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notesSlides/notesSlide10.xml" ContentType="application/vnd.openxmlformats-officedocument.presentationml.notesSlide+xml"/>
  <Override PartName="/ppt/ink/ink1770.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2443.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ink/ink2473.xml" ContentType="application/inkml+xml"/>
  <Override PartName="/ppt/ink/ink2474.xml" ContentType="application/inkml+xml"/>
  <Override PartName="/ppt/ink/ink2475.xml" ContentType="application/inkml+xml"/>
  <Override PartName="/ppt/ink/ink2476.xml" ContentType="application/inkml+xml"/>
  <Override PartName="/ppt/ink/ink2477.xml" ContentType="application/inkml+xml"/>
  <Override PartName="/ppt/ink/ink2478.xml" ContentType="application/inkml+xml"/>
  <Override PartName="/ppt/ink/ink2479.xml" ContentType="application/inkml+xml"/>
  <Override PartName="/ppt/ink/ink2480.xml" ContentType="application/inkml+xml"/>
  <Override PartName="/ppt/ink/ink2481.xml" ContentType="application/inkml+xml"/>
  <Override PartName="/ppt/ink/ink2482.xml" ContentType="application/inkml+xml"/>
  <Override PartName="/ppt/ink/ink2483.xml" ContentType="application/inkml+xml"/>
  <Override PartName="/ppt/ink/ink2484.xml" ContentType="application/inkml+xml"/>
  <Override PartName="/ppt/ink/ink2485.xml" ContentType="application/inkml+xml"/>
  <Override PartName="/ppt/ink/ink2486.xml" ContentType="application/inkml+xml"/>
  <Override PartName="/ppt/ink/ink2487.xml" ContentType="application/inkml+xml"/>
  <Override PartName="/ppt/ink/ink2488.xml" ContentType="application/inkml+xml"/>
  <Override PartName="/ppt/ink/ink2489.xml" ContentType="application/inkml+xml"/>
  <Override PartName="/ppt/ink/ink2490.xml" ContentType="application/inkml+xml"/>
  <Override PartName="/ppt/ink/ink2491.xml" ContentType="application/inkml+xml"/>
  <Override PartName="/ppt/ink/ink2492.xml" ContentType="application/inkml+xml"/>
  <Override PartName="/ppt/ink/ink2493.xml" ContentType="application/inkml+xml"/>
  <Override PartName="/ppt/ink/ink2494.xml" ContentType="application/inkml+xml"/>
  <Override PartName="/ppt/ink/ink2495.xml" ContentType="application/inkml+xml"/>
  <Override PartName="/ppt/ink/ink2496.xml" ContentType="application/inkml+xml"/>
  <Override PartName="/ppt/ink/ink2497.xml" ContentType="application/inkml+xml"/>
  <Override PartName="/ppt/ink/ink2498.xml" ContentType="application/inkml+xml"/>
  <Override PartName="/ppt/ink/ink2499.xml" ContentType="application/inkml+xml"/>
  <Override PartName="/ppt/ink/ink2500.xml" ContentType="application/inkml+xml"/>
  <Override PartName="/ppt/ink/ink2501.xml" ContentType="application/inkml+xml"/>
  <Override PartName="/ppt/ink/ink2502.xml" ContentType="application/inkml+xml"/>
  <Override PartName="/ppt/ink/ink2503.xml" ContentType="application/inkml+xml"/>
  <Override PartName="/ppt/ink/ink2504.xml" ContentType="application/inkml+xml"/>
  <Override PartName="/ppt/ink/ink2505.xml" ContentType="application/inkml+xml"/>
  <Override PartName="/ppt/ink/ink2506.xml" ContentType="application/inkml+xml"/>
  <Override PartName="/ppt/ink/ink2507.xml" ContentType="application/inkml+xml"/>
  <Override PartName="/ppt/ink/ink2508.xml" ContentType="application/inkml+xml"/>
  <Override PartName="/ppt/ink/ink2509.xml" ContentType="application/inkml+xml"/>
  <Override PartName="/ppt/ink/ink2510.xml" ContentType="application/inkml+xml"/>
  <Override PartName="/ppt/ink/ink2511.xml" ContentType="application/inkml+xml"/>
  <Override PartName="/ppt/ink/ink2512.xml" ContentType="application/inkml+xml"/>
  <Override PartName="/ppt/ink/ink2513.xml" ContentType="application/inkml+xml"/>
  <Override PartName="/ppt/ink/ink2514.xml" ContentType="application/inkml+xml"/>
  <Override PartName="/ppt/ink/ink2515.xml" ContentType="application/inkml+xml"/>
  <Override PartName="/ppt/ink/ink2516.xml" ContentType="application/inkml+xml"/>
  <Override PartName="/ppt/ink/ink2517.xml" ContentType="application/inkml+xml"/>
  <Override PartName="/ppt/ink/ink2518.xml" ContentType="application/inkml+xml"/>
  <Override PartName="/ppt/ink/ink2519.xml" ContentType="application/inkml+xml"/>
  <Override PartName="/ppt/ink/ink2520.xml" ContentType="application/inkml+xml"/>
  <Override PartName="/ppt/ink/ink2521.xml" ContentType="application/inkml+xml"/>
  <Override PartName="/ppt/ink/ink2522.xml" ContentType="application/inkml+xml"/>
  <Override PartName="/ppt/ink/ink2523.xml" ContentType="application/inkml+xml"/>
  <Override PartName="/ppt/ink/ink2524.xml" ContentType="application/inkml+xml"/>
  <Override PartName="/ppt/ink/ink2525.xml" ContentType="application/inkml+xml"/>
  <Override PartName="/ppt/ink/ink2526.xml" ContentType="application/inkml+xml"/>
  <Override PartName="/ppt/ink/ink2527.xml" ContentType="application/inkml+xml"/>
  <Override PartName="/ppt/ink/ink2528.xml" ContentType="application/inkml+xml"/>
  <Override PartName="/ppt/ink/ink2529.xml" ContentType="application/inkml+xml"/>
  <Override PartName="/ppt/ink/ink2530.xml" ContentType="application/inkml+xml"/>
  <Override PartName="/ppt/ink/ink2531.xml" ContentType="application/inkml+xml"/>
  <Override PartName="/ppt/ink/ink2532.xml" ContentType="application/inkml+xml"/>
  <Override PartName="/ppt/ink/ink2533.xml" ContentType="application/inkml+xml"/>
  <Override PartName="/ppt/ink/ink2534.xml" ContentType="application/inkml+xml"/>
  <Override PartName="/ppt/ink/ink2535.xml" ContentType="application/inkml+xml"/>
  <Override PartName="/ppt/ink/ink2536.xml" ContentType="application/inkml+xml"/>
  <Override PartName="/ppt/ink/ink2537.xml" ContentType="application/inkml+xml"/>
  <Override PartName="/ppt/ink/ink2538.xml" ContentType="application/inkml+xml"/>
  <Override PartName="/ppt/ink/ink2539.xml" ContentType="application/inkml+xml"/>
  <Override PartName="/ppt/ink/ink2540.xml" ContentType="application/inkml+xml"/>
  <Override PartName="/ppt/ink/ink2541.xml" ContentType="application/inkml+xml"/>
  <Override PartName="/ppt/ink/ink2542.xml" ContentType="application/inkml+xml"/>
  <Override PartName="/ppt/ink/ink2543.xml" ContentType="application/inkml+xml"/>
  <Override PartName="/ppt/ink/ink2544.xml" ContentType="application/inkml+xml"/>
  <Override PartName="/ppt/ink/ink2545.xml" ContentType="application/inkml+xml"/>
  <Override PartName="/ppt/ink/ink2546.xml" ContentType="application/inkml+xml"/>
  <Override PartName="/ppt/ink/ink2547.xml" ContentType="application/inkml+xml"/>
  <Override PartName="/ppt/ink/ink2548.xml" ContentType="application/inkml+xml"/>
  <Override PartName="/ppt/ink/ink2549.xml" ContentType="application/inkml+xml"/>
  <Override PartName="/ppt/ink/ink2550.xml" ContentType="application/inkml+xml"/>
  <Override PartName="/ppt/ink/ink2551.xml" ContentType="application/inkml+xml"/>
  <Override PartName="/ppt/ink/ink2552.xml" ContentType="application/inkml+xml"/>
  <Override PartName="/ppt/ink/ink2553.xml" ContentType="application/inkml+xml"/>
  <Override PartName="/ppt/ink/ink2554.xml" ContentType="application/inkml+xml"/>
  <Override PartName="/ppt/ink/ink2555.xml" ContentType="application/inkml+xml"/>
  <Override PartName="/ppt/ink/ink2556.xml" ContentType="application/inkml+xml"/>
  <Override PartName="/ppt/ink/ink2557.xml" ContentType="application/inkml+xml"/>
  <Override PartName="/ppt/ink/ink2558.xml" ContentType="application/inkml+xml"/>
  <Override PartName="/ppt/ink/ink2559.xml" ContentType="application/inkml+xml"/>
  <Override PartName="/ppt/ink/ink2560.xml" ContentType="application/inkml+xml"/>
  <Override PartName="/ppt/ink/ink2561.xml" ContentType="application/inkml+xml"/>
  <Override PartName="/ppt/ink/ink2562.xml" ContentType="application/inkml+xml"/>
  <Override PartName="/ppt/ink/ink2563.xml" ContentType="application/inkml+xml"/>
  <Override PartName="/ppt/ink/ink2564.xml" ContentType="application/inkml+xml"/>
  <Override PartName="/ppt/ink/ink2565.xml" ContentType="application/inkml+xml"/>
  <Override PartName="/ppt/ink/ink2566.xml" ContentType="application/inkml+xml"/>
  <Override PartName="/ppt/ink/ink2567.xml" ContentType="application/inkml+xml"/>
  <Override PartName="/ppt/ink/ink2568.xml" ContentType="application/inkml+xml"/>
  <Override PartName="/ppt/ink/ink2569.xml" ContentType="application/inkml+xml"/>
  <Override PartName="/ppt/ink/ink2570.xml" ContentType="application/inkml+xml"/>
  <Override PartName="/ppt/ink/ink2571.xml" ContentType="application/inkml+xml"/>
  <Override PartName="/ppt/ink/ink2572.xml" ContentType="application/inkml+xml"/>
  <Override PartName="/ppt/ink/ink2573.xml" ContentType="application/inkml+xml"/>
  <Override PartName="/ppt/ink/ink2574.xml" ContentType="application/inkml+xml"/>
  <Override PartName="/ppt/ink/ink2575.xml" ContentType="application/inkml+xml"/>
  <Override PartName="/ppt/ink/ink2576.xml" ContentType="application/inkml+xml"/>
  <Override PartName="/ppt/ink/ink2577.xml" ContentType="application/inkml+xml"/>
  <Override PartName="/ppt/ink/ink2578.xml" ContentType="application/inkml+xml"/>
  <Override PartName="/ppt/ink/ink2579.xml" ContentType="application/inkml+xml"/>
  <Override PartName="/ppt/ink/ink2580.xml" ContentType="application/inkml+xml"/>
  <Override PartName="/ppt/ink/ink2581.xml" ContentType="application/inkml+xml"/>
  <Override PartName="/ppt/ink/ink2582.xml" ContentType="application/inkml+xml"/>
  <Override PartName="/ppt/ink/ink2583.xml" ContentType="application/inkml+xml"/>
  <Override PartName="/ppt/ink/ink2584.xml" ContentType="application/inkml+xml"/>
  <Override PartName="/ppt/ink/ink2585.xml" ContentType="application/inkml+xml"/>
  <Override PartName="/ppt/ink/ink2586.xml" ContentType="application/inkml+xml"/>
  <Override PartName="/ppt/ink/ink2587.xml" ContentType="application/inkml+xml"/>
  <Override PartName="/ppt/ink/ink2588.xml" ContentType="application/inkml+xml"/>
  <Override PartName="/ppt/ink/ink2589.xml" ContentType="application/inkml+xml"/>
  <Override PartName="/ppt/ink/ink2590.xml" ContentType="application/inkml+xml"/>
  <Override PartName="/ppt/ink/ink2591.xml" ContentType="application/inkml+xml"/>
  <Override PartName="/ppt/ink/ink2592.xml" ContentType="application/inkml+xml"/>
  <Override PartName="/ppt/ink/ink2593.xml" ContentType="application/inkml+xml"/>
  <Override PartName="/ppt/ink/ink2594.xml" ContentType="application/inkml+xml"/>
  <Override PartName="/ppt/ink/ink2595.xml" ContentType="application/inkml+xml"/>
  <Override PartName="/ppt/ink/ink2596.xml" ContentType="application/inkml+xml"/>
  <Override PartName="/ppt/ink/ink2597.xml" ContentType="application/inkml+xml"/>
  <Override PartName="/ppt/ink/ink2598.xml" ContentType="application/inkml+xml"/>
  <Override PartName="/ppt/ink/ink2599.xml" ContentType="application/inkml+xml"/>
  <Override PartName="/ppt/ink/ink2600.xml" ContentType="application/inkml+xml"/>
  <Override PartName="/ppt/ink/ink2601.xml" ContentType="application/inkml+xml"/>
  <Override PartName="/ppt/ink/ink2602.xml" ContentType="application/inkml+xml"/>
  <Override PartName="/ppt/ink/ink2603.xml" ContentType="application/inkml+xml"/>
  <Override PartName="/ppt/ink/ink2604.xml" ContentType="application/inkml+xml"/>
  <Override PartName="/ppt/ink/ink2605.xml" ContentType="application/inkml+xml"/>
  <Override PartName="/ppt/ink/ink2606.xml" ContentType="application/inkml+xml"/>
  <Override PartName="/ppt/ink/ink2607.xml" ContentType="application/inkml+xml"/>
  <Override PartName="/ppt/ink/ink2608.xml" ContentType="application/inkml+xml"/>
  <Override PartName="/ppt/ink/ink2609.xml" ContentType="application/inkml+xml"/>
  <Override PartName="/ppt/ink/ink2610.xml" ContentType="application/inkml+xml"/>
  <Override PartName="/ppt/ink/ink2611.xml" ContentType="application/inkml+xml"/>
  <Override PartName="/ppt/ink/ink2612.xml" ContentType="application/inkml+xml"/>
  <Override PartName="/ppt/ink/ink2613.xml" ContentType="application/inkml+xml"/>
  <Override PartName="/ppt/ink/ink2614.xml" ContentType="application/inkml+xml"/>
  <Override PartName="/ppt/ink/ink2615.xml" ContentType="application/inkml+xml"/>
  <Override PartName="/ppt/ink/ink2616.xml" ContentType="application/inkml+xml"/>
  <Override PartName="/ppt/ink/ink2617.xml" ContentType="application/inkml+xml"/>
  <Override PartName="/ppt/ink/ink2618.xml" ContentType="application/inkml+xml"/>
  <Override PartName="/ppt/ink/ink2619.xml" ContentType="application/inkml+xml"/>
  <Override PartName="/ppt/ink/ink2620.xml" ContentType="application/inkml+xml"/>
  <Override PartName="/ppt/ink/ink2621.xml" ContentType="application/inkml+xml"/>
  <Override PartName="/ppt/ink/ink2622.xml" ContentType="application/inkml+xml"/>
  <Override PartName="/ppt/ink/ink2623.xml" ContentType="application/inkml+xml"/>
  <Override PartName="/ppt/ink/ink2624.xml" ContentType="application/inkml+xml"/>
  <Override PartName="/ppt/ink/ink2625.xml" ContentType="application/inkml+xml"/>
  <Override PartName="/ppt/ink/ink2626.xml" ContentType="application/inkml+xml"/>
  <Override PartName="/ppt/ink/ink2627.xml" ContentType="application/inkml+xml"/>
  <Override PartName="/ppt/ink/ink2628.xml" ContentType="application/inkml+xml"/>
  <Override PartName="/ppt/ink/ink2629.xml" ContentType="application/inkml+xml"/>
  <Override PartName="/ppt/ink/ink2630.xml" ContentType="application/inkml+xml"/>
  <Override PartName="/ppt/ink/ink2631.xml" ContentType="application/inkml+xml"/>
  <Override PartName="/ppt/ink/ink2632.xml" ContentType="application/inkml+xml"/>
  <Override PartName="/ppt/ink/ink2633.xml" ContentType="application/inkml+xml"/>
  <Override PartName="/ppt/ink/ink2634.xml" ContentType="application/inkml+xml"/>
  <Override PartName="/ppt/ink/ink2635.xml" ContentType="application/inkml+xml"/>
  <Override PartName="/ppt/ink/ink2636.xml" ContentType="application/inkml+xml"/>
  <Override PartName="/ppt/ink/ink2637.xml" ContentType="application/inkml+xml"/>
  <Override PartName="/ppt/ink/ink2638.xml" ContentType="application/inkml+xml"/>
  <Override PartName="/ppt/ink/ink2639.xml" ContentType="application/inkml+xml"/>
  <Override PartName="/ppt/ink/ink2640.xml" ContentType="application/inkml+xml"/>
  <Override PartName="/ppt/ink/ink2641.xml" ContentType="application/inkml+xml"/>
  <Override PartName="/ppt/ink/ink2642.xml" ContentType="application/inkml+xml"/>
  <Override PartName="/ppt/ink/ink2643.xml" ContentType="application/inkml+xml"/>
  <Override PartName="/ppt/ink/ink2644.xml" ContentType="application/inkml+xml"/>
  <Override PartName="/ppt/ink/ink2645.xml" ContentType="application/inkml+xml"/>
  <Override PartName="/ppt/ink/ink2646.xml" ContentType="application/inkml+xml"/>
  <Override PartName="/ppt/ink/ink2647.xml" ContentType="application/inkml+xml"/>
  <Override PartName="/ppt/ink/ink2648.xml" ContentType="application/inkml+xml"/>
  <Override PartName="/ppt/ink/ink2649.xml" ContentType="application/inkml+xml"/>
  <Override PartName="/ppt/ink/ink2650.xml" ContentType="application/inkml+xml"/>
  <Override PartName="/ppt/ink/ink2651.xml" ContentType="application/inkml+xml"/>
  <Override PartName="/ppt/ink/ink2652.xml" ContentType="application/inkml+xml"/>
  <Override PartName="/ppt/ink/ink2653.xml" ContentType="application/inkml+xml"/>
  <Override PartName="/ppt/ink/ink2654.xml" ContentType="application/inkml+xml"/>
  <Override PartName="/ppt/ink/ink2655.xml" ContentType="application/inkml+xml"/>
  <Override PartName="/ppt/ink/ink2656.xml" ContentType="application/inkml+xml"/>
  <Override PartName="/ppt/ink/ink2657.xml" ContentType="application/inkml+xml"/>
  <Override PartName="/ppt/ink/ink2658.xml" ContentType="application/inkml+xml"/>
  <Override PartName="/ppt/ink/ink2659.xml" ContentType="application/inkml+xml"/>
  <Override PartName="/ppt/ink/ink2660.xml" ContentType="application/inkml+xml"/>
  <Override PartName="/ppt/ink/ink2661.xml" ContentType="application/inkml+xml"/>
  <Override PartName="/ppt/ink/ink2662.xml" ContentType="application/inkml+xml"/>
  <Override PartName="/ppt/ink/ink2663.xml" ContentType="application/inkml+xml"/>
  <Override PartName="/ppt/ink/ink2664.xml" ContentType="application/inkml+xml"/>
  <Override PartName="/ppt/ink/ink2665.xml" ContentType="application/inkml+xml"/>
  <Override PartName="/ppt/ink/ink2666.xml" ContentType="application/inkml+xml"/>
  <Override PartName="/ppt/ink/ink2667.xml" ContentType="application/inkml+xml"/>
  <Override PartName="/ppt/ink/ink2668.xml" ContentType="application/inkml+xml"/>
  <Override PartName="/ppt/ink/ink2669.xml" ContentType="application/inkml+xml"/>
  <Override PartName="/ppt/ink/ink2670.xml" ContentType="application/inkml+xml"/>
  <Override PartName="/ppt/ink/ink2671.xml" ContentType="application/inkml+xml"/>
  <Override PartName="/ppt/ink/ink2672.xml" ContentType="application/inkml+xml"/>
  <Override PartName="/ppt/ink/ink2673.xml" ContentType="application/inkml+xml"/>
  <Override PartName="/ppt/ink/ink2674.xml" ContentType="application/inkml+xml"/>
  <Override PartName="/ppt/ink/ink2675.xml" ContentType="application/inkml+xml"/>
  <Override PartName="/ppt/ink/ink2676.xml" ContentType="application/inkml+xml"/>
  <Override PartName="/ppt/ink/ink2677.xml" ContentType="application/inkml+xml"/>
  <Override PartName="/ppt/ink/ink2678.xml" ContentType="application/inkml+xml"/>
  <Override PartName="/ppt/ink/ink2679.xml" ContentType="application/inkml+xml"/>
  <Override PartName="/ppt/ink/ink2680.xml" ContentType="application/inkml+xml"/>
  <Override PartName="/ppt/ink/ink2681.xml" ContentType="application/inkml+xml"/>
  <Override PartName="/ppt/ink/ink2682.xml" ContentType="application/inkml+xml"/>
  <Override PartName="/ppt/ink/ink2683.xml" ContentType="application/inkml+xml"/>
  <Override PartName="/ppt/ink/ink2684.xml" ContentType="application/inkml+xml"/>
  <Override PartName="/ppt/ink/ink2685.xml" ContentType="application/inkml+xml"/>
  <Override PartName="/ppt/ink/ink2686.xml" ContentType="application/inkml+xml"/>
  <Override PartName="/ppt/ink/ink2687.xml" ContentType="application/inkml+xml"/>
  <Override PartName="/ppt/ink/ink2688.xml" ContentType="application/inkml+xml"/>
  <Override PartName="/ppt/ink/ink2689.xml" ContentType="application/inkml+xml"/>
  <Override PartName="/ppt/ink/ink2690.xml" ContentType="application/inkml+xml"/>
  <Override PartName="/ppt/ink/ink2691.xml" ContentType="application/inkml+xml"/>
  <Override PartName="/ppt/ink/ink2692.xml" ContentType="application/inkml+xml"/>
  <Override PartName="/ppt/ink/ink2693.xml" ContentType="application/inkml+xml"/>
  <Override PartName="/ppt/ink/ink2694.xml" ContentType="application/inkml+xml"/>
  <Override PartName="/ppt/ink/ink2695.xml" ContentType="application/inkml+xml"/>
  <Override PartName="/ppt/ink/ink2696.xml" ContentType="application/inkml+xml"/>
  <Override PartName="/ppt/ink/ink2697.xml" ContentType="application/inkml+xml"/>
  <Override PartName="/ppt/ink/ink2698.xml" ContentType="application/inkml+xml"/>
  <Override PartName="/ppt/ink/ink2699.xml" ContentType="application/inkml+xml"/>
  <Override PartName="/ppt/ink/ink2700.xml" ContentType="application/inkml+xml"/>
  <Override PartName="/ppt/ink/ink2701.xml" ContentType="application/inkml+xml"/>
  <Override PartName="/ppt/ink/ink2702.xml" ContentType="application/inkml+xml"/>
  <Override PartName="/ppt/ink/ink2703.xml" ContentType="application/inkml+xml"/>
  <Override PartName="/ppt/ink/ink2704.xml" ContentType="application/inkml+xml"/>
  <Override PartName="/ppt/ink/ink2705.xml" ContentType="application/inkml+xml"/>
  <Override PartName="/ppt/ink/ink2706.xml" ContentType="application/inkml+xml"/>
  <Override PartName="/ppt/ink/ink2707.xml" ContentType="application/inkml+xml"/>
  <Override PartName="/ppt/ink/ink2708.xml" ContentType="application/inkml+xml"/>
  <Override PartName="/ppt/ink/ink2709.xml" ContentType="application/inkml+xml"/>
  <Override PartName="/ppt/ink/ink2710.xml" ContentType="application/inkml+xml"/>
  <Override PartName="/ppt/ink/ink2711.xml" ContentType="application/inkml+xml"/>
  <Override PartName="/ppt/ink/ink2712.xml" ContentType="application/inkml+xml"/>
  <Override PartName="/ppt/ink/ink2713.xml" ContentType="application/inkml+xml"/>
  <Override PartName="/ppt/ink/ink2714.xml" ContentType="application/inkml+xml"/>
  <Override PartName="/ppt/ink/ink2715.xml" ContentType="application/inkml+xml"/>
  <Override PartName="/ppt/ink/ink2716.xml" ContentType="application/inkml+xml"/>
  <Override PartName="/ppt/ink/ink2717.xml" ContentType="application/inkml+xml"/>
  <Override PartName="/ppt/ink/ink2718.xml" ContentType="application/inkml+xml"/>
  <Override PartName="/ppt/ink/ink2719.xml" ContentType="application/inkml+xml"/>
  <Override PartName="/ppt/ink/ink2720.xml" ContentType="application/inkml+xml"/>
  <Override PartName="/ppt/ink/ink2721.xml" ContentType="application/inkml+xml"/>
  <Override PartName="/ppt/ink/ink2722.xml" ContentType="application/inkml+xml"/>
  <Override PartName="/ppt/ink/ink2723.xml" ContentType="application/inkml+xml"/>
  <Override PartName="/ppt/ink/ink2724.xml" ContentType="application/inkml+xml"/>
  <Override PartName="/ppt/ink/ink2725.xml" ContentType="application/inkml+xml"/>
  <Override PartName="/ppt/ink/ink2726.xml" ContentType="application/inkml+xml"/>
  <Override PartName="/ppt/ink/ink2727.xml" ContentType="application/inkml+xml"/>
  <Override PartName="/ppt/ink/ink2728.xml" ContentType="application/inkml+xml"/>
  <Override PartName="/ppt/ink/ink2729.xml" ContentType="application/inkml+xml"/>
  <Override PartName="/ppt/ink/ink2730.xml" ContentType="application/inkml+xml"/>
  <Override PartName="/ppt/ink/ink2731.xml" ContentType="application/inkml+xml"/>
  <Override PartName="/ppt/ink/ink2732.xml" ContentType="application/inkml+xml"/>
  <Override PartName="/ppt/ink/ink2733.xml" ContentType="application/inkml+xml"/>
  <Override PartName="/ppt/ink/ink2734.xml" ContentType="application/inkml+xml"/>
  <Override PartName="/ppt/ink/ink2735.xml" ContentType="application/inkml+xml"/>
  <Override PartName="/ppt/ink/ink2736.xml" ContentType="application/inkml+xml"/>
  <Override PartName="/ppt/ink/ink2737.xml" ContentType="application/inkml+xml"/>
  <Override PartName="/ppt/ink/ink2738.xml" ContentType="application/inkml+xml"/>
  <Override PartName="/ppt/ink/ink2739.xml" ContentType="application/inkml+xml"/>
  <Override PartName="/ppt/ink/ink2740.xml" ContentType="application/inkml+xml"/>
  <Override PartName="/ppt/ink/ink2741.xml" ContentType="application/inkml+xml"/>
  <Override PartName="/ppt/ink/ink2742.xml" ContentType="application/inkml+xml"/>
  <Override PartName="/ppt/ink/ink2743.xml" ContentType="application/inkml+xml"/>
  <Override PartName="/ppt/ink/ink2744.xml" ContentType="application/inkml+xml"/>
  <Override PartName="/ppt/ink/ink2745.xml" ContentType="application/inkml+xml"/>
  <Override PartName="/ppt/ink/ink2746.xml" ContentType="application/inkml+xml"/>
  <Override PartName="/ppt/ink/ink2747.xml" ContentType="application/inkml+xml"/>
  <Override PartName="/ppt/ink/ink2748.xml" ContentType="application/inkml+xml"/>
  <Override PartName="/ppt/ink/ink2749.xml" ContentType="application/inkml+xml"/>
  <Override PartName="/ppt/ink/ink2750.xml" ContentType="application/inkml+xml"/>
  <Override PartName="/ppt/ink/ink2751.xml" ContentType="application/inkml+xml"/>
  <Override PartName="/ppt/ink/ink2752.xml" ContentType="application/inkml+xml"/>
  <Override PartName="/ppt/ink/ink2753.xml" ContentType="application/inkml+xml"/>
  <Override PartName="/ppt/ink/ink2754.xml" ContentType="application/inkml+xml"/>
  <Override PartName="/ppt/ink/ink2755.xml" ContentType="application/inkml+xml"/>
  <Override PartName="/ppt/ink/ink2756.xml" ContentType="application/inkml+xml"/>
  <Override PartName="/ppt/ink/ink2757.xml" ContentType="application/inkml+xml"/>
  <Override PartName="/ppt/ink/ink2758.xml" ContentType="application/inkml+xml"/>
  <Override PartName="/ppt/ink/ink2759.xml" ContentType="application/inkml+xml"/>
  <Override PartName="/ppt/ink/ink2760.xml" ContentType="application/inkml+xml"/>
  <Override PartName="/ppt/ink/ink2761.xml" ContentType="application/inkml+xml"/>
  <Override PartName="/ppt/ink/ink2762.xml" ContentType="application/inkml+xml"/>
  <Override PartName="/ppt/ink/ink2763.xml" ContentType="application/inkml+xml"/>
  <Override PartName="/ppt/ink/ink2764.xml" ContentType="application/inkml+xml"/>
  <Override PartName="/ppt/ink/ink2765.xml" ContentType="application/inkml+xml"/>
  <Override PartName="/ppt/ink/ink2766.xml" ContentType="application/inkml+xml"/>
  <Override PartName="/ppt/ink/ink2767.xml" ContentType="application/inkml+xml"/>
  <Override PartName="/ppt/ink/ink2768.xml" ContentType="application/inkml+xml"/>
  <Override PartName="/ppt/ink/ink2769.xml" ContentType="application/inkml+xml"/>
  <Override PartName="/ppt/ink/ink2770.xml" ContentType="application/inkml+xml"/>
  <Override PartName="/ppt/ink/ink2771.xml" ContentType="application/inkml+xml"/>
  <Override PartName="/ppt/ink/ink2772.xml" ContentType="application/inkml+xml"/>
  <Override PartName="/ppt/ink/ink2773.xml" ContentType="application/inkml+xml"/>
  <Override PartName="/ppt/ink/ink2774.xml" ContentType="application/inkml+xml"/>
  <Override PartName="/ppt/ink/ink2775.xml" ContentType="application/inkml+xml"/>
  <Override PartName="/ppt/ink/ink2776.xml" ContentType="application/inkml+xml"/>
  <Override PartName="/ppt/ink/ink2777.xml" ContentType="application/inkml+xml"/>
  <Override PartName="/ppt/ink/ink2778.xml" ContentType="application/inkml+xml"/>
  <Override PartName="/ppt/ink/ink2779.xml" ContentType="application/inkml+xml"/>
  <Override PartName="/ppt/ink/ink2780.xml" ContentType="application/inkml+xml"/>
  <Override PartName="/ppt/ink/ink2781.xml" ContentType="application/inkml+xml"/>
  <Override PartName="/ppt/ink/ink2782.xml" ContentType="application/inkml+xml"/>
  <Override PartName="/ppt/ink/ink2783.xml" ContentType="application/inkml+xml"/>
  <Override PartName="/ppt/ink/ink2784.xml" ContentType="application/inkml+xml"/>
  <Override PartName="/ppt/ink/ink2785.xml" ContentType="application/inkml+xml"/>
  <Override PartName="/ppt/ink/ink2786.xml" ContentType="application/inkml+xml"/>
  <Override PartName="/ppt/ink/ink2787.xml" ContentType="application/inkml+xml"/>
  <Override PartName="/ppt/ink/ink2788.xml" ContentType="application/inkml+xml"/>
  <Override PartName="/ppt/ink/ink2789.xml" ContentType="application/inkml+xml"/>
  <Override PartName="/ppt/ink/ink2790.xml" ContentType="application/inkml+xml"/>
  <Override PartName="/ppt/ink/ink2791.xml" ContentType="application/inkml+xml"/>
  <Override PartName="/ppt/ink/ink2792.xml" ContentType="application/inkml+xml"/>
  <Override PartName="/ppt/ink/ink2793.xml" ContentType="application/inkml+xml"/>
  <Override PartName="/ppt/ink/ink2794.xml" ContentType="application/inkml+xml"/>
  <Override PartName="/ppt/ink/ink2795.xml" ContentType="application/inkml+xml"/>
  <Override PartName="/ppt/ink/ink2796.xml" ContentType="application/inkml+xml"/>
  <Override PartName="/ppt/ink/ink2797.xml" ContentType="application/inkml+xml"/>
  <Override PartName="/ppt/ink/ink2798.xml" ContentType="application/inkml+xml"/>
  <Override PartName="/ppt/ink/ink2799.xml" ContentType="application/inkml+xml"/>
  <Override PartName="/ppt/ink/ink2800.xml" ContentType="application/inkml+xml"/>
  <Override PartName="/ppt/ink/ink2801.xml" ContentType="application/inkml+xml"/>
  <Override PartName="/ppt/ink/ink2802.xml" ContentType="application/inkml+xml"/>
  <Override PartName="/ppt/ink/ink2803.xml" ContentType="application/inkml+xml"/>
  <Override PartName="/ppt/ink/ink2804.xml" ContentType="application/inkml+xml"/>
  <Override PartName="/ppt/ink/ink2805.xml" ContentType="application/inkml+xml"/>
  <Override PartName="/ppt/ink/ink2806.xml" ContentType="application/inkml+xml"/>
  <Override PartName="/ppt/ink/ink2807.xml" ContentType="application/inkml+xml"/>
  <Override PartName="/ppt/ink/ink2808.xml" ContentType="application/inkml+xml"/>
  <Override PartName="/ppt/ink/ink2809.xml" ContentType="application/inkml+xml"/>
  <Override PartName="/ppt/ink/ink2810.xml" ContentType="application/inkml+xml"/>
  <Override PartName="/ppt/ink/ink2811.xml" ContentType="application/inkml+xml"/>
  <Override PartName="/ppt/ink/ink2812.xml" ContentType="application/inkml+xml"/>
  <Override PartName="/ppt/ink/ink2813.xml" ContentType="application/inkml+xml"/>
  <Override PartName="/ppt/ink/ink2814.xml" ContentType="application/inkml+xml"/>
  <Override PartName="/ppt/ink/ink2815.xml" ContentType="application/inkml+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4"/>
  </p:sldMasterIdLst>
  <p:notesMasterIdLst>
    <p:notesMasterId r:id="rId68"/>
  </p:notesMasterIdLst>
  <p:sldIdLst>
    <p:sldId id="284" r:id="rId5"/>
    <p:sldId id="466" r:id="rId6"/>
    <p:sldId id="592" r:id="rId7"/>
    <p:sldId id="472" r:id="rId8"/>
    <p:sldId id="484" r:id="rId9"/>
    <p:sldId id="485" r:id="rId10"/>
    <p:sldId id="486" r:id="rId11"/>
    <p:sldId id="487" r:id="rId12"/>
    <p:sldId id="488" r:id="rId13"/>
    <p:sldId id="593" r:id="rId14"/>
    <p:sldId id="594" r:id="rId15"/>
    <p:sldId id="595" r:id="rId16"/>
    <p:sldId id="597" r:id="rId17"/>
    <p:sldId id="503" r:id="rId18"/>
    <p:sldId id="504" r:id="rId19"/>
    <p:sldId id="505" r:id="rId20"/>
    <p:sldId id="506" r:id="rId21"/>
    <p:sldId id="517" r:id="rId22"/>
    <p:sldId id="518" r:id="rId23"/>
    <p:sldId id="598" r:id="rId24"/>
    <p:sldId id="599" r:id="rId25"/>
    <p:sldId id="600" r:id="rId26"/>
    <p:sldId id="601" r:id="rId27"/>
    <p:sldId id="539" r:id="rId28"/>
    <p:sldId id="545" r:id="rId29"/>
    <p:sldId id="546" r:id="rId30"/>
    <p:sldId id="602" r:id="rId31"/>
    <p:sldId id="603" r:id="rId32"/>
    <p:sldId id="604" r:id="rId33"/>
    <p:sldId id="605" r:id="rId34"/>
    <p:sldId id="606" r:id="rId35"/>
    <p:sldId id="607" r:id="rId36"/>
    <p:sldId id="608" r:id="rId37"/>
    <p:sldId id="609" r:id="rId38"/>
    <p:sldId id="547" r:id="rId39"/>
    <p:sldId id="550" r:id="rId40"/>
    <p:sldId id="551" r:id="rId41"/>
    <p:sldId id="555" r:id="rId42"/>
    <p:sldId id="556" r:id="rId43"/>
    <p:sldId id="557" r:id="rId44"/>
    <p:sldId id="558" r:id="rId45"/>
    <p:sldId id="559" r:id="rId46"/>
    <p:sldId id="560" r:id="rId47"/>
    <p:sldId id="561" r:id="rId48"/>
    <p:sldId id="562" r:id="rId49"/>
    <p:sldId id="563" r:id="rId50"/>
    <p:sldId id="564" r:id="rId51"/>
    <p:sldId id="565" r:id="rId52"/>
    <p:sldId id="566" r:id="rId53"/>
    <p:sldId id="568" r:id="rId54"/>
    <p:sldId id="569" r:id="rId55"/>
    <p:sldId id="576" r:id="rId56"/>
    <p:sldId id="577" r:id="rId57"/>
    <p:sldId id="578" r:id="rId58"/>
    <p:sldId id="579" r:id="rId59"/>
    <p:sldId id="580" r:id="rId60"/>
    <p:sldId id="581" r:id="rId61"/>
    <p:sldId id="582" r:id="rId62"/>
    <p:sldId id="610" r:id="rId63"/>
    <p:sldId id="612" r:id="rId64"/>
    <p:sldId id="613" r:id="rId65"/>
    <p:sldId id="615" r:id="rId66"/>
    <p:sldId id="591"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5958" autoAdjust="0"/>
  </p:normalViewPr>
  <p:slideViewPr>
    <p:cSldViewPr>
      <p:cViewPr varScale="1">
        <p:scale>
          <a:sx n="85" d="100"/>
          <a:sy n="85" d="100"/>
        </p:scale>
        <p:origin x="562" y="53"/>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3:09.861"/>
    </inkml:context>
    <inkml:brush xml:id="br0">
      <inkml:brushProperty name="width" value="0.08571" units="cm"/>
      <inkml:brushProperty name="height" value="0.08571" units="cm"/>
      <inkml:brushProperty name="color" value="#E71224"/>
    </inkml:brush>
  </inkml:definitions>
  <inkml:trace contextRef="#ctx0" brushRef="#br0">209 0 7721,'-9'2'-25,"2"1"1,0 3-1,-2-1 1,-1 0-41,-1 1 0,6 4 1,-4-2-10,1 0 1,1-2 53,2 4 0,-4 1 13,-7 5 1,2 0 0,1-1 0,4-3 51,2-1 1,-3-1-1,2 5-40,0-5 1,2 5 0,-3-5-4,2 5 1,2-5-1,5 1-3,0 1 1,0-3-1,0 2-2,0 1 0,0-3 0,2 0 1,3-2 0,-1 6 48,6-2 1,-4 1 0,2 0-30,0-1 0,4-5 8,-1 4 1,-2-4-30,1 4 1,1-4 54,5 4 0,0-6-6,0 1 0,-2-1 0,-1-1-3,-2 3 1,-6-1-94,6-5 0,-6 0-128,6 0 0,-8 2 0,4 1-598,0 3 777,-5-1 0,5-5 0,-7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3:15.435"/>
    </inkml:context>
    <inkml:brush xml:id="br0">
      <inkml:brushProperty name="width" value="0.08571" units="cm"/>
      <inkml:brushProperty name="height" value="0.08571" units="cm"/>
      <inkml:brushProperty name="color" value="#E71224"/>
    </inkml:brush>
  </inkml:definitions>
  <inkml:trace contextRef="#ctx0" brushRef="#br0">193 17 6536,'9'-7'212,"-2"5"-177,-7-5 0,-7 7 6,-4 0 0,2 0 0,0 2-15,2 3 1,0-3 0,4 5 0,-5-2-10,0 1 1,2 1 0,-5-2 0,1 6 3,1 3 1,-5 0-1,5-1 1,-2-3-65,0 3 0,6 1 1,-6 2-1,1 0 20,1 0 1,0 0 0,5 0-1,-1 0 13,1 0 0,3 1 1,1-1-1,0 0 14,0 0 1,0 0 0,0 0 0,0 0 38,0 0 1,0 0 0,0 0 36,0 0 1,5 0-1,2-2 32,2-3 0,-4 1 0,6-5-79,1 2 1,-3-5-1,0 3 1,0-2-299,0 1 1,-4 1-158,6-2 0,0-3 422,5 3 0,0 4 0,0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5:00.900"/>
    </inkml:context>
    <inkml:brush xml:id="br0">
      <inkml:brushProperty name="width" value="0.08571" units="cm"/>
      <inkml:brushProperty name="height" value="0.08571" units="cm"/>
    </inkml:brush>
  </inkml:definitions>
  <inkml:trace contextRef="#ctx0" brushRef="#br0">193 1 6645,'-9'0'534,"0"0"-397,4 0 1,1 0-174,-6 0 0,1 1 0,-4 3 77,2 1 0,1 6 1,-4-4-1,1 0-90,2 0 1,6 6 0,-6-2 10,-1 3 1,3 0 0,0-1 0,2-3 30,3 3 0,-3-4 0,2 1 47,1 3 0,3 1 20,1 2 0,0 0-34,0 0 0,1-2 1,3-1-1,1-2 100,-1 1 0,3-3 1,0 0-59,2-2 1,-4 0-186,6-2 1,0-3-129,5 4 1,0-5 0,0-1-121,0 0 0,-5 0 365,-1 0 0,1 0 0,5 0 0</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1:05.420"/>
    </inkml:context>
    <inkml:brush xml:id="br0">
      <inkml:brushProperty name="width" value="0.08571" units="cm"/>
      <inkml:brushProperty name="height" value="0.08571" units="cm"/>
    </inkml:brush>
  </inkml:definitions>
  <inkml:trace contextRef="#ctx0" brushRef="#br0">0 1 7213,'10'0'154,"0"0"51,-4 0 0,3 0-92,9 0 0,-1 0 0,1 0-72,-1 0 1,1 0 0,-1 0-207,1 0 0,-7 0 1,1 0-385,1 0 0,-3 0-304,2 0 853,-8 0 0,11 7 0,-5 3 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1:05.624"/>
    </inkml:context>
    <inkml:brush xml:id="br0">
      <inkml:brushProperty name="width" value="0.08571" units="cm"/>
      <inkml:brushProperty name="height" value="0.08571" units="cm"/>
    </inkml:brush>
  </inkml:definitions>
  <inkml:trace contextRef="#ctx0" brushRef="#br0">1 1 7741,'7'9'-7,"5"-3"1,-2-4-1,1-2 96,3 0 0,2 6-318,1 0 1,0 0 228,1-6 0,-1 0 0,1 0 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1:10.249"/>
    </inkml:context>
    <inkml:brush xml:id="br0">
      <inkml:brushProperty name="width" value="0.08571" units="cm"/>
      <inkml:brushProperty name="height" value="0.08571" units="cm"/>
    </inkml:brush>
  </inkml:definitions>
  <inkml:trace contextRef="#ctx0" brushRef="#br0">0 140 7411,'0'9'297,"0"-1"0,2-8-251,4 0 0,-2 0-94,8 0 1,-7-2 0,7-4 45,2-5 1,-7 1-1,1-2-17,0-1 1,-6 3 36,4-1 1,-2-1 127,1-6 1,-3 7-95,4-1 1,-4 6 44,-2-5-101,0 7-7,0-4 1,6 10 0,0 4 35,-2 5 0,-2-1 1,-2 2-1,0 1-12,0 3 1,0-4 0,0-1 0,0 3 64,0 1 1,0 3 0,0-1 0,0 1-30,0-1 1,0 1 0,2-1 0,1 1-17,3-1 1,0 0 0,-6 1-1,0-1-143,0 1 1,0-1 0,2 1-26,4-1 0,-4-5 1,4 0-566,-4 1 0,-2-3 281,0 1 0,0 1 419,0 6 0,0-9 0,0-1 0</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1:10.766"/>
    </inkml:context>
    <inkml:brush xml:id="br0">
      <inkml:brushProperty name="width" value="0.08571" units="cm"/>
      <inkml:brushProperty name="height" value="0.08571" units="cm"/>
    </inkml:brush>
  </inkml:definitions>
  <inkml:trace contextRef="#ctx0" brushRef="#br0">0 36 7384,'10'0'167,"0"0"-95,-4 0 1,-3 0 0,9 0 17,2 0 0,-5 0 1,3 0 3,2 0 0,1-6 0,3 0-54,-1 2 1,-5 2 0,-1 2 0,3 0-38,1 0 1,3 0 0,-3-2-1,-1-1-63,-2-3 0,-1 0 0,7 6-36,-1 0 1,1 0-778,-1 0 873,1 0 0,-1 0 0,1 0 0</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1:12.739"/>
    </inkml:context>
    <inkml:brush xml:id="br0">
      <inkml:brushProperty name="width" value="0.08571" units="cm"/>
      <inkml:brushProperty name="height" value="0.08571" units="cm"/>
    </inkml:brush>
  </inkml:definitions>
  <inkml:trace contextRef="#ctx0" brushRef="#br0">1 280 6466,'12'0'167,"-1"0"0,-5 0 0,6 0-112,1 0 0,-3 0 0,2 0-3,1 0 0,-3 0 0,1 0-47,3 0 1,2 0 0,1 0-11,1 0 1,-1 0-1,0 0 1,1 0-9,-1 0 1,1-6-1,-1 1 1,1 1 9,-1 2 1,1 2 0,-1 0 0,1 0 12,-1 0 0,1 0 0,-1 0 0,0 0 21,1 0 0,-1 0 0,1 0 0,-1 0-16,1 0 1,-1 0 0,1 0 0,-1 0-17,1 0 1,-1 0 0,3 0 0,1 0-4,2 0 1,2 0-1,-3 0 1,3 0 0,2 0 1,-4 0 0,7 0 0,-1 0-7,-2 0 0,4 0 0,-6 0 0,0 0 19,1 0 1,3 0-1,-6 0 1,-2 0 11,-1 0 1,-1 0 0,2 0 0,3 0 11,-3 0 1,-2 0 0,-1 0-1,1 0-35,5 0 1,-5 0-1,6 0 1,-1 0-9,-1 0 0,2 0 1,-4 0-1,3 0 37,-3 0 0,0 0 1,1 0-1,3 0-10,2 0 0,-6 0 0,5 0 0,-3 0-12,0 0 1,2 0-1,-3 0 1,1 0-4,-2 0 1,5 0 0,-3 0-1,0 0-11,2 0 1,-5 0 0,5 0 0,-2 0 14,1 0 0,1 0 0,-2 0 1,4 0 3,0 0 0,5 0 0,-7 0 1,0-2-9,0-4 0,4 4 0,-5-4 1,-1 4-3,2 2 0,-4 0 1,7 0-1,-1 0-15,0 0 0,0 0 0,4 0 0,-4 0 9,-1 0 1,5 0 0,-4 0 0,2 0-2,0 0 0,-6 0 0,6 0 0,1 0-7,-3 0 1,4 0 0,-6 0 0,0 0-20,0 0 0,5 0 0,-5 0 0,0 0 12,0 0 1,4 0 0,-5 0 0,-1 0 8,2 0 0,-4 0 0,7 0 0,-3 0 13,-4 0 1,4 0-1,1 0 1,1 0-3,4 0 1,-6 0 0,0 0 0,-1 0 25,-1 0 0,6 0 0,-6 0 0,1 0-19,1 0 0,-4 0 0,6 0 1,0 0-7,1 0 0,-7 0 0,4 0 1,-2 0-1,1 0 1,5 0 0,-6 0-1,0 0-1,3 0 0,-7-6 1,4 1-1,-1 1 4,1 2 1,-4 2 0,5 0-1,-3 0 14,2 0 0,-3 0 0,5 0 1,-2 0-10,0 0 1,1-6-1,-5 0 1,3 2-2,1 2 1,0 2-1,-3 0 1,1 0-6,2 0 1,2 0-1,-3 0 1,1 0-28,-2 0 0,5-2 0,-3-1 0,-2-3 18,-1 2 1,3 2-1,0 2 1,-1 0 8,-3 0 1,4 0 0,0-2 0,-1-2 9,-3-2 1,5 0 0,-1 6 0,-2 0-10,-1 0 0,3-5 0,0-1 0,-2 2 5,-1 2 0,3 2 1,2-2-1,1-2 14,-1-2 0,0 1 1,-4 5-1,3 0-9,-3 0 0,-2-6 1,1 0-1,1 2-6,2 2 1,1 2-1,-7-2 1,1-2 3,-1-2 0,6 1 0,1 5 0,-3-2-16,-2-4 0,5 4 0,-1-4 0,-2 4 8,-1 2 1,3-6-1,0 0 1,-1 3-16,-3 1 1,4-4 0,1 0 0,-3 2 36,-2 2 0,5 0 0,-1-2 0,0-1 10,3 1 1,-7 2 0,6 2 0,-2-2 7,1-4 0,-1 4 1,-6-4-8,1 4 0,-1 2 0,1 0 161,-1 0 1,-5 0 0,-2-2-48,-3-4 0,1 5-74,-2-5-758,-4 4-484,6 2 1165,-8 0 0,0 8 0,0 1 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1:20.212"/>
    </inkml:context>
    <inkml:brush xml:id="br0">
      <inkml:brushProperty name="width" value="0.08571" units="cm"/>
      <inkml:brushProperty name="height" value="0.08571" units="cm"/>
    </inkml:brush>
  </inkml:definitions>
  <inkml:trace contextRef="#ctx0" brushRef="#br0">1 175 7179,'2'-18'0,"2"1"0,2-1 0,-3 1-344,-1 0 1,-2 5 479,0 0 1,0 6 149,0-5 290,0 7-188,0-12-66,0 7-178,0-1-181,0 2 1,0 10-1,2 4 60,4 6 1,-4 3-1,4 3 1,-4-1-22,-2 1 1,0-1 0,0 0 0,0 1-15,0-1 0,0 1 0,0-1 0,0 1-1,0-1 0,-2 1 1,-2-1-1,-2 1-48,2-1 0,2 1 0,2-1 1,0 0 26,0 1 0,0-1 1,0 1-71,0-1 0,0-5 45,0 0 0,0-7 135,0 7 1,2-8 93,4 2-155,-4-4 1,12-4 0,-7-2 25,3-2-80,-6 0 33,12 6 1,-13 0 9,9 0 1,-6 0 43,6 0 1,-1 0-43,7 0 1,-1 0 0,1 0 1,-1 0 0,-5 0 1,-1 0-121,3 0 0,-4 0 4,1 0 1,-5 0-379,6 0 300,-8 0 0,5 0-711,-3 0 897,-4 0 0,6-7 0,-8-3 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1:22.199"/>
    </inkml:context>
    <inkml:brush xml:id="br0">
      <inkml:brushProperty name="width" value="0.08571" units="cm"/>
      <inkml:brushProperty name="height" value="0.08571" units="cm"/>
    </inkml:brush>
  </inkml:definitions>
  <inkml:trace contextRef="#ctx0" brushRef="#br0">315 1 7031,'-9'0'176,"-7"0"0,12 0-111,-7 0 1,5 0-24,-6 0 1,6 0-10,-5 0 0,5 0 3,-6 0 1,6 0-81,-5 0 0,5 2 58,-6 4 1,6-3 0,-5 7-4,-3-2 0,4 5 0,-1-3 1,-1 2-4,2-1 1,-5 1-1,3 6-10,-3-1 1,3 0 0,2 1 0,1-1-3,-1 1 0,6-7 1,-4 1 4,1 2 1,5 1 0,-4 3 0,4-1 1,2 1-1,0-1 2,0 1 1,0-7 0,0 1 48,0 1 0,0 3 1,0 1-37,0 1 1,2-6 0,2-1 14,2 3 0,7 1 0,-1 1 12,3-5 0,-3-1 1,0-6 18,1 2 0,3 2 0,1-5-17,1 3 1,-1 0-1,1-6 1,-1 0-32,1 0 0,-3-2 0,-1-2 0,-3-2-56,3 3 0,-4-1 1,1 0 51,3-2 0,-5 0 0,1 4-493,-2-4 335,6 5 0,-11-7 0,7 6-1106,-2-4 1253,-2 4 0,1-13 0,3 5 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1:22.752"/>
    </inkml:context>
    <inkml:brush xml:id="br0">
      <inkml:brushProperty name="width" value="0.08571" units="cm"/>
      <inkml:brushProperty name="height" value="0.08571" units="cm"/>
    </inkml:brush>
  </inkml:definitions>
  <inkml:trace contextRef="#ctx0" brushRef="#br0">158 1 6731,'-17'0'123,"-1"0"1,6 0-1,1 0-50,-3 0 0,1 2 0,-1 2 0,4 3-16,3 3 1,-1-4 0,4 5-1,-4 1-41,-1-2 1,5 5 0,-2-3-36,4 3 0,2 3 0,0-1 49,0 1 0,0-1 0,0 1 1,2-3 0,4-1-15,5-2 0,5-9 1,1 3-1,1-4-19,-1-2 1,1 0 0,-1 0-28,1 0 0,-1 0 0,1-2 0,-1-2 45,0-1 0,1-7 1,-3 4-1,-1 0 50,-2 1 0,-7-7 0,5 2 0,-2-3-1,-4-3 1,-2 7-1,-2-1 1,0-1-25,0-3 1,0 4-1,-2 1-59,-4-3 1,-4 1-1,-7 1 10,-1 6 0,1 4 0,-1 2 1,1 0-221,0 0 0,-1 0 0,1 0 0,-1 0-305,1 0 0,5 2 534,0 4 0,1 4 0,-7 7 0</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1:23.359"/>
    </inkml:context>
    <inkml:brush xml:id="br0">
      <inkml:brushProperty name="width" value="0.08571" units="cm"/>
      <inkml:brushProperty name="height" value="0.08571" units="cm"/>
    </inkml:brush>
  </inkml:definitions>
  <inkml:trace contextRef="#ctx0" brushRef="#br0">280 36 7589,'10'-18'-483,"-10"9"552,-12 3 1,2 4 0,-1 2 0,-3 0-7,-1 0 1,-3 0 0,1 0 0,-1 0-32,1 0 1,-1 0-1,1 2 1,-1 2 1,1 2 1,5 5 0,1-3 0,-1 2-27,2 3 1,-3-3-1,7 2 1,0-1-12,-2-1 1,6 5 0,-4-3 14,4 4 1,4-7 0,2-1-14,2 0 1,8-6 0,-3 4 24,5-4 0,1-2 1,1 0-1,-1 0 22,1 0 1,-1 0 0,1 0 0,-1 0 1,1 0 0,-1 0 0,1 0 0,-3 2-26,-3 3 1,3-3-1,-3 6-85,3 0 0,1-4 1,-3 5-60,-1-1 0,-8 6 33,2-3 1,-4 5 27,-2 1 1,0-5 0,0 0-3,0 1 1,-8-3 0,-4 0 55,-3-3 0,-3 1 0,1-4 3,-1 2 0,1 0 0,0-6 1,-1 2 24,1 3 1,-1-3 0,1 4-5,-1-4 1,7-2 0,-1 0-140,-2 0 0,5 0 0,-1-2-94,2-4-112,-5 4 1,11-7 327,-4 3 0,4 4 0,2-6 0</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1:23.737"/>
    </inkml:context>
    <inkml:brush xml:id="br0">
      <inkml:brushProperty name="width" value="0.08571" units="cm"/>
      <inkml:brushProperty name="height" value="0.08571" units="cm"/>
    </inkml:brush>
  </inkml:definitions>
  <inkml:trace contextRef="#ctx0" brushRef="#br0">0 1 7674,'10'0'151,"0"5"1,-6 3 0,2 2-123,-3 3 1,-1-3-1,-2 2 1,0 1-36,0 3 1,6 1 0,0 1 0,-2-1 92,-2 1 1,4-1 0,0 3-204,-3 3 0,1 0 0,0 2 0,2-7-142,-2-3 1,-2 1-111,-2 1 1,0 1 0,-2-3-176,-4-3 543,4-4 0,-13-8 0,5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5:01.868"/>
    </inkml:context>
    <inkml:brush xml:id="br0">
      <inkml:brushProperty name="width" value="0.08571" units="cm"/>
      <inkml:brushProperty name="height" value="0.08571" units="cm"/>
    </inkml:brush>
  </inkml:definitions>
  <inkml:trace contextRef="#ctx0" brushRef="#br0">16 49 7315,'-9'0'252,"2"0"0,7-2-329,0-4 0,0 3-6,0-8 1,7 8 0,2-4 64,0-1 1,5 7 0,-3-5-2,3 4 1,-3 2 0,0 0 10,1 0 1,-3 0 0,2 0 11,1 0 0,-3 0 24,2 0 0,-6 6-8,6-1 0,-6 6 0,4-4-11,-2 2 0,-1-4 0,-6 6-57,0 1 1,0-3-1,0 2-89,0 1 1,0-3 131,0 2 1,-2-2-1,-2 3-14,-1-1 0,-2-7 0,3 3-20,-1 0 247,0-5-50,5 5-108,0-7 0,0-2-36,0-3 0,0 1 18,0-7 1,1 1-40,5-6 1,-3 1-1,6 3-2,-2 1 0,4 1 1,-4-5 4,2 5 0,-4-3 0,6 8-16,2 1 0,-4-3 0,1 2 1,1-2 0,5 3 14,0-1 1,-5-1 0,-1 6 33,3 0 0,1 0 31,2 0 0,0 0-13,0 0 0,0 0-9,0 0 1,0 0-26,0 0 0,0 0-2,0 0 1,-5 2-20,0 4 1,-2-3-1,1 8 0,3 0 10,-8 5 1,6 0 0,-6 0 75,-1 0 0,-2-6 27,-2 1 1,0 0-58,0 5 1,0-6 11,0 1 0,-2-7-172,-4 1 0,5-1-297,-5 1 0,3-3-539,-3 3 948,5-3 0,-14-2 0,6 0 0</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1:23.949"/>
    </inkml:context>
    <inkml:brush xml:id="br0">
      <inkml:brushProperty name="width" value="0.08571" units="cm"/>
      <inkml:brushProperty name="height" value="0.08571" units="cm"/>
    </inkml:brush>
  </inkml:definitions>
  <inkml:trace contextRef="#ctx0" brushRef="#br0">1 18 7770,'8'-10'427,"3"5"0,5 3 0,1 2-452,1 0 0,-1 0 1,1 0-1,-1 0-172,1 0 1,-7 0-1,1 0 197,2 0 0,1 7 0,3 3 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1:24.771"/>
    </inkml:context>
    <inkml:brush xml:id="br0">
      <inkml:brushProperty name="width" value="0.08571" units="cm"/>
      <inkml:brushProperty name="height" value="0.08571" units="cm"/>
    </inkml:brush>
  </inkml:definitions>
  <inkml:trace contextRef="#ctx0" brushRef="#br0">210 158 7867,'9'-2'-235,"-1"-2"1,-2-4-87,0-2 1,0 5 549,-6-7-109,0 8 1,0-11-7,0 3 0,0 2-112,0-1 1,-2-1 17,-4-6 0,-4 7 48,-7-1 1,-1 8-44,1-2 0,-1 4 0,1 2 0,-1 2 8,1 4 0,5-2 0,1 8-25,-3 1 0,-1 5 0,-1 3 0,4 2-20,7-1 1,-3-1-1,2 0 1,2 5 3,2 1 1,2 0 0,0 4 0,0-2 2,0 2 0,0 2 0,0 0 0,2-2 1,4-2 1,-4-1-1,4 3 1,-4-2-49,-2 2 0,5-4 0,1 0 0,-2-2 15,-2-3 0,-2-3 1,2-1-1,2-1-39,2 0 0,0 1 0,-6-1-201,0 1 1,0-7 78,0 1 0,-2-6-187,-4 6 385,4-9 0,-14 5 0,7-8 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1:25.756"/>
    </inkml:context>
    <inkml:brush xml:id="br0">
      <inkml:brushProperty name="width" value="0.08571" units="cm"/>
      <inkml:brushProperty name="height" value="0.08571" units="cm"/>
    </inkml:brush>
  </inkml:definitions>
  <inkml:trace contextRef="#ctx0" brushRef="#br0">1 35 7216,'11'0'224,"1"0"-187,1 0 0,3 0 1,1 0 58,1 0 0,1-1 0,3-3 0,1-2 16,-2 2 1,-1 2 0,-3 2 0,1 0-55,-1 0 0,1-2 1,-1-2-101,0-2 0,1 1-162,-1 5 0,-5 0-848,0 0 1052,-8 0 0,3 7 0,-7 3 0</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1:26.435"/>
    </inkml:context>
    <inkml:brush xml:id="br0">
      <inkml:brushProperty name="width" value="0.08571" units="cm"/>
      <inkml:brushProperty name="height" value="0.08571" units="cm"/>
    </inkml:brush>
  </inkml:definitions>
  <inkml:trace contextRef="#ctx0" brushRef="#br0">36 1 7265,'0'11'-1046,"-2"-1"1236,-4-2 0,4 5 1,-6-1-68,1 4 1,5-5-1,-4 1-41,4 1 1,2 3-1,0 1-50,0 1 1,0-6-1,2-3 1,2 1 5,2 0 1,7-6 0,-3 3-1,1-1-189,1 0 0,0 0 89,5-6 1,1 0-1,-1 0 1,1 0 29,-1 0 0,1 0 0,-1-2 3,0-4 0,-1 2 0,-2-6 1,-5 1 24,-1-1 0,6-2 1,-5-5 18,1-1 1,-2 7-1,-8-1 1,0-1 39,0-3 1,0-1 18,0-1 0,0 1 82,0-1 0,-2 8 8,-4 5-80,4 3 1,-6 4 0,8 3-14,0 7 0,0 4 0,2 1-55,4 1 1,-4-1 0,6 0-173,0 1 1,-7-6-1,7-1-254,0 3 1,2-1 0,5 1 409,-3-2 0,11-8 0,-3 3 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1:26.962"/>
    </inkml:context>
    <inkml:brush xml:id="br0">
      <inkml:brushProperty name="width" value="0.08571" units="cm"/>
      <inkml:brushProperty name="height" value="0.08571" units="cm"/>
    </inkml:brush>
  </inkml:definitions>
  <inkml:trace contextRef="#ctx0" brushRef="#br0">1 53 7449,'9'0'89,"1"5"0,-6 3-37,2 2 0,1-4 0,-3 5-46,2 3 0,2 0 1,-4-1-146,2-1 1,-1-1 29,-5 7 0,0-6-7,0-1 1,0-5 26,0 6 1,-1-8 81,-5 1 0,4-10 11,-4-7 1,4-4-17,2-1 1,0-1 0,0 1 0,2 1 10,4 5 0,-2-5 0,7 5 12,3-5 0,-4 1 1,1 3-1,1 4 51,-2 0 0,5 5 0,-3-7 0,3 2-1,3 4 0,-1 2 0,1 2 0,-1 0 59,1 0 1,-1 0 0,0 0-61,1 0 1,5 0 0,1 0-61,-3 0 1,-4 8 0,-3 4-16,-2 3 0,-9-3 0,3-1 0,-4 3-130,-2 2 0,0-5 0,0 1 0,0 1-186,0 3 1,-6 1 0,-1-1 9,-3-4 321,6 3 0,-4-5 0,8 7 0</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1:27.399"/>
    </inkml:context>
    <inkml:brush xml:id="br0">
      <inkml:brushProperty name="width" value="0.08571" units="cm"/>
      <inkml:brushProperty name="height" value="0.08571" units="cm"/>
    </inkml:brush>
  </inkml:definitions>
  <inkml:trace contextRef="#ctx0" brushRef="#br0">245 53 7307,'0'-17'-838,"0"5"980,0 0 1,-2 9 0,-4-3-61,-6 4 0,3 2-11,-3 0 1,0 0-54,-5 0 0,1 2 1,3 2-1,1 3 1,-1 1 28,-3 0 0,-1 6 0,-1-3 0,3 5 23,3 1 0,-2 1 1,7-1-1,-1 1-6,0-1 1,2-5 0,6-1 0,0 3-37,0 1 0,0-3 0,2-2 0,2-1 17,2 1 0,8-6 1,-3 4-1,5-2-113,1-1 1,6 1 0,1-6 0,-3 0-177,-2 0 0,-1 0 0,1 0 0,3 0-84,1 0 0,0 0 0,-5 0 328,-1 0 0,8-7 0,3-3 0</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1:27.706"/>
    </inkml:context>
    <inkml:brush xml:id="br0">
      <inkml:brushProperty name="width" value="0.08571" units="cm"/>
      <inkml:brushProperty name="height" value="0.08571" units="cm"/>
    </inkml:brush>
  </inkml:definitions>
  <inkml:trace contextRef="#ctx0" brushRef="#br0">0 0 7705,'0'18'0,"0"-1"81,0 1 0,0-1 0,0 1 0,0 1-63,0 4 1,0-3 0,0 3 0,0-2-68,0 3 1,0-5 0,0 4 0,2-1-47,4 1 0,-4-4 0,4 5-290,-4-5 1,-2-2 0,0 1 384,0-1 0,0-7 0,0 6 0,0-7 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1:28.149"/>
    </inkml:context>
    <inkml:brush xml:id="br0">
      <inkml:brushProperty name="width" value="0.08571" units="cm"/>
      <inkml:brushProperty name="height" value="0.08571" units="cm"/>
    </inkml:brush>
  </inkml:definitions>
  <inkml:trace contextRef="#ctx0" brushRef="#br0">0 70 7728,'12'0'-638,"-1"0"557,3 0 0,-4 0 0,1 0 0,3 0 99,2 0 1,1 0-1,0 0 1,1 0 20,-1 0 1,7-6 0,-1 0-1,-2 3 17,-1 1 1,3-4 0,0 0-1,-1 2-16,-3 2 1,-2-4 0,1 1 0,-1 1-14,1 2 0,-3 0 0,-1-2 1,-2-2-15,1 2 1,-3 2 0,2 2-47,1 0 0,-3 0 33,1 0 1,-7 2-7,2 4 0,-4-2 33,-2 8 0,0-1 1,-2 5-1,-2-3 6,-2-1 0,-1-6 0,3 5-3,-2 3 1,-6 1 5,7 3 0,-1-1-85,6 1 1,2-8-118,3-5 0,5 3 0,8-2-300,-1-2 0,1-2 466,-1-2 0,1-8 0,-1-2 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1:28.345"/>
    </inkml:context>
    <inkml:brush xml:id="br0">
      <inkml:brushProperty name="width" value="0.08571" units="cm"/>
      <inkml:brushProperty name="height" value="0.08571" units="cm"/>
    </inkml:brush>
  </inkml:definitions>
  <inkml:trace contextRef="#ctx0" brushRef="#br0">193 70 7878,'-18'-17'-228,"1"-1"1,-1 3 0,1 3 673,-1 6 1,7 4-411,-1 2 0,1 0-93,-7 0 0,8 8 0,3 2 0,1 1-572,0 1 1,-2 0 628,2 5 0,4 1 0,-5-1 0</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1:28.852"/>
    </inkml:context>
    <inkml:brush xml:id="br0">
      <inkml:brushProperty name="width" value="0.08571" units="cm"/>
      <inkml:brushProperty name="height" value="0.08571" units="cm"/>
    </inkml:brush>
  </inkml:definitions>
  <inkml:trace contextRef="#ctx0" brushRef="#br0">175 53 7054,'0'-11'310,"0"-1"0,-2 8 0,-4-2-269,-5 4 0,1 2 0,-1 0-32,-3 0 1,-2 6 0,-1 2 0,-1 2 0,3-5 0,1 7-65,3 2 0,1 1 1,-2 3 2,7-1 0,3 1 1,2-1-1,0 0 1,0-5 27,0 0 0,7-3 1,5 3 20,4-6 1,1-4 0,0-2 0,1 0 59,-1 0 1,7-2 0,-1-2 0,-2-4-20,-1-1 0,-3-1 0,1-4 0,-3 3 196,-3-3 1,3 1-1,-5-1 1,0 2-82,-4-1 0,-4 3 1,-2-2-136,0-1 1,0-3-1,-2 1 1,-2 1-39,-2 2 1,-8 9-1,3-3 1,-5 4-200,-1 2 0,-1 0 0,1 0 0,-1 0-211,1 0 0,1 2 0,3 2 0,3 3 430,2 3 0,2 2 0,6 5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5:02.587"/>
    </inkml:context>
    <inkml:brush xml:id="br0">
      <inkml:brushProperty name="width" value="0.08571" units="cm"/>
      <inkml:brushProperty name="height" value="0.08571" units="cm"/>
    </inkml:brush>
  </inkml:definitions>
  <inkml:trace contextRef="#ctx0" brushRef="#br0">0 1 6494,'16'0'29,"0"0"0,0 1 0,0 3 0,0 1 222,0-1 0,0-2 0,0-2 1,-1 1-123,-5 5 1,5-4 0,-7 5 0,3-2-113,0 0 0,-6 6 1,6-4-1,0 2-34,-3 4 1,7-4-1,-5 1-1,5 3 1,1 1 0,0 2-1,-2 0 8,-3 0 0,3-2 0,-5-1 0,1-3 28,1 3 1,-2 1 0,4 2 0,-5 0-6,0 0 1,-1 0-1,-4 0-47,3 0 1,-1 0-1,-5 0 1,0 1 4,0-1 0,0 0 0,0 0 0,0 0 14,0 0 0,0 0 0,-2 0 1,-1 0-17,-3 0 0,-6 0 0,3 0 0,-2-2 40,1-3 0,4 3 1,-5-3 75,-1 3 1,0 2 0,-1-2 0,4-1-16,2-3 1,-5-6 0,3 3 0,-2-1-10,0-1 0,6 2 0,-6-3-177,-1 1 1,3 0 0,-2-5-168,-1 0 1,-3 6 282,-1-1 0,0 0 0,0-5 0</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1:29.400"/>
    </inkml:context>
    <inkml:brush xml:id="br0">
      <inkml:brushProperty name="width" value="0.08571" units="cm"/>
      <inkml:brushProperty name="height" value="0.08571" units="cm"/>
    </inkml:brush>
  </inkml:definitions>
  <inkml:trace contextRef="#ctx0" brushRef="#br0">1 0 7365,'17'0'-453,"1"0"673,-1 0 1,-1 2 0,-3 4-110,-1 6 1,-6-3 0,6 3-143,1 2 0,-5-5 0,0 1 0,-2 0-37,-1-1 1,1-3 0,-6 6-30,0 1 0,6-3 0,0 2 18,-2 1 0,-2-3 16,-2 2 1,-2-8 1,-4 1 82,4-3 0,-6-4-21,8-3 0,0 1 1,2-8-5,4-2 0,-2 1 0,5-1 0,1 3-23,0-3 1,-4 4 0,3-1-1,1-1 18,0 2 0,-4-3 17,5 7 1,-1-2 0,4 4 0,-3-1 69,3 1 0,1 2 1,3 2 73,-1 0 0,-5 0 0,0 0-36,1 0 1,-3 0 0,0 2-1,-1 2-21,1 1 1,-4 9 0,3-2-63,-1 3 0,4-3 0,-4-1-50,1 3 1,-3 1-31,6 3 0,-8-1 31,1 1 1,-3-1-85,-2 1 0,-2-8 0,-1-3 0,-5-1-177,-2 0 1,4 6-1,-5-7 277,-3-1 0,-1 6 0,-3 0 0</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1:31.042"/>
    </inkml:context>
    <inkml:brush xml:id="br0">
      <inkml:brushProperty name="width" value="0.08571" units="cm"/>
      <inkml:brushProperty name="height" value="0.08571" units="cm"/>
    </inkml:brush>
  </inkml:definitions>
  <inkml:trace contextRef="#ctx0" brushRef="#br0">18 95 7815,'0'-17'-535,"0"5"1,0 1 524,0-3 1,0 4 107,0-1 168,7 7 1,-3-6-29,8 4 0,-8 6-145,2 0 1,-4 2 0,-4 10-53,-4 1 0,-2 3 0,-4 1 0,7 1-36,3-1 1,2 7-1,-2-1 1,-2-2-90,-2-1 0,0-3 0,6 3 63,0 3 1,0 2 0,0 4 13,0-6 0,6-3 1,0-3-5,-2 1 0,-2-7 1,0-1 48,3-2 1,-1-2-1,6-4 21,-2 4 0,5-5 0,-1 5-21,4-4 1,1-2 0,0 0 0,1 0 1,-1 0 0,-5 0 0,0-2 0,1-2-10,3-1 0,-5-1 0,1 6-95,2 0 1,1 0 0,3 0-77,-1 0 0,-5 0 0,-1 0-122,3 0 1,1 0-109,3 0 1,-6 0-285,-1 0 655,-7 0 0,4-2 0,-8-4 0,-8-4 0,-2-7 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1:31.346"/>
    </inkml:context>
    <inkml:brush xml:id="br0">
      <inkml:brushProperty name="width" value="0.08571" units="cm"/>
      <inkml:brushProperty name="height" value="0.08571" units="cm"/>
    </inkml:brush>
  </inkml:definitions>
  <inkml:trace contextRef="#ctx0" brushRef="#br0">0 53 7815,'10'0'-848,"0"0"1061,-4 0 0,3 0 1,9 0-193,-1 0 0,1 0 1,-1 0-1,1 0-115,-1 0 1,1-6-1,-1 0 1,1 2-245,-1 2 0,-5 2 1,-1-2 337,3-4 0,-6 4 0,-1-13 0,-7 5 0</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1:31.583"/>
    </inkml:context>
    <inkml:brush xml:id="br0">
      <inkml:brushProperty name="width" value="0.08571" units="cm"/>
      <inkml:brushProperty name="height" value="0.08571" units="cm"/>
    </inkml:brush>
  </inkml:definitions>
  <inkml:trace contextRef="#ctx0" brushRef="#br0">1 18 6400,'17'-6'275,"1"0"1,-1 1-1,1 5-227,-1 0 1,1 0 0,-1 0 0,1 0-190,-1 0 1,0 2-1,3 1-84,3 3 0,-9 0 0,3-6 0,-1 2 225,-1 4 0,3-4 0,-1 6 0</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1:31.929"/>
    </inkml:context>
    <inkml:brush xml:id="br0">
      <inkml:brushProperty name="width" value="0.08571" units="cm"/>
      <inkml:brushProperty name="height" value="0.08571" units="cm"/>
    </inkml:brush>
  </inkml:definitions>
  <inkml:trace contextRef="#ctx0" brushRef="#br0">0 0 7969,'18'0'-43,"-1"0"19,1 0 0,-1 0 0,1 0 77,-1 0 1,-5 0 0,-1 0-688,3 0 1,-4 0 633,1 0 0,-7 0 0,4 0 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1:32.083"/>
    </inkml:context>
    <inkml:brush xml:id="br0">
      <inkml:brushProperty name="width" value="0.08571" units="cm"/>
      <inkml:brushProperty name="height" value="0.08571" units="cm"/>
    </inkml:brush>
  </inkml:definitions>
  <inkml:trace contextRef="#ctx0" brushRef="#br0">1 0 6245,'17'0'514,"-5"0"0,-1 0-392,3 0 1,-4 0-1,1 0-122,3 0 0,1 8 0,3 2 0</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1:32.438"/>
    </inkml:context>
    <inkml:brush xml:id="br0">
      <inkml:brushProperty name="width" value="0.08571" units="cm"/>
      <inkml:brushProperty name="height" value="0.08571" units="cm"/>
    </inkml:brush>
  </inkml:definitions>
  <inkml:trace contextRef="#ctx0" brushRef="#br0">1 1 8157,'9'0'360,"-1"2"0,-6 4-378,4 5 0,-4 5 0,4 1 44,-4 1 1,0-1-1,1 1 1,3-1-125,-2 1 1,-2-1-1,-2 1 1,0-1-366,0 1 0,0-1 0,0 0-319,0 1 782,0-1 0,0 1 0,0-1 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1:32.839"/>
    </inkml:context>
    <inkml:brush xml:id="br0">
      <inkml:brushProperty name="width" value="0.08571" units="cm"/>
      <inkml:brushProperty name="height" value="0.08571" units="cm"/>
    </inkml:brush>
  </inkml:definitions>
  <inkml:trace contextRef="#ctx0" brushRef="#br0">1 18 7709,'11'0'-78,"1"0"0,-6 0 8,5 0 1,1 0 0,5 0 239,1 0 0,-1 0 0,1 0-58,-1 0 0,7 0 0,-1 0 1,-2 0-70,-1 0 0,3 0 0,0 0 0,-1 0-57,-3 0 0,4-2 0,1-2 0,-3-2-15,-2 2 1,5 2 0,-1 2-1,-2 0-5,-1 0 0,-3 0 0,1 0 0,-1 0-527,0 0 0,1 0 252,-1 0 309,-7 0 0,6 0 0,-7 0 0</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1:33.463"/>
    </inkml:context>
    <inkml:brush xml:id="br0">
      <inkml:brushProperty name="width" value="0.08571" units="cm"/>
      <inkml:brushProperty name="height" value="0.08571" units="cm"/>
    </inkml:brush>
  </inkml:definitions>
  <inkml:trace contextRef="#ctx0" brushRef="#br0">0 70 6917,'0'-17'43,"6"5"0,2 2 0,1 3 5,5 3 1,-4 2-1,1 0-5,3-4 1,2 4 0,1-4 0,0 4-11,1 2 1,-6 0-1,-1 0-40,3 0 0,-5 0-31,3 0 0,-8 2 0,4 2-27,0 2 0,-7 8 0,5-3-34,-4 5 0,-2-5 0,0 1-53,0 2 1,0 1 0,-2 3 50,-4-1 1,-3 0 0,-7 1-1,3-3 37,1-3 0,0 4 0,-5-7 72,-1 1 0,1 6 1,0-7-22,-1 1 0,6 4 0,3-7 0,-1 1 62,0 0 1,6 0 0,-3-5 248,-1 3-221,6 0 0,-4-6 231,12 0 0,-2 0-135,7 0 1,1 0 0,6 0-10,-1 0 1,1 0-1,-1 0 1,0 0 107,1 0 0,1 0-204,5 0 1,-5 0 0,4 0 0,-3 0-192,-3 0 1,-5 0-1,-1 0-512,3 0 1,-4 0 634,1 0 0,-7 0 0,4 0 0</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1:34.625"/>
    </inkml:context>
    <inkml:brush xml:id="br0">
      <inkml:brushProperty name="width" value="0.08571" units="cm"/>
      <inkml:brushProperty name="height" value="0.08571" units="cm"/>
    </inkml:brush>
  </inkml:definitions>
  <inkml:trace contextRef="#ctx0" brushRef="#br0">350 1 7816,'10'0'156,"5"0"389,-13 0-152,6 0-261,-8 0 1,-2 0 0,-4 0-273,-5 0 0,1 5 0,-2 3 0,-1 0-21,-3 0 1,-1 5 0,-3-3 0,-1 2 76,-2-1 1,0 1 0,3 5-1,-1-1 40,-3-4 0,1 3 1,6-3-1,-1 1 8,1-1 1,5 3-1,1-5 1,-1 2 9,2-1 1,-3-5 0,7 6 98,2 2-23,2-7 0,4 1 1,4-8-18,5 0 1,5 0-1,1 0-11,1 0 1,-1 0 0,1 0 0,-1 0-13,1 0 0,1 0 0,2 0 0,3 2-14,-3 4 1,-2-4 0,-1 4 0,-1-5-40,1-1 1,-1 6 0,1 2 15,-1 2 1,-7-4-1,-2 3 1,-2 1-50,-1 0 0,1-4 1,-6 5 28,0 3 0,0-5 0,0 3 0,0 2-2,0 1 0,-6-3 0,-1-1 1,-1 3 31,0 2 1,-6-1 0,3-1-1,-5-3 8,-1 3 0,-1 1 1,1 1-1,-1-2-10,1-3 0,1 1 1,3 3-1,1-1 35,-1-2 1,3-7 0,0 7 117,2 2 1,3-5-25,5 3 0,2-8 0,3 2 0,7-4 2,4-2 1,1 0 0,1 0 0,-1 0 47,0 0 0,7 0 1,1 0-1,2 0 38,4 0 0,-4 0 0,0 0 0,-1 0-47,-5 0 1,4-6 0,-1 0 0,-3 2-222,-2 2 0,-1 2 1,-1 0-1158,1 0 100,-1 0-239,1 0 1366,-9 0 0,-9 0 0,-9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5:04.498"/>
    </inkml:context>
    <inkml:brush xml:id="br0">
      <inkml:brushProperty name="width" value="0.08571" units="cm"/>
      <inkml:brushProperty name="height" value="0.08571" units="cm"/>
    </inkml:brush>
  </inkml:definitions>
  <inkml:trace contextRef="#ctx0" brushRef="#br0">1 0 7605,'0'9'-889,"0"-2"1137,0-7 0,2 0-181,3 0 1,-1 0-1,6 0-28,3 0 0,-4 0 0,1 0 1,3 0-39,1 0 1,2 0 0,0 0-1,0 0 26,0 0 1,6 0-1,-1 0 1,-1 0-10,-3 0 1,0 0-1,-1 0 1,0 0-29,0 0 0,0 0 1,0 0-1,0 0-3,0 0 1,0 0 0,0 0-2,0 0 0,0 0-447,0 0-236,-7 0 697,-2 0 0,-7 0 0,0 0 0</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1:35.609"/>
    </inkml:context>
    <inkml:brush xml:id="br0">
      <inkml:brushProperty name="width" value="0.08571" units="cm"/>
      <inkml:brushProperty name="height" value="0.08571" units="cm"/>
    </inkml:brush>
  </inkml:definitions>
  <inkml:trace contextRef="#ctx0" brushRef="#br0">1 1 6636,'0'11'214,"0"1"83,0 2 1,0-5-1,0 3-276,0 2 1,0 1 0,0 3-7,0-1 1,2 0-48,3 1 0,5-1 0,8-1 1,-1-4 1,-5-5 0,-1-7-1,3 0-30,1 0 1,3 0 0,-1 0 0,1 0 2,-1 0 0,1 0 0,-1-2 18,1-3 0,-1 3 0,-1-6 0,-3 0 26,-1-4 0,-6 5 0,5-1 1,1 0 15,-2-3 1,-3 1 0,-5-2 73,4-1 1,-4 3 46,4-2 1,-4 6 34,-2-5 0,-2 7-67,-4-2-49,4 4 0,-6 4 0,8 4-64,0 6 0,0-3 1,0 3 3,0 2 1,0 1 0,0 2 12,0 1 0,2-1 1,2 1 7,2-1 1,2 1 0,-4-1 25,2 1 1,-1-1-1,-5 1 1,2-3-13,4-3 0,-4 3 1,4-3-20,-4 4 0,-2 1-5,0 0 0,0 1 1,0-1 4,0 1 1,0-7 0,-2-1 20,-4-2 1,2 4 5,-7-7 0,-1 7-38,-6-6 1,1 0-1,0-6-49,-1 0 0,1 0 0,-1 0-94,1 0 0,-1 0 0,1 0-154,-1 0 1,1-2-68,-1-4 1,3 2 376,3-8 0,-3 1 0,5-7 0</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1:36.189"/>
    </inkml:context>
    <inkml:brush xml:id="br0">
      <inkml:brushProperty name="width" value="0.08571" units="cm"/>
      <inkml:brushProperty name="height" value="0.08571" units="cm"/>
    </inkml:brush>
  </inkml:definitions>
  <inkml:trace contextRef="#ctx0" brushRef="#br0">1 123 7213,'6'12'-231,"-1"-1"0,1-5 1,-6 6 397,0 1 0,2-5 0,2 0 90,2 0-15,0-7-31,-6 7-163,7-8 1,1-8-73,4-3 1,1-5-1,-7-1 1,0 1-20,2 5 0,-6-5 0,6 6 0,-3-1 39,1-1 0,2 0 1,-4-5 134,2 0 1,1 5-18,-1 0 61,-4 8-37,14-3 0,-9 9 1,7 1-20,-2 3 0,-7 8 0,7-2-75,2 3 1,-5 2 0,1 1-1,0-1-68,0 1 1,-5-1 0,5 1-1,0-1-336,-1 1 1,-3-1 0,4 1-1,0-1 360,-1 1 0,3-1 0,5 1 0</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1:36.500"/>
    </inkml:context>
    <inkml:brush xml:id="br0">
      <inkml:brushProperty name="width" value="0.08571" units="cm"/>
      <inkml:brushProperty name="height" value="0.08571" units="cm"/>
    </inkml:brush>
  </inkml:definitions>
  <inkml:trace contextRef="#ctx0" brushRef="#br0">0 1 7700,'12'0'-16,"0"0"0,-1 0 101,7 0 0,-1 0 0,1 0-177,-1 0 1,1 0 0,-1 0-1,1 0-186,-1 0 1,1 0 0,-1 0 277,0 0 0,1 0 0,-1 0 0</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1:37.275"/>
    </inkml:context>
    <inkml:brush xml:id="br0">
      <inkml:brushProperty name="width" value="0.08571" units="cm"/>
      <inkml:brushProperty name="height" value="0.08571" units="cm"/>
    </inkml:brush>
  </inkml:definitions>
  <inkml:trace contextRef="#ctx0" brushRef="#br0">18 0 7344,'-9'8'53,"3"4"0,4-3 1,2 3 12,0 2 1,0-5 0,2 1 85,4-2 1,-2 5-187,7-1 0,-1-2 1,3 0-1,-1-3-20,2-3 1,1-2 0,3-2 63,-1 0 1,1 0 0,-1 0 0,1 0-62,-1 0 0,-5 0 0,-1 0 0,1-2 56,-2-4 1,3 2 0,-5-5 30,2 1 1,-6-6 36,1 3 0,3-5-5,-2-1 1,0 5 30,-6 0 1,0 9-134,0-5 1,-2 8 23,-4 0 0,4 2 5,-4 4 0,4-3 0,2 9 24,0 2 1,0-5-1,0 3 8,0 2 0,0 1 0,2 3-9,4-1 1,-4 1-1,4-1-13,-4 0 1,-2-5 0,2 0 8,4 1 0,-4 3 0,3 1-102,-3 1 0,-2-7 0,0 1 71,0 2 1,-2-1-1,-2 1 1,-1-3 17,1 3 0,0-4 0,0 1 27,-2 3 1,-5-4 0,3-1 41,-2-1 1,4 0-1,-5-4-9,-3 2 0,4-1 0,-1-5-4,-3 0 0,4 0 0,-1 0-41,-3 0 1,4 0 0,-1 0-76,-3 0 0,5 0 0,-1-1 0,0-3-517,0-2 1,5-2-555,-7 2 1130,8-3 0,-11-9 0,5 1 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1:37.875"/>
    </inkml:context>
    <inkml:brush xml:id="br0">
      <inkml:brushProperty name="width" value="0.08571" units="cm"/>
      <inkml:brushProperty name="height" value="0.08571" units="cm"/>
    </inkml:brush>
  </inkml:definitions>
  <inkml:trace contextRef="#ctx0" brushRef="#br0">157 1 7838,'18'0'-395,"-1"0"0,1 8 576,-1 3 0,1 5 0,-3 1-58,-3 1 0,2-1 1,-7 1-1,1-1-36,0 1 1,3-1 0,-3 1 0,0-1 14,0 0 0,3 1 0,-5-1 0,0 3-179,2 3 1,-6-4 0,4 7 0,-5-3 62,-1 0 1,6 3 0,0-3-1,-2 4 57,-2 0 0,-2 4 0,0-6 0,0 3 26,0 3 0,-2 2 0,-2 2 1,-4-1 6,-1 1 1,3 0 0,-4-2 0,0-2-118,1-2 0,-3-1 0,-5 1 0,-1-4 7,1 0 0,-1-5 0,1 3 0,-1-4-192,1-1 0,-3-1 0,-1-1 0,-2-3-625,1-1 0,-3-2 851,2 1 0,-16 5 0,2-6 0</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1:38.605"/>
    </inkml:context>
    <inkml:brush xml:id="br0">
      <inkml:brushProperty name="width" value="0.08571" units="cm"/>
      <inkml:brushProperty name="height" value="0.08571" units="cm"/>
    </inkml:brush>
  </inkml:definitions>
  <inkml:trace contextRef="#ctx0" brushRef="#br0">140 0 7166,'-6'12'-170,"1"0"227,1 1 0,0-3 0,0 2 1,-2 1 21,2 3 1,0 1-1,0 1 1,-1-1-22,1 0 0,0 7 0,0 1 0,-2 0-14,2 0 1,-3 5 0,1-5 0,0 2-16,-2 4 0,6 2 1,-4 2-1,4 0 19,2 0 0,-1 0 1,-3 0-1,-2 0 2,2-1 1,2 1 0,0 2-1,-2 2 2,-2 2 0,1 0 1,5-5-1,0 1-16,0-2 1,1 8-1,3-12 1,4 0-38,2 2 0,1 0 1,7 0-1,1-2-68,5-2 1,3-6-1,8 5 1,0-3-113,0-4 0,5-3 1,3-5-1,0-3-1130,-1-2 1311,7-2 0,-4 1 0,7 3 0</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1:39.443"/>
    </inkml:context>
    <inkml:brush xml:id="br0">
      <inkml:brushProperty name="width" value="0.08571" units="cm"/>
      <inkml:brushProperty name="height" value="0.08571" units="cm"/>
    </inkml:brush>
  </inkml:definitions>
  <inkml:trace contextRef="#ctx0" brushRef="#br0">35 71 7535,'-9'-8'-457,"1"4"617,8-8 1,0 6-78,0-5 1,0 5-24,0-6 1,2 9-25,4-3 1,-2 4 5,7 2 1,1 0-5,5 0 1,1 0-35,-1 0 1,-5 0 0,-2 2-12,-3 4 1,-1-3 0,-4 7 0,2 0-30,2-1 0,0-3 1,-6 6-9,0 2 1,-8 1 0,-4 1 25,-3-5 0,3 5 1,1-7-1,-3 3-90,-2 0 1,5-3-1,-1 5 95,-1-2 0,3-7 15,-2 7 1,8-6 149,-1 6-81,3-9 0,9 5-28,5-8 1,3 0 84,3 0 1,-1 0-1,1 0 1,-1-2 1,1-4 1,-7 5 0,1-5-1,2 4-17,1 2 1,3 0 0,-1-2 0,1-2-11,-1-2 0,-5 0 1,-1 6-207,3 0 0,-4 0-669,1 0 772,-7 0 0,4 8 0,-8 2 0</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1:40.917"/>
    </inkml:context>
    <inkml:brush xml:id="br0">
      <inkml:brushProperty name="width" value="0.08571" units="cm"/>
      <inkml:brushProperty name="height" value="0.08571" units="cm"/>
    </inkml:brush>
  </inkml:definitions>
  <inkml:trace contextRef="#ctx0" brushRef="#br0">1 0 7455,'17'0'22,"-5"0"0,0 0 1,1 0-48,3 0 0,1 0-258,1 0 0,-1 0-103,1 0 1,-7 0 385,1 0 0,0 0 0,5 0 0</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1:41.249"/>
    </inkml:context>
    <inkml:brush xml:id="br0">
      <inkml:brushProperty name="width" value="0.08571" units="cm"/>
      <inkml:brushProperty name="height" value="0.08571" units="cm"/>
    </inkml:brush>
  </inkml:definitions>
  <inkml:trace contextRef="#ctx0" brushRef="#br0">1 0 7407,'0'18'-1140,"0"-8"1447,0-3 0,2-7-202,4 0 1,-3 0-10,9 0 1,0 0-60,5 0 1,1 0-15,-1 0 1,-5 6-241,-1 0 0,-5 0-82,6-6 1,-6 6 298,5-1 0,-7 1 0,4-6 0</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1:46.523"/>
    </inkml:context>
    <inkml:brush xml:id="br0">
      <inkml:brushProperty name="width" value="0.08571" units="cm"/>
      <inkml:brushProperty name="height" value="0.08571" units="cm"/>
    </inkml:brush>
  </inkml:definitions>
  <inkml:trace contextRef="#ctx0" brushRef="#br0">18 0 6892,'-9'0'16,"1"0"0,8 2 111,0 4 1,0 4-87,0 7 0,0-5 1,0 0-150,0 1 1,0-3 22,0 2 0,2-3 1,2 5-707,1-3 791,1-7 0,2 4 0,-6-8 0,6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5:05.388"/>
    </inkml:context>
    <inkml:brush xml:id="br0">
      <inkml:brushProperty name="width" value="0.08571" units="cm"/>
      <inkml:brushProperty name="height" value="0.08571" units="cm"/>
    </inkml:brush>
  </inkml:definitions>
  <inkml:trace contextRef="#ctx0" brushRef="#br0">1 17 7672,'9'0'-248,"-2"0"224,-7 0 0,0 2 0,0 3 2,0 6 0,0-2 1,0 1 19,0 3 1,0-4 0,0 1 7,0 3 0,1 1-3,5 2 0,-3-5 0,8-2 0,2-2 11,1-4 0,4-1 0,1-2-1,3 0 1,-1 0 0,-5 0 0,0 0-37,0 0 1,0 0 0,0 0 0,0 0-16,0 0 0,0-2 1,0-1-1,0-3 11,0 3 1,0-6 0,0-2-31,0-3 1,-1 3 0,-5 1 0,-2-1 40,-1 2 0,-6-5-37,5 3 181,-4-3 1,-10 5-1,0 2-83,-1 0 0,0 5-30,3-3-21,5 3 0,-7 9 0,8 4 1,0 3 0,0 2-1,0 0 1,0 0 0,0 0 4,0 0 1,6 0 0,-1 0 0,-1 0-1,-3 0 0,5 0 1,-1 0 0,-1 0 0,3 0 0,-2 0-1,-1 0 0,-2 0 0,-2 1 1,0-1 0,0 0 2,0 0 1,0 0 0,-2-2 74,-4-3 0,3 1 20,-8-7 1,6 6-19,-6-6 1,0 1-51,-5-6 1,0 0 6,0 0 0,0 0 1,0 0-44,0 0 1,0 0 0,0 0-1,2-2-74,3-3 0,-3 3 0,3-3-59,-3 3 0,-2-4-510,0 1-17,7 0 667,2 5 0,14-7 0,2-2 0</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1:46.947"/>
    </inkml:context>
    <inkml:brush xml:id="br0">
      <inkml:brushProperty name="width" value="0.08571" units="cm"/>
      <inkml:brushProperty name="height" value="0.08571" units="cm"/>
    </inkml:brush>
  </inkml:definitions>
  <inkml:trace contextRef="#ctx0" brushRef="#br0">16 18 7871,'-9'0'-1089,"3"2"1183,12 4 1,-2-5 0,7 5-70,3-4 0,-4 4-27,1 0 0,-5 0 84,6-6-289,-8 0 51,3 0 1,-7-8 150,0-4 1,2 5-1,2-1 217,2 0-128,0 6 0,-8-6-5,-4 8 1,2 8-69,-8 4 0,7 1 0,-5 1-41,2-2 0,2-7 0,6 7-3,0 2 0,0-5-4,0 3 0,2-2 0,4 1-209,6-5 1,-4-2-1,-1 0 246,1 2 0,2-1 0,7-12 0,1-3 0</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1:47.109"/>
    </inkml:context>
    <inkml:brush xml:id="br0">
      <inkml:brushProperty name="width" value="0.08571" units="cm"/>
      <inkml:brushProperty name="height" value="0.08571" units="cm"/>
    </inkml:brush>
  </inkml:definitions>
  <inkml:trace contextRef="#ctx0" brushRef="#br0">18 18 7871,'-10'-8'-735,"2"6"735,8-6 0,8 8 0,2 0 0</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1:48.022"/>
    </inkml:context>
    <inkml:brush xml:id="br0">
      <inkml:brushProperty name="width" value="0.08571" units="cm"/>
      <inkml:brushProperty name="height" value="0.08571" units="cm"/>
    </inkml:brush>
  </inkml:definitions>
  <inkml:trace contextRef="#ctx0" brushRef="#br0">0 0 7350,'0'18'178,"0"-1"1,0-5 0,0-1 0,2 1-199,4-2 0,-2 3 0,6-5 0,-1 0 55,1-1 0,-4 5 0,6-6 1,-1 0-56,-1 2 0,6-7 1,-5 5-1,5-4 8,1-2 1,1 0 0,-1 0-1,1 0 27,-1 0 1,0-2-1,1-2 1,-1-3-111,1-3 1,-1 4 0,1-4 60,-1 3 1,1-7-1,-3 2-13,-3-3 0,-4 3 1,-6 3-1,1-1 40,3 0 1,0 4 147,-6-5 0,-2 7-112,-4-2 0,2 4 68,-7 2 0,5 0-3,-6 0-82,8 0 1,-3 8-23,7 3 1,0 5 0,0 1 9,0 1 0,2-3 0,2-1 0,1-2 6,-1 1 1,6 3 0,0 1-20,-1 1 1,5-1-1,-8 1 1,0-1-45,1 1 0,-5-1 0,6 0 13,0 1 1,-6-1-1,4 1 62,-4-1 0,-2 1 27,0-1 0,-2-1 7,-4-5 1,2 3-1,-8-8 1,-1-2-13,-3-2 1,-1 3 0,-1 1 0,1-2-44,-1-2 1,1-2-2,-1 0 1,1 0 0,-1 0 0,1 0 0,-1 0-17,1 0 0,5 0 0,1 0-203,-3 0 1,4 0-424,-1 0 240,7 0 0,-4-8 406,8-3 0,0 3 0,0-8 0,0 7 0</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1:48.489"/>
    </inkml:context>
    <inkml:brush xml:id="br0">
      <inkml:brushProperty name="width" value="0.08571" units="cm"/>
      <inkml:brushProperty name="height" value="0.08571" units="cm"/>
    </inkml:brush>
  </inkml:definitions>
  <inkml:trace contextRef="#ctx0" brushRef="#br0">1 0 7785,'17'0'-129,"1"0"1,-6 0 0,-1 0 0,3 0 210,1 0 1,-3 0 0,0 0 0,1 0-53,3 0 0,-5 0 0,1 0-74,2 0 0,1 0-203,3 0 1,-7 0-486,1 0 268,-8 0 464,11 8 0,-13-6 0,6 6 0</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1:48.759"/>
    </inkml:context>
    <inkml:brush xml:id="br0">
      <inkml:brushProperty name="width" value="0.08571" units="cm"/>
      <inkml:brushProperty name="height" value="0.08571" units="cm"/>
    </inkml:brush>
  </inkml:definitions>
  <inkml:trace contextRef="#ctx0" brushRef="#br0">1 0 7788,'17'0'-187,"-5"0"470,0 0 0,-1 0-288,7 0 1,-1 0-1,1 0-149,-1 0 1,-5 0-1,-1 0-508,3 0 662,-6 0 0,7 8 0,-5 2 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1:50.334"/>
    </inkml:context>
    <inkml:brush xml:id="br0">
      <inkml:brushProperty name="width" value="0.08571" units="cm"/>
      <inkml:brushProperty name="height" value="0.08571" units="cm"/>
    </inkml:brush>
  </inkml:definitions>
  <inkml:trace contextRef="#ctx0" brushRef="#br0">245 53 6994,'0'-12'369,"0"0"-240,0 9 0,-7-5-97,-5 8 0,2 0 1,-1 0 35,-3 0 1,-2 0 0,-1 2-38,0 4 1,1-3 0,2 9-1,3 0 20,-3-3 0,-1 7 0,-1-4 1,3 3-21,1 3 0,6-1 1,-4 1-1,3-1-12,3 0 0,2-5 0,2 0-1,0 1 1,0 3 0,2-1 0,4-1 8,5-2 0,5-7 0,3 5-95,4-2 1,-3-2 0,5-6 0,-2 0 52,1 0 1,-1 0-1,-4 0 1,3 0-23,1 0 0,2-2 0,-3-2 1,1-2 21,-2 2 0,-1-6 1,-3 1-1,0-3-3,1 0 1,-1 1 0,1-7 15,-1 1 1,-7-1 0,-4 1 29,-4 0 0,-2-1 0,0 1 22,0-1 1,-2 1-1,-4 1 1,-6 3-55,-3 1 1,-3 6 0,1-4-1,-1 3-95,1 3 0,0 2 0,-1 0 0,-1-2-97,-5-2 0,5 0 0,-6 6 0,1 0-7,1 0 0,0 6 1,5 2-1,1 0 203,0-1 0,-1 7 0,1-4 0</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1:50.841"/>
    </inkml:context>
    <inkml:brush xml:id="br0">
      <inkml:brushProperty name="width" value="0.08571" units="cm"/>
      <inkml:brushProperty name="height" value="0.08571" units="cm"/>
    </inkml:brush>
  </inkml:definitions>
  <inkml:trace contextRef="#ctx0" brushRef="#br0">1 35 7182,'17'0'173,"-5"0"1,-1 0-91,3 0 1,-4 0-1,1 0 1,1-2 34,-2-4 0,5 4 0,-3-3-66,3 3 0,3 2 0,-1-2 0,1-2-69,-1-2 1,1 0 0,-1 6 0,0 0-153,1 0 0,-1 0 0,1 0-116,-1 0 0,1 0 55,-1 0 1,-5 0-391,0 0 620,-9 0 0,5 8 0,-16-6 0,-1 6 0</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1:51.164"/>
    </inkml:context>
    <inkml:brush xml:id="br0">
      <inkml:brushProperty name="width" value="0.08571" units="cm"/>
      <inkml:brushProperty name="height" value="0.08571" units="cm"/>
    </inkml:brush>
  </inkml:definitions>
  <inkml:trace contextRef="#ctx0" brushRef="#br0">1 0 9019,'5'18'19,"1"-1"1,0 0 0,-4 1-1,2-1-38,2 1 1,1-1-1,-3 1 1,2-1-79,-2 1 1,-2 5-1,0 0 1,2-1-130,2-3 0,-1-2 0,-5 1-470,0-1 1,0 1 695,0-1 0,0 1 0,0-1 0</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1:51.741"/>
    </inkml:context>
    <inkml:brush xml:id="br0">
      <inkml:brushProperty name="width" value="0.08571" units="cm"/>
      <inkml:brushProperty name="height" value="0.08571" units="cm"/>
    </inkml:brush>
  </inkml:definitions>
  <inkml:trace contextRef="#ctx0" brushRef="#br0">0 98 7543,'12'0'-24,"0"0"-128,-8 0 1,11 0 168,-3 0 0,-3-8 18,3-4 0,-6 3 55,6-3 1,-9 1 48,3-7-50,-4 8 0,-2 1 116,0 3 5,0 4-157,0 10 1,0 3 0,2 13 0,2-5-56,2-2 1,0 1 0,-6-1-30,0 1 1,2-1 0,1 1 0,3-1-86,-2 1 0,0-1 0,0 1 0,2-1-69,-2 1 1,-2-7 0,-2 1-300,0 1 0,5-3 484,1 2 0,0-1 0,-6 7 0</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1:51.956"/>
    </inkml:context>
    <inkml:brush xml:id="br0">
      <inkml:brushProperty name="width" value="0.08571" units="cm"/>
      <inkml:brushProperty name="height" value="0.08571" units="cm"/>
    </inkml:brush>
  </inkml:definitions>
  <inkml:trace contextRef="#ctx0" brushRef="#br0">0 35 7182,'18'0'87,"-7"-6"1,1 1 0,2 1-73,1 2 0,-3 2 0,-1 0 0,3 0-54,2 0 0,1 0 0,1 0 34,-1 0 1,-5 0-1,-1 0-814,3 0 819,-6 0 0,7-8 0,-5-2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5:06.251"/>
    </inkml:context>
    <inkml:brush xml:id="br0">
      <inkml:brushProperty name="width" value="0.08571" units="cm"/>
      <inkml:brushProperty name="height" value="0.08571" units="cm"/>
    </inkml:brush>
  </inkml:definitions>
  <inkml:trace contextRef="#ctx0" brushRef="#br0">1 49 7783,'0'9'-363,"0"-2"299,0-7 1,0-2 177,0-3-112,0 3 0,0-7-10,0 4 1,5 1-1,2-5 6,2 2 0,-3 2 0,3 3 0,0-2-6,-1-1 1,-2 0 0,4 5 35,3 0 1,-4 0-10,2 0 0,-1 0 7,6 0 0,-5 5 1,-2 2-21,-2 2 1,4-4 0,-4 4-14,2-2 0,-6 6 0,4-4 0,-1 1-14,-1 1 1,0-6 0,-3 4-1,2 0-1,1 0 1,0-3-116,-5 4 1,0 1 42,0 5 56,0-7 32,0-2 0,-1-7 90,-5 0 0,5-2-36,-5-3 1,4-4-24,2-7 0,0 0-24,0 0 1,6 0 0,1 0-4,2 0 0,-4 7 1,6 2-8,1 0 1,3-1 0,1-4 29,0 1 0,-6 8 1,1-3-17,2 5 0,1 1 0,2 0 0,0 0 1,0 0 0,0 0-14,0 0 0,0 0 18,0 0 1,-2 1-1,-1 3 0,-3 1 1,-1 2 0,4-1 49,-3 4 1,-6-1 0,3 2-17,0 2 1,-5-5-1,3 3-17,-3 2 1,-2 1-1,0 2-29,0 0 0,0-5 0,0-1 2,0 3 0,0-4-4,0 1 0,-5-4 0,-2 3-303,-2-2 0,3-2-469,-4-5 776,6 0 0,-3-7 0,7-2 0</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1:52.485"/>
    </inkml:context>
    <inkml:brush xml:id="br0">
      <inkml:brushProperty name="width" value="0.08571" units="cm"/>
      <inkml:brushProperty name="height" value="0.08571" units="cm"/>
    </inkml:brush>
  </inkml:definitions>
  <inkml:trace contextRef="#ctx0" brushRef="#br0">1 35 6439,'17'-10'240,"-7"1"0,-2 5 55,-1-2 0,3 0-173,8 6 1,-1 0 0,1 0-43,-1 0 0,0 0 0,1 2-43,-1 4 1,1-4 0,-3 6-1,-1-3-71,-2 1 0,-3 8 1,5-5-1,-4 3 37,-3 0 0,-1-1 1,-4 5-1,2-3-50,2-1 1,0 0 0,-6 5-35,0 1 1,0-1 0,0 1-10,0-1 0,-6-5 0,-2-1-41,-2 3 0,5 0 0,-7-1-17,-2-1 1,-3-6 45,-6 5 1,-5-5 0,-5 4-40,4-3 0,4-1 0,8-6-18,-1 0 1,6 0 158,1 0 0,-1 8 0,-5 2 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1:53.038"/>
    </inkml:context>
    <inkml:brush xml:id="br0">
      <inkml:brushProperty name="width" value="0.08571" units="cm"/>
      <inkml:brushProperty name="height" value="0.08571" units="cm"/>
    </inkml:brush>
  </inkml:definitions>
  <inkml:trace contextRef="#ctx0" brushRef="#br0">157 0 7344,'-17'0'-227,"5"0"273,1 0 1,1 8 0,-4 2-7,3-1 1,-1 7 0,-3-5-32,3 5 1,-2-4-1,8-1 1,1 1 27,-3-2 1,6 5 0,-4-3-40,4 3 1,2 3 0,0-1 1,0 1 1,0-1 0,0 1 18,0-1 1,6-5 0,2-3 0,0 1 75,-1 0 1,7-4-46,-2 5 1,3-7 0,1 4-1,-3-2 96,-1 0 0,-1-1 0,7-5-29,-1 0 1,1 0 0,-1 0 58,1 0 1,-1 0-117,1 0 1,-1 0-178,1 0-909,-9 0 1026,-1 0 0,-8 0 0</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1:58.084"/>
    </inkml:context>
    <inkml:brush xml:id="br0">
      <inkml:brushProperty name="width" value="0.08571" units="cm"/>
      <inkml:brushProperty name="height" value="0.08571" units="cm"/>
    </inkml:brush>
  </inkml:definitions>
  <inkml:trace contextRef="#ctx0" brushRef="#br0">419 0 6695,'-11'0'165,"-1"0"1,6 0-80,-6 0 1,7 0-61,-7 0 0,0 0-66,-5 0 0,-1 0 1,1 0 19,0 0 1,-1 0-1,1 0 27,-1 0 1,1 0 0,-1 0 11,1 0 1,5 6 0,0 0-8,-1-2 1,5-1 0,0 1-12,1 2 0,-1 2 0,-6-4-18,3 2 0,5 5 0,-4-3 13,2 2 0,2-4 1,6 5-8,0 3 1,0-5 0,0 3 11,0 2 1,-5 1 0,-1 3-1,2-1 0,0-1 0,0-3 0,-2-1 0,2 2 0,3-5 0,-1 1 0,-2 0-1,-2-1 1,0 3-1,6 5 0,0 1 0,0-6 0,0-1 0,0 3-2,0 1 0,0-3 1,0 0-1,0 1-2,0 3 0,0 1 1,2 1 2,4-1 1,-4 1-1,4-1-1,-4 0 1,-2 1 0,0-1 2,0 1 0,0-1 1,0 1-1,1-1-7,5 1 0,-4-7 0,4 1 0,-4 2-12,-2 1 0,2 1 0,2-3 0,2-1 0,-2 1 1,-3 3-1,-1 1 7,0 1 1,0-6 0,0-1-6,0 3 0,0 1 1,0 3 48,0-1 1,-1-5 0,-3-1 25,-2 3 1,0 2-27,6 1 0,-6 1 29,0-1 0,1 0-77,5 1 0,0-1-24,0 1 0,0-1 26,0 1 1,0-1 11,0 1 1,0-1 0,0 1-3,0-1 1,0-5 0,0-1 59,0 3 1,0-4-1,0 1-28,0 3 0,0-4-9,0 1 1,0 1-1,1 3-10,5-3 0,-4-2 5,4-4 0,-2 1 1,0 7 14,2-2 1,-1-1 25,-5 7 0,0-1-26,0 1 1,0-7 0,0 1 13,0 1 0,0-3-115,0 2 1,0-1 84,0 7 1,6-6 10,0-1 0,0-5-15,-6 6 0,0-7 28,0 7 1,0-6-7,0 6 1,0-7-26,0 7 0,0-6-17,0 6 12,0-9 1,0 7 1,0-4 1,0-2-17,0 7 10,8-7 1,-6 6 17,3-4 1,-1-4 2,2 4 0,-2-4-14,8-2 0,-6 0 1,5 0 1,-7 2-1,4 1 14,0 3 0,1 0-20,9-6 1,-1 0 0,1 0 10,-1 0 0,-5 0 0,-1 0 22,3 0 1,2 0 0,1 0 48,0 0 0,1 0 0,-1 0-10,1 0 0,-1 0 0,1 0-96,-1 0 0,-5 0-671,0 0-101,-1 0-70,-1 0 866,-2 0 0,-16 8 0,-2 1 0</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2:07.900"/>
    </inkml:context>
    <inkml:brush xml:id="br0">
      <inkml:brushProperty name="width" value="0.08571" units="cm"/>
      <inkml:brushProperty name="height" value="0.08571" units="cm"/>
    </inkml:brush>
  </inkml:definitions>
  <inkml:trace contextRef="#ctx0" brushRef="#br0">70 0 7513,'18'0'146,"-1"0"57,0 0 1,1 0-306,-1 0 1,-1 2 0,-3 2 146,-1 2 0,-6 6 1,4-5-1,-1 1-95,1 0 0,-4 3 1,4-3-1,-1 2 20,1 4 1,-4 1 0,5 2-2,3 1 1,-6-1-1,0 1 1,-3-1-7,1 1 0,0-1 0,-6 1 0,0-1 20,0 1 1,0-1-1,0 1 1,0-1-10,0 1 0,0-1 1,0 0-1,0 1 12,0-1 1,0-5-1,-2 0 1,-2 1-26,-2 3 1,1 1 0,3 1 0,-2-1 2,-2 1 0,-8-1 0,5 1 22,-1-1 0,-4 0 1,7 1 56,-3-1 1,4 1 23,-6-1 0,7 1-41,-7-1 1,6-1-1,-6-5 24,-1-5 0,3 2 0,-1-2-137,-3-2 1,-2 0 0,-1-1 83,0 3 0,-1 0 3,1-6 0,-9 8 0,-1 2 0</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2:11.944"/>
    </inkml:context>
    <inkml:brush xml:id="br0">
      <inkml:brushProperty name="width" value="0.08571" units="cm"/>
      <inkml:brushProperty name="height" value="0.08571" units="cm"/>
    </inkml:brush>
  </inkml:definitions>
  <inkml:trace contextRef="#ctx0" brushRef="#br0">0 18 6526,'0'-9'294,"8"1"0,-4 8-74,8 0-179,-8 0 1,11 0-41,-3 0 0,-3 0 0,3 0 5,2 0 0,-5 0 0,3 0 9,2 0 0,1 0 0,3 0-1,-1 0 1,-5 0-1,-1 0-7,3 0 0,1 0 0,3 0-57,-1 0 1,1 0 20,-1 0 0,-5 6 18,0 0 0,-9 1 6,3-1 1,-4-4 0,-2 8 0,2-6 34,4 1 0,-4 3 18,4-2 0,-4-2-19,-2 8 0,0-7-3,0 7 1,0 0-19,0 5 1,0-5 0,-2-1-12,-4 3 1,4-4-2,-4 1 1,4-5-1,2 6 14,0 1 1,0-3 32,0 2 0,0-1-13,0 7 0,0-7 0,0 1-6,0 2 0,0-5 0,0 3-5,0 2 0,0-5 0,0 3-25,0 2 1,0 1 0,-2 3-11,-4-1 1,5 0-1,-5 1 5,4-1 0,2 1 0,0-1 0,0 1-8,0-1 1,0 1 0,0-1 10,0 1 0,0-1 0,0 1 0,0-1 5,0 1 0,0-7 0,0 1 0,0 1 5,0 3 1,-6 1-1,0 1 1,2-1 0,0-1 0,0-3-6,-1-1 0,-1 0 1,4 5-1,-2 1 2,-2-1 1,0-5 0,6-1 10,0 3 0,0 1-3,0 3 1,0-1 0,0 1 0,0-1 1,0-5 0,0 0-6,0 1 0,0-3 0,0 2-1,0 1 0,0 3-5,0 1 1,0 1-1,0-1 0,0 1 1,0-7-1,0 1 2,0 1 0,0-3 1,0 2 23,0 1 1,0-3 0,0 2 39,0 1 1,6-3-42,0 2 0,0-1-34,-6 7 0,6-1-20,-1 1 1,1-1 2,-6 1 0,0-7 0,2-1 0,4-2 1,-4-1 31,4-1 0,-4 4-4,-2 7 0,0-5 0,0 0 0,0-6 32,0 5-19,0-7 1,0 6 1,0-4 1,-2-4 15,-4 3 1,-4-3-19,-7-2 0,-1 0-26,1 0 1,-1 0 0,1 0-170,0 0 0,5 0 0,0 0-188,-1 0 1,-3-2 97,-1-3 273,7 3 0,2-14 0,8 6 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2:13.285"/>
    </inkml:context>
    <inkml:brush xml:id="br0">
      <inkml:brushProperty name="width" value="0.08571" units="cm"/>
      <inkml:brushProperty name="height" value="0.08571" units="cm"/>
    </inkml:brush>
  </inkml:definitions>
  <inkml:trace contextRef="#ctx0" brushRef="#br0">35 53 6523,'-11'0'292,"-1"0"0,8-2-67,-2-4-174,4 4 0,2-7-241,0 3 172,0 4 1,2-12 2,4 8 1,4 1 24,7 5 0,1 0 0,-1 0 27,1 0 0,-1 0-27,1 0 1,-3 2-13,-3 3 0,-2 3 0,-7 6-28,3-3 0,0 1 0,-8 4 0,-2-3-37,-2-1 1,-1-6 0,3 5 0,-4 3-4,-2 1 1,5-3 0,-5 0 17,2 1 0,-4 3 1,5 1 42,-3 1 0,6-7 0,-4-1 44,1-2 0,5 0-31,-4-3 1,2-3 421,-2 4-140,4-4-110,-6-2-120,8 0 0,8 0-12,4 0 0,3 0 1,3 0-2,-1 0 1,1 0 0,-1 0 4,1 0 0,-1-6 1,1 0 39,-1 3 1,0 1 0,-1 0 0,-2-2 49,-3-2 1,1 0 0,5 6-58,1 0 1,-1-6-427,1 0 0,-7 1-811,1 5 1156,-8 0 0,4 0 0,-8 0 0</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2:14.459"/>
    </inkml:context>
    <inkml:brush xml:id="br0">
      <inkml:brushProperty name="width" value="0.08571" units="cm"/>
      <inkml:brushProperty name="height" value="0.08571" units="cm"/>
    </inkml:brush>
  </inkml:definitions>
  <inkml:trace contextRef="#ctx0" brushRef="#br0">53 1 6623,'-12'0'102,"0"0"0,6 0-35,-5 0 186,7 0-35,-4 0-112,8 0 1,2 0-20,4 0 1,-2 0-63,7 0 1,1 0 0,6 0-33,-1 0 1,-5 0 0,-1 0 0,3 0 32,1 0 1,3 0-1,-1 0 1,1 0 0,-1 0 0,1 0 0,-1 0 26,1 0 0,-1 0 1,1 0-27,-1 0 0,0 0-50,1 0 0,-1 0-142,1 0 1,-6 0-332,-1 0 13,-7 0-212,4 0 695,-8 0 0,0 0 0,0 0 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2:15.029"/>
    </inkml:context>
    <inkml:brush xml:id="br0">
      <inkml:brushProperty name="width" value="0.08571" units="cm"/>
      <inkml:brushProperty name="height" value="0.08571" units="cm"/>
    </inkml:brush>
  </inkml:definitions>
  <inkml:trace contextRef="#ctx0" brushRef="#br0">35 1 6421,'0'9'607,"0"1"-471,0-4 0,0-2-9,0 7 1,0 1-1,0 6 1,0-1-100,0 1 1,0-7-1,0 1 3,0 1 0,0 3 0,0 1-15,0 1 1,0-1 0,0 1 27,0-1 1,0 1 0,0-1-6,0 1 0,0-1 0,0 1 11,0-1 0,0-5 0,0-1 4,0 3 0,0 1-233,0 3 68,0-8 0,0-1 0,-2-5-628,-4 2 739,5 0 0,-15-6 0,6 0 0</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2:17.186"/>
    </inkml:context>
    <inkml:brush xml:id="br0">
      <inkml:brushProperty name="width" value="0.08571" units="cm"/>
      <inkml:brushProperty name="height" value="0.08571" units="cm"/>
    </inkml:brush>
  </inkml:definitions>
  <inkml:trace contextRef="#ctx0" brushRef="#br0">280 35 7353,'0'-9'96,"0"1"0,-2 6-129,-4-4 1,-3 4-3,-9-4 0,1 4 32,-1 2 0,3 2 0,1 2-8,3 2 0,-1 0-23,-5-6 0,-1 6-9,1-1 0,-1 1 1,3-4 23,3 4 1,-2-2 14,9 7 1,-3-7 0,4 4 19,-2 0 0,0-4 29,6 7 1,-6-5 0,1 6 41,1 1 1,2 3-79,2 1 0,0 1 0,0-1 0,0 1 14,0-1 1,0 1 0,0-1-15,0 1 1,0-1 0,0 1 0,0-1 3,0 1 1,0-1 0,0 0 0,0 1-4,0-1 1,0 1 0,0-1 0,0 1-4,0-1 0,0 1 0,0-1 0,0 1-9,0-1 0,0 6 0,0 1 0,0-3-17,0-2 0,0-1 0,0-1 0,0 1-6,0-1 1,0 1-1,0-1 17,0 1 1,0-1 0,0 1 0,0-1 15,0 1 1,0-1 0,0 0-4,0 1 1,0-1 0,0 1-1,0-1 0,2-5 1,2 0-5,1 1 1,1-3-1,-6 2-1,0 1 0,0 3-1,0 1 0,0 1 0,0-1 0,0-5 4,0-1 1,0 1-4,0 5 1,0-5-1,0 0 1,0-6-29,0 5-5,0-7 1,0 6 0,2-6 142,4 1 21,-4 1 1,8-6 41,-4 0 0,3 0-97,9 0 0,-1 0 1,1 0-35,-1 0 1,1 0-1,-1 0 1,0 0-73,1 0 1,-1-2-1,1-2-253,-1-1 1,1-1-354,-1 6 1,1 0 635,-1 0 0,1-8 0,-1-2 0</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1:42.334"/>
    </inkml:context>
    <inkml:brush xml:id="br0">
      <inkml:brushProperty name="width" value="0.08571" units="cm"/>
      <inkml:brushProperty name="height" value="0.08571" units="cm"/>
    </inkml:brush>
  </inkml:definitions>
  <inkml:trace contextRef="#ctx0" brushRef="#br0">36 1 7322,'-12'0'478,"0"0"-256,8 0 1,-3 2-105,7 4 0,0 3 0,0 9-111,0-1 0,0 1 0,0-1 1,0 1-120,0-1 0,0 1 0,2-1 1,1 1-266,3-1 1,0 1 0,-6-1 62,0 0 1,0-5 313,0 0 0,0-8 0,0 3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4:53.806"/>
    </inkml:context>
    <inkml:brush xml:id="br0">
      <inkml:brushProperty name="width" value="0.08571" units="cm"/>
      <inkml:brushProperty name="height" value="0.08571" units="cm"/>
    </inkml:brush>
  </inkml:definitions>
  <inkml:trace contextRef="#ctx0" brushRef="#br0">482 0 7628,'-2'9'48,"-2"-2"-18,-1 1 0,-2-7-32,2 5 0,-4 1 36,-7-2 0,0 6 1,0-6-1,1 1-19,5 1 0,-5-4 0,5 6 0,-5-2-18,-1-3 1,0 3-1,0 0 1,0 0-39,0 0 1,2 0 0,2-3 0,1 3-66,-2 2 0,4-4 0,-1 4 30,-3-2 1,-1 4 0,-2-4 30,0 2 0,5-5 0,1 1 1,-1-1 14,2 1 0,-5-3 83,3 3 1,-3 2 3,-2-1-57,0-1-20,7-5 1,2 2-2,7 3 47,0-3 0,0 7 61,0-4-30,0-3 15,0 5 1,1-2-2,5 1 1,-3-1 0,8-5-50,2 0 0,-5 5 0,3 1 18,2-3 0,-4-1 0,1-2 8,3 0 1,1 0-1,2 0 38,0 0 0,0 0 1,0 0-44,0 0 1,0 2 0,0 1-42,0 3 0,-5-1 0,0-5-39,1 0 0,-3 2 1,2 1 6,1 3 1,-3 1 0,2-4-22,1 3 1,-3 5 0,2-6 0,0 0-12,-3 2 0,1-5 0,-5 5 0,3-1 12,2-1 1,-6 2-1,5-3-12,-1 1 1,-5 2 79,3-2 0,-3-1 9,-2 7 1,0-6 10,0 6 0,-6-6 1,-1 4 4,-2-2 1,-1 4-1,-6-4-26,0 2 1,5-6-1,2 5 1,0-3-6,0 0 0,4 6 0,-4-4 0,0 0 9,0 0 1,4 4-1,-6-4-123,-1 2 0,-3 2 1,-1 5-34,0 0 1,6 0 48,-1 0 0,2-5 60,-2-1 1,2-1-1,6 4 61,-3-3 7,1-6 0,3 5 77,-3-4-43,3-3 0,-5 7-24,7-4 1,7-3 5,4 3 1,3-3-1,2-2-28,0 0 1,0 2-1,0 1 1,0 3 4,0-3 0,0-1 0,0-2 1,0 0 0,0 0 1,0 2 0,1 1 0,-1 3-15,0-3 0,1-1 0,3-2-22,1 0 0,1 0 1,-6 0-1,0 0 1,0 0 0,0 0 0,0 2 0,0 1 14,0 3 0,0-1 0,0-5 86,0 0 1,0 0-63,0 0 0,0 0-40,0 0-538,-7 0 33,5 0 1,-12 2 505,4 3 0,2-3 0,1 5 0</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1:42.718"/>
    </inkml:context>
    <inkml:brush xml:id="br0">
      <inkml:brushProperty name="width" value="0.08571" units="cm"/>
      <inkml:brushProperty name="height" value="0.08571" units="cm"/>
    </inkml:brush>
  </inkml:definitions>
  <inkml:trace contextRef="#ctx0" brushRef="#br0">0 1 7871,'8'9'0,"-4"-1"-236,8-8 0,-7 6 221,7 0 0,-6-1 0,6-5 105,1 0 0,3 0 0,1 0 0,1 0-6,-1 0 0,0 0 0,3 0 0,1 0-41,3 0 1,5 0-1,-4 0 1,0 0-4,0 0 1,4 0 0,-3 0 0,-1 0 20,0 0 1,-2 0 0,-5 0 0,-1 0-501,1 0 0,-1 0 186,1 0 0,-1 0-582,1 0 835,-9 0 0,-1 8 0,-8 2 0</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2:32.277"/>
    </inkml:context>
    <inkml:brush xml:id="br0">
      <inkml:brushProperty name="width" value="0.08571" units="cm"/>
      <inkml:brushProperty name="height" value="0.08571" units="cm"/>
    </inkml:brush>
  </inkml:definitions>
  <inkml:trace contextRef="#ctx0" brushRef="#br0">193 0 6344,'9'0'-233,"-1"0"409,-8 0 1,-2 2-127,-4 4 1,2-4-57,-7 4 1,-1 1 24,-5-1 0,5 6 1,2-4-8,2 1 1,-3-3 0,5 6-1,0-1 26,-2-1 0,6 6 1,-5-7-1,1 3-10,0 0 1,-2-1 0,4 7-13,-1-1 1,-1 1 0,6-1-25,0 1 0,0-7 0,0 1-47,0 2 0,0 1 0,0 2 37,0 1 0,0-6 1,0-1-1,0 3-1,0 1 0,0-3 0,0 0 55,0 1 1,0 3-1,2-1 1,2-1 1,1-3 1,1 1 0,-6 6-27,0-1 1,0-5-1,2-1-6,4 3 0,-4 1 0,4 3-8,-4-1 1,-2-5 0,0 0 2,0 1 1,2 3 0,2 1 29,1 1 1,3-7 0,-4 1 0,2 2 0,2 1 1,-5 3 0,3-1 0,6-5 0,-6-1-21,-2 3 0,0 1 9,1 3 1,-3-1-98,4 1 0,-4-1 1,-2 1 63,0-1 0,-6 1 1,-2-3 3,-1-3 0,3 1 0,-4-5 0,1 0 8,-1 0 1,4 3 14,-6-5 0,1 6 1,-5-4-13,5 1 1,3-3-4,8 6 1,0-6 100,0 5 0,0 1-2,0 5 0,6 1 0,1-1-16,3 1 0,-4-1 0,4 1 0,-1-1-32,1 1 0,-6-1 1,4 2-1,-3 3 20,1 1 0,0 2 0,-6-3-113,0 1 33,0 8 1,0-10 0,0 6 0,0 1-323,0-1 346,-8 2-65,6-2 1,-13 6 41,3-4 1,3-2 0,-3 1-3,-2-3 10,7 6 0,-9-12 0,6 6-1,1 1-3,-7-15 12,14 13-7,-6-7-3,8-5 0,0 11 1,0-13 1,0 7-31,0 1-55,0-1 78,0-7 4,8 5 14,-6-5-17,14 0-4,-14 5 37,13-5-36,-13 7 2,14-7-1,-7 6 1,1-7-2,5 9 1,-5-9 24,0 7-59,5-6 40,-13-1-2,14 7 95,-14-14-94,13 13 4,-5-13-3,0 14-3,5-14 3,-13 13-3,14-13 172,-14 6-70,5-8-89,1 8 16,2-6-89,0 5 78,5-7 1,-11 0-58,8 0 1,-7 0-1,7 0 1,2 0-892,1 0 937,-5 0 0,13-7 0,-3-3 0</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2:24.866"/>
    </inkml:context>
    <inkml:brush xml:id="br0">
      <inkml:brushProperty name="width" value="0.08571" units="cm"/>
      <inkml:brushProperty name="height" value="0.08571" units="cm"/>
    </inkml:brush>
  </inkml:definitions>
  <inkml:trace contextRef="#ctx0" brushRef="#br0">1 18 7019,'0'-10'-52,"0"2"0,2 8 187,4 0 0,-2 0-20,7 0 1,-5 0-118,6 0 0,-1 0 1,7 0 42,-1 0 1,1 0 0,-1 0-85,1 0 0,-1 0 0,1 0 1,-1 0 22,1 0 0,-1 0 0,-1 2 0,-3 2 44,-1 2 1,-1 0 0,7-6 42,-1 0 0,-5 0 0,0 0-11,1 0 0,-5 2 1,0 2-2,-1 2 0,-3 1-41,8-1 0,-8 4 1,2 7-17,-4 1 1,-2-7 0,0 1 0,0 2-13,0 1 0,0 5-8,0 3 0,0 2 0,0 4 0,2-5-7,3-5 0,-3-2 1,4 1-1,-4-1-21,-2 1 1,0-1-1,2 3 1,2 1 32,2 2 0,0 1 0,-6-7 0,0 2 65,0 5 0,0-5 1,0 6-1,1-1-21,5-1 1,-4 2 0,4-4 0,-4 3 28,-2-3 1,0 4 0,2-1 0,2-3-5,2-2 1,-1 5 0,-3-1 0,2-2-60,2-1 1,0-3 0,-6 1-14,0-1 1,2 1-1,2-1 1,2 0-1,-3 1 22,-1-1 0,-2 1 1,0-1-1,0 1-29,0-1 1,-2 1 0,-1-1 18,-3 1 1,-2-1-1,4 1 1,-2-1-6,2 1 0,-3-7 1,-1 1 1,-2 1 1,4 1-1,-3 0 1,-1-5-2,0-1 1,4 4 0,-3-5 7,1 3 1,-6-4 8,3 6 1,1-9-20,-2 3 0,1 2 0,-7-2 0,1-2-56,-1-2 0,1-2 0,-1 0 1,1 0-79,0 0 0,-7 0 0,1 0 0,2 0 19,1 0 1,3-6 0,-1-2 128,1-2 0,-1-1 0,1-7 0</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2:25.755"/>
    </inkml:context>
    <inkml:brush xml:id="br0">
      <inkml:brushProperty name="width" value="0.08571" units="cm"/>
      <inkml:brushProperty name="height" value="0.08571" units="cm"/>
    </inkml:brush>
  </inkml:definitions>
  <inkml:trace contextRef="#ctx0" brushRef="#br0">36 105 6531,'-12'-6'273,"1"0"1,7-7-182,-2 1 1,4 2-1,4 1-56,4 1 1,-2-4 0,5 4 47,-1-1 0,6 5-38,-3-2 1,-1 4-8,2 2 0,-1 0-37,7 0 1,-1 0 11,1 0 0,-1 8-29,1 3 1,-9-1 0,-3 2 11,-4 1 0,-2-3 0,0 2-12,0 1 0,0 3 0,0 1-10,0 1 0,-6-1 0,0 1 0,1-3-52,-3-3 0,4 3 1,-6-3 2,3 4 0,-5 1 1,4 0 63,-2 1 1,7-6 0,-3-1-32,4 3 1,-4-5 201,0 3 425,0-8-437,6 4 1,8-8-83,4 0 1,3 0 0,3 0 29,-1 0 1,1-2 0,-1-2-17,1-2 1,-1 0 0,0 4 0,1-2 54,-1-1 1,7-1 0,-1 6 0,-2-2 38,-1-4 1,-3 4-1,1-4 1,-1 2 8,1-1 1,-1 3-390,1-4 21,-9 4 1,-1 4 183,-8 4 0,-8 3 0,-1 9 0</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2:27.091"/>
    </inkml:context>
    <inkml:brush xml:id="br0">
      <inkml:brushProperty name="width" value="0.08571" units="cm"/>
      <inkml:brushProperty name="height" value="0.08571" units="cm"/>
    </inkml:brush>
  </inkml:definitions>
  <inkml:trace contextRef="#ctx0" brushRef="#br0">0 53 6191,'12'0'204,"-1"0"0,-5 0-105,6 0 0,-6 0-26,5 0 1,-5 0-79,6 0 1,-6 0-1,5 0 32,3 0 1,1 0-1,3 0-17,-1 0 0,3 0 0,1 0 0,2 0 6,-1 0 0,-3-6 1,-1 0-1,1 2 30,4 2 1,-3 2-1,5 0 1,-2 0-19,1 0 1,1 0-1,-4 0 1,2 0-36,-1 0 0,3 0 1,-2 0-1,-1 0-25,-3 0 0,4 0 0,1 0 0,-1 0 14,2 0 1,-6 0 0,5 0-1,-3 0-3,2 0 1,-3-6 0,3 0 0,-4 3 11,-1 1 0,-1 2 1,1 0 76,-1 0 0,1 0 25,-1 0 0,-5 0-23,0 0-593,-9 0-216,5 0 739,-8 0 0,0 0 0,0-8 0,0-2 0</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2:27.521"/>
    </inkml:context>
    <inkml:brush xml:id="br0">
      <inkml:brushProperty name="width" value="0.08571" units="cm"/>
      <inkml:brushProperty name="height" value="0.08571" units="cm"/>
    </inkml:brush>
  </inkml:definitions>
  <inkml:trace contextRef="#ctx0" brushRef="#br0">0 0 6537,'18'0'182,"-6"2"0,-1 2-92,3 2 1,-5 0 0,1-4-1,0 2 23,0 2 1,-5 1 0,7-3-42,2 2 0,-1 2 0,1-4 60,-3 2 1,1 5-264,6-5 1,-7 6 143,1-7 1,-8 9-11,2-2 1,-5 3 8,-1 3 1,-7-7 0,-3 1 0,-2 0 3,1-3 1,1 1 0,-4-6 0,3 4-46,-3 1 1,1-3-1,-1 4 1,2-2-102,-1-4 1,3 3 0,-2-1-1,1 0-140,1 2 1,0-6 0,7 5 269,-3 1 0,0-6 0,6 6 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2:28.258"/>
    </inkml:context>
    <inkml:brush xml:id="br0">
      <inkml:brushProperty name="width" value="0.08571" units="cm"/>
      <inkml:brushProperty name="height" value="0.08571" units="cm"/>
    </inkml:brush>
  </inkml:definitions>
  <inkml:trace contextRef="#ctx0" brushRef="#br0">0 105 7900,'12'0'645,"0"0"-641,-1 0 0,5-2-158,-5-4 1,3-3 105,-8-9 0,5 1 45,-5-1 0,0 7 1,-4 1 147,4 2-108,-4 2 5,6 6 1,-8 8 0,0 4 38,0 3 0,0 5 1,0 1-69,0 2 0,0 0 1,2-5-1,1-1 1,3 1 1,0-1-1,-6 1 1,0-1-96,0 1 0,2-1 0,2 1 0,2-1-212,-2 1 0,-2-7 0,-2 1-371,0 1 1,0 3 663,0 1 0,-2-5 0,-4-2 0,-6-2 0,4-3 0,-7 3 0,5 2 0</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2:28.485"/>
    </inkml:context>
    <inkml:brush xml:id="br0">
      <inkml:brushProperty name="width" value="0.08571" units="cm"/>
      <inkml:brushProperty name="height" value="0.08571" units="cm"/>
    </inkml:brush>
  </inkml:definitions>
  <inkml:trace contextRef="#ctx0" brushRef="#br0">0 36 7977,'2'9'-1175,"4"-3"1272,6-4 0,-3-2 1,3 0-1,2-2 183,1-4 0,3 5 0,-1-5-212,1 4 1,-1 2 0,1 0-1,-1 0 44,0 0 0,-5 0 1,0-2-270,1-4 1,3 4-608,1-4 0,-5 4 310,0 2 0,-9-2 454,3-3 0,-4 3 0,-2-6 0</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2:29.394"/>
    </inkml:context>
    <inkml:brush xml:id="br0">
      <inkml:brushProperty name="width" value="0.08571" units="cm"/>
      <inkml:brushProperty name="height" value="0.08571" units="cm"/>
    </inkml:brush>
  </inkml:definitions>
  <inkml:trace contextRef="#ctx0" brushRef="#br0">821 263 7036,'6'-18'-142,"0"1"1,0-1 0,-6 1 159,0 0 1,0 5 0,0 0 16,0-1 1,0 3-1,-2 0 118,-4 2 0,2-5-29,-7 1 0,-1-3 0,-5-1-72,-1 5 0,6 1 1,1 6-1,-3-2-26,-1 2 0,3 0 0,0 1 0,-1-3 21,-3 2 0,-1 2 0,-1 2 4,1 0 0,-8 0 0,-2 0 33,-1 0 1,3 6 0,8 0-1,-1-1-38,1 3 1,-1-4-1,-1 8 1,-2-1-66,-3-1 0,1 6 0,5-5 0,-1 5 45,-4 1 1,3 1-1,-5-1 1,2 2-76,0 5 0,-1-5 0,7 4 1,-1-3 78,1-3 1,-1 3 0,1 1 0,0 2-7,-1-1 0,6 3 1,3 0-1,-1 0-28,0 1 0,6 3 0,-1-4 1,3 2-30,2 4 0,0-4 1,0 2-1,0 1 6,0-3 0,0 4 0,0-8 0,0-2 11,0-1 1,0 3 0,0 0 0,2 1 16,3 1 1,-1-6 0,6 5 0,0-5-5,-1-2 0,-3 1 1,6-1-1,1 1 11,3-1 1,-4 1 0,-1-1 0,3 1-20,1-1 1,3-1 0,-1-3 0,1-1 4,-1 1 0,7-3 0,-1 2 0,-2-1 4,-1-1 1,3 4 0,0-6 0,-2-1 7,-1 1 1,3 0 0,0-4-1,1 1 4,1-1 0,-4 0 0,6 0 1,1 2 31,-1-2 0,-6-2 0,4-2 0,-1 0-20,-1 0 0,6 0 1,-4 0-1,0 0 48,1 0 0,3 0 0,-6-2 0,0-2 71,3-2 1,-5-6-1,6 5 1,-2-3-66,-3-4 1,3-1-1,-2-3 1,-1 1 8,-3 0 0,-2-1 1,1 1-1,-1-1 8,1 1 1,-7-1 0,1-1 0,0-3-15,-3-1 0,5 0 0,-6 5 0,0 1-15,-1-1 0,5-5 0,-6-2 1,0 0-32,1 0 1,-5-5-1,4 5 1,-4 0 2,-2 0 1,0-6-1,0 2 1,0-2-18,0 1 0,-2-3 1,-2 4-1,-4-2-77,-1 2 1,-3 2 0,-5 6 0,-1-3-172,1 3 0,-8 2 1,-5 1-1,-3 3-394,-1 3 1,-9-4-1,-6 7 1,-7-3-860,-8 0 1482,-4 9 0,-10-21 0,-1 5 0</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2:34"/>
    </inkml:context>
    <inkml:brush xml:id="br0">
      <inkml:brushProperty name="width" value="0.08571" units="cm"/>
      <inkml:brushProperty name="height" value="0.08571" units="cm"/>
    </inkml:brush>
  </inkml:definitions>
  <inkml:trace contextRef="#ctx0" brushRef="#br0">612 1 7608,'17'0'-1191,"-5"0"1295,0 0 1,-1 0 82,7 0 0,-1 0-85,1 0 1,-7 6-1,-1 2 1,-2 1-3,-4 5 0,-3 1 0,-1 3 0,2-1-8,4 1 0,-4 1 0,4 2 0,-4 5-43,-2 1 0,-6-4 0,-2 6 1,-1 2-135,-5 2 0,0 2 0,1 0 0,1 0 107,-1 0 1,-3-2 0,1-2-1,1-2-54,2 2 1,7 2 0,-5 0-1,0-2 47,0-2 1,7 0-1,-3 6 1,4 0 21,2 0 0,0 0 0,0 0 0,0-2-31,0-4 1,0 4 0,2-6 0,2 2-15,1 1 1,9-3 0,-2 2 0,3-6-32,3-3 0,-1-5 1,3-1-1,1-5-28,2-1 1,0 0-1,-5-4-170,-1 2 1,-5-1 106,0-5 149,-8 0 0,-4 0 0,-12 2 1,-4 2 43,-1 2 1,-1 8-1,-1-3 1,-2 5-17,-3 1 1,-5 1 0,6-1-1,2 1-32,1-1 1,3 3 0,-1 1 0,3 2-21,3-2 0,-3 5 1,5-3 6,0-2 0,1 5 19,3-3-8,4 8-8,-6-12-14,8 7 0,0-3 1,0 0-1,-2 0-51,-4 3 54,4-7 4,-5 6 1,7-5 0,0 3 0,0-4 0,0 5 0,0-5-1,0-2 1,0 1 0,0-1-2,0 1 10,0-1 0,0-5 0,0 0 0,0 1 4,0 3 77,-8-7-84,6 7 0,-8-12 99,4 7 1,2-5 0,-7 6 20,-3 2 0,1-5 1,-1 1-70,2-2 1,1-2 0,-7-5 0,-1 3 0,-2 2-7,-3-2 0,-1-2 0,2-2 0,-4 0-251,-1 0 1,-5 0 0,6 0 201,0 0 0,-14 0 0,5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4:55.706"/>
    </inkml:context>
    <inkml:brush xml:id="br0">
      <inkml:brushProperty name="width" value="0.08571" units="cm"/>
      <inkml:brushProperty name="height" value="0.08571" units="cm"/>
    </inkml:brush>
  </inkml:definitions>
  <inkml:trace contextRef="#ctx0" brushRef="#br0">65 145 7792,'0'-9'-411,"0"2"420,0 7 1,-2 0 12,-3 0 1,1 0 0,-5 2 63,2 3 1,-4-1 0,6 6-92,2 3 0,-5-4 0,3 2 1,2 1-11,1 2 0,2-3 0,0 0 0,0 1-40,0 2 0,0-3 0,0 0 26,0 1 1,0 3-1,2 1 22,3 0 1,-3-6 0,5-1 0,-2 0 24,0 0 1,8-4 11,-2 6 0,3-6 1,2 4-16,0-2 0,0-1 0,0-6 68,0 0 0,0 0 0,0 0 0,0 0-28,0 0 0,-5 0 0,0 0 0,1 0-3,2 0 0,1-2 1,-3-2-1,-1-1-38,1 1 0,-3-3 0,2 0-29,1-2 0,1-1 1,-1-5-1,-3 3 15,-2 1 0,-1 1 1,-5-5-1,3 3-5,1 1 0,1 0 0,-6-5 0,0 0 3,0 0 1,0 0 0,0 0-1,0 0 2,0 0 1,0 0 0,-2 2 15,-4 3 0,5-3 0,-6 5-16,-1 0 1,5 0 0,-6 4-21,2-6 0,-6 2-35,3-1 1,-5 1 0,-1-2 5,0 6 1,0-2 0,0 1 0,0 3 0,0 1 0,0 2 3,0 0 1,0 0 0,0 0 11,0 0 0,0 0 0,0 2-15,0 3 0,0 4 44,0 7 0,7-5 0,2-2 0,1-1-23,1 1 1,0-3 36,5 4 1,2-4-3,3 4 1,-2-4 0,8 3 54,2-2 0,-4 3 0,1-4-38,3-3 0,1 4 0,2-1 0,0-3 79,0-1 0,0-2 0,0 0-12,0 0 1,0 0 0,0 0-58,0 0 0,0 0 0,0 0-164,0 0 0,-5-2-461,0-3-468,-1 3 1058,7-5 0,-1 7 0,0 0 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2:35.308"/>
    </inkml:context>
    <inkml:brush xml:id="br0">
      <inkml:brushProperty name="width" value="0.08571" units="cm"/>
      <inkml:brushProperty name="height" value="0.08571" units="cm"/>
    </inkml:brush>
  </inkml:definitions>
  <inkml:trace contextRef="#ctx0" brushRef="#br0">53 0 6721,'-10'0'-283,"2"0"1,6 0 531,-4 0-156,5 0 0,-13 2 126,8 4-68,0-4-60,6 5-69,0-7 1,2 0-48,4 0 0,-2 0 33,8 0 1,-7 0-299,7 0 1,0 0 48,5 0 1,-5 0 240,-1 0 0,-7 0 0,4 0 0,-8 0 0</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2:35.517"/>
    </inkml:context>
    <inkml:brush xml:id="br0">
      <inkml:brushProperty name="width" value="0.08571" units="cm"/>
      <inkml:brushProperty name="height" value="0.08571" units="cm"/>
    </inkml:brush>
  </inkml:definitions>
  <inkml:trace contextRef="#ctx0" brushRef="#br0">1 0 7840,'10'8'-1105,"-1"-6"816,-3 4 1,4-4 344,7-2 1,-5 0-154,0 0 1,-7 0 0,7 0 31,2 0 0,-5 0 0,3 0 65,1 0 0,3 0 0,1 0 0</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2:36.054"/>
    </inkml:context>
    <inkml:brush xml:id="br0">
      <inkml:brushProperty name="width" value="0.08571" units="cm"/>
      <inkml:brushProperty name="height" value="0.08571" units="cm"/>
    </inkml:brush>
  </inkml:definitions>
  <inkml:trace contextRef="#ctx0" brushRef="#br0">18 1 7250,'-9'0'1177,"1"2"-1027,8 4 1,0-2-178,0 7 0,0 1 0,0 5 66,0 1 0,0-1 1,0 1-233,0-1 1,0 1 0,0-1-126,0 1 1,0-7 0,0 1 0,2 0-83,4-3 0,-4 1 400,3-4 0,5-4 0,0 5 0</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2:36.375"/>
    </inkml:context>
    <inkml:brush xml:id="br0">
      <inkml:brushProperty name="width" value="0.08571" units="cm"/>
      <inkml:brushProperty name="height" value="0.08571" units="cm"/>
    </inkml:brush>
  </inkml:definitions>
  <inkml:trace contextRef="#ctx0" brushRef="#br0">541 0 7700,'-11'6'-431,"1"2"0,0 0 538,1-1 0,-1 1 1,-4-2-1,3 4-6,-3-1 1,-1 7-1,-3-5 1,1 3-48,-1-2 1,-5 5 0,-2-1 0,0 5-16,-1 0 0,1-1 0,4-3 1,-3 3-27,3 3 1,0-4 0,-1 5 0,-1-5 19,2-2 1,1 1 0,3-1-1,1 1-202,5-1 1,-3 1 0,6-1-294,-1 1 1,5-1-350,-2 1 811,4-9 0,2 7 0,0-6 0</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2:38.075"/>
    </inkml:context>
    <inkml:brush xml:id="br0">
      <inkml:brushProperty name="width" value="0.08571" units="cm"/>
      <inkml:brushProperty name="height" value="0.08571" units="cm"/>
    </inkml:brush>
  </inkml:definitions>
  <inkml:trace contextRef="#ctx0" brushRef="#br0">253 53 7813,'2'-11'-1489,"4"-1"1663,-4 8 1,5-6 121,-7 5-272,0 3 1,-1-6-1,-3 10 1,-4 2 10,-2 2 1,4-1 0,-5-3-16,-3 4 0,1-2 0,-1 6 0,2-1-41,-1 1 1,3-4 0,0 6 0,1 1 7,-1 3 0,0 1 1,-3 1-1,3-1-1,2 1 0,-3-1 0,5 0 0,2 1-12,2-1 0,2 1 0,0-1 12,0 1 0,0-7 0,0 1 4,0 2 1,6-5 0,1 1-8,3-2 0,-4 3 7,6-5 1,-7 8 20,7-3 1,-6 5-13,6 1 0,-9 1 1,3-1 9,-4 1 0,-2-1 0,0 1-66,0-1 0,0 1 0,0-1-11,0 1 0,-2-1 1,-2 1 0,-1-1 0,-9 1 0,2-3 0,-1-1-8,1-3 1,-3-5-1,3 6 21,-4 1 0,1-3 0,1 0 50,3-3 0,9-1-52,2-6 1,8 0 184,9 0 0,6 0 0,1 0 1,-3 0-1,-2 0 45,-1 0 0,-1 0 0,1 0-119,-1 0 0,-1 2 0,-5 4 1,-3 4-62,0-1 0,-6 7 1,4-4-1,-4 3-55,-2 3 1,0-1 0,0 1 0,0-1 86,0 0 1,-6 3-1,0 1 1,0 3 21,-2-3 1,4 0-1,-5 1 1,1 1 73,4-2 1,2 1-1,2-1 1,0 2-62,0-1 0,0-3 0,0-2 0,0 1-43,0-1 1,6-5 0,2 0-1,1-1-23,5-1 1,-4 4 0,1-7 0,3 1-114,1 0 1,3-2 0,1-4 0,3 1-148,1 3 1,2 0 0,-3-6 0,1-2 264,-2-4 0,6-3 0,1-9 0,6 1 0</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2:53.364"/>
    </inkml:context>
    <inkml:brush xml:id="br0">
      <inkml:brushProperty name="width" value="0.08571" units="cm"/>
      <inkml:brushProperty name="height" value="0.08571" units="cm"/>
    </inkml:brush>
  </inkml:definitions>
  <inkml:trace contextRef="#ctx0" brushRef="#br0">333 18 7640,'-10'0'-1144,"2"-2"1527,8-4-271,-7 4 1,3-6-74,-8 8 0,6 0-1,-5 0 0,5 2 0,-6 2-9,-2 2 1,-1 0 0,-1-5-193,5 5 0,-5-4 154,5 4 1,-5-4 11,-1-2 1,5 0 5,0 0 0,7 0 3,-7 0 1,6 0-22,-6 0 1,1 0 6,-7 0 0,9 2 0,1 2 4,0 2 0,6 1 0,-6-3 20,1 2 1,5 2 0,-4-2 37,4 5 0,2-1 0,0 2-34,0 1 1,0 3 0,0 1-10,0 1 1,0-1 0,0 1-1,0-1-1,0 1 1,0-1-1,0 0 1,0 1-15,0-1 1,0 1 0,0 1 0,0 3-10,0 1 0,0 0 0,0-3 0,0 1-5,0 2 1,0 2-1,0-3 1,0 1 7,0-2 1,0 5 0,0-1-1,0 0 8,0 0 1,0-1 0,0-5 0,0 2 20,0 3 0,2-1 0,2-4 0,2 3-17,-3 1 1,-1 0-1,-2-5 1,0-1-8,0 1 1,0-7 0,0 1 0,0 2-4,0 1 1,0 3-1,0-1 0,0 0 0,0-5 0,0 0 1,0 1 1,0-3 119,0 2 1,2-8 0,2 3-15,2 1 1,2-6-27,-2 4 1,-3-2-77,9 2 1,-6-5 1,6 5 44,-9-4 1,5 0 11,-8 4-57,0-4 0,0 8-35,0-5 0,2-3-5,4 4 1,-2-4 61,8-2 0,-1 0-15,7 0 0,-1 0 0,1 0 44,-1 0 1,-5 0-1,-1 0 1,3 0-156,1 0 0,3 0 1,-1 0-503,1 0 0,-1-6 602,1 1 0,-1-9 0,1 4 0</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3:05.522"/>
    </inkml:context>
    <inkml:brush xml:id="br0">
      <inkml:brushProperty name="width" value="0.08571" units="cm"/>
      <inkml:brushProperty name="height" value="0.08571" units="cm"/>
    </inkml:brush>
  </inkml:definitions>
  <inkml:trace contextRef="#ctx0" brushRef="#br0">0 18 7864,'0'-10'-828,"0"2"1255,0 8 73,0 0-586,8 0 0,2 0 42,7 0 1,1 0-1,-1 0 9,1 0 1,-7 0-1,1 0 32,2 0 0,1 0 16,3 0 0,-1 0 0,-1 2 0,-3 2-11,-1 2 0,-6 0 0,5-6-5,3 0 1,-4 0 5,1 0 0,-1 2 20,2 3-6,3-3 1,-13 8-1,6-6-3,0 2 1,-7 1 5,5-1 0,-4-2 1,0 6-16,4-2 0,-4 5-1,4-1 1,-4 3-22,-2 3 1,0-1-1,0 1 6,0-1 0,0-5 0,0 0 8,0 1 0,0 3 1,0 1 2,0 1 0,0-1 0,0 0 1,0 1 0,6-1 1,-1 1-1,-1-1 0,-2 1 0,-2-1 0,0 1-1,0-1 1,0 1-1,0-1 0,0 1 0,0-1 0,0 1 0,0-1 11,0 0 0,0 1 0,0-1-10,0 1 1,0-1 0,0 1-3,0-1 1,0 1 0,0-1-1,0 1 1,0-1 0,0 1-1,0-1 0,0 0 0,2 1 0,4-1 0,-4 1 0,4-1-5,-4 1 1,-2-7 0,0 1-14,0 2 0,0 1 0,0 3-7,0-1 1,0 1 0,0-1 4,0 1 0,0-1 20,0 0 1,0 1 0,0-1 19,0 1 0,0-1 57,0 1 1,0-1 0,0 1-22,0-1 1,0-5-42,0-1 1,0 1 4,0 6 0,-2-9 1,-2-1-137,-2 0 1,-2-6 96,2 4 0,3 1 12,-9-1 1,6 0-56,-6-6 0,7 0-86,-7 0 0,6 0-2,-6 0 0,7 0-17,-7 0 1,6 0 0,-5 0-64,-3 0 0,6-2 231,2-4 0,-3-4 0,-1-7 0</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3:06.364"/>
    </inkml:context>
    <inkml:brush xml:id="br0">
      <inkml:brushProperty name="width" value="0.08571" units="cm"/>
      <inkml:brushProperty name="height" value="0.08571" units="cm"/>
    </inkml:brush>
  </inkml:definitions>
  <inkml:trace contextRef="#ctx0" brushRef="#br0">34 88 6598,'-10'-8'-22,"2"6"0,6-7 200,-4 3 1,4 2-27,-3-8 0,5 7-22,5-7 0,-1 8-2,8-2 1,-6 2-71,5-1 1,1 3-24,6-4 0,-1 4 0,0 2-81,1 0 1,-6 0-24,-1 0 1,-5 0-27,6 0 0,-8 8 31,1 3 1,-3 5 43,-2 1 0,0 1 15,0-1 0,-2-1 0,-2-3 0,-1-1-14,1 1 1,0-5-1,0 0 8,-2 0 1,-2 0-1,5 5-3,-3-1 0,0-6 0,4 3 7,-4-1 60,4-2 120,-6-6 37,8 0 0,8 0-76,4 0 1,3 0 1,3 0 0,-1 0 0,1 0-68,-1 0 1,-5 0-1,0 0-116,1 0 0,-3 0-21,1 0 1,-5 0-1759,6 0 1827,-8 0 0,11 0 0,-5 0 0</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3:07.105"/>
    </inkml:context>
    <inkml:brush xml:id="br0">
      <inkml:brushProperty name="width" value="0.08571" units="cm"/>
      <inkml:brushProperty name="height" value="0.08571" units="cm"/>
    </inkml:brush>
  </inkml:definitions>
  <inkml:trace contextRef="#ctx0" brushRef="#br0">350 18 7590,'16'-2'-121,"-5"-4"0,5 4 172,-5-3 0,-1 3 102,2 2 1,-1 0-31,7 0 1,-9 7 0,-1 5-50,0 4 0,-6-5 1,4 1-1,-4 3-152,-2 7 1,0-3 0,0 4-1,-2-1 98,-4 1 1,4-4 0,-4 5 0,4-3-12,2 2 1,0-3 0,0 3 0,0-4-25,0-1 0,0-1 0,0 1 0,2-1 10,4 1 1,-4-1 0,6-1 0,-1-3-26,5-1 1,-2-6-1,1 4-16,3-3 0,2 5 0,1-6-10,0-2 0,-5-2-122,0-2 39,-8 0 118,3 7 1,-9-5 0,-1 6 0,-5-2-3,-2 0 1,4 5-1,-5-3 1,-1 2 35,2 3 0,-3-3 1,5 2-1,0 1 27,0 3 1,1 1-1,3 1 1,-4-1-10,-2 1 0,6-1 0,-1 1 0,1-1-31,-2 1 1,4 5 0,-4 0 0,4-2-1,2-1 0,-2-3 1,-2 1-1,-1-1-1,1 1 0,2-1 0,2 1 0,0-1 14,0 1 1,0-1 0,0 0 0,-2 1 31,-4-1 1,4-5 0,-4 0 0,2 1 23,-1 3 1,1-1 0,-6-1-1,2-2 37,4 1 0,-5 3 0,-1 1 16,0 1 0,-5-7 0,3 1 23,-3 1 1,-3-3 0,1 0-93,-1-2 0,1 3 0,-1-5 0,1-2-33,-1-2 0,1 0 0,-1 2 1,1 2-59,-1-3 0,-1 1 0,-2 0 0,-3 2 38,3-2 0,-6-2 0,0-2 0</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3:11.861"/>
    </inkml:context>
    <inkml:brush xml:id="br0">
      <inkml:brushProperty name="width" value="0.08571" units="cm"/>
      <inkml:brushProperty name="height" value="0.08571" units="cm"/>
    </inkml:brush>
  </inkml:definitions>
  <inkml:trace contextRef="#ctx0" brushRef="#br0">1 18 7721,'10'0'-97,"-3"0"1,-5 0 0,2-2 156,2-4 1,2 4-80,-2-4 0,3 4-62,9 2 0,-1 0-127,1 0 1,-1 0-23,1 0 0,-9 2-273,-3 4 503,-4-4 0,-2 6 0,0-8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4:56.396"/>
    </inkml:context>
    <inkml:brush xml:id="br0">
      <inkml:brushProperty name="width" value="0.08571" units="cm"/>
      <inkml:brushProperty name="height" value="0.08571" units="cm"/>
    </inkml:brush>
  </inkml:definitions>
  <inkml:trace contextRef="#ctx0" brushRef="#br0">161 17 7079,'-9'0'-426,"2"0"445,0 0 0,3 0 0,-5 2 0,1 1 34,-1 2 1,3 1 0,-3-4-1,0 1 1,1 2 1,4 3 0,-3-5 0,2 4-39,-1 2 0,-6 2 1,3 5 34,0 0 1,0-5-1,5-1-161,-1 3 1,0 1 91,5 2 1,0 0 0,2-2 28,3-3 0,4 3 0,7-5 12,0 0 0,-5-2 0,-1-5 0,3 2-5,1 1 1,-3 0 0,-1-5-1,3 0 14,1 0 0,-3 0 0,-1 0-1,3 0 1,1-1 0,2-5 61,0-4 0,-5 1 0,0-2-47,1-2 0,-3 1 1,0-1-1,-2 3-36,-3-3 0,-3-1 1,1 0-1,2 1 23,1 3 0,0-1 1,-5-5-1,-1 0-91,-5 0 1,5 5-1,-7 2 1,3 0-18,0 0 0,-8 4 1,3-4-27,-5 2 0,-1 2 0,0 5 0,0 0-122,0 0 1,-2 0 0,-1 0 0,-4 0-125,-2 0 347,5 0 0,-10 7 0,5 2 0</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3:12.061"/>
    </inkml:context>
    <inkml:brush xml:id="br0">
      <inkml:brushProperty name="width" value="0.08571" units="cm"/>
      <inkml:brushProperty name="height" value="0.08571" units="cm"/>
    </inkml:brush>
  </inkml:definitions>
  <inkml:trace contextRef="#ctx0" brushRef="#br0">0 1 7844,'8'9'-716,"-6"-1"1,14-6 574,-5 4 0,-1-4 174,2 4-33,-1-5 0,7 7 0,-1 2 0</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3:12.523"/>
    </inkml:context>
    <inkml:brush xml:id="br0">
      <inkml:brushProperty name="width" value="0.08571" units="cm"/>
      <inkml:brushProperty name="height" value="0.08571" units="cm"/>
    </inkml:brush>
  </inkml:definitions>
  <inkml:trace contextRef="#ctx0" brushRef="#br0">1 1 6346,'9'0'726,"-1"0"1,-2 8-1,0 3-651,-2 5 1,3-5 0,1 1 0,0 2-89,0 1 0,0 3 0,-5-1 0,5 1-66,2-1 0,-4 0 1,3 1-254,-1-1 0,0 1 0,-4-1-78,2 1 0,-1-1 0,-5 1 410,0-1 0,0-7 0,0-2 0</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3:12.881"/>
    </inkml:context>
    <inkml:brush xml:id="br0">
      <inkml:brushProperty name="width" value="0.08571" units="cm"/>
      <inkml:brushProperty name="height" value="0.08571" units="cm"/>
    </inkml:brush>
  </inkml:definitions>
  <inkml:trace contextRef="#ctx0" brushRef="#br0">586 0 7030,'-12'2'-287,"1"2"462,-3 2 0,5 8-88,-3-3 0,6 5 1,-6-1-1,1-1-11,1-2 1,-5-1 0,5 7-1,-2-1-66,1 1 1,-1-1-1,-7 2 1,-3 3 41,-1 1 0,0 0 0,5-5 0,-1 1-58,-5 5 1,5-5 0,-6 4 0,2-3-57,-1-3 0,1 1 1,4-1-1,-3 1 9,-1-1 1,0 0 0,7 1 0,3-1-113,1 1 1,2-7-519,-1 1 683,-5 0 0,14-10 0,2-4 0,10-16 0</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3:15.040"/>
    </inkml:context>
    <inkml:brush xml:id="br0">
      <inkml:brushProperty name="width" value="0.08571" units="cm"/>
      <inkml:brushProperty name="height" value="0.08571" units="cm"/>
    </inkml:brush>
  </inkml:definitions>
  <inkml:trace contextRef="#ctx0" brushRef="#br0">261 1 6824,'-12'0'52,"1"0"1,5 0-1,-6 2-42,-1 3 1,3-3 0,-2 6-3,-1 0 0,3-4 1,-2 6 4,-1-3 0,3 5 0,0-4 28,3 1 1,-5-3 16,6 6 1,-7-1-34,1 7 1,4-6-1,0-1-24,1 3 0,5 1 0,-6 1-24,0-4 1,6 3 17,-4-3 1,5-3 11,1 3 0,0 0 0,1 3 9,5-3 1,-2-2 0,8-5 89,1 7 0,-3-2 1,2-1-1,-1 1-86,-1 0 0,4-4 0,-7 3-19,3-1 1,0 6 0,3-5 0,-3 3-11,-2 0 1,4-7-1,-5 7-10,3 2 0,-6-5 1,2 3-14,-4 2 0,-2 1 0,0 3 0,0-1 0,-6 1 1,-2-3-1,0-1 25,1-3 1,-7-5 0,2 6-8,-3 1 0,-3 1 0,1 0 0,-1-5 46,1-1 0,5-2 0,1-4 196,-3 4-197,-1-4-17,5 5 0,4-7-16,12 0 1,4 0-1,7 0 79,0 0 0,1 0 0,-1 0-15,1 0 0,-1 2-53,1 4 1,-1 4 0,-1 7 14,-5 1 0,-1-7 0,-6 1-52,2 2 1,0 1 0,-6 3 0,2-1 11,3 0 1,-3-5-1,4 0 1,-4 1-20,-2 3 0,0 1 0,0 1 0,0-1 15,0 1 1,0-1-1,0 1-4,0-1 0,0 1 1,0-1-1,0 0 1,0 1-19,0-1 0,0 1 0,0-1 86,0 1 0,0-1 1,2-1-1,2-3-18,2-1 1,0 0 0,-6 5-18,0 1 1,5-7-1,1 1 1,0 0 5,2-3 1,-4 1-3,7-4-2,1-4-5,-2 5 121,5-7-116,-5 8-2,0-6 184,5 6-167,-5-8 5,7 0 73,-7 0-70,5 0-7,-5 0 1,2 0-103,-1 0 119,1 0-86,-2 0 0,0 0-47,-5 0 120,-3 0-250,14 0 0,-12-6 0,7 0-992,3 2 988,-6-5-133,-1 7 356,-7-14 0,0-1 0,0-10 0</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3:17.289"/>
    </inkml:context>
    <inkml:brush xml:id="br0">
      <inkml:brushProperty name="width" value="0.08571" units="cm"/>
      <inkml:brushProperty name="height" value="0.08571" units="cm"/>
    </inkml:brush>
  </inkml:definitions>
  <inkml:trace contextRef="#ctx0" brushRef="#br0">0 176 7122,'10'-10'633,"0"-4"-827,-4 9 1,-3-3 205,9 2 1,-2 2 0,3-6-139,-1 3 0,-6-7 116,6 2 0,-7 3 0,5-3 15,-2-2 1,-2 5 0,-6-3 200,0-1-50,7 5-21,-5 0-93,6 8 0,-10 2 0,-2 4-34,-2 5 1,1-1 0,5 2 0,0 1 16,0 3 1,0 1 0,0 1-1,0-1-16,0 1 0,2 5 0,1 0 0,3-1-11,-2-3 0,4-2 0,0 1-89,1-1 0,-5-5 1,4 0-317,0 1 0,-6-3 22,4 2 0,-5-7 385,-1 7 0,-7-8 0,-5 2 0,-3-4 0,-3-2 0,1 0 0</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3:17.507"/>
    </inkml:context>
    <inkml:brush xml:id="br0">
      <inkml:brushProperty name="width" value="0.08571" units="cm"/>
      <inkml:brushProperty name="height" value="0.08571" units="cm"/>
    </inkml:brush>
  </inkml:definitions>
  <inkml:trace contextRef="#ctx0" brushRef="#br0">0 1 7458,'18'0'99,"-7"0"0,1 0 0,2 0-191,1 0 1,-3 2 0,-1 1-1,3 3-150,1-2 1,3-2 0,-1-2 0,1 0 32,-1 0 209,9 0 0,-7 0 0,6 0 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3:17.830"/>
    </inkml:context>
    <inkml:brush xml:id="br0">
      <inkml:brushProperty name="width" value="0.08571" units="cm"/>
      <inkml:brushProperty name="height" value="0.08571" units="cm"/>
    </inkml:brush>
  </inkml:definitions>
  <inkml:trace contextRef="#ctx0" brushRef="#br0">0 36 6575,'12'0'332,"-1"0"1,1 0-1,6 0-288,-1 0 0,0 0 0,1 0 0,-1 0-32,1 0 1,-1 0 0,1-2 0,-1-2-43,1-2 1,1 0 0,2 6-222,3 0 1,-1 0 0,-6 0-25,1 0 0,-6 0 0,-1 0 275,3 0 0,-6 0 0,-1-7 0,-7-3 0</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3:18.107"/>
    </inkml:context>
    <inkml:brush xml:id="br0">
      <inkml:brushProperty name="width" value="0.08571" units="cm"/>
      <inkml:brushProperty name="height" value="0.08571" units="cm"/>
    </inkml:brush>
  </inkml:definitions>
  <inkml:trace contextRef="#ctx0" brushRef="#br0">0 0 7841,'16'2'6,"-4"4"1,-5-2 0,-7 7-1,0 3 41,0 2 0,0 1 0,0 0 0,0 1-240,0-1 0,0 1 1,0-1-1,0 1 4,0-1 1,0 1 0,0-1 0,0 1-350,0-1 538,0 1 0,8-1 0,2 1 0</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3:18.635"/>
    </inkml:context>
    <inkml:brush xml:id="br0">
      <inkml:brushProperty name="width" value="0.08571" units="cm"/>
      <inkml:brushProperty name="height" value="0.08571" units="cm"/>
    </inkml:brush>
  </inkml:definitions>
  <inkml:trace contextRef="#ctx0" brushRef="#br0">1 167 7830,'9'0'-414,"-1"-2"220,-8-4 1,6 2 244,0-7 1,7 5-49,-1-6 0,3 3 0,1-5 3,-4 2 1,-5 7-1,-5-5 1,2 0 22,2 0 0,0 5 1,-6-7-134,0-2 237,0 7-121,0-9 46,0 14 0,0 2-2,0 12 0,0 3 0,0 3 0,0-1-30,0 1 0,0-1 0,0 1 0,0-1-51,0 1 1,0-1 0,0 0 0,0 1 33,0-1 1,0 1 0,0-1-173,0 1 0,0-1 0,0 1-95,0-1 1,0 1 0,2-3 24,4-3 0,-4-2 233,3-5 0,-3-3 0,-9 6 0,-3-16 0,-8-1 0</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3:18.863"/>
    </inkml:context>
    <inkml:brush xml:id="br0">
      <inkml:brushProperty name="width" value="0.08571" units="cm"/>
      <inkml:brushProperty name="height" value="0.08571" units="cm"/>
    </inkml:brush>
  </inkml:definitions>
  <inkml:trace contextRef="#ctx0" brushRef="#br0">1 0 7600,'17'0'248,"0"0"1,1 0-112,-1 0 0,-5 0 0,0 0-156,1 0 0,3 0 0,1 0-201,1 0 1,-7 0 0,1 0-231,2 0 1,-5 0 122,3 0 327,-8 0 0,4 0 0,-8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5:09.888"/>
    </inkml:context>
    <inkml:brush xml:id="br0">
      <inkml:brushProperty name="width" value="0.08571" units="cm"/>
      <inkml:brushProperty name="height" value="0.08571" units="cm"/>
    </inkml:brush>
  </inkml:definitions>
  <inkml:trace contextRef="#ctx0" brushRef="#br0">193 1 7628,'-9'0'-316,"1"0"428,1 0-327,-2 0 175,-7 0 0,0 0-20,0 0 0,6 0 0,-1 0 34,-1 0 1,-3 0-323,-1 0 284,0 7 1,5-5 82,1 3 1,6-1 2,-1 1 35,3-3 0,2 12 59,0-3 0,0-2-78,0 1 1,0 1-1,0 5-16,0 0 1,0 0 0,0 0-26,0 0 0,0 0 1,0 0-2,0 0 0,0 0 0,0 0-5,0 0 0,2 0 0,1 1 10,3-1 0,-1 0 0,-5 0-1,0 0 0,0 0 0,2-2 0,1-2-5,3-1 1,-1 0 0,-5 5-14,0 0 0,0 0 0,0 0 14,0 0 0,0 0 1,0 0 14,0 0 0,0 0 1,0 0 3,0 0 0,0-5 1,0 0-8,0 1 0,0 2 1,0 2-1,0 0 1,0-5 0,0 0-19,0 1 1,0-3 0,0 2 9,0 1 0,0 3-1,0 1 1,0 0 9,0 0 0,0 0 19,0 0 1,0 0-13,0 0 1,0 0-1,2-2 19,3-3 1,-3 3-25,3-3 1,-3 3-22,-2 2 1,0 0 13,0 0 0,0-5 0,0-1 20,0 3 1,0-4-5,0 2 1,0-6 35,0 6 1,0-1 1,0 6 1,0-5-35,0 0 0,0-1 4,0 6 0,0-5-55,0 0 0,0-6-3,0 6 1,6-6 20,-1 6 0,0-6 4,-5 6-8,0-8-8,0 12 1,0-12 0,0 8 24,7-7 1,-5 4 25,4-2 1,-3-4-15,2 3 1,-3-2 29,4 3 0,-3-4-33,2 3 1,-1-3-1,5-1 32,-2 5 1,0-4 14,-1 3 0,-3-3 165,8-2 1,-6 0-175,6 0 0,-1 0-162,7 0 1,-1 0-1,0 0 1,0 0-304,0 0 1,0 0 413,0 0 0,7 0 0,2 0 0</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3:19.677"/>
    </inkml:context>
    <inkml:brush xml:id="br0">
      <inkml:brushProperty name="width" value="0.08571" units="cm"/>
      <inkml:brushProperty name="height" value="0.08571" units="cm"/>
    </inkml:brush>
  </inkml:definitions>
  <inkml:trace contextRef="#ctx0" brushRef="#br0">0 35 7582,'16'-2'-27,"-5"-4"0,5 3 77,-4-9 0,3 8-124,3-2 1,-7 4 255,1 2 1,0 0-116,5 0 0,-1 2 0,-3 2 0,-3 4-54,-2 2 1,-3-5-1,-3 7 1,2 2 32,2 1 1,0 4 0,-6 3 0,0 1-33,0-2 0,0 7 0,0-1 0,0 2-58,0 0 0,0-2 0,0 2 1,0-3 25,0-1 1,0-6 0,0 6 0,0-1 6,0-1 1,2-6 0,2-5 5,2 2-79,-1-7 0,3 7 0,2-6 1,1 0-138,1-1 1,0-1 0,5-6 137,1 0 1,-1 0 0,1-2 181,-1-4-68,-7 4-33,-2-13 1,-10 15-1,-4-2 1,-4 8 23,0 3 0,-3 3 0,5 6 0,-2-1-13,-3 0 0,3 1 0,0-1 0,3 1 21,3-1 1,2 7 0,2-1 0,0-2-18,0-1 0,0 3 0,0 0 1,0 1-10,0 1 0,0-6 1,0 4-1,0-3-49,0-3 0,0 3 0,0 1 1,0 2 11,0-1 0,0-3 0,0-1 15,0-1 1,0 0 0,0 1-44,0-1 49,0 1 46,0-1 0,-6-5 10,0 0 1,-6-7 68,7 7-98,-9 0-13,12-3-1,-13 7 1,7-12 1,-4 7 0,-3-7 5,3 2-23,-4 4 1,5-8 0,-1 4-7,-1-4 4,-3-2 0,4 0 0,1 0-21,-3 0-73,6 0 1,-7 0 69,3 0-76,5 0 1,-3-6 0,6-2-1,-2-2 117,2-3 0,2 5 0,2-15 0,0 3 0</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3:21.147"/>
    </inkml:context>
    <inkml:brush xml:id="br0">
      <inkml:brushProperty name="width" value="0.08571" units="cm"/>
      <inkml:brushProperty name="height" value="0.08571" units="cm"/>
    </inkml:brush>
  </inkml:definitions>
  <inkml:trace contextRef="#ctx0" brushRef="#br0">10 1 7422,'-9'0'154,"16"0"0,-1 0 0,12 0-196,-3 0 1,-5 0 0,2 0-171,1 0 1,-3 0 0,2 0-111,1 0 1,3 0 321,1 0 0,-7 0 0,5 0 0,-5 0 0</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3:21.288"/>
    </inkml:context>
    <inkml:brush xml:id="br0">
      <inkml:brushProperty name="width" value="0.08571" units="cm"/>
      <inkml:brushProperty name="height" value="0.08571" units="cm"/>
    </inkml:brush>
  </inkml:definitions>
  <inkml:trace contextRef="#ctx0" brushRef="#br0">0 0 7604,'8'10'70,"-4"-2"85,8-8 1,-6 0 0,5 0-424,3 0 0,1 0 167,3 0 0,-3 2 0,-1 1-173,-2 3 0,-3 2 260,3-2 14,3-4 0,-13 13 0,6-5 0</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3:22.965"/>
    </inkml:context>
    <inkml:brush xml:id="br0">
      <inkml:brushProperty name="width" value="0.08571" units="cm"/>
      <inkml:brushProperty name="height" value="0.08571" units="cm"/>
    </inkml:brush>
  </inkml:definitions>
  <inkml:trace contextRef="#ctx0" brushRef="#br0">70 52 7625,'-17'0'-327,"-1"0"1,7 0 259,-1 0 130,8-7-58,-4 5 1,8-8-1,2 6 40,4-2 0,-2 0 1,6 5-1,0-3 41,-1-2 1,-3 0 0,6 6-12,1 0 1,3 0-1,1 0-47,1 0 1,-1 0 0,1 0-31,-1 0 0,-5 0 1,-1 0-46,3 0 1,-4 2 27,1 4 1,-5 2-1,4 5 3,-2-1 1,-3-1 0,-5 7 12,0-1 1,0-5-1,0 0-16,0 1 0,0 3-11,0 1 0,-2 1 0,-3-3-14,-7-3 1,2 1-1,-1-5 17,-3 2 1,-1 0 0,-3 3-1,1-3-20,-1-2 0,1 3 0,-1-5-6,1-2 1,5 4 215,1-2 53,-1-1-195,2-5 1,2-2-35,8-3 3,0 3 1,0-8-8,0 4 0,2 4 41,4-4-8,-4 4 62,6 2-69,-8 0 0,2 0-5,4 0 1,-2 0 24,7 0 89,-7 0 17,4 0-32,-8 0 23,0 0-106,8 0 1,-7 2 8,5 4-14,-4-4-4,-2 6 0,2-8 71,4 0-18,-4 0 0,8 0-36,-5 0 1,-3 2 0,6 2 13,0 2-35,-6-1 1,8-5-8,-5 0 1,-3 2 0,6 2 42,0 2 0,-4 0-35,7-6-9,-7 0 1,12 0 1,-12 0 0,5 2 9,-1 4 1,0-4-6,-2 3 1,3-3-61,9-2 0,-6 0 0,-3 2-390,-1 4-324,6-4-290,-5 6 1059,1 0 0,-2-14 0,0 4 0,1-16 0</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3:23.407"/>
    </inkml:context>
    <inkml:brush xml:id="br0">
      <inkml:brushProperty name="width" value="0.08571" units="cm"/>
      <inkml:brushProperty name="height" value="0.08571" units="cm"/>
    </inkml:brush>
  </inkml:definitions>
  <inkml:trace contextRef="#ctx0" brushRef="#br0">1 0 7798,'10'0'267,"-3"0"1,-5 0-400,4 0 0,-2 0-2,8 0 0,-1 0 38,7 0 0,-3 2 1,-1 2-166,-2 2 1,-7 5 0,5-3-34,-2 2 0,4-4 0,-5 3 294,3-1 0,-4 4 0,5-6 0,3-2 0,2 5 0,1 1 0</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3:23.820"/>
    </inkml:context>
    <inkml:brush xml:id="br0">
      <inkml:brushProperty name="width" value="0.08571" units="cm"/>
      <inkml:brushProperty name="height" value="0.08571" units="cm"/>
    </inkml:brush>
  </inkml:definitions>
  <inkml:trace contextRef="#ctx0" brushRef="#br0">263 0 6167,'-16'2'469,"3"2"-323,1 2 0,6 0 102,-5-6 0,5 0-85,-6 0 0,1 6-139,-7-1 1,7 1 0,1-4 0,0 2-91,0 2 0,5 5 0,-5-3 0,0 2-59,0 4 0,5-5 1,-7 3-207,-2 1 0,5 3-243,-3 1 574,8 1 0,-11-1 0,5 1 0</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3:25.694"/>
    </inkml:context>
    <inkml:brush xml:id="br0">
      <inkml:brushProperty name="width" value="0.08571" units="cm"/>
      <inkml:brushProperty name="height" value="0.08571" units="cm"/>
    </inkml:brush>
  </inkml:definitions>
  <inkml:trace contextRef="#ctx0" brushRef="#br0">0 53 7804,'2'-11'-1079,"4"-1"1128,-4 8 256,6-4 0,-1 3-121,5-1 1,-2 0 0,-1 8-100,-1 4 1,4 3 0,-6 9 0,-2-1-80,-3 1 0,5-1 0,0 1 0,0-1 46,2 1 0,-6 5 1,3 0-1,-1-1-291,2-3 1,-4 4 0,4 1 0,-4-3-642,-2-2 693,0-1-26,0-1 1,0 1 212,0-1 0,0 1 0,0-1 0</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3:25.978"/>
    </inkml:context>
    <inkml:brush xml:id="br0">
      <inkml:brushProperty name="width" value="0.08571" units="cm"/>
      <inkml:brushProperty name="height" value="0.08571" units="cm"/>
    </inkml:brush>
  </inkml:definitions>
  <inkml:trace contextRef="#ctx0" brushRef="#br0">0 0 7681,'18'0'-944,"-1"0"986,1 0 0,-1 0 0,1 0 0,-1 0 84,0 0 1,1 0 0,1 0 0,3 0-62,1 0 1,0 0 0,-3 0 0,1 0-41,2 0 0,3 0 0,-5 0 0,2 0-42,-2 0 0,-1 0 1,-1 0-1,3 0-136,1 0 1,0 0 0,-5 0-156,-1 0-491,1 0 799,-9 0 0,7 0 0,-6 0 0</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3:26.536"/>
    </inkml:context>
    <inkml:brush xml:id="br0">
      <inkml:brushProperty name="width" value="0.08571" units="cm"/>
      <inkml:brushProperty name="height" value="0.08571" units="cm"/>
    </inkml:brush>
  </inkml:definitions>
  <inkml:trace contextRef="#ctx0" brushRef="#br0">88 36 7644,'-10'-2'-1136,"5"-4"1206,3 4 1,7-8-1,3 7 37,2-3 1,2 0-1,5 6-11,1 0 1,-7 0 0,1 0-2,1 0 0,3 0-101,1 0 0,-7 8-108,-4 3 1,2-1 0,-3 2-21,-1 1 0,-2-3 0,-4 0 0,-2-1 30,-1 1 1,-9 2 0,4 5 28,1 1 1,-7-1-1,4-1 1,-1-3 16,1-1 1,-3-2 0,3 3 0,-3-3 57,-3-2 0,6 3 0,1-3 0,-3 2 0,-1-6 0,-1 3 0,5 1-21,3-6 113,8 6 0,8-10 1,3-2 9,5-2 1,1-2 0,1 4 3,-1-1 0,1-1 0,-1 6 0,1-2 43,-1-4 1,0 4-1,1-4-25,-1 4 1,1 2 0,-1 0 0,-1-2-20,-5-3 0,5 3 0,-4-4-269,3 4 1,-3 2-545,-1 0 708,-7 0 0,12 8 0,-6 1 0</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8:14.600"/>
    </inkml:context>
    <inkml:brush xml:id="br0">
      <inkml:brushProperty name="width" value="0.08571" units="cm"/>
      <inkml:brushProperty name="height" value="0.08571" units="cm"/>
    </inkml:brush>
  </inkml:definitions>
  <inkml:trace contextRef="#ctx0" brushRef="#br0">51 18 6335,'-17'0'619,"5"0"-296,0 0-119,8 0 0,-1 0-54,10 0 0,-1 0 0,8 0-44,2 0 1,1 0 0,3 0-32,-1 0 0,0 0 1,1 0-46,-1 0 0,1 0 0,-1 0-87,1 0 0,-1-6 0,1 0-63,-1 2 0,1 2 0,-1 2 25,1 0 0,-7 0-546,1 0 641,-8 0 0,-4 0 0,-10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3:15.928"/>
    </inkml:context>
    <inkml:brush xml:id="br0">
      <inkml:brushProperty name="width" value="0.08571" units="cm"/>
      <inkml:brushProperty name="height" value="0.08571" units="cm"/>
      <inkml:brushProperty name="color" value="#E71224"/>
    </inkml:brush>
  </inkml:definitions>
  <inkml:trace contextRef="#ctx0" brushRef="#br0">0 16 6579,'11'0'128,"0"0"1,0 0 0,5-1-44,0-5 1,-6 5 0,1-5 8,1 4 1,3 2-66,1 0 0,0 0 0,-2 2-114,-3 4 1,3-3 92,-3 8 1,-2-6 0,-1 6-78,0 1 0,-1-3 1,-4 2 55,3 1 1,-1-3 0,-5 2-9,0 1 0,-2-4 0,-1-1 0,-4-2-8,-2 0 0,3 6 0,-4-6 0,-1 1-74,2 1 1,-5-5 0,3 5-114,-3 0 1,-2-4-125,0 8 340,0-7 0,0 10 0,0-5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5:11.952"/>
    </inkml:context>
    <inkml:brush xml:id="br0">
      <inkml:brushProperty name="width" value="0.08571" units="cm"/>
      <inkml:brushProperty name="height" value="0.08571" units="cm"/>
    </inkml:brush>
  </inkml:definitions>
  <inkml:trace contextRef="#ctx0" brushRef="#br0">1 1 6742,'16'0'-14,"0"0"0,-5 0 0,-1 0-1,3 0 1,1 0 27,2 0 0,0 0 0,0 0 9,0 0 0,-5 0 0,0 0 6,1 0 0,2 0 10,2 0 0,-5 0-26,0 0 101,-8 0-58,4 0 0,-5 0-15,4 0 1,-5 2-20,5 3 0,-3-3 0,1 5 4,1 0 1,1-3 39,-6 6 1,0-4-35,0 4 1,0-4 0,1 3-20,5-2 0,-5 5-5,5-1 0,-4 3 0,-1 2 7,5 0 1,-5 0 0,5 0 7,-4 0 0,-1-5 0,3 0 20,1 1 0,1 2-16,-6 3 0,1-1 0,3 0-30,1 0 0,1-6 1,-6 1-12,0 1 1,1 3 0,3 1-13,1 0 0,2-2 0,-3-1 0,1-3 7,-1 3 1,-2 1 0,-2 2-39,0 0 1,0 0 0,0 0 56,0 0 1,0 0-1,0 0 10,0 0 0,0 0 31,0 0 1,0 0 11,0 0 1,0 0-36,0 0 1,0 0 0,2-1-9,3-5 1,-3 5-1,3-5-9,-3 5 0,0 1 0,1 0 33,2 0 0,1-6 0,-6 1 0,0 2 0,0 1 65,0 2 1,2 0-38,3 0 0,-3 0-22,3 0 1,-3-5-1,-2-1-69,0 3 0,2-4-3,3 1 1,-3 1 13,3 5 1,-3-5-1,-2 0 1,0 1 0,0-3 10,0 2 0,0-1-14,0 6 1,-5-5 8,-1 0 1,1-6-47,5 6 34,0-8 22,0 12 0,0-12 9,0 8-6,0-8 0,0 6 49,0-3 0,-2-5-6,-3 5 1,-4-4-78,-7-2 0,0 0 1,0 0-117,0 0 1,0 0 0,0 0-87,0 0 0,0 0 236,0 0 0,7-8 0,1 0 0</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8:14.908"/>
    </inkml:context>
    <inkml:brush xml:id="br0">
      <inkml:brushProperty name="width" value="0.08571" units="cm"/>
      <inkml:brushProperty name="height" value="0.08571" units="cm"/>
    </inkml:brush>
  </inkml:definitions>
  <inkml:trace contextRef="#ctx0" brushRef="#br0">18 17 6982,'0'-9'842,"0"1"-516,0 8-251,0 0 0,0 8 0,-2 1 0,-1 3-12,-3 0 1,0-1 0,6 7-66,0-1 0,0 1 1,0-1-1,0 1 15,0-1 1,0 1-1,0-1-735,0 1 0,0-1 722,0 1 0,0-1 0,0 0 0</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8:16.182"/>
    </inkml:context>
    <inkml:brush xml:id="br0">
      <inkml:brushProperty name="width" value="0.08571" units="cm"/>
      <inkml:brushProperty name="height" value="0.08571" units="cm"/>
    </inkml:brush>
  </inkml:definitions>
  <inkml:trace contextRef="#ctx0" brushRef="#br0">18 1 7703,'9'2'-686,"-3"3"0,-4-1 1437,-2 8 1,0-6-428,0 5 0,0 1-191,0 6 1,0-1 0,0 0-122,0 1 0,0-6 0,-2-1-432,-4 3 0,4 1-312,-3 3 732,-5-9 0,8 7 0,-6-6 0</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8:16.985"/>
    </inkml:context>
    <inkml:brush xml:id="br0">
      <inkml:brushProperty name="width" value="0.08571" units="cm"/>
      <inkml:brushProperty name="height" value="0.08571" units="cm"/>
    </inkml:brush>
  </inkml:definitions>
  <inkml:trace contextRef="#ctx0" brushRef="#br0">0 53 6752,'0'-12'376,"0"1"-197,0 7 1,2-6-53,4 4 0,-2 4 0,7-3 3,3 3 0,1 2-98,3 0 1,-6 0 0,-1 0-1,3 0 19,1 0 0,3 0 1,-1 2-1,1 1-97,-1 3 0,-5 2 0,-1-4 1,3 4 25,2 1 0,-5 1 0,-1 4 0,0-3-1,-1 3 0,-5-4 0,2 1 15,-4 3 0,-2 1 0,0 3-13,0-1 1,-8-1-1,-3-3 1,-5-3-104,-1-2 1,-1 3 0,-1-5 0,-3 0-52,-1 2 1,0-6-1,5 4 1,1-3-70,-1 3 0,7-4 1,-1 4-111,-1-4 352,5-2 0,0 0 0,8 0 0</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8:17.410"/>
    </inkml:context>
    <inkml:brush xml:id="br0">
      <inkml:brushProperty name="width" value="0.08571" units="cm"/>
      <inkml:brushProperty name="height" value="0.08571" units="cm"/>
    </inkml:brush>
  </inkml:definitions>
  <inkml:trace contextRef="#ctx0" brushRef="#br0">123 36 7795,'9'-8'-433,"-1"6"0,-8-8 228,0 4 500,0 4-112,-8-5 1,-1 7-102,-9 0 1,9 2-1,1 2 2,0 1 0,4 9 0,-8-2-12,-1 3 1,5 3 0,0-1 0,3 0-5,-1 1 1,-2-3-1,4-1 1,-2-2 94,2 1-98,2 3 0,2 1 1,0 1-54,0-9 1,0 7-1,2-6 1,2 1 7,2 1 1,8-6 14,-3 5-77,5 1 0,1-2 0,-1-2 1,-3-3-221,-1 1 0,0 0 1,5-6-31,1 0-447,-1 0 333,-7 0 109,5 0 297,-5 0 0,7 0 0,1 0 0</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8:17.944"/>
    </inkml:context>
    <inkml:brush xml:id="br0">
      <inkml:brushProperty name="width" value="0.08571" units="cm"/>
      <inkml:brushProperty name="height" value="0.08571" units="cm"/>
    </inkml:brush>
  </inkml:definitions>
  <inkml:trace contextRef="#ctx0" brushRef="#br0">53 0 7918,'10'0'-1512,"0"0"1374,-4 0 234,-5 0 1,9 0-1,-4 0-10,6 0 0,-3 2 0,3 2 50,2 2 0,-5 1 0,3-3-66,1 2 0,-3 6 0,0-4 0,0 1-7,-1 5 1,1-4 0,4 1-1,-3 3 16,3 1 0,-1 3 1,1-1-1,-2 1 0,1-1 0,-3 1 0,2-1 0,-1 1 3,-1-1 0,3 0 1,-7 3 54,-2 3-126,6-3 0,-8 5 0,4-8 0,-4 3 43,-2 3 0,0-4 0,-2 7 0,-4-3 13,-6 0 0,2 2 0,-1-3-203,-3 1 46,-1 0 0,-3-5 1,1-1-1,-3 1-89,-3-1 0,4 1 0,-7-1 0,3 1-282,0-1 1,-8 0-1,2 1 461,-4-1 0,-2 1 0,0-1 0</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8:19.511"/>
    </inkml:context>
    <inkml:brush xml:id="br0">
      <inkml:brushProperty name="width" value="0.08571" units="cm"/>
      <inkml:brushProperty name="height" value="0.08571" units="cm"/>
    </inkml:brush>
  </inkml:definitions>
  <inkml:trace contextRef="#ctx0" brushRef="#br0">315 0 6758,'-12'0'-217,"1"0"1,1 2 252,-2 4 0,-3-4 12,3 4 0,2-4-19,-1-2 0,5 6 0,-4 2 77,2 1 1,-5-3-14,1 6 0,2-7 0,-1 7 1,-3 2 1,5-5 0,-1 3-47,2 2 0,-4 1 0,5 1 0,-1-3 5,0-1 1,0 0 0,5 5 0,-5 0-78,-2 1 1,6-1 0,-2 1 0,2-1 1,-1 1 1,3-1 0,-6 1 0,2 1 42,0 4 1,0-3-1,6 3 1,0-2 126,0 3 0,0-5 0,0 4 0,0-1-32,0 1 1,0-4-1,0 5 1,2-5 3,4-1 1,-2-1 0,8 3 0,1-1-53,3-2 1,1 9 0,1-13 0,1 1-45,5 1 1,-3-1 0,8-1-1,0-1-236,-2 2 1,6-5 0,-4 1 0,4-2-170,2-4 0,0 3 0,2-1 0,2-2 381,2-2 0,7 6 0,-3 2 0</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8:20.396"/>
    </inkml:context>
    <inkml:brush xml:id="br0">
      <inkml:brushProperty name="width" value="0.08571" units="cm"/>
      <inkml:brushProperty name="height" value="0.08571" units="cm"/>
    </inkml:brush>
  </inkml:definitions>
  <inkml:trace contextRef="#ctx0" brushRef="#br0">71 1 7845,'-18'0'-1146,"8"0"1337,-5 0 1,11 0 54,-8 0 61,8 0 27,-3 0-251,7 0-16,0 0 1,7 0 0,5 0-32,4 0 1,1 0 0,1 0 0,1 0-12,4 0 0,-3 0 0,5 0 0,-2 0-18,0 0 1,7 0 0,-7 0 0,0 0 18,2 0 0,-5 0 0,3 0 0,-4 0-52,-1 0 0,-6 0 1,-1 0-186,3 0 0,1 0-555,3 0 134,-9 0 1,1 0 631,-4 0 0,-4 7 0,6 3 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8:21.031"/>
    </inkml:context>
    <inkml:brush xml:id="br0">
      <inkml:brushProperty name="width" value="0.08571" units="cm"/>
      <inkml:brushProperty name="height" value="0.08571" units="cm"/>
    </inkml:brush>
  </inkml:definitions>
  <inkml:trace contextRef="#ctx0" brushRef="#br0">0 35 7845,'12'0'-87,"-2"-2"1,-1-2-155,1-1 1,-4-3 425,6 2 0,-7 4 46,7-4-38,-8 4 1,4 4-64,-8 4 0,0-2 0,0 8 0,0 1-100,0 3 1,0 1-1,0 1 1,2-1-4,3 0 0,-3 1 0,4-1 0,-4 1 5,-2-1 0,0 1 1,2-1-1,2 1-74,2-1 0,0-5 0,-6-1 5,0 3-33,0 2 13,0 1 0,-2-7-8,-4-4 32,4-4 1,-6-4 51,8-4 1,0 2 24,0-8 1,6 6 0,2-3-5,1 1 0,3 2 1,6 6 41,-1 0 1,0 0-1,1 0-36,-1 0 1,1 0 0,-1 0 0,1 0-10,-1 0 0,1 0 0,-1 0 0,1 0-79,-1 0 0,1 0-397,-1 0-374,1 0-271,-9 0 606,-1 0 0,-10-6 478,-4 0 0,4-7 0,-5 3 0</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8:21.660"/>
    </inkml:context>
    <inkml:brush xml:id="br0">
      <inkml:brushProperty name="width" value="0.08571" units="cm"/>
      <inkml:brushProperty name="height" value="0.08571" units="cm"/>
    </inkml:brush>
  </inkml:definitions>
  <inkml:trace contextRef="#ctx0" brushRef="#br0">0 1 7845,'10'0'-456,"-2"0"1,-8 2 701,0 3-57,0-3 1,0 14-70,0-4 0,0-3-87,0 3 1,0-1 0,0 7-20,0-1 1,0-5 0,0 0-3,0 1 0,0 3 16,0 1 1,0 1 0,2-1 24,3 1 0,-3-1 1,4 1 21,-4-1 0,-2 1-46,0-1 1,0 0 0,2 1 11,4-1 0,-4-5 0,4 0-22,-4 1 1,-2-3 0,2 0 22,3-3 0,-3 7 62,4-2 1,-4-3 127,-2 3-87,0-8 38,0 4-65,0-1 26,0-5-103,0 6-82,0-8-304,0 0 1,-15 8-1,-5 2 1</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8:40.880"/>
    </inkml:context>
    <inkml:brush xml:id="br0">
      <inkml:brushProperty name="width" value="0.08571" units="cm"/>
      <inkml:brushProperty name="height" value="0.08571" units="cm"/>
    </inkml:brush>
  </inkml:definitions>
  <inkml:trace contextRef="#ctx0" brushRef="#br0">105 1 7096,'10'0'1630,"-2"0"-1347,-8 0 191,0 0 1,-6 2-470,0 3 0,-2-3 0,4 6-57,-2 0 0,-5-4 0,3 5 106,-2-1 1,5 0-16,-7-2 0,8-2 0,-4 5-56,1-1 0,5 6-52,-4-3 1,4-1 14,2 2 1,0-7 0,-2 5 0,-2 0 9,-2 0 0,0-5 0,6 7 29,0 2 1,0-5 0,0 3 46,0 2 0,0-5 114,0 3 1,0 0-107,0 5 1,8-7-24,4-4 1,3 1 0,3-1 37,-1-2 1,-5-2 0,-1-2-8,3 0 1,2 0 0,1 0-67,1 0 1,-1 0-1,0 0-11,1 0 1,-6 0-1,-1-2 3,3-4 0,-1 2 1,1-5 17,-2 1 0,-7-4 1,5 4 88,-2-1 0,0 3-69,-3-6 1,-3 6 0,6-3-1,-2-1-32,0 0 0,0 5-1,-6-7 0,2 2 0,1-3 50,3 1 1,0 0 47,-6-5 1,0-1 0,0 1-58,0-1 1,-6 7-1,0-1 24,3-1 0,-1 5 1,0 0-38,-2 0 0,-8 6-406,3-3 0,-5 3 0,-1 2-63,-1 0 1,1 0-1,-1 0-109,1 0 0,5 2 0,3 3 571,1 7 0,-6 4 0,5 1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5:13.407"/>
    </inkml:context>
    <inkml:brush xml:id="br0">
      <inkml:brushProperty name="width" value="0.08571" units="cm"/>
      <inkml:brushProperty name="height" value="0.08571" units="cm"/>
    </inkml:brush>
  </inkml:definitions>
  <inkml:trace contextRef="#ctx0" brushRef="#br0">48 49 7141,'0'9'143,"-2"-2"-152,-3-7 1,2 0 20,-8 0-92,7 0 1,-5-6-222,4 1 206,3-7 0,-5 8 69,7-7 1,2 8 0,2-4 60,1 0 0,7 5-14,-1-4 0,-2 5 1,2 1 87,1 0 1,-3 0 23,2 0 1,-1 0-64,6 0 1,-5 0 0,0 0 33,1 0 1,-3 1-96,2 5 0,-2-3 1,3 6-3,-1-2 1,-7 6 0,3-4 0,-2 1 4,0 1 0,1-6 1,-5 6-4,5 2 1,-4-5-15,3 3 0,-3 0 0,-2 5 13,0 0 0,-6 0 1,-1 0-42,-2 0 0,6-5 0,-4-2-39,0-2 1,-2 5 35,-7-1 1,5-4 14,0-2 0,2-1 0,-3 0-24,1 1 0,0 0 0,-5-5-3,0 0 0,6 0 0,-1 0-61,-2 0 1,5 0 50,-3 0 0,6 0 53,-6 0 0,7-2-2,-1-3 1,3 2 27,2-8 1,0 6 48,0-6 1,0 5-35,0-4 1,0 4 15,0-4-63,0 6 0,2-3 1,3 7 0,-1 0 14,7 0 0,-6 0 80,6 0 0,-1 0-25,6 0 1,-5 0-1,0 0-1,1 0 0,-3 0 1,0 2 29,-2 3-60,-2-3 0,-3 7-8,4-4 0,-5-1 0,6 5-3,1-2 1,-5 4-1,6-4 32,-2 2 1,4-4 0,-4 4 0,2-2 24,3-4 0,-3 5 0,2-3-40,1-1 1,3 3-41,1-2 1,-2 2 0,-2-3 5,-1 1 1,-5 2 1,4-1 0,-4-5-24,4 5 1,-4-5 0,3 1 29,-2 4 1,0-5-33,-2 5-79,-3-5-821,12-1 924,-12 0 0,5 8 0,-7 0 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8:41.501"/>
    </inkml:context>
    <inkml:brush xml:id="br0">
      <inkml:brushProperty name="width" value="0.08571" units="cm"/>
      <inkml:brushProperty name="height" value="0.08571" units="cm"/>
    </inkml:brush>
  </inkml:definitions>
  <inkml:trace contextRef="#ctx0" brushRef="#br0">1 35 7322,'12'0'478,"-1"0"1,1-2-311,5-4 1,1 5-1,-1-5-70,1 4 0,-7 2 1,1 0-1,2 0-54,1 0 0,1-2 1,-3-2-1,-1-2-33,1 2 0,3 2 0,1 2 27,1 0 0,-1 0 0,1 0-567,-1 0 231,1 0 1,-7 0-1060,1 0 354,-8 0 1003,4 0 0,-8 0 0,0 0 0</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8:41.779"/>
    </inkml:context>
    <inkml:brush xml:id="br0">
      <inkml:brushProperty name="width" value="0.08571" units="cm"/>
      <inkml:brushProperty name="height" value="0.08571" units="cm"/>
    </inkml:brush>
  </inkml:definitions>
  <inkml:trace contextRef="#ctx0" brushRef="#br0">18 16 7409,'0'-10'644,"0"5"-545,0 10 1,0-1-1,0 8 1,0 1-19,0 3 0,-2 1 0,-2 1 0,-2-1-93,2 1 1,2-1-1,2 1 1,0-1 11,0 1 0,0-1 1,0 1-1,0-1-223,0 1 0,0-7 0,0 1 1,0 1 222,0 3 0,0 1 0,0 1 0</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8:42.398"/>
    </inkml:context>
    <inkml:brush xml:id="br0">
      <inkml:brushProperty name="width" value="0.08571" units="cm"/>
      <inkml:brushProperty name="height" value="0.08571" units="cm"/>
    </inkml:brush>
  </inkml:definitions>
  <inkml:trace contextRef="#ctx0" brushRef="#br0">0 123 7625,'10'0'-128,"0"0"212,-5 0 0,-1 0 1,6-2-27,-2-4 1,0 4 0,-5-5-74,3-1 0,6 4 0,-4-6 38,1 2 0,-3-5 40,6 1 0,-8 2-3,1-1 0,-1 7 0,0-4 122,2 0-119,0 6-170,-6-5 104,0 7 1,0 2 0,0 3 16,0 7 0,0-2 1,0 1-1,0 3 64,0 2 0,0-5 0,0 1 1,0 1-34,0 3 0,0 1 0,0 1-19,0-1 0,0-5 0,0 0 14,0 1 1,0 3 0,0 1-260,0 1 1,0-7-523,0 1 100,0 0 1,0 5-5,0 1 645,0-9 0,-8 7 0,-2-7 0</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8:42.639"/>
    </inkml:context>
    <inkml:brush xml:id="br0">
      <inkml:brushProperty name="width" value="0.08571" units="cm"/>
      <inkml:brushProperty name="height" value="0.08571" units="cm"/>
    </inkml:brush>
  </inkml:definitions>
  <inkml:trace contextRef="#ctx0" brushRef="#br0">1 18 7756,'9'-2'140,"-1"-2"21,0-2 1,-4 0 0,7 6 59,3 0 0,1 0 63,3 0 1,-1 0-344,1 0 1,-1 0-119,1 0 1,-1 0-286,1 0-419,-1 0 1,-5 0 880,-1 0 0,-7 0 0,4 0 0</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8:43.112"/>
    </inkml:context>
    <inkml:brush xml:id="br0">
      <inkml:brushProperty name="width" value="0.08571" units="cm"/>
      <inkml:brushProperty name="height" value="0.08571" units="cm"/>
    </inkml:brush>
  </inkml:definitions>
  <inkml:trace contextRef="#ctx0" brushRef="#br0">1 1 8196,'17'6'135,"1"-1"1,-7 7-1,1-4 13,2 2 1,1 1-511,2 7 1,-5-7-1,-2 1-26,-2 2 1,-1-7-1,-3 1 388,2 0 0,0-6 0,-6 6 0</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8:43.362"/>
    </inkml:context>
    <inkml:brush xml:id="br0">
      <inkml:brushProperty name="width" value="0.08571" units="cm"/>
      <inkml:brushProperty name="height" value="0.08571" units="cm"/>
    </inkml:brush>
  </inkml:definitions>
  <inkml:trace contextRef="#ctx0" brushRef="#br0">105 18 7832,'0'-9'453,"-2"1"-242,-3 8 0,1 8 0,-6 3-239,2 5 0,-5 1 0,3 1 124,0-1 1,-3 1 0,7-1-646,2 1 0,-4-7 0,2 1 549,3 1 0,1 3 0,2 1 0</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8:44.200"/>
    </inkml:context>
    <inkml:brush xml:id="br0">
      <inkml:brushProperty name="width" value="0.08571" units="cm"/>
      <inkml:brushProperty name="height" value="0.08571" units="cm"/>
    </inkml:brush>
  </inkml:definitions>
  <inkml:trace contextRef="#ctx0" brushRef="#br0">0 53 7354,'0'-10'690,"8"-3"-492,4 7 1,-2 0 0,1 6-10,3 0 1,-5-2 0,3-2 116,2-2 0,1 1-18,3 5 1,-1 0-451,1 0 1,-7 0-13,1 0 1,-6 5-1,3 3 19,-1 2 1,-2-4 0,-6 5-17,0 3 1,6-4-1,0 1 16,-2 3 0,-3-4 59,-1 1 1,-1 1 0,-5 3 19,-6-3 1,2 2 0,-1-9 79,-3-1 0,-1 4 0,-3-2 23,1-2 1,5 0 21,0 2-17,9-5-108,-5 7 11,8-8 104,0 0 1,8-6-24,3 1 1,-1-1 0,2 6 133,1 0 0,-3 0 0,1 0 11,3 0 0,-4 0 1,1 0-109,3 0 1,-4 0-77,1 0 0,-5 0 0,4 2 25,-2 4 1,-1-5 0,-3 7-44,2 0 0,2 2 63,-2 7 1,-4-5-1,3-1-22,-3 3 0,-2-4 31,0 1 1,-2-5-10,-3 6 1,-5-2-4,-8 1 1,1-3-62,-1-8 0,1 0 0,0 0-188,-1 0 0,1 0 1,-1 0-141,1 0 1,5 0 0,0 0-420,-1 0 789,5-8 0,-7-2 0,5-7 0</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8:44.741"/>
    </inkml:context>
    <inkml:brush xml:id="br0">
      <inkml:brushProperty name="width" value="0.08571" units="cm"/>
      <inkml:brushProperty name="height" value="0.08571" units="cm"/>
    </inkml:brush>
  </inkml:definitions>
  <inkml:trace contextRef="#ctx0" brushRef="#br0">0 18 7226,'10'-8'-3,"-1"6"327,-3-4 0,-2 4-27,8 2 0,-6 0-142,5 0 0,-5 0 0,6 2-28,1 4 0,-3-4 1,2 6-1,1-2-32,3 0 0,1 5 1,1-3-1,-3 2-108,-3 3 1,3-3 0,-3 2 0,4 1 2,1 3 0,-5-5 0,-3 1 0,1 2 6,0 1 1,-6 3 0,3-1 0,-1 1 15,0-1 1,0 0 0,-6 1 0,0-1-15,0 1 1,6-1 0,0 1 0,-3-1-48,-1 1 1,-2 5-1,0 0 1,0-1-14,0-3 1,-5-2 0,-3 1 0,0-1-76,0 1 1,-5-1 0,1 1 0,-4 1-11,-1 4 1,0-5 0,-3 1 0,-1-5-438,-2 0 0,-3 1 584,3 3 0,-4-1 0,-8 0 0</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8:45.525"/>
    </inkml:context>
    <inkml:brush xml:id="br0">
      <inkml:brushProperty name="width" value="0.08571" units="cm"/>
      <inkml:brushProperty name="height" value="0.08571" units="cm"/>
    </inkml:brush>
  </inkml:definitions>
  <inkml:trace contextRef="#ctx0" brushRef="#br0">245 1 7832,'-10'0'-51,"2"0"-134,8 0 309,-7 0 0,3 2-75,-8 3 1,3 5 0,-5 8 0,2-1 28,-1 1 1,3-1-1,-2 0 1,-1 3 21,-3 3 0,5-1 1,-1 7-1,-2 0 33,-1-2 0,3 6 0,3-4 0,-1 4-6,0 2 1,6 0-1,-2-2 1,4-2-20,2-2 0,2-2 0,4 4 0,6-4-58,3-1 0,9 3 0,3-6 1,4-2-93,6-1 1,4-3-1,-1 1 1,7-3-591,3-3 1,5 1 0,3-5 631,6 2 0,4 2 0,2 5 0</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8:46.299"/>
    </inkml:context>
    <inkml:brush xml:id="br0">
      <inkml:brushProperty name="width" value="0.08571" units="cm"/>
      <inkml:brushProperty name="height" value="0.08571" units="cm"/>
    </inkml:brush>
  </inkml:definitions>
  <inkml:trace contextRef="#ctx0" brushRef="#br0">0 0 9403,'18'0'411,"-1"0"-401,1 0 1,1 0-1,2 0 1,3 0 0,-1 0 19,2 0 0,-3 0 0,5 0 0,0 0-14,0 0 1,0 0 0,4 0 0,-2 0-25,2 0 0,-3 0 0,1 0 0,0 0-31,-2 0 0,-2 0 0,-7 0 0,-1 0-109,1 0 0,-1 0 1,1 0-998,-1 0 403,-7 0 0,-1 0-160,-3 0 902,-4 0 0,6 8 0,-8 2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5:44.156"/>
    </inkml:context>
    <inkml:brush xml:id="br0">
      <inkml:brushProperty name="width" value="0.08571" units="cm"/>
      <inkml:brushProperty name="height" value="0.08571" units="cm"/>
    </inkml:brush>
  </inkml:definitions>
  <inkml:trace contextRef="#ctx0" brushRef="#br0">273 257 7381,'7'-9'-955,"-5"0"1091,3 4 1,-3 1 330,-2-7-373,0 8 0,0-6 15,0 3-187,0 5 21,0-6-60,0 7 93,-7 0 0,3 0 1,-6 0 39,-3 0 0,4 1 0,-1 3-5,-3 1 1,4 2 0,-2-1-6,-1 4 0,-1-1 0,1 2-3,1 1 1,6 1-1,-4-1 1,2-1-21,3 2 0,-3 1 8,2 2 1,0 0 4,5 0 1,0-5 2,0-1 0,0-4 1,1 3 0,5-2 0,-3 0 0,8-4 18,1 3 0,-3-1 0,2-5-4,1 0 1,3 0-1,1 0 87,0 0 1,0 0-1,0 0-44,0 0 1,-5-5-1,-1-2 16,3-2 0,1 3-54,2-4 1,-2 4-1,-1-3-34,-3 2 0,-4-3 0,3 2 8,-2 0 0,0 2 0,-3-4 2,1-3 1,6 4-1,-6-2 48,-1-1 0,-3-2 1,1-2-35,3 0 0,-3 0 0,4 0 22,-5 0 1,-1 5 0,0 0 49,0-1 1,-5-3 0,-2-1-1,-2 0 0,4 6 1,-6-1-32,-2-1 0,-1 3 1,-2 0-55,0 2 1,0-4 0,0 6-18,0 1 0,0-3 0,0 2 4,0 1 1,0-3-1,0 1 1,0 3 23,0 1 1,0 2 0,0 0-6,0 0 1,0 0 0,0 0 0,0 0-168,0 0 0,-1 0-139,1 0 1,0 0-161,0 0-584,7 0 1048,2 0 0,7 7 0,0 2 0</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8:46.859"/>
    </inkml:context>
    <inkml:brush xml:id="br0">
      <inkml:brushProperty name="width" value="0.08571" units="cm"/>
      <inkml:brushProperty name="height" value="0.08571" units="cm"/>
    </inkml:brush>
  </inkml:definitions>
  <inkml:trace contextRef="#ctx0" brushRef="#br0">36 18 7755,'15'-2'0,"-1"-2"-4,-3-2 1,-5 0 202,6 6 1,-6 0-76,5 0-9,-7 0 0,6 2 1,-6 4 25,2 6 1,0 3 0,-6 3-76,0-1 0,0 1 0,1-1 0,3 0-74,2 1 1,0-1 0,-6 1-1,0-1-48,0 1 1,0-7 0,0 1 0,-2 0-94,-4-3 0,4 7 1,-5-6-106,-1-1 1,4 5 111,-8-8 1,1 0-1,-7-6-55,1 0 1,-1 0 134,1 0 0,5-2 0,2-4 190,3-6 0,1 2-85,6-1 0,2 7 1,2-4-1,3 2 88,3 1 0,2-1 0,5 6 32,1 0 0,-1 0 0,1 0 0,-1 0-73,1 0 0,-1 0 0,0 0 0,1 0-52,-1 0 1,1 0 0,1 0 0,3 0-20,1 0 0,0 0 1,-5 0-1,-1 0-24,1 0 0,-1 0 1,0 0-326,1 0 1,-6 0-740,-1 0 586,-7 0 483,4 0 0,-8-8 0,0-2 0</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8:47.362"/>
    </inkml:context>
    <inkml:brush xml:id="br0">
      <inkml:brushProperty name="width" value="0.08571" units="cm"/>
      <inkml:brushProperty name="height" value="0.08571" units="cm"/>
    </inkml:brush>
  </inkml:definitions>
  <inkml:trace contextRef="#ctx0" brushRef="#br0">1 0 6806,'0'10'866,"0"5"-652,0-3 1,0-2-19,0 1 1,0 1-76,0 6 0,0-1 0,0 1-39,0-1 0,0 0 1,0 1-46,0-1 0,0-5 1,2 0-1,2 1 19,2 3 0,-1 1 0,-5 3-43,0 3 1,0-9 0,0 3 0,0-2 22,0 1 1,0 1-1,0 1-10,0-1 1,0 1 0,0-1-21,0 1 1,0-7-1,0 1 33,0 2 0,0 1-11,0 3 1,0-1-23,0 1 0,0-7 1,2-1 47,4-2-1361,-4-2 1307,6-6 0,-16 0 0,-2 0 0</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9:00.834"/>
    </inkml:context>
    <inkml:brush xml:id="br0">
      <inkml:brushProperty name="width" value="0.08571" units="cm"/>
      <inkml:brushProperty name="height" value="0.08571" units="cm"/>
    </inkml:brush>
  </inkml:definitions>
  <inkml:trace contextRef="#ctx0" brushRef="#br0">141 53 7731,'-10'-10'-591,"0"2"704,4 8 0,2 0-35,-7 0 1,-1 0-1,-3 2-24,3 4 1,2-2 0,5 8-67,-7 1 0,4-3 1,2 2 7,4 1 0,-3 3 0,-1 1 14,2 1 1,2-7-1,2 1-6,0 2 1,0 1 0,2 1-26,4-5 1,-2-1 0,7-6 18,3 2 1,-5 5 0,3-5-1,2-2 0,-5-2 0,3-2 0,2 0 1,1 0 0,-3 0 1,-1 0-1,3 0 1,2-6 0,-1-2 0,-1 1 90,-3-1 0,-5-6 0,4 3 10,-2-5 1,3-1 0,-5-1-39,-2 1 0,-2-1 1,-2 1-1,0-1 1,0 1 1,-2-1-1,-2 1-71,-2-1 1,-7 7 0,1 1-103,-4 2 1,-1 3 0,0 5-173,-1 0 0,6 0 1,1 0-1,-1 1-141,2 5 1,1-2 422,3 8 0,4-1 0,-6 7 0</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9:01.293"/>
    </inkml:context>
    <inkml:brush xml:id="br0">
      <inkml:brushProperty name="width" value="0.08571" units="cm"/>
      <inkml:brushProperty name="height" value="0.08571" units="cm"/>
    </inkml:brush>
  </inkml:definitions>
  <inkml:trace contextRef="#ctx0" brushRef="#br0">0 1 6834,'12'0'229,"-1"0"1,1 0-149,6 0 1,-1 0 0,0 0 78,1 0 0,-1 0 1,1 0-86,-1 0 0,1 0 0,-1 0-136,1 0 1,-7 0 0,1 0-278,2 0 1,-5 0-605,3 0 942,-8 0 0,11 0 0,-5 0 0</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9:01.617"/>
    </inkml:context>
    <inkml:brush xml:id="br0">
      <inkml:brushProperty name="width" value="0.08571" units="cm"/>
      <inkml:brushProperty name="height" value="0.08571" units="cm"/>
    </inkml:brush>
  </inkml:definitions>
  <inkml:trace contextRef="#ctx0" brushRef="#br0">0 0 7452,'0'18'508,"0"-1"-328,0 1 0,0-7 1,0 1-36,0 1 0,6 3 0,0 1-108,-2 1 0,-2-1 0,-2 1-321,0-1 1,0 1 0,0-1-929,0 1 1212,0-1 0,-8 1 0,-2-1 0</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9:03.064"/>
    </inkml:context>
    <inkml:brush xml:id="br0">
      <inkml:brushProperty name="width" value="0.08571" units="cm"/>
      <inkml:brushProperty name="height" value="0.08571" units="cm"/>
    </inkml:brush>
  </inkml:definitions>
  <inkml:trace contextRef="#ctx0" brushRef="#br0">0 0 6714,'0'12'386,"0"0"0,0-1-282,0 7 1,0-7 0,2 1-51,4 2 0,-4 1 1,4 3-101,-4-1 1,-2-5 0,0-1-658,0 3 1,0-4 702,0 1 0,0 1 0,0 5 0</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9:03.555"/>
    </inkml:context>
    <inkml:brush xml:id="br0">
      <inkml:brushProperty name="width" value="0.08571" units="cm"/>
      <inkml:brushProperty name="height" value="0.08571" units="cm"/>
    </inkml:brush>
  </inkml:definitions>
  <inkml:trace contextRef="#ctx0" brushRef="#br0">1 53 7711,'0'-12'-1256,"2"2"1281,3 3 0,-1 1 122,8 6 0,0-6 0,5 0-10,1 2 1,-1 2 0,0 2-67,1 0 1,-6 0-1,-1 0-66,3 0 1,-4 0-1,-1 2-2,-1 4 1,-2-2-1,-4 6 1,2-1 29,1 1 1,1-4-1,-4 5-50,4 3 1,-4 2 0,4 1-28,-4 1 1,-2-7 0,0 1 38,0 1 0,-2 3-34,-4 1 1,2-5 0,-8-2-44,-1-3 1,-3 5 0,-1-6-55,-1-2 1,7-2 0,1 0 0,0 2-540,1 1 675,5 1 0,-12-14 0,7-1 0</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9:03.997"/>
    </inkml:context>
    <inkml:brush xml:id="br0">
      <inkml:brushProperty name="width" value="0.08571" units="cm"/>
      <inkml:brushProperty name="height" value="0.08571" units="cm"/>
    </inkml:brush>
  </inkml:definitions>
  <inkml:trace contextRef="#ctx0" brushRef="#br0">105 53 7631,'10'-18'-584,"-3"9"866,-7-7-92,0 14-158,-7-6 0,-3 8 7,-7 0 0,5 6 0,2 2 1,0 0 9,1 0 1,3 5 0,-4-1-87,2 3 0,1 1 0,3-3 0,-2-1 97,2 2 0,2 1 1,2 3-4,0-1 1,0 1-1,0-1 44,0 0 1,0-5 0,0 0-23,0 1 0,6-3 0,2 0-17,1-3 0,3 5 1,6-6-127,-1-2 1,1-2-1,-1-2-207,0 0 1,1 0 0,-1 0 0,1 0 270,-1 0 0,1-8 0,-1-2 0</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9:04.693"/>
    </inkml:context>
    <inkml:brush xml:id="br0">
      <inkml:brushProperty name="width" value="0.08571" units="cm"/>
      <inkml:brushProperty name="height" value="0.08571" units="cm"/>
    </inkml:brush>
  </inkml:definitions>
  <inkml:trace contextRef="#ctx0" brushRef="#br0">0 1 7843,'0'9'32,"2"-1"-193,4-8 0,4 0 0,7 0 281,1 0 1,-1 0 0,1 0 3,-1 0 0,1 0 0,1 0 1,2 0-58,3 0 0,-1 0 1,-6 0-1,1 0-31,-1 0 1,1 0-1,1 0-4,4 0 1,-3 0 0,3 0 0,-3 0-481,-3 0 0,-5 0-606,-1 0 1054,1 0 0,5-8 0,1-1 0</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9:06.012"/>
    </inkml:context>
    <inkml:brush xml:id="br0">
      <inkml:brushProperty name="width" value="0.08571" units="cm"/>
      <inkml:brushProperty name="height" value="0.08571" units="cm"/>
    </inkml:brush>
  </inkml:definitions>
  <inkml:trace contextRef="#ctx0" brushRef="#br0">157 35 6455,'-9'8'64,"-7"-6"-9,5 4 1,-5-2 6,-1 2 0,5-4-6,0 3 0,6-3 118,-5-2-15,7 0-282,-4-7 137,16-3 1,2-6-43,7 5 0,1-3 0,-1 8 22,0 2 1,-5 2 0,0 2 77,1 0 1,3 0 176,1 0 1,1 0-155,-1 0 1,-5 0 106,0 0-154,-1 8 0,5 2-6,-5 7 0,-1-1 1,-6-3-27,2-1 0,0-6 0,-6 6 10,0 1 0,0-3 1,0 1-33,0 3 0,0-4 0,0 1 20,0 3 1,0 2-33,0 1 1,-2 0 0,-2 1 21,-2-1 1,-6-5 0,5 0-5,-3 1 0,4 1 0,-4-1 0,1-3-23,-1-2 0,4 4 1,-4-5-27,3 3 0,-7-4 19,2 5 1,-3-7-1,-3 2 26,1-4 0,5 0 1,1 2-6,-3 2 0,4 0 9,-1-6 1,-1 0-34,-5 0 1,5 0-1,2-2-21,3-4 1,-1 4 0,4-6-35,-2 0 1,0 4 19,6-7 1,0 5 34,0-6 1,0 1-65,0-7 1,0 7 69,0-1 9,0 0-3,0-5 0,6 5 64,0 1 1,7 7-33,-1-2 0,-4 2 0,0 0 23,-1-2 1,-3 0-3,8 6 179,0 0-101,5 0 0,0 0-99,1 0 0,-6 0-3,-1 0 1,-5 0 17,6 0 1,-8 2-23,1 4 0,-1-4-5,2 4 1,-2-4-6,8-2 1,-9 2 27,3 4 1,-2-4 2,2 3 1,-2-3 26,8-2 1,-7 6-37,7 0 1,-6 0 36,5-6-81,-7 8 1,10-5 19,-8 9 0,2-8 0,-5 4 67,3 0 1,2-7 58,-2 5 1,4 2-58,7-2 1,-7 2 0,-3-4 21,1 1 1,0 3 0,6-4 7,-3 2 0,-5 0 0,4-4-9,-3 3 0,7-3-133,-2 4 0,-3-4 14,3-2 1,-6 0 36,6 0 0,-9 8 0,5 2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5:45.161"/>
    </inkml:context>
    <inkml:brush xml:id="br0">
      <inkml:brushProperty name="width" value="0.08571" units="cm"/>
      <inkml:brushProperty name="height" value="0.08571" units="cm"/>
    </inkml:brush>
  </inkml:definitions>
  <inkml:trace contextRef="#ctx0" brushRef="#br0">17 0 7400,'0'16'-10,"0"-5"1,0-1 7,0 3 0,0-4 0,0 2 58,0 1 0,0 2 0,-2 2 0,-2 0-20,-1 0 0,0 0 0,5 0-32,0 1 0,0-7 0,0 1-34,0 1 1,0 3-21,0 1 0,2-2 0,1-2 24,2-1 1,1-6-4,-6 6 72,0-7-27,0 10 1,0-12 0,5 7-122,0-4 65,1-3 33,-6 5 18,0-7-83,0 0 13,0 7 56,0-5 28,0 5-38,0-7-31,7 0 0,-3 0 11,6 0 0,-4 0 28,4 0 0,-4 0 1,4 0-3,3 0 1,-4 0 0,1 0 7,3 0 1,1 0-1,2 0 1,0 0 48,0 0 1,-5 0-1,0-2 1,1-1 42,2-3 1,2 1-1,0 5-76,0 0 0,0 0 0,0 0-33,0 0 1,1-5 0,-1-1 0,0 3 0,-6 1-878,1 2 893,-7 0 0,10-7 0,-5-2 0</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9:07.160"/>
    </inkml:context>
    <inkml:brush xml:id="br0">
      <inkml:brushProperty name="width" value="0.08571" units="cm"/>
      <inkml:brushProperty name="height" value="0.08571" units="cm"/>
    </inkml:brush>
  </inkml:definitions>
  <inkml:trace contextRef="#ctx0" brushRef="#br0">53 0 6673,'10'0'-197,"-2"0"215,-8 0-156,0 0 222,-8 0 457,6 0 21,-6 0-107,8 0-330,0 0-120,8 0 0,-4 0 41,7 0 0,-7 2 0,4 2 5,0 2 1,-6 2 0,6-4 63,-1 1 1,-3 9-80,8-2 1,-6 3-68,5 3 1,-5-3 0,4-1 17,-2-3 0,3 1 0,-3 5 11,2 1 0,-6-6 0,1-1 1,-1 1 1,2-2 1,-4 5-1,4-3 40,-4 3 0,-2 3 0,0-1 0,0 1-26,0-1 0,0 1 0,0-1 4,0 0 1,0 1 0,0-1 0,-2 1 3,-4-1 0,4-5 1,-6 0-16,1 1 1,-1 3-1,-6-1 1,5-1-60,1-3 1,-6 1-124,3 6 1,-5-1-4,-1 0 0,5-7 1,2-2-1,0-2-501,1 0 1,3 1 678,-6-1 0,-7-4 0,-8 6 0</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9:08.392"/>
    </inkml:context>
    <inkml:brush xml:id="br0">
      <inkml:brushProperty name="width" value="0.08571" units="cm"/>
      <inkml:brushProperty name="height" value="0.08571" units="cm"/>
    </inkml:brush>
  </inkml:definitions>
  <inkml:trace contextRef="#ctx0" brushRef="#br0">280 0 7480,'0'10'-865,"-2"-2"858,-4-8 1,2 1 75,-8 5 0,1-2-20,-7 8 0,7-8 1,1 3 55,2 1 0,-6-4-68,3 8 0,-5-1 0,-1 5-41,-1-4 1,7 3 0,-1-5 0,0 1-1,3 1 0,-5-6 1,6 6-1,1 1 8,-1 3 0,0-5 0,4 1 0,-2 2 17,3 1 1,1 2 0,0 1 8,-4-1 0,4 1 1,-4-1-1,4 1 1,2-1 0,0 1 0,0-1-19,0 1 0,0-1 0,0 3 0,0 1-14,0 2 0,0 0 0,0-5 0,0-1 17,0 1 0,0-1 0,0 1 8,0-1 0,0 1 0,2-1 0,2 1 18,2-1 0,5 1 0,-3-1 0,2-1-26,3-5 0,-3 5 0,2-5 0,1 3-67,3-2 65,-6 3 0,5-7 0,-5 5-4,0-1 1,5 0 0,-5 5-9,-1 1 1,5-7-1,-6-1 1,0 0 81,-1-1 1,1-3 0,-4 6 135,2 1 1,7-3-34,-1 2-118,4-8-34,1 3 0,-5-1 6,-1 0 1,1 0 0,5-4-31,1 4 1,-6-4-1,-1 3 14,3-3 0,1-2 0,3 0-216,-1 0 1,-5 0 0,-1 0-128,3 0 1,-4 0 0,1 0-66,3 0 384,2 8 0,1-6 0,0 6 0</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2:50.181"/>
    </inkml:context>
    <inkml:brush xml:id="br0">
      <inkml:brushProperty name="width" value="0.08571" units="cm"/>
      <inkml:brushProperty name="height" value="0.08571" units="cm"/>
    </inkml:brush>
  </inkml:definitions>
  <inkml:trace contextRef="#ctx0" brushRef="#br0">158 1 6748,'-12'0'-163,"0"0"1,7 0 188,-7 0 1,6 0 14,-5 0 0,7 2 20,-2 4 1,2-5 0,-2 5 1,2-4-27,-7-2 1,5 2-15,-6 4 1,6-4 30,-5 4 1,7-2-20,-2 1 0,2-1 0,0 8-17,-2 2 0,1-5 0,5 3-18,0 1 0,0 3 0,0 1 0,0 1-15,0-1 1,0 1-1,0-1 26,0 1 0,0-1 0,0 1 1,1-1-11,5 1 1,-4-1-1,4 1 1,-4-1 14,-2 0 1,6-5 0,0 0-1,-2 1 40,-3 3 1,-1 1 0,0 1-57,0-1 1,0 1-1,0-1 3,0 1 0,0-7 1,0 1-1,0 2-9,0 1 0,0 3 1,0-1 1,0 0 0,0-5 0,0 0 0,2 1-2,4 3 0,-4-5 1,4 1-8,-4 2 0,-2 1 0,2 3 10,4-1 0,-4 1 0,3-1 0,-3 1 0,-2-7 1,0 1 24,0 1 1,0 3 55,0 1 0,0 1 43,0-1 0,0 1-50,0-1 0,0 1 45,0-1 1,8-5-34,4-1 0,-2-7 1,-1 4-1,1-2-74,0 0 0,1 0 1,7-4-41,-1 3 0,6-3 1,1 4-1,-1-4 7,2-2 0,2 0 0,8 0 0,0 0-598,0 0 0,6-2 623,0-4 0,15-3 0,-2-9 0</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2:46.832"/>
    </inkml:context>
    <inkml:brush xml:id="br0">
      <inkml:brushProperty name="width" value="0.08571" units="cm"/>
      <inkml:brushProperty name="height" value="0.08571" units="cm"/>
    </inkml:brush>
  </inkml:definitions>
  <inkml:trace contextRef="#ctx0" brushRef="#br0">0 18 7547,'2'-9'-455,"4"3"0,-2 4 737,8 2 1,-1 0-10,7 0 0,-7 0-217,1 0 0,0 0 0,5 2-5,1 4 0,-3-3 1,-1 7-1,-3 0-38,3 0 0,-1-5 0,1 7 0,-2 0 5,1-3 0,3 7 0,1-4 0,-1 3 0,-5 3 0,5-7 0,-4 1 1,1 1-21,-1 3 0,3 1 0,-5 1 0,0-1-46,-4 1 0,1-1 0,-1 1 0,-2-1 14,-2 1 0,4-1 1,0 1-1,-2-1-3,-3 1 1,-1 5 0,0 0-1,0-2 6,0-1 0,0-3 1,0 3-1,-1 1 27,-5 2 0,4 1 0,-6-7 0,2 1 23,0-1 0,-1 0 0,3 1 0,-4-1 41,-2 1 1,4-1 0,-3 1-25,1-1 1,-4 1-1,5-3-18,-3-3 1,4 1-48,-6-7-162,9 8-263,-5-12 93,0 6 0,4-8-136,-8 0 497,1 0 0,-7-8 0,1-2 0</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2:48.849"/>
    </inkml:context>
    <inkml:brush xml:id="br0">
      <inkml:brushProperty name="width" value="0.08571" units="cm"/>
      <inkml:brushProperty name="height" value="0.08571" units="cm"/>
    </inkml:brush>
  </inkml:definitions>
  <inkml:trace contextRef="#ctx0" brushRef="#br0">0 0 7020,'12'0'-412,"0"0"533,-8 0-54,11 0 0,-11 0 66,8 0 22,-8 0-52,11 0 1,-5 0 52,7 0-123,-7 0 1,0 0-172,-5 0 132,-3 0-89,6 0 0,-10 0 86,-4 0 6,4 0 66,-5 0 13,7 0 1,-2 0-9,-4 0-27,4 0 111,-6 0-60,8 0-391,0 0 497,0 8-165,0-6 310,0 6-390,0-8-311,0 0 424,8 0 93,-6 0 157,6 8-293,-1-6 1,-3 5 30,8-7 1,0 0-221,5 0 0,1 2 137,-1 4 0,-7-2 0,-2 6-3,-1-3 0,-5 7 0,4-2 29,-4 3 1,-2 3 0,0-1 0,0 1 20,0-1 0,0 2 0,0 3 0,0 1-12,0-2 1,0 1-1,0-1 1,0 2-7,0-1 1,2 3-1,2-2 1,2 1 26,-3 1 0,-1-6 0,-2 4 1,0-3 11,0-3 0,2 7 0,2-1 0,2-2-12,-2-1 0,-2-3 0,-2 3 0,2 1-10,4 2 0,-4 0 0,3-5 0,-3-1-20,-2 1 0,2 5 0,2 0 1,2-1-27,-2-3 1,-2-1 0,-2-1 0,0 1 13,0-1 1,0 0-1,0 1 7,0-1 1,0 1 0,0-1-6,0 1 1,0-7 0,0 1 10,0 2 0,0-5 0,0 3-3,0 2 0,0-5 1,0 3-4,0 2 1,0-5 0,0 3 0,0 1 0,0-3 0,0 2 1,0 1 1,-6-3 5,0 2 1,0-1 28,6 7 0,0-7 1,0 1 56,0 2 1,0-5 17,0 3 0,0 0-34,0 5 0,-5-5-56,-1-1 1,-8-5 0,2 4-139,-3-2 0,3-2 1,-1-6-1,-5 0-289,-3 0 0,-4 5 413,1 1 0,-11 0 0,-9-6 0</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2:51.153"/>
    </inkml:context>
    <inkml:brush xml:id="br0">
      <inkml:brushProperty name="width" value="0.08571" units="cm"/>
      <inkml:brushProperty name="height" value="0.08571" units="cm"/>
    </inkml:brush>
  </inkml:definitions>
  <inkml:trace contextRef="#ctx0" brushRef="#br0">175 53 5899,'-17'0'-110,"5"0"143,1 0 1,1 2-1,-4 2 8,3 2 0,5-1-37,-6-5 1,3 2 0,-5 2 146,2 2 24,9 0 0,-7-6-67,4 0 0,4-8 26,-4-4 1,4 3-13,2-3 1,0 6-56,0-5 1,6 5 0,2-4-5,2 2 0,-5 3 0,7 5 87,2 0 1,1 0-96,3 0 1,-3 2-1,-1 3-76,-3 7 1,-5 2 0,4-1 0,-2-1-107,-4 1 1,-3 3-1,-1 1 1,0 1 70,0-1 1,0 1 0,0-1-1,0 1 37,0-1 0,-7 6 0,-5 1 0,-3-3 10,-3-2 0,6-3 1,1-2-1,-3-3 29,-1 3 0,-1-5 0,3 1 0,3 0 41,2 0 0,0-7 1,4 5 157,-1 0-26,-1-6 0,8 6-135,4-8 0,3-2 1,9-2-1,-1-2 144,1 2 0,1-4 1,2 3-1,3-1-95,-3-2 1,4 6-1,-1-4 1,-3 4-186,-2 2 1,-1 0 0,1 0-264,4 0 0,-3 0 1,3 0-238,-3 0 1,-9 0 577,1 0 0,-8 8 0,4 2 0</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2:51.729"/>
    </inkml:context>
    <inkml:brush xml:id="br0">
      <inkml:brushProperty name="width" value="0.08571" units="cm"/>
      <inkml:brushProperty name="height" value="0.08571" units="cm"/>
    </inkml:brush>
  </inkml:definitions>
  <inkml:trace contextRef="#ctx0" brushRef="#br0">0 0 7206,'10'0'-269,"5"0"398,-3 0 0,3 0-55,3 0 0,-1 0 0,1 0-27,-1 0 1,1 0 0,-1 0 0,1 0 29,-1 0 1,1 0-1,-1 0 1,1 0 7,-1 0 1,0 0-1,1 0 26,-1 0 0,1 0 0,-1 0-34,1 0 0,-7 0-594,1 0 0,-6 0-449,6 0 621,-9 0 1,3 0 344,-12 0 0,4 0 0,-21 0 0,4 0 0</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2:52.014"/>
    </inkml:context>
    <inkml:brush xml:id="br0">
      <inkml:brushProperty name="width" value="0.08571" units="cm"/>
      <inkml:brushProperty name="height" value="0.08571" units="cm"/>
    </inkml:brush>
  </inkml:definitions>
  <inkml:trace contextRef="#ctx0" brushRef="#br0">1 1 6615,'0'11'539,"0"1"0,0 0 1,0 5-425,0 0 0,2-5 1,1 0-1,3 1-71,-2 3 1,-2 1 0,-2 1-1,0-1-194,0 1 1,0-1-1,0 1 1,0-1-480,0 1 1,0-7 628,0 1 0,8-1 0,2 7 0</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9:18.027"/>
    </inkml:context>
    <inkml:brush xml:id="br0">
      <inkml:brushProperty name="width" value="0.08571" units="cm"/>
      <inkml:brushProperty name="height" value="0.08571" units="cm"/>
    </inkml:brush>
  </inkml:definitions>
  <inkml:trace contextRef="#ctx0" brushRef="#br0">53 18 8504,'-16'8'-121,"4"3"1,-1 5 56,7 1 0,0 1 31,6-1 0,0-5 0,0 0 52,0 1 0,0-3 0,0 1-1,0 3 0,0-4 0,0 1-6,0 3 0,2-4-14,4 1 6,-4 1 1,11 0-1,-5-3 13,2-1 0,0 0 0,3-4 0,-1 2 44,1-3 1,3-1 0,1-2-8,1 0 1,-1 0-1,1 0-41,-1 0 0,1 0 0,-1 0 14,1 0 1,-1 0 0,1 0 0,-1 0 1,1-5 0,-3-3-16,-3-2 0,1 4 1,-5-3-1,0-1 9,0 0 1,-3 4 0,-5-5 17,0-3 1,0-1-36,0-3 1,0 1 0,0-1 6,0 1 0,0 5 0,-2 0 23,-3-1 36,3-3-61,-14 7 0,12-5-16,-7 8 1,5-5-1,-6 5-68,-1 2 0,-3-4 1,-1 2-1,-1 2 14,1 2 1,-1 2-1,1 0-39,-1 0 0,1 0 1,-1 2-626,1 4 0,5-2-297,1 8 1021,7-1 0,4 7 0,9-1 0</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9:18.567"/>
    </inkml:context>
    <inkml:brush xml:id="br0">
      <inkml:brushProperty name="width" value="0.08571" units="cm"/>
      <inkml:brushProperty name="height" value="0.08571" units="cm"/>
    </inkml:brush>
  </inkml:definitions>
  <inkml:trace contextRef="#ctx0" brushRef="#br0">0 1 7485,'10'0'-557,"-2"0"781,-8 0-44,7 0 0,-3 0-108,8 0 1,0 0 0,5 0-3,0 0 0,-5 0 0,0 0 18,1 0 0,3 0 0,1 0-35,1 0 0,-1 0 0,1 0 0,-1 0-46,1 0 0,-7 0 0,1 0 1,1 0-28,3 0 0,-4 0 0,-1 0-126,3 0 0,1 0-135,3 0 1,-1 0-104,1 0 0,-7 0 384,1 0 0,-8 0 0,4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5:45.563"/>
    </inkml:context>
    <inkml:brush xml:id="br0">
      <inkml:brushProperty name="width" value="0.08571" units="cm"/>
      <inkml:brushProperty name="height" value="0.08571" units="cm"/>
    </inkml:brush>
  </inkml:definitions>
  <inkml:trace contextRef="#ctx0" brushRef="#br0">1 80 7076,'0'-8'-538,"0"-1"511,0 3 0,7 4 63,4-3 1,-2 3 0,1 2-40,3 0 1,1 0-1,2-1 1,0-3-7,0-1 1,-5-1-1,-1 6 1,3 0 1,1 0 1,2 0 0,0 0 0,0-1-101,0-5 1,0 4-196,0-3 302,0 3 0,0-5 0,1-2 0</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9:18.879"/>
    </inkml:context>
    <inkml:brush xml:id="br0">
      <inkml:brushProperty name="width" value="0.08571" units="cm"/>
      <inkml:brushProperty name="height" value="0.08571" units="cm"/>
    </inkml:brush>
  </inkml:definitions>
  <inkml:trace contextRef="#ctx0" brushRef="#br0">0 0 8180,'0'18'65,"0"-1"0,0-5 0,0 0 1,0 1-53,0 3 1,0 1 0,0 1 0,0-1 25,0 1 0,0-1 1,0 1-1,0-1-139,0 1 0,0-1 1,0 0-1,0 1-524,0-1 0,0 1 624,0-1 0,8 1 0,2-1 0</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9:19.777"/>
    </inkml:context>
    <inkml:brush xml:id="br0">
      <inkml:brushProperty name="width" value="0.08571" units="cm"/>
      <inkml:brushProperty name="height" value="0.08571" units="cm"/>
    </inkml:brush>
  </inkml:definitions>
  <inkml:trace contextRef="#ctx0" brushRef="#br0">18 122 7551,'11'0'171,"-1"-2"-141,-2-3 1,4 1 0,-5-6 0,1 0 2,0 1 0,0 3 0,-5-6-1,3-2 1,0 5 0,-4-1 69,4 2 0,-4 1-1,4 1-181,-4 4 45,-2-6 19,0 8 51,0 0 0,0 8-22,0 3 0,0 5 1,0 1-1,0 1 28,0-1 1,5 1 0,1-1 64,-2 1 1,-2-1 0,-2 1-76,0-1 0,0 1 0,0-1-52,0 1 0,0-7 0,0 1-261,0 1 0,0 3 38,0 1 1,0 1-100,0-1 1,0-5-556,0 0 718,0-9 0,-8 5 180,-3-8 0,1 0 0,-2 0 0,-1 0 0,3 0 5,-2 0 0,1 0 45,-7 0 1,7 0 1012,-1 0-505,8 0-317,-4-8 1,10 7 28,4-5 1,4 4-146,7 2 0,1-6 1,-1 0-81,1 2 0,-1 2 0,1 2-7,-1 0 0,1 0 0,-1 0-444,0 0 0,1 0 406,-1 0 0,1 0 0,-1 0 0</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9:20.581"/>
    </inkml:context>
    <inkml:brush xml:id="br0">
      <inkml:brushProperty name="width" value="0.08571" units="cm"/>
      <inkml:brushProperty name="height" value="0.08571" units="cm"/>
    </inkml:brush>
  </inkml:definitions>
  <inkml:trace contextRef="#ctx0" brushRef="#br0">1 0 6822,'12'0'78,"-1"0"1,1 0 0,5 0 119,1 0 0,-1 6 0,1 2-108,-1 1 1,1 3 0,-1 6-1,1-1-48,-1 0 0,1-3 1,-3 2-1,-1 3-15,-3 0 0,1 1 0,5-3 0,-1 3-3,-4 3 1,1-4-1,-5 7 1,0-3-44,-1 0 1,-1 2-1,-4-3 1,2 1-7,2-2 1,0 5-1,-8-3 1,-2 0-50,-2 2 1,-8-5-1,5 3 1,-3-2-84,0 3 0,-1-5 0,-8 4 0,-3-3-26,3-3 1,0 1-1,-1-3 1,-1-1 182,2-3 0,-7 1 0,1 6 0</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9:21.310"/>
    </inkml:context>
    <inkml:brush xml:id="br0">
      <inkml:brushProperty name="width" value="0.08571" units="cm"/>
      <inkml:brushProperty name="height" value="0.08571" units="cm"/>
    </inkml:brush>
  </inkml:definitions>
  <inkml:trace contextRef="#ctx0" brushRef="#br0">245 1 7156,'-12'0'23,"0"0"0,7 2 1,-7 4-3,-2 5 0,1-1 0,-1 2 0,3 1 15,-3 3 1,-2-5-1,1 1 1,1 2-10,3 1 1,-1 3 0,-4-1 0,3 3 12,1 3 0,8-4 1,-1 5-1,1-3-14,-2 2 0,4-3 0,-4 5 0,4-2-4,2 0 1,6 6-1,2-3 1,1 1-15,5 4 0,-4-4 1,1 0-1,3-2 3,1-3 0,5 3 1,1 0-1,4 1 47,3-1-38,1-2-120,6-6 1,0 1-170,0-1 0,7-5 0,5-2 269,3-2 0,3 5 0,-1-3 0</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9:21.969"/>
    </inkml:context>
    <inkml:brush xml:id="br0">
      <inkml:brushProperty name="width" value="0.08571" units="cm"/>
      <inkml:brushProperty name="height" value="0.08571" units="cm"/>
    </inkml:brush>
  </inkml:definitions>
  <inkml:trace contextRef="#ctx0" brushRef="#br0">18 18 6364,'-10'0'621,"2"0"-427,8 0 1,2 0-63,4 0 0,4 0 0,7 0-92,1 0 1,-1 0-1,1 0 1,1 0-39,4 0 0,-3 0 0,3 0 0,-4 0-35,-1 0 1,-1 0-1,3 0 1,1 0-117,2 0 0,1 0 0,-7 0 0,1 0-22,-1 0 1,0 0-1,1 0 1,-1 0-357,1 0 527,-1 0 0,1-8 0,-1-1 0</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9:23.062"/>
    </inkml:context>
    <inkml:brush xml:id="br0">
      <inkml:brushProperty name="width" value="0.08571" units="cm"/>
      <inkml:brushProperty name="height" value="0.08571" units="cm"/>
    </inkml:brush>
  </inkml:definitions>
  <inkml:trace contextRef="#ctx0" brushRef="#br0">210 53 7102,'-8'9'102,"-4"-3"0,2-4 0,-1-2-189,-3 0 0,-1 0 1,-3 0 61,1 0 1,5 0-1,1 0-64,-3 0 23,6 0 1,0-2 42,8-4 1,0 3 13,0-9 1,2 6-1,4-4 43,6 3 1,3-1 9,3 2 0,-7 4 0,1-4 0,2 4-10,1 2 0,-3 0 1,-1 0 100,3 0 1,-4 0-100,1 0 1,-1 2-1,4 2-30,-3 2 1,-7 2-1,4-4 1,-2 3-23,0 3 1,1 2-1,-3 5 21,2 1 0,0-7 0,-6 1 0,0 2-53,0 1 1,6 3 0,0-1 40,-3 0 0,-1-5 1,-2 0 1,0 1 0,0-3 1,0 2 3,0 1 0,0 3 1,-2-1-3,-3-3 1,1 2 0,-6-7 0,0 1 13,1 0 1,-1 0 0,-4-5 0,3 3 3,-3-2 1,4 4-1,-1-2 28,-3-2 1,-1 3-1,-3-1-13,1-2 1,5-2 0,0-2 11,-1 0 1,3 6-144,-1 0 1,-1-1 71,-6-5 0,7 0 1,1-1 24,2-5 0,1 2-29,1-8 0,4 6-1,-4-5 1,4-1 23,2-5-9,0 7 3,0-6 1,2 9 18,4-5 0,3 4 15,9 8 1,-1 0 73,1 0 1,-1 0-12,1 0 1,-1 0-103,1 0 1,-7 0-14,1 0 0,0 0 26,5 0 0,-5 0 1,-3 2 13,-1 4 0,6-2 35,-3 8 0,-1-9 2,2 3-71,-1 4 0,5-6 28,-4 7 1,-3-1 0,-5 4-9,2-3 1,6-5 50,-7 6 1,7-6 0,-4 3 43,2-1 1,-5-2 0,5-4-12,-2 4 0,0-4 0,-4 5 100,1 1 1,9-6 20,-2 4 1,-3 2-180,3-2 1,-6 1-397,5-1 0,-5-4 378,6 4 0,-1 4 0,7-1 0</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38:03.932"/>
    </inkml:context>
    <inkml:brush xml:id="br0">
      <inkml:brushProperty name="width" value="0.08571" units="cm"/>
      <inkml:brushProperty name="height" value="0.08571" units="cm"/>
    </inkml:brush>
  </inkml:definitions>
  <inkml:trace contextRef="#ctx0" brushRef="#br0">273 80 6115,'-7'-9'891,"-4"4"1,2 3-714,-1 2 0,-1 0-18,-5 0 0,0 0-121,0 0 0,0 6 0,0-1 84,0-1 1,0 4-208,0 3 0,1-2 0,3 0 0,3 0-19,2 0 0,0-4 0,3 6 57,-1 1 0,-6-3 0,6 2 25,1 1 0,2-3 0,1 0 0,-3 0-43,-1 0 1,-1 2 28,6 5 1,0 0 0,0 0 25,0 0 0,0-5 0,0-1 21,0 3 1,6-4 0,1 1 4,2 3 0,-4-6 0,4 0 1,0-2 22,0 1 0,-4 4 0,6-4-13,1-3 0,-3 1 1,2-1-4,1 3 0,3-1 0,1-5-6,0 0 1,0 0 0,0 0-14,0 0 1,0 0-1,0 0 18,0 0 0,0 0 33,0 0 0,0 0 0,-2-2 39,-3-3 0,1 1-52,-6-6 0,5 4 0,-4-3 1,0 1-9,0-1 0,-2 3 1,-3-4-7,3-3 0,-1-1 0,5-2-36,-2 0 1,-2 0-1,-3 2 0,2 1 50,1 2 0,0 1-12,-5-6 1,0 0 0,0 0-15,0 0 0,0 5 0,0 0 0,-1 0-2,-5 3 1,3-5-1,-6 6 1,0-2-14,0-3 0,4 3 0,-4-2 0,0 0-5,0 2 0,4-3 0,-4 5 1,0 0-28,0 0 1,3-1 0,-4 5-17,-3-2 1,-1-1 0,-2 6 23,0 0 0,0 0 0,0 0 0,0 0-85,0 0 0,0 0 0,0 0 133,0 0 0,0 6 1,0-1-18,0-2 0,5 1 1,0 0 44,-1 1 0,3 6-25,-2-6 1,8 7-33,-3-1 0,4 3 0,4 1 15,4-5 0,-3 3 0,6-6 0,0 0 11,0 0 0,2 4 1,5-6-1,0-1 10,0-2 0,0 3 0,0 0 0,2-1 20,3-2 0,-3-2 1,3 0-1,-3 0-54,-2 0 1,0 0 0,0-2-162,0-4 1,0 5-99,0-5 0,-5 3 0,0-1 260,1-1 0,2-15 0,2 2 0</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38:05.518"/>
    </inkml:context>
    <inkml:brush xml:id="br0">
      <inkml:brushProperty name="width" value="0.08571" units="cm"/>
      <inkml:brushProperty name="height" value="0.08571" units="cm"/>
    </inkml:brush>
  </inkml:definitions>
  <inkml:trace contextRef="#ctx0" brushRef="#br0">225 161 7022,'-7'-9'347,"5"2"0,-7 7-189,4 0 0,2 0-89,-8 0 1,0 0-56,-5 0 0,0 2 1,0 1-9,0 3 0,5 4 0,1-2 0,-1 0-16,2 5 1,-3-4 0,4 2-3,0 1 0,-1 2 0,-2 2 27,6 0 0,-3 0 1,3 0-49,2 0 0,1-5 0,2 0 12,0 1 0,2 3 38,3 1 1,-2 0-10,8 0 1,-2 0 0,4-2-13,-3-3 0,-4 1 0,3-5-18,-2 2 0,5 2 52,-1 5 0,-2-7 0,1-4 30,3-3 1,1-2-1,2 0-24,0 0 0,0 0 1,0 0 87,0 0 0,0 0 0,0 0 0,-1-2-56,-5-3 0,5 1 0,-5-5 0,5 2-10,1 4 1,-6-6 0,1 0-1,1-2 21,3 0 1,-5 1-1,1-6 1,0 0-12,-2 0 0,3 5 0,-5 0 0,0-1-31,0-3 0,-1 5 0,-4-1 74,3-1 1,-3-3-61,3-1 1,-3 0 0,-2 0-143,0 0 0,-2 0 0,-1 0 82,-3 0 0,-5 0 0,6 0 0,2 0-6,1 0 0,-4 5 1,1 1-1,0-3-75,-2-1 0,3-2-2,-7 0 0,1 0 0,-6 2 30,0 3 0,0 4 0,0 7 0,0 0 0,-2 0 0,-4 0 70,-4 0 0,8 0 1,2 0-1,1 1-8,1 5 0,-2-3 0,0 6-49,0-2 0,5 4 0,3-4 12,0 2 0,-2 2 0,4 5-7,3 0 0,1 0 1,2 0 26,0 0 0,0 0 0,2-2 0,1-1 48,3-3 0,4-4 1,-2 3-1,0-2 68,5-4 1,1 5-1,2-3-17,0-2 1,0-1-1,0-2 1,0 0-55,0 0 1,0 0 0,0 0 0,0-2-254,1-3 1,-1 3-1,0-5 1,0 2-1051,0 0 1275,0-8 0,0 4 0,0-7 0</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38:26.831"/>
    </inkml:context>
    <inkml:brush xml:id="br0">
      <inkml:brushProperty name="width" value="0.08571" units="cm"/>
      <inkml:brushProperty name="height" value="0.08571" units="cm"/>
    </inkml:brush>
  </inkml:definitions>
  <inkml:trace contextRef="#ctx0" brushRef="#br0">209 81 7599,'0'9'-166,"0"-2"1,-2-7 304,-3 0 0,1 0-2,-6 0 1,4 0-67,-4 0 1,4 0 0,-3 2-111,2 3 1,-4-1-1,4 5 27,-2-2 1,4 3-1,-4-2 1,2 1 1,-4 1-1,4 6-7,-2 0 0,6-5 0,-4 0-17,-1 1 0,5 2 0,-6 2-18,2 0 0,-4 1 8,6-1 1,-6 0 42,6 0-5,-1 0 0,6 0 33,0 0 1,2-6-14,4 1 0,-5-6 0,7 4-38,-1-2 0,-4 6-11,8-2 0,-8-2 0,5-1 20,-1 0 0,-4 2 15,8-4 1,-2 1-1,3-4 68,-1 3 1,-6-1 180,6-5-207,0 0 1,5 0 0,0 0 85,0 0 1,0 0-116,0 0 1,0 0 0,0 0-13,0 0 1,0-5 0,0-2 28,0-2 1,-5 5 0,-2-3-1,0 2 8,0-1 0,-4-4 1,4 2-1,0 1 19,0 0 1,-6-5 0,4 3 0,-1-2-22,-1 0 1,0 6 0,-3-6-55,3-1 1,-3-2 10,4-2 0,-5 0 22,-1 0 1,0 0 0,0-1 4,0 1 1,0 6 0,0-1 14,0-1 1,-1-3 0,-3-1-1,-1 0 0,-1 6 0,6-1-24,0-2 0,-5 4-11,0-1 1,-8-1-13,3-5 1,1 5 19,-2 1 0,2 4 0,-3-3 0,1 2 1,5-3-1,-2 2-3,0 0 1,-4 4-36,1-1 1,2 1 0,-1 1-34,-3-3 1,4 1 0,-1 5 16,-3 0 0,4 0 0,-1 2 17,-3 3 0,-1-1 1,-2 4 13,0 0 1,5 2 0,2-3-19,2 2 1,2-3 1,5 4 0,-2-1 0,-2 4 4,-1-3 0,0-4 50,5 4 1,1-1-1,3 4 21,1-2 1,6-6 0,-4 4 23,2-2 0,2 4 1,5-6 40,0-1 0,0-1 1,0 1-1,0 1-29,0-1 1,0-3-1,0-1-95,0 0 0,0 0 1,0 0-1,0 0 60,0 0 0,-5 0 1,0-1-28,1-5 0,2 3 0,2-6-142,0 2 0,-5-4 1,0 4-301,1-2 1,2 0 0,3-4 424,-1 3 0,7-8 0,2-7 0</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38:28.368"/>
    </inkml:context>
    <inkml:brush xml:id="br0">
      <inkml:brushProperty name="width" value="0.08571" units="cm"/>
      <inkml:brushProperty name="height" value="0.08571" units="cm"/>
    </inkml:brush>
  </inkml:definitions>
  <inkml:trace contextRef="#ctx0" brushRef="#br0">113 145 8424,'-11'0'-31,"1"0"1,1 2-1,-4 1-11,3 3 0,4 4 1,-3-2 33,2 0 0,0 1 1,3 4-9,-1-2 1,0-1 10,5 6 0,-2-1 1,-2-3-6,-1-1 0,0-1-4,5 6 0,0 0 0,0 0 0,0 1 1,0-7 0,0 1 11,0 1 1,0-3-1,0 2-2,0 1 0,2-3 1,1 2 5,2 1 1,1-3 0,-4 0 7,3-2 1,-3 6-9,3-2 0,-1-2 3,1 1 0,-3-4 1,5 2 3,0 0 0,-5-1 0,5-4-10,0 3 1,-3-1 0,6-5-2,3 0 1,-4 5 0,1 1 0,3-3 0,-4-1 0,1-2 75,3 0 1,-4 0-20,1 0 1,1 0 0,5 0-15,0 0 0,-5 0-34,0 0 0,-1-5 0,6-2 19,0-2 1,0 0 0,0-4 32,0 3 0,-5 1 1,-2-4-1,0 2-6,0-1 1,-4 0 0,4-1-1,0 2 44,0-1 0,-4-2-3,6-2 0,-6 0 15,6 0 1,-7 0-116,1-1 1,-3 1 0,-4 2-8,-3 3 0,3-3 0,-5 4-1,0-5 1,5-1 0,-4 0 13,5 0 1,-5 5 0,1 1 4,1-3 0,1 1 0,-1-1 0,-1 3 12,1-3 1,-3 4 0,0-1-39,-2-3 1,4 1 0,-4-1-1,0 4-30,0 2 0,4-4 0,-6 4 28,-1-2 1,-3 4 0,-1-4 20,0 2 1,6 2 0,-1 5-15,-2 0 0,5 0-13,-3 0 0,0 0-6,-5 0 0,0 7 0,0 4 1,2 3 0,1 0 0,4-1-7,2-3 1,0-1 0,4 4 3,-3-3 1,-4 1 0,4 5 11,3 0 0,1 0 22,2 0 1,0 0 0,0 0-14,0 0 1,2 0 14,3 0 1,2-5 0,6-2 0,-3-2 51,3-3 0,-4-3 1,1-1 72,3 0 1,1 0-1,2 0-76,0 0 0,0 0 0,0 0 0,0 0-72,0 0 1,-5-5 0,0-2-1,1 0-175,2 0 1,1-6-1,-3 2 1,-1-3 198,1-2 0,10 0 0,3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5:45.892"/>
    </inkml:context>
    <inkml:brush xml:id="br0">
      <inkml:brushProperty name="width" value="0.08571" units="cm"/>
      <inkml:brushProperty name="height" value="0.08571" units="cm"/>
    </inkml:brush>
  </inkml:definitions>
  <inkml:trace contextRef="#ctx0" brushRef="#br0">1 33 6637,'16'0'57,"0"0"0,0 0-93,0 0 0,0-2 1,0-2-1,0-1 36,0 2 0,7-6 0,2 0 0</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38:30.346"/>
    </inkml:context>
    <inkml:brush xml:id="br0">
      <inkml:brushProperty name="width" value="0.08571" units="cm"/>
      <inkml:brushProperty name="height" value="0.08571" units="cm"/>
    </inkml:brush>
  </inkml:definitions>
  <inkml:trace contextRef="#ctx0" brushRef="#br0">161 177 7631,'0'9'-317,"0"-2"289,0-7 187,-7 0-13,5 0 1,-7 0-118,4 0 1,1 5 33,-7 1 1,6 4 0,-6-2-137,-1 1 0,3-4 0,-2 6 63,-1 1 1,3-5-1,0 0 2,2 0 0,0-3 21,1 7 37,5-8-41,-7 11 0,7-6-12,-5 2 1,5 5 14,-5-5 11,4 5 1,2-5-1,0 1 5,0 1 0,0-3 1,0 2-14,0 1 1,0-3-11,0 2 1,6 0-1,-1 5 41,-1 0 1,5-6 40,1 1 1,-1-7 0,2 1 38,1-3 1,3-2-51,1 0 0,0 0 0,0 0-53,0 0 0,0 0 1,0 0-1,0 0 8,0 0 1,-5-5 0,-1-3-20,3-1 1,1 4 0,2-6-6,0-1 0,-5-1 1,-2 1-1,0 3 20,-1 2 1,-4-5 0,3 3-1,-1-2-8,-1 0 0,2 2 0,-3-3-14,1 1 0,6 0 0,-6-5-13,-1 0 1,3 6-1,-2-1 3,-1-1 0,-3 3 0,-1-2 1,0-2-18,0-1 0,0-2 0,0 0-3,0 0 0,0 0 0,0 0 6,0 0 1,-1 0-1,-3 0-4,-1 0 0,-6 0 0,4 2 21,-2 3 0,4 2 0,-6 5-31,-2-1 1,4-2 0,-1 3-14,-3-1 1,4 0 0,1 3-40,0-3 1,1 3-111,2-4 196,-4 5 4,-7 1 1,2 1 0,1 3 11,3 1 0,4 1 0,-3-4-13,2 3 1,-5-2-17,1 8 1,4-6 0,0 4-61,0-2 0,5 1-7,-3-3 1,3 4 30,2 7 0,0-5 43,0-1 0,2-1 1,1 4-1,4-4 83,2-2 1,-4 0-1,6-4 32,2 3 1,1-1-1,2-5-28,0 0 1,-5 0 0,-1 0 37,3 0 0,-4 0 0,1 0 8,3 0 1,-4 0-19,1 0 0,-4-5-225,4-1-102,1-6 0,3 8-173,-3-6 1,-2 6-839,-4-1 1228,-3 3 0,12 9 0,-5 2 0</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38:31.235"/>
    </inkml:context>
    <inkml:brush xml:id="br0">
      <inkml:brushProperty name="width" value="0.08571" units="cm"/>
      <inkml:brushProperty name="height" value="0.08571" units="cm"/>
    </inkml:brush>
  </inkml:definitions>
  <inkml:trace contextRef="#ctx0" brushRef="#br0">80 16 7565,'-10'0'88,"-1"0"0,0 5-39,-5 1 0,7 6 0,2-3-131,0 0 1,5 0-1,-3-4 36,3 6 1,2 3-1,0 2 2,0 0 1,0 0 39,0 0 0,0 0 1,0 0 0,0-5 0,2-2 0,2 0 10,1 0 0,7-6 53,-1 3 0,3-4-29,2-2 1,0 0 78,0 0 1,0-2 0,0-4-18,0-4 0,-5 1 0,-2-2-32,-2-1 0,4-3 0,-6-1-16,-1 0 1,-2 6 0,-2-1 0,0-1-19,0-3 0,0-1-162,0 0 1,-8 0-45,-2 0 1,-4 5-89,-3 1 0,1 6 0,0-1-536,0 3 803,0 2 0,0 7 0,0 2 0</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38:32.781"/>
    </inkml:context>
    <inkml:brush xml:id="br0">
      <inkml:brushProperty name="width" value="0.08571" units="cm"/>
      <inkml:brushProperty name="height" value="0.08571" units="cm"/>
    </inkml:brush>
  </inkml:definitions>
  <inkml:trace contextRef="#ctx0" brushRef="#br0">129 145 6960,'-9'0'880,"2"0"-918,7 0 0,-2 2 108,-3 3 0,-4 4-80,-7 7 0,5 0 0,0 0-30,-1 0 1,3 0 0,0 0 15,2 0 1,2-5-1,3 0 17,-3 1 0,3 2 0,-4 2 24,5 1 1,1-7 0,0 1-17,0 1 1,0 3-21,0 1 0,0 0 10,0 0 0,1 0 0,3 0 6,1 0 1,1-5 0,-5-3 0,3 1-3,1 0 1,2-3-1,-1 2 28,5 0 1,-4-1-1,0-4 72,0 3 0,2-1-21,7-5 1,-5 0 86,-1 0 1,1-2-88,5-3 0,-2 1 1,-1-6 27,-3-3 0,1-1 0,3-2-70,-3 0 1,1 0-1,-4 0-10,0 0 1,-4 0 0,3 0 0,-1 0-9,-1 0 0,2 1 0,-3 1 1,1 0 8,-2-4 1,1-2 0,0 4 0,1 0 11,-1 0 0,-3 0 0,-1 0 0,2 0-34,3 0 0,-3 0 0,4 0 8,-5 0 0,-1 0 0,0 0-1,0 0 1,-1 0 0,-3 0-48,-1 0 0,-2 7 0,3 2-12,-1 0 0,-6 3 0,4-5-63,-2 2 0,4 2 0,-6 5-29,-2 0 1,-1 0 0,-2 0 83,0 0 0,0 2 0,0 1-16,0 2 0,0 8 1,2-2 107,3 3 1,-2-3 0,8-1-26,2 3 1,1 1 0,2 2-10,0 0 0,0 0 1,0 0 38,0 0 0,2-2 0,1-1 0,4-4 14,2-2 0,2 4 0,5-4-13,0 2 1,0-6 0,0 3 3,0-5 0,0-1 1,0 0-155,0 0 0,-5 0-401,0 0 0,-1-1 309,6-5 1,-5-3 202,0-7 0,-1 0 0,6 0 0</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38:43.549"/>
    </inkml:context>
    <inkml:brush xml:id="br0">
      <inkml:brushProperty name="width" value="0.08571" units="cm"/>
      <inkml:brushProperty name="height" value="0.08571" units="cm"/>
    </inkml:brush>
  </inkml:definitions>
  <inkml:trace contextRef="#ctx0" brushRef="#br0">49 49 7486,'-16'0'162,"7"0"140,2 0-315,-1 0 9,7 0-62,-7 0 0,8-2 27,0-3 1,2 3 78,4-3 0,-3-3 40,8 3 1,-6 0 0,4 3-12,-2-3 1,6 3-56,-3-3 0,-1 3 0,2 2-36,1 0 1,-3 0 8,2 0 10,0 0 1,5 5 29,0 0 1,-7 8-19,-4-2 0,-1-2 0,-1 1 7,3 3 0,-1-4 0,-5 1-6,0 3 0,-2-4-12,-3 1 0,3 1-13,-3 5-15,3-7 25,2 5 1,-5-10-20,-1 6-17,1-6 42,5 3-34,0-7-759,0 0 817,7 0 0,-5 7 329,3 4-264,-3-4 1,0 2 45,3-4-102,-3-3-35,5 5 77,-7-7-121,0 0 36,0-7 1,0 4-17,0-8 1,0 6 0,0-6-67,0-2 1,0 4 89,0-1 1,0-1-1,0-5 1,0 5 8,0 1 1,0-1-4,0-5 1,0 5-1,2 2 1,1 0-4,3 1 0,-1 2 1,-3-3-3,3 2 1,-3 0-1,3 2 0,-3 3 1,0-5 20,3 7 72,-3 0 1,12 0 71,-3 0 1,-2 0-76,1 0 1,-4 0-43,4 0 1,-4 0-22,4 0 1,-4 0-90,5 0 0,-8 2 1,4 1 70,0 2 0,-5 3 152,3-3-134,4-3 1,-7 7 0,5-6-14,0 3 0,-5 6-16,4-1 0,-5-2-13,-1 1 0,0-4 0,0 4 2,0 3 1,0-4 0,0 1 3,0 3 0,0-4 1,0 1-2,0 3 0,0-4 0,0 2-15,0 1 0,0-3-9,0 2 0,0-6 0,2 4-53,3-2 38,-3 5 0,5-8 0,-7 7 86,0-8 0,0 6 91,0-3-27,0-5-71,0 6 0,0-5-267,0 4-274,0-5 0,0 8 511,0-3 0,-7-5 0,-2 7 0</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0:26.042"/>
    </inkml:context>
    <inkml:brush xml:id="br0">
      <inkml:brushProperty name="width" value="0.08571" units="cm"/>
      <inkml:brushProperty name="height" value="0.08571" units="cm"/>
    </inkml:brush>
  </inkml:definitions>
  <inkml:trace contextRef="#ctx0" brushRef="#br0">48 33 5968,'0'-9'177,"2"2"0,2 5-60,1-3-40,0 3-95,-5-5 236,0 7 1108,0 0-1186,0 7 1,0-3-23,0 6 1,0-4-18,0 4 0,0-4-69,0 4 0,-1-4-51,-5 4 1,4 1-4,-3 5 0,3 0 26,2 0 1,0-5-10,0 0 1,0-1-1,0 6 37,0 0 0,0-5 0,-2 0-6,-3 1 0,3 2-23,-3 2 0,3 1-7,2-1 0,-5 0-12,0 0 3,-1 0 0,4-2 0,-1-2-29,-2-1 1,-1-6-11,6 6 0,0-6-20,0 6 64,0-7 0,0 5-17,0-4-14,0-3 1,0 5 1,0-5-6,0 3 34,0-3 39,0 5 0,2-7 4,3 0 1,4 0-16,7 0 1,0 0-14,0 0 0,0 0-2,0 0 1,0 0 4,0 0 1,0 0 0,-1-2 0,-3-1-1,-1-3 0,0 1-19,5 5 1,0 0-126,0 0-174,-7 0-401,5 0-99,-12 0 187,5 0 622,-7 0 0,7 0 0,2 0 0</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0:26.409"/>
    </inkml:context>
    <inkml:brush xml:id="br0">
      <inkml:brushProperty name="width" value="0.08571" units="cm"/>
      <inkml:brushProperty name="height" value="0.08571" units="cm"/>
    </inkml:brush>
  </inkml:definitions>
  <inkml:trace contextRef="#ctx0" brushRef="#br0">33 0 7233,'-7'9'-217,"3"4"1,-5-6 266,2 2 1,2-4 0,5 6 15,0 1 0,0 3 0,0 1-7,0 0 0,0 0 0,0 0 0,0 0-14,0 0 0,0 0 1,0 0-1,1 0-41,5 0 1,-4 0-1,3 0-33,-3 0 1,3 0-1,0 0-141,-1 0 1,-2-5-1,-2 0 170,0 1 0,7 2 0,2 2 0</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0:27.717"/>
    </inkml:context>
    <inkml:brush xml:id="br0">
      <inkml:brushProperty name="width" value="0.08571" units="cm"/>
      <inkml:brushProperty name="height" value="0.08571" units="cm"/>
    </inkml:brush>
  </inkml:definitions>
  <inkml:trace contextRef="#ctx0" brushRef="#br0">81 16 7316,'0'-9'257,"0"2"46,0 7-113,0 0-170,0 7 1,0-3 0,-2 7-41,-4 1 1,5 2 0,-5 2-46,5 0 0,-1 1 1,-2-1 66,-1 0 1,0 5 0,3 0-51,-4-1 1,5-2 0,-7-4 0,3-2 20,0-1 1,-2 0-6,1 5 57,5-7 73,-7-2 26,8-7 67,0 0-171,8 0 0,-5 0 1,8 0-12,1 0 1,-3 0-1,2 0 0,1 0 1,3 0-1,1 0 3,0 0 1,-6-5-1,1-1 16,1 3 0,3 1 0,1 2-4,0 0 0,-5 0 0,-1 0-18,3 0 1,-4 0-1,1 0-50,3 0 1,-4 0-56,1 0 0,1 0-81,5 0-66,-7 0 0,0-2-732,-4-3 978,-3 3 0,5-5 0,0 0 0,2-2 0</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0:28.047"/>
    </inkml:context>
    <inkml:brush xml:id="br0">
      <inkml:brushProperty name="width" value="0.08571" units="cm"/>
      <inkml:brushProperty name="height" value="0.08571" units="cm"/>
    </inkml:brush>
  </inkml:definitions>
  <inkml:trace contextRef="#ctx0" brushRef="#br0">1 0 7281,'9'2'-183,"-4"4"0,-3-3 477,-2 8 0,0-1-241,0 6 1,0 1 0,0-1 0,0 1 0,0 5 1,5-4 0,1 5 0,-3-2-9,-1 0 0,0 6 0,1-4 0,3 1-182,-3-1 1,-1 0 0,-2-4-205,0 3 0,0-1 340,0-5 0,7 0 0,2 0 0</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0:29.422"/>
    </inkml:context>
    <inkml:brush xml:id="br0">
      <inkml:brushProperty name="width" value="0.08571" units="cm"/>
      <inkml:brushProperty name="height" value="0.08571" units="cm"/>
    </inkml:brush>
  </inkml:definitions>
  <inkml:trace contextRef="#ctx0" brushRef="#br0">225 0 6800,'-9'7'174,"3"4"1,5-2-1,-1 0-71,-4-2 0,5 6-47,-5-3 1,-1 4-77,2 2 0,-6 1 0,4-1 0,0 0-20,0 0 1,0-2 0,3-2-1,-3-1 3,-2 2 1,0 1 0,-3 2 0,3 0-51,2 0 1,-6-2-1,4-1 1,-1-4 102,-1-2 1,6 3-1,-4-3 103,1 2-56,-4-5-4,10 10-81,-5-12 40,7 5 1,2-7-1,1-2 6,3-3 0,6 3 0,-3-5-11,0 0 0,5 3 0,-3-5 7,3 2 0,2 2 1,0 3-4,0-3 1,0 3 0,0-3 0,0 3-3,1 2 0,-1 0 1,0-2-1,0-1 33,0-3 1,0 1 0,0 3 0,0-1 13,0-3 1,0 1 0,0 3-31,0-3 0,0 1 0,0-5-13,0 2 0,0 2-250,0 5-227,-7 0 118,5 0 1,-12-2-239,3-3 578,-3 3 0,-9-5 0,-2 7 0</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0:30.014"/>
    </inkml:context>
    <inkml:brush xml:id="br0">
      <inkml:brushProperty name="width" value="0.08571" units="cm"/>
      <inkml:brushProperty name="height" value="0.08571" units="cm"/>
    </inkml:brush>
  </inkml:definitions>
  <inkml:trace contextRef="#ctx0" brushRef="#br0">17 0 7610,'-2'11'-966,"-3"0"1116,3-8-50,-5 4 0,7 0-56,0 4 0,0-2 1,0 2-2,0 1 0,0 2 0,0 2 6,0 0 0,0 1 1,0-1-42,0 0 0,0 0 0,0 0 1,0 0 3,0 0 1,5 0 0,1 0-1,-3 0 11,-1 0 1,-2 0-1,0 0-19,0 0 0,5 0 0,1 0 20,-3 0 0,-1 0-120,-2 0 0,5 0-116,1 0 91,-1-7 34,-5 5 0,0-10-222,0 7-219,0-8 528,0 4 0,0-7 0,0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5:46.786"/>
    </inkml:context>
    <inkml:brush xml:id="br0">
      <inkml:brushProperty name="width" value="0.08571" units="cm"/>
      <inkml:brushProperty name="height" value="0.08571" units="cm"/>
    </inkml:brush>
  </inkml:definitions>
  <inkml:trace contextRef="#ctx0" brushRef="#br0">33 47 7690,'-9'0'-313,"-5"0"322,12 0 71,-5 0-285,7 0 137,0 0-24,0 7 39,0-6 1,0 8 39,0-3 0,1-5 0,5 5 15,4-4 0,-1-2 1,2 0-1,1 0 5,3 0 1,1 0 0,0 0 0,2 0-26,3 0 1,-1 0-1,5 0 1,0 0-17,-1 0 0,-2-6 0,3 1 0,0 1 17,0 3 0,0 1 1,3 0-1,-3 0 44,-2 0 0,4-6 1,-4 1-1,0 1 30,0 3 1,4 1-1,-4-2 1,0-2-33,1-1 0,2-1 0,-2 6 0,-1 0 13,0 0 1,4 0 0,-6 0 0,-1 0-16,-3 0 0,-1 0 1,0 0-1,0 0 85,1 0 1,-1 0 0,0 0 23,0 0 1,-6 0 20,1 0 1,-7-1-70,1-5-228,4 5 0,-6-8-254,8 3 0,-6 5 4,6-5 1,-7 6 168,1 6 0,-3-3 225,-2 8 0,0-8 0,0 4 0</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0:48.238"/>
    </inkml:context>
    <inkml:brush xml:id="br0">
      <inkml:brushProperty name="width" value="0.08571" units="cm"/>
      <inkml:brushProperty name="height" value="0.08571" units="cm"/>
    </inkml:brush>
  </inkml:definitions>
  <inkml:trace contextRef="#ctx0" brushRef="#br0">321 17 6178,'9'-7'12,"6"5"326,-14-5 23,6 7 8,-7 0-53,-7 0 1,0 2-99,-3 3 0,-5-1-21,5 6 1,1-4-5,-2 4 1,6-4-148,-6 4 1,7-4 0,-3 3 0,2-1-75,0 1 0,-3-3 1,5 4 10,-2 3 1,-6 1 0,4 0 0,-2-1 70,-4-2 1,4-1 0,-1 5 0,-1-3-16,2-1 0,-5-2 0,5 3 0,-2-1-36,1 1 0,-1 1 0,-3-1 0,1-1-88,2 1 0,1 3-124,-6 1 1,5-2-74,0-3 0,8-3-7,-3-2 504,5-4-31,1 5-129,0-7-61,0 0 50,7 0 1,-4 0-35,8 0 0,-6 0 0,6-2-85,2-3 0,1 3 0,2-4 57,0 5 0,0-5 1,0 1-1,0 1 20,0 3 1,0-5 0,0 1 0,0 0 18,0-3 0,6 7 1,-1-5-1,-1 3 101,-3-3 1,-1 5-1,0-5 1,0 5-66,0 1 1,1 0 0,-1-2 0,0-2-67,0-1 1,0 0 0,0 5 38,0 0 0,0 0 0,0 0-300,0 0 0,-5 0-869,-1 0 25,-6 0 1114,3 0 0,-9-2 0,-3-4 0,-4-3 0,-7-7 0</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0:48.690"/>
    </inkml:context>
    <inkml:brush xml:id="br0">
      <inkml:brushProperty name="width" value="0.08571" units="cm"/>
      <inkml:brushProperty name="height" value="0.08571" units="cm"/>
    </inkml:brush>
  </inkml:definitions>
  <inkml:trace contextRef="#ctx0" brushRef="#br0">16 1 7245,'-7'9'-366,"6"-2"453,-7-14 325,8 5-296,0-5 1,0 9-1,0 3-47,0 6 1,0 3 0,0 2-23,0 0 0,0 0 0,2 0 0,2 0-58,1 0 0,0 0 0,-3 0 1,2 0 12,1 0 0,0 6 0,-3-1 0,2-1-23,1-3 0,0 5 0,-3 1 0,2 0 21,1 0 0,1 4 0,-5-4 1,3 0 2,1 0 1,1 4 0,-6-5 0,1-3-141,5-1 1,-5-2-1,5 0-26,-4 0-317,5 0 0,2-9 480,7-7 0,0-14 0,0-11 0</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0:49.233"/>
    </inkml:context>
    <inkml:brush xml:id="br0">
      <inkml:brushProperty name="width" value="0.08571" units="cm"/>
      <inkml:brushProperty name="height" value="0.08571" units="cm"/>
    </inkml:brush>
  </inkml:definitions>
  <inkml:trace contextRef="#ctx0" brushRef="#br0">15 33 6922,'-9'0'-66,"4"0"109,10 0 0,-1 0 0,6 0-33,3 0 0,-4 0 1,0-2 5,-2-3 1,5 3-129,-1-3 1,3 3-176,2 2 0,0 0-126,0 0 413,-7 0 0,6-7 0,-7-2 0</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0:49.446"/>
    </inkml:context>
    <inkml:brush xml:id="br0">
      <inkml:brushProperty name="width" value="0.08571" units="cm"/>
      <inkml:brushProperty name="height" value="0.08571" units="cm"/>
    </inkml:brush>
  </inkml:definitions>
  <inkml:trace contextRef="#ctx0" brushRef="#br0">0 0 6330,'16'0'0,"0"0"0,0 0 0,1 0 0</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0:49.952"/>
    </inkml:context>
    <inkml:brush xml:id="br0">
      <inkml:brushProperty name="width" value="0.08571" units="cm"/>
      <inkml:brushProperty name="height" value="0.08571" units="cm"/>
    </inkml:brush>
  </inkml:definitions>
  <inkml:trace contextRef="#ctx0" brushRef="#br0">0 0 7582,'7'9'-179,"4"-3"0,-2-5 0,2-1-148,1 0 0,3 0 169,1 0 1,0-1 0,0-3 88,0-1 1,-6-1 68,1 6 0,0 0 0,5 0 0</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0:50.435"/>
    </inkml:context>
    <inkml:brush xml:id="br0">
      <inkml:brushProperty name="width" value="0.08571" units="cm"/>
      <inkml:brushProperty name="height" value="0.08571" units="cm"/>
    </inkml:brush>
  </inkml:definitions>
  <inkml:trace contextRef="#ctx0" brushRef="#br0">1 16 7582,'0'-8'-643,"7"0"602,3 8 1,-1 2 53,2 4 0,-6 2 0,4 9-3,-2-1 0,-1 0 0,-4 0 0,1 0-19,2 0 0,6 0 0,-5 0 0,-1 0-92,2 0 1,2 0 0,7 0-230,0 0 1,0-2 329,0-3 0,0 3 0,0-5 0</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0:50.843"/>
    </inkml:context>
    <inkml:brush xml:id="br0">
      <inkml:brushProperty name="width" value="0.08571" units="cm"/>
      <inkml:brushProperty name="height" value="0.08571" units="cm"/>
    </inkml:brush>
  </inkml:definitions>
  <inkml:trace contextRef="#ctx0" brushRef="#br0">498 1 7019,'-2'10'38,"-3"1"1,-2 0 0,-6 5-1,2-2-34,-1-3 1,3 3 0,-2-2 0,-1 6-1,-2 4 1,-2-1 0,-2-5 0,-2 0 49,-1 0 0,-1 5 0,6 1 0,0-3-2,0-1 0,0 0 0,0 2 1,-2 1-44,-3-1 0,7-3 0,-6 1 0,1 2-17,1 1 1,0 1-1,2-6 1,2 0 8,3 0 1,-3 0 0,3 0-26,-3 0 1,5-5-584,4-1 369,3-6 0,4 3 1,3-7 237,6 0 0,3-7 0,2-2 0</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0:51.963"/>
    </inkml:context>
    <inkml:brush xml:id="br0">
      <inkml:brushProperty name="width" value="0.08571" units="cm"/>
      <inkml:brushProperty name="height" value="0.08571" units="cm"/>
    </inkml:brush>
  </inkml:definitions>
  <inkml:trace contextRef="#ctx0" brushRef="#br0">321 81 7582,'-2'9'119,"-3"-4"-311,-6-3 0,2 3-44,-1 0 0,4 1 0,-2-4 197,0 3 1,-4-3 0,1 3 31,-3-3 0,3 3 1,1 0 0,-3-1 0,-1-2 0,-2-2 52,0 0 0,0 0 0,0 0-34,0 0 1,5-6-1,0 1 1,1 0-125,1-2 1,0 3 0,5-7 73,-1-1 1,0 3 0,5-2 33,0-1 0,0 3 0,1 0 69,5 2 1,-3-4-1,8 6 1,0 0 50,-2-3 1,5 7-1,-4-5-34,5 5 1,1 1-1,0 0-40,0 0 0,0 0 1,0 0-1,0 0-27,0 0 0,0 0 0,0 1-27,0 5 1,-2-3-1,-1 8-5,-3 1 1,-4 1 0,3-1 0,-2-1 21,-4 1 0,-1-3 0,-2 2 1,0 2 2,0 1 1,0-4-1,0 1 1,0 2 6,0 1 1,0 2 0,0 0-3,0 0 0,-2 0 0,-1 0 2,-2 0 1,-6 0-1,4 0-16,-2 0 1,-2 0 0,-5 0-25,0 0 0,5-5 1,1-2-1,-1 0-44,2 0 1,-5-6 0,3 4-37,-3 1 0,-2-7 0,0 5 71,0-5 1,5-1 0,0 0 39,-1 0 1,-2 0 1,-2 0 1,1-1-1,3-3 89,1-1 1,8-8-30,-3 3 0,-1 1-14,2-2 1,-1 6-13,6-6 0,0 6-30,0-6 1,6 6 0,1-4-34,2 2 1,-4-4-1,6 4-20,1-2 0,-3 5 1,0-3-1,0 2 26,0-1 1,-4 1 0,6 5-49,2 0 0,-5 0 68,3 0 0,-6 0 0,4 2 85,-2 3 0,1 2 1,-3 6-1,6-2 1,-2-6-43,1 6 0,1-6 6,5 6 0,0-6 8,0 6 0,0-8 0,-2 4-34,-3 0 0,3-5 0,-3 4 31,3-5 0,2-1 0,-1 2 0,-3 2-52,-1 1 0,-1 0 0,6-5 11,0 0 1,0 2-1,1 2 11,-1 1 1,0 0 0,0-5-3,0 0 1,0 0 0,-2 2-8,-3 4 1,3-5-9,-3 5 0,-3-5 32,3-1-737,-7 0 693,3 0 0,-7-7 0,0-2 0</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0:54.582"/>
    </inkml:context>
    <inkml:brush xml:id="br0">
      <inkml:brushProperty name="width" value="0.08571" units="cm"/>
      <inkml:brushProperty name="height" value="0.08571" units="cm"/>
    </inkml:brush>
  </inkml:definitions>
  <inkml:trace contextRef="#ctx0" brushRef="#br0">113 144 7576,'-9'0'-142,"0"6"76,4-1 1,3 8 63,-4-3 1,-1 5-1,2 1 0,0 0 0,5 0 2,0 0 0,0 0 0,0 0-1,0 0 1,1-2 0,3-1 0,1-3-2,-1 3 0,3-4 1,0 0-1,0-1 1,0 1 1,4-3 0,-4 4 0,2 1 3,4-2 0,-5 3 1,3-4 18,2 0 0,1-2 1,2 3 54,0-2 0,0-2-33,0-5 0,0 0 0,0 0-10,0 0 1,0-5 0,-2-2 0,-1 0-1,-4-2 32,-2 0 0,5 0 1,-3-4-28,0 3 0,0-1 0,-5-5 0,1 0 8,-1 0 1,-3 0 0,-1 0-50,0 0 0,0 0 1,0 0-1,0 0-17,0 0 0,-5 0 1,-2 0 16,-2 0 1,-2 0-1,-3-1 7,3 1 1,-1 0-1,5 2 39,-2 3 0,4-3 0,-6 4 0,0-5 0,2-1 1,-3 6 0,5 1-83,-2 2 0,-2 1 1,-3 4-1,1-1-13,3-3 1,-1 1 0,-5 5 0,0 0-56,0 0 0,0 7 1,0 2 86,0 0 0,0 0 0,0-4 68,0 6 0,5-2-3,0 2 1,2-1-1,-3 6-15,1 0 0,8 0 0,-3 0 0,4 0 1,2-5 0,2-2 0,2 0-18,1 0 0,8-4 0,-3 4 0,5-2 34,1-3 1,0-2 0,0-2 0,0 0-20,0 0 0,0 0 0,0 0 0,0 0 75,0 0 0,0 0 0,0 0-73,0 0 0,-5-6-124,-1 1 0,-1-2-83,2 1 1,-2 5-473,-4-5 362,-3 5 0,7 1 0,-6-2-615,3-4 901,6 5 0,-10-6 0,5 7 0</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0:55.119"/>
    </inkml:context>
    <inkml:brush xml:id="br0">
      <inkml:brushProperty name="width" value="0.08571" units="cm"/>
      <inkml:brushProperty name="height" value="0.08571" units="cm"/>
    </inkml:brush>
  </inkml:definitions>
  <inkml:trace contextRef="#ctx0" brushRef="#br0">81 17 7089,'-9'0'335,"-4"1"-289,8 5 0,-7-3-44,1 8 0,2 0 1,0 5 0,2 0 0,2-6 1,5 1-7,0 2 0,0 1 1,1 2 6,5 0 1,-3-2 0,6-1 0,0-4 14,0-2 1,0 5-1,3-3 1,-1 2 34,2-1 0,-5-6 0,3 3 30,2 0 0,1-5 1,2 3-33,0-3 1,0-2-1,0 0-4,0 0 0,0-2 0,0-1-17,0-3 1,-5-1 0,0 2 47,1-6 1,-3-3 0,0-2 0,0 2-29,0 3 1,-6-3 0,3 3 0,-3-3-29,3-2 0,-5 0 0,5 0 1,-5 0-15,-1 0 1,-5 5-1,-2 0 1,-2 1-93,-3 1 1,3-4 0,-2 8 0,-2 1-85,-1 3 0,-2 1 0,-2 0 0,-1 0-449,-3 0 616,-6 7 0,3 9 0,-7 9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5:47.734"/>
    </inkml:context>
    <inkml:brush xml:id="br0">
      <inkml:brushProperty name="width" value="0.08571" units="cm"/>
      <inkml:brushProperty name="height" value="0.08571" units="cm"/>
    </inkml:brush>
  </inkml:definitions>
  <inkml:trace contextRef="#ctx0" brushRef="#br0">289 161 7740,'-7'9'196,"4"-2"-646,-8-7 1,0 0 423,-5 0 1,6 0-1,-1 0 96,-2 0 1,1 2 0,0 1-69,1 3 1,0 6 76,-5-1 0,0 3 1,2 2-94,3 0 0,-1-5 0,5-1 0,-1 3-81,1 1 0,2 2 1,3 0-3,-3 0 0,3 0 30,-3 0 1,3 0 0,4-1-1,1-3 71,3-1 0,1-8 1,-2 5 21,6-1 0,-2-6 1,1 5 20,3-4 0,1-2 1,2 0-12,0 0 0,-5 0 1,0 0 46,1 0 1,-3-2-42,2-4 1,-2-2-1,3-7-9,-1 5 1,-6-3 0,4 6-1,0 0-8,0 0 0,-4-6 0,4 3 8,-2-5 1,4 5 0,-6-1-55,-1-2 0,3-1 52,-2-2 0,1 0 0,-6 0 87,0 0 0,0 0-1,0 0 0,0 0 0,0 0-42,0 0 1,0 0 0,-2 2 0,-2 1-57,-1 2 0,-6 1 0,4-5 0,-2 3 24,-3 1 1,3 6 0,-2-4-1,0 0 74,2 0 0,-5 6 1,4-4-89,-5-1 1,-1 7 0,0-5-7,0 5 1,0 1 0,0 0-337,0 0 1,0 0 0,0 0-258,0 0 0,0 1-456,0 5 1026,7-5 0,-5 14 0,5-6 0</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0:56.511"/>
    </inkml:context>
    <inkml:brush xml:id="br0">
      <inkml:brushProperty name="width" value="0.08571" units="cm"/>
      <inkml:brushProperty name="height" value="0.08571" units="cm"/>
    </inkml:brush>
  </inkml:definitions>
  <inkml:trace contextRef="#ctx0" brushRef="#br0">1 145 7622,'9'-2'440,"-4"-3"-213,-3 3 1,-2-7 338,0 4-359,0 3-113,0-5 0,0 8-366,0 5 0,0-3 0,0 8 171,0 1 0,0-3 0,0 2 0,0 2 76,0 1 0,0-4 0,0 1 0,0 2 22,0 1 1,2 2 0,1 0-1,4-2 9,2-3 1,-4 3 0,6-3-8,2 3 1,1 0-1,2-3 1,0-4 5,0 0 1,-5-5 0,-1 5 0,3-1-9,1-1 1,2 0 0,0-5 0,0 0 6,0 0 1,0 0 0,0 0 20,0 0 1,0-2 0,0-3 18,0-6 0,-5 3 0,-2-3 0,0-2 18,0-1 0,-6 3 0,3 1 1,-4-3-26,-2-1 0,1-2 1,3 0-1,1 0-32,-1 0 1,-2 0-1,-2 0 1,0 0 4,0 0 0,0 5 0,0 0 0,-2 1 11,-4 1 0,5-6 1,-6 7-34,-1-1 0,1-6 0,-5 6 9,1 1 1,0-5 0,-3 6-1,3-2 1,-3 6 0,4-3-17,-5 4 0,5 2 1,-1-1-34,-2-5 0,-1 4 1,-2-3 24,0 3 1,0 8-1,0 1 0,0 2 1,5-4-1,1 4 1,-1 0 28,2 0 0,2-4 1,5 4-1,-1 0 9,-3 0 0,1 2 1,5 5 8,0 0 1,0 0 0,0 0 23,0 0 1,0-6 0,2-1 0,1 0 36,3 0 0,1-5 0,-2 1 81,6-3 1,-2-2-1,1 0-77,3 0 0,1 0 0,2 0-58,0 0 1,0 0 0,0 0 0,-2-2 17,-3-3 1,3 3 0,-5-5 0,2 1-214,0 1 0,-6 0-205,6 5 0,-1-6-200,6 1 1,-5 0-78,0 5 0,-6 2 650,6 3 0,0 4 0,5 7 0</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0:56.846"/>
    </inkml:context>
    <inkml:brush xml:id="br0">
      <inkml:brushProperty name="width" value="0.08571" units="cm"/>
      <inkml:brushProperty name="height" value="0.08571" units="cm"/>
    </inkml:brush>
  </inkml:definitions>
  <inkml:trace contextRef="#ctx0" brushRef="#br0">0 1 7707,'9'0'383,"0"0"-303,-4 0 1,-3 7 73,3 4 1,-3-2-86,-2 1 0,0 1 0,2 3 0,2-1-44,1-3 0,0 1 0,-5 5 0,0 0-49,0 0 1,6 0 0,-1 0-91,-2 0 0,5 0 0,-3 0 0,-2 0-210,-1 0 0,4-5 0,1 0 324,2 1 0,-6 3 0,4 1 0</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0:58.662"/>
    </inkml:context>
    <inkml:brush xml:id="br0">
      <inkml:brushProperty name="width" value="0.08571" units="cm"/>
      <inkml:brushProperty name="height" value="0.08571" units="cm"/>
    </inkml:brush>
  </inkml:definitions>
  <inkml:trace contextRef="#ctx0" brushRef="#br0">48 161 6946,'-8'7'11,"0"-4"1,7 6 0,-3 0 2,-1 0 1,-2-4 0,3 6-4,-1 2 1,-1-4 0,6 1 5,0 3 0,0-4 0,0 1-34,0 3 1,0-4-1,0 1 10,0 3 1,0-4 0,0 1 5,0 3 0,0-4 0,2 0 0,2 0 26,1 0 0,6-4 0,-4 4 25,2-2 0,-4 0 0,6-3-20,1 1 1,3 0 0,1-5 15,0 0 0,0 0 1,0-1-16,0-5 0,0 3 14,0-8 0,0 0 0,-2-5-20,-3 0 0,1 5 0,-5 1 1,0-3 52,1-1 1,-3 3-1,-5 1 1,2-1-65,3 2 1,-3-5-1,3 3-22,-3-3 1,-2 3 0,0 0-39,0-1 1,0-2 39,0-2 0,0 0 0,-2 1 0,-1 3 14,-3 1 0,1 1 0,3-5 1,-1 3 13,-3 1 0,-1 2 0,4-3-19,-3 1 1,-1 2 0,4-3-1,-5 3-29,-1 2 0,4 1 0,-6 6 27,-1 0 0,3 0 0,-2 0 0,-1 0-21,-2 0 1,3 0 0,0 2 0,-1 2-12,-2 1 0,3 2 1,0-3 35,-1 1 1,-1 2-1,1-1 11,1 4 0,7-1 1,-3 2-9,0 1 0,5-3 1,-3 2 0,3 1 1,2 3-8,0 1 0,6 0 0,1-2 1,0-2 26,0-1 1,6-6 48,-3 6 0,4-7 0,3 1-42,-1-3 0,-6-2 1,1 0 20,1 0 0,-3 0 1,2 0-1,0-2-96,-2-3 0,5 1-132,-3-7 0,-3 6-775,3-6 496,-7 8 1,8-2 449,-6 10 0,-1 4 0,-5 7 0</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0:59.317"/>
    </inkml:context>
    <inkml:brush xml:id="br0">
      <inkml:brushProperty name="width" value="0.08571" units="cm"/>
      <inkml:brushProperty name="height" value="0.08571" units="cm"/>
    </inkml:brush>
  </inkml:definitions>
  <inkml:trace contextRef="#ctx0" brushRef="#br0">64 1 7265,'11'0'-1227,"0"0"1672,-8 0-218,4 0 149,-7 0-286,0 0 0,-5 1-75,0 5 0,-8-3-20,2 8 0,2-6 0,-1 6-60,-3 1 1,4 3 0,0 1 31,2 0 0,2-5 1,5-1 12,0 3 1,0 1 75,0 2 1,2-2 0,1-1 0,3-3 0,6-6 0,-3 3 0,2-2-3,-1 1 1,-4-1-1,4-5-20,3 0 0,1 0 0,2 0-53,0 0 1,-5 0 0,0-2 11,1-3 0,1 1 1,-1-6 41,-1-3 0,-2-1 1,1-2-5,-4 0 1,-5 5-1,-1 1 1,0-3-8,0-1 0,0 3 0,0 0-38,0-1 1,-7-1 0,-3 1-56,-5 1 1,5 8 0,-1-3-110,-1 5 1,-3 1-1,-1 0 1,0 0 43,0 0 0,0 1 0,0 3 134,0 1 0,0 8 0,0-4 0</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1:00.401"/>
    </inkml:context>
    <inkml:brush xml:id="br0">
      <inkml:brushProperty name="width" value="0.08571" units="cm"/>
      <inkml:brushProperty name="height" value="0.08571" units="cm"/>
    </inkml:brush>
  </inkml:definitions>
  <inkml:trace contextRef="#ctx0" brushRef="#br0">64 113 7759,'9'-8'-1375,"-2"7"1504,-7-6 0,-1 7-61,-5 0 0,3 1 11,-8 5 0,2 3-44,-2 7 0,-1 0 1,5 0 9,-2 0 1,5-6 0,-1 1-49,3 2 1,2 1 0,0 2 0,0 0-34,0 0 1,0-5 0,0-1 59,0 3 0,2-1 0,2 1 0,3-4 38,2-2 1,-4 0-1,6-4-22,1 3 1,2 4 0,2-4 1,0-3 0,0-1 1,0-2-34,0 0 0,1 0 1,-1 0-1,0 0-29,0 0 0,0 0 1,0 0 10,0 0 0,0 0 0,0-2 0,0-1 22,0-3 0,-5-4 0,-1 3 32,3-2 0,-1-2 1,1-3 0,-3 3 1,-6-3-1,1 3-32,-3-3 0,-2 3 0,0 1-16,0-3 1,-2-1 0,-1-2 8,-3 0 1,-6 0 0,3 0 3,0 0 1,-3 5-1,4 0 1,0 1 15,-5 1 0,4-6 0,-2 5-9,-1-5 0,3 5 0,-2 1-15,-1 2 0,3-4 0,-2 6-14,-1 1 0,-1 1 0,1-1 0,1-1-40,-1 1 1,3 2-1,-2 2-37,-1 0 0,3 0 0,0 2 43,2 3 0,-6-1 0,4 7 102,0 1 0,-3-3 0,5 2-53,-2 1 0,5 2 0,-1 3 40,3-1 1,2-6 0,0 1 5,0 1 1,2 3 52,3 1 0,4-6 0,7-1-41,0-2 0,0-1 0,0-6 1,0 0-25,1 0 1,-1-2-1,0-2 1,0-1-12,0 2 0,0-5 0,0 1-16,0-2 1,0 0 0,-2-3-34,-3 1 1,1 6-1,-5-4-448,2 2-174,-5 2 21,3 5 1,-7 1 622,0 5 0,0 3 0,0 7 0,0 0 0</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1:00.839"/>
    </inkml:context>
    <inkml:brush xml:id="br0">
      <inkml:brushProperty name="width" value="0.08571" units="cm"/>
      <inkml:brushProperty name="height" value="0.08571" units="cm"/>
    </inkml:brush>
  </inkml:definitions>
  <inkml:trace contextRef="#ctx0" brushRef="#br0">0 0 6898,'0'9'-550,"0"-2"732,0-7 0,2 0 0,2 2 126,1 3 1,0-1-237,-5 7 1,0-6 0,0 6-85,0 1 0,0 2 0,0 2-39,0 0 1,0 0 0,0 0-1,0 1 35,0-1 0,0 0 1,0 0-64,0 0 1,2-2 0,2-2-48,1-1 1,0 0-472,-5 5 597,0-7 0,0-2 0,0 0 0,0 2 0</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4:11.282"/>
    </inkml:context>
    <inkml:brush xml:id="br0">
      <inkml:brushProperty name="width" value="0.08571" units="cm"/>
      <inkml:brushProperty name="height" value="0.08571" units="cm"/>
    </inkml:brush>
  </inkml:definitions>
  <inkml:trace contextRef="#ctx0" brushRef="#br0">36 123 7891,'-18'0'-652,"9"0"0,1-2 541,8-4 0,2 4 208,4-4-6,-4 4 1,7 2-39,-3 0 0,-4-2 0,6-2-25,0-2 0,-4 1 0,7 5 13,3 0 1,1 0-1,3 0-65,-1 0 1,1 0-1,-1 0 22,1 0 0,-1 0 0,1 0 1,-1 0-3,0 0 1,1 0 0,-1 0-1,1 0-3,-1 0 0,1 0 1,-1 0-1,1 0 12,-1 0 1,1 0 0,-1 0-1,1 0 10,-1 0 1,2 0 0,3 0-1,1 0-8,-2 0 1,-1 0 0,-3 0 0,1 0-8,-1 0 1,1 0-1,-1 0 1,1 0-5,-1 0 0,6 0 1,1 0-1,-1 0 1,2 0 0,-4 0 1,9 0-1,-1 0-19,-2 0 0,4-2 0,-6-2 0,2-2 2,4 2 0,-3 2 0,-1 2 0,0 0 11,0 0 0,-6 0 1,5 0-1,-3 0 9,0 0 0,2 0 0,-3 0 1,1 0 0,-2 0 1,5 0 0,-3 0 0,0 0-2,2 0 1,1 0-1,5 0 1,-4 0-34,-2 0 1,4 0 0,-4 0-1,1 0 31,-1 0 0,4 0 0,-4 0 0,2 0 19,4 0 0,-3 0 1,-1 0-1,0 0-11,0 0 1,0 0-1,4 0 1,-2 0 1,2 0 0,-3 0 1,1 0-1,0 0 2,-2 0 1,6 0-1,-4 0 1,2 0-8,-2 0 1,4 0-1,-4 0 1,4 0-5,2 0 0,-6 0 0,0 0 0,2 0-11,2 0 0,0 0 0,-1 0 0,-5 0 3,-2 0 1,4 0 0,-4 0 0,0 0 7,1 0 0,3 0 1,-4 0-1,0 0 1,0 0 1,1 0 0,-5 0-1,2 0 1,-1 0 0,3 0 1,0 0-1,0 0-1,1 0 1,-3 0-1,-4 0 1,3 0-1,1 0 0,0 0 0,-5 0 1,-1 0 1,1 0 1,5 0 0,0 0-1,-1 0 11,-3 0 1,-2 0 0,1 0-1,-1 0-6,1 0 0,1 0 0,3 0 1,1 0 12,-2 0 1,4 0 0,-1 0 0,-3 0-18,-2 0 0,5 0 1,1 0-1,0 0-6,0 0 0,4 0 0,-5 0 0,-1 0 1,2 0 0,-5-2 0,3-2 0,-4-2 0,-1 3 1,-1 1 0,1 2-2,-1 0 1,1 0 0,-1 0 1,1 0 0,-1 0 0,1 0 1,-1 0 1,-5 0 0,-1 0-1,3 0 24,1 0 1,3 0 0,-1 0-1,1 0-12,-1 0 1,7 0-1,-1 0 1,0 0 8,2 0 0,-5 0 0,5 0 0,-2 0-19,1 0 1,-1 0 0,-6 0 3,1 0 1,-1 0 0,1 0 0,-1 0 25,1 0 0,-7 0 0,1 0-13,1 0 1,3 0-13,1 0 0,1 0-12,-1 0 1,1 0 0,-3-2 0,-1-2-3,-2-2 0,-7 0 1,7 6 0,2 0 1,1 0 0,3 0 35,-1 0 1,1 0 0,-1 0-6,1 0 1,-1 0 0,0 0 0,-1-2 2,-4-4 0,3 4 0,-3-3 0,3 3 10,3 2 0,5 0 1,2 0-1,0 0-26,1 0 1,-1 0 0,-4 0 0,3 0-9,-3 0 0,-2 0 0,-1 0 0,-1 0-4,1 0 1,-7 0 0,1 0-5,2 0-67,1 0-98,3 0 23,-9 0-281,-1 0-269,-8 0 570,0 0 1,0-8 0,0-2 0</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4:01.701"/>
    </inkml:context>
    <inkml:brush xml:id="br0">
      <inkml:brushProperty name="width" value="0.08571" units="cm"/>
      <inkml:brushProperty name="height" value="0.08571" units="cm"/>
    </inkml:brush>
  </inkml:definitions>
  <inkml:trace contextRef="#ctx0" brushRef="#br0">0 18 7954,'0'-9'-781,"0"1"933,0 8 286,0 0-219,8 0-192,-6 8 0,6-4 0,-8 7 63,0 3-211,0-6 189,0 7-31,8-13 0,-6 14-17,3-5-44,-3 5 1,-2-5 0,2 1 24,4 2 16,-4-7 1,6 9 15,-8-4-596,0-5 1,0 9-712,0-5 1274,0 5 0,0-6 0,0-3 0</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4:02.120"/>
    </inkml:context>
    <inkml:brush xml:id="br0">
      <inkml:brushProperty name="width" value="0.08571" units="cm"/>
      <inkml:brushProperty name="height" value="0.08571" units="cm"/>
    </inkml:brush>
  </inkml:definitions>
  <inkml:trace contextRef="#ctx0" brushRef="#br0">1 35 7421,'17'0'277,"-1"-2"-186,-4-4 0,3 4 1,-3-3 34,3 3-328,3 2 291,-1 0-46,1 0 42,-1 0-26,-7 0 7,5 0-29,-5 0 40,8-8-257,-9 6 0,7-6 188,-7 8-138,1 0-17,6 0 163,-14 0-38,13 0-192,-5 0-16,0 0 215,-3 0-264,1 0-10,-6 0 228,6 0 14,-8 0-39,8 0-29,-7 0 115,7 0 0,0 0 0,2 0 0</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4:02.534"/>
    </inkml:context>
    <inkml:brush xml:id="br0">
      <inkml:brushProperty name="width" value="0.08571" units="cm"/>
      <inkml:brushProperty name="height" value="0.08571" units="cm"/>
    </inkml:brush>
  </inkml:definitions>
  <inkml:trace contextRef="#ctx0" brushRef="#br0">1 1 6720,'17'0'163,"0"0"1,1 0 0,-1 0 0,1 0 14,-1 0-268,1 0 2,-1 0 142,1 0 8,-9 0-10,7 0-7,-6 0 6,7 0-891,1 0 413,-1 0 174,1 0 253,-1 0 0,8 0 0,2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5:48.685"/>
    </inkml:context>
    <inkml:brush xml:id="br0">
      <inkml:brushProperty name="width" value="0.08571" units="cm"/>
      <inkml:brushProperty name="height" value="0.08571" units="cm"/>
    </inkml:brush>
  </inkml:definitions>
  <inkml:trace contextRef="#ctx0" brushRef="#br0">96 129 7322,'-14'10'-827,"2"-1"773,1-2 0,7 1 55,-1-3 0,1-2 80,-1 8 0,1 0 4,-6 5 1,6 0 0,-3 0 22,0 0 1,5 0-32,-3 0 1,3 0-43,2 0 1,0 0-92,0 0 0,2-5 56,3 0 1,2-6-1,6 4 57,-3-2 1,-4 0-1,4-3 9,3 1 0,-4 0 0,2-5-37,1 0 0,2 0 0,2 0 0,0 0-2,0 0 1,0 0 0,0 0-5,0 0 0,1-1 0,-1-3-3,0-1 1,0-3-1,0 5 159,0-2 1,-6-8-29,1 2 1,-7-3-73,1-2 0,-3 0 0,-2 0-39,0 0 0,0 0 1,0 0-26,0 0 1,0 0 0,0 0 0,0 0-41,0 0 1,0 5 0,0 0 0,-2-1 4,-3-2 0,3-2 0,-5 0 22,0 0 0,3 5 1,-5 0-18,2-1 0,-5 3 0,1 0-62,-3 2 0,3-4 0,0 6 19,-1 1 1,-3 2 0,-1 2 27,0 0 1,0 0 0,0 0-18,0 0 0,6 2 1,-1 2 23,-2 1 0,5 6 0,-1-4 1,2 2 33,3 3 0,-3-3 5,1 2 0,1 0 91,5 5 1,0-6 0,2-1-10,3-2 0,-1 0 0,7-3-5,1 1 0,-3 1 0,2-6-140,1 0 1,2 0 0,2 0-224,0 0 1,0 0-1,0 0-62,0 0 1,-5 0-1,0 0-1,1 0 1,3 0 332,1 0 0,0 0 0,0 0 0</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4:02.940"/>
    </inkml:context>
    <inkml:brush xml:id="br0">
      <inkml:brushProperty name="width" value="0.08571" units="cm"/>
      <inkml:brushProperty name="height" value="0.08571" units="cm"/>
    </inkml:brush>
  </inkml:definitions>
  <inkml:trace contextRef="#ctx0" brushRef="#br0">1 0 7622,'9'0'-650,"-1"0"840,-8 0 0,2 0 59,4 0-172,-4 0 1,6 2 37,-8 4 0,0 4-46,7-1 0,-5 7 0,6-7 0,-8 9-44,0-1 1,0 1 118,0-1-119,8 1 0,-6-1 1,4 3 21,-5 3 40,-1-4-326,0 7 148,0-9 1,0 0-1,0 1-248,0-1 280,0-7 0,0 6 0,0-5-386,0 5 65,0-6 171,0 5 0,2-13 0,2 6 209,2-1 0,0-5 0,-6 6 0</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4:03.219"/>
    </inkml:context>
    <inkml:brush xml:id="br0">
      <inkml:brushProperty name="width" value="0.08571" units="cm"/>
      <inkml:brushProperty name="height" value="0.08571" units="cm"/>
    </inkml:brush>
  </inkml:definitions>
  <inkml:trace contextRef="#ctx0" brushRef="#br0">0 35 7487,'0'-9'5,"0"1"1,8 8 127,4 0 1,3 0-1,1-2 1,-3-2-33,-1-2 0,0 1 0,5 5-190,1 0 197,-1 0-22,0 0-397,1 0 187,-1 0-18,1 0 198,-1 0-638,-7 0 263,6 0 111,-7 0-363,1 0 571,5 0 0,-5 0 0,8 0 0</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4:04.369"/>
    </inkml:context>
    <inkml:brush xml:id="br0">
      <inkml:brushProperty name="width" value="0.08571" units="cm"/>
      <inkml:brushProperty name="height" value="0.08571" units="cm"/>
    </inkml:brush>
  </inkml:definitions>
  <inkml:trace contextRef="#ctx0" brushRef="#br0">16 140 7919,'11'0'-1046,"1"0"917,-8 0 1,5 0 223,-3 0-70,-4 0-6,14-7-47,-7 5 45,1-6 1,6 8-74,-7-8 72,1 6-6,6-13 7,-14 13 100,13-6-102,-13 0 0,6 6 23,-8-13 0,0 11-1,0-8 1,-2 8-8,-4-1 0,2 3 0,-8 2-6,-1 0 0,3 0 1,-1 0 6,-3 0 0,4 0 0,1 2 0,-1 1-3,0 3 1,4 2-1,-3-2 1,-1 4-3,0-1 1,6 7 0,-1-5 5,3 5 0,-4-4 0,0-1-4,2 3 0,4 1-20,6 3 0,-2-3 4,7-3-21,1 3 0,0-13 0,-1 6 0,3-2-16,1 0 29,-5 0 4,6-6-33,-7 0 31,9 0-8,-1 0 6,1 0-9,-1 0 7,1 0-9,-1 0 0,1-6-274,-1 0 265,1 0-7,-1-2 70,-7-1-67,5-1 0,-5 2-6,7 1 135,1-3-124,-1 0 0,-7-5 64,6 13-61,-7-14 10,1 14-8,-2-13 18,-1 5-12,-5 0 31,14-5-27,-14 13-48,6-14 25,-8 7 1,5-3 0,1 0-2,-2-1 1,-2 3 18,-2-2-11,0 8 13,0-3 1,-8 7 0,-3 0 68,-5 0 0,-1 0 38,-1 0-98,9 0 7,1 0 115,0 0-109,6 0-9,-6 0 0,6 0 1,-1 2 90,-3 3-99,0-3 1,6 8 36,0-4 1,8-4-21,3 4 0,5-4-3,1-2 1,1 0 0,-1 0 30,1 0-30,-1 0 10,1 0 40,-9 0 9,7 0-50,-6-8-5,7 6-17,0-6 17,1 8 8,-8 0-7,5 0-25,-5-8 27,0 6-2,5-5-66,-13 7 70,14 0-11,-15 0-24,7 0 0,-6 0-6,4 0 0,-4 2-72,4 3 1,-4-1 75,-2 8-34,0 0 1,0-1-1,-2 1 13,-4 1 0,4-3 1,-4 2 11,4 1 1,2 3 0,-2 1 43,-4 1-41,5-1 23,-7-7 0,8 6 0,0-5 37,0 5 0,0 1 19,0 1 0,0-7 23,0 1 0,2-8-44,4 2 0,3-4 0,9-2-43,-1 0 1,1 0-1,-1 0 1,1 0-165,-1 0 0,0-2 0,1-2 88,-1-2 78,1-8 0,-1 5 0,1-9 0</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4:05.409"/>
    </inkml:context>
    <inkml:brush xml:id="br0">
      <inkml:brushProperty name="width" value="0.08571" units="cm"/>
      <inkml:brushProperty name="height" value="0.08571" units="cm"/>
    </inkml:brush>
  </inkml:definitions>
  <inkml:trace contextRef="#ctx0" brushRef="#br0">262 70 7850,'10'-2'-692,"-2"-1"238,0-3 563,-6 0 12,5-2 0,-7 4 156,0-7-141,0 7 1,-7-6-99,-5 4 1,-4 4 0,-1-4 3,-1 5 1,1 1 0,-1 1-37,1 5 0,5-4 1,1 4-1,-3-2 17,-1 2 0,-3-2 0,1 5-46,-1-1 1,7 4 0,1-4-1,2 1 44,4 5 1,-4-4-1,3 1-34,1 3 1,0 1-1,0 3-46,-2-1 1,0-5 0,6-1 59,0 3 0,0-4 0,2-1 7,4-1 0,4 4 15,7-6 1,1 0-1,-1-6 1,1 0-9,-1 0 1,1 0-1,-1 0 1,1-2-39,-1-4 1,-5 2 0,-1-8 0,3 1-21,1 1 1,-3-6-1,0 5 10,1-5 1,-5-1 0,-2-1 0,-2 3 1,2 3 0,-4-3 1,3 3 8,-3-4 1,4 5 124,0-1-67,0 8 1,-4-4 4,3 8 1,-1 0 0,6 2-12,-2 4 0,3-2 0,-3 8-5,2 1 1,-6-3-1,4 2-27,-1 1 1,1 3 0,6 1-138,-3 1 1,-7-7 0,4-1 0,-2 0-150,0-1 1,1-5 0,-1 2 287,6-4 0,3 6 0,3 2 0</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4:05.773"/>
    </inkml:context>
    <inkml:brush xml:id="br0">
      <inkml:brushProperty name="width" value="0.08571" units="cm"/>
      <inkml:brushProperty name="height" value="0.08571" units="cm"/>
    </inkml:brush>
  </inkml:definitions>
  <inkml:trace contextRef="#ctx0" brushRef="#br0">0 18 7499,'12'0'-949,"-2"-2"1176,-2-4 165,-3 4-303,-5-6 0,0 10 0,0 4-5,0 6 0,6 3 1,0 5-1,-2 1-38,-2 2 1,-2 0 0,0-5-1,0-1 25,0 1 1,0 5 0,2 0 0,2 1-88,2 1 1,-1-6-1,-5 5 1,0-5-206,0-2 1,0 1 0,0-1 0,0 1-68,0-1 0,0-5 0,0 0-223,0 1 511,0-5 0,0 7 0,0-5 0</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4:06.329"/>
    </inkml:context>
    <inkml:brush xml:id="br0">
      <inkml:brushProperty name="width" value="0.08571" units="cm"/>
      <inkml:brushProperty name="height" value="0.08571" units="cm"/>
    </inkml:brush>
  </inkml:definitions>
  <inkml:trace contextRef="#ctx0" brushRef="#br0">0 70 7639,'0'-9'-140,"2"1"1,4 8 195,6 0 0,1-2 0,1-2 0,-3-2-48,3 2 0,1 3 0,3 1 1,-1 0-5,1 0 1,-1 0 0,3 0 0,1-2 8,2-4 0,1 4 0,-7-4 1,1 4-4,-1 2 0,6-2 0,1-2-58,-3-2 1,-2 1 55,-1 5 0,-1 0-12,1 0 0,-7 0-17,1 0 28,0 0-68,-3 0 1,-1 2 35,-8 3 1,0-1-1,-2 6 21,-4-2 1,3 3 0,-7-3 1,2 2 1,-4 1 0,5 5 20,-3-4 1,6 3 0,-4-3 9,1 3 1,5-3-1,-4 0 17,4 1 0,2-3 0,0 2-11,0 1 0,0-3-20,0 1 0,2-5 0,4 4-8,5-2 0,-1-2 0,2-6-119,1 0 1,-3 0-1,2 0-34,1 0 1,3-2 0,1-2 0,1-4-21,-1-2 0,-5 1 0,-1-5 166,3 2 0,9-7 0,4-8 0</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4:06.612"/>
    </inkml:context>
    <inkml:brush xml:id="br0">
      <inkml:brushProperty name="width" value="0.08571" units="cm"/>
      <inkml:brushProperty name="height" value="0.08571" units="cm"/>
    </inkml:brush>
  </inkml:definitions>
  <inkml:trace contextRef="#ctx0" brushRef="#br0">35 36 7850,'-10'-8'-302,"1"0"-2,3-4 474,4 5-396,-6 7 1,8 2-141,0 3 1,0 5 365,0 8 0,8-1 0,2 1 0</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4:07.082"/>
    </inkml:context>
    <inkml:brush xml:id="br0">
      <inkml:brushProperty name="width" value="0.08571" units="cm"/>
      <inkml:brushProperty name="height" value="0.08571" units="cm"/>
    </inkml:brush>
  </inkml:definitions>
  <inkml:trace contextRef="#ctx0" brushRef="#br0">227 0 7463,'-17'0'-74,"-1"0"0,7 2 0,-1 2 102,-2 2 0,-1 5 0,-3-3 0,1 0 0,-1 2 102,1-1 1,5-3 0,1 6-40,-3 1 1,4 3-1,1 1-107,1 1 1,2-1-1,6 1-10,0-1 1,0-5 0,2-2 0,4-1 0,6 1 0,3-6 1,3 2 3,-1-4 1,0 3 0,3 1 0,1-2-1,2-2-5,-1-2 1,3-6 0,-2 0 0,-1 1 2,-3-3 0,4 4 1,1-8 86,-3-1 1,-2-3-1,-3-1 1,-2-1 22,-3 1 1,-7-1-1,2 1-72,-4-1 1,-2 7-1,-2-1 2,-4-1 0,-2 3 0,-5 0 0,1 2-83,-2 5 0,-1-5 0,-3 2 1,1 2-52,0 2 0,-1 2 0,1 0 1,-1 0 41,1 0 1,-1 6-1,3 2 1,1 0-174,2-1 1,7 5 0,-5-4-336,2 1 583,2 3 0,-1-2 0,-3-3 0</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4:07.738"/>
    </inkml:context>
    <inkml:brush xml:id="br0">
      <inkml:brushProperty name="width" value="0.08571" units="cm"/>
      <inkml:brushProperty name="height" value="0.08571" units="cm"/>
    </inkml:brush>
  </inkml:definitions>
  <inkml:trace contextRef="#ctx0" brushRef="#br0">1 70 7698,'17'0'-104,"-7"0"1,5 0 77,-3 0 1,-4 2 14,-2 4 1,-4-2-1,-2 8 33,0 1 0,0 3-76,0 1 0,0 1 52,0-1-13,0 1 97,0-1 92,0-7-201,0-2 1,0-10-1,0-4-62,0-6 1,0 3 0,0-3 69,0-2 0,5-1 0,3-3-11,2 1 1,-4 5 0,3 1 0,1-1 23,0 2 0,-4-3 0,3 5 0,1 0 55,0 0 0,1-3 32,7 5 0,-3-2 0,-1 4-27,-2-2 1,-1 1 0,7 5-4,-1 0 1,-5 0 0,-1 0 0,3 0-2,2 0 0,-5 0 0,1 0 7,1 0 0,3 0 0,1 2-14,1 3 1,-6-1-1,-3 8-50,-1 1 0,6 3 1,-5 1 41,1 1 1,-2-6-1,-8-1-55,0 3 0,0 1 0,0 3-40,0-1 0,0-5 0,0 0-18,0 1 0,-6-3 1,-2 0-220,-2-3 0,7 1 0,-5-4-62,0 2 0,4 0 359,-7-6 0,7 0 0,-4 0 0</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4:07.974"/>
    </inkml:context>
    <inkml:brush xml:id="br0">
      <inkml:brushProperty name="width" value="0.08571" units="cm"/>
      <inkml:brushProperty name="height" value="0.08571" units="cm"/>
    </inkml:brush>
  </inkml:definitions>
  <inkml:trace contextRef="#ctx0" brushRef="#br0">0 18 7294,'10'-8'-49,"-2"6"-269,-8-6 1,0 10 317,0 4 0,7 4 0,3 7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5:49.428"/>
    </inkml:context>
    <inkml:brush xml:id="br0">
      <inkml:brushProperty name="width" value="0.08571" units="cm"/>
      <inkml:brushProperty name="height" value="0.08571" units="cm"/>
    </inkml:brush>
  </inkml:definitions>
  <inkml:trace contextRef="#ctx0" brushRef="#br0">48 16 7735,'9'0'-699,"-2"0"1094,-7 0-54,0 0-323,0 7 1,-1-5 0,-3 5-163,-1 0 1,-2-3 134,1 7 0,4-1 0,-5 5 0,2-3-5,0-1 0,-2-1 0,3 6-19,-1 0 0,-1-5 0,6 0 19,0 1 0,0 3 57,0 1 1,0 0-31,0 0 1,0 0 37,0 0 0,6-6 1,1-1-18,2-2 0,1 4 0,6-6-11,0-1 0,-5 3 0,0-1 0,1-3-11,3-1 1,1-2 0,0 0 6,0 0 0,0 0 0,0 0 0,0-2 40,0-3 1,-6 3 0,1-3 3,2 3 1,-1-5 54,-1-4 0,1 2 0,-6-2-84,-3-1 0,1 3 0,-1-2 0,3-1 6,-3-2 0,-1 3 1,-2 0-1,0-1-1,0-2 0,0-3 1,0 1-1,0 0-33,0 0 1,0 0 0,0 0-136,0 0 1,-7 0-18,-4 0 1,-3 5 0,-2 3 0,0 0-108,0 5 0,0 1 1,-2 2-1,-2 0 253,-1 0 0,-8 0 0,5 0 0</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4:08.105"/>
    </inkml:context>
    <inkml:brush xml:id="br0">
      <inkml:brushProperty name="width" value="0.08571" units="cm"/>
      <inkml:brushProperty name="height" value="0.08571" units="cm"/>
    </inkml:brush>
  </inkml:definitions>
  <inkml:trace contextRef="#ctx0" brushRef="#br0">18 0 7850,'-8'10'-737,"6"-2"737,-5-8 0,7 0 0,0 0 0</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4:09.008"/>
    </inkml:context>
    <inkml:brush xml:id="br0">
      <inkml:brushProperty name="width" value="0.08571" units="cm"/>
      <inkml:brushProperty name="height" value="0.08571" units="cm"/>
    </inkml:brush>
  </inkml:definitions>
  <inkml:trace contextRef="#ctx0" brushRef="#br0">1 106 7674,'9'2'-126,"-3"4"184,4-5 0,0 7 20,7-8 0,-5 0-96,-1 0 0,-5 0 0,4-2-77,-2-4 1,3-3 0,-3-7 36,2 5 0,-6-5-12,1 4 1,-3-3 59,-2-3 119,0 9-40,0 1 0,6 10 5,0 4 0,0 3 0,-6 9 0,0-1-39,0 1 0,0-1 0,0 1 1,0-1-15,0 1 0,0-1 0,0 1 0,0-1-37,0 1 1,2-1-1,2 0-231,1 1 0,3-1 1,-4 1-70,2-1 1,0-5 0,-4-2 315,3-3 0,-3 7 0,6-4 0</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4:09.249"/>
    </inkml:context>
    <inkml:brush xml:id="br0">
      <inkml:brushProperty name="width" value="0.08571" units="cm"/>
      <inkml:brushProperty name="height" value="0.08571" units="cm"/>
    </inkml:brush>
  </inkml:definitions>
  <inkml:trace contextRef="#ctx0" brushRef="#br0">0 18 7651,'18'0'-167,"-1"0"1,1 0 0,-1 0-1,0-2 1,1-2 335,-1-2 0,1 0 0,-1 6 0,1 0-305,-1 0 0,1 0 0,-1 0-142,1 0 0,-7 6 278,1 0 0,0 0 0,5-6 0</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4:11.843"/>
    </inkml:context>
    <inkml:brush xml:id="br0">
      <inkml:brushProperty name="width" value="0.08571" units="cm"/>
      <inkml:brushProperty name="height" value="0.08571" units="cm"/>
    </inkml:brush>
  </inkml:definitions>
  <inkml:trace contextRef="#ctx0" brushRef="#br0">0 0 7892,'0'0'0</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4:12.042"/>
    </inkml:context>
    <inkml:brush xml:id="br0">
      <inkml:brushProperty name="width" value="0.08571" units="cm"/>
      <inkml:brushProperty name="height" value="0.08571" units="cm"/>
    </inkml:brush>
  </inkml:definitions>
  <inkml:trace contextRef="#ctx0" brushRef="#br0">1 1 7892,'10'9'-324,"-1"-1"1,-5-6 93,2 4-271,0-4 501,2 5 0,-6 1 0,5 2 0</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4:17.627"/>
    </inkml:context>
    <inkml:brush xml:id="br0">
      <inkml:brushProperty name="width" value="0.08571" units="cm"/>
      <inkml:brushProperty name="height" value="0.08571" units="cm"/>
    </inkml:brush>
  </inkml:definitions>
  <inkml:trace contextRef="#ctx0" brushRef="#br0">140 53 7239,'-9'-8'-446,"-1"6"853,4-4-258,4 4 0,-8 2-96,5 0 1,1 0-105,-8 0 1,2 8 0,-3 2 39,1-1 0,8 1 0,-3-6 0,1 4 21,0 1 0,0-3 0,4 6-21,-4 1 1,4 3 0,-3 1 21,3 1 0,2-1 24,0 1 1,0-1-1,0 1 35,0-1 0,5-5 0,3-3-30,2-1 0,-4-2 0,5-6-5,3 0 1,1 0 0,3 0-1,-1 0 17,1 0 1,-6-2-1,-1-4 1,3-3-20,1-1 0,-3-4 0,-2 7 0,-1-3 62,1-4 0,-4 1 1,4-1-1,-3 2-60,-3-1 1,0-3-1,0-1 1,2-1-9,-2 1 0,-2 0 1,-2-1-10,0 1 0,-2 1 0,-2 2 0,-4 5-48,-2 1 0,4 2 0,-5 6 1,-3 0-260,-1 0 0,-3 0 1,1 0-1,-3 0 289,-3 0 0,-4 8 0,-8 2 0</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4:18.576"/>
    </inkml:context>
    <inkml:brush xml:id="br0">
      <inkml:brushProperty name="width" value="0.08571" units="cm"/>
      <inkml:brushProperty name="height" value="0.08571" units="cm"/>
    </inkml:brush>
  </inkml:definitions>
  <inkml:trace contextRef="#ctx0" brushRef="#br0">1 18 6707,'0'-10'-537,"0"2"537,0 8 0,0 8 0,0 2 0</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4:18.803"/>
    </inkml:context>
    <inkml:brush xml:id="br0">
      <inkml:brushProperty name="width" value="0.08571" units="cm"/>
      <inkml:brushProperty name="height" value="0.08571" units="cm"/>
    </inkml:brush>
  </inkml:definitions>
  <inkml:trace contextRef="#ctx0" brushRef="#br0">1 1 7698,'0'10'-1250,"0"-3"1135,0-7 0,2 0-47,3 0 162,-3 0 0,14-7 0,-6-3 0</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4:19.356"/>
    </inkml:context>
    <inkml:brush xml:id="br0">
      <inkml:brushProperty name="width" value="0.08571" units="cm"/>
      <inkml:brushProperty name="height" value="0.08571" units="cm"/>
    </inkml:brush>
  </inkml:definitions>
  <inkml:trace contextRef="#ctx0" brushRef="#br0">0 18 7475,'10'0'-783,"-2"0"886,-8 0 0,7 0 23,5 0 0,-2 0-43,1 0 0,1 0 0,6 0-81,-1 0 1,0 0 0,1 0 0,-1 0 10,1 0 1,-1 0 0,1 0 0,-1 0 8,1 0 1,-7 0-1,1-2 1,2-2-69,1-2 1,3 0 0,-1 6 34,0 0 1,-5 0 6,0 0 2,-1 0 4,-1 0-4,-2 0-400,-8 0-223,0 0 625,0 8 0,0-6 0,0 6 0</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4:20.215"/>
    </inkml:context>
    <inkml:brush xml:id="br0">
      <inkml:brushProperty name="width" value="0.08571" units="cm"/>
      <inkml:brushProperty name="height" value="0.08571" units="cm"/>
    </inkml:brush>
  </inkml:definitions>
  <inkml:trace contextRef="#ctx0" brushRef="#br0">36 35 7920,'-18'0'-824,"8"0"1,3-2 945,7-3 1,2 3-45,3-4 0,5 2 0,8 0 8,-1-2 0,-5 0 0,-1 6-20,3 0 0,-4 0 1,1 0-69,3 0 1,-5 0 0,3 0 43,2 0 0,-5 0 0,3 0 1,2 0 4,1 0 1,3 0-1,-1 0 1,1 0-31,-1 0 0,-5 0 0,-1 0 0,3 0 22,1 0 0,3 0-61,-1 0 0,1 0 9,-1 0 1,-5 0-371,0 0 1,-9 2-280,3 4 662,-4-4 0,6 14 0,2-7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3:16.361"/>
    </inkml:context>
    <inkml:brush xml:id="br0">
      <inkml:brushProperty name="width" value="0.08571" units="cm"/>
      <inkml:brushProperty name="height" value="0.08571" units="cm"/>
      <inkml:brushProperty name="color" value="#E71224"/>
    </inkml:brush>
  </inkml:definitions>
  <inkml:trace contextRef="#ctx0" brushRef="#br0">128 0 6519,'-16'0'105,"0"0"0,6 6 1,1 1-54,2 2 0,-6-4-30,2 6 0,2-2 0,1 3 0,0-1 15,5 1 1,-4-3 0,1 2-29,3 1 0,1 3 1,2 1 51,0 0 1,0-6-1,0 1-29,0 1 1,0-3-1,2 0-24,3-2 0,-1 4 0,6-6-151,3-1 0,-4-2 0,2-2-75,1 0 1,2 0 217,2 0 0,0 7 0,0 2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5:50.119"/>
    </inkml:context>
    <inkml:brush xml:id="br0">
      <inkml:brushProperty name="width" value="0.08571" units="cm"/>
      <inkml:brushProperty name="height" value="0.08571" units="cm"/>
    </inkml:brush>
  </inkml:definitions>
  <inkml:trace contextRef="#ctx0" brushRef="#br0">1 0 7776,'10'6'0,"1"-1"0,-5 0 285,4-5 295,-6 0 1,5 0-1015,-4 0 0,-1 0-109,6 0 0,-4 0 553,4 0 1,1 0-1,5 0 28,0 0 0,-5 0 0,-1 0-196,3 0 0,1 0 51,2 0 0,0 0-722,0 0 829,0 0 0,0-7 0,0-2 0</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4:22.050"/>
    </inkml:context>
    <inkml:brush xml:id="br0">
      <inkml:brushProperty name="width" value="0.08571" units="cm"/>
      <inkml:brushProperty name="height" value="0.08571" units="cm"/>
    </inkml:brush>
  </inkml:definitions>
  <inkml:trace contextRef="#ctx0" brushRef="#br0">123 0 6687,'-10'2'16,"2"2"7,1 2 1,3 0-1,-6-4-11,2 3 0,1-3 0,3 6-4,-2 0 0,-6-4 0,4 5 7,-1-1 1,5 6 3,-2-3 1,-2-1-3,2 2 0,1-1-18,5 7 1,0-6 0,0-1 0,0 1-1,0 5 1,0-5 0,0 0 1,5-7 0,3 5 107,2-2 0,2-2-80,5-6 0,-5 0 1,-1 0-5,3 0 1,-4 0-1,1 0-20,3 0 1,-4 0 0,1 0 0,1-2 0,-2-4 0,5 4 0,-5-6 1,1 2 79,1 1 0,0-9 1,5 2 0,-7-3 37,-4-3 1,-4 7-53,-2-1 0,-2 0-117,-4-5 1,2 5-1,-8 3-93,-1 1 0,3 0-57,-2 2 0,1 4 0,-7-3 0,1 3-80,-1 2 276,1 0 0,-8 7 0,-2 3 0</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4:22.825"/>
    </inkml:context>
    <inkml:brush xml:id="br0">
      <inkml:brushProperty name="width" value="0.08571" units="cm"/>
      <inkml:brushProperty name="height" value="0.08571" units="cm"/>
    </inkml:brush>
  </inkml:definitions>
  <inkml:trace contextRef="#ctx0" brushRef="#br0">0 18 7933,'18'0'-33,"-1"0"0,-5 0 1,-1 0-127,3 0 1,1-6 0,3 1 268,-1 1 1,1 2 0,-1 2-13,1 0 1,-1 0-1,1 0-39,-1 0 1,1 0-31,-1 0 1,1 0-110,-1 0 1,0 0-34,1 0 1,-6 0-106,-1 0 168,-7 0 1,4 2-371,-8 4 420,0-4 0,8 5 0,1-7 0</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4:24.102"/>
    </inkml:context>
    <inkml:brush xml:id="br0">
      <inkml:brushProperty name="width" value="0.08571" units="cm"/>
      <inkml:brushProperty name="height" value="0.08571" units="cm"/>
    </inkml:brush>
  </inkml:definitions>
  <inkml:trace contextRef="#ctx0" brushRef="#br0">36 245 6773,'-12'0'110,"0"0"0,8-2-111,-1-4 0,3 2-33,2-7 0,0 5 0,2-4 1,1 0 14,3 1 0,2 3 1,-2-4 11,5 2 1,-1-3 0,2 3 24,1-2 1,-3 6-1,2-1 76,1 3 1,-3 2 0,2 0-53,1 0 1,-3 0 0,2 0-35,1 0 1,-3 2-1,2 2 12,1 1 0,-3 9 0,-1-2-43,-1 3 1,4-3 0,-6-1-13,-2 3 0,3 1 4,-1 3 1,0-1 11,-6 1 0,0-6-107,0-1 104,0 1 212,0-2-88,0-3 1,0-9-84,0-3 1,0 1 0,0-8 5,0-2 1,0 5-1,0-3 1,0-2-42,0-1 0,6 3 0,2 1 0,-1-3 8,1-1 0,4-3 0,-4 1 7,1-1 0,-3 3 1,4 1-1,-1 2-5,1-1 1,-4-1-1,4 1 1,-1 3 4,1 2 0,-4-3 0,6 5 43,1 2 1,-3-4 27,1 2 1,-5 0-45,6 6 1,-6 0-32,5 0 0,-1 2 21,2 4 1,-3 2 0,-5 6-23,2-3 0,0 1 0,-4 5 2,4 1 0,-4-1 0,3 1 2,-3-1 0,-2 1 0,0-1 0,0 1 2,0-1 0,0 0 1,0 1-3,0-1 1,0 1 0,0-1-1,0 1-13,0-1 0,0 1 0,0-1 8,0 1 0,0-1 1,0 1 4,0-1 1,0 1 0,0-1 0,0 0 1,0 1 1,0-1-1,0 1 1,0-1-3,0 1 0,-2-1 0,-1 1 1,-3-1 3,2 1 1,2-1 0,2 1 0,0-1-2,0 0 0,0 1 1,0-1-1,0 1-1,0-1 0,0 1 0,0-1 0,0 1 0,0-1 0,0 1 0,0-1 0,0 1 0,0-1 0,0 1 0,0-1 0,0 0 0,6 1 0,0-1 27,-3 1 1,-1-7 0,0 1 90,4 2 0,-2-7-49,8-1 1,-6 2 0,5-2-28,3-2 1,1-2 0,3-2-2,-1 0 0,1 0 1,-1-2-1,1-2 55,-1-2 0,1-2 1,-1 2 101,0-5 1,1 1-107,-1-2 1,-7 7 0,-2-5-291,0 2-501,-6-5 1,3 5 698,-10-4 0,-5-3 0,-8 5 0</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4:25.215"/>
    </inkml:context>
    <inkml:brush xml:id="br0">
      <inkml:brushProperty name="width" value="0.08571" units="cm"/>
      <inkml:brushProperty name="height" value="0.08571" units="cm"/>
    </inkml:brush>
  </inkml:definitions>
  <inkml:trace contextRef="#ctx0" brushRef="#br0">263 245 6818,'0'-9'-379,"0"1"612,0 8-143,0 0 0,-8 0 0,-4 0-60,-3 0 1,3 0-1,1 0 1,-3 0 36,-2 0 1,1 2 0,1 2-2,3 2 0,-1 1 0,-5-1 1,-1 6-17,1 3 1,1-3 0,3 0 0,3 1-39,2 3 1,-4-5 0,7 1 0,1 2 1,2 1 1,2-3 0,2-1-23,4 3 1,1-4 0,7-1 0,-2-1 16,1-4 1,3 0 0,1 0 0,1 2-20,-1-2 0,-5-3 1,-1-1-1,3 0 7,1 0 0,3 0 1,-3-1-1,-1-3-11,-2-2 1,-1-2 0,7 2 12,-1-5 1,1-5 0,-3-1 13,-3-1 0,1 1 1,-7-1-1,0 3 34,2 3 1,-6-3 0,4 3 0,-4-4-40,-2-1 0,0-1 0,0 1 1,-2-1-6,-4 1 1,2 0-1,-8-1 1,1 1-13,1-1 1,-6 1 0,5-1-1,-5 1 4,-1-1 0,1 7 1,3 1-1,1 0-8,-2 1 1,-1 5 0,-3-2-27,1 4 1,5 2 0,1 0-375,-3 0 0,-1 2 286,-3 4 1,8-2 0,5 7-427,3 3 553,2-6 0,0 7 0,0-5 0</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4:25.831"/>
    </inkml:context>
    <inkml:brush xml:id="br0">
      <inkml:brushProperty name="width" value="0.08571" units="cm"/>
      <inkml:brushProperty name="height" value="0.08571" units="cm"/>
    </inkml:brush>
  </inkml:definitions>
  <inkml:trace contextRef="#ctx0" brushRef="#br0">1 0 8001,'9'8'-140,"-1"2"0,-8 7 158,0 1 1,2-7-1,2 1 1,2 2-36,-2 1 0,-2 3 1,-2-1-1,0 0 6,0 1 1,0-1 0,0 1 0,0-1-7,0 1 0,5-7 0,1 1 0,-2 2 2,-2 1 1,-2-3 0,0-1 8,0 3 0,2 0 8,4-3-2,-4 5 1,7-14 32,-3 4 1,-2-4-5,8-2 0,-6 0 0,5 0 18,3 0 1,-4 0 9,1 0 0,1 0-24,5 0 1,1 0 0,-1 0-22,1 0 0,-1 0 1,1 0-18,-1 0 0,-5 0 0,-1 0-16,3 0 0,-4 0-303,1 0-923,1 0 1247,-2 0 0,-3 0 0,-7 7 0,0 3 0</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4:26.101"/>
    </inkml:context>
    <inkml:brush xml:id="br0">
      <inkml:brushProperty name="width" value="0.08571" units="cm"/>
      <inkml:brushProperty name="height" value="0.08571" units="cm"/>
    </inkml:brush>
  </inkml:definitions>
  <inkml:trace contextRef="#ctx0" brushRef="#br0">0 53 7606,'8'-9'-166,"2"1"0,2 8 0,-1-2 208,3-4 1,1 4-62,3-4 1,-1 4-145,1 2-343,-1 0 379,1 0 127,-1 0 0,-7-7 0,-2-3 0</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4:26.357"/>
    </inkml:context>
    <inkml:brush xml:id="br0">
      <inkml:brushProperty name="width" value="0.08571" units="cm"/>
      <inkml:brushProperty name="height" value="0.08571" units="cm"/>
    </inkml:brush>
  </inkml:definitions>
  <inkml:trace contextRef="#ctx0" brushRef="#br0">0 53 7830,'10'-8'-723,"6"5"812,-5-9 1,-1 8 0,2-2 15,1 4 1,-3-4 0,2 1-111,1 1 0,3 2 1,1 2 9,1 0 0,-7 0 0,1 0-377,2 0 0,-5 2 372,3 4 0,0 3 0,5 9 0</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4:27.008"/>
    </inkml:context>
    <inkml:brush xml:id="br0">
      <inkml:brushProperty name="width" value="0.08571" units="cm"/>
      <inkml:brushProperty name="height" value="0.08571" units="cm"/>
    </inkml:brush>
  </inkml:definitions>
  <inkml:trace contextRef="#ctx0" brushRef="#br0">18 105 7052,'-10'0'-129,"3"0"205,7 0 0,2 0 0,3 0-4,7 0 1,-2 0 0,1 0-54,3 0 1,-4 0 0,1 0-15,3 0 1,1 0-1,3 0 68,-1 0 0,1 0 1,-1 0-1,1-2-39,-1-4 1,7 4 0,1-4 0,0 4 5,0 2 0,4-2 0,-3-1 0,-1-3-28,0 2 0,4 2 1,-4 2-1,3-2 65,3-4 1,-6 4-1,0-4 1,-2 4-4,1 2 1,5-1 0,-4-3 0,0-2 3,0 2 1,4 2 0,-3 2 0,-1 0-3,0 0 0,4-6 1,-5 0-1,-3 2-21,-2 3 0,-1 1 1,-1 0-1,1-2-47,-1-4 0,1 4 0,-1-4-72,1 4 1,-7 2-853,1 0 665,-8 0 1,3 2 250,-7 4 0,-15 4 0,-4 7 0</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4:27.858"/>
    </inkml:context>
    <inkml:brush xml:id="br0">
      <inkml:brushProperty name="width" value="0.08571" units="cm"/>
      <inkml:brushProperty name="height" value="0.08571" units="cm"/>
    </inkml:brush>
  </inkml:definitions>
  <inkml:trace contextRef="#ctx0" brushRef="#br0">245 227 7557,'10'-8'-768,"-4"-3"931,-4 3-189,-2 0 0,-2 8 1,-4 0 129,-6 0 0,2 0 0,-1 0-22,-3 0 1,-1 0 0,-3 0 0,1 0-37,-1 0 0,1 6 0,-1 2 1,1 0 15,-1-1 0,7 1 0,-1-4 1,1 4-101,1 1 1,2-3 0,6 4 0,-2 0-22,-2-1 1,1-3 0,5 6 29,0 1 1,5 3 0,3-1 26,2-3 0,-4 2 1,5-8 8,3-3 1,1 1 0,3 0 0,-1 2-8,1-2 1,-6-2 0,-1-2-1,3 0 0,1 0 1,3-8-1,-1-2 13,1 1 0,-7-7 1,1 4-9,2-3 0,-5-1 0,1 3 0,-2 1 84,-4-1 0,-1 3 0,1-2-86,2-1 0,0-3 0,-6-1 17,0-1 0,0 7 0,-2-1 0,-2-2-3,-2-1 1,-1 3 0,3 1 0,-4-3 28,-2-2 0,4-1 0,-5 0-48,-3-1 0,4 6 0,-1 3-76,-3 1 1,-1 2 0,-3 6 0,1 0-55,-1 0 1,1 0 0,-1 0 26,1 0 1,-1 2 0,1 4-386,0 6 1,1 3 489,4 3 0,5-1 0,7 0 0</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4:29.372"/>
    </inkml:context>
    <inkml:brush xml:id="br0">
      <inkml:brushProperty name="width" value="0.08571" units="cm"/>
      <inkml:brushProperty name="height" value="0.08571" units="cm"/>
    </inkml:brush>
  </inkml:definitions>
  <inkml:trace contextRef="#ctx0" brushRef="#br0">105 18 7556,'-17'0'-577,"0"8"579,-1 4 1,8-2 0,3-1 9,-1-1 0,6 0 1,-4-2-15,4 5 0,0-1 1,-2 2 22,-2 1 0,1-3 0,5 1 16,0 3 0,0-4 0,0 1 21,0 3 1,0-4-1,2-1 3,3-1 0,-1 4 1,6-4-45,-2 1 0,0-5 1,-3 4-33,7 0 0,-2-6 0,1 3 29,3-3 1,-4-2 0,1 0 59,3 0 0,1 0-7,3 0 1,-3-2 0,-1-1 9,-2-3 1,-7 0 0,5 4 16,-2-4 0,4 2 1,-7-7-45,-1-3 0,0 4 0,0-1-19,2-3 0,0 4 1,-6-1 64,0-3 1,0-1-67,0-3 0,0 1 0,0-1-43,0 1 1,-6 5 0,-2 2 33,-2 3 1,-1-5 0,-5 4-384,5-1 1,-5 5-1,4-2 51,-3 4 0,-3 2 0,-1 0 311,-4 0 0,-4 8 0,-8 1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5:50.536"/>
    </inkml:context>
    <inkml:brush xml:id="br0">
      <inkml:brushProperty name="width" value="0.08571" units="cm"/>
      <inkml:brushProperty name="height" value="0.08571" units="cm"/>
    </inkml:brush>
  </inkml:definitions>
  <inkml:trace contextRef="#ctx0" brushRef="#br0">1 1 6742,'9'0'590,"0"0"-512,-4 0 0,-1 0-104,6 0 1,-4 0 0,4 0-34,3 0 1,-4 0 0,1 0-192,3 0 1,1 0-1,2 0 250,0 0 0,0 0 0,0 0 0</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4:35.737"/>
    </inkml:context>
    <inkml:brush xml:id="br0">
      <inkml:brushProperty name="width" value="0.08571" units="cm"/>
      <inkml:brushProperty name="height" value="0.08571" units="cm"/>
    </inkml:brush>
  </inkml:definitions>
  <inkml:trace contextRef="#ctx0" brushRef="#br0">314 158 6743,'0'-10'239,"0"1"-209,0 3 1,-7 4-31,-5-4 1,-4 4-1,1 4 10,3 4 1,-3-4-3,3 4 1,-3 1 0,-3 1 7,1 2 1,1-4 0,3 3-1,1 1-1,-2 0 1,5-1-1,-1 5 1,0-2-6,1 1 1,3 3 0,-4 1 7,2 1 1,2-1 0,6 1 0,0-1 20,0 1 0,0-1 0,0 1 9,0-1 1,2-2 0,4-1-9,6-2 0,1-6 0,1 3 32,-2-1 0,-1-2 1,7-6-32,-1 0 1,1 0 0,-1 0-1,1 0 1,-1 0 0,1-6 0,-1-2 3,0-1 0,1 3 0,-3-6 0,-1 0 0,-2 1 25,1-1 0,-3 6 0,2-5 0,1-3 1,-5-1 0,-2-3-57,-4 1 0,-2-1 0,0 1-18,0-1 0,0 1 0,-2-1 0,-2 1 19,-2-1 0,-6 1 0,5-1 0,-3 1-63,-4 0 1,5-1 0,-3 3 0,-2 1 24,-1 2 0,3 3 0,1-5 0,-3 2-5,-1-1 1,-3 5 0,1 0 0,-1 2-107,1 1 1,-1-1 0,-1 6-80,-4 0 1,3 0 0,-3 0-92,3 0 0,3 2-579,0 4 883,7 3 0,2 9 0,8-1 0</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4:36.400"/>
    </inkml:context>
    <inkml:brush xml:id="br0">
      <inkml:brushProperty name="width" value="0.08571" units="cm"/>
      <inkml:brushProperty name="height" value="0.08571" units="cm"/>
    </inkml:brush>
  </inkml:definitions>
  <inkml:trace contextRef="#ctx0" brushRef="#br0">0 0 7803,'6'18'246,"0"-1"-214,-2 1 0,-2-1 0,-2 1-2,0-1 0,0 1 0,0-1 1,0 0-58,0 1 1,0-1-1,0 1 1,0-1-42,0 1 1,0-1-1,0 1 5,0-1 0,0 1 30,0-1 0,0 1 35,0-1 1,0-5 7,0-1 0,2-7 66,4 2 1,-3 2 27,9-2 1,-6-1-92,6-5 0,-1 0 0,7 0 5,-1 0 0,-5 0 1,-1 0-3,3 0 1,2-5-1,1-1 24,0 2 0,1 2 0,-1 2-1,1 0 1,-6 0-1,-1 0-139,3 0 1,-5 0-441,3 0-656,0 0 533,-3 0 663,-1-8 0,-8 6 0,0-5 0</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4:36.671"/>
    </inkml:context>
    <inkml:brush xml:id="br0">
      <inkml:brushProperty name="width" value="0.08571" units="cm"/>
      <inkml:brushProperty name="height" value="0.08571" units="cm"/>
    </inkml:brush>
  </inkml:definitions>
  <inkml:trace contextRef="#ctx0" brushRef="#br0">1 53 6973,'7'-10'66,"1"0"0,6 7 65,-3-3 0,1 0 0,5 6-82,1 0 1,-6 0 0,-1 0-37,3 0 1,1 0-598,3 0 113,-1 0 1,-7-2 470,-4-4 0,-4 4 0,-2-6 0</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4:36.938"/>
    </inkml:context>
    <inkml:brush xml:id="br0">
      <inkml:brushProperty name="width" value="0.08571" units="cm"/>
      <inkml:brushProperty name="height" value="0.08571" units="cm"/>
    </inkml:brush>
  </inkml:definitions>
  <inkml:trace contextRef="#ctx0" brushRef="#br0">1 18 6950,'17'-2'-1,"1"-1"55,-1-3 1,0 0-1,1 6 1,-1 0-73,1 0 1,-1 0 0,1 0 0,-1 0-38,1 0 1,-1 0 0,1 0 0,-1 0-188,1 0 1,-7 2 241,1 4 0,-8-4 0,4 5 0</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4:37.610"/>
    </inkml:context>
    <inkml:brush xml:id="br0">
      <inkml:brushProperty name="width" value="0.08571" units="cm"/>
      <inkml:brushProperty name="height" value="0.08571" units="cm"/>
    </inkml:brush>
  </inkml:definitions>
  <inkml:trace contextRef="#ctx0" brushRef="#br0">1 36 7301,'17'0'64,"0"0"-35,1 0 0,-6 0 0,-1 0 0,3 0-24,1 0 1,3 0 0,-1 0 0,1 0 5,-1 0 0,1 0 0,-1 0 0,1-2 14,-1-4 0,2 4 1,3-4-1,3 4 28,2 2 0,-4 0 0,7 0 0,1 0-12,2 0 0,2-2 0,-2-2 0,-2-2 3,-2 3 1,0 1-1,4 2 42,-4 0 0,4 0 0,-6 0 0,2 0 0,-2 0-7,-1 0 1,3 0 0,-4 0 0,0 0 2,0 0 1,1 0 0,-5 0-1,2 0-10,-1 0 1,-3 0-1,-2 0 1,1 0 10,-1 0 1,-5 0-1,0 0 56,1 0 0,3 0-1112,1 0-201,-7 0 1174,-2 0 0,-16 7 0,-2 3 0</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4:38.549"/>
    </inkml:context>
    <inkml:brush xml:id="br0">
      <inkml:brushProperty name="width" value="0.08571" units="cm"/>
      <inkml:brushProperty name="height" value="0.08571" units="cm"/>
    </inkml:brush>
  </inkml:definitions>
  <inkml:trace contextRef="#ctx0" brushRef="#br0">280 141 7446,'-12'0'-292,"0"0"1,1 0 180,-7 0 1,7 5 139,-1 1 1,0 6-1,-3-4 9,3 1 0,2-5 1,7 4-1,-5-2-2,-2 0 0,4 1 1,-3-1-11,1 6 1,-4-2-1,6 1-57,2 3 1,2-5 58,2 3 0,0 0 24,0 5 1,0-5 0,2-2-23,4-3 1,2 1-1,6-4 9,-3 2 0,1 0 0,5-6-31,1 0 1,-1 0 0,1 0 8,-1 0 0,1-2 0,-1-2 0,1-2 28,-1 2 1,-1-6 0,-3 1-1,-1-3-8,1 0 1,-3 7-1,0-7 1,-1-2 36,1-1 0,-6 3 0,2 1 0,-4-3-58,-2-2 1,0-1 0,0 0-25,0-1 1,0 1-1,0-1 2,0 1 0,-6-1 1,-2 3-1,0 1 1,1 2 0,-7 3 0,3-5-20,-5 3 1,-1 7 0,-1-2 0,1 4-88,-1 2 0,-5 0 1,0 0-1,1 0-64,3 0 0,-1 0 0,-1 2 0,-2 2-186,1 2 1,3 7 25,2-1 336,-1 3 0,1 3 0,-1-1 0</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4:40.068"/>
    </inkml:context>
    <inkml:brush xml:id="br0">
      <inkml:brushProperty name="width" value="0.08571" units="cm"/>
      <inkml:brushProperty name="height" value="0.08571" units="cm"/>
    </inkml:brush>
  </inkml:definitions>
  <inkml:trace contextRef="#ctx0" brushRef="#br0">88 52 6575,'-11'0'3,"-1"0"1,6 6 0,-4 2 3,3 2 1,-5-4 0,6 5 4,2 3 0,2-5 0,1 1 0,-3 0 2,-2 0 0,0-5 0,6 7 2,0 2 1,0-5 0,0 3-1,0 2 1,0-5 0,2 1 80,4-2 1,-2 3 0,5-3-78,-1 2 1,0-6-1,-4 3 1,3-1 12,3 0 1,-4 0-13,6-6 0,-1 6 0,7 0 3,-1-3 1,-5-1-1,-2-4 1,-1-1 38,1-3 1,-4-2 0,5 2 69,3-5 1,-6 1 0,0-2 4,-1-1 0,-5-3 0,6-1-75,0-1 1,-6 1 0,4-1 0,-5 1-65,-1-1 1,0 7 0,0-1 0,0-2 17,0-1 0,0 3 1,0 1-116,0-3 0,-7 4 1,-5 1-1,-3 1-229,-3 4 0,1 2 1,-1 2-1,-1 0-181,-5 0 0,-1 0 508,-4 0 0,-4 0 0,6 0 0</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4:40.952"/>
    </inkml:context>
    <inkml:brush xml:id="br0">
      <inkml:brushProperty name="width" value="0.08571" units="cm"/>
      <inkml:brushProperty name="height" value="0.08571" units="cm"/>
    </inkml:brush>
  </inkml:definitions>
  <inkml:trace contextRef="#ctx0" brushRef="#br0">0 0 6532,'12'0'400,"0"0"0,-1 0-351,7 0 0,-1 0 0,1 0-38,-1 0 1,-5 0 0,-1 0-138,3 0 1,-4 0 0,1 2 30,3 4 1,-4-4-1,1 4-193,3-4 1,-6 0-180,-3 4 467,5-4 0,-8 5 0,6-7 0</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4:41.298"/>
    </inkml:context>
    <inkml:brush xml:id="br0">
      <inkml:brushProperty name="width" value="0.08571" units="cm"/>
      <inkml:brushProperty name="height" value="0.08571" units="cm"/>
    </inkml:brush>
  </inkml:definitions>
  <inkml:trace contextRef="#ctx0" brushRef="#br0">1 1 7011,'17'0'-16,"1"0"1,-7 0 0,1 0 0,2 0 80,1 0 1,-3 0-1,-1 0 1,3 0-72,2 0 0,1 0 0,0 0-6,1 0 1,-1 0-401,1 0 1,-7 2 68,1 4 343,-8-4 0,12 5 0,-7-7 0</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4:46.127"/>
    </inkml:context>
    <inkml:brush xml:id="br0">
      <inkml:brushProperty name="width" value="0.08571" units="cm"/>
      <inkml:brushProperty name="height" value="0.08571" units="cm"/>
    </inkml:brush>
  </inkml:definitions>
  <inkml:trace contextRef="#ctx0" brushRef="#br0">18 1 6995,'-10'0'618,"3"0"-389,7 0-31,0 0 1,6 7-1,1 3-145,3 0 0,-6 5 0,2-3-110,-4 4 0,3 1 1,1 0 8,-2 1 0,-2-6 1,0-1-367,4 3 1,-4 1 26,4 3 0,-4-7-241,-2 1 628,0 0 0,7-10 0,3-4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5:52.260"/>
    </inkml:context>
    <inkml:brush xml:id="br0">
      <inkml:brushProperty name="width" value="0.08571" units="cm"/>
      <inkml:brushProperty name="height" value="0.08571" units="cm"/>
    </inkml:brush>
  </inkml:definitions>
  <inkml:trace contextRef="#ctx0" brushRef="#br0">193 0 7396,'-9'0'16,"-4"2"-13,8 3 0,-2-3 0,3 5 12,-1 0 1,-2-5 0,3 5-1,-3-2-7,-2 1 0,4 5 1,-4-4-1,0 2 24,0 3 0,4-3 0,-4 2-59,2 1 1,-4 2-1,4 2-41,-2 0 0,0 0 0,-3 0 32,1 1 1,7-1 56,-1 0 1,3 0 0,2 0 31,0 0 1,0-6 0,0 1 11,0 2 0,0-5-31,0 3 0,6 0 1,1 3-36,2-3 1,-4 1-1,6-5-5,1 2 0,-3-5 1,2 1 1,1-3 1,-3-2 0,2 0-6,1 0 1,2 0-1,2 0 5,1 0 0,-7 0 0,1 0-23,1 0 1,3 0-1,-1-2 1,-2-1 18,-1-3 1,-6 1-1,4 3 1,0-1 48,0-3 1,-4-4 0,4 2 0,0 1-36,0 0 1,-3-4-1,2 4 1,1 0 8,0 0 0,-3-4 0,3 4 1,-1 0-11,1 0 0,-5-5 14,1 1 1,-1-2 0,-1 1-10,3 1 0,-1 6 0,-5-6 106,0-1 1,0 3 60,0-2 1,-2 0-133,-3-5 1,3 0-1,-5 2-3,0 3 0,3-1 0,-5 5 5,2-2 1,-5 0-224,1-2 1,-3-1 0,-2 7-44,0 1 1,0 2 0,0 2-1,0 0-83,0 0 1,0 0-1,0 0 1,0 0 301,0 0 0,-1 0 0,1 0 0</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4:46.493"/>
    </inkml:context>
    <inkml:brush xml:id="br0">
      <inkml:brushProperty name="width" value="0.08571" units="cm"/>
      <inkml:brushProperty name="height" value="0.08571" units="cm"/>
    </inkml:brush>
  </inkml:definitions>
  <inkml:trace contextRef="#ctx0" brushRef="#br0">402 0 7831,'-12'0'-255,"1"0"0,5 0 416,-6 0 0,6 2-106,-5 4 1,1 4-1,-4 7 21,3 1 1,-1-1-1,-3 1 1,1-1-79,2 1 0,1-1 0,-7 2 1,3 3-39,3 1 1,-3 0 0,3-3 0,-2 1-9,3 2 0,-5 1 1,7-7-1,-3 3-106,0 3 0,6-8 0,-5 7 77,-3-1 0,6 0 1,1-5-1,1-2-29,0-3 0,-6-5 0,7 6-577,1 1 683,-6-5 0,8 0 0,-6-8 0</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4:47.598"/>
    </inkml:context>
    <inkml:brush xml:id="br0">
      <inkml:brushProperty name="width" value="0.08571" units="cm"/>
      <inkml:brushProperty name="height" value="0.08571" units="cm"/>
    </inkml:brush>
  </inkml:definitions>
  <inkml:trace contextRef="#ctx0" brushRef="#br0">0 36 7315,'0'9'-588,"0"-1"833,0-8 25,0 0-208,0-8 1,0 4 24,0-7 1,2 7-43,4-2 1,-2 2-1,7 0-6,3-2 1,-4 1 0,1 5-33,3 0 1,-4 0 0,1 0-47,3 0 1,-5 0 0,3 0 1,-2 2-50,1 3 1,3-1-1,-8 8 56,-2 1 1,-2-3 0,-2 2-6,0 1 1,0-3-1,0 2 37,0 1 1,-6-3-1,-2 0 22,-2-3 1,5 7-19,-7-2 0,6-3 0,-4 3-3,3 2 0,-5-5 0,6 3-3,2 2 1,-5-5-5,-3 3 0,2-2 0,1 3-21,1-1 0,2-6 25,6 5 0,-2-7 110,-4 2-36,4 4 0,-6-6 46,8 7-91,0-7 35,0 4-150,0-8 414,0 0 0,6-2-313,0-4 0,2 4 0,-2-4-10,5 4 0,-1-3 12,2-1 1,-1 0-13,7 6 0,-1 0-5,1 0 1,-7 0 11,1 0 0,0 0 2,5 0 1,1 0-7,-1 0 1,1 0 0,-3 2 4,-3 4 0,3-2 7,-3 7 0,-2-7-2,1 2 0,-5-4 123,6-2 187,-8 0-247,3 0 0,-7-2-17,0-4 0,2-2 0,2-5-286,2 1 0,0 6-1475,-6-5 664,0 7 1034,0-4 0,-8 8 0,-2 0 0,-7 0 0</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5:04.999"/>
    </inkml:context>
    <inkml:brush xml:id="br0">
      <inkml:brushProperty name="width" value="0.08571" units="cm"/>
      <inkml:brushProperty name="height" value="0.08571" units="cm"/>
    </inkml:brush>
  </inkml:definitions>
  <inkml:trace contextRef="#ctx0" brushRef="#br0">165 35 7502,'0'-9'542,"0"-7"-434,-8 14 1,5-6-60,-9 8 1,6 0-1,-6 0 16,-1 0 0,-3 8-124,-1 4 1,5 1 0,3 1 0,-1-2 60,0 1 0,4 3 0,-3 1 1,1 1 0,2-1 0,6 1 0,0-1-4,0 0 0,0-5 1,0 0-1,0 1 8,0 3 0,0-4 0,0-1 4,0 3 0,0 1 0,0 3 13,0-1 1,0-5 0,2-2-1,2-1-10,2 1 1,1 0 0,-3 3 0,4-3-1,2-2 0,-4 3 0,5-3-6,3 2 0,-4-4 1,1 5 8,3 3 1,-5-4-1,1 1 9,-2 3 0,4 1 1,-5 3-22,3-1 0,-6 1 0,2-1-23,-4 1 0,-2-7 0,0 1 0,0 1-24,0 3 0,-2 0 0,-2-3 0,-4-1 1,-2 1 0,5-3 0,-5 2 0,0-1-35,0-1 0,-1 6 0,-7-5 9,1 5 0,-1-5-1,1 1 1,1-6-7,5 5 77,-5-7 1,16 4-11,0-8 0,8 0 0,10 0 56,-1 0 1,0 0-1,1 2-21,-1 4 1,1-2 0,-1 5 34,1-1 0,-7 4 0,-1-4 0,0-1-5,0 1 1,-7 6 0,5-3-56,0 5 1,-6 1 0,4 1 0,-4-1 15,-2 1 0,0-1 0,0 1 0,0-1-23,0 1 1,0-1 0,0 1-1,0-1 23,0 0 0,0 3 0,-2 1 0,-2 3-1,-2-3 1,0-2 0,4-1 0,-2-1 11,-1 1 0,-1-1 1,4 1-1,-2-1-6,-2 1 0,-2-1 1,4 0-1,-1 1 18,1-1 1,-4 1-1,2-1 1,2 1-13,2-1 0,2-5 0,0 0 31,0 1 0,0 3-17,0 1 1,0-5 0,2-3 15,4-1 0,-2-2 0,8-6 0,-1 2-54,-1 4 1,5-4 0,-3 4 0,4-5-121,1-1 0,1 0 1,-1-1-1,0-3-92,1-2 1,-1-2 0,1 4 0,-1-4-180,1-1 0,-1 3 0,1-6 0,-3-1 385,-3-3 0,3-9 0,-5-2 0</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5:06.604"/>
    </inkml:context>
    <inkml:brush xml:id="br0">
      <inkml:brushProperty name="width" value="0.08571" units="cm"/>
      <inkml:brushProperty name="height" value="0.08571" units="cm"/>
    </inkml:brush>
  </inkml:definitions>
  <inkml:trace contextRef="#ctx0" brushRef="#br0">71 18 7864,'-2'10'-352,"-4"-4"0,4-3 349,-4 3 0,-3-4 130,-3 4 0,2-4-77,-1-2-187,7 0 128,-4 0 1,8-2 32,0-4 1,2 4 0,2-5 22,2-1 1,7 6 75,-1-4 1,3 4 0,1 0 0,-3-2-36,-1-2 1,-6 1 0,6 5 28,1 0 1,3 0-42,1 0 0,1 5-19,-1 1 0,-1 8 0,-5-3-77,-5 5 0,-2-4 0,0-1-54,2 3 0,-1-4 1,-5 1-35,0 3 0,0 1 1,-2 3 38,-3-1 1,1-5 0,-6 0-1,0-1 3,1-1 0,3 3 1,-4-5-1,0 0 34,1 0 1,-3 3 0,-3-3 42,3 2 0,-4-6 1,5 2-34,-5-4 1,5 3-1,-1 1 61,-2-2 1,-1-2-40,-3-2 0,9-2-32,3-4 1,4 2 0,2-7 0,0 5 44,0-6 0,2 3 16,4-3 1,-4 2 0,5 6 29,1-2 1,-4 1 136,8 5 0,-1 0-19,7 0 0,-1-6-7,1 0 1,-1 0-68,1 6 1,-7 6 0,1 2-39,2 1 0,-5-5 0,1 4 0,0-2-6,-1 0 0,-3 5 0,4-3-392,-2 2 1,5-4-346,-1 5 1,-2-7-365,1 2 1042,-7-4 0,12-2 0,-7 0 0</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5:06.991"/>
    </inkml:context>
    <inkml:brush xml:id="br0">
      <inkml:brushProperty name="width" value="0.08571" units="cm"/>
      <inkml:brushProperty name="height" value="0.08571" units="cm"/>
    </inkml:brush>
  </inkml:definitions>
  <inkml:trace contextRef="#ctx0" brushRef="#br0">0 0 7033,'18'0'303,"-6"0"1,-3 2 0,1 2-124,0 2 1,-4 2 0,5-3-89,3 7 0,-5-2 1,1 1-72,-2 3 0,4 2 0,-7 1 0,1 0-82,2 1 0,-6-1 0,4 1 0,-4-1-39,-2 1 1,0-5 0,0 3-23,0 3 0,0 3 0,0-5 1,-2 1-117,-4-1 0,2 1 0,-8-3 0,1-1-61,1-3 0,-6-1 0,5 4 299,-5-3 0,-9 1 0,-2 5 0</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5:07.620"/>
    </inkml:context>
    <inkml:brush xml:id="br0">
      <inkml:brushProperty name="width" value="0.08571" units="cm"/>
      <inkml:brushProperty name="height" value="0.08571" units="cm"/>
    </inkml:brush>
  </inkml:definitions>
  <inkml:trace contextRef="#ctx0" brushRef="#br0">123 0 7557,'-16'2'0,"3"2"0,3 4 0,0 0-113,1-1 0,3 7 166,-6-2 0,8-3 0,-3 3 1,1 3 46,0 7 0,-2 3 0,4 4 0,-2-6-10,3-3 0,1 3 0,2 0 0,0-1-18,0-3 1,0 1-1,0 1 1,2 2 7,3-2 1,-1-1 0,8-3-1,0 1 3,-3-1 0,7-1 0,-5-3 1,5-1-37,1 2 1,1-1 0,-1 1 0,1-5-124,-1-1 0,1 4 0,-1-6 1,1-2 24,-1-2 1,1-2 0,-1 0 0,1 0-303,-1 0 0,0 0 0,1 0 46,-1 0 307,1 0 0,-1 0 0,1 0 0</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5:11.095"/>
    </inkml:context>
    <inkml:brush xml:id="br0">
      <inkml:brushProperty name="width" value="0.08571" units="cm"/>
      <inkml:brushProperty name="height" value="0.08571" units="cm"/>
    </inkml:brush>
  </inkml:definitions>
  <inkml:trace contextRef="#ctx0" brushRef="#br0">210 0 7666,'-11'0'-538,"-1"0"0,6 0 673,-5 0-105,7 0 1,-12 0 10,5 0 0,1 0 0,-2 0-48,-1 0 0,-3 0 38,-1 0 1,-1 0-99,1 0 65,-1 0 17,9 8 47,1-6 1,8 7 1,0-3 1,0-2-42,0 8 1,2-3 0,2 5 0,1-2-15,-1 1 0,-2-3 0,-2 2 1,0 1-23,0 3 1,0-5 0,0 1 27,0 2 1,0 1 0,0 3 6,0-1 1,6 1-1,0-1-7,-2 0 1,-2-5-1,-2 0 12,0 1 1,2 3 0,2 1-29,1 1 1,1-1 0,-6 1 0,0-1 0,0 1 1,0-1-10,0 1 1,0-1 0,0 0 16,0 1 1,0-6-1,0-1 22,0 3 0,0-4-5,0 1-24,0 1 0,0 5 0,0 1 11,0-1 1,0-5-21,0-1 0,2 1 19,4 6 0,-4-1 15,4 1 0,-4-1-9,-2 0 0,0 1-2,0-1 0,0-5-17,0 0 0,0-1-2,0 7 0,0-7 4,0 1 0,6-6 4,-1 6 1,7-1 14,-6 7 1,2-9-1,-5-1 11,3 0 1,2-6 0,-4 6 29,2-1 0,1-5-26,-1 4 0,2-2 0,6 0-2,-3 2 0,-5-1 0,6-5 89,1 0 1,3 0-61,1 0 1,1 0 0,-1 0-103,1 0 0,-1 0 0,1 0 1,-1 0 0,-5 0 0,-1 0-794,3 0 1,2-7 833,1-5 0,8-11 0,2-4 0</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5:21.307"/>
    </inkml:context>
    <inkml:brush xml:id="br0">
      <inkml:brushProperty name="width" value="0.08571" units="cm"/>
      <inkml:brushProperty name="height" value="0.08571" units="cm"/>
    </inkml:brush>
  </inkml:definitions>
  <inkml:trace contextRef="#ctx0" brushRef="#br0">1 18 6818,'0'-10'221,"0"3"0,2 7-170,3 0 1,-1 0-58,8 0 0,-1 0 1,7 0 17,-1 0 1,3 0-9,3 0 0,-3 0 1,3 0-1,-4 0 6,-1 0 0,-7 0 0,1 0-1,2 0 1,1 0 0,3 0 44,-1 0 0,-5 0 23,-1 0 0,1 0 13,5 0 1,-5 0-56,0 0 0,-8 2 0,3 1-38,1 3 0,-6 8 0,6-4 0,0-1 0,-7 7 0,5-5 2,-4 5 1,-2-4 0,2-1 22,4 3 0,-4 1 0,4 3 4,-4-1 1,-2 1 0,0-1-12,0 1 1,2-1 0,2 1 0,1-1 3,-1 1 0,-2-1 1,0-2-1,2-1-5,2-2 0,0-1 0,-4 7 0,1-1-1,3 1 0,0-1 1,-6 1-1,0-1-9,0 1 0,6-1 0,0 1 0,-2-1-2,-2 0 0,-2 1 1,0-1-1,0 1 3,0-1 0,0 1 1,0-1-1,2 1 11,3-1 0,-3 1 1,4-1-1,-4 1 10,-2-1 0,2-5 1,2-1-1,2 3-18,-2 1 1,-3-3 0,-1 0 0,0 1-10,0 3 0,0-5 0,0 1 1,0 2-13,0 1 1,0-3-1,0 0-24,0 1 0,0 3 6,0 1 0,0 1 19,0-1 45,0 0 1,0 1 31,0-1 0,0-5-7,0 0 1,-7-8-16,-5 1 1,2 3-15,-1-2 0,5 0-17,-6-6 0,1 0-63,-7 0 0,1 6 0,-1-1-113,1-1 1,-1-2 0,1-2-243,-1 0 0,7 0 85,-1 0 1,8-8 0,-2-3 320,4-5 0,2-1 0,0-1 0</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5:22.159"/>
    </inkml:context>
    <inkml:brush xml:id="br0">
      <inkml:brushProperty name="width" value="0.08571" units="cm"/>
      <inkml:brushProperty name="height" value="0.08571" units="cm"/>
    </inkml:brush>
  </inkml:definitions>
  <inkml:trace contextRef="#ctx0" brushRef="#br0">1 18 6959,'11'0'79,"1"0"1,0 0 0,5 0-47,1 0 1,-1 0-1,1 0 30,-1 0 0,0 0 0,1 0 0,-1 0 20,1 0 1,-1 0 0,1-2-35,-1-4 1,1 4 0,-1-4 0,1 5-22,-1 1 1,-5 0-1,-1 0-101,3 0 1,-4 0-234,1 0 1,-5 0-422,6 0 112,-8 0 615,3 0 0,-14 7 0,-3 3 0</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5:22.663"/>
    </inkml:context>
    <inkml:brush xml:id="br0">
      <inkml:brushProperty name="width" value="0.08571" units="cm"/>
      <inkml:brushProperty name="height" value="0.08571" units="cm"/>
    </inkml:brush>
  </inkml:definitions>
  <inkml:trace contextRef="#ctx0" brushRef="#br0">1 36 7092,'0'-10'-945,"0"0"1271,0 5-2,0 3-5,0-6 7,0 8 53,0 0-319,0 8 1,0 1-15,0 9 1,0-1 0,0 1 3,0-1 0,0-5 0,2 0 0,4 1 1,-4 3-1,3 1-39,-3 1 0,-2-1 0,0 0-7,0 1 1,0-1 0,0 1-11,0-1 1,2-1-1,2-3 1,2-1-36,-2 2 1,-2-5-147,-2 3-167,0 0 1,0-1 353,0 1 0,-8-8 0,-2 4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5:53.122"/>
    </inkml:context>
    <inkml:brush xml:id="br0">
      <inkml:brushProperty name="width" value="0.08571" units="cm"/>
      <inkml:brushProperty name="height" value="0.08571" units="cm"/>
    </inkml:brush>
  </inkml:definitions>
  <inkml:trace contextRef="#ctx0" brushRef="#br0">1 49 7245,'16'0'62,"0"0"1,0-2-92,0-4 1,0 5 0,0-5 0,0 4 60,0 2 0,0 0 1,0 0-1,0 0 22,0 0 0,0 0 1,2-1-1,2-3-67,1-1 1,2-1-1,-3 6 1,1 0-57,-1 0 0,3 0 0,-1-1 1,-3-3 2,-1-1 0,-2-1 0,0 6 0,0 0 85,0 0 0,-5 0 0,-1 0 331,3 0-147,-6 0-498,0 0 168,-7 0-155,0 0 1,-14 8 0,-4 0 0</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5:23.384"/>
    </inkml:context>
    <inkml:brush xml:id="br0">
      <inkml:brushProperty name="width" value="0.08571" units="cm"/>
      <inkml:brushProperty name="height" value="0.08571" units="cm"/>
    </inkml:brush>
  </inkml:definitions>
  <inkml:trace contextRef="#ctx0" brushRef="#br0">315 0 7688,'-17'0'0,"-1"0"-263,1 0 0,5 0 366,1 0 1,-1 0 27,-5 0 1,-1 6-12,1 0 0,-1 7 0,3-1 0,1 4 0,2 1-19,-1 1 0,-3-1 0,-1 1 0,1-1-74,5 0 0,-3 7 1,6 1-1,1 0-25,-1 0 0,2 5 1,6-5-1,0 0-13,0 0 1,0-2 0,0-5-1,2-1-25,4 1 0,-2 3 1,7-1-1,1-5 36,-2 1 1,5-3 0,-3 1-158,3-3 1,3-5 0,-1 4 0,1-2-1,-1-4-104,1-2 1,-1 0 0,1 1 0,1 3-558,4-2 818,-3-2 0,5-10 0,-8-1 0</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5:24.338"/>
    </inkml:context>
    <inkml:brush xml:id="br0">
      <inkml:brushProperty name="width" value="0.08571" units="cm"/>
      <inkml:brushProperty name="height" value="0.08571" units="cm"/>
    </inkml:brush>
  </inkml:definitions>
  <inkml:trace contextRef="#ctx0" brushRef="#br0">105 35 7735,'12'0'-171,"0"0"181,-9 0 1,-3 0-89,-11 0 1,-5 0-1,-1 0 142,-1 0 0,7 0 5,-1 0 1,8-2-69,-2-3 22,4 3 1,2-8 0,2 6-89,4-2 1,-2 0 0,8 6 0,1 0 122,3 0 1,-5 0 0,1 0 0,2 0 59,1 0 1,-3 0-1,0 0-59,1 0 0,3 2 0,-1 4-32,-3 6 1,1-3 0,-7 3 0,0 2-30,2 1 0,-6 3 1,4-1-1,-5 1-30,-1-1 1,0 1 0,-1-1 0,-5 0-43,-6 1 1,2-3 0,-1-1-1,-1-2 5,2 1 0,-5 1 0,3-1 0,-1-1 11,1 2 1,-4-7 0,7 1 0,-3-2-11,0 0 1,1 0 0,-7-6 1,1 0 1,5 0 0,1 0 49,-3 0 0,6-2 0,2-4 52,5-6 1,1-3 20,0-3 0,1 3 130,5 3 0,4-1-68,7 7 1,1 0-1,-1 6-27,1 0 1,-1 0-1,1 0-17,-1 0 1,1 0 0,-1 0-71,1 0 0,-1 6 0,1 1-6,-1 3 0,-5-6 0,-3 4 0,1-2-128,0-1 0,-4 3 1,5-4-182,3 2 1,-6 2 0,-1-4-17,1 1 0,-4 1 326,8-6 0,-8 0 0,3 0 0</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5:24.821"/>
    </inkml:context>
    <inkml:brush xml:id="br0">
      <inkml:brushProperty name="width" value="0.08571" units="cm"/>
      <inkml:brushProperty name="height" value="0.08571" units="cm"/>
    </inkml:brush>
  </inkml:definitions>
  <inkml:trace contextRef="#ctx0" brushRef="#br0">1 18 7693,'17'-10'-306,"-5"2"1,-1 8 253,3 0 0,2 0 1,1 0 124,1 0 1,-1 0-1,0 2 1,1 2 6,-1 2 0,1 1 1,-1-3-1,1 2 35,-1-2 0,1 6 1,-1 1-97,1 5 1,-1-1-1,-1-1 1,-3-2-5,-1 1 0,-2 3 1,3 1-1,-3 1-43,-2-1 1,-1 1-1,-3-1 1,2 2 7,-2 5 0,-2-5 1,-2 4-1,0-3 4,0-3 1,0 1 0,0-1 0,0 1 11,0-1 1,0 1 0,0-1 0,0 1 2,0-1 0,-6 1 0,-2-1 1,-1 0 0,3-5 0,-4 0 0,0-1-10,1-1 1,3 4 0,-6-9 0,1 1-152,1 2 1,-6-6-1,5 4-270,-5-4 1,5-2 430,-1 0 0,0 8 0,-5 1 0</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5:26.843"/>
    </inkml:context>
    <inkml:brush xml:id="br0">
      <inkml:brushProperty name="width" value="0.08571" units="cm"/>
      <inkml:brushProperty name="height" value="0.08571" units="cm"/>
    </inkml:brush>
  </inkml:definitions>
  <inkml:trace contextRef="#ctx0" brushRef="#br0">228 35 7554,'17'0'-530,"1"0"1,-7-6 636,1 1 194,-8-1-69,3 6 0,-7-2-113,0-4 0,-1 4-86,-5-4 0,2 4 0,-8 2-26,-1 0 0,3 0 0,-2 0 16,-1 0 0,3 0 0,-2 0 0,-1 0-35,-3 0 1,5 0-1,-1 0 1,-2 0-2,-1 0 0,3 6 0,1 0 0,-3-2 4,-2-2 0,5-2 7,-1 0-14,0 8 0,-3-5 14,3 9 3,5-8 0,7 11 61,0-3 0,0-2-14,0 1 0,1 1 0,3 6-12,2-1 0,0 0 1,-6 1 24,0-1 0,2 1 0,2-1 1,2 1-25,-2-1 0,-1 1 1,1-1-1,2 1 1,-2-1 1,4 1-1,-2-1-43,-3 1 0,5-1 0,-2 0 1,-2 1-6,-2-1 0,-2-5 0,0 0 1,0 1-55,0 3 0,0 1 0,0 1 39,0-1 0,-6 1 1,0-1-1,2 1 11,2-1 1,-3-5 0,-1-1 0,2 3-9,2 1 0,2 3 0,0-1 31,0 1 0,0-7 0,0 1-4,0 2 0,0 1 0,0 3 5,0-1 0,2 1 10,4-1 1,-2 1-19,7-1 1,-7 0-1,4-1-37,0-4 1,-6 3-13,3-3 0,-3 3 21,-2 3 1,0-7 26,0 1-13,0 0 0,0-1 0,2-1 35,4-2 1,-4 0-29,4-3-16,4-3 1,-7 6 133,9-8-47,-8 0 0,11 0 14,-3 0 1,-2 0 0,1 0-30,3 0 0,-4 0 0,1 0 0,3 0-57,2 0 1,1 0 0,0 0-50,1 0 0,-1-6 0,1 0 1,-1 3-39,1 1 0,-1 0 0,1-2-133,-1-2 0,-5 0 1,-1 6-592,3 0 198,-6 0 619,0 0 0,-1-8 0,3-1 0</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5:38.139"/>
    </inkml:context>
    <inkml:brush xml:id="br0">
      <inkml:brushProperty name="width" value="0.08571" units="cm"/>
      <inkml:brushProperty name="height" value="0.08571" units="cm"/>
    </inkml:brush>
  </inkml:definitions>
  <inkml:trace contextRef="#ctx0" brushRef="#br0">0 1 6543,'10'0'292,"5"0"-246,-3 0 1,-2 0-1,1 0-34,3 0 0,-4 0 0,1 0-93,3 0 0,-4 0-129,1 0 1,-5 6-204,6-1 413,-8 1 0,11 2 0,-5 2 0</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5:38.546"/>
    </inkml:context>
    <inkml:brush xml:id="br0">
      <inkml:brushProperty name="width" value="0.08571" units="cm"/>
      <inkml:brushProperty name="height" value="0.08571" units="cm"/>
    </inkml:brush>
  </inkml:definitions>
  <inkml:trace contextRef="#ctx0" brushRef="#br0">1 1 7065,'17'0'-314,"1"0"0,-1 0 368,1 0 0,-1 0-94,1 0 1,-7 6 0,1-1-83,1-1 1,-3-2 0,2-2 121,1 0 0,3 8 0,1 2 0</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5:39.347"/>
    </inkml:context>
    <inkml:brush xml:id="br0">
      <inkml:brushProperty name="width" value="0.08571" units="cm"/>
      <inkml:brushProperty name="height" value="0.08571" units="cm"/>
    </inkml:brush>
  </inkml:definitions>
  <inkml:trace contextRef="#ctx0" brushRef="#br0">1 0 6989,'10'0'642,"-3"0"-296,-7 0-196,0 0 1,0 8-1,2 2-84,4-1 1,-4 7 0,4-4 0,-2 3-86,2 3 1,-4-1 0,3 1-1,-1-1-64,2 0 0,-4-5 0,4 0 0,-4 1-135,-2 3 0,2-4 1,2-1-29,1 3 0,1-5 0,-4 1 246,4-2 0,-4 5 0,6-3 0</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5:39.710"/>
    </inkml:context>
    <inkml:brush xml:id="br0">
      <inkml:brushProperty name="width" value="0.08571" units="cm"/>
      <inkml:brushProperty name="height" value="0.08571" units="cm"/>
    </inkml:brush>
  </inkml:definitions>
  <inkml:trace contextRef="#ctx0" brushRef="#br0">542 0 6850,'-18'0'336,"1"8"-237,-1 3 0,1 3 0,0 0 0,1-3-9,4 3 0,-3-1 0,5 1 0,-2-2-36,1 1 1,-1 5 0,-5 3 0,-1 2 8,1-1 0,-6-3 1,-1 0-1,3 3-98,1 1 1,1 0 0,-2-5 0,-3-1-32,3 1 0,2-1 0,1 1 0,3-1-71,3 1 1,-3-1 0,3 1-107,-4-1 1,7-5 0,1-3-596,0-1 838,6 6 0,-6-12 0,8 5 0</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5:40.630"/>
    </inkml:context>
    <inkml:brush xml:id="br0">
      <inkml:brushProperty name="width" value="0.08571" units="cm"/>
      <inkml:brushProperty name="height" value="0.08571" units="cm"/>
    </inkml:brush>
  </inkml:definitions>
  <inkml:trace contextRef="#ctx0" brushRef="#br0">53 53 6945,'-12'0'19,"1"0"1,5 0-168,-6 0 187,8-8 1,-1 0-6,10-3 1,-1 1 0,8 6-10,2-2 1,1 1 0,3 5 0,-1 0 0,-5 0 1,-1 0 107,3 0 1,1 0-53,3 0 0,-1 0-35,1 0 1,-7 5 0,1 3-35,2 2 1,-7-4 0,1 3-24,0-1 1,-6 6 0,4-3-60,-4 5 1,-2-4 0,0-1 16,0 3 0,-6-4 1,-2 1-88,-2 3 0,5 1 114,-7 3 1,0-1 0,-5 1 13,-1-1 0,7-5 0,-1-1 17,-2 3 1,5-6 0,-1 0 0,0-3 58,1 1 0,3 0-43,-6-6 1,1 0-57,-7 0 0,6 0-33,1 0 1,5 0-2,-6 0 58,8-8 1,-3 4 0,9-5 128,3 1-78,-3 2 0,14 6-34,-4 0 1,-3 0-63,3 0 1,-6 0 63,5 0 1,-5 0 141,6 0 59,-1 0 1,7 0-113,-1 0 0,-5 0 0,0 0-14,1 0 0,-3 0 0,2 0-26,1 0 1,-3 0 0,2 0-1,-1 2-46,-1 4 1,5-4-1,-3 4-27,4-4 1,1-2 21,0 0 1,-5 0-83,0 0-98,-8 0-968,3 0 1141,-7 0 0,-7 0 0,-3 0 0</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5:44.552"/>
    </inkml:context>
    <inkml:brush xml:id="br0">
      <inkml:brushProperty name="width" value="0.08571" units="cm"/>
      <inkml:brushProperty name="height" value="0.08571" units="cm"/>
    </inkml:brush>
  </inkml:definitions>
  <inkml:trace contextRef="#ctx0" brushRef="#br0">192 53 7632,'0'-18'-314,"0"9"0,0-1 490,0 4-152,0 4 1,-1-5 7,-5 7 0,-4 1 0,-7 3 1,-1 2 1,6 0 0,1-4 0,-3 4-25,-1 5 1,3-1 0,0 2-22,-1 1 0,-3 3 0,1 1-11,3 1 1,4-1-1,8 1 15,0-1 1,2 1 14,4-1 0,4 1 1,7-3 21,1-3 0,-3-3 1,-1-5-1,-3 4-18,3 2 1,0-4 0,-1 3-1,-1 1-6,1 0 1,3 1 0,0 7-10,-5-1 0,3 1 0,-7-1 0,1 1-22,0-1 1,-2 1 0,-6 1 0,0 2-35,0 3 0,0-1 0,-2-6 0,-2 3 25,-2 3 1,-7-4-1,1 5 1,-4-5 24,-1-1 1,5-1-1,1-1 1,-3-3-5,-1-1 1,-3-2 0,3 3-1,1-1 63,2 1 1,7-5 0,-5 0-84,2 0 1,2-4-27,6 7 1,0-5 70,0 6 0,2-7 0,2 7 0,4 0 18,2-3 0,-5 7 1,5-4-1,0 3 0,-1 3 0,-5-1 0,2 1 1,-4-1 13,-2 0 1,6 3 0,0 1 0,-2 2 5,-2-1 0,-2-3 0,0-1-38,0-1 0,2 1 1,1-1-10,3 1 0,2-1 0,-4 0-39,2 1 0,7-8 0,-3-3 0,2-1-130,-1 0 0,1 0 1,5-6-1,1 0-461,-1 0 628,1 0 0,7-8 0,2-2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5:53.691"/>
    </inkml:context>
    <inkml:brush xml:id="br0">
      <inkml:brushProperty name="width" value="0.08571" units="cm"/>
      <inkml:brushProperty name="height" value="0.08571" units="cm"/>
    </inkml:brush>
  </inkml:definitions>
  <inkml:trace contextRef="#ctx0" brushRef="#br0">33 113 7286,'-16'0'-1533,"7"-2"1528,4-3 5,3 3 0,2-7 0,0 4 346,0 3 564,0-5-833,0 7 0,2 0-91,3 0 1,4 0-39,7 0 1,0 0 0,0 0 109,0 0 1,0 0-1,0 0 1,0 0 46,0 0 0,0 0 0,0 0 0,0-2-59,0-3 0,0 3 1,2-3-1,2 3-32,1 2 1,1 0 0,-5 0-1,3-2 5,1-3 1,1 3 0,-6-3 0,0 3-126,0 2 0,0 0 0,0-2 101,0-3 1,0 3 2,0-3 1,0 3-22,0 2 0,-2-2 0,-1-2-56,-2-1 0,-6 0-200,6 5-112,-8 0-11,4 0 402,-7 0 0,7-7 0,2-2 0</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5:45.848"/>
    </inkml:context>
    <inkml:brush xml:id="br0">
      <inkml:brushProperty name="width" value="0.08571" units="cm"/>
      <inkml:brushProperty name="height" value="0.08571" units="cm"/>
    </inkml:brush>
  </inkml:definitions>
  <inkml:trace contextRef="#ctx0" brushRef="#br0">176 36 6487,'-12'2'305,"0"4"1,1-4-346,-7 3 1,1-1 35,-1 2 0,1-4 78,-1 4-146,9-4 54,1-10 0,10 0 60,4-3 0,3-3 0,9 8 37,-1 2 1,-5 0 0,-1 1-5,3-3 1,2 0 0,1 6 53,1 0 0,-7 0 1,1 0-91,1 0 0,3 6 1,-1 1-1,-1 1-57,-2 0 1,-7 6 0,5-3-18,-2 5 0,-2-5 0,-6 1 0,0 2-31,0 1 1,0 3 0,0-1 25,0 1 0,0-1 0,-2-1 1,-2-3 27,-2-1 0,-6-1 0,5 5 0,-3-2-10,-4-3 1,5-5-1,-3 4 1,0-1-1,3 1 0,-7-4 1,5 4-1,-5-1 6,-1 1 0,-1-6 0,1 2 0,1-2 7,4 1 0,-3-3 1,3 4 40,-3-4-35,-3-2 1,9-2-51,3-4 1,4-3 0,2-9 24,0 1 1,6 5 0,1 2 0,1 1 38,0-1 1,6 4 58,-3-5 1,-1 7 49,2-2-7,-9 4 7,13 2 0,-6 0-41,7 0 0,1 0 0,-1 0 1,-1 2-12,-5 4 1,5-4 0,-5 5-11,5 1 1,1 0 0,1 5-70,-1-1 0,-1-6 0,-3 4-85,-1-3 1,-2 1-39,1-2 1,3-2 133,-8 7 0,0-7 0,-6 4 0</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5:46.302"/>
    </inkml:context>
    <inkml:brush xml:id="br0">
      <inkml:brushProperty name="width" value="0.08571" units="cm"/>
      <inkml:brushProperty name="height" value="0.08571" units="cm"/>
    </inkml:brush>
  </inkml:definitions>
  <inkml:trace contextRef="#ctx0" brushRef="#br0">53 0 7868,'17'0'108,"1"2"-183,-1 4 0,-5-2 1,-1 5-1,1 1 105,-2 0 0,3-4 1,-5 5-1,2 3 4,3 1 0,-3 3 0,2-1 0,-1 1-37,-1-1 1,4 1 0,-7-1-1,1 1 13,0-1 0,-2 2 1,-4 3-1,2 1-36,1-2 0,1-1 1,-6-3-1,0 1-37,0-1 0,-2 3 0,-4 1 0,-5 2-67,-5-1 1,5-3-1,-3-1-7,-5-1 0,-1 0 0,-7-1 0,2-2 1,2-3-420,-3 3 556,-1 1 0,-8 3 0,0-1 0</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5:47.046"/>
    </inkml:context>
    <inkml:brush xml:id="br0">
      <inkml:brushProperty name="width" value="0.08571" units="cm"/>
      <inkml:brushProperty name="height" value="0.08571" units="cm"/>
    </inkml:brush>
  </inkml:definitions>
  <inkml:trace contextRef="#ctx0" brushRef="#br0">140 1 7263,'-17'7'-340,"-1"5"0,6 2 377,1-3 0,5 5 42,-6-5 1,7 5 0,-5 1 35,2 1 0,-4-1 1,7 1-1,1-1 6,2 1 1,0-1 0,-2 3 0,-2 1-20,2 2 0,2 2 1,2-3-1,0 1-25,0-2 1,2 5-1,2-3 1,4-2-35,2-1 1,-5 3 0,7 0 0,0-1-18,-3-3 1,7-2 0,-4 1 0,3-3-27,3-3 0,-7 4 0,1-5 0,1 3-91,3-3 0,-4 3 0,-1-6-60,3 2 1,1-5 0,3 5 0,-1-2-47,1-4 0,-7 0 0,1-1 0,2 3-2,1-2 1,3-2 0,-1-2 198,1 0 0,-1 0 0,0 0 0</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5:49.926"/>
    </inkml:context>
    <inkml:brush xml:id="br0">
      <inkml:brushProperty name="width" value="0.08571" units="cm"/>
      <inkml:brushProperty name="height" value="0.08571" units="cm"/>
    </inkml:brush>
  </inkml:definitions>
  <inkml:trace contextRef="#ctx0" brushRef="#br0">227 18 7157,'-17'-10'-35,"5"3"30,1 7 1,-1 0 0,-6 0-17,1 0 0,5 0 1,1 0-1,-3 0 10,-1 0 0,3 0 1,0 0-9,-1 0 9,-3 0 0,5 0 166,-1 0-143,8 0-13,-4 7 1,8-3-6,0 8 1,0-6-1,0 5 0,0 1 3,0 5 0,0 1 1,2-3 36,4-3 0,-4 4 0,4-5 0,-2 3 5,2-3 0,-5 5 0,7-4-13,0 3 1,-6 3 0,4-1-50,-4 1 1,-2-1 0,0 1 0,0-1-29,0 0 0,0-5 1,0 0 3,0 1 1,0 3 0,0 1 23,0 1 1,0-1 0,0 1 11,0-1 1,0 1 0,0-1 13,0 1 0,0-7 0,0 1 4,0 1 1,0-3 0,0 2-5,0 1 1,0-3 0,0 2-3,0 1 0,0-3 0,0 2-2,0 1 0,6-3-33,-1 2 1,1-1 11,-6 7 0,0-1 9,0 1 0,0-7 11,0 1 2,0 0 1,0-1 1,0 1 0,0-6 0,0 5 1,0-5-3,0 6 0,0-6-1,0 5 0,2-7 3,4 2 1,-4 4 0,8-8 0,-7 5 77,3 1-16,0-6 1,-4 6 0,2-6-10,2 4 1,1-5-1,-1 5 41,6-4 1,-2-2-1,1 0 9,3 0 1,-4 0-1,1 0-17,3 0 0,1 0 0,3 0-151,-1 0 0,1 0 0,-1 0-78,1 0 1,-1 0-192,1 0-75,-1 0 0,1 0-299,-1 0 705,-7 0 0,5 8 0,-5 2 0</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6:00.059"/>
    </inkml:context>
    <inkml:brush xml:id="br0">
      <inkml:brushProperty name="width" value="0.08571" units="cm"/>
      <inkml:brushProperty name="height" value="0.08571" units="cm"/>
    </inkml:brush>
  </inkml:definitions>
  <inkml:trace contextRef="#ctx0" brushRef="#br0">1 35 7634,'12'-5'-347,"-1"-1"0,-5 0 283,6 6 0,-6 0 0,5 0 103,3 0 1,1 0 0,3 0 27,-1 0 0,-5 0 1,-1 0-47,3 0 1,2-6 0,1 0 0,1 2 0,-1 3 0,0 1-26,1 0 0,-6 0 0,-1 0 0,3 0 42,1 0 0,-3 0-30,0 0 18,-9 0 1,7 5-1,-6 3 2,2 2 1,0 1 0,-6 7-12,0-1 0,0 1 0,0-1-7,0 1 0,0 7 0,2 0-19,3-3 1,-3 7-1,4-12 1,-2 3 2,2-1 0,-4-2 0,4 1 0,-4-1 7,-2 1 0,5-1 0,1 1 0,-2-1-1,-2 1 1,-2-1-1,2 1 1,2-1-1,2 1 1,0-1-1,-6 0 1,0 1 3,0-1 0,0 1 0,1-1 1,3 1 1,2-1 0,0 1 0,-6-1 0,0 1 21,0-1 0,0 1 0,0-1-16,0 1 0,0-1 0,0 0-10,0 1 1,0-1-1,0 1 1,0-1-9,0 1 1,0-7-1,0 1 1,0 2-4,0 1 0,0 3 1,0-1-26,0 1 0,0-7-17,0 1 129,0-1 80,0-1 1,-6 0-29,0-4 0,-7-4-125,1 3 1,-3-3 0,-3-2 29,1 0 0,-1 0 1,1 0-476,-1 0 0,1 0 441,-1 0 0,1-7 0,-1-3 0</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6:00.757"/>
    </inkml:context>
    <inkml:brush xml:id="br0">
      <inkml:brushProperty name="width" value="0.08571" units="cm"/>
      <inkml:brushProperty name="height" value="0.08571" units="cm"/>
    </inkml:brush>
  </inkml:definitions>
  <inkml:trace contextRef="#ctx0" brushRef="#br0">0 36 7906,'18'0'0,"-6"0"-7,-1 0 0,-5 0 1,6 0 53,1 0 0,3 0-23,1 0 0,1 0 0,-1 0 1,1 0 2,-1 0 1,1 0 0,-1 0 0,0 0-130,1 0 0,-1 0 0,1 0-133,-1 0 1,1-2-224,-1-4 1,1 4-61,-1-4 518,-7 4 0,-2-6 0,-8-1 0</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6:01.073"/>
    </inkml:context>
    <inkml:brush xml:id="br0">
      <inkml:brushProperty name="width" value="0.08571" units="cm"/>
      <inkml:brushProperty name="height" value="0.08571" units="cm"/>
    </inkml:brush>
  </inkml:definitions>
  <inkml:trace contextRef="#ctx0" brushRef="#br0">1 1 7548,'0'17'309,"0"1"-322,0-1 0,0 1 0,0-1 1,0 1 5,0-1 0,0 1 1,0-1-1,0 3-52,0 3 0,0-4 0,0 5 0,0-5-125,0-2 1,0 1 0,0-1-127,0 1 1,0-7 309,0 1 0,8 0 0,1 5 0</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6:01.686"/>
    </inkml:context>
    <inkml:brush xml:id="br0">
      <inkml:brushProperty name="width" value="0.08571" units="cm"/>
      <inkml:brushProperty name="height" value="0.08571" units="cm"/>
    </inkml:brush>
  </inkml:definitions>
  <inkml:trace contextRef="#ctx0" brushRef="#br0">315 0 7875,'-11'0'-92,"-1"0"0,-2 0 0,-1 0 0,-3 0 97,1 0 0,1 2 0,3 2 115,1 2 1,0 8 0,-5-3-98,0 5 0,-1 1 0,1 1 0,-1 1 13,1 4 0,5-3 1,0 5-1,1-2-23,1 1 1,-4 7 0,9-4 0,1 2-16,2 0 0,2-8 1,0 5-1,0-3-41,0 0 0,2 0 0,4-5 0,3-1-64,1 1 0,6-7 0,-5-1 0,5 0-53,1 0 1,6-7-1,1 3 1,-3-4-617,-2-2 776,7 0 0,-7 0 0,6 0 0</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6:02.729"/>
    </inkml:context>
    <inkml:brush xml:id="br0">
      <inkml:brushProperty name="width" value="0.08571" units="cm"/>
      <inkml:brushProperty name="height" value="0.08571" units="cm"/>
    </inkml:brush>
  </inkml:definitions>
  <inkml:trace contextRef="#ctx0" brushRef="#br0">173 18 7498,'8'0'-97,"-8"0"1,-8 5 121,-9 1 1,5 0 0,1-6 0,-1 2-163,2 4 0,-5-4 1,3 4 91,-3-4 1,-3-2 0,1 0 1,5 0 0,0 0 0,8-2 31,-1-4 1,5 4 0,5-4 0,5 2 39,0-2 0,5 4 0,-3-3 86,4 3 1,1 0 0,0-2-47,1-2 0,-1 0 0,1 6 62,-1 0 1,1 6 0,-3 2-97,-3 1 0,2-3 1,-7 4-1,1 0-70,0-1 0,3-3 1,-3 4-1,0 0 16,0-1 0,0 1 1,-5 4-1,3-3 14,-2 3 1,0 1-1,0 3-17,2-1 0,-1 1 0,-6-1-41,-5 1 0,2-3 1,-6-1-1,0-3 15,1 3 0,-1-4 0,-4-1 0,3 1 20,-3 0 0,5-4 1,-3 3-1,-2-1-3,-1-4 0,3-2 1,0 0-1,-1 2 2,-3 2 1,-1-1 0,-1-5-12,1 0 1,0 0 0,-1-2-6,1-3 0,7 1 54,4-8 0,4 0-8,2-5 1,0 5-1,2 3 11,4 1 0,2 0 0,5 4 0,-1-2 82,1 2 1,-3 3 0,2 1-14,1 0 1,3 0-1,1 0-34,1 0 1,-1 0 0,1 0 55,-1 0 0,1 1 0,-1 5-58,1 6 0,-3-2 0,-1-1 0,-3-1-79,3-4 0,-4 4 0,-1 0 1,1-1-105,0 1 1,-6 0 0,3-4-61,1 2 1,-6 1 198,4-1 0,4-4 0,-1 6 0</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6:03.232"/>
    </inkml:context>
    <inkml:brush xml:id="br0">
      <inkml:brushProperty name="width" value="0.08571" units="cm"/>
      <inkml:brushProperty name="height" value="0.08571" units="cm"/>
    </inkml:brush>
  </inkml:definitions>
  <inkml:trace contextRef="#ctx0" brushRef="#br0">1 0 7303,'17'0'0,"0"0"-128,1 0 0,-1 0 0,1 2 244,-1 4 1,-5-4 0,0 6-12,1-1 0,3 3 1,1 8-92,1-1 1,-7-5-1,-1-1 1,0 3 30,-1 2 0,-3-5 0,4 1 0,-2 1-45,-4 3 0,-1 1 1,1 1-1,2-1-37,-2 1 0,-2-1 0,-2 1 0,0-1 17,0 1 1,0-7-1,0 1 1,0 1-60,0 3 1,-6 1-1,0 1-13,2-1 1,-3 1 0,-1-3-1,0-1 2,0-2 1,-3-7 0,3 7 0,-2 0 89,-3-3 0,-3 7 0,-1-6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5:54.551"/>
    </inkml:context>
    <inkml:brush xml:id="br0">
      <inkml:brushProperty name="width" value="0.08571" units="cm"/>
      <inkml:brushProperty name="height" value="0.08571" units="cm"/>
    </inkml:brush>
  </inkml:definitions>
  <inkml:trace contextRef="#ctx0" brushRef="#br0">81 1 7494,'-9'0'-661,"-5"0"559,12 0 201,-5 0 1,7 2-14,0 3 0,0 4-83,0 7 0,2 0 1,1 0 6,3 0 1,1-5 0,-2-1-51,6 3 0,-2-1 0,0 1 0,0-3 27,0 3 0,-4-4 0,6 0 1,-1 0-24,-1 0 0,5-1 1,-5 5-1,2-4-22,0-2 1,-2 5 0,3-3-1,-1 2 36,1 0 1,-3-6-1,2 4 1,0 0 12,-3 0 0,7-4 13,-5 6 0,-1-2 0,0 3 13,-2-1 1,4-6-8,-6 6 1,1-6-5,-6 6 1,0-6-6,0 6 0,0-6 0,0 6 182,-7-7 0,3 8-57,-7-7 0,6 1 1,-4-4-37,2 3 0,0-2-237,1 8 46,5-7 1,-12 10 96,8-3 1,0-2 0,3-1 0,-2 1 53,-1 0 0,-2-3 0,3 4-28,-1 3 0,-8 1 0,3 2-5,-5 0 0,5 0 1,-1 0-1,-1 0 13,-3 0 1,1 0 0,2 0 0,1 0 0,-2 0 0,-1-5 0,-2-2 1,2 0-6,3 0 1,-3 0-1,5 3-76,0-1 0,0-8-448,4 3-461,3-4 959,-5-2 0,7 0 0,0 0 0</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6:04.776"/>
    </inkml:context>
    <inkml:brush xml:id="br0">
      <inkml:brushProperty name="width" value="0.08571" units="cm"/>
      <inkml:brushProperty name="height" value="0.08571" units="cm"/>
    </inkml:brush>
  </inkml:definitions>
  <inkml:trace contextRef="#ctx0" brushRef="#br0">298 1 6074,'-12'0'191,"0"0"0,1 0-131,-7 0 1,1 0-17,-1 0 0,1 0-51,-1 0 1,1 0-2,0 0 1,-1 0 22,1 0 0,-1 0 50,1 0 0,5 0-19,0 0 1,7 0-24,-7 0 0,6 5-19,-6 1 0,9 2 0,-3-2 10,4 5 1,2-1-1,0 2 6,0 1 1,0 3-1,0 1 17,0 1 1,0-1-1,0 1 15,0-1 0,0 1 1,0-1-23,0 1 0,0-7 1,0 1-1,0 1-27,0 3 0,2 1 1,2 1-36,1-1 1,1 1-1,-6-1 6,0 1 0,2 3 0,2-2 0,2-3 1,-2 0 0,-2-1 0,0 3 23,4-1 1,-5 0-1,5 1 1,-2-1 2,2 1 1,-4-1 0,4 1 40,-4-1 0,-2 1 1,2-1 7,3 1 0,-3-1 1,4 1-1,-4-1-25,-2 0 1,0-5-1,0 0-21,0 1 0,0 3 0,0 1 1,0 1 1,0-7-92,0 1 58,0 0 22,0 5 6,0 1 0,0-7 2,0 1 0,0-6 71,0 5 29,0-7 0,6 6-36,0-4 1,2-4 0,-3 4 11,7-4 1,-2-2-20,1 0 1,1 0-74,5 0 0,-5 0 1,0 0-3,1 0 0,3 0 0,1 0-147,1 0 1,-1 0-1,1 0-106,-1 0 1,-5-6-1,-1 0-183,3 2 452,-6 2 0,7 2 0,-5 0 0</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6:08.777"/>
    </inkml:context>
    <inkml:brush xml:id="br0">
      <inkml:brushProperty name="width" value="0.08571" units="cm"/>
      <inkml:brushProperty name="height" value="0.08571" units="cm"/>
    </inkml:brush>
  </inkml:definitions>
  <inkml:trace contextRef="#ctx0" brushRef="#br0">0 0 6610,'12'0'305,"0"0"-253,1 0 1,-3 0 0,2 0-14,1 0 0,-3 0 1,2 0-15,1 0 0,3 0 0,1 0 23,1 0 0,-1 0-19,1 0 0,-1 0 1,1 0-15,-1 0 0,-5 0 1,-1 0-34,3 0 0,-4 2 38,1 4-27,1-4 1,-1 11 0,-1-5 16,-2 2 0,0-4-6,-2 5 1,-5 1-1,5 5 20,-4 1 0,-2-1 0,0 1-5,0-1 0,0-5 1,0 0-1,0 1-7,0 3 1,0-5 0,0 1 0,0 2 4,0 1 0,0 3 0,0-1 4,0 0 0,0 1 1,0-1 13,0 1 1,0-1 0,-2 1-1,-2-1-5,-1 1 0,-1-1 1,6 1-1,0-1 1,0 1-1,0-1-24,0 1 1,0-1 0,0 0-1,0 1-25,0-1 0,0-5 1,0 0-1,0 1 23,0 3 1,0-5 0,0 1 17,0 2 0,0 1 1,0 3-1,0-1 1,0 1 0,0-1-7,0 0 0,0 1 0,0-1-15,0 1 1,2-1-1,2 1-5,1-1 1,1-5-1,-6 0 22,0 1 0,0 3 15,0 1 0,0 1 1,-2-3 52,-4-3 0,3 1 0,-7-5-2,2 2 0,0-6 1,4 3-1,-3-1 6,-3 0 1,4 0 0,-5-4-101,-3 4 1,-2-4 0,-1 3 29,0-3 1,-1-2 0,1 0-385,-1 0 0,6 0 0,1 0 0,-1-2-354,2-3 0,1 1 718,3-8 0,4-7 0,-6-8 0</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6:09.846"/>
    </inkml:context>
    <inkml:brush xml:id="br0">
      <inkml:brushProperty name="width" value="0.08571" units="cm"/>
      <inkml:brushProperty name="height" value="0.08571" units="cm"/>
    </inkml:brush>
  </inkml:definitions>
  <inkml:trace contextRef="#ctx0" brushRef="#br0">350 1 7890,'12'0'-949,"0"0"1023,-9 0 0,13 0 71,-4 0 1,-3 0-67,3 0 1,-2 2 0,3 4-18,-1 5 1,-8 5 0,2 1-26,-5 1 1,-1 5 0,0 0 0,0-1 13,0-3 0,0 4 0,0 2 0,0 1-21,0-1 0,-5 4 0,-1-4 1,2 0-51,2 1 0,-4 5 1,0-4-1,2 2 3,3 0 1,1-8 0,0 5-1,0-3-30,0 0 1,0 1 0,0-7 0,1 0-33,5 1 1,-2-1 24,8 1 0,-1-3 0,5-1-32,-4-2 1,-3-9 39,-3 3 1,-2-4-46,8-2 40,-8 0 0,-4 0 71,-12 0 1,2 2 0,-1 2 0,-1 4-15,2 2 0,1-1 0,5 5 0,-2-3 27,2 3 1,0 2 0,0 1 109,-2 1 0,1 7-105,5 4 0,0-2 1,-2-2-1,-2-1-17,-2-3 1,0-6-1,6 9 1,0-5-13,0-1 1,-6-1 0,0 0 0,3 1 10,1-1 0,2 1 0,0-1 1,-2 1 43,-4-1 0,4 3 0,-4 1 1,4 2-18,2-1 0,0-3 0,0-1 0,-2-1-17,-4 0 1,4-5 0,-3 0 0,3 1 34,2 3 0,-6-5 0,0 1-20,2 2 1,-4 1 0,1 1 71,-3-5 0,4 3-30,-6-8 0,7 0 0,-5-4 48,2 3 0,-5-3 1,1 4-62,-4-4 0,-1-2 1,0 0-188,-1 0 0,1 0 0,-1 0 0,1 0-213,-1 0 0,1 0 0,-1 0 0,1 0 326,-1 0 0,-7-8 0,-2-1 0</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6:11.343"/>
    </inkml:context>
    <inkml:brush xml:id="br0">
      <inkml:brushProperty name="width" value="0.08571" units="cm"/>
      <inkml:brushProperty name="height" value="0.08571" units="cm"/>
    </inkml:brush>
  </inkml:definitions>
  <inkml:trace contextRef="#ctx0" brushRef="#br0">0 18 7838,'12'0'-136,"0"0"1,1 0-1,3 0 1,1 0-1,1 0-1244,-1 0 1380,-7-7 0,13 5 0,-3-6 0</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6:11.648"/>
    </inkml:context>
    <inkml:brush xml:id="br0">
      <inkml:brushProperty name="width" value="0.08571" units="cm"/>
      <inkml:brushProperty name="height" value="0.08571" units="cm"/>
    </inkml:brush>
  </inkml:definitions>
  <inkml:trace contextRef="#ctx0" brushRef="#br0">0 1 7838,'18'0'-522,"-1"0"1,1 0 438,-1 0 0,1 0-117,-1 0 0,1 5 200,-1 1 0,1 8 0,-1-5 0</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6:13.462"/>
    </inkml:context>
    <inkml:brush xml:id="br0">
      <inkml:brushProperty name="width" value="0.08571" units="cm"/>
      <inkml:brushProperty name="height" value="0.08571" units="cm"/>
    </inkml:brush>
  </inkml:definitions>
  <inkml:trace contextRef="#ctx0" brushRef="#br0">1 18 6821,'0'-10'948,"0"3"-787,0 7 1,6 7-123,0 5 0,-1 3 1,-3 3 3,4-1 1,-4-5 0,4 0 0,-2 1 1,2 3 0,-3 1 0,7 1-56,-2-1 1,4 1 0,-5-1-132,3 1 0,-6-7 0,4-1-397,-1-2 0,-5-1 66,4-1 1,2-2 472,-2 8 0,0-8 0,-6 3 0</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6:13.803"/>
    </inkml:context>
    <inkml:brush xml:id="br0">
      <inkml:brushProperty name="width" value="0.08571" units="cm"/>
      <inkml:brushProperty name="height" value="0.08571" units="cm"/>
    </inkml:brush>
  </inkml:definitions>
  <inkml:trace contextRef="#ctx0" brushRef="#br0">454 0 7566,'18'0'-173,"-8"0"0,-3 2 287,-7 4 0,-2-4 0,-3 6-32,-7 0 0,-4 1 0,-1 7 0,0-3-45,-1-1 0,1 0 1,-1 5-1,1 1-41,-1-1 0,1 0 0,-1 1 0,1-1 7,-1 1 0,1-1 0,-2 1 0,-3-1-13,-1 1 0,0-1 0,5 3 0,1 1-9,-1 2 0,1 1 0,-1-7-42,1 0 0,1 1 0,3-3 0,3-1-357,2-2 0,2-1-340,6 7 758,0-9 0,8-1 0,2-16 0,7-1 0</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6:14.781"/>
    </inkml:context>
    <inkml:brush xml:id="br0">
      <inkml:brushProperty name="width" value="0.08571" units="cm"/>
      <inkml:brushProperty name="height" value="0.08571" units="cm"/>
    </inkml:brush>
  </inkml:definitions>
  <inkml:trace contextRef="#ctx0" brushRef="#br0">157 53 6799,'-17'0'136,"7"-2"1,2-2-66,1-2 0,5-2-172,-4 2 0,4 2 32,2-7 1,2 7 0,4-2 57,5 4 0,-1 2 0,2 0 13,1 0 1,3 0-1,1 0 19,1 0 1,-1 0 0,1 0 69,-1 0 1,-5 0 35,-1 0 1,-1 2-91,2 4 1,-5-2-1,-5 6-26,4-3 0,-4 7-11,4-2 1,-4 3-67,-2 3 1,-2-1 0,-2 0 49,-2 1 1,-5-1-1,3-1 1,0-3 9,0-1 0,-5-2 1,1 3 0,-3-1 1,-3-2 0,1 3 0,-1-3-6,1-2 0,-1 3 0,1-5 0,-1 0 0,1 2 1,5-6 0,1 4 0,-3-4-73,-2-2 1,5 5-73,-1 1 1,2-2 48,-1-10 0,3-3 78,8-9 1,0 6 43,0 1 8,0-1 1,0 1 26,0-1 0,2 8-16,4-2 1,-2 4 82,7 2 0,1 0 49,5 0 1,-5 0-119,0 0 1,-3 2 0,5 2-9,-2 2 1,-6 2-23,5-3 1,-5-1-1,6 6 8,1-2 1,-3 3 0,2-3 3,1 2 1,-3-6 0,0 4-1,-1-3 22,1 1 0,0 2 1,3-4 61,-1 2 0,0 5-36,5-5 1,0 6 0,-1-4 21,-4 1 1,1-3-58,-7 6-128,8-8-251,-12 3-299,5-7 42,-7 0 591,0 0 0,0 0 0</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6:16.778"/>
    </inkml:context>
    <inkml:brush xml:id="br0">
      <inkml:brushProperty name="width" value="0.08571" units="cm"/>
      <inkml:brushProperty name="height" value="0.08571" units="cm"/>
    </inkml:brush>
  </inkml:definitions>
  <inkml:trace contextRef="#ctx0" brushRef="#br0">245 18 6577,'0'-10'323,"0"3"0,-2 7-301,-4 0 1,2 0-30,-8 0 1,1 0 0,-7 0 2,1 0 1,-1 5 0,1 3 11,-1 2 1,1-4-1,-1 3 10,1-1 1,1 6-1,3-5-12,1 1 1,3 6-1,-3-5-7,6 5 0,4-4 0,2-1 8,0 3 0,0-5 0,0 3-19,0 2 0,8 1 28,4 3 1,3-3 0,3-1 0,-1-5 5,0-1 0,-5 4 0,0-6 0,1 0-21,3 1 0,-4-3 0,-1 6 1,1 0 3,-2-1 1,3-3 0,-5 4 0,0 0-6,-1-1 0,5-3 1,-6 6-2,-2 1 0,-2 3 1,-2 1-49,0 1 1,-2-1 0,-2 1 0,-4-1-4,-2 1 0,1-7 0,-5 1 0,2 1-13,-1 3 0,-3-4 0,-1-3-50,-1-1 0,1 4 1,-1-6 166,1-1-58,0-5 1,9 0-1,8 0 111,9 0 0,7 0 21,1 0 0,-1 2 0,-2 2-71,-3 2 0,-1 8 1,4-5-95,-3 1 0,-7 6 0,2-5 15,-4 5 0,4 1 0,-1 1 0,-1-1 19,-2 1 0,-2-7 0,0 1 0,0 1 1,0 3 1,0 1 0,-2-1 0,-2-3 42,-1-1 0,-1 0 0,4 5 0,-2 1-7,-2-1 0,0 1 0,6-1-12,0 1 1,0-1 0,0 0 44,0 1 0,0-1 1,0 1 68,0-1 1,0 1-42,0-1 1,6 1-76,0-1 0,6-5 0,-5-2-8,3-3 0,-4-1 0,4-4-11,-3 4 1,7-4-253,-2 4 0,-3-4-55,3-2 0,-6 0 0,5 0-612,3 0 920,-6-8 0,0-10 0,-8-9 0</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6:20.444"/>
    </inkml:context>
    <inkml:brush xml:id="br0">
      <inkml:brushProperty name="width" value="0.08571" units="cm"/>
      <inkml:brushProperty name="height" value="0.08571" units="cm"/>
    </inkml:brush>
  </inkml:definitions>
  <inkml:trace contextRef="#ctx0" brushRef="#br0">0 18 6403,'10'0'-413,"-2"0"1123,-8 0-430,0 0-210,7 0 1,3 0-1,7 0 7,1 0 0,-6 0 0,-1 0 18,3 0 0,1 0 0,3 0-37,-1 0 0,-5 0 0,0 0 0,1 0 17,3 0 1,1-2-1,1-1-14,-1-3 0,1 0 0,-1 6-42,0 0 1,-5 0 0,0 0 26,1 0-57,-5 0-248,8 0-282,-14 8 135,5-6 0,-7 7-350,0-3 756,0-4 0,8 6 0,2-8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6:10.938"/>
    </inkml:context>
    <inkml:brush xml:id="br0">
      <inkml:brushProperty name="width" value="0.08571" units="cm"/>
      <inkml:brushProperty name="height" value="0.08571" units="cm"/>
    </inkml:brush>
  </inkml:definitions>
  <inkml:trace contextRef="#ctx0" brushRef="#br0">1 16 6503,'0'-8'-249,"2"0"381,3 8-44,-3 0 110,5 0 369,-7 0-496,0 0 1,0 8-54,0 2 0,0 5 1,0 1 0,0 0 1,0 0-1,0 0 1,0 0-3,0 0 0,0 0 0,0 0 0,0 0-26,0 0 0,0-5 0,0-1-34,0 3 1,0 1-92,0 2 0,0-5-133,0-1 267,0-6 0,0 3 0,0-7 0</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6:21.268"/>
    </inkml:context>
    <inkml:brush xml:id="br0">
      <inkml:brushProperty name="width" value="0.08571" units="cm"/>
      <inkml:brushProperty name="height" value="0.08571" units="cm"/>
    </inkml:brush>
  </inkml:definitions>
  <inkml:trace contextRef="#ctx0" brushRef="#br0">105 36 6866,'-12'0'211,"3"2"-121,1 4 0,0-5-73,2 5 1,-3-4 38,-9-2-34,8 0 0,-3-2-61,7-4 0,0 3 0,8-7 18,4 2 0,-2 2 1,8 6 103,1 0 0,3-6-51,1 1 0,1-1 1,-1 6 61,0 0 1,1 0 0,-1 0 69,1 0 0,-6 0 0,-1 0-120,3 0 1,1 8-27,3 3 1,-3 5 0,-1 1-19,-3 1 0,-7-7 0,2 1 1,-4 2-48,-2 1 0,0-3 0,0-1 40,0 3 1,0 1-1,0 3 3,0-1 1,-6 1 0,-1-3 0,-1-1-22,0-2 1,-6-3 0,5 5-1,-3-4-12,0-3 0,1 5 0,-7-4 13,1 1 0,5-5 0,1 4-29,-3 0 1,4-6-1,-1 4-17,-3-4 1,4-2 21,-1 0 0,1-2-63,-2-4 0,5 2 4,7-8 0,0 1 1,2-5 120,3 5 0,-1 3 1,6 6-1,0-2 88,-1-2 1,3 0 0,5 6 5,1 0 0,-6 0 1,-1 0-63,3 0 0,1 0 1,3 0-1,-1 0 12,1 0 1,-1 0 0,1 2-12,-1 4 0,1-2 0,-1 8-69,1 1 1,-3-3 0,-1 1-426,-3 3 0,-5-4 194,6 1 0,-6-1 0,5 2 253,3-6 0,-6 3 0,-1 1 0</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6:21.548"/>
    </inkml:context>
    <inkml:brush xml:id="br0">
      <inkml:brushProperty name="width" value="0.08571" units="cm"/>
      <inkml:brushProperty name="height" value="0.08571" units="cm"/>
    </inkml:brush>
  </inkml:definitions>
  <inkml:trace contextRef="#ctx0" brushRef="#br0">0 0 7716,'18'0'-36,"-7"0"1,1 0 97,1 0 0,-3 0 1,2 0-39,1 0 1,-3 0 0,2 0 0,1 0 88,3 0 1,1 0-678,1 0 0,-1 6 564,1 0 0,-1 0 0,1-6 0</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6:22.306"/>
    </inkml:context>
    <inkml:brush xml:id="br0">
      <inkml:brushProperty name="width" value="0.08571" units="cm"/>
      <inkml:brushProperty name="height" value="0.08571" units="cm"/>
    </inkml:brush>
  </inkml:definitions>
  <inkml:trace contextRef="#ctx0" brushRef="#br0">156 53 7186,'-18'0'-192,"7"0"133,-1 0 0,0 0 84,-5 0 33,7 0 1,2-2 30,8-4 1,0 3-68,0-9 0,2 6 61,4-6 1,4 9 12,7-3 1,1 4 0,-1 2 14,1 0 1,-1 0 0,1 0-7,-1 0 0,-5 0 0,-1 0-81,3 0 1,1 0-19,3 0 1,-6 6-1,-3 1-2,-1 3 1,0 2-1,-4 5-135,1 1 1,1-1-1,-6 1 107,0-1 1,0 0 0,0 1-1,0-1 0,-2 1 0,-2-1 0,-3-1-13,-3-4 0,4 1 0,-5-5 4,-3 2 0,-2-1 0,-1 5 1,-1-4-23,1-3 0,0-1 0,-1-4 1,1 2 17,-1 2 0,7 0 0,-1-6 1,-2 0-1,-1 0 1,3 0-1,0 0-29,-1 0 0,-1-2 26,3-4 1,-3 2 30,8-8 1,2 3 0,10-3 66,6 6 1,-2 4 0,1 2 64,3 0 1,1 0 0,3 0 36,-1 0 0,1 0 0,-1 0 11,1 0 1,-1 0-1,1 2-93,-1 4 0,0-4 0,-1 6 1,-2-3-3,-3 1 1,-1 2 0,4-4-105,-3 2 0,1 5 0,3-3-855,-3 2 1,-2-6-135,-5 2 1017,-3 3 0,14-7 0,-6 6 0</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6:23.169"/>
    </inkml:context>
    <inkml:brush xml:id="br0">
      <inkml:brushProperty name="width" value="0.08571" units="cm"/>
      <inkml:brushProperty name="height" value="0.08571" units="cm"/>
    </inkml:brush>
  </inkml:definitions>
  <inkml:trace contextRef="#ctx0" brushRef="#br0">0 18 7166,'18'0'-376,"-7"0"1,1-2 432,1-3 0,3 3 1,1-4 167,1 4 0,-6 2 43,-1 0 0,1 0-183,5 0 0,-5 0 0,-2 2 11,-3 4 1,1-2 0,-4 7 0,4 3-32,2 1 1,-7 3 0,5 1 0,-2 2-69,0 3 0,0-1 0,-4-4 0,1 3-3,3 1 0,0 0 0,-4-5 0,2-1-20,2 1 0,2-7 0,-5 1 0,5 0-25,2-3 0,-4 1 0,5-6 30,3 2 1,-4 2 0,1-5-144,3 3 0,-4 0 46,1-6 1,-1-2-108,2-4 140,-5 4 0,-14-5 78,-5 7 0,-4 5 0,1 3 0,1 2 12,3 4 1,5-1-1,-4 1 1,2-3 104,4 3 1,-3 1-1,1 3-42,2-1 1,2 1-1,2-1 1,0 1-22,0-1 1,0 1 0,0-1-1,0 1-3,0-1 0,0 1 0,2-1 0,2 0-39,2 1 1,0-1 0,-5 1-3,5-1 0,-4 1 0,4-1 22,-4 1 0,4-7 0,0 1 53,-3 2 1,-1 1-12,-2 3 1,0-1 30,0 0 1,0 1-1,0-1 1,-2-7-63,-3-4 1,-5 2 0,-7-2-29,-1-3 1,1 1-1,-1 0 1,1 2-113,-1-2 1,1-2 0,-1-2-216,1 0 1,-1 0 0,1 0 318,-1 0 0,1 0 0,-1 0 0</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6:24.240"/>
    </inkml:context>
    <inkml:brush xml:id="br0">
      <inkml:brushProperty name="width" value="0.08571" units="cm"/>
      <inkml:brushProperty name="height" value="0.08571" units="cm"/>
    </inkml:brush>
  </inkml:definitions>
  <inkml:trace contextRef="#ctx0" brushRef="#br0">0 0 7436,'18'0'-244,"-6"0"289,-1 0 1,-5 0-94,6 0 1,-6 0 0,5 0 99,3 0 0,-5 0-246,3 0 0,0 0 43,5 0 1,-5 0-504,-1 0 654,-7 0 0,12 0 0,-6 0 0</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6:24.498"/>
    </inkml:context>
    <inkml:brush xml:id="br0">
      <inkml:brushProperty name="width" value="0.08571" units="cm"/>
      <inkml:brushProperty name="height" value="0.08571" units="cm"/>
    </inkml:brush>
  </inkml:definitions>
  <inkml:trace contextRef="#ctx0" brushRef="#br0">0 0 7215,'12'0'-498,"0"0"686,1 0 1,-3 0-1,1 0-19,3 0 0,-4 0 0,1 0-458,3 0 1,-4 0-101,1 0 1,-5 0 388,6 0 0,-8 8 0,3 2 0</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6:32.358"/>
    </inkml:context>
    <inkml:brush xml:id="br0">
      <inkml:brushProperty name="width" value="0.08571" units="cm"/>
      <inkml:brushProperty name="height" value="0.08571" units="cm"/>
    </inkml:brush>
  </inkml:definitions>
  <inkml:trace contextRef="#ctx0" brushRef="#br0">0 1 7761,'18'0'-762,"-9"0"739,-1 0-44,-8 0-17,0 0 0,0 8 0,0 1 1</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6:32.668"/>
    </inkml:context>
    <inkml:brush xml:id="br0">
      <inkml:brushProperty name="width" value="0.08571" units="cm"/>
      <inkml:brushProperty name="height" value="0.08571" units="cm"/>
    </inkml:brush>
  </inkml:definitions>
  <inkml:trace contextRef="#ctx0" brushRef="#br0">1 0 7745,'10'0'-1295,"-3"0"1279,-7 0 0,0 2 16,0 4 0,8-4 0,2 6 0</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6:32.871"/>
    </inkml:context>
    <inkml:brush xml:id="br0">
      <inkml:brushProperty name="width" value="0.08571" units="cm"/>
      <inkml:brushProperty name="height" value="0.08571" units="cm"/>
    </inkml:brush>
  </inkml:definitions>
  <inkml:trace contextRef="#ctx0" brushRef="#br0">1 18 7906,'9'-8'-1094,"7"6"1005,-14-6 1,6 10-507,-8 4 595,0-4 0,7 13 0,3-5 0</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6:34.698"/>
    </inkml:context>
    <inkml:brush xml:id="br0">
      <inkml:brushProperty name="width" value="0.08571" units="cm"/>
      <inkml:brushProperty name="height" value="0.08571" units="cm"/>
    </inkml:brush>
  </inkml:definitions>
  <inkml:trace contextRef="#ctx0" brushRef="#br0">158 36 6864,'-18'0'52,"7"0"0,1 2 0,0 1 1,1 3 1,3 2 0,-6-4-40,-1 2 0,3 5 0,0-3 0,0 0-16,1 0 1,5 5-1,-4-1 5,0 3 1,6 3-1,-3-1-6,3 1 1,2-1-1,0 1 20,0-1 1,2 1 18,3-1 0,5-1 0,8-5-29,-1-5 0,0-4 1,1-2-6,-1 0 1,1 0-1,-1 0 1,1 0 13,-1 0 0,1-6 1,-1-2 40,1-1 0,-3-3 0,-1-3 0,-5 1 7,-1 2 1,4 1-1,-6-7-38,-2 1 1,-2-1 0,-2 1 0,0-1-26,0 1 1,-2-1-1,-2 1 1,-4 1-22,-2 5 1,4-5-1,-5 7 1,-1-3-57,2 0 0,-5 8-72,3-1 1,-3 3-1,-3 2-97,1 0 1,5 0 0,1 0-417,-3 0 661,6 7 0,-7 3 0,5 8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6:11.688"/>
    </inkml:context>
    <inkml:brush xml:id="br0">
      <inkml:brushProperty name="width" value="0.08571" units="cm"/>
      <inkml:brushProperty name="height" value="0.08571" units="cm"/>
    </inkml:brush>
  </inkml:definitions>
  <inkml:trace contextRef="#ctx0" brushRef="#br0">0 33 6998,'16'0'93,"0"0"-128,0 0 0,2 0 78,4 0 1,-3 0 0,6 0 0,-2 0-13,-3 0 0,3 0 1,0 0-1,0 0 25,1 0 0,4 0 1,-1 0-1,3 0-17,2 0 1,0 0 0,0 0 0,0 0-9,1 0 1,-1 0 0,1-2 0,1-2-39,-2-1 1,9 0-1,-9 5 1,0 0 28,-3 0 0,5-2 1,-4-2-1,2-1-8,4 1 0,-1 2 1,-4 2-1,-3 0-16,-1 0 0,0 0 1,3 0-1,-1 0 11,-3 0 0,-6 0 0,1 0 0,-3 0 38,-2 0 1,0 0-1,0 0 4,0 0 0,0 0-92,0 0 1,-5 0 0,-2 2-360,-2 4 172,-2-5 4,-5 7 0,0-7 1,-1 3-1,-5 1 224,-4-1 0,-5-2 0,-1-2 0</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6:34.972"/>
    </inkml:context>
    <inkml:brush xml:id="br0">
      <inkml:brushProperty name="width" value="0.08571" units="cm"/>
      <inkml:brushProperty name="height" value="0.08571" units="cm"/>
    </inkml:brush>
  </inkml:definitions>
  <inkml:trace contextRef="#ctx0" brushRef="#br0">0 0 5998,'0'10'0,"0"-2"0</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6:35.138"/>
    </inkml:context>
    <inkml:brush xml:id="br0">
      <inkml:brushProperty name="width" value="0.08571" units="cm"/>
      <inkml:brushProperty name="height" value="0.08571" units="cm"/>
    </inkml:brush>
  </inkml:definitions>
  <inkml:trace contextRef="#ctx0" brushRef="#br0">18 1 7878,'-9'1'-1226,"3"5"851,4-4 375,2 6 0,0 0 0,0 1 0</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6:35.605"/>
    </inkml:context>
    <inkml:brush xml:id="br0">
      <inkml:brushProperty name="width" value="0.08571" units="cm"/>
      <inkml:brushProperty name="height" value="0.08571" units="cm"/>
    </inkml:brush>
  </inkml:definitions>
  <inkml:trace contextRef="#ctx0" brushRef="#br0">1 18 7054,'11'0'259,"1"0"-160,2 0 0,-5 0-14,3 0 1,0 0-1,5 0-64,0 0 0,1-6 0,-1 0 1,1 2-22,-1 2 1,1 2-1,-1 0-16,1 0 0,-1 0 0,1 0-126,-1 0 1,1 0-118,-1 0 0,0 0-77,1 0-379,-8 0 715,-3 0 0,-14 8 0,-3 2 0</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6:35.892"/>
    </inkml:context>
    <inkml:brush xml:id="br0">
      <inkml:brushProperty name="width" value="0.08571" units="cm"/>
      <inkml:brushProperty name="height" value="0.08571" units="cm"/>
    </inkml:brush>
  </inkml:definitions>
  <inkml:trace contextRef="#ctx0" brushRef="#br0">1 1 7484,'12'0'306,"-1"0"-148,3 0 1,-5 0 0,3 0-39,2 0 0,1 0 1,3 0-1,-1 0 60,1 0 1,-1 0 0,1 0-233,-1 0 1,-5 0 0,-1 0-520,3 0 1,-4 0-659,1 0 1229,-7 0 0,12 8 0,-7 1 0</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6:38.833"/>
    </inkml:context>
    <inkml:brush xml:id="br0">
      <inkml:brushProperty name="width" value="0.08571" units="cm"/>
      <inkml:brushProperty name="height" value="0.08571" units="cm"/>
    </inkml:brush>
  </inkml:definitions>
  <inkml:trace contextRef="#ctx0" brushRef="#br0">227 35 6523,'-17'0'183,"0"0"0,5 0 0,0 2-94,-1 4 0,-1-2 0,1 8-45,1 1 1,2 3-1,-1 1 1,3-1-5,0-5 1,6 5 0,-4-5 0,4 5-10,2 1 1,0 1 0,0-1-41,0 1 0,0-7 0,2-1 0,2 0-9,2 0 1,8-7 0,-3 5 0,5-2 8,1 0 1,1 0 0,-1-6 0,1 0 0,-1 0 0,0 0 0,1-2 32,-1-4 0,1-4 0,-1-5 0,1 1 43,-1 2 1,-5 1 0,-2-7-51,-3 1 1,-1-1-1,-6 1 1,0 0-42,0-1 0,0 1 0,-2-1 1,-4 3-7,-5 3 0,1-4 0,-2 7 0,-1-3 4,-3 0 0,-3 9 0,-2-3 0,-3 2-166,3-2 1,0 4 0,-1-4 0,-1 4-43,2 2 0,1 6 0,3 2 83,-1 2 1,1-1 0,1 5 150,5-2 0,-5-1 0,6 7 0</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6:39.151"/>
    </inkml:context>
    <inkml:brush xml:id="br0">
      <inkml:brushProperty name="width" value="0.08571" units="cm"/>
      <inkml:brushProperty name="height" value="0.08571" units="cm"/>
    </inkml:brush>
  </inkml:definitions>
  <inkml:trace contextRef="#ctx0" brushRef="#br0">0 18 7756,'18'0'36,"-1"0"0,1 0 0,-1 0 105,1 0 1,-1 0 0,1 0-1,-1 0-228,1 0 0,-7-6 0,1 0-282,1 2 1,3 2-1,0 4 369,-5 4 0,5-4 0,-7 6 0</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6:40.396"/>
    </inkml:context>
    <inkml:brush xml:id="br0">
      <inkml:brushProperty name="width" value="0.08571" units="cm"/>
      <inkml:brushProperty name="height" value="0.08571" units="cm"/>
    </inkml:brush>
  </inkml:definitions>
  <inkml:trace contextRef="#ctx0" brushRef="#br0">1 157 6569,'2'-17'189,"4"0"1,-2 7-1,5 2 1,1 2-88,0 0 0,-5-1 1,7 3 29,2-2 0,1 0 1,3 4-60,-1-4 1,1 4-1,-1-3-91,1 3 0,-7 2 1,1 2-48,1 3 1,-5-1 0,0 8 75,0 2 1,-6-5 0,3 3-110,-3 2 1,-2 1-1,2 2 1,2 1 65,2-1 1,0 1 0,-6-1 0,2-1-27,4-4 0,-4 3 1,3-3-70,-3 3 68,-2 3 75,0-1 0,-6-9 5,1-8 0,-3-2 0,4-10 1,-2-1 0,0-3 1,6-1-19,0-1 1,6 1 0,0-1 0,-2 1-31,-2-1 1,4 1-1,1-1 1,1 1-27,0 0 0,0-1 0,-2 1 70,5-1 0,-1 7 0,2-1-18,1-2 1,3 7-1,1-1 81,1 0 0,-1 6-44,0-4 0,1 4 0,-1 2 64,1 0 1,-6 0-1,-1 2-43,3 4 0,-5-2 0,1 8 20,-2 1 1,0 3 0,-4 1 0,1 1-23,-1-1 0,-2 1 0,-2-1 1,0 2-49,0 5 1,6-5 0,0 4-1,-2-1-80,-2 1 1,-2-4-1,0 7 1,0-3 71,0 0 0,0 1 0,0-5 0,-2 2-18,-4 3 1,4 1 0,-6-4 0,2 2 12,1-1 1,-3 3-1,4-2 1,-2-1 17,2-3 0,2-2 0,2 1 0,0 1 57,0 5 0,0-3-26,0 8 0,0-8 0,0 3 0,2-5 18,4-1 1,-4-1 0,6-1 0,-2-3 73,-1-1 1,9-6 0,-2 3-80,3-1 1,3 0-1,-1-4 1,1 2-24,-1-3 0,6-1 0,1-2 0,-3 0 18,-2 0 0,-1-5 0,-1-3-513,1-2 1,-1-2 262,1-5 0,-3 0 0,-3-1-936,-6 1 1134,-4-1 0,-2-7 0,0-2 0</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6:41.399"/>
    </inkml:context>
    <inkml:brush xml:id="br0">
      <inkml:brushProperty name="width" value="0.08571" units="cm"/>
      <inkml:brushProperty name="height" value="0.08571" units="cm"/>
    </inkml:brush>
  </inkml:definitions>
  <inkml:trace contextRef="#ctx0" brushRef="#br0">385 175 6507,'-16'2'-87,"4"4"0,-3-4 0,3 4 200,-3-4 1,-3 4 0,1 0 0,1-1-38,5 3 1,-5-6 0,4 6 0,-3-2-22,-3-1 1,7 7 0,1-4-1,0 0 39,1-1 1,5 7 0,-2-2-141,4 3 1,2-3 0,0-1 31,0 3 1,0 2 0,2-1 51,4-3 1,-2 1-29,7-7 1,1 2 0,5-4 6,1 2 0,-6-1 0,-1-5 20,3 0 1,1-7 0,3-3-4,-1 0 0,-5-5 0,0 3-28,1-3 0,-5-3 1,-2 1-22,-4-1 0,-2 1 1,0-1-1,0 1 10,0-1 0,0 1 0,0-1 0,0 1-3,0-1 1,-6 1-1,-2 0 1,0-1 10,1 1 0,-7 5 0,4 0 0,-1 1 40,-1 1 0,0-4 0,-5 9 0,-1-1-10,1-2 1,-1 6 0,1-4-104,0 4 0,-1 0 1,1-2-172,-1-1 1,1-1-1,-1 6-442,1 0 683,-1 8 0,1 1 0,-1 9 0</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6:41.918"/>
    </inkml:context>
    <inkml:brush xml:id="br0">
      <inkml:brushProperty name="width" value="0.08571" units="cm"/>
      <inkml:brushProperty name="height" value="0.08571" units="cm"/>
    </inkml:brush>
  </inkml:definitions>
  <inkml:trace contextRef="#ctx0" brushRef="#br0">52 0 7605,'-5'12'195,"-3"0"-104,-2 1 1,6 3 0,-2 1-87,5 1 0,-5-1 0,0 2 0,2 3-62,2 1 0,2 0 1,0-3 37,0 3 0,0-9 1,0 3 24,0-1 0,0-1-5,0 3 0,0-7-3,0 1 1,2-8 1,4 2 0,4-4 9,7-2 1,0-2 0,1-2 27,-1-2 0,1 0 0,-1 6-14,1 0 1,-1 0 0,1 0-46,-1 0 1,-5 0 0,-1 0-254,3 0 1,-4 0-404,1 0 184,-7 0 494,4 0 0,-8 0 0,0 0 0</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6:42.173"/>
    </inkml:context>
    <inkml:brush xml:id="br0">
      <inkml:brushProperty name="width" value="0.08571" units="cm"/>
      <inkml:brushProperty name="height" value="0.08571" units="cm"/>
    </inkml:brush>
  </inkml:definitions>
  <inkml:trace contextRef="#ctx0" brushRef="#br0">1 53 7950,'17'-6'-371,"1"0"295,-1 2 0,1 2 1,-1 2 122,0 0 1,1 0-1,-1 0 1,1 0-105,-1 0 1,1 0 0,-1 0-62,1 0 0,-1 0-401,1 0 177,-1 0 1,-7-1 341,-4-5 0,-4 4 0,-2-14 0,0 7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6:12.543"/>
    </inkml:context>
    <inkml:brush xml:id="br0">
      <inkml:brushProperty name="width" value="0.08571" units="cm"/>
      <inkml:brushProperty name="height" value="0.08571" units="cm"/>
    </inkml:brush>
  </inkml:definitions>
  <inkml:trace contextRef="#ctx0" brushRef="#br0">97 48 7750,'-16'0'-463,"0"0"25,0 0 1,5 0 582,1 0 1,6-1 225,-1-5-140,3 5-205,2-14 1,7 14-40,4-5 1,3 3 0,2-1-1,0-1 13,0 1 0,0 2 1,0 2-1,0 0-4,0 0 0,0 0 0,0 0 23,0 0 0,0 2-19,0 3 1,-5-1-43,0 7 1,-6-2 0,4 3-46,-2-1 1,-2-1 0,-5 7 18,0-1 0,-1-6 0,-3 1 0,-3 0 46,-2-2 0,4 5 1,-6-5-1,-1 1 8,-3 1 1,-1-2 0,0 3-1,0-3 12,0-2 0,0 4 0,0-5 1,0-1 48,0 2 1,0-3 0,0 4-40,0 0 0,5-3-42,1-5 172,-1 0-23,2 0-28,2 0 1,19 0-71,4 0 1,-1 0-1,-5 0 1,3 0 1,1 0 0,2 0 0,0 0 0,0-2 0,0-3 0,0 3 0,0-3 0,0 3 17,0 2 0,6 0 0,-1-2 0,-1-1-13,-3-3 0,-1 1 0,1 5 0,-1 0-42,0 0 1,0 0-150,0 0-149,0 0-40,0 0 1,-6 0-64,1 0 420,-7 0 0,3 0 0,-7 0 0</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6:42.362"/>
    </inkml:context>
    <inkml:brush xml:id="br0">
      <inkml:brushProperty name="width" value="0.08571" units="cm"/>
      <inkml:brushProperty name="height" value="0.08571" units="cm"/>
    </inkml:brush>
  </inkml:definitions>
  <inkml:trace contextRef="#ctx0" brushRef="#br0">35 53 7950,'-15'-7'-165,"3"-5"0,4 2 112,8-1 1,2 7 0,4-2 27,6 4 1,3 2 0,3 0 0,-1 0 65,1 0 1,5 0 0,0 0 0,-1 2-147,-3 4 0,-1-2 105,-1 7 0,0 1 0,1 5 0</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6:42.871"/>
    </inkml:context>
    <inkml:brush xml:id="br0">
      <inkml:brushProperty name="width" value="0.08571" units="cm"/>
      <inkml:brushProperty name="height" value="0.08571" units="cm"/>
    </inkml:brush>
  </inkml:definitions>
  <inkml:trace contextRef="#ctx0" brushRef="#br0">1 53 7930,'0'10'-824,"2"-2"876,4-8 0,3 0 0,9 0-24,-1 0 0,-5 0 1,-1 0-1,3 0 47,2 0 0,3 5 1,2 1-1,5-2 8,1-2 1,-4-2 0,6 0-1,2 0 40,2 0 1,2 0-1,2 0 1,2-2-6,2-4 1,5 4 0,-5-3 0,0 1-13,1-2 1,1 4 0,5-4 0,-3 2 6,-2-2 0,5 4 0,-3-5 0,0 1-13,-5 0 0,-3 0 1,-4 6-1,-4 0-5,-5 0 0,-1-2 0,-4-2 0,-3-1-710,-1 1 1,-5 2-613,2 2 1227,-1 0 0,-1 7 0,-2 3 0</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6:43.759"/>
    </inkml:context>
    <inkml:brush xml:id="br0">
      <inkml:brushProperty name="width" value="0.08571" units="cm"/>
      <inkml:brushProperty name="height" value="0.08571" units="cm"/>
    </inkml:brush>
  </inkml:definitions>
  <inkml:trace contextRef="#ctx0" brushRef="#br0">324 210 7056,'-17'0'323,"-1"0"-252,1 0 0,0 0 0,-1 0-99,1 0 1,-1 0 0,1 2 0,-1 2 49,1 1 1,1 3-1,3-2 1,1 4 1,-2-1 1,1 7 0,-1-6 0,5 1-41,1 1 0,-4 0 0,6 5-14,2 1 0,3-1 1,2-1 5,5-5 1,4 5 0,7-7 17,1 1 1,-1-2-1,1-8 1,-1 0-4,1 0 1,-1 0-1,1 0 1,-1 0 5,1 0 0,-1 0 1,1-2 23,-1-4 1,-5 2 0,-1-5 0,1-1 21,-2 0 1,3-2-1,-7-5-17,-2 0 1,4 5 0,-2 0 0,-3-1-5,-1-3 0,-2 4 1,0 1-1,0-3 5,0-1 1,-5 3 0,-1 0 0,0-1-34,-2-3 1,4 5 0,-7-1 0,-3-2-24,-2-1 1,5-3 0,-1 1 13,-1 0 0,-3-1 0,-1 3 1,-1 1-1,1 4-10,-1 3 0,1-5 1,-1 6-1,1 2-79,-1 2 1,1 2 0,-1 0-147,1 0 1,1 2 0,3 2-380,1 2 629,8 7 0,4 5 0,10 9 0</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6:45.153"/>
    </inkml:context>
    <inkml:brush xml:id="br0">
      <inkml:brushProperty name="width" value="0.08571" units="cm"/>
      <inkml:brushProperty name="height" value="0.08571" units="cm"/>
    </inkml:brush>
  </inkml:definitions>
  <inkml:trace contextRef="#ctx0" brushRef="#br0">88 1 7413,'-12'0'-90,"1"0"0,7 2 0,-4 2 244,0 1 1,4 1-174,-7-6 0,5 6 1,-4 2 53,3 1 1,1-3 0,6 6-8,0 2 0,0 1 0,0 3-43,0-1 1,0 0-1,0 1 6,0-1 0,0 1 0,2-3 13,3-3 1,5 2 0,8-9 2,-1-1 1,1-2 0,-1-2-10,0 0 0,1 0 1,-1 0 31,1 0 1,-1 0-1,-1-2 1,-3-2 169,-1-1 1,-6-7 0,4 4-99,-3-2 0,-1-1 0,-6-7 1,0 1 48,0-1 0,0 7 0,0-1 0,-2-1-222,-4-3 1,-3 1-1,-9 1 1,1 4-117,-1 2 0,-7-3 0,-4 5 187,-4 2 0,-2 2 0,0 2 0</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6:46.152"/>
    </inkml:context>
    <inkml:brush xml:id="br0">
      <inkml:brushProperty name="width" value="0.08571" units="cm"/>
      <inkml:brushProperty name="height" value="0.08571" units="cm"/>
    </inkml:brush>
  </inkml:definitions>
  <inkml:trace contextRef="#ctx0" brushRef="#br0">0 53 6191,'10'0'-305,"3"-2"242,-7-4 1,2 2 57,-2-7-4,-4 7 0,6-6 33,-8 4-27,0 4 22,0-5 0,0 8 197,0 5 0,2-4 172,3 4-158,-3-4-106,6-2 0,-6 0-46,4 0 0,4 0-82,7 0 0,0 0 0,1 0 12,-1 0 0,-5 0 0,0 2-5,1 4 0,3-4-59,1 4 1,1-5-242,-1-1 0,-5 2-133,-1 4 430,-7-4 0,12 14 0,-6-7 0</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6:46.381"/>
    </inkml:context>
    <inkml:brush xml:id="br0">
      <inkml:brushProperty name="width" value="0.08571" units="cm"/>
      <inkml:brushProperty name="height" value="0.08571" units="cm"/>
    </inkml:brush>
  </inkml:definitions>
  <inkml:trace contextRef="#ctx0" brushRef="#br0">1 1 7660,'17'0'839,"1"0"-819,-1 0 0,1 0 1,-1 0-1,1 0-316,-1 0 0,1 0 1,-1 0-292,1 0 0,-1 2 587,0 4 0,1-4 0,-1 5 0</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6:47.384"/>
    </inkml:context>
    <inkml:brush xml:id="br0">
      <inkml:brushProperty name="width" value="0.08571" units="cm"/>
      <inkml:brushProperty name="height" value="0.08571" units="cm"/>
    </inkml:brush>
  </inkml:definitions>
  <inkml:trace contextRef="#ctx0" brushRef="#br0">350 52 7661,'0'-9'-599,"0"1"775,0 0 1,-8 6-151,-4-4 1,-3 5 0,-3 1-48,1 0 0,-1 0 0,1 0 0,0 0 18,-1 0 0,1 0 0,-1 0 18,1 0 1,1 1 0,3 3 0,1 4 4,-2 2 0,5-4 1,-1 5-1,0 1-2,1-2 0,-1 5 1,-4-3-17,3 3 0,7 3 0,-4-1 0,2 1 39,0-1 0,1 1 1,5-1 46,0 1 0,5-1 0,3-1-36,2-5 1,-6 5-1,3-7 1,-1 3-16,0 0 0,6-6 1,-5 3-1,1 1-24,0 0 0,4-5 0,-5 5 0,3-2 5,4-4 1,-5 4 0,3-3 0,2-1-40,1-2 1,-3-2 0,-1 0 0,3 0 16,2 0 0,-5 0 0,1 0 0,1 0-9,3 0 0,1 0 0,1-2 23,-1-4 1,1 4 0,-3-5 0,-1 1 48,-2 0 0,-1-7 1,7 3-16,-1 0 0,-5-3 0,-1 5 0,1-2-19,-2-4 0,-1 1 0,-5-1 0,4 3-15,2-3 0,-6-1 1,1-3-17,-3 1 0,-2-1 0,0 1 0,0-1 15,0 1 1,0 5 0,-2 0-22,-3-1 0,-3-3 0,-6 1 0,3 1-41,-3 3 0,4 5 0,-1-4 1,-3 2-10,-1 4 1,3-3 0,0 1 0,-1 2-138,-3 2 0,5 2 0,-1 0 0,-2 0-93,-1 0 1,3 6 0,3 2-1,-1 1 292,0 5 0,-2-6 0,-5-1 0</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6:48.060"/>
    </inkml:context>
    <inkml:brush xml:id="br0">
      <inkml:brushProperty name="width" value="0.08571" units="cm"/>
      <inkml:brushProperty name="height" value="0.08571" units="cm"/>
    </inkml:brush>
  </inkml:definitions>
  <inkml:trace contextRef="#ctx0" brushRef="#br0">1 0 6513,'11'0'283,"1"0"1,-6 0-193,5 0 0,-5 0-9,6 0 1,-6 0-81,5 0 0,1 0 22,5 0 1,1 0 0,-1 0 9,1 0 0,-1 0 0,1 0 0,-1 0 1,-5 0 0,0 0 32,1 0 0,-3 0 0,1 0-30,3 0 1,-4 0-71,1 0-359,-7 0 362,4 8 0,-8-4 30,0 7 0,-8-7 0,-1 4 0</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6:49.334"/>
    </inkml:context>
    <inkml:brush xml:id="br0">
      <inkml:brushProperty name="width" value="0.08571" units="cm"/>
      <inkml:brushProperty name="height" value="0.08571" units="cm"/>
    </inkml:brush>
  </inkml:definitions>
  <inkml:trace contextRef="#ctx0" brushRef="#br0">263 35 6962,'-12'0'8,"0"0"0,1 0 0,-7 2 56,1 4 0,5-4 0,0 4 1,-1-2 0,-3 2 1,-1-5 0,-1 7 0,1-2-13,-1 0 0,1 6 1,1-5-1,3 3-40,1 4 1,8-5-1,-1 3 1,3 2-28,2 1 1,0 2 0,0 1 49,0-1 1,7-5 0,5 0 23,4 1 0,1-3 1,0 0-1,1-3-21,-1-3 0,1 4 1,-1-2-1,1-2-17,-1-2 1,1-2-1,-1 0 1,1 0-10,-1 0 0,1 0 0,-1 0-31,1 0 1,-1-2 0,0-2 2,1-2 0,-1-6 0,-1 5 0,-4-3 15,-7-4 0,3 5 0,-2-3-2,-2-2 1,-2-1 0,-2-3 0,0 1 2,0 0 0,0-1 0,0 1 0,-2 1-1,-4 4 1,2-3 0,-6 3 0,1-1-20,-1 1 1,-2-2 0,-5 7-55,-1-3 0,1 6 0,0-2-99,-1 4 0,1 2 0,-1 0 0,1 0-12,-1 0 1,7 0 0,-1 0 0,0 2 183,3 4 0,-7-4 0,6 6 0</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6:49.622"/>
    </inkml:context>
    <inkml:brush xml:id="br0">
      <inkml:brushProperty name="width" value="0.08571" units="cm"/>
      <inkml:brushProperty name="height" value="0.08571" units="cm"/>
    </inkml:brush>
  </inkml:definitions>
  <inkml:trace contextRef="#ctx0" brushRef="#br0">1 18 6787,'0'-10'-858,"0"3"858,0 7 0,0 7 0,0 3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6:12.862"/>
    </inkml:context>
    <inkml:brush xml:id="br0">
      <inkml:brushProperty name="width" value="0.08571" units="cm"/>
      <inkml:brushProperty name="height" value="0.08571" units="cm"/>
    </inkml:brush>
  </inkml:definitions>
  <inkml:trace contextRef="#ctx0" brushRef="#br0">0 0 7593,'8'9'-235,"-7"0"151,5-3 1,-5 3 0,1 5 70,4-4 0,-5 5 0,5-5-181,-4 5 1,-2 1 70,0 0 0,0 0-45,0 0 0,-2-6 168,-4 1 0,5-7 0,-7 3 0,8-7 0</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6:50.265"/>
    </inkml:context>
    <inkml:brush xml:id="br0">
      <inkml:brushProperty name="width" value="0.08571" units="cm"/>
      <inkml:brushProperty name="height" value="0.08571" units="cm"/>
    </inkml:brush>
  </inkml:definitions>
  <inkml:trace contextRef="#ctx0" brushRef="#br0">210 53 7090,'-17'0'244,"-1"0"0,1 0-148,-1 0 1,1 6-1,0 2-99,-1 2 0,3-5 1,1 7-1,2 0 58,-1-3 0,3 7 0,0-4-171,3 3 1,1 3 143,6-1 1,0 1-9,0-1 0,2-1 0,4-5 4,5-5 0,5-4 0,1 0-15,1 4 1,-1-4-1,1 3 1,-1-3 4,0-2 1,1 0 0,-1 0 0,1 0-43,-1 0 1,1-5 0,-1-1 0,1 0 31,-1-2 0,1 4 0,-1-7 0,1-1 22,-1 2 1,-1-5-1,-3 3-4,-1-3 0,-3-3 0,3 1 0,-6-1 20,-4 1 1,-2-1-1,-2 3-58,-4 3 1,2-1 0,-7 5 0,-3 0-124,-1 0 1,-3 1-1,1 3 1,-1-2 32,1 2 0,-3 2 1,-1 2-155,-2 0 0,-1 0 0,7 0-41,-1 0 1,7 0 300,-1 0 0,8 8 0,-4 1 0</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6:50.901"/>
    </inkml:context>
    <inkml:brush xml:id="br0">
      <inkml:brushProperty name="width" value="0.08571" units="cm"/>
      <inkml:brushProperty name="height" value="0.08571" units="cm"/>
    </inkml:brush>
  </inkml:definitions>
  <inkml:trace contextRef="#ctx0" brushRef="#br0">35 1 6869,'-9'0'923,"-7"0"-658,14 0-113,-6 0-12,8 0-60,0 0-61,0 7 0,0-3 77,0 8 0,0-6 79,0 5 0,0 1-41,0 5 0,6 1-83,0-1 1,0 1 0,-4-1-99,4 1 1,-4-7 0,3 1-22,-3 2 0,0 1 25,4 3 1,-4-7-1,4 1-367,-4 1-387,-2-5-335,0 8 1132,0-14 0,0 5 0,0-7 0</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6:51.384"/>
    </inkml:context>
    <inkml:brush xml:id="br0">
      <inkml:brushProperty name="width" value="0.08571" units="cm"/>
      <inkml:brushProperty name="height" value="0.08571" units="cm"/>
    </inkml:brush>
  </inkml:definitions>
  <inkml:trace contextRef="#ctx0" brushRef="#br0">0 1 7868,'18'0'-197,"-1"0"0,0 0 0,1 0 404,-1 0 0,1 0 0,-1 0-82,1 0 0,-1 6 0,1-1 0,-1 1-68,1 2 0,-1 0 0,1 5 0,-1-1-56,1 2 0,-1-5 0,0 3 0,-1 2 31,-4 1 1,3 3 0,-3-1 0,1 0-50,-1 1 1,2 5-1,-7 0 1,1-1-29,0-3 0,-2 5 0,-6-1 0,0 0 24,0 2 1,0-5-1,0 5 1,0-2-3,0 1 1,0-1-1,-2-6 1,-4 1-161,-6-1 1,-1 1 0,-1-1 0,2 1-89,-1-1 1,-8 1 0,-5-1-1,1-1 271,0-5 0,-14 5 0,2-7 0</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6:52.121"/>
    </inkml:context>
    <inkml:brush xml:id="br0">
      <inkml:brushProperty name="width" value="0.08571" units="cm"/>
      <inkml:brushProperty name="height" value="0.08571" units="cm"/>
    </inkml:brush>
  </inkml:definitions>
  <inkml:trace contextRef="#ctx0" brushRef="#br0">349 0 7868,'-17'0'0,"0"0"0,-1 0 0,1 0 0,-1 0 0,1 2 0,-1 2 0,1 2 0,-1 0 0,-1 0 0,-2 1-52,-3 3 1,3 2-1,7 5 1,3 1 0,-1-1 76,2 0 0,-3 3 0,5 1 0,0 3 15,0-3 1,1 4 0,3 0 0,-2 2 6,2 5 0,2-5 0,2 2 0,0 0 6,0-2 1,2 6 0,2-4-1,4 4-8,1 2 1,-3-6 0,4 0 0,0 0-46,-1-1 0,1-1 0,4-6 0,-3 2 13,3-1 1,1 3 0,3-2 0,-1-1-298,1-3 1,1-3-1,5-3 1,5-3-610,4-2 893,2 5 0,7-11 0,3 6 0</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6:53.005"/>
    </inkml:context>
    <inkml:brush xml:id="br0">
      <inkml:brushProperty name="width" value="0.08571" units="cm"/>
      <inkml:brushProperty name="height" value="0.08571" units="cm"/>
    </inkml:brush>
  </inkml:definitions>
  <inkml:trace contextRef="#ctx0" brushRef="#br0">402 1 7497,'-11'0'-357,"-1"0"0,6 0 1,-6 0 449,-1 0 1,3 0 0,-1 0 15,-3 0 1,-2 0 0,-1 0-28,-1 0 0,7 0 0,-1 0 0,-1 2-9,-3 4 0,4-2 0,1 7 1,-3 3-20,-1 1 0,-1 3 0,3 1 1,1 3-17,-2 1 1,1 6-1,-1-6 1,5 0 10,1 3 1,-4-1-1,6 4 1,0-4-18,-1 1 1,5-5 0,-4 6 0,2-2-22,-2-3 1,4 3-1,-4-2 1,5-2-47,1-1 1,0-1 0,0 3 0,1 1-46,5-2 0,-2-1 1,8-3-1,1-1-75,3-5 0,1 3 1,3-6-1,1-1-28,2 1 1,3-2 0,-5-6 0,4 0-520,2 0 702,-5 0 0,11 0 0,-6 0 0</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6:53.346"/>
    </inkml:context>
    <inkml:brush xml:id="br0">
      <inkml:brushProperty name="width" value="0.08571" units="cm"/>
      <inkml:brushProperty name="height" value="0.08571" units="cm"/>
    </inkml:brush>
  </inkml:definitions>
  <inkml:trace contextRef="#ctx0" brushRef="#br0">0 18 7850,'18'0'-16,"-7"0"1,1 0 0,2 0 55,1 0 1,3 0-1,-1 0-28,1 0 1,-1 0-1,2 0 1,3 0-1,1 0 29,-2 0 1,5 0 0,-3 0 0,-2 0-280,-1 0 0,-3 0 0,1 0 0,-1 0-160,1 0 0,-1 0 398,0 0 0,1-8 0,-1-1 0</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6:55.108"/>
    </inkml:context>
    <inkml:brush xml:id="br0">
      <inkml:brushProperty name="width" value="0.08571" units="cm"/>
      <inkml:brushProperty name="height" value="0.08571" units="cm"/>
    </inkml:brush>
  </inkml:definitions>
  <inkml:trace contextRef="#ctx0" brushRef="#br0">0 0 7454,'12'0'-295,"0"0"1,-1 0-1,7 0 352,-1 0 0,-5 0 1,-1 0 39,3 0 1,1 0 0,3 0 93,-1 0 0,1 2-117,-1 4 1,1-2 0,-1 5 0,-1 1-29,-5 0 1,5-4 0,-4 3 0,3 1-25,3 0 0,-7 1 0,1 7 0,0-1-42,-3 1 0,7-1 1,-7 1-1,3-1 12,0 1 0,-3-1 1,5 1-1,-2-1 6,1 0 0,-3 1 0,2-1 0,1 1-30,3-1 1,-5 1 0,-1-1 0,0 1 5,-1-1 1,1 1 0,2-1 0,-4 1 20,-1-1 1,-5 1-1,4-1 1,-4 0 10,-2 1 0,0-1 0,0 1 1,0-1 8,0 1 0,0-1 1,0 1-12,0-1 0,0 1 0,0-1 0,0 1 5,0-1 0,-2 0 0,-2 1 1,-2-1 0,-5 1 1,3-1-2,-2 1 0,4-3 0,-5-1 0,-1-2 0,2 1 0,-5-3 0,3 0 0,-1-1 21,1 1 0,-3 0 1,3 1-1,-4-3 1,-1 0 1,-1-4 0,-1 5-45,-4-1 1,3 4 0,-3-6-1,4-2 37,1-3 0,1 5-387,-1 0 1,7 0 0,-1-6-442,-2 0 804,7 0 0,-9-8 0,6-2 0</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6:57.585"/>
    </inkml:context>
    <inkml:brush xml:id="br0">
      <inkml:brushProperty name="width" value="0.08571" units="cm"/>
      <inkml:brushProperty name="height" value="0.08571" units="cm"/>
    </inkml:brush>
  </inkml:definitions>
  <inkml:trace contextRef="#ctx0" brushRef="#br0">0 0 7404,'10'0'-611,"0"0"613,-5 0 0,-1 0 60,8 0 0,-6 0-39,5 0 0,1 0-2,5 0 0,-5 0-563,0 0 542,-1 0 0,-1 8 0,-2 2 0</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6:57.849"/>
    </inkml:context>
    <inkml:brush xml:id="br0">
      <inkml:brushProperty name="width" value="0.08571" units="cm"/>
      <inkml:brushProperty name="height" value="0.08571" units="cm"/>
    </inkml:brush>
  </inkml:definitions>
  <inkml:trace contextRef="#ctx0" brushRef="#br0">0 0 7560,'18'0'-300,"-1"0"412,1 0 1,-1 0-365,1 0 1,-1 0-122,0 0 0,1 0 373,-1 0 0,-7 0 0,6 0 0,-7 0 0</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6:59.745"/>
    </inkml:context>
    <inkml:brush xml:id="br0">
      <inkml:brushProperty name="width" value="0.08571" units="cm"/>
      <inkml:brushProperty name="height" value="0.08571" units="cm"/>
    </inkml:brush>
  </inkml:definitions>
  <inkml:trace contextRef="#ctx0" brushRef="#br0">245 18 7048,'-17'0'-494,"-1"0"455,8 0 22,3 0 79,-1 0 1,4 0 13,-8 0 0,6 6 0,-3 2-30,1 2 0,-4-5 0,5 5-27,-3-2 0,4 4 1,-4-5-1,1 3-35,-1 4 1,4-5 0,-4 3 2,3 2 0,-5-5 1,4 3 5,-1 1 0,5-3 1,-4 0 76,0-2 0,6 5 37,-4-1 1,4-2-26,2 1 0,0-5 23,0 6 0,6-1-67,0 7 1,6-7 0,-4-1-22,1-2 0,-3 3 0,4-3 2,-2 2 0,3-4 0,-3 3-6,2-1 0,-1 0 0,5-4 0,-2 2-7,1-2 0,-3-2 1,1-1-1,3 3-14,2 2 1,-5 0 0,1-6 0,1 0 9,3 0 0,-4 0 0,-1 0 0,3 0-7,1 0 1,-3 0 0,0-2 0,1-2-2,3-2 1,-5 1 0,-1 3 0,0-2 5,0-2 0,-1-2 1,5 4-1,-3-2 1,-5-7-1,6 1 0,-6-1 0,3-1 0,-1 2 0,-2 7 0,-4-5 0,2 0 0,2 0 0,-1 5 0,-5-7 18,0-2 1,0 5 0,0-3 17,0-2 0,0 5 0,0-3-10,0-1 1,0-3 0,0-1-21,0-1 1,-1 3 0,-3 1 0,-2 2-52,2-1 1,-4 3 0,0-2-158,-1-1 0,-3 5 1,-5 0 39,-1 1 0,1 5 1,-1-4-1,1 4-18,-1 2 1,-1 0 0,-2 2 0,-3 2 179,3 1 0,2 3 0,1-2 0,-7 4 0,-2 7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3:17.107"/>
    </inkml:context>
    <inkml:brush xml:id="br0">
      <inkml:brushProperty name="width" value="0.08571" units="cm"/>
      <inkml:brushProperty name="height" value="0.08571" units="cm"/>
      <inkml:brushProperty name="color" value="#E71224"/>
    </inkml:brush>
  </inkml:definitions>
  <inkml:trace contextRef="#ctx0" brushRef="#br0">17 49 7019,'-9'0'9,"2"0"104,7-7 1,0 3-1,1-5-153,5 2 1,-3 2-1,8 5 51,2 0 1,-5-2 0,3-2 28,2-1 0,1 0 1,2 5-39,0 0 0,-5 0 21,-1 0 0,-4 1-102,4 5 0,-6 3-36,1 7 0,-3-6 0,-2 1-30,0 2 0,-2-4 61,-3 1 0,-4-1 96,-7 2 1,0 3-25,0-3 0,0-4 1,0 0 34,0 0 1,5-5-17,0 3 0,8-1 0,-4-1 93,0 3 95,5-1-97,-5-5-102,7 0-295,0 0 293,7 0 1,2 0 45,7 0 0,-6 0 1,1 0 13,2 0 0,-4 0 0,1 0 29,3 0 1,-4 0 0,1 0 1,3 0 1,-4 0 0,1 0 3,3 0 0,-4 0-61,1 0 1,1 0-126,5 0 1,-5 0-513,0 0-60,-8 0 366,11 0 303,-5 0 0,0 0 0,-2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6:13.339"/>
    </inkml:context>
    <inkml:brush xml:id="br0">
      <inkml:brushProperty name="width" value="0.08571" units="cm"/>
      <inkml:brushProperty name="height" value="0.08571" units="cm"/>
    </inkml:brush>
  </inkml:definitions>
  <inkml:trace contextRef="#ctx0" brushRef="#br0">0 96 7750,'0'-8'-966,"7"0"975,4 8 0,-2 0 0,2 2 24,1 4 1,-3-5 0,2 6-23,1 1 0,3 0 0,1 7 0,0-3-128,0-1 1,0-6-1,0 6 1,0 1 45,0 3 1,0-5 0,2-1 0,1 0 44,3 0 0,-1 0 0,-5 3 0,0-3 112,0-2 1,0 1 0,0-5 0,0 2 6,0-1 1,-5-2-1,0-2 92,1 0 1,2 0-61,2 0 0,-5 0-404,0 0 281,-1 0 0,1-6 0,-2-1 90,-2-2 0,-2-1 0,-5-6 94,0 0 0,0 5 0,0 0-78,0-1 0,0-2 0,0-2 4,0 0 1,0-1 0,0 1-199,0 0 1,0 0-1,-1 2 1,-3 2-119,-1 1 1,-1 6 36,6-6 0,-1 6 167,-5-6 0,-3 7 0,-7-3 0</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7:00.359"/>
    </inkml:context>
    <inkml:brush xml:id="br0">
      <inkml:brushProperty name="width" value="0.08571" units="cm"/>
      <inkml:brushProperty name="height" value="0.08571" units="cm"/>
    </inkml:brush>
  </inkml:definitions>
  <inkml:trace contextRef="#ctx0" brushRef="#br0">52 18 7477,'0'-10'1398,"0"2"-1233,0 8-1050,0 0 567,-7 0 0,3 0-925,-8 0 1243,8 0 0,-11 8 0,5 2 0</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7:08.827"/>
    </inkml:context>
    <inkml:brush xml:id="br0">
      <inkml:brushProperty name="width" value="0.08571" units="cm"/>
      <inkml:brushProperty name="height" value="0.08571" units="cm"/>
    </inkml:brush>
  </inkml:definitions>
  <inkml:trace contextRef="#ctx0" brushRef="#br0">175 53 6126,'10'-10'725,"-2"3"-569,-8 7 1,0-2-21,0-4-227,0 4 116,0-6 0,-2 8-62,-4 0 1,2 0 13,-7 0 1,5 6 45,-6 0 0,6 0 9,-5-6 1,7 2 0,-4 1-33,0 3 0,4 0 14,-7-6 0,5 2-15,-6 4 1,6-2-23,-5 7 1,1-5 19,-2 6 0,-1-1 3,7 7 0,-2-8 0,4-3 0,-1 1 0,-1-4 39,6 8 0,0-7 49,0 7 1,0 0-36,0 5 1,0-5-10,0-1 0,0-5 2,0 6 1,2-6-42,4 5 0,1-5 1,7 4 5,-2-2 0,-3-1 0,5-3 3,-3 2 0,1 2 14,6-2 1,-1-4 0,0 4 0,-5 1 0,0-1-26,1-2 1,-3-2 0,2-2-14,1 0 0,3 0 10,1 0 0,1 0 0,-1 0-2,1 0 1,-7 0 0,1 0-9,2 0 0,1-8 10,3-3 0,-7 3 0,-1 0 0,0 2 0,-1 0 0,-5-1 0,4 1 10,0-6 0,-6 2 1,3-1 21,-3-3 0,-2-1 28,0-3 0,0 1-61,0-1 0,0 1 5,0-1 1,0 1-1,-2 1-4,-3 5 0,1-3 0,-6 6 1,0 1-99,1-1 0,-3-6 0,-5 5-60,-1-1 1,-5 0 0,-1 6 0,3-2-7,2 3 0,1 1 0,1 2 1,-1 0 25,1 0 1,-1 0 0,1 2 0,-1 1 137,1 3 0,0 0 0,-1 2 0,1 2 0</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7:20.309"/>
    </inkml:context>
    <inkml:brush xml:id="br0">
      <inkml:brushProperty name="width" value="0.08571" units="cm"/>
      <inkml:brushProperty name="height" value="0.08571" units="cm"/>
    </inkml:brush>
  </inkml:definitions>
  <inkml:trace contextRef="#ctx0" brushRef="#br0">36 35 8022,'0'-10'641,"0"-5"-855,0 13 0,-2-6-385,-4 8 1,4 2-215,-4 4 813,4 4 0,-5 7 0,-3 1 0</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7:20.569"/>
    </inkml:context>
    <inkml:brush xml:id="br0">
      <inkml:brushProperty name="width" value="0.08571" units="cm"/>
      <inkml:brushProperty name="height" value="0.08571" units="cm"/>
    </inkml:brush>
  </inkml:definitions>
  <inkml:trace contextRef="#ctx0" brushRef="#br0">0 1 7810,'0'10'-800,"2"-3"1075,4-7-563,-4 0 0,7 0 288,-3 0 0,4 0 0,7 0 0</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7:20.728"/>
    </inkml:context>
    <inkml:brush xml:id="br0">
      <inkml:brushProperty name="width" value="0.08571" units="cm"/>
      <inkml:brushProperty name="height" value="0.08571" units="cm"/>
    </inkml:brush>
  </inkml:definitions>
  <inkml:trace contextRef="#ctx0" brushRef="#br0">1 18 7364,'11'-10'-976,"1"4"976,-8 4 0,4 2 0,-8 0 0</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7:22.560"/>
    </inkml:context>
    <inkml:brush xml:id="br0">
      <inkml:brushProperty name="width" value="0.08571" units="cm"/>
      <inkml:brushProperty name="height" value="0.08571" units="cm"/>
    </inkml:brush>
  </inkml:definitions>
  <inkml:trace contextRef="#ctx0" brushRef="#br0">263 36 7183,'-10'0'111,"2"0"4,0 0 0,-1 0-38,-9 0 0,1 2-46,-1 3 0,1-1 0,-1 6 0,1-2 0,5 3 0,3-3 1,-1 0 5,0 0 1,4 5 0,-5-1-17,-3 3 0,0 3 1,1-1-1,3 1-21,2-1 1,3-5 0,5 0 0,0 1-7,0 3 0,0 1 0,0 1-4,0-1 1,2-1 0,1-3 0,5-1 15,2 1 1,-4-3-1,5 0 1,3-2 54,1-4 1,3 3 0,-1-1 118,1-2-161,-1-2 1,1-2 0,-1 0-1,1 0 18,-1 0 0,1 0 1,-1-2-1,1-2-7,-1-2 0,-1-7 0,-3 3 0,-1-2-9,1 1 0,1-1 1,0-5-1,-3-1-30,3 1 1,-5-1 0,1-1 0,-2-3 24,-4-1-52,-2 0 36,-2 5 0,0-5 0,0 0 0,0 1 1,0 3-1,-2 4 0,-4 3 1,2-4 0,-8 7-1,1-3-28,1 0 0,-11 9 0,3-3 0,-1 4-127,0 2 0,-1 0 1,-1 0-1,-4 2-169,-3 4 0,7-3 0,-2 9 1,3 2-663,3 1 986,-1 3 0,1-1 0,-1 1 0</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7:22.984"/>
    </inkml:context>
    <inkml:brush xml:id="br0">
      <inkml:brushProperty name="width" value="0.08571" units="cm"/>
      <inkml:brushProperty name="height" value="0.08571" units="cm"/>
    </inkml:brush>
  </inkml:definitions>
  <inkml:trace contextRef="#ctx0" brushRef="#br0">0 18 7154,'0'-9'118,"0"1"0,2 8-31,4 0 0,-2 0-94,7 0 0,-5 0 1,6 0-70,1 0 0,-3 0 0,2 0-221,1 0 0,-3 0 136,2 0 161,-8 8 0,11 1 0,-5 9 0</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7:23.187"/>
    </inkml:context>
    <inkml:brush xml:id="br0">
      <inkml:brushProperty name="width" value="0.08571" units="cm"/>
      <inkml:brushProperty name="height" value="0.08571" units="cm"/>
    </inkml:brush>
  </inkml:definitions>
  <inkml:trace contextRef="#ctx0" brushRef="#br0">0 0 6682,'0'10'611,"8"-2"1,1-7-614,1 5 0,6-4 0,-5 4 0,5-4-467,1-2 1,1 0 0,-1 0 468,1 0 0,-1-8 0,1-1 0</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7:24.162"/>
    </inkml:context>
    <inkml:brush xml:id="br0">
      <inkml:brushProperty name="width" value="0.08571" units="cm"/>
      <inkml:brushProperty name="height" value="0.08571" units="cm"/>
    </inkml:brush>
  </inkml:definitions>
  <inkml:trace contextRef="#ctx0" brushRef="#br0">350 36 7288,'-2'-10'-460,"-2"2"1,-3 2 552,-3 0 1,4 1 0,-5 5 23,-3 0 1,-2 0 0,-1 0 0,-1 0 12,1 0 0,0 0 0,-1 0 1,1 0 34,-1 0 0,7 0 0,-1 0 0,-2 0-56,-1 0 1,3 2 0,2 3 0,1 5-162,-1 0 0,4 5 0,-4-3 0,1 2 106,-1-3 0,6 5 0,-2-3-145,4 9 0,-3 3 1,-1 4-1,2-6 68,2-3 1,2-3 0,0 1 0,2-1-15,4 1 1,-4-7 0,5 1 0,1-1 23,4-1 1,-2 6 0,1-7 0,3 1 6,1-4 1,3-2-1,-1 0 1,1 2 6,-1-3 1,1-1 0,-1-2 0,1 0 1,-1 0 1,0-2 0,1-1 0,-1-5-4,1-2 0,-1 4 0,1-5 0,-1-1-10,1 2 1,-3-5-1,-1 3 1,-3-3 4,3-3 1,-4 1-1,-1-1 21,-1 1 1,-2-1 0,-6 1 20,0-1 1,0 1 0,0-1-30,0 1 1,-6 5-1,-2 3-88,-1 1 1,-3-4-1,-5 6-67,-1 2 1,1-3 0,-1 1-206,1 2 1,-1 2-391,1 2 742,-1 0 0,1 8 0,-1 2 0</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7:24.476"/>
    </inkml:context>
    <inkml:brush xml:id="br0">
      <inkml:brushProperty name="width" value="0.08571" units="cm"/>
      <inkml:brushProperty name="height" value="0.08571" units="cm"/>
    </inkml:brush>
  </inkml:definitions>
  <inkml:trace contextRef="#ctx0" brushRef="#br0">17 1 6191,'-9'0'0,"1"0"0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6:14.701"/>
    </inkml:context>
    <inkml:brush xml:id="br0">
      <inkml:brushProperty name="width" value="0.08571" units="cm"/>
      <inkml:brushProperty name="height" value="0.08571" units="cm"/>
    </inkml:brush>
  </inkml:definitions>
  <inkml:trace contextRef="#ctx0" brushRef="#br0">129 49 7779,'-7'9'107,"-2"-2"0,-2-7-633,1 0 0,4 2 635,-4 3-92,6-3 0,-5 5-21,4-7-60,3 0-10,-12 0 0,7-2 71,-4-3 0,4 1 0,7-6 23,0-3 0,0 4 0,0-1 1,0 4-6,0-4 0,2 6 1,3-1-28,6 3 1,3 2 0,2 0 6,0 0 0,-5 0 0,-1 0 0,3 0 2,1 0 1,-1 5-1,-1 2 1,2 0 6,-1 1 0,-6-1 0,4-4 0,1 4 10,2 2 1,-3-3 0,0 3 0,-1-1 16,-1 1 0,-2-3 0,-5 4-19,4 3 1,-5-4 3,5 1 0,-5 1-18,-1 5 0,0 0 11,0 0 1,-1-2-1,-3-1 0,-1-2 1,-8-2-1,4 3 1,-1-3 41,-1-2 0,0 6 0,-5-5-13,0 1 1,2 0 0,2-5-37,1 1 1,0 6-11,-5-6 0,2 2 1,1-3-9,3 1 1,-1 1 11,-5-6 1,2-2 0,1-2-2,3-1 0,4 0 5,-4 5 0,6-2-138,-1-4 70,3-2 0,2-9-5,0 1 1,2 8 61,3 2 1,-1 3 10,6-3 0,-4 5 0,4-5-16,3 4 1,-4 2 0,1 0-12,3 0 1,-4 0-1,1 0 1,3 0 0,-4 0 1,0 2 42,-2 4 1,4-3-1,-4 8 59,2 1 1,1-5-1,4 0-12,-3 1 0,3-5 0,-3 6-15,3-2 0,-3-1 1,-2-5 4,-2 5 0,6-5 27,-3 5 1,-1 1 34,2-2 1,-8 2-203,3-1-402,3-4 0,-6 5 488,8-7 0,-8 0 0,5 0 0</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7:25.176"/>
    </inkml:context>
    <inkml:brush xml:id="br0">
      <inkml:brushProperty name="width" value="0.08571" units="cm"/>
      <inkml:brushProperty name="height" value="0.08571" units="cm"/>
    </inkml:brush>
  </inkml:definitions>
  <inkml:trace contextRef="#ctx0" brushRef="#br0">210 1 7271,'-12'0'223,"0"0"0,1 0-316,-7 0 1,7 1 136,-1 5 1,2-2-1,-3 6-9,1-2 0,8-1 0,-4-3 0,1 4 7,-5 2 0,4-4 1,0 3-1,3 1-53,-1 0 1,-6 1-32,6 7 1,-1-1-1,3 1 35,-2-1 0,0 1 1,8-1 20,4 1 0,-4-7 0,6-1 0,-3 0 3,1-1 0,8-3 1,-3 4 6,5-2 1,1-3-1,1-3 1,-1 2-15,1 2 1,-1 0 0,1-6 0,-1 0-29,1 0 1,-1 0-1,1 0 1,-1-2-10,1-4 0,-1 4 0,0-6 20,1 1 0,-1-3 0,1-6 1,-3 3 66,-3 1 0,4 1-54,-5-7 0,-3 1 0,0 1 1,-3 3-7,1 1 0,0 0 21,-6-5 1,-2 1 0,-2 3 0,-3 3 31,-3 2 0,4-3 0,-4 3 0,1 0-36,-1 0 1,-2 2 0,-3 5 0,1-3-54,3-2 0,-1 0 0,-6 6 0,1 0-66,0 0 1,-1 0 0,1 0-211,-1 0 1,1 0-1,1 2-637,4 4 949,-3-4 0,5 13 0,-7-5 0</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5:35.385"/>
    </inkml:context>
    <inkml:brush xml:id="br0">
      <inkml:brushProperty name="width" value="0.08571" units="cm"/>
      <inkml:brushProperty name="height" value="0.08571" units="cm"/>
    </inkml:brush>
  </inkml:definitions>
  <inkml:trace contextRef="#ctx0" brushRef="#br0">1 0 6264,'7'10'-44,"-5"-2"394,6-8-203,-8 0 1,2 0-27,4 0 0,-2 0-24,7 0 1,1 0-26,6 0 0,-1 0 0,0 0-97,1 0 0,-1 2 0,1 1 3,-1 3 0,1 0 0,-1-6 12,1 0 0,-7 0 0,1 0-5,2 0 1,1 6-9,3 0 1,-1 0 32,1-6 0,-7 5 2,1 1 0,-6 0 0,3-4-7,-1 4 1,0-4-1,-4 5 31,2 1 0,-1-4-10,-5 8 0,6-1-12,0 7 0,0-7 0,-6 1 0,0 2 0,0-5 0,0 3 1,0 2 0,6-5 0,-1 3-1,-1 2 1,-2 1-1,-2 3-3,0-1 0,6 0 0,0 1-4,-2-1 0,-2 1 0,0-1-11,4 1 1,-5-1 0,5 1 0,-4-1 5,-2 1 0,0-7 0,0 1 0,0 2-1,0 1 1,0 3 0,0-1-12,0 0 1,0 1-1,0-1 1,0 1 8,0-1 1,2 1 0,2-1 0,2 1 9,-2-1 0,-2 1 0,-2-1 0,0 1 17,0-1 0,0 0 0,0 1 1,0-1 6,0 1 1,0-1 0,0 1 15,0-1 1,0 1 0,0-1-1,0 1 4,0-1 1,0 1-1,0-1-21,0 1 0,0-1 0,0 0 0,0 1-36,0-1 1,0-5-1,-2 0 32,-4 1 1,4-3-109,-4 2-87,-4-9 1,1 5-228,-9-8 0,9-2 0,1-4 0,2-5 394,0-5 0,-7-1 0,3-8 0,-8-3 0</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5:36.358"/>
    </inkml:context>
    <inkml:brush xml:id="br0">
      <inkml:brushProperty name="width" value="0.08571" units="cm"/>
      <inkml:brushProperty name="height" value="0.08571" units="cm"/>
    </inkml:brush>
  </inkml:definitions>
  <inkml:trace contextRef="#ctx0" brushRef="#br0">367 0 7563,'18'0'-533,"-7"0"1,1 0 600,2 0 1,-5 2 183,3 4 1,-6-4-76,5 4 0,-1 3-71,2 3 1,1-2-82,-7 1 1,2-1 0,-4 4 0,2-3 0,-3 3 32,-1 1 0,-2 3 0,0-1 1,2 3-49,4 3 1,-4-4 0,4 5 0,-2-5 22,2-1 0,-4 5 0,5 0 1,-1 1-18,0 1 0,6-6 0,-5 4 0,1-1-16,0 1 1,0-4 0,-4 5 0,1-5 21,-1-1 0,0-1 0,0 1-93,2-1 0,0 0 1,-4-1-1,1-2-7,3-3 1,2-7 0,-4 4-55,2 0 96,0-6 1,-1 13 65,1-3 0,0-3 0,-6 3 1,-2 0-29,-4-3 1,2 7 0,-7-4 0,-1 3 3,2 3 1,-3-1 0,5 1 0,0-1 0,1 0 1,-5 1-1,4-1 1,0 1 5,1-1 1,1 1 0,6-1 0,0 1-8,0-1 1,-2 1 0,-2-1-1,-2 1 2,2-1 1,2 2 0,2 3-1,0 1-6,0-2 0,0-1 0,0-3 1,2 1-1,4-1 0,-4 1 0,4-1 0,-4 1 4,-2-1 1,6 1 0,-1-1-1,-1 0 7,-2 1 1,-2-1 0,0 1 0,2-3 5,4-3 0,-4 4 1,4-5-1,-4 5-13,-2 1 1,0-5 0,0-1 0,0 3 4,0 2 1,0-5-1,0 1 14,0 1 1,0 3 0,0 1 18,0 1 0,-2-6 0,-2-1 20,-2 3 1,-2-5 0,2 3 4,-5 2 0,3-5 0,0 1 0,3 0 149,-1-1 1,-8-3-85,2 6 1,-3-6-72,-3 5 0,1-7 1,0 2-1,-1-4-68,1-2 0,-3 0 0,-1 0 1,-4 0 5,-3 0 1,5 0-1,-8 0 1,-4 0-1309,-4 0 1,-7 0 1306,5 0 0,-15-8 0,1-1 0</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9:45.220"/>
    </inkml:context>
    <inkml:brush xml:id="br0">
      <inkml:brushProperty name="width" value="0.08571" units="cm"/>
      <inkml:brushProperty name="height" value="0.08571" units="cm"/>
    </inkml:brush>
  </inkml:definitions>
  <inkml:trace contextRef="#ctx0" brushRef="#br0">88 18 5936,'-10'0'1009,"-4"2"-967,8 4 1,-1-2 2,1 8 1,4-7 0,-6 5 0,2 0-30,1-1 1,-3-3-1,4 6 15,-2 1 0,0-3 0,6 2-7,0 1 0,0 3-35,0 1 0,0 1 1,0-1 1,8 1 2,4-1 1,-3-7-11,3-4 1,0-4 31,5-2 0,1 0 0,-1 0-5,1 0 1,-7-2 0,1-4-1,1-6 1,-3 3-1,0-3 24,-2-2 0,-1 5 0,-3-3 156,2-2 1,0 5 0,-6-3-158,0-1 0,0-3 0,0-1-32,0-1 0,0 6 0,0 1-94,0-3 1,-8 5-10,-4-3 0,-1 6 0,-1-4-106,3 3 1,-1 1-170,-5 6 0,7 2 377,4 4 0,4-5 0,-6 7 0,-1-8 0</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9:46.073"/>
    </inkml:context>
    <inkml:brush xml:id="br0">
      <inkml:brushProperty name="width" value="0.08571" units="cm"/>
      <inkml:brushProperty name="height" value="0.08571" units="cm"/>
    </inkml:brush>
  </inkml:definitions>
  <inkml:trace contextRef="#ctx0" brushRef="#br0">1 18 7599,'0'-10'833,"0"2"-598,0 8 0,0 8-140,0 4 1,0 3-1,0 3-109,0-1 1,0 1 0,0-1-112,0 1 1,0-1-1,0 1-805,0-1 0,0 1 930,0-1 0,0 0 0,0-7 0,0-2 0</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9:47.349"/>
    </inkml:context>
    <inkml:brush xml:id="br0">
      <inkml:brushProperty name="width" value="0.08571" units="cm"/>
      <inkml:brushProperty name="height" value="0.08571" units="cm"/>
    </inkml:brush>
  </inkml:definitions>
  <inkml:trace contextRef="#ctx0" brushRef="#br0">18 1 7260,'0'17'212,"-6"1"1,1-1-109,1 1 1,2-7 0,2 1 0,0 2 0,0-5 1,0 3-307,0 2 1,0 1-391,0 3 1,0-7 38,0 1 552,0-1 0,7-9 0,3-4 0</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9:47.832"/>
    </inkml:context>
    <inkml:brush xml:id="br0">
      <inkml:brushProperty name="width" value="0.08571" units="cm"/>
      <inkml:brushProperty name="height" value="0.08571" units="cm"/>
    </inkml:brush>
  </inkml:definitions>
  <inkml:trace contextRef="#ctx0" brushRef="#br0">1 35 7502,'0'-12'-114,"0"1"1,2 7 384,4-2 0,3 4-132,9 2 0,-1 0 0,1 0-67,-1 0 1,1 0 0,-1 0-36,1 0 1,-1 0 15,1 0 1,-3 2-1,-1 2 1,-5 4-259,-1 1 0,4-3 0,-6 6 99,-3 1 1,-1 3 0,-2 1 82,0 1 0,0-1 22,0 1 0,-2-3 0,-1-1 0,-5-4-3,-2-3 1,4 5 0,-5-6-1,-1 0-86,2 1 0,-5-5 1,3 4-125,-3-4 0,-3 4 0,1 0-18,-1-2 1,7-2 231,-1-2 0,8-2 0,-2-4 0,12-4 0,4-7 0</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9:48.237"/>
    </inkml:context>
    <inkml:brush xml:id="br0">
      <inkml:brushProperty name="width" value="0.08571" units="cm"/>
      <inkml:brushProperty name="height" value="0.08571" units="cm"/>
    </inkml:brush>
  </inkml:definitions>
  <inkml:trace contextRef="#ctx0" brushRef="#br0">70 53 6500,'18'-17'359,"-9"-1"-28,-1 9-201,-8 1 0,-8 8-22,-3 0 0,1 0 1,0 2-103,3 4 0,-1-3 1,4 9 16,-2 2 0,-5 1 1,3 3 24,-2-1 0,6 1 0,-2-1-1,4 1 0,2-1 0,0 0 24,0 1 0,0-6 0,0-1-43,0 3 0,0-5 0,2 1-120,4-2 0,4 4-170,7-7 1,1 1 0,-1-6-406,1 0 1,-1 0 666,1 0 0,-1 0 0,1-8 0,-1-1 0</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9:48.687"/>
    </inkml:context>
    <inkml:brush xml:id="br0">
      <inkml:brushProperty name="width" value="0.08571" units="cm"/>
      <inkml:brushProperty name="height" value="0.08571" units="cm"/>
    </inkml:brush>
  </inkml:definitions>
  <inkml:trace contextRef="#ctx0" brushRef="#br0">106 0 6651,'17'2'92,"1"4"1,-7-4 0,-1 5 17,-2 1 1,3-4-1,-3 6 1,0 0-81,0-1 0,5 1 1,-3 4-11,0-3 0,-1 1 0,-5 5 1,4 1-1,0-1 36,0 1 1,-3-1 0,-3 1 0,2-1-92,2 1 1,0-1 0,-6 0 0,0 1 60,0-1 0,0 1 0,0-1 0,0 1-9,0-1 1,0 1-1,-2-1 1,-2 1 4,-2-1 1,-5 1-1,3-1 1,0 0-51,0 1 0,-5-1 0,1 1 0,-3-1-200,-3 1 0,-5-1 0,-2 1 0,-1-1-522,1 1 750,-6-1 0,4 1 0,-8-1 0</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9:50.639"/>
    </inkml:context>
    <inkml:brush xml:id="br0">
      <inkml:brushProperty name="width" value="0.08571" units="cm"/>
      <inkml:brushProperty name="height" value="0.08571" units="cm"/>
    </inkml:brush>
  </inkml:definitions>
  <inkml:trace contextRef="#ctx0" brushRef="#br0">68 1 5951,'-11'0'244,"-1"0"0,6 0 182,-5 0 177,7 0-52,-12 0-373,14 0 1,-3 0 7,10 0 0,-1 0-147,8 0 1,0 0 0,5 0-1,0 0 0,1 0 0,-1 0-140,1 0 1,-1 0 70,1 0 0,-1 0-539,1 0 1,-7 0-918,1 0 1486,-8 0 0,4 0 0,-1 0 0,3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6:16.415"/>
    </inkml:context>
    <inkml:brush xml:id="br0">
      <inkml:brushProperty name="width" value="0.08571" units="cm"/>
      <inkml:brushProperty name="height" value="0.08571" units="cm"/>
    </inkml:brush>
  </inkml:definitions>
  <inkml:trace contextRef="#ctx0" brushRef="#br0">450 0 7066,'-2'11'56,"-3"0"1,-2-6-1,-6 6-32,2 1 0,3-3 0,-5 0 1,2-2-2,-1-3 0,-2 5 1,-2 0-1,0 1 23,0 1 0,0-6 0,-1 4 1,1 0-12,0 0 1,2-4-1,2 4 1,1 0-24,-1 0 0,-3-5 0,-1 3-41,0 0 0,0-5 0,2 5 0,1-2 15,3 0 1,4 1-1,-4-4-51,-3 3 0,4-3-23,-1 3 0,-1 2-154,-5-1-56,7-1 131,2 2 234,7-5-51,0 5 0,2-5 162,3 3 1,-1-3 0,6 3-136,3-3 1,1-2 0,2 0-13,0 0 0,0 2 0,0 1 1,0 3-42,0-3 1,0-1-1,0-2 1,0 2-2,0 3 1,0-3-1,0 3 1,0-3 29,0-2 0,1 0 0,-1 0 1,0 0-4,0 0 0,0 0 1,0 0 11,0 0 0,0 5 1,0 1-24,0-3 0,-5-1 0,-3 0 0,1 1-29,0 3 0,-5 1-10,1-2 0,-1-3-25,1 3 1,-3-1-22,3 1 0,-3 4 42,-2 7 1,-2-7-1,-1-2-6,-3 0 1,-6 2 39,1 7 1,-1-5 0,-1-2-1,4 0-10,2 0 0,0-4 0,2 4 24,-6-2 1,2 4 0,-2-4-1,1 2-1,1 3 1,0-3-1,4 2-6,-6 1 0,2-3 0,0 2-2,2 1 0,-4-3 0,4 0 0,0 0-18,0 0 1,-6-4-13,3 6 0,1-2 0,0 3-21,2-1 0,0-7 1,3 3-13,-1 0 43,-1-5 36,6 12 210,0-12-188,0 5 0,7-7-39,4 0 0,3 5 0,2 1 50,0-3 0,1-1 0,-1-2-1,0 0 0,0 0 0,0 0 1,0 0-30,0 0 1,0 0-1,0 0 1,0 0 20,0 0 0,0 0 0,0 0 0,0 0-32,0 0 1,0 0-1,0 0 9,0 0 0,0 0 1,0 0-31,0 0 0,0 0 75,0 0 0,0 0-207,0 0-127,-7 0 0,-2 2-404,-7 3 675,0-3 0,0 5 0,0-7 0</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9:51.771"/>
    </inkml:context>
    <inkml:brush xml:id="br0">
      <inkml:brushProperty name="width" value="0.08571" units="cm"/>
      <inkml:brushProperty name="height" value="0.08571" units="cm"/>
    </inkml:brush>
  </inkml:definitions>
  <inkml:trace contextRef="#ctx0" brushRef="#br0">88 1 7020,'-10'0'359,"2"0"1,10 2-213,4 4 1,-2-3-82,7 9 1,-5-2-1,4 3-70,-2-1 0,-1 0 1,-3 5-1,2 1 5,-2-1 0,0-1 0,0-3 1,2-1 12,-3 1 1,-1 3-1,-2 1-112,0 1 1,0-1 0,-2 1 0,-1-1 55,-3 1 1,-2-7 0,2-1 0,-4 0-17,1-1 0,-7-5 0,7 4 0,-3-2-35,0 0 1,1 0 21,-7-6 87,1 0 0,7-2-39,4-4 1,4-4 22,2-7 1,6-1 0,2 3 9,1 3 0,-3 2 1,6 6 73,2-1 0,-5-1 1,1 4-1,0-2-28,-1-2 1,3 0 59,5 6 1,1 0 38,-1 0 0,1 0-107,-1 0 1,1 0-57,-1 0 1,1 0 0,-1 0-11,1 0 1,-7 0-1,1 0 13,1 0 0,3-2-33,1-3 1,-5 3-37,0-4 0,-8 2-5,1-2 29,-3-4 0,-2-7 32,0-1 0,0 7 1,0-1-21,0-1 0,0 3 0,0-2 32,0-1 1,0 3 0,0-2-7,0-1 1,0 3 66,0-2 0,-2 7-23,-3-7 1,1 8 39,-8-2 18,8-4-17,-4 9 0,8-5-6,0 12 1,0-3-40,0 9 0,0-6 1,0 6-36,0 1 0,0 3 6,0 1 0,0 1-2,0-1 1,0 1-1,0-1 2,0 0 0,6-5 0,0 0-8,-2 1 0,-2 3 1,-2 1 6,0 1 0,0-7 1,0 1 11,0 2 1,0 1 0,0 3 0,0-1 1,0-5-1,0-1 9,0 3 0,0 1-11,0 3 1,0-1 10,0 1 1,0-1-3,0 1 1,0-7 17,0 1-113,0 0-142,0 5 1,0-5-467,0-1 685,0-7 0,0 4 0,0-8 0</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0:07.933"/>
    </inkml:context>
    <inkml:brush xml:id="br0">
      <inkml:brushProperty name="width" value="0.08571" units="cm"/>
      <inkml:brushProperty name="height" value="0.08571" units="cm"/>
    </inkml:brush>
  </inkml:definitions>
  <inkml:trace contextRef="#ctx0" brushRef="#br0">263 0 7119,'-10'0'254,"0"0"-245,5 0 0,-5 0-14,-8 0 0,7 2 125,-1 4 0,1 4-27,-7 7 1,1 1-39,-1-1 0,1 1 0,1-1-92,5 0 1,-5 1 0,6-1 56,1 1 0,-1-3 0,6-1 1,-2-2-3,2 1 1,0 3 0,1 1 0,-3 1 16,2-1 0,2 1 0,2-1 9,0 0 0,0 1 0,0-1-19,0 1 1,0-6-1,0-1 18,0 3 1,0-5-198,0 3 50,8 0 0,-1-1 1,7-1-12,-2-2 1,-7-2-389,7-6 1,0 5 141,5 1 1,1-2 360,-1-10 0,1-3 0,-1-9 0</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0:09.355"/>
    </inkml:context>
    <inkml:brush xml:id="br0">
      <inkml:brushProperty name="width" value="0.08571" units="cm"/>
      <inkml:brushProperty name="height" value="0.08571" units="cm"/>
    </inkml:brush>
  </inkml:definitions>
  <inkml:trace contextRef="#ctx0" brushRef="#br0">71 53 7565,'-10'2'-363,"4"4"1,-2-2 0,0 7 410,-1 3 0,3-5 1,-4 3-12,3 2 0,1 1 0,6 3-7,0-1 0,0-5 0,0-1-35,0 3 0,0 2 0,0 1 20,0 0 1,7-5 16,5 0 1,4-3 0,1 3-2,1-6 1,-7-4 0,1-2-6,1 0 1,3 0 0,1 0 4,1 0 0,-1-8 0,1-2 94,-1 1 1,-5-7 0,-2 4-35,-3-3 1,5-2-1,-6-1-24,-2 1 1,-2-7 0,-2 1-60,0 2 1,0 1 0,0 3 0,-2-1-58,-4 1 1,2 5-1,-8 3 1,1-1-36,1 0 0,-6 6 0,5-2 1,-5 4-106,-1 2 0,-1 0 1,1 0 22,-1 0 0,1 0 1,0 2 165,-1 4 0,1 4 0,-1 7 0</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0:09.825"/>
    </inkml:context>
    <inkml:brush xml:id="br0">
      <inkml:brushProperty name="width" value="0.08571" units="cm"/>
      <inkml:brushProperty name="height" value="0.08571" units="cm"/>
    </inkml:brush>
  </inkml:definitions>
  <inkml:trace contextRef="#ctx0" brushRef="#br0">1 18 7027,'17'0'372,"0"0"-311,1 0 0,-1 0 0,1 0-33,-1 0 1,1 0 0,-1 0-1,1 0 107,-1 0-300,1 0 120,-1 0 1,-5 0 0,-1 0-343,3 0 180,-6 0-44,0 0-304,-1 0 555,-5 0 0,6-7 0,-8 5 0,0-6 0</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0:10.153"/>
    </inkml:context>
    <inkml:brush xml:id="br0">
      <inkml:brushProperty name="width" value="0.08571" units="cm"/>
      <inkml:brushProperty name="height" value="0.08571" units="cm"/>
    </inkml:brush>
  </inkml:definitions>
  <inkml:trace contextRef="#ctx0" brushRef="#br0">18 0 7723,'-10'10'-588,"2"0"779,8-5 0,0-1 1,0 8-74,0 2 0,0-5 0,0 3-47,0 1 1,0 3 0,0 1 6,0 1 1,0-1 0,0 1 0,0-1-44,0 1 1,0-1 0,0 1-895,0-1 0,2 1 859,4-1 0,4 1 0,7-1 0</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0:13.783"/>
    </inkml:context>
    <inkml:brush xml:id="br0">
      <inkml:brushProperty name="width" value="0.08571" units="cm"/>
      <inkml:brushProperty name="height" value="0.08571" units="cm"/>
    </inkml:brush>
  </inkml:definitions>
  <inkml:trace contextRef="#ctx0" brushRef="#br0">1 0 8417,'0'17'72,"0"-5"1,0 0-141,0 1 1,0 3 0,0 1-36,0 1 0,0-1 0,0 1-2,0-1 0,0 1-58,0-1 1,2-1-1,1-3-1082,3-1 1245,8-8 0,-5-4 0,9-10 0</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0:14.279"/>
    </inkml:context>
    <inkml:brush xml:id="br0">
      <inkml:brushProperty name="width" value="0.08571" units="cm"/>
      <inkml:brushProperty name="height" value="0.08571" units="cm"/>
    </inkml:brush>
  </inkml:definitions>
  <inkml:trace contextRef="#ctx0" brushRef="#br0">0 18 7828,'12'0'-185,"-1"0"0,-5 0 0,6-2 351,1-4 0,-3 4 1,2-3-92,1 3 0,-3 2 1,2 0 14,1 0 1,3 0-1,1 0-66,1 0 0,-1 0 1,1 0-40,-1 0 0,1 0 0,-1 2 8,0 3 1,-1 5 0,-2 6-1,-5-3-59,-1-1 1,-2 0 0,-4 5 26,4 0 1,-4-5 0,3 0 1,-3 1 1,-4-3 0,-1 2-1,-3 1 1,-8-3-1,2 0-48,-3-3 1,3-1-1,1-4 1,-3 2-76,-1 2 1,-3 0 0,1-6-425,-1 0 264,8 7 320,3-5 0,7-2 0,0-9 0</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0:14.650"/>
    </inkml:context>
    <inkml:brush xml:id="br0">
      <inkml:brushProperty name="width" value="0.08571" units="cm"/>
      <inkml:brushProperty name="height" value="0.08571" units="cm"/>
    </inkml:brush>
  </inkml:definitions>
  <inkml:trace contextRef="#ctx0" brushRef="#br0">105 18 6992,'-2'-9'-56,"-4"3"141,4 4 1,-7 2-4,3 0 1,2 0-1,-6 2 9,3 4 0,-5 3 0,4 9-32,-2-1 0,5-1 0,-5-3 0,2-1-7,4 1 1,2 3 0,2 1-37,0 1 1,0-6-1,0-1-30,0 3 1,2 1 0,4 1-62,6-5 1,-3-1-1,3-6 1,2 2 19,1-2 0,3-2 0,1-2 0,2 0-295,3 0 1,-1 0 0,-6 0 349,1 0 0,-1 0 0,1 0 0</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0:15.143"/>
    </inkml:context>
    <inkml:brush xml:id="br0">
      <inkml:brushProperty name="width" value="0.08571" units="cm"/>
      <inkml:brushProperty name="height" value="0.08571" units="cm"/>
    </inkml:brush>
  </inkml:definitions>
  <inkml:trace contextRef="#ctx0" brushRef="#br0">0 1 7828,'18'0'-391,"-1"0"1,-5 5 0,0 1 503,1-2 1,3 4-1,-1 0 1,-1-1-32,-3 1 1,1 4-1,6-4 1,-1 1-58,0 5 0,1-1 0,-1 1 0,-1-2 4,-4 1 0,3 3 1,-3 1-1,3 3-12,3 3 1,-3-4 0,-1 5 0,-3-5-57,3-1 0,-4 1 0,-1 2 0,1 3 33,0-3 1,-6-2 0,2 1 0,-3 1-26,3 2 0,-4 1 1,4-7-1,-4 1 15,-2-1 0,0 6 0,-2 1 0,-2-3 7,-2-2 1,-1-7 0,1 0 0,-4 1-21,0 3 1,-5-5 0,3-1-24,-3-2 0,-3 4 0,1-7-374,-1-1 0,7 0 426,-1 2 0,0-4 0,-5 6 0</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0:15.509"/>
    </inkml:context>
    <inkml:brush xml:id="br0">
      <inkml:brushProperty name="width" value="0.08571" units="cm"/>
      <inkml:brushProperty name="height" value="0.08571" units="cm"/>
    </inkml:brush>
  </inkml:definitions>
  <inkml:trace contextRef="#ctx0" brushRef="#br0">0 35 7296,'12'0'297,"0"0"1,-1 0-1,7 0-177,-1 0 1,1 0 0,-1-2-95,1-3 0,-1 3 0,1-4 0,-1 4-100,0 2 0,1 0 1,-1 0-1,1 0-237,-1 0 0,1 0 0,-1 0-829,1 0 812,-1 0 328,-7 0 0,13-8 0,-3-2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6:17.827"/>
    </inkml:context>
    <inkml:brush xml:id="br0">
      <inkml:brushProperty name="width" value="0.08571" units="cm"/>
      <inkml:brushProperty name="height" value="0.08571" units="cm"/>
    </inkml:brush>
  </inkml:definitions>
  <inkml:trace contextRef="#ctx0" brushRef="#br0">482 0 6941,'-9'0'-79,"2"0"127,7 0 0,-2 0 49,-3 0 0,-4 5 0,-5 3-38,3 0 0,-3-2 0,3 4-22,-3 3 0,-2 1 0,0 0 0,0 1-78,0 1 1,0-7 0,-2 10 0,-2 1 20,-1-2 0,-1 5 1,6 0-1,-1 0 17,-5 0 0,4 6 0,-3-4 0,3 2 8,2-1 1,0-6-1,0 3 1,2-2 36,3 1 0,-1 4 0,5-4 0,-1-1 9,1 2 0,2-5 0,5 5 1,0-1-9,0-1 0,5 6 0,2-6 0,2-1-29,4-2 1,1 3 0,4 0 0,1-1-25,3-2 0,-1-2 0,-3-2 1,2-1 11,1-3 1,0-1 0,-5 4 0,0-4-296,0-2 1,1 3 0,-1-4-132,0-3 1,0-1 162,0-2 261,0 0 0,0 0 0,0 0 0</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0:16.797"/>
    </inkml:context>
    <inkml:brush xml:id="br0">
      <inkml:brushProperty name="width" value="0.08571" units="cm"/>
      <inkml:brushProperty name="height" value="0.08571" units="cm"/>
    </inkml:brush>
  </inkml:definitions>
  <inkml:trace contextRef="#ctx0" brushRef="#br0">105 0 5987,'-8'18'806,"-2"-3"-769,-7-3 1,5 2 0,1-9-16,-3-1 0,4-2-20,-1-2-50,7 0 38,-4 0 1,8-2 10,0-4 1,0 3-1,2-7 5,4 2 1,-2-4 0,7 5 33,3-3 0,-4 6 0,1-2 36,3 4 1,-4 2 15,1 0 0,1 0-44,5 0 0,1 0 0,-1 0 0,1 0 0,-7 0 0,1 2 30,2 4 1,-5-2-124,3 8 0,-2-1 1,1 7 43,-5-1 0,-2-1 0,0-3 0,2-1-21,-2 1 1,-3-3 0,-1 2 9,0 1 0,0 3 0,0 1 10,0 1 0,0-6 0,0-1 9,0 3 0,0 1 0,-1 1-5,-5-5 0,2 3 0,-6-6 1,0 1-1,1 5-3,5-6 3,-12 7 1,14-13 1,-13 14-13,5-14 11,0 13 0,-5-13-4,13 14 1,-14-12-5,5 7 6,3-7 0,-7 6-16,3-4 0,2-4-85,-1 3 100,7-3 1,-4-4-39,8-3 1,-2 1-24,-4-8 0,4 0 33,-4-5 0,4 5 1,1 3 3,-5 1 1,4 0 31,-4 2 0,4 2-1,2-7 0,2 5 1,4-6 0,-2 8 8,7-1 1,-5-3-11,6 2 1,-6 0-3,5 6 186,-7-8-173,12 6 18,-14-5 12,13 7 1,-5 0 0,1 0 37,1 0-25,0 0-44,5 0 16,-7 0-4,-2 0-119,-1 0 94,-5 0 1,12 2-8,-8 3 1,2-3-1,-3 4 13,-3 4-9,6-8 1,-6 6 0,2-6 0,2 3 0,1-3-1,-1 4 0,-2 2 4,8-2 0,-8 2 3,1-3 1,-1-3 11,2 4 1,-2-4-1,6 0 15,-2 4 1,-1-4-22,-1 4 1,-2-3 25,8 3 34,-1-4 0,5 8 227,-5-4-138,5-4 0,-12 5-20,7-7 0,-5 0 82,6 0-107,-8 0-127,11 0-608,-5 0-2,0 0 621,-2 0 0,-1-7 0,3-3 0</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1:32.570"/>
    </inkml:context>
    <inkml:brush xml:id="br0">
      <inkml:brushProperty name="width" value="0.08571" units="cm"/>
      <inkml:brushProperty name="height" value="0.08571" units="cm"/>
    </inkml:brush>
  </inkml:definitions>
  <inkml:trace contextRef="#ctx0" brushRef="#br0">0 192 9261,'10'-2'190,"-2"-2"-214,0-1 1,-1-9-6,5 2 0,-2 5 0,-6-1 0,3 0-15,3-4 1,-6 3 44,2-3 1,-4 0-11,-2-5 7,0-1 0,0 7 46,0-1-25,0 8 1,0-5 11,0 3 42,0 4 43,0-6 0,5 16-21,1 3 0,0 5 0,-6 1 1,0 1 1,0-1 0,0 1-1,0-1-45,0 1 1,0-1 0,0 1 0,0-1-1,0 1 7,0-1-68,8 1 0,-6-1 1,4 0-1,-4 1 1,-2-1-11,0 1 0,0-6 1,0-1-148,0 3 0,0-5-112,0 3-548,0 0 381,0 5 1,0-5-996,0-1 1441,0-7 0,0 4 0,0-8 0</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1:32.905"/>
    </inkml:context>
    <inkml:brush xml:id="br0">
      <inkml:brushProperty name="width" value="0.08571" units="cm"/>
      <inkml:brushProperty name="height" value="0.08571" units="cm"/>
    </inkml:brush>
  </inkml:definitions>
  <inkml:trace contextRef="#ctx0" brushRef="#br0">1 18 7641,'17'0'295,"-5"0"-100,0 0 1,-1 0-79,7 0 0,-1 0 1,1 0-26,-1 0 0,-5 0 0,-1-2 0,3-2-86,1-2 1,3 1 0,-1 5 0,1 0-138,-1 0 0,1 0 1,-1 0 57,1 0 1,-1 0-1,1 0-707,-1 0 0,1 0 780,-1 0 0,0 0 0,1 0 0</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1:33.314"/>
    </inkml:context>
    <inkml:brush xml:id="br0">
      <inkml:brushProperty name="width" value="0.08571" units="cm"/>
      <inkml:brushProperty name="height" value="0.08571" units="cm"/>
    </inkml:brush>
  </inkml:definitions>
  <inkml:trace contextRef="#ctx0" brushRef="#br0">1 0 8682,'17'0'497,"1"0"-474,-1 0 0,1 0 0,-1 0 1,1 0 28,-1 0 0,1 0 1,-1 0-392,0 0 0,1 0 1,-1 0-427,1 0 1,-1 0 764,1 0 0,-1 0 0,1 0 0</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1:34.595"/>
    </inkml:context>
    <inkml:brush xml:id="br0">
      <inkml:brushProperty name="width" value="0.08571" units="cm"/>
      <inkml:brushProperty name="height" value="0.08571" units="cm"/>
    </inkml:brush>
  </inkml:definitions>
  <inkml:trace contextRef="#ctx0" brushRef="#br0">192 70 7513,'-11'10'175,"-1"-4"0,6-4-130,-5-2 1,5 0-1,-6 0-51,-1 0 0,-3 0-60,-1 0 0,-1 0 17,1 0 1,7-2 84,4-4 0,4 2 7,2-7 0,0 5-11,0-6 1,2 2-14,4-1 0,4 1 1,7 6 51,1-2 0,-7 1 0,1 5 152,1 0 0,3 0-75,1 0 1,1 0 0,-1 0-71,1 0 0,-7 0 0,1 0-53,2 0 0,-5 0 0,1 1-112,-2 5 0,0-2 0,-5 8 69,3 1 0,6 3 0,-6 1-2,-2 1 1,-2-7-1,-2 1 1,2 0 8,3-3 0,-3 7 0,4-4 15,-4 3 0,-2 3 0,0-1-12,0 1 1,0-1 0,-2-1 0,-2-3 3,-2-1 0,-1-3 0,3 5 0,-2-2 5,2 1 0,-4-3 0,1 2 1,-3-1-3,-4-1 0,5 4 0,-3-7 3,-2 3 1,5-6-1,-1 4-8,2-1 0,-5-5-3,1 4 0,-4-4 7,-1-2 0,-1 0-59,1 0 0,0 0-32,-1 0 0,1-6 78,-1 0-7,8-7 0,1 5 0,5-5 67,-2 1 10,0 8 1,6-12-50,0 5 0,2 3 0,2 0-6,2 1 1,2 3-4,-3-8 1,5 6 0,8-5 1,-7 7 0,1-2 1,-6 4 0,5 2 0,1-2 39,5-4 0,-5 4-24,0-4 0,-1 4 27,7 2 0,-1 0-26,1 0 1,-7 0-1,1 0 0,-6 0-11,6 0 0,-7 0 0,5 2 6,-2 4 0,0-2-23,-3 8 0,-3-6 0,6 3-67,0-1 1,-4 0 52,7-2 1,-5-2 10,6 7 1,-6-5 16,5 6 0,-5-7 38,6 7 0,-6-6-1,5 6 0,-5-9 1,4 5-38,-2 0 1,-1-6 0,-3 6-5,2-1 1,2-5-1,-2 4 50,5-4 0,-1 0 98,2 4-3,-1-4 1,7 8 4,-1-5 1,-5-3-102,-1 4-327,1-4 1,0-2-355,-1 0 634,-7 0 0,4 8 0,-8 2 0</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1:43.082"/>
    </inkml:context>
    <inkml:brush xml:id="br0">
      <inkml:brushProperty name="width" value="0.08571" units="cm"/>
      <inkml:brushProperty name="height" value="0.08571" units="cm"/>
    </inkml:brush>
  </inkml:definitions>
  <inkml:trace contextRef="#ctx0" brushRef="#br0">88 106 6952,'-10'0'0,"1"0"0,3 0 0,4 0 0,-8 0 0,4 0 0,2 0-682,-7 0 756,7 0 1,-6 0 488,4 0-329,5 0 1,-7-2 134,8-4-350,0 4 1,0-8 92,0 4 1,2 3-66,4-9 1,3 6 0,9-4-6,-1 3 0,1 1 1,-3 4-1,-1-2 1,-3-2 1,1-2 0,5 5 0,1-3-8,-1 2 0,-5 2 0,0 2-32,1 0 1,-3 0 0,2 0 20,1 0 1,-5 2-1,0 2-28,-1 2 1,-5 1-1,4-1-252,-4 6 1,-2-2 0,0 1 165,0 3 1,-8 1-1,-3 1 80,-5-5 1,5 5 0,-1-6-1,0 1-33,3 1 0,-7-6 1,4 3-43,-3-1 1,-3 4 27,1-6 1,7 1-5,4-1 87,5-4 0,8 6 8,5-8 0,3-6 0,3 0 55,-1 2 1,1 3-54,-1 1 1,1 0 107,-1 0 1,1 0-112,-1 0 1,-5 5-1,-2 3-57,-3 2 0,-1-4 0,-4 5-165,4 3 149,-4-6 0,6 7 9,-8-3 0,0 3 37,0 3 0,0-7 1,0 1 57,0 2 0,-2-7 1,-4-1-32,-6-4 1,-3 4 0,-3 0-11,1-2 1,-1 0-1,1-1-41,-1 3 1,1 0 0,-1-6 46,1 0 1,5 0 0,1 0 56,-3 0 0,4 0 0,1-2-43,1-4 0,0 2 76,2-7-290,4 7 0,-5-6-662,7 4-221,0 4 1053,0-5 0,7-1 0,3-2 0</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1:43.474"/>
    </inkml:context>
    <inkml:brush xml:id="br0">
      <inkml:brushProperty name="width" value="0.08571" units="cm"/>
      <inkml:brushProperty name="height" value="0.08571" units="cm"/>
    </inkml:brush>
  </inkml:definitions>
  <inkml:trace contextRef="#ctx0" brushRef="#br0">18 18 7277,'-9'0'396,"1"0"-272,8 0 0,8 0 1,3 0-133,5 0 0,1 0 0,1 0-44,-1 0 0,1 0 0,-1 0 0,1 0-154,-1 0 0,1 0 1,1 0-1,2 0 206,3 0 0,-1-8 0,-6-1 0</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1:44.052"/>
    </inkml:context>
    <inkml:brush xml:id="br0">
      <inkml:brushProperty name="width" value="0.08571" units="cm"/>
      <inkml:brushProperty name="height" value="0.08571" units="cm"/>
    </inkml:brush>
  </inkml:definitions>
  <inkml:trace contextRef="#ctx0" brushRef="#br0">70 1 7698,'10'2'339,"-4"4"-272,-4 5 0,4-1 1,-1 2 14,-1 1 0,4 3 0,-2 1-95,-2 1 1,0-1-1,0 1-102,1-1 0,1 1 0,-6-1 70,0 1 1,0-7-1,-2-1 1,-2 0 6,-1-1 0,-9-5 0,2 2-43,-3-4 0,-3 4 1,1 0 30,-1-3 1,7-1 4,-1-2 0,8-7 25,-2-5 1,4 2 45,2-1 1,6 5 0,2-4 0,2 2 33,3 4 1,-3 3 0,2 1 83,1 0 1,3 0 0,1 0-58,1 0 1,-1 0-1,1 0 1,-1 0-43,1 0 0,-7 0 0,1 0 56,1 0 1,3 0-263,1 0 0,1 0 7,-1 0 0,-5 0-720,0 0 874,-8 0 0,11-8 0,-5-2 0</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1:44.432"/>
    </inkml:context>
    <inkml:brush xml:id="br0">
      <inkml:brushProperty name="width" value="0.08571" units="cm"/>
      <inkml:brushProperty name="height" value="0.08571" units="cm"/>
    </inkml:brush>
  </inkml:definitions>
  <inkml:trace contextRef="#ctx0" brushRef="#br0">0 1 7179,'0'17'168,"0"1"1,0-1-1,0 1-85,0-1 0,0 1 0,0-1-48,0 1 1,6-7-1,0 1 1,-2 2 13,-2 1 0,-2-3 1,0-1-1,0 3-15,0 1 0,6-3 1,-1 0-8,-1 1 1,-2 3 0,0-1 0,2-1 1,2-2 0,0-7 1,-4 5-296,3-2-474,-3 5 431,6-3 309,0 0 0,-6 5 0,6-5 0</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1:34.813"/>
    </inkml:context>
    <inkml:brush xml:id="br0">
      <inkml:brushProperty name="width" value="0.08571" units="cm"/>
      <inkml:brushProperty name="height" value="0.08571" units="cm"/>
    </inkml:brush>
  </inkml:definitions>
  <inkml:trace contextRef="#ctx0" brushRef="#br0">161 81 7272,'0'-9'238,"0"0"-91,0 4-30,0 3 45,0-5 54,0 7-31,0 0 88,-7 0-132,5 0-122,-12 0 1,5 0-35,-7 0 1,5 5-1,2 2 71,2 2 0,0-5 0,3 3 10,-1 0 0,-6 2-10,6 7 1,-6-5-37,6-1 0,-2-1 0,3 4-13,-1-2 1,-1-6-5,6 6 1,-1-1-23,-5 6 0,4 0 6,-3 0 0,3-5 1,2 0 3,0 1 1,0-3-9,0 2 0,0 0 1,0 5-14,0 0 1,2-6-1,2 1 7,1 1 1,2 1 0,-3-1 11,1-1 0,6 0 1,-4 5 8,2 0 0,-4-2 0,4-1-1,-2-3 0,6 1-6,-3 5 0,-1-7 0,0-2 1,0-2-16,0 1 0,2-1 0,5-3 22,0 3 1,-6-3 0,1 3 0,2-3 5,1-2 1,2 0 0,0 0-3,0 0 1,0 0-1,0 0 1,0 0-1,0 0 0,0-2 0,0-1 0,0-3-1,0 3 0,-5 1 1,0 0-1,1-1-1,2-3 0,2-1 8,0 2 0,0-2 0,-1-6 0,-3 4 27,-1 2 1,-6-5 0,4 1-13,-2-3 0,4-2 0,-4 0 20,2 0 0,-5 0 0,1 0-35,-3 0 0,-1 0 0,3 0 0,1 0-11,-1 0 0,-2-1 0,-2 1-6,0 0 0,0 0 1,0 0-1,-2 0 5,-3 0 0,1 0 0,-5 0 2,2 0 1,-4 0 0,4 2 0,0 1 9,0 3 1,-4 4-1,4-3 1,0 1-1,0-1 0,-6 3-18,3-4 0,-5 4 0,-1-3-14,0 2 0,0 2 0,0 5-22,0 0 0,0 0 1,0 0-1,0 0 8,0 0 0,-5 2 0,-1 1 1,3 3-2,1-3 1,2 4 0,0 0 25,0 2 0,0 0 0,2 4 0,1-4-11,2-2 0,6 5 1,-6-1 16,-1 3 0,5-3 0,1-1 7,5 3 0,1 1 0,0 2-1,0 0 1,0-5-1,1 0-4,5 1 0,3-5 0,5 0 0,-2-1 87,-1-1 0,0 0 0,5-5 1,0 0-9,0 0 1,0 0-1,0 0 1,0 0 10,0 0 1,0 0 0,0 0 2,0 0 0,0 0 0,0 0-1,0 0 0,0-5-129,0 0 1,-5-2-198,0 1 1,-2 3-1,3-6 1,-1 0-466,1 0 704,-5 5 0,15-17 0,-4 3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6:18.714"/>
    </inkml:context>
    <inkml:brush xml:id="br0">
      <inkml:brushProperty name="width" value="0.08571" units="cm"/>
      <inkml:brushProperty name="height" value="0.08571" units="cm"/>
    </inkml:brush>
  </inkml:definitions>
  <inkml:trace contextRef="#ctx0" brushRef="#br0">48 193 7786,'-1'9'-355,"-5"-4"-186,5-3 465,-7-2 0,7 2 147,-5 3 1,5-1-67,-5 6 0,3-4 0,-1 4 2,-1 3 1,-1 1 0,6 2-3,0 0 1,0 0-1,0 0 15,0 0 0,0 0 0,2 0-9,4 0 0,-3-5 0,8-2 0,1 0 24,2 0 0,3-4 1,-1 4 53,0-2 1,0-1 0,0-6-1,0 0-13,0 0 0,0 0 1,0 0-1,0 0-36,0 0 0,5-6 1,1-1-1,-3 0-25,-1 0 1,-2-4 0,0 4 0,0-2 18,0-3 0,0 3 1,0 0-1,0 0-25,0 0 0,-5-2 4,0-5 0,-8 0 0,4 0 0,-1 0-12,-1 0 1,0 5-1,-5 1 1,0-3-7,0-1 0,0-2 0,0 0 0,-1 0 7,-5 0 1,5-6 0,-7 1 15,1 1 0,0 3 1,-5 2-1,3 3-10,2 1 0,-6 6 0,2-4-37,-3 2 1,-2-4 0,0 6-11,0 1 1,0 3 0,0 1-1,0 0-18,0 0 1,-2 0-1,-1 1 1,-3 3-62,3 1 108,1 8-16,2-12 1,0 14-19,0-5 1,0-1-1,0 2-4,0 1 1,1 3-1,3-1 1,3-2 19,2-1 0,1-6 0,6 6 5,0 2 0,2-1 0,4 1 24,4-3 0,5-4 0,1 3 0,0-2 115,0-4 1,1 4 0,3-1 0,1-3-22,-1-1 1,3-2 0,-1 0 0,-3 0-48,-1 0 0,3 0 0,1 0 0,-3 0 1,-1 0 0,-2 0 0,-2-2 0,-1-1-84,-2-3 0,-1-1-215,6 2 1,-5 3-518,0-3-254,-8-4 1021,4 7 0,-7-5 0,0 7 0</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1:36.215"/>
    </inkml:context>
    <inkml:brush xml:id="br0">
      <inkml:brushProperty name="width" value="0.08571" units="cm"/>
      <inkml:brushProperty name="height" value="0.08571" units="cm"/>
    </inkml:brush>
  </inkml:definitions>
  <inkml:trace contextRef="#ctx0" brushRef="#br0">161 161 6047,'0'-10'414,"0"-1"-269,7 7 0,-4-5 15,8 4-45,-7 3 1,3-7-23,-7 4 1,-2 3 25,-3-3 0,1 3-65,-7 2 0,1 5 0,-6 1-2,0-3 1,0 5 0,1-1-44,5 2 0,-5-1 0,6 5 0,-1-2-28,-1 1 0,6-3 0,-4 2 1,0 1 12,0 2 1,5 2-1,-1 1 13,3-1 0,2 0 0,0 0-16,0 0 1,0-6 0,2 1 4,3 1 1,-1 3 0,7 1 14,1 0 1,-3-2 0,0-1 0,0-5-3,0 0 1,-4 2-1,6-4 1,0-1 27,-3 2 0,7-5 0,-5 5-15,5 0 1,1-5 0,0 3 0,0-3 20,0-2 0,0 0 1,0 0 10,0 0 1,0 0 0,0-2 12,0-3 1,0-2 0,0-6-9,0 3 0,0 1 0,0-4 0,0 3-20,0-3 0,-2-1 0,-1 0 0,-4 1-1,-2 2 0,4 1 1,-4-6-1,0 0-30,0 0 1,4 5-1,-6 0 1,-1-1-19,-3-2 1,5-3-1,-1 1 13,-1 0 1,-3 6-1,-1-1 1,0-1 0,0-3-1,0-1 1,0 0 0,-1 0-15,-5 0 1,3 0-1,-8 0 7,-1 0 0,3 5 1,-2 2-23,-1 2 0,3 0 0,-2 4-4,-2-3 0,-1 1 0,-2 5 0,0 0-20,0 0 0,0 0 0,0 2 28,0 3 1,0-1-1,0 6-2,0 3 0,5-4 0,2 1 0,2 3-3,4 1 0,-5 2 1,3 0 11,2 0 0,1 0 0,2 0 27,0 0 0,0 0 0,0 0 6,0 0 0,5-5 0,2-2 0,2-2 77,4-3 1,1 3 0,4-2 13,3-1 0,-3-2 1,3-2-1,-3 0-75,-2 0 0,6-2 0,1-2 0,0-1 22,0 1 1,-2-3-1,-5 2 1,0 1-215,0 2 1,-5 1 0,0-3-450,1-1 1,-3-1 606,2 6 0,0-7 0,5-2 0</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1:38.045"/>
    </inkml:context>
    <inkml:brush xml:id="br0">
      <inkml:brushProperty name="width" value="0.08571" units="cm"/>
      <inkml:brushProperty name="height" value="0.08571" units="cm"/>
    </inkml:brush>
  </inkml:definitions>
  <inkml:trace contextRef="#ctx0" brushRef="#br0">129 145 6228,'8'-2'281,"0"-1"33,-1-3 108,-6 1-170,7 5-202,-8 0 1,-2 0-25,-4 0 0,3 2 0,-8 1 1,1 5-17,1 0 0,-6 1 0,5 4 1,-5-2-5,-1 1 0,6-3 1,-1 2 7,-1 1 0,3 2 8,-2 2 1,7 0 0,-1 0 9,3 0 0,2-5 0,2 0 3,3 1 0,-1 1 1,5-1-1,-2-1 6,-3 1 1,3-3 0,0 2 18,2 2 1,-4 1-1,6 0-27,1-3 1,1-2 0,-1-6 0,-1 3-9,1-3 1,-3-1-1,2-2 1,1 0 36,3 0 1,1 0 0,0 0-13,0 0 1,0 0 0,0 0-1,0-2-18,0-3 1,-2 1 0,-1-5-1,-3 2 25,3 4 0,1-6 0,2-2-12,0-3 1,-2 3-1,-3 0 1,-4 1-2,0 1 1,-5-5-1,3 3 1,-1-2-21,1 3 1,-3-5-1,3 5 1,-3-5-27,-2-1 1,0 0 0,0 0-1,0-1-20,0-5 1,0 4 0,0-3 18,0 3 1,0 2 0,-2 2-60,-3 3 0,2-3-11,-8 3 1,2 2 0,-4 0 0,3 2 7,-3 4 1,4-4 0,-1 1 29,-3 3 1,-1-4 0,-2 1 0,0 3-5,0 1 0,0-3 0,0-1 12,0 3 1,0 1-1,0 2 5,0 0 1,5 0 0,0 2-23,-1 3 0,3-1 1,-2 6 1,-1 3 1,3 1 0,0 2 48,2 0 1,1 0-1,6 0 54,0 0 1,2-2-1,4-1 14,4-2 0,5-3 0,2 5 0,3-4 20,1-2 1,1-2-1,-4-5 1,1 0-116,2 0 0,6 0 1,-5 0-1,-1 0-116,2 0 1,-3 0 0,5-2 135,-2-3 0,5-4 0,-3-7 0</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2:06.384"/>
    </inkml:context>
    <inkml:brush xml:id="br0">
      <inkml:brushProperty name="width" value="0.08571" units="cm"/>
      <inkml:brushProperty name="height" value="0.08571" units="cm"/>
    </inkml:brush>
  </inkml:definitions>
  <inkml:trace contextRef="#ctx0" brushRef="#br0">17 97 6676,'14'-2'-848,"-4"-3"1014,-2 3 260,-8-5 53,0 7 594,0 0-1036,-8 0 0,5 0-12,-8 0 1,8 2-10,-3 3 0,3-3-26,-3 3 1,5 4 0,-6-6 1,7 8 1,0 0-2,0 5 1,0-5 6,0-1 1,0 1 9,0 5 1,0-5-6,0-1 0,0-4 17,0 4 0,0-4 4,0 4 0,0-4-14,0 4 1,1-4 14,5 5 0,-5-6-5,5 6 1,-3-8-13,3 2 0,-5-1-10,5 1 1,-4-1-1,-2 7 0,1-8 0,3 4-3,1 0-13,1-5 1,-6 7 0,1-5 14,5 1 0,-4 2-2,3-1 0,4 1 0,1 3 0,-1 3 2,2-8 1,0 6 17,5-6 1,-6 1 125,1-6-128,-7 0 0,5 0-4,-4 0 0,-1 0-3,6 0 0,1 0 28,5 0 1,-5-6-8,-1 1 0,-6-2 0,3 3 10,0-1 0,-5-2-17,3 1 0,2-3-5,-1-7 0,-1 0 0,-5 0-10,0 0 0,0 0 1,0 0-13,0 0 1,2 2 0,1 1 2,3 3 1,-1-1 0,-5-5-1,0 0 1,0 5-1,0 1 2,0-3 1,0 4 0,0-1 0,0-3 0,0 4 1,0-2 0,0-1 1,-2 5 0,-1 0-1,-3 0 1,1 3-1,3-5 0,-3 2 0,1-4 0,-6 6 1,4-6-2,-4 6 1,4-6-6,-4 6-63,6 0 0,-10 5 0,3 0 1,2 0-1,-1 0 22,-3 0 1,4 0 0,0 1 1,2 5 1,0-5 31,2 5 80,-4 3-83,-7 0 0,1 7 6,5 0 0,3-6 0,7 1-14,0 2 0,0-5 0,0 3 30,0 2 0,0-4 1,0 1 9,0 3 1,1-6 0,3 0 20,1 0 1,6-3 0,-4 5 13,2-2 0,-4-2 0,6-5 9,2 0 0,1 0 0,2 0-23,0 0 1,-5-5-1,-1-1 1,1 1-25,-2-2 1,5 5 0,-3-5-22,3 0 1,-3 5 0,-2-5 32,-2 0-79,5 5 1,-8-10-310,7 6 1,-6 1 362,6 5 0,-8 0 0,4 0 0</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2:09.443"/>
    </inkml:context>
    <inkml:brush xml:id="br0">
      <inkml:brushProperty name="width" value="0.08571" units="cm"/>
      <inkml:brushProperty name="height" value="0.08571" units="cm"/>
    </inkml:brush>
  </inkml:definitions>
  <inkml:trace contextRef="#ctx0" brushRef="#br0">65 145 6923,'-11'5'158,"2"2"-104,2 2 1,0 2 0,3 5-80,-1 0 0,0-6 1,5 1 56,0 2 0,-6-5 0,1 3 19,2 2 1,1 1-1,2 2-13,0 0 1,0-5 0,0-1-32,0 3 1,0 1 0,0 2 6,0 0 0,2-7 0,1-2-19,2 0 1,6-3-1,-4 5 25,2-2 1,0 0 0,4-3 40,-3 1 0,-4 0-47,4-5 0,1 0-19,5 0 1,-5 0 15,-1 0 1,1 0 9,5 0 1,-5 0-1,-1 0 38,3 0 0,-1-2 0,1-1 0,-2-2-5,1 1 0,-3-3 1,2 0 6,1-2 1,-3 3 0,0-4-7,-2-3 1,0 4 0,-3-1-17,1-3 1,0 4 0,-5-1 5,0-3 0,0-1 0,0-2-29,0 0 1,0 0 0,0 0 0,0 0-25,0 0 0,0 5 1,-1 0-1,-3-1 13,-1-2 0,-1-2 0,6 0-21,0-1 1,-1 3-1,-3 2 5,-1 1 1,-1 0-1,5-3 2,-5 3 0,4 3 0,-5 4-8,0-1 1,4-6 12,-8 6 0,6-1 0,-4 4 5,2-3 1,-6 3-20,2-3 1,-3 3 5,-2 2 0,0 0 0,0 0-30,0 0 0,5 2 0,1 2-69,-3 1 0,1 7 0,-1-3 69,3 0 0,6 5 0,-3-5 16,0 0 0,5 6 0,-3-5 29,3 4 1,2 2-6,0 1 1,2-3-1,1-2 1,4-3 13,2-2 0,-3 0 1,4-3 33,3 1 0,1 6 0,2-6 31,0-1 0,0-2 1,0-2-39,0 0 0,0 0 1,0 0-3,0 0 1,0 0 0,-1-2 0,-3-2 24,-1-1 1,-2-2 0,3 3 19,-1-1 0,-1-7-111,6 1 0,-7 2-586,-3-2-472,3 8 1087,-8-4 0,14-1 0,-6-1 0</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2:11.022"/>
    </inkml:context>
    <inkml:brush xml:id="br0">
      <inkml:brushProperty name="width" value="0.08571" units="cm"/>
      <inkml:brushProperty name="height" value="0.08571" units="cm"/>
    </inkml:brush>
  </inkml:definitions>
  <inkml:trace contextRef="#ctx0" brushRef="#br0">97 80 7212,'-11'8'27,"0"2"0,8-1 0,-4 0 0,1 0-35,1 0 1,-6-4 0,6 6-1,0 0 4,-3-2 0,5 5 1,-6-4 1,2 5 0,1-5 1,6 1 8,0 2 0,0 1 0,0 2-11,0 0 1,0-5 0,0-1 22,0 3 1,2 1-5,4 2 0,-3-2 0,6-1 1,0-4 12,0-2 1,-4 4 0,4-4-8,-2 2 0,6-6 0,-4 4 26,0 0 1,-1-5-13,-2 3 0,3-3-1,7-2 1,-6 0 0,1 0 19,2 0 0,-4 0 0,1 0-14,3 0 1,-4-5 0,0-2 58,-2-2 1,5-2-90,-1-5 0,-4 0 0,0 2 0,-2 1-5,1 3 1,1-1 0,-4-5 22,3 0 0,-1 5 0,-5 1-1,0-3 0,5 4 0,1-2 11,-3-1 0,-1-2-31,-2-2 0,0 0-27,0 0 0,0 0-21,0 0 0,0 0 0,0 0 29,0-1 1,0 7 10,0-1 0,-2 2 5,-3-1 0,1-3 0,-4 6-11,0-2 0,1 5-20,2-1 0,-4 2-7,-7-3 0,0 4 4,0-3 1,0 3 25,0 2 1,0 0 0,2 2 0,1 2 9,2 1 1,6 2-1,-6-3 1,-1 1 0,5 7-6,1-1 1,3-2 0,-1 2-1,-1 1 1,0-3 0,5 2-3,0 1 0,5-3 0,0 2-1,-1 1 1,3 3 0,0-1 38,2-3 1,-4-3 21,6-2 0,0-4 0,5 3 3,0-3 1,0-2 0,0 0 10,0 0 1,0-2 0,0-2-11,0-1 1,0-6-79,0 6 11,0-7 0,-5 8-1119,0-7 157,-8 8 966,4-4 0,0 7 0,2 0 0</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2:17.084"/>
    </inkml:context>
    <inkml:brush xml:id="br0">
      <inkml:brushProperty name="width" value="0.08571" units="cm"/>
      <inkml:brushProperty name="height" value="0.08571" units="cm"/>
    </inkml:brush>
  </inkml:definitions>
  <inkml:trace contextRef="#ctx0" brushRef="#br0">64 145 7732,'9'0'0,"-2"-2"-1017,-7-3 476,0 3 646,0-5 138,0 7 621,0 0-843,-7 0 0,5 2 1,-5 3 6,0 6 1,4 3 0,-8 2-6,-2 0 1,6 0 0,0 0 0,2 0-28,0 0 1,-1-3 0,6 1-11,0 4 1,0 1 0,0-3 13,0 0 1,0-5-1,2-2 1,2 0-6,1 0 0,7-6 0,-3 5 1,2-3 42,0 0 0,-1 1 7,6-6 0,0 0 1,0 0 56,0 0 89,-7 0-142,6 0 1,-12 0 0,8-2 0,1-3 62,3-6 0,-5 2 1,1-2-41,1-1 0,-3 3 0,0-2-71,-2-1 1,4-3-1,-4 1 8,2 3 0,-5-3 0,1 4 0,-3-5 0,-2-1 0,0 0-63,0 0 0,0 0 1,0 0-1,0 0 21,0 0 0,0 0 1,-2 0 35,-3 0 1,1 0-1,-5 0-12,2 0 1,-5 5-1,1 2-25,-3 2 0,-2-4 0,0 6 16,0 1 0,0 3 1,-1 1 13,1 0 0,6 1 1,-1 5-15,-1 5 0,3-3 1,0 3 10,2 2 1,-4 1 0,6 2-1,1 0 29,2 0 1,2-5-1,0-1 20,0 3 0,2-1 0,3 1-35,6-3 0,3-1 1,2 2-1,0-6-119,0-3 1,0-2 0,2 0 0,2 0-211,1 0 1,8 0 0,-2 0-380,3 0 701,-5 0 0,12-7 0,-3-2 0</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2:17.685"/>
    </inkml:context>
    <inkml:brush xml:id="br0">
      <inkml:brushProperty name="width" value="0.08571" units="cm"/>
      <inkml:brushProperty name="height" value="0.08571" units="cm"/>
    </inkml:brush>
  </inkml:definitions>
  <inkml:trace contextRef="#ctx0" brushRef="#br0">1 49 7015,'7'-9'164,"3"3"0,5 5 1,1 1-96,0 0 1,0 0 0,0 0 0,0 0-88,0 0 1,0 0-1,0 0 1,0 0-119,0 0 1,2 0 0,1-2 0,3-2 11,-3-1 1,-1-1 0,-2 6 123,0 0 0,8-7 0,0-2 0</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2:18.581"/>
    </inkml:context>
    <inkml:brush xml:id="br0">
      <inkml:brushProperty name="width" value="0.08571" units="cm"/>
      <inkml:brushProperty name="height" value="0.08571" units="cm"/>
    </inkml:brush>
  </inkml:definitions>
  <inkml:trace contextRef="#ctx0" brushRef="#br0">113 177 6668,'9'0'480,"-2"0"-293,-7 0 1,-2 0-106,-3 0 1,1 0 5,-6 0 1,-1 2-88,-5 3 1,2 4 0,1 5 0,4-1-42,2-2 0,-4-1 0,4 6 17,-2 0 1,6 0 0,-3 0 2,5 0 0,1 0 1,0 0 23,0 0 0,0 1 1,1-3 8,5-4 1,1-1 0,5-5 0,-1 1 33,2-1 0,-5 3 0,3-2 72,2-1 1,1-2-1,2-2 10,0 0 0,0 0-77,0 0 0,0 0 1,-2-2-1,-1-2 4,-3-1 1,1-7 0,3 1-27,-3-3 1,2 3 0,-6 0-1,0-1-29,0-3 1,-2-1 0,-5 0 0,0 0-10,0 0 1,0 0-1,0 0 1,0 0 9,0 0 1,-2 0 0,-1 0 0,-2 0-23,1 0 1,-5 0 0,0 0 0,0 0-28,4 0 0,-2 0 1,0 2-1,0 1 0,-1 2 1,-2 6 0,3-4-6,-2 2 1,-2 0-19,-5 2 0,0 3 0,0-4 33,0 5 0,5 6 0,2 2 0,0 2 27,0 4 1,1-5-1,-3 3 1,4 0 23,0-2 1,5 5 0,-4-3-16,5 3 0,1 2 1,0 0 7,0 0 1,0-5-1,1-1 122,5 3 0,3-6 0,7-2-73,0-3 0,0-2 1,0 0-1,2 0-14,3 0 0,-3 0 0,5 0 0,-2 0 36,1 0 0,-1-2 0,-5-1-398,0-3 0,0-4 0,0 4 320,0 3 0,-7-6 0,-2 0 0</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2:22.520"/>
    </inkml:context>
    <inkml:brush xml:id="br0">
      <inkml:brushProperty name="width" value="0.08571" units="cm"/>
      <inkml:brushProperty name="height" value="0.08571" units="cm"/>
    </inkml:brush>
  </inkml:definitions>
  <inkml:trace contextRef="#ctx0" brushRef="#br0">0 16 7958,'16'-1'-1,"0"-5"0,0 4-19,1-3 1,-7 3 0,1 2 13,1 0 0,-3 0 0,0 2 2,-2 3 1,0-3-1,-3 5 3,1 0 0,1-3 1,-6 7-1,0 1 1,0-3 0,0 2 0,0 1 0,0 3 0,1-1 0,5-4 0,-4 5 2,3-5 0,-3-1 0,-1 0 0,5-2 0,-4 6-10,5-4 0,-7 1 6,0 1-7,0-7-103,0 3-35,0-7 28,0 0 130,0-7 0,0 3-4,0-7-52,0 8 1,0-6-168,0 4 71,0 3 89,0-5 105,0 7 0,2 0 43,3 0 0,-3-2 112,3-3-152,-3 3 1,3-7 9,0 4-78,1 3 0,-4-11-12,3 8 1,-1-6 32,6 6 0,-6-2 0,3 3 7,0-1 1,-5-2 0,5 3 39,0-1 0,-3-2-1,6 1 0,-1 3-28,2-8-72,-4 8 33,0-5 9,-5 8 1,5 2-3,-7 4 0,5-3 6,1 8 0,-1-6 0,-5 6 1,0 1 0,5-3-2,1 2 1,-1 0 0,-5 5 0,5-6 17,1 1 0,-1-6 18,-5 6 0,6-6-29,-1 6 0,0-6-1,-5 6 0,0-6-5,0 6 44,0 0 2,0 5 1,0 0-9,0 0 1,0-5-18,0-1 1,0-4-121,0 4-610,0-6 708,7 10 0,-5-5 0,5 7 0</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2:32.535"/>
    </inkml:context>
    <inkml:brush xml:id="br0">
      <inkml:brushProperty name="width" value="0.08571" units="cm"/>
      <inkml:brushProperty name="height" value="0.08571" units="cm"/>
    </inkml:brush>
  </inkml:definitions>
  <inkml:trace contextRef="#ctx0" brushRef="#br0">225 17 7316,'0'-9'-875,"0"2"1149,0 7 649,0 0-849,0 7 0,0-3 0,0 6-25,0 3 1,-2-4 0,-1 1 2,-3 3 0,-6 1 0,3 2-18,0 0 0,-5 0 0,5 0-49,0 0 1,-4 0 0,6 0 3,-2 0 0,6-5 0,-4 0-18,0 1 1,-1 2 0,-2 2-35,4 0 1,-1 0 0,0-1-25,-2-5 70,6 5 0,-4-12-39,7 8 121,0-7-45,0 3-44,0-7 0,0 1-11,0 5 1,-2-3-40,-4 8 1,5-6 26,-5 6 0,3-6 54,-3 6 0,5-6 189,-5 6-46,-3-7-58,8 3-14,-7-7-37,8 0 1,8 0-9,2 0 1,-1 0 0,2 0 56,1 0-66,3-7 0,-5 5 1,1-3-1,1 1 20,3-1 0,1 3 1,0-3-1,0 3 47,0 2-86,0-7 22,0 5 1,0-5 0,0 7 5,0 0-9,0-7 0,0 5 4,0-4 1,0 3 0,0-1-1,0-1 163,0 1-157,0 3-5,0 1 0,0-6 19,0 1 1,0 0-22,0 5 22,1 0-5,-9 0-239,7 0 226,-6 0-30,-1 0 1,7 0 0,-6-2-237,0-4 153,-2 5 1,0-6-55,3 7 89,-2 0-6,6 0-337,-12 0-125,5 0-408,-7 0 923,0 0 0,0-15 0,0-3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6:19.408"/>
    </inkml:context>
    <inkml:brush xml:id="br0">
      <inkml:brushProperty name="width" value="0.08571" units="cm"/>
      <inkml:brushProperty name="height" value="0.08571" units="cm"/>
    </inkml:brush>
  </inkml:definitions>
  <inkml:trace contextRef="#ctx0" brushRef="#br0">128 48 7383,'-9'0'-1007,"0"0"1157,4 0 1,2 0-65,-8 0 0,6 0 0,-4 2-38,1 4 0,1-3 0,4 8-75,-3 1 1,-4-3 0,3 2-87,-2 1 0,3 3 1,-3 1 31,2 0 0,2-6 0,5 1 73,0 1 0,0-3 1,0 2 53,0 2 1,2-5 0,3 1-23,6-2 0,-2 1 0,1-5 32,3 3 1,1-1 0,2-5 0,0 0-34,0 0 1,0 0 0,0 0 0,0 0 26,0 0 1,0 0 0,0-2 40,1-3 0,-1 1 0,0-5-28,0 2 0,-2-5 1,-2 3-1,-3-2 5,-2 0 1,4 1 0,-6-6 77,-1 0 0,0 5 0,-1 0-19,2-1 0,1-2 0,-8-3-36,-3 1 1,1 6 0,-7-1-118,-1-1 0,5 3 1,0 0-1,0 2-77,-4 3 0,2-3 1,-2 2-103,-1 1 1,-2 2 0,-2 2-1,-1 0-17,1 0 0,-5 0 0,0 0 0,1 0-406,2 0 628,-5 7 0,-2-5 0,-7 5 0</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2:33.148"/>
    </inkml:context>
    <inkml:brush xml:id="br0">
      <inkml:brushProperty name="width" value="0.08571" units="cm"/>
      <inkml:brushProperty name="height" value="0.08571" units="cm"/>
    </inkml:brush>
  </inkml:definitions>
  <inkml:trace contextRef="#ctx0" brushRef="#br0">16 17 6942,'0'-9'-26,"0"2"1,-2 7 230,-3 0-151,3 0 0,-5 1-26,7 5 0,0-3 1,0 8-35,0 2 0,0 1 0,0 2-5,0 0 1,0 0-1,0 0 1,0 0 12,0 0 1,0 0 0,0 0 14,0 0 1,6 0 0,-1 0 0,-2 0-3,-1 0 0,-2 0 0,0 0 0,0 0 3,0 0 1,2 0 0,2 2 0,1 2-17,-1 1 0,-3 1 0,-1-6 0,2 0-10,3 0 1,-3 5-1,4 0 7,-5-1 1,5-2 0,-1-2-1,-1 0 23,-3 0 0,1 0 84,3 0 0,-3 0-64,4 0 0,-5-5-551,-1 0-322,0-8 831,8 4 0,-7 0 0,6 2 0</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2:34.428"/>
    </inkml:context>
    <inkml:brush xml:id="br0">
      <inkml:brushProperty name="width" value="0.08571" units="cm"/>
      <inkml:brushProperty name="height" value="0.08571" units="cm"/>
    </inkml:brush>
  </inkml:definitions>
  <inkml:trace contextRef="#ctx0" brushRef="#br0">273 33 7684,'0'-9'-14,"0"2"0,0 5 545,0-3-116,0 3-100,0-5-279,0 7-119,0 0 35,-7 0 0,5 2 0,-5 1 0,1 4 35,1 2 0,-2-3 0,3 4 3,-1 3 0,-6 1 0,6 2 0,0 0 6,-2 0 0,5 0 1,-5 0-1,1 0-19,1 0 0,-2 0 0,1 0-2,-4 0 0,1 1 0,0-1 0,0 0 22,0 0 1,4-2-1,-4-2 1,0-1 5,0 2 0,4-5 1,-6 3-1,-1 2 1,4-5-1,1 1-13,0-1 1,4-1-39,-8-2 1,7-1 0,-3 4-40,0 0 52,5-3 64,-5-5 167,7 0-142,0 0-12,7 0 1,-3 0 25,7 0 0,-1 0-27,6 0 0,0 0 0,0 0 34,0 0 1,0-5 0,0-1-1,1 3-36,-1 1 1,0 2 0,0 0 0,0-2 9,0-3 1,5 3 0,0-3 0,-1 3-2,-2 2 1,-2-2-1,2-1 1,1-3-21,3 3 1,-1-1 0,-5 0 0,0-1-20,0 2 1,0 1 0,0 0-25,0-3 0,0 3-92,0-3 0,-5 3-57,0 2-885,-8 0-183,4 0 199,-7 0 1033,0 0 0,-14 7 0,-4 2 0</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2:34.886"/>
    </inkml:context>
    <inkml:brush xml:id="br0">
      <inkml:brushProperty name="width" value="0.08571" units="cm"/>
      <inkml:brushProperty name="height" value="0.08571" units="cm"/>
    </inkml:brush>
  </inkml:definitions>
  <inkml:trace contextRef="#ctx0" brushRef="#br0">1 17 6179,'0'-9'435,"0"2"0,0 9 0,2 3-339,3 6 0,-3 3 0,5 2 0,-2 0-54,1 0 0,-1 0 0,-5 2 0,2 1 15,3 3 1,-3 5 0,5-4-1,-2 2-6,1 3 0,1 1 1,-4-1-1,5-1-54,0 1 1,-4 3 0,3 1 0,-2-2 6,1-3 1,5 3 0,-4-3-1,0 1 15,0-1 1,-2 3 0,-3-5 0,2 2-18,1 0 1,0-8-1,-5 3 1,2-3 0,3 3 1,-3-4-1,4 3-6,-5-3 0,-1-2-333,0 0 0,0-6 336,0 1 0,0-7 0,0 3 0</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3:01.046"/>
    </inkml:context>
    <inkml:brush xml:id="br0">
      <inkml:brushProperty name="width" value="0.08571" units="cm"/>
      <inkml:brushProperty name="height" value="0.08571" units="cm"/>
    </inkml:brush>
  </inkml:definitions>
  <inkml:trace contextRef="#ctx0" brushRef="#br0">193 193 7582,'-16'0'110,"0"0"205,7 0-217,2 0 278,7 0-259,0 0 0,-2 5 1,-1 3-14,-3 0 0,-1-2 0,3 5-33,-1 1 1,-6 2 0,6 2-6,2 0 1,-1-1 0,0-3-126,-1-1 1,0-1-1,5 6 47,0 0 0,0-5 0,0 0-13,0 1 1,0 3 0,0 1 25,0 0 1,0-6 0,1 1 20,5 2 0,-4-5 0,5 1 7,0-2 1,2 4 0,7-6-11,0-1 1,0-2-1,0-2 4,0 0 1,0 0-9,0 0 1,-5 0-1,-1 0 1,3 0-9,1 0 1,-3-6 0,-2-1 6,-2-2 0,4 4 0,-4-4 0,0 0 24,0 0 1,4 4 0,-4-6 0,0-1 0,2-2-34,0-2 1,-6 5-1,3 0 5,-5-1 0,5-3 1,-1-1-1,-1 0 0,-3 0-4,-1 0 0,0 0 0,0-2-40,0-3 1,0 7-1,0-6 1,0 1-1,-1 1-11,-5 0 0,3 7 0,-8 1 0,0-3 19,2-1 0,-5-2 0,3 0 25,-3 0 1,-2 5-1,0 0 1,0 1-13,0 1 0,0 2 0,0 5 0,0-2-37,0-1 0,0 0 1,0 5-16,0 0 0,0 0 0,0 0 28,0 0 1,0 0 0,1 1 12,5 5 0,-3-3 0,6 8 20,-2 2 1,6 1 0,-4 2 6,-1 0 0,7-5 1,-5-1-1,5 3 2,1 1 1,0-3 0,1-1 91,5 3 0,-3-4 0,8 0 0,0 0-7,-2-1 1,5-4 0,-4 1 0,5-1 10,1 1 1,0-3 0,0 3-21,0-3 1,0-2 0,0 0 0,0 0-48,0 0 0,0 0 0,0 0-75,0 0 0,0 0-32,0 0 0,0 0 0,-2-2 0,-1-1 0,-2-3-592,1 3 1,2-4 664,2 1 0,0-6 0,0 3 0</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3:02.731"/>
    </inkml:context>
    <inkml:brush xml:id="br0">
      <inkml:brushProperty name="width" value="0.08571" units="cm"/>
      <inkml:brushProperty name="height" value="0.08571" units="cm"/>
    </inkml:brush>
  </inkml:definitions>
  <inkml:trace contextRef="#ctx0" brushRef="#br0">161 145 7273,'-9'0'496,"2"0"0,0 0-348,-4 0 0,2 0-84,-1 0 1,4 0 0,-3 2 0,0 1-191,0 3 0,1 6 0,-5-3 85,2 0 0,6 5 32,-6-3 0,6 1 0,-4 1 0,2-3 0,3 3-4,3 1 0,1-3 0,0 0 16,0 1 0,0 2 0,0 2 16,0 0 1,0 0 0,0 0-19,0 0 0,1-1 0,3-3 1,3-1 9,2 1 1,-4-3-1,6 2 13,2 1 0,-5-3 0,3 0 32,2-2 1,1 4-1,2-6 20,0-1 1,0-2-1,0-2-1,0 0 0,0 0 0,0 0-44,0 0 0,0 0 1,0 0-1,0 0-17,0 0 0,-5 0 0,0 0 0,1 0 15,2 0 0,2-6 1,0-1-11,0-2 1,1 0 0,-1-3 0,0 1-10,0-1 0,-6-1 0,-1 1 0,0 1 7,0-1 0,-5-4 1,3-4-1,-2-1-36,0 1 0,1 2 0,-6 0 1,0-1 20,0-3 0,0 1 0,0 5 0,0-2 34,0-3 1,0 3-1,0-3 1,0 3 4,0 2 1,-2 0 0,-2 0-4,-1 0 1,-7 0-87,1 0 0,-3 5 1,-2 2-54,0 2 0,0 2 0,0 5 0,-1 0-13,1 0 1,-5 0-1,0 0 1,1 0 39,2 0 1,2 0-1,0 0 1,0 0 34,0 0 0,0 5 0,2 2 0,1 0 64,3 0 0,1 6 1,-2-3-1,4 3 15,0-2 0,5 3 1,-3-3-1,3 3 19,2 2 1,0 0 0,2 0-1,1 0 26,3 0 0,6 0 1,-1-2-1,3-1-47,2-3 1,0-4 0,0 3 0,2-2 97,3-4 1,-3 4-1,5-1 1,-1-3-61,-1-1 0,0-2 0,-5 0 0,1 0-161,-1 0 1,0-5 0,0-2 0,0 0-857,0-1 1,-6-4 940,1 1 0,7-10 0,7-4 0</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3:04.104"/>
    </inkml:context>
    <inkml:brush xml:id="br0">
      <inkml:brushProperty name="width" value="0.08571" units="cm"/>
      <inkml:brushProperty name="height" value="0.08571" units="cm"/>
    </inkml:brush>
  </inkml:definitions>
  <inkml:trace contextRef="#ctx0" brushRef="#br0">96 145 7758,'-10'16'444,"1"0"-392,2 0 1,-4 0 0,4 0-58,-2 0 0,5 0 0,-3 0 0,2 0 0,-1 0 10,3 0 0,-1 0 0,1 0 0,-3 0-119,3 0 1,1 0-1,2 0 1,0 0 100,0 0 0,0-5 0,2 0 0,3 0-3,6-3 0,-2 1 0,2-3 69,1 4 1,2-1-1,2 0 33,0-2 1,-5-1 0,0-6-53,1 0 1,2 0 0,2 0 0,0 0 10,1 0 1,-7 0-1,1 0 1,1 0-5,3 0 1,1-6 0,0-1-1,-2-2-5,-3-3 0,1 3 0,-5-2 0,0-1 11,0-3 0,1-1 0,-5-1 0,3-3 0,-3-1 1,-1-3 0,0 5 0,1-2 12,3 1 1,-1-3 0,-5 1-1,0 3 7,0 1 1,0 2 0,0 0-32,0 0 1,0 0-1,0 0-65,0 0 0,0 0 29,0 0 0,-5 0 0,-3 1-90,0 5 0,2-3 0,-5 6 4,-1-2 1,-2 0-1,-2-1-74,0 4 0,0 4 0,0 2 153,0 0 1,5 0 0,0 0-29,-1 0 0,-3 8 20,-1 2 1,2 5 0,4 1 24,4 0 0,-1-6 0,2 1 63,1 1 0,2 3 0,2 1 32,0 0 1,6 0 0,1-2 0,0-1-25,0-3 0,6-4 0,-3 2 1,3 1-13,-3 0 1,5-5 0,-5 1-1,5-1-126,1 1 1,0-3 0,0 3-355,0-3 1,0-2 0,0 0 410,0 0 0,0-14 0,0-4 0</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4:03.349"/>
    </inkml:context>
    <inkml:brush xml:id="br0">
      <inkml:brushProperty name="width" value="0.08571" units="cm"/>
      <inkml:brushProperty name="height" value="0.08571" units="cm"/>
    </inkml:brush>
  </inkml:definitions>
  <inkml:trace contextRef="#ctx0" brushRef="#br0">1 65 6958,'8'0'429,"0"0"-150,-8 0 100,0 0-378,7 0 1,-4 0 21,8 0 0,0 0-22,5 0 0,0-2 1,0-1-1,0-3 12,0 3 1,0 1 0,0 0-1,0-1-6,0-3 1,0 1-1,0 5-6,0 0 0,0 0 0,0-2 0,0-2 0,0-1 15,0 2 0,-5 1 0,0 2 100,1 0 0,-3 0-37,2 0-19,-8 0 10,12 0-175,-14 0-705,6 0 351,-7 0 1,2 0 458,4 0 0,2-7 0,9-2 0</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4:03.971"/>
    </inkml:context>
    <inkml:brush xml:id="br0">
      <inkml:brushProperty name="width" value="0.08571" units="cm"/>
      <inkml:brushProperty name="height" value="0.08571" units="cm"/>
    </inkml:brush>
  </inkml:definitions>
  <inkml:trace contextRef="#ctx0" brushRef="#br0">0 176 7961,'11'0'284,"0"0"1,-6 0-234,6 0 0,-6 0 1,4-2-67,-2-4 1,4 3 0,-4-6 0,0 0 34,0 0 1,6-2 0,-4-5 31,-1 0 0,5 0 0,-6 0 59,2 0 0,-4 2 1,4 2 43,-2 1-222,-1 7 0,-6-1-44,0 10 1,0 4-1,0 7 1,0 0 72,0 0 0,0-5 1,0 0-1,0 1 34,0 2 1,0 2-1,0 1 60,0-1 1,1 0-1,3 0 1,1 0 13,-1 0 0,-2 0 0,-2 0-6,0 0 0,2 0 0,1 0-31,2 0 0,3-2 0,-5-1 0,2-3-34,-1 3 0,-2-4 1,0 1 24,3 3 0,-3-4-91,3 1 0,-1-1-280,1 2-146,-3-4-866,5-7 868,-7 0 0,-2 0 491,-3 0 0,-4 0 0,-7-7 0,0-2 0</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4:04.376"/>
    </inkml:context>
    <inkml:brush xml:id="br0">
      <inkml:brushProperty name="width" value="0.08571" units="cm"/>
      <inkml:brushProperty name="height" value="0.08571" units="cm"/>
    </inkml:brush>
  </inkml:definitions>
  <inkml:trace contextRef="#ctx0" brushRef="#br0">65 0 7091,'-16'16'-1225,"0"0"1508,7-7 170,-6 5-361,14-12 35,-7 5 272,8-7 426,0 0-754,8 0 0,-5 0-45,8 0 0,-6 0 0,6 0 6,1 0 0,3 0 0,1 0 19,0 0 0,0 0 0,0 0 1,0 0-9,0 0 1,0 0 0,0 0 0,0 0 130,0 0 0,0 0 0,0 0-56,0 0 1,0 0 0,0 0-58,0 0 0,-5 0 0,0 0-155,1 0 0,-3 0-385,2 0-290,-8 0-194,11 0 963,-12 0 0,5 0 0,-7 0 0</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4:18.128"/>
    </inkml:context>
    <inkml:brush xml:id="br0">
      <inkml:brushProperty name="width" value="0.08571" units="cm"/>
      <inkml:brushProperty name="height" value="0.08571" units="cm"/>
    </inkml:brush>
  </inkml:definitions>
  <inkml:trace contextRef="#ctx0" brushRef="#br0">1 0 7709,'2'16'113,"3"1"1,-3-1 0,3 0-110,-3 0 1,-2 5 0,0 0 34,0-1 1,0-2 0,0-2 0,0 0-101,0 0 1,0 0-1,0 0-300,0 0 0,0 0-348,0 0 709,-7-7 0,5-2 0,-5-7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6:19.964"/>
    </inkml:context>
    <inkml:brush xml:id="br0">
      <inkml:brushProperty name="width" value="0.08571" units="cm"/>
      <inkml:brushProperty name="height" value="0.08571" units="cm"/>
    </inkml:brush>
  </inkml:definitions>
  <inkml:trace contextRef="#ctx0" brushRef="#br0">1 33 6689,'16'0'22,"-6"0"1,1 0-2,2 0 0,-5 0 0,3 0-6,2 0 0,-4 0 0,1 0 1,3 0 8,1 0 0,2 0 0,0 0 0,0 0 15,0 0 0,5-5 0,1-1 0,-3 3 12,-1 1 0,4 2 0,-1 0 0,-1-2-15,-3-3 0,-1 3 0,1-3-86,-1 3 0,0 2-181,0 0 1,-6 0-425,1 0 503,-7 0 1,1 0 151,-10 0 0,-4 0 0,-7 0 0</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4:20.306"/>
    </inkml:context>
    <inkml:brush xml:id="br0">
      <inkml:brushProperty name="width" value="0.08571" units="cm"/>
      <inkml:brushProperty name="height" value="0.08571" units="cm"/>
    </inkml:brush>
  </inkml:definitions>
  <inkml:trace contextRef="#ctx0" brushRef="#br0">17 16 6884,'-9'-7'-4,"2"5"301,7-5-197,0 7 319,0 0 1,0 7-368,0 4 0,0-2 1,0 2 2,0 1 0,0-3 1,2 2-40,3 1 1,-3 2-21,3 3 1,-3-1 23,-2 0 0,0 0 1,0 0 0,0 0 1,0 0 16,0 0 1,2-6-1,1 1 42,2 2 0,1 1-53,-6 2 0,2 0-12,3 0 0,-3 0-7,3 0 0,-1-5-6,1-1 1,-3-4-8,3 4 0,-1-4-4,1 4 1,-3-4 13,3 5 0,-1-6-127,1 6 1,-3-6 5,3 6 136,-3-8 0,-2 6 85,0-4-116,0-3-276,0 5 110,0-7-47,0 0 1,-7-14-1,-2-4 1</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4:24.848"/>
    </inkml:context>
    <inkml:brush xml:id="br0">
      <inkml:brushProperty name="width" value="0.08571" units="cm"/>
      <inkml:brushProperty name="height" value="0.08571" units="cm"/>
    </inkml:brush>
  </inkml:definitions>
  <inkml:trace contextRef="#ctx0" brushRef="#br0">1 0 6683,'8'0'-123,"0"0"306,-8 0 186,0 0-108,7 7-207,-6-5 0,12 7-108,-8-4-130,1-3-147,1 5-275,-5-7 606,5 0 0,-14-7 0,-2-2 0</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4:25.683"/>
    </inkml:context>
    <inkml:brush xml:id="br0">
      <inkml:brushProperty name="width" value="0.08571" units="cm"/>
      <inkml:brushProperty name="height" value="0.08571" units="cm"/>
    </inkml:brush>
  </inkml:definitions>
  <inkml:trace contextRef="#ctx0" brushRef="#br0">0 144 6171,'11'0'75,"0"0"0,-6 0 191,6 0-78,-8 0 0,6 0-137,-3 0 0,-3 0 1,6-1-69,-2-5 0,4 3 1,-4-6 18,2 2 0,-4-4 0,4 4 11,-2-2 1,1 0 0,-5-3 4,2 1 0,1 6 0,-4-4 0,1 0-1,2 0 1,1 3-29,-6-4-2,0 6-2,0-3 78,0 7 1,0 7-19,0 4 0,0-2 0,0 1 10,0 3 1,0-4 0,-2 2 9,-3 1 1,3-3 0,-3 2-3,3 1 1,2 2-1,0 2-14,0 0 0,0-5 1,0 0-34,0 1 0,0 3 0,0 1 2,0 0 0,0 0 0,0 0 70,0 0 1,0 0-45,0 0 1,0 0-1,-2-2-28,-3-3 1,3 3-21,-3-3 0,3-2-62,2 1 0,0-4-227,0 4-142,0-6-234,0 3 96,0-7 573,-7 0 0,-2 0 0,-7 0 0</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4:26.110"/>
    </inkml:context>
    <inkml:brush xml:id="br0">
      <inkml:brushProperty name="width" value="0.08571" units="cm"/>
      <inkml:brushProperty name="height" value="0.08571" units="cm"/>
    </inkml:brush>
  </inkml:definitions>
  <inkml:trace contextRef="#ctx0" brushRef="#br0">0 32 5996,'16'0'41,"0"0"1,-5 0 0,0 0 68,1 0 0,-3 0 0,2 0 34,1 0 0,-3 0 0,2 0-77,1 0 1,3 0-1,-1-2 1,-2-1-63,-1-3 0,0 1 0,5 5 0,0 0 5,0 0 1,0 0 130,0 0 0,0 0-64,0 0 0,0 0 56,0 0 1,-5 0-143,-1 0 0,-4 0-235,4 0 1,-6-2-376,1-3 619,-3 3 0,-2-5 0,0 7 0</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4:33.628"/>
    </inkml:context>
    <inkml:brush xml:id="br0">
      <inkml:brushProperty name="width" value="0.08571" units="cm"/>
      <inkml:brushProperty name="height" value="0.08571" units="cm"/>
    </inkml:brush>
  </inkml:definitions>
  <inkml:trace contextRef="#ctx0" brushRef="#br0">1 129 8185,'0'9'231,"0"-2"-220,7-7 0,0-2 1,6-1 26,-3-2 1,-6-3-21,1 3 0,-1-2 0,-1-6-27,3 3 0,1 1 0,-4-4-11,3 3 1,6-1 14,-1-5 1,-2 5-37,2 1-31,-8 6 45,4-3 1,-1 9 73,-1 3 0,0 4 0,-5 7 1,0 0 0,0 0 14,0 0 0,0-5 0,0-1 0,0 3 16,0 1 0,0 2 1,0 0-45,0 0 1,0 0 0,0 0 0,0 0-34,0 0 0,0 0 0,0 1 0,0-1 23,0 0 0,0 0 1,0 0-1,0 0-64,0 0 0,6 0 0,-1 0 22,-1 0 1,-3 0-228,-1 0-188,0 0-609,0-7 826,0-2 1,-5-9 0,-2-1 0,-2-3 215,-4 3 0,6-6 0,-7 0 0,5-7 0</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4:33.911"/>
    </inkml:context>
    <inkml:brush xml:id="br0">
      <inkml:brushProperty name="width" value="0.08571" units="cm"/>
      <inkml:brushProperty name="height" value="0.08571" units="cm"/>
    </inkml:brush>
  </inkml:definitions>
  <inkml:trace contextRef="#ctx0" brushRef="#br0">17 17 7599,'-2'14'244,"-3"-3"1,3-2-622,-3-4-31,3-3 365,2 5 0,2-7 189,3 0 1,-1 0-30,6 0 0,-4 0 0,4 0-83,3 0 0,1-2 1,2-1-1,0-3 11,0 3 1,0 1-1,0 2 1,2-2-162,3-3 1,-3 3 0,4-3-1,-5 3 18,-1 2 1,1 0 0,-1 0-204,0 0 1,0 0 0,-2-2-202,-3-3 502,3 3 0,-5-12 0,7 5 0</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4:45.685"/>
    </inkml:context>
    <inkml:brush xml:id="br0">
      <inkml:brushProperty name="width" value="0.08571" units="cm"/>
      <inkml:brushProperty name="height" value="0.08571" units="cm"/>
    </inkml:brush>
  </inkml:definitions>
  <inkml:trace contextRef="#ctx0" brushRef="#br0">192 161 7113,'-8'0'-126,"0"0"680,1 0-346,6 0 0,-8 0 97,3 0-268,-3 7 1,-7 0 6,0 4 1,0 2 0,2-6-20,3 2 1,2-6 0,6 4 0,-4-1-17,-2-1 1,3 6-1,-2-4-50,0 2 1,3-4 0,3 4 0,-1 0-32,-3 0 0,1-4 0,5 6 54,0 1 1,0-3-3,0 2 1,0 0 50,0 5 0,0-6-27,0 1 0,0 0-8,0 5 0,0 0 0,2-2 34,3-3 0,-3 3-21,3-3 0,2-2 1,1-1 68,0 0 0,-4-1 0,3-4-48,0 3 0,0 1 0,6-4-7,-2 3 1,-6 4-31,6-4 0,-1 4-1,6-4 0,0 1 1,0-4 27,0 3 1,-5-1-1,0-5 64,1 0 1,3 0 3,1 0 1,0 0-1,0 0 22,0 0 1,-6 0-30,1 0 0,0 0 1,3-2-44,-3-3 1,3 3-58,-3-3 1,3 1 20,2-1 0,0 3 1,-2-5 7,-3 0 0,-2 5 1,-6-5-3,3 0 0,4 3 0,-2-5-3,0 2 0,-4 0-14,1 2 0,-1-2 0,-1-6 2,3 3 1,-1-1 1,-5-5 1,6 0 0,-1 0 15,-2 0 0,-1 5 1,-2 0 8,0-1 1,2-2 0,2-2-15,1 0 0,0-1 1,-5 1 6,0 0 0,0 0 0,0 0-4,0 0 0,0 6 0,0-1-23,0-2 1,-7-1-14,-4-2 1,4 5 0,0 3-1,2-1 12,-1 0 0,1 3 0,3-3-9,-3 2 0,1-3 0,-4 3 139,0-2 1,-4-2-99,1-5 0,2 5-81,-1 1 0,-1 6 3,-5-1 1,0-3 0,0 3 34,0 2 1,5 1-1,0 2 8,-1 0 0,-2 0 0,-1 2 0,3 1 53,1 2 1,6 3 0,-6-3 12,-1 6 0,3-2 0,0 1-18,2 3 0,-4-4 0,4 1-30,-2 3 0,6-4 0,-5 1-4,1 3 0,6-4 0,-5 1 10,4 3 0,2-4 4,0 2 0,0-1 1,0 6 1,0 0-2,0 0 1,0-5-1,2 0-6,4 1 1,-5-3 0,6 0-5,1-2 0,-5-2 0,6-3 0,0 2-16,0 1 0,-4 1 0,6-6-11,1 0 0,-3 0 1,2 0 22,1 0 1,3 0 0,1 0 2,0 0 1,0 0 0,-2-2 0,-1-2 55,-3-1 0,1-1 0,5 5 2,0-5 1,0 5 0,-2-7 12,-3 1 1,3 6-55,-3-5 1,-2 4 0,0 1 25,-2-5-242,-2 4-324,-5-5 110,0 7-135,0-7 1,2 0 548,3-4 0,-3-3 0,5 5 0</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4:47.402"/>
    </inkml:context>
    <inkml:brush xml:id="br0">
      <inkml:brushProperty name="width" value="0.08571" units="cm"/>
      <inkml:brushProperty name="height" value="0.08571" units="cm"/>
    </inkml:brush>
  </inkml:definitions>
  <inkml:trace contextRef="#ctx0" brushRef="#br0">0 193 7035,'14'2'101,"-3"4"1,3-5-109,-3 5 0,3-5 15,2-1 1,0 0 0,0 0-17,0 0 0,1 0 0,-1 0 0,0 0-3,0 0 1,0 0 0,0 0 0,0 0-8,0 0 0,0 0 0,0 0 1,0 0 13,0 0 0,5-1 0,1-3 0,-3-1 1,-1 1 1,0 2 0,1 2 0,3 0 1,-3 0 1,1 0 0,0 0 0,1 0-11,-1 0 1,-1 0 0,1-1-1,1-3-4,-1-1 1,-2-1-1,-1 6 1,3 0 12,1 0 1,1 0 0,-4 0 0,1-1 1,3-5 1,1 4 0,-4-3-1,3 3-1,-3 2 1,5 0-1,-1 0 1,0 0 19,0 0 0,-2 0 1,-3 0-1,2 0-12,1 0 1,1-5 0,-6 0-1,1 1 10,5 2 0,-4 2 1,3 0-1,-3 0 11,-2 0 0,5 0 0,1 0 1,-3 0-14,-1 0 1,3 0 0,1 0 0,-3 0-20,-1 0 0,4 0 0,-1 0 0,0 0 7,3 0 0,-7 0 0,6-1 0,-1-3 29,-1-1 0,6-1 1,-6 6-1,1 0-21,1 0 0,-4 0 0,8 0 0,0 0 15,-2 0 1,3 0 0,-4 0 0,1 0-4,3 0 1,2 0-1,1 0 1,-3 0-7,-1 0 0,-2 0 1,3 0-1,-1 0-10,2 0 1,-1 0 0,1 0 0,-3 0-8,3 0 0,-1 0 1,1 0-1,-3 0-2,3 0 0,-4 0 0,0 0 1,0 0 4,0 0 1,0 0 0,3 0 0,-1 0 4,1 0 0,1 0 1,-1 0-1,-1 0 1,2 0 1,1-5 0,2 0-1,-2 1 1,-3 2 0,3 2 1,-3 0-1,3 0-5,2 0 1,1-2 0,-3-1 0,-2-2-26,-1 1 1,0 2-1,5 2 1,0 0-10,0 0 1,0 0-1,0 0 1,0 0 29,0 0 1,0-5 0,0 0 0,0 1 38,1 2 0,0 2 0,3 0 0,1 0-36,-1 0 1,3 0-1,0 0 1,1 0 4,-1 0 0,4 2 1,-4 2-1,0 1-10,0-2 0,4-1 1,-6-2-1,1 0-83,1 0 1,-5 0 0,5 0-1,-2 0 57,1 0 1,-1 0 0,-5 0 0,0 0 24,1 0 1,0 0 0,3 0 0,1 0 7,-1 0 0,-2-2 0,0-1 0,1-2-30,3 1 1,-1 2-1,-5 2 1,0-2 14,0-3 1,-5 3 0,0-3-1,1 3 7,3 2 1,-5 0 0,-1 0 0,-1 0-2,-5 0 0,4 0 1,-1 0-1,-3 0 39,-1 0 0,-2-5 1,0-1-1,0 3-27,0 1 0,0 2 1,0 0-1,0-2-8,0-3 1,0 3-1,0-3 1,0 3-1,1 2 0,-1 0 1,1 0-1,3 0 16,1 0 0,1 0 1,-4 0-1,1 0 23,3 0 0,-1 0 0,-3 0 0,1 0-5,3 0 0,-1 5 0,-5 1 60,0-3 1,0-1 30,0-2 0,0 0 1,0 0-109,-7 0 0,0 0-159,-4 0-235,-3 0 0,7 0-133,-4 0 1,-3-2 508,4-3 0,-5-11 0,-1-9 0</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4:48.262"/>
    </inkml:context>
    <inkml:brush xml:id="br0">
      <inkml:brushProperty name="width" value="0.08571" units="cm"/>
      <inkml:brushProperty name="height" value="0.08571" units="cm"/>
    </inkml:brush>
  </inkml:definitions>
  <inkml:trace contextRef="#ctx0" brushRef="#br0">81 1 7595,'0'9'-615,"0"5"547,0-3 0,0-2 255,0 1 0,5 1-94,1 5 0,-1 0 1,-5 0-47,0 0 1,0 0 0,0 0-46,0 0 0,-5 0 1,-1 0-1,3 0-34,1 0 1,2 0-1,0 0 23,0 0 0,0 1 0,0-1 1,0 0 1,0 0 0,0 5 0,0 0 1,0-1 63,0-2 0,5-2 0,1 0 0,-3 0-5,-1 0 0,4 0 1,-1 0-1,-2 0-21,-1 0 1,-2 0-1,2 0 1,2 0-14,1 0 1,0 0 0,-5 0 0,0 0-12,0 0 0,0 0 1,0 0-1,0 0-21,0 1 0,0-1 0,0 0 0,0 0-2,0 0 1,0 0 0,0 0-1,0 0-22,0 0 0,0 0 1,0 0 29,0 0 0,0 0 1,0 0-1,0 0-9,0 0 0,0-5 0,0-1 0,-2 3 15,-3 1 0,3-3 0,-3 0 7,3 1 1,-3 2 0,0 2 13,1 0 0,-3 0 0,1 0 1,3 0 4,1 0 1,0-1 0,-1-3 0,-3-1-4,3 1 1,1 3-1,2 1 1,0 0 1,0-6-1,0 1-141,0 2 0,0 1 88,0 2 0,0 0 42,0 0 0,0 0-19,0 0 1,0-5-1,-2-2-228,-3-2 0,3 0 0,-5-4-415,0 3 651,-2-1 0,-7-5 0,0 0 0</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4:49.629"/>
    </inkml:context>
    <inkml:brush xml:id="br0">
      <inkml:brushProperty name="width" value="0.08571" units="cm"/>
      <inkml:brushProperty name="height" value="0.08571" units="cm"/>
    </inkml:brush>
  </inkml:definitions>
  <inkml:trace contextRef="#ctx0" brushRef="#br0">1 0 7465,'0'16'-282,"1"-7"0,3-2 235,1 0 0,1-3 0,-6 7 114,0 1 0,5-3 0,0 2-24,-1 1 0,-1 2 1,1 2-3,1 0 1,1 1-1,-6-1 1,2 0-30,3 0 1,-3 0-1,3 0 1,-3 0 9,-2 0 1,5 2 0,0 1-1,-1 3 7,-2-3 1,-2 1-1,0-1 1,0 3-24,0-3 1,0 4 0,0-1 0,2-3-13,3-1 0,-3-2 0,3 2 1,-1 2 9,1 1 1,-3 1-1,5-5 1,-2 3-8,1 1 0,-1 1 0,-3-5 0,1 3-13,3 1 1,-1 1 0,-5-4 0,0 1 13,0 3 0,2-1 1,1-5-1,3 0 22,-3 0 0,-1 0 0,-2 0 1,0 0-6,0 0 1,0 0 0,0 0 0,0 0 2,0 0 1,0 0 0,0 0 14,0 1 0,0-1 0,0 0 1,2 0 16,3 0 1,-3 0 0,3 0-22,-3 0 1,-2 0-1,2 0-15,3 0 1,-3 0-1,5-2-16,0-3 1,-5 3-6,3-3 0,-1 1 0,-1 1 37,3-3 0,-1-4 25,-5 4 1,5-4-32,1 5 1,-1-6-6,-5 6 0,2-8 1,2 4-41,1 0 21,0-5 0,-5 7 112,0-4-56,0-3 0,0 7-32,0-4 0,2-3-6,3 4 0,2-3 16,4 2 1,3 3 0,-5 4 9,0-1 1,0-8 0,-4 4-29,6 1 0,3-5 1,2 6-104,0-2 1,1-1-1,-1-6 1,0 0-216,0 0 0,5 0 0,0 0 0,1 0-725,1 0 1027,-5 0 0,19-8 0,-3-1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6:20.349"/>
    </inkml:context>
    <inkml:brush xml:id="br0">
      <inkml:brushProperty name="width" value="0.08571" units="cm"/>
      <inkml:brushProperty name="height" value="0.08571" units="cm"/>
    </inkml:brush>
  </inkml:definitions>
  <inkml:trace contextRef="#ctx0" brushRef="#br0">0 1 7129,'7'9'-157,"-5"-1"0,4-2 179,-5 4 1,-1-1 0,2 0 0,2 0 34,1 0 0,0 2 0,-5 5-12,0 0 0,2-2 0,2-1 0,1-3 15,-1 3 0,-3 1 0,-1 2-69,0 0 0,0 0-180,0 0 0,0 0-99,0 0 0,0-5 46,0 0 1,-1-8 241,-5 2 0,4-3 0,-5-2 0</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4:51.311"/>
    </inkml:context>
    <inkml:brush xml:id="br0">
      <inkml:brushProperty name="width" value="0.08571" units="cm"/>
      <inkml:brushProperty name="height" value="0.08571" units="cm"/>
    </inkml:brush>
  </inkml:definitions>
  <inkml:trace contextRef="#ctx0" brushRef="#br0">1 1 6726,'9'0'52,"0"0"-23,-4 0 0,-1 5-18,6 0 0,-4 1 0,4-5-4,3 5 0,1-4 0,2 3 4,0-3 1,2-2 0,1 0 0,3 0 25,-3 0 0,5 0 0,-1 0 0,2 0-13,3 0 1,3 0 0,1 0 0,0 0-62,0 0 1,0 0 0,0 0-1,0 0 14,0 0 0,2 0 0,2 0 1,1 0 12,-1 0 0,-1 0 0,1 0 1,1 0 16,-1 0 1,3 0 0,-2 0-1,1 0 11,1 0 0,-5 0 1,3 0-1,-3 0-7,-2 0 0,0 0 0,0 0 1,1 0-7,-1 0 0,0 0 0,0 0 0,0 0 20,0 0 1,2 0-1,1 0 1,5 0 18,1 0 0,-6 0 1,4 0-1,-1 0-22,-1 0 1,2 5 0,-3 0-1,1-1 35,-1-2 0,-4-2 0,-3 0 1,-3 0-24,3 0 0,1 0 1,2 0-1,0 2-10,0 3 0,0-3 1,1 3-1,0-3-36,5-2 0,-4 0 0,3 0 1,-1 0-19,1 0 1,-3 0-1,3 0 1,-3 0 0,-2 0 0,6 0 0,-1 0 1,-3 0 19,-6 0 0,3 2 0,-4 1 0,3 2 10,2-1 1,-5 0 0,-1-1 0,1 2 1,-2-1 1,3-2 0,-4-2 0,1 0 1,3 0 1,1 5-1,-1 1 1,-1-3-1,1-1 1,8-2 0,1 2 0,-1 1 16,-2 3 0,3-1 0,1-5 0,-3 0 14,-1 0 0,4 0 0,-1 0 0,-1 0 5,-2 0 1,-2 0 0,0 0 0,0 0 14,0 0 0,0 0 0,0 0 0,0 0-39,0 0 1,6 0 0,-1 0 0,-1 0-12,-3 0 1,5 0 0,-1 0 0,-1 0-19,-2 0 1,3 0 0,1 0 0,-3 2 21,-1 3 1,-2-3-1,2 3 1,0-3 57,-2-2 1,9 0 0,-9 0 0,2 0-43,0 0 0,-2 0 0,0 0 1,0 0-4,0 0 1,0 0 0,-2 0 0,-1 0-10,-2 0 1,-1 0-1,6 0 1,-1 0 23,-5 0 0,5-5 0,-6-1 0,1 3-20,1 1 0,-2 2 1,3-2-1,-3-1-25,-1-3 0,2 1 0,-3 3 1,2-1 3,4-3 0,-4 1 1,2 3-1,-1-2-16,-1-1 0,4 0 0,-6 5 0,0 0 22,0 0 1,-1-6-1,-5 1 1,3 2-3,1 1 1,1 2-1,-6 0 1,0 0 0,0 0 0,0 0 0,0 0 1,0 0-2,0 0 1,0 0 0,0 0-1,0-2-4,0-3 1,0 3-1,0-3 1,0 3-13,0 2 1,0 0-1,0 0 1,0 0-25,0 0 1,2 0 0,2 0 0,1 0 24,-1 0 0,-2 0 0,-2 0 0,0 0-3,0 0 1,0 0-1,0 0 18,0 0 1,-5 0 0,-1 0 16,3 0 0,-4 0 4,1 0-18,-6 0 0,5 0-4,-4 0 0,-3 0 0,7 0 0,-4 0 0,-3 0 0,7 2 0,-4 3 0,-3-2 1,5 6-1,-2 0 20,1 0 0,-1-4 0,-3 6 12,3 2 0,-3 1 1,3 2-1,-3 0-68,-2 0 0,0 0 0,0 0 0,0 0-67,0 0 1,0 0 0,0 0-1,0 0-149,0 0 1,0 0-1,0 0 1,0 0 251,0 0 0,-7-7 0,-2-2 0</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8:34.502"/>
    </inkml:context>
    <inkml:brush xml:id="br0">
      <inkml:brushProperty name="width" value="0.08571" units="cm"/>
      <inkml:brushProperty name="height" value="0.08571" units="cm"/>
    </inkml:brush>
  </inkml:definitions>
  <inkml:trace contextRef="#ctx0" brushRef="#br0">280 262 7773,'0'-9'521,"0"-7"1,0 12-398,0-7 0,-2 7-281,-4-2 1,2 4 0,-7 2 97,-3 0 1,4 0-1,-1 0 22,-3 0 0,4 0 1,-1 0 30,-3 0 0,-1 8 0,-3 2 5,1-1 0,5 1 1,0-4 0,-1 5 1,3-1 0,0 2-18,3 1 1,-1-3-1,4 2-19,-2 1 1,0-3 0,6 2 6,0 1 1,0 3 36,0 1 0,0 1 79,0-1 0,6-5 1,2-3 41,2-1 1,-4 4-46,5-6 0,1 5 1,5-5-12,1-2 0,-1-2 1,1-2-38,-1 0 1,-5 0 0,-1 0 0,3 0-16,2 0 1,-5-6-1,1 0 1,-1 1-22,-1-3 0,6 4 0,-7-8 0,3 1 19,0 1 1,-7-4 0,5 7 0,-2-3-2,-4-4 0,4 5 0,-1-3 37,3-2 1,-6-1-58,2-3 1,-4 1-2,-2-1 1,0 1 0,-2-1 1,-4 1 0,4 5 0,-6 1-1,0-3 1,1-1-1,-7-3 1,4 1 2,3-1 0,-7 7 1,4-1-1,-1-2 9,-1-1 1,6 3 0,-5 1-1,-3-1-8,-1 2 1,-1 0-1,2 7 1,3-3-19,-3 2 0,-1-4 1,-3 2-1,1 2 8,-1 3 0,7 1 0,-1 0 1,-2 0-275,-1 0 1,3 0-667,1 0 366,-1 0 1,2 1-365,4 5 946,4-4 0,10 14 0,2-7 0</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8:35.208"/>
    </inkml:context>
    <inkml:brush xml:id="br0">
      <inkml:brushProperty name="width" value="0.08571" units="cm"/>
      <inkml:brushProperty name="height" value="0.08571" units="cm"/>
    </inkml:brush>
  </inkml:definitions>
  <inkml:trace contextRef="#ctx0" brushRef="#br0">0 0 7984,'0'18'169,"0"-7"0,0 1-36,0 1 0,0 3 1,0 1-146,0 1 1,6-1 0,0 1-30,-2-1 1,-2 1 0,-2-1 0,0 1-5,0-1 1,0 1-1,0-1 1,2-1 50,4-5 1,-4 5 0,3-5-57,-3 5 0,-2 1-61,0 1 1,0-1 81,0 1 0,-2-9 36,-3-3-1,3-4 166,-6-2-93,8 0 1,2 0-3,4 0 1,-3 0-22,9 0 0,-6 0 16,6 0 1,-1 0 131,7 0 0,-1 0-165,1 0 0,-1 0 1,1 0-8,-1 0 0,-5 0 0,-1 2 14,3 4 0,-4-4 1,1 4-296,3-4 0,-5-2-375,3 0-1018,0 0 1642,5 0 0,-7-8 0,-2-2 0</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8:35.514"/>
    </inkml:context>
    <inkml:brush xml:id="br0">
      <inkml:brushProperty name="width" value="0.08571" units="cm"/>
      <inkml:brushProperty name="height" value="0.08571" units="cm"/>
    </inkml:brush>
  </inkml:definitions>
  <inkml:trace contextRef="#ctx0" brushRef="#br0">1 53 7774,'7'-10'-54,"-5"3"0,8 7 156,-4 0 1,-2 0 0,7 0-94,3 0 1,2 0-1,1 0-116,0 0 1,-5 0 0,0 0-337,1 0 1,3-2-408,1-4 850,1 4 0,-1-14 0,1 7 0</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8:35.773"/>
    </inkml:context>
    <inkml:brush xml:id="br0">
      <inkml:brushProperty name="width" value="0.08571" units="cm"/>
      <inkml:brushProperty name="height" value="0.08571" units="cm"/>
    </inkml:brush>
  </inkml:definitions>
  <inkml:trace contextRef="#ctx0" brushRef="#br0">0 18 7786,'12'0'-701,"-2"-2"999,-3-4 0,1 4-13,-2-3 1,4 3-1,7 2-174,1 0 0,-7 0 0,1 0 0,1 0-160,3 0 0,1 0 0,1 0-469,-1 0 1,1 2 517,-1 3 0,1 5 0,-1 8 0</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8:36.563"/>
    </inkml:context>
    <inkml:brush xml:id="br0">
      <inkml:brushProperty name="width" value="0.08571" units="cm"/>
      <inkml:brushProperty name="height" value="0.08571" units="cm"/>
    </inkml:brush>
  </inkml:definitions>
  <inkml:trace contextRef="#ctx0" brushRef="#br0">1 105 6116,'0'-10'585,"0"1"-150,0 3-47,0 4-270,0-6 1,2 8 0,4 0-40,5 0 1,-1 0-1,2 0 1,1 0-46,3 0 1,1 0 0,1 0-1,1 0-16,4 0 1,-3 0 0,5 0 0,-2-2 23,1-4 0,5 4 1,-4-3-1,0 3-9,0 2 1,6 0 0,-1-2 0,3-2 16,1-2 0,1 0 1,0 6-1,0-2 16,0-4 1,-6 5-1,0-5 1,2 4-1,2 2 0,-3 0 0,-3 0 0,-2 0-51,-4 0 0,-1 0 0,-3-2 0,1-2 5,-1-2 1,1 0-245,-1 6-944,0 0 539,1 0 1,-8 2 628,-5 4 0,-3-4 0,-9 14 0,-3-7 0</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8:37.268"/>
    </inkml:context>
    <inkml:brush xml:id="br0">
      <inkml:brushProperty name="width" value="0.08571" units="cm"/>
      <inkml:brushProperty name="height" value="0.08571" units="cm"/>
    </inkml:brush>
  </inkml:definitions>
  <inkml:trace contextRef="#ctx0" brushRef="#br0">228 227 6037,'0'-10'833,"0"3"-747,-8 7 0,-2 0 0,-7 0-91,-1 0 0,7 0 1,-1 2-3,-2 3 0,1 5 0,-1 6 1,2-3-11,-1-1 1,3 0 0,0 5 0,1-1 4,-1-5 0,4 5 0,-3-5 0,1 5-19,4 1 1,2 1 0,2-1 17,0 1 1,0-1 0,2 1 45,4-1 0,-4-5 0,5-3 0,1-1 26,4-4 1,-2 4-1,1-2-3,3-2 1,1-2 9,3-2 1,-1 0-1,1 0-29,-1 0 0,-5-6 0,-2-2 0,-1 0-23,1 0 1,-4-5-1,3 1 1,-1-3 20,-4-3 0,0 1 1,0-1-1,2 1-3,-2-1 0,-3 1 1,-1-1-1,0 1-8,0 0 1,0-1 0,0 1 0,0-1-14,0 1 0,-5-1 1,-3 1-1,0-1 10,0 1 1,-3-1-1,3 1 1,0-1-7,0 1 1,-5 5-1,3 1 1,-1-1-41,-1 2 0,0-5 1,-5 5-46,-1 0 1,7-3 0,-1 7-293,-2 2 1,5 2-100,-3 2 1,0 2 460,-5 4 0,7 4 0,4 7 0,5 1 0,1-1 0</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8:38.619"/>
    </inkml:context>
    <inkml:brush xml:id="br0">
      <inkml:brushProperty name="width" value="0.08571" units="cm"/>
      <inkml:brushProperty name="height" value="0.08571" units="cm"/>
    </inkml:brush>
  </inkml:definitions>
  <inkml:trace contextRef="#ctx0" brushRef="#br0">0 0 6970,'0'12'203,"0"-1"0,6-5 0,0 6 0,-2 1-82,-2 3 0,-2-4 1,1-1-1,3 3-35,2 1 1,0 3 0,-6-1 0,2 1-60,4-1 0,-4 1 0,4-1 1,-5 1-27,-1-1 0,0 0 0,0 1 1,0-1-116,0 1 1,0-1 0,2 1-329,4-1 1,-4 1-466,4-1 907,-4 1 0,-2-1 0,0 1 0</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8:39.242"/>
    </inkml:context>
    <inkml:brush xml:id="br0">
      <inkml:brushProperty name="width" value="0.08571" units="cm"/>
      <inkml:brushProperty name="height" value="0.08571" units="cm"/>
    </inkml:brush>
  </inkml:definitions>
  <inkml:trace contextRef="#ctx0" brushRef="#br0">0 1 6470,'12'0'139,"0"0"0,-6 0 1,5 0 14,3 0 1,-5 0-80,3 0 1,0 0-65,5 0 0,-5 0 52,-1 0 1,-5 0-984,6 0 920,-8 0 0,4 7 0,-8 3 0</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8:39.490"/>
    </inkml:context>
    <inkml:brush xml:id="br0">
      <inkml:brushProperty name="width" value="0.08571" units="cm"/>
      <inkml:brushProperty name="height" value="0.08571" units="cm"/>
    </inkml:brush>
  </inkml:definitions>
  <inkml:trace contextRef="#ctx0" brushRef="#br0">0 1 7925,'18'0'-40,"-1"0"1,-5 0-1,-1 0 34,3 0 1,-4 0-563,1 0 568,1 0 0,6 0 0,-1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6:21.294"/>
    </inkml:context>
    <inkml:brush xml:id="br0">
      <inkml:brushProperty name="width" value="0.08571" units="cm"/>
      <inkml:brushProperty name="height" value="0.08571" units="cm"/>
    </inkml:brush>
  </inkml:definitions>
  <inkml:trace contextRef="#ctx0" brushRef="#br0">81 177 6357,'-11'10'-62,"1"1"1,4-5-1,-3 4 115,2 3 0,-4-4 0,4-1 0,0 1 53,0 0 1,2 2 0,5 5 1,0 0-80,0 0 0,2-2 1,1-1-1,4-4-26,2-2 1,-4 4-1,6-4-2,2 2 0,-4-6 0,1 2 0,1-1 21,-2 1 0,5-3 0,-3 4 0,3-5 31,2-1 0,0 0 1,0 0-1,0 0-27,0 0 1,0 0-1,0 0 1,0 0 49,0 0 0,0 0 0,2 0-21,4 0 1,-5-5 0,5 0 0,-4 1 50,-2 2 1,0-5-66,0-4 0,-2 3 0,-2-3-17,-1-2 1,-6-1 0,4-2-41,-2 0 1,-1 0 0,-6-2 11,0-3 0,0 3 1,0-3-1,0 3-2,0 2 1,0 0-1,0 0 1,-2 0 0,-3 0 1,1 5-1,-5 0 1,0 1-19,0 1 0,-1-4 0,-6 6 0,0 0-7,0 0 1,0 0-1,0 3 1,-1-1 28,1 1 0,0-3 0,0 2 13,0 1 0,0 2 1,0 2-1,0 0-1,0 0 0,0 0 0,0 0 1,0 0-10,0 0 0,5 0 0,1 2 0,-3 2-9,-1 1 1,3 6 0,1-4-9,-3 2 1,4 0-1,0 3 5,2-1 0,2 0 1,5 5 0,0 0 1,0 0 22,0 0 0,0-6 1,2-1 78,3-2 0,-1 4 0,6-6 12,3-1 0,1-2 0,2-2 1,0 0-37,0 0 0,0 0 1,0 0-1,0 0-41,0 0 1,0 0-1,0 0 1,0 0-20,0 0 1,0 0-1,0 0 1,0 0-82,0 0 1,-5-2 0,0-2-35,1-1 1,-3 0-1,0 3 1,0-2-198,0-1 1,-4 0-466,6 5 54,-7 0 373,10 0 342,-12 0 0,5 0 0,-7 0 0</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2:47.549"/>
    </inkml:context>
    <inkml:brush xml:id="br0">
      <inkml:brushProperty name="width" value="0.08571" units="cm"/>
      <inkml:brushProperty name="height" value="0.08571" units="cm"/>
    </inkml:brush>
  </inkml:definitions>
  <inkml:trace contextRef="#ctx0" brushRef="#br0">1 18 7273,'0'-10'-364,"0"2"1,2 8 685,4 0 90,-4 0-248,5 0 1,-7 8-81,0 4 0,0 3 0,0 3-57,0-1 0,0 1 0,0-1 6,0 1 1,0-1 0,0 1-112,0-1 1,0 1 73,0-1 0,2-1 0,2-3-213,2-1 86,0-1-794,-6 7 578,0-1 347,0-7 0,-8-2 0,-2-8 0</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2:48.528"/>
    </inkml:context>
    <inkml:brush xml:id="br0">
      <inkml:brushProperty name="width" value="0.08571" units="cm"/>
      <inkml:brushProperty name="height" value="0.08571" units="cm"/>
    </inkml:brush>
  </inkml:definitions>
  <inkml:trace contextRef="#ctx0" brushRef="#br0">1 53 6618,'17'0'280,"-5"0"-223,-1 0 1,1 0 0,5 0-11,1 0 1,-6 0 0,-1-2 0,3-2-3,1-1 0,3-1 1,-1 6-1,1 0-4,-1 0 1,3 0 0,1 0 0,2-2 9,-1-4 0,-3 4 0,-2-4 1,1 4-23,-1 2 0,1-2 0,-1-1 0,1-3 8,-1 2 1,-5 2 0,-1 2-101,3 0 0,-4 0 0,1 0-559,3 0 38,-6 0 1,5 8 583,-7 3 0,0 5 0,-14 1 0,-1 1 0</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2:49.645"/>
    </inkml:context>
    <inkml:brush xml:id="br0">
      <inkml:brushProperty name="width" value="0.08571" units="cm"/>
      <inkml:brushProperty name="height" value="0.08571" units="cm"/>
    </inkml:brush>
  </inkml:definitions>
  <inkml:trace contextRef="#ctx0" brushRef="#br0">71 88 7805,'-10'0'-1389,"2"-2"1463,8-4 1,0 2-1,2-5 3,4 1 0,-4 0 0,6 4 24,-1-1 0,1-3 0,6 4-31,-3-2 1,-5 0 0,6 6-27,1 0 1,-3-6 0,2 1-1,1 1 1,-3 2 0,2 2-20,1 0 0,3 0-36,1 0 0,1 2 3,-1 4 1,-7-3-15,-4 9 1,2-6 0,-3 6-25,-1 1 1,-2 3 14,-2 1 1,0 1 0,0-1 23,0 0 0,0-5 0,0 0-1,0 1 1,-2 3 15,-4 1 1,3-1-1,-7-3 1,2-1-5,4 2 0,-4-5 1,1 3-3,-3 2 1,4-5 0,-4 3 35,3 2 0,-5-5 1,4 1-20,-1-2 1,-3 3 0,-4-3-15,5 2 0,-5-6 0,7 3 0,-3-1-25,0 0 0,6 0 0,-5-6-66,-3 0 1,-1 6 44,-3 0 0,7-1 10,-1-5 0,6 0 10,-6 0 1,9-2 25,-3-3 1,4 1 9,2-8 0,0 6 22,0-5 1,0 5-25,0-6 1,2 6-2,4-5-4,-4 7 1,7-4-1,-5 6 11,2-4 1,2 4-15,-2-3 0,-3 3-5,9 2 0,-6 0 11,6 0 0,-1 0 12,7 0 1,-7 0-16,1 0 1,-6 0 0,5 0 4,3 0 0,-4 0 0,-1 2 29,-1 3 1,6-3 10,-3 4 1,-1-4-1,2 0-10,1 4 1,-3-4-1,2 4 0,1-4 1,-3 3-7,2 1 1,-3 2 0,5-4 14,-3 2 0,-5 5 48,6-5 0,-6 2 0,5-2 0,-1-2-26,2 7-84,3-7-747,-5 4 0,2-2-488,-1-1 1245,-7 1 0,4-6 0,-8 0 0</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2:51.905"/>
    </inkml:context>
    <inkml:brush xml:id="br0">
      <inkml:brushProperty name="width" value="0.08571" units="cm"/>
      <inkml:brushProperty name="height" value="0.08571" units="cm"/>
    </inkml:brush>
  </inkml:definitions>
  <inkml:trace contextRef="#ctx0" brushRef="#br0">157 35 6136,'10'-2'-55,"-4"-3"109,4 3 1,-3-8 45,5 4 63,-4 4-46,-8-6 0,2 8 103,3 0-45,-3 0 81,6 0-171,-8 0 0,-2 0-87,-4 0 0,3 0 36,-9 0 1,6 2-11,-6 4 0,9-2 1,-5 6-1,2 0 18,0-1 1,-6-3 0,5 6-14,-3 1 1,4 3 0,-4 1 0,1 1-11,-1-1 1,4-1 0,-3-3 0,-1-1-6,0 2 1,6 1 0,-3 3 0,1-1-10,0 0 1,0 1 0,4-1 0,-2 1 7,-2-1 1,1 1 0,5-1-5,0 1 1,-2-1-1,-2 1-8,-2-1 1,0 1-1,6-1-4,0 0 0,0 1 0,0-1 3,0 1 0,6-6 0,0-1 1,-2 3 0,3-5 0,1 3 4,2 2 0,-4-1 1,5 1 5,3-3 0,1-1 0,1 4 0,-2-3 0,-3 1 3,3-2 0,1 3 0,3-5-9,-1 2 0,1 1-6,-1 7 0,1-6 1,-1-1-1,1 3-5,-1 1 1,0 1 0,-1-3 0,-4-1-16,-7 2 0,3-5 0,0 3-8,2 2 1,-6 1 0,1 3 0,-3-1 13,-2 0 1,0 1 0,0-1 0,0 1-73,0-1 66,0 1 6,0-1-9,-7 1 9,-3-1 1,-2 6-1,1 1 80,-3-3-69,-2-1 1,-1-9 0,0 1 23,-1 1-33,8 3 9,-5 1 93,5-7-91,-7 6 5,-1-14 0,1 11 0,1-5 0,3 0 2,1-1 0,6-1 1,-4-4 19,3 4-102,-7-4 79,12 6-58,-6-8 47,8 0 1,6 2-1,2 2 3,2 1 1,-4 3-14,5-2 9,-7-4 184,12 13-93,-14-13 0,11 14 0,-5-5-28,2 5 1,-5 1 0,5 1-17,-2-1 0,0 1 0,-4-1 9,1 1-31,1-9 0,-6 7 0,2-4 1,2 3 1,2 3 1,0-1 0,-6 1-1,0-1 16,0 1 1,0-1 0,0 2 0,-2 1 1,-4-3 1,4 10-1,-4-9 1,4 1-24,2 1 0,-6-3 0,1 3 0,1 1-4,2 2 0,0 0 0,-2-3 0,-2 1-41,2 3 1,2 1 0,0-4-1,-2 2-2,-1-1 1,-1-3 0,4-1 0,-2-1 17,-2 1 0,0 5 0,6 0 1,0-2 1,0-1 1,-2-3 0,-2 1 0,-1-1 15,1 1 1,2-1 0,2 1 0,-2-1 27,-4 1 0,4-1 0,-4 0 0,4 1-3,2-1 1,0-5 0,0 0-1,0 1-10,0 3 0,0-5 0,0 1-9,0 2 1,0 1-16,0 3 0,2-7 0,4-1 20,6-2 1,-3 3-1,3-5 15,2-2 0,-5-2 0,3-2 1,2 0-8,1 0 1,3 0 0,-1 0 0,1 0 0,-1 0 0,-5 0 1,-1 0-1,3 0-31,1 0 0,3-6 0,-1 0 29,1 3 0,-1-5-25,1 2 0,-3-2 1,-1 4-215,-3-2 1,-5 1-436,6 5 0,-8-2-421,2-4 1076,-4 4 0,-10-21 0,-2 3 0</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2:56.901"/>
    </inkml:context>
    <inkml:brush xml:id="br0">
      <inkml:brushProperty name="width" value="0.08571" units="cm"/>
      <inkml:brushProperty name="height" value="0.08571" units="cm"/>
    </inkml:brush>
  </inkml:definitions>
  <inkml:trace contextRef="#ctx0" brushRef="#br0">175 71 7366,'8'9'-584,"-6"-1"701,5-8 0,-9 0 4,-3 0-19,-5 0-81,-8 0-96,1 0 0,1-2 72,5-4 1,3 3-173,8-9 1,0 6 140,0-6 1,0 7-1,2-5 62,4 2 1,-2 2 0,5 4 0,1-2 55,0-1 0,-4-1 0,5 6-28,3 0 1,-4 0 0,1 0 13,3 0 1,-5 0-1,3 0-4,2 0 1,-5 0-1,1 2 11,-2 4 1,5 3-70,-1 9 1,2-1-1,-1 1 22,-1-1 1,-8-5-1,4-3 1,-3 1-36,1 0 1,2 0-1,-4 3 1,2-1-16,-2 1 0,-3 3 0,-1 1 21,0 1 0,0-1 1,0 1-1,0-1 4,0 1 0,0-1 1,-1 1-1,-3-1-2,-2 1 1,-8-1-1,5 1 1,-3-1-26,0 0 0,3 1 1,-5-1-1,4 1 6,3-1 1,-7-5-1,4 0 1,-1-1-62,-1-1 1,0 5 72,-5-3 1,-1-2 0,1-1-16,-1-1 0,1-2 8,0-6 0,-1 0 1,1 0-23,-1 0 1,6-2-1,1-2-56,-3-2 1,5-7 54,-3 1 0,8-3 17,-2-3 0,4 1 60,2-1 0,0 7 0,2-1 43,4-2 1,-2 5-17,8-3 1,-1 0-36,7-5 1,-3 5-1,-1 3 67,-3 1 1,1 2-27,6 6 0,-7-2 0,1-2-31,1-2 0,-3 1-33,2 5 1,-6 0 10,5 0 1,-1 2 0,3 1-78,-1 3 0,0 2 102,5-2 1,1-2 0,-1 5 4,1-1 0,-7 4 1,-1-4-1,0-1-4,-1 1 1,1 0-1,4-4 1,-5 3 50,-1 3 1,6-4-51,-3 6 0,-1-3 0,0 5-174,-2-2 1,-3-7-320,-5 7 1,6-6-859,0 6 1301,0-9 0,-6 5 0,0-8 0</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3:01.459"/>
    </inkml:context>
    <inkml:brush xml:id="br0">
      <inkml:brushProperty name="width" value="0.08571" units="cm"/>
      <inkml:brushProperty name="height" value="0.08571" units="cm"/>
    </inkml:brush>
  </inkml:definitions>
  <inkml:trace contextRef="#ctx0" brushRef="#br0">227 0 6490,'-9'0'176,"-7"0"1,12 0-133,-7 0 0,5 0-47,-6 0 0,0 6-1,-5 0 0,5 0 0,1-6 0,-3 0 56,-1 0 1,3 6-32,0-1 1,6 1-18,-5-6 1,7 2-11,-2 4 1,2-4 22,-2 4-47,4-4 42,-5 5 1,5-3-5,-4 8 1,4-6 21,-4 5 0,4-5-12,2 6 1,0 0 21,0 5 0,0-5 0,0-1 7,0 3 0,0-4 0,0 1 8,0 3 0,6 1-42,0 3 1,0-1 0,-6 1-4,0-1 1,0 1 0,0-1-24,0 1 0,0-7 0,0 1 3,0 1 0,0 3 0,0 1 7,0 1 1,0-1 0,2 1 14,3-1 0,-3 1 0,4-1 16,-4 1 1,-2-1-1,0 1-20,0-1 1,0 1 0,0-1-1,0 0 4,0 1 1,2-3 0,2-1 0,2-2-10,-2 1 0,-2 3 1,-2 1-9,0 1 1,0-1 0,0 1 1,0-1 1,0-5 0,0-1-2,0 3 1,5 2-1,1 1 0,-2 0 0,-2-5 0,-2 0-6,0 1 1,0 3 0,0 1 8,0 1 0,0-7 0,0 1 0,0 2 1,0 1 2,0 3 0,0-1 0,0 1 6,0-1 0,0-5 0,0-1-2,0 3 1,0 1 0,0 3-6,0-1 1,0-5-1,0 0 5,0 1 1,0 3 0,0 1-1,0 1 0,6-7 0,0 1-6,-2 2 0,-2-5-1,-2 3 0,2-2 0,1 3 2,3-1 1,0-1-5,-6 7 1,0-6 0,0-1 1,6-5 1,0 6 0,0-1-1,-6 7 1,0-7 0,0 1 0,1-6 0,5 6 3,-4-9 1,6 13 0,-6-14 0,2 6 10,2-1-6,-1-5 1,-3 6 14,4-8 0,-2 0 9,8 0 1,-6 0 44,5 0 0,-5 0-69,6 0 1,-7 0 5,7 0 0,-6 0 0,6 0-34,1 0 1,-3 0 0,2 0 34,1 0 1,-3 0-1,-1-2 1,1-2 11,0-2 0,2 1 1,5 5 9,0 0 1,-5 0-1,0 0-14,1 0 1,3 0 0,1-2-63,1-4 0,-1 4-358,1-4 45,-1 4 0,-5 2-202,-1 0 1,-9-2 553,-2-4 0,-7-3 0,-11-9 0</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3:14.998"/>
    </inkml:context>
    <inkml:brush xml:id="br0">
      <inkml:brushProperty name="width" value="0.08571" units="cm"/>
      <inkml:brushProperty name="height" value="0.08571" units="cm"/>
    </inkml:brush>
  </inkml:definitions>
  <inkml:trace contextRef="#ctx0" brushRef="#br0">1 1 7158,'17'0'-544,"1"0"674,-1 0 0,1 0 40,-1 0 0,-5 0 0,-1 0-81,3 0 0,2 6 0,1 1-29,0 3 0,1 2 0,-3 5 1,-1 1-57,-2-1 0,-7-5 0,5-1 0,0 3-4,0 1 0,-7 3 0,5-1 0,-2 1-36,0-1 1,0 1-1,-4-1 1,2 3 28,1 3 1,1-4 0,-6 5 0,0-5 12,0-2 0,0 1 0,0-1 0,0 3-25,0 3 0,0-4 0,-2 5 0,-2-5-50,-1-1 1,-9-3 0,4-1 0,-1-3-33,-1 3 1,0 0 0,-5-1-1,-1-3-279,1-2 0,-6 3 380,-1-5 0,-7 8 0,4-5 0</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3:16.905"/>
    </inkml:context>
    <inkml:brush xml:id="br0">
      <inkml:brushProperty name="width" value="0.08571" units="cm"/>
      <inkml:brushProperty name="height" value="0.08571" units="cm"/>
    </inkml:brush>
  </inkml:definitions>
  <inkml:trace contextRef="#ctx0" brushRef="#br0">0 1 6937,'12'0'98,"-1"0"-64,3 0 1,-4 0 0,1 0-6,3 0 0,1 0 0,3 0-27,-1 0 1,-5 0-1,0 0 21,1 0 0,3 0 1,1 0-1,1 0 8,-1 0 0,1 0 1,-1 0-30,1 0 0,-1 0 0,1 0-7,-1 0 1,0 0 0,1 0-14,-1 0 0,-5 0 16,0 0 34,-1 0-16,-1 0 51,-2 0-23,-8 0 0,2 0 49,4 0-28,-5 0-36,7 8 1,-8 1 14,0 9 0,0-6-33,0-1 1,0 1 0,0 5 7,0 1 0,0-7 0,0 1-3,0 2 0,0 1 0,0 3-16,0-1 1,0 1 0,0-1 2,0 0 1,0 1-1,0-1 1,2 1 12,4-1 1,-4 1-1,4-1 9,-4 1 1,-2-1 0,0 1-10,0-1 0,0 1 1,0-1-1,0 1 2,0-1 1,0 0 0,0 1-26,0-1 1,0 1-1,0-1 6,0 1 1,0-1 0,0 1 0,0-1 0,0 1 0,0-1 1,0 1-8,0-1 0,0 0 0,2 1 0,2-1 5,1 1 0,1-1 0,-6 1 2,0-1 0,0 1 0,0-1 0,0 1 0,0-1 0,0 1 0,0-1 0,0 1 0,0-1-9,0 0 1,0 1 0,0-1-15,0 1 1,0-7 0,0 1 9,0 2 1,0 1-1,0 3 0,0-1 15,0 1 0,0-7 0,0 1-1,0 1 0,0-3-4,0 2 0,0-6-10,0 5 0,0-5 8,0 6 0,0-6 6,0 5 1,0-5-3,0 6 0,0-6 3,0 5 0,0-5 0,0 6 1,0-7 53,0 7-55,0-8 0,0 6 5,0-5 0,2-3 34,4 4-6,-4 4-19,6 0 0,-8 1 21,0 1-1,0-8 43,0 4 45,0-8 0,0 2 203,0 3-195,0-3 1,-2 6-64,-4-8 0,2 0 0,-8 0-15,-1 0 1,3 0 0,-2 0-37,-1 0 0,-3 0 1,-1 0 5,-1 0 0,1 0 0,-1 0 0,1-2-197,0-4 0,-1 4 1,1-3-40,-1 3 179,8 2 1,-5 0-1,3 0 1,-3-2-453,-3-4 176,1 4 244,7-6 66,-5 0 0,5-9 0,-8-10 0</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3:18.194"/>
    </inkml:context>
    <inkml:brush xml:id="br0">
      <inkml:brushProperty name="width" value="0.08571" units="cm"/>
      <inkml:brushProperty name="height" value="0.08571" units="cm"/>
    </inkml:brush>
  </inkml:definitions>
  <inkml:trace contextRef="#ctx0" brushRef="#br0">263 18 6041,'0'-9'756,"0"1"-674,0 8 114,0 0-207,-8 0 0,-2 0 1,-5 2 39,3 4 0,2-3 1,5 7-1,-5 0 13,0 0 1,-3-5 0,5 7-1,0 2-13,0 1 0,-5 1 0,3-1 0,-2-1-22,1-1 0,1 13 0,-3-9 0,3 2-20,2 1 1,-4-3 0,5 1 0,-1-1 31,0 1 0,0-1 0,4 1 1,-1-1 7,1 1 0,2-1 1,2 0-1,0 1-6,0-1 1,0 1-1,0-1 9,0 1 0,0-7 0,0 1-18,0 2 1,8 1 0,3 1-111,5-5 0,-5-1 0,1-6-65,2 2 0,1 0 1,3-6-1,-1 0-43,1 0 0,-1 0 0,0 0 0,3 0 206,3 0 0,-11 0 0,19-8 0,-12-2 0</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3:18.961"/>
    </inkml:context>
    <inkml:brush xml:id="br0">
      <inkml:brushProperty name="width" value="0.08571" units="cm"/>
      <inkml:brushProperty name="height" value="0.08571" units="cm"/>
    </inkml:brush>
  </inkml:definitions>
  <inkml:trace contextRef="#ctx0" brushRef="#br0">1 18 7588,'17'0'-567,"-5"0"524,-1 0 0,-1-2 0,4-2 0,-3-1 79,3 1 1,-4 2 0,1 2-1,3 0 9,1 0 0,-3 0 1,0 0 123,1 0 1,3 0-143,1 0 0,-1 2 1,-3 2 17,-1 1 1,-2 9-1,3-4-10,-1-1 1,-8 7 0,2-4-146,-5 3 1,-1 3-1,0-1 90,0 1 0,-5-7 0,-3 1 12,-2 1 0,-1 1 0,-7 0 0,1-5-80,-1-1 0,1-2 0,1-4 0,3 2-235,1 2 0,6-1-167,-6-5 490,9 0 0,3-7 0,9-11 0,9-9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6:21.729"/>
    </inkml:context>
    <inkml:brush xml:id="br0">
      <inkml:brushProperty name="width" value="0.08571" units="cm"/>
      <inkml:brushProperty name="height" value="0.08571" units="cm"/>
    </inkml:brush>
  </inkml:definitions>
  <inkml:trace contextRef="#ctx0" brushRef="#br0">0 0 7791,'0'9'-1889,"2"-2"1835,3-7 0,-1 0 85,7 0 33,-8 7 0,4 2 153,-7 7 0,0-5-106,0 0 1,0-1 0,0 6-70,0 0 0,0 0 0,0 0-65,0 0 1,0 0-1,0 1 23,0-1 0,0 0 0,0 0-138,0 0 0,0-6-280,0 1 418,0 0 0,0-2 0,-7-2 0,-2-7 0</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3:19.370"/>
    </inkml:context>
    <inkml:brush xml:id="br0">
      <inkml:brushProperty name="width" value="0.08571" units="cm"/>
      <inkml:brushProperty name="height" value="0.08571" units="cm"/>
    </inkml:brush>
  </inkml:definitions>
  <inkml:trace contextRef="#ctx0" brushRef="#br0">210 1 7834,'-11'0'-87,"1"2"0,0 2 0,1 2-126,-5-3 1,4-1-1,-1 0 292,-3 4 1,5-4-1,-3 6-13,-2 0 0,-1-1 0,-1 7 0,3-4 3,1-3 0,8 7 0,-4-4 0,3 1-12,-1 1 1,0-6-1,6 6 32,0 1 1,0 3-24,0 1 1,0 1 0,2-3-21,4-3 0,-2-3 0,7-5-73,3 2 1,1 0 0,3-6 0,-1 0-95,1 0 1,-1 0-1,1 0-60,-1 0 1,1 0 0,-1 0-1,0 0-236,1 0 1,-6-8 416,-1-3 0,1-13 0,5-3 0</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3:20.111"/>
    </inkml:context>
    <inkml:brush xml:id="br0">
      <inkml:brushProperty name="width" value="0.08571" units="cm"/>
      <inkml:brushProperty name="height" value="0.08571" units="cm"/>
    </inkml:brush>
  </inkml:definitions>
  <inkml:trace contextRef="#ctx0" brushRef="#br0">1 0 7428,'17'0'-1454,"-5"0"1596,0 0-50,-8 0 1,5 0 206,-3 0 1,-2 2-222,8 4 0,-1-4 0,7 6-36,-1 0 0,-5-7 1,-1 5-1,1-2-4,-2 2 0,5-4 0,-3 6-9,3-1 1,-3-3-1,-2 8 7,-2 2 0,3-5 0,-3 1 0,0 0-36,-1-1 1,1 1 0,-4 4 0,2-3 26,-2 3 0,4 1 0,-3 3-50,-1-1 0,0 1 0,0-1-7,2 1 0,0-1 1,-6 1 23,0-1 0,0 1 1,0-1 4,0 1 0,-2-1 0,-2 0 0,-2 1 1,2-1 0,-4-5 0,3 0 0,-1 1 27,-2 3 1,6-5 0,-6-1 0,2 0-7,1 0 1,-7 1 0,4 5 73,-1-5 0,3-1 0,-6-6 0,0 4-29,3 1 0,-7-5 0,5 4 32,-5 0 1,4-6-1,1 4 65,-3-4 1,4 3-213,-1 1 0,5 0-597,-6-6 580,9 0 66,-13 0 0,6-8 0,-7-1 0</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3:21.555"/>
    </inkml:context>
    <inkml:brush xml:id="br0">
      <inkml:brushProperty name="width" value="0.08571" units="cm"/>
      <inkml:brushProperty name="height" value="0.08571" units="cm"/>
    </inkml:brush>
  </inkml:definitions>
  <inkml:trace contextRef="#ctx0" brushRef="#br0">1 35 6716,'0'10'-652,"0"-2"784,0-8 1162,0 0-1270,8 0 1,1 0 15,9 0 0,-1 0 0,1 0-24,-1 0 0,1 0 0,-1 0 1,1 0 0,-1 0 0,1 0 0,1 0 0,2 0-2,3 0 0,-1 0 1,-4 0-1,3 0 26,1 0 0,0 0 0,-3 0 0,1 0-25,2 0 1,3 0-1,-5 0 1,2 0-10,-2 0 0,1 0 1,-1 0-1,2 0-9,-1 0 0,-3 0 0,-1 0 0,-1 0-88,1 0 0,-1 0 0,1 0 21,-1 0 0,0 0 0,1 0-205,-1 0-94,-7 0-48,6 0-159,-14 0 450,5 0 0,-9-6 125,-3 0 0,-5-15 0,-8 1 0</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3:22.223"/>
    </inkml:context>
    <inkml:brush xml:id="br0">
      <inkml:brushProperty name="width" value="0.08571" units="cm"/>
      <inkml:brushProperty name="height" value="0.08571" units="cm"/>
    </inkml:brush>
  </inkml:definitions>
  <inkml:trace contextRef="#ctx0" brushRef="#br0">36 1 6560,'0'12'193,"0"-1"0,0-5-106,0 6 1,0-1-41,0 7 1,0-1 0,0 1-9,0-1 1,0 1-1,0-1-6,0 1 1,-6-1 0,0 0-46,2 1 0,2-1 0,2 1 11,0-1 1,0 1-1,0-1 1,0 1-5,0-1 0,0 1 0,0-1 8,0 1 1,0-1 0,0 0 9,0 1 1,0-1 0,0 1-8,0-1 1,-5 1 0,-1-1 3,2 1 1,2-7 0,2 1 30,0 2 0,0 1 77,0 3 1,0-1 20,0 1 1,0-7 175,0 1-187,0-8 1,0 5 48,0-3-616,0-4-804,0 6 1243,0 0 0,0-6 0,0 5 0</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3:24.191"/>
    </inkml:context>
    <inkml:brush xml:id="br0">
      <inkml:brushProperty name="width" value="0.08571" units="cm"/>
      <inkml:brushProperty name="height" value="0.08571" units="cm"/>
    </inkml:brush>
  </inkml:definitions>
  <inkml:trace contextRef="#ctx0" brushRef="#br0">227 88 7805,'-17'0'-324,"0"1"1,-1 3-66,1 2 1,5 0 0,0-6 388,-1 0 0,3 0 0,-2 0-126,-1 0 232,5 0 1,-6-2-9,9-4 45,-1 4-83,6-13 0,6 11 4,-1-8 1,3 3-12,-2-3 0,-4 2 0,6 6 39,0-1 1,-5-1-31,9 6 1,-6-6 0,6 0-8,1 2 1,-3 2 0,1 2 19,3 0 1,-4 0 4,1 0 1,1 0-46,5 0 1,1 0 0,-3 2 0,-1 2-27,-2 2 1,-6 6 0,3-5-1,1 3 2,0 4 1,-7-5 0,5 3 0,-2 1 0,0 3 1,0 1-1,-4 1 6,3-1 0,-3 1 0,4-1-14,-4 1 0,-2-1 0,-2 1-10,-4-1 1,4 1-1,-5-1 1,1 1-21,0-1 1,-8-1-1,5-3 1,-3-1-14,1 1 0,-1 3 1,-6 1 21,1 1 0,-1-7 0,1-1 0,0 0-36,-1 0 0,1-7 0,-1 5 0,1-2-11,-1 0 0,1 0 0,-1-6-14,1 0 0,5 0 12,1 0 0,1-2-27,-2-4 1,4 2 27,8-8 1,0 1 86,0-7 0,0 1 35,0-1 0,0 7-48,0-1 0,2 8 1,2-4-1,4 3 15,2-1 0,-4 0 0,5 4 20,3-4 0,-5 4 0,3-4 20,2 5 1,1-1-12,3-4 0,-1 4 1,1-4 37,-1 4 0,-5 2-30,-1 0 1,1 0-1,5 0 40,1 0 0,-6 0 0,-1 2 0,3 4 1,1-2-1,3 5-46,-1-1 1,-5 0 0,0-4 0,-1 4-11,-1 1 1,3-3-1,-5 4-31,2-2 0,2 5-103,5-1 0,-5-4 0,-3-1-173,-1 1 1,4-4-1,-4 6-233,1-3 0,-3-1 150,6-6 1,-1 0 344,7 0 0,-1-8 0,1-1 0</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3:25.568"/>
    </inkml:context>
    <inkml:brush xml:id="br0">
      <inkml:brushProperty name="width" value="0.08571" units="cm"/>
      <inkml:brushProperty name="height" value="0.08571" units="cm"/>
    </inkml:brush>
  </inkml:definitions>
  <inkml:trace contextRef="#ctx0" brushRef="#br0">193 1 6221,'-12'0'174,"1"0"1,5 6-136,-6 0 0,6-1-29,-5-5 1,-1 0 6,-5 0 1,5 6-47,0 0 1,6 0-2,-5-6 0,5 0 24,-6 0 0,8 2 0,-3 2 5,-1 2 137,6-1-104,-14-5 36,15 8 1,-7 2-6,8 7 1,0-5 0,0 0-37,0 1 0,0-3 1,0 1-1,0 3-3,0 2 0,0-5 0,0 1 1,0 1-16,0 3 0,0 1 0,0 1 12,0-1 1,2 1 0,2-1-22,1 1 0,1-1 0,-6 1 22,0-1 0,2 1 1,2-1-1,2 1 1,-2-1-4,-2 0 0,-2 1 0,0-1-9,0 1 1,0-1-1,0 1 1,0-1-10,0 1 0,6-1 0,-1 1-19,-1-1 0,-2 1 0,-2-1-6,0 1 1,0 5 0,0 0 5,0-2 0,0-1 0,0-3 8,0 1 0,0-7 0,0 1 8,0 2 1,0-5 0,0 3-4,0 2 0,-2 1 21,-4 3 1,4-1-15,-3 0 0,3 1 0,2-1 0,0 1 10,0-1 0,0-5 13,0 0 0,0-1-16,0 7 0,0-7 0,0 1 36,0 0-30,7 5 0,-5-5-19,4-1 1,-4-5 8,-2 6 1,0-6-9,0 5 25,0-7 0,0 6 1,0-4 3,0-4 1,2 5-26,4-7 11,-4 0 19,13 0 33,-5 0 1,8 0-15,-1 0 1,0 0-1,1 0 5,-1 0 1,-5 0-1,0 0 26,1 0 0,3 0 0,1 0-18,1 0 1,-7 0 0,1 0-182,2 0 1,-5 0-484,3 0 0,-6 0 116,5 0 485,-7 0 0,-4-7 0,-9-3 0</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3:32.737"/>
    </inkml:context>
    <inkml:brush xml:id="br0">
      <inkml:brushProperty name="width" value="0.08571" units="cm"/>
      <inkml:brushProperty name="height" value="0.08571" units="cm"/>
    </inkml:brush>
  </inkml:definitions>
  <inkml:trace contextRef="#ctx0" brushRef="#br0">1 1 7813,'11'0'-263,"1"0"0,2 0-961,1 0 1448,3 0 1,-1 0-127,1 0 0,-1 5 1,0 1-1,1-2-19,-1-2 0,-5 0 0,0 2 0,1 2-9,3-2 1,-5 3 0,1 1-1,2 0 26,1 0 1,-3 3 0,-1-3 0,1 2-57,-2 3 1,5 1-1,-5 0 1,2-3-38,-1 3 1,-5 1-1,4 3 1,0-1 1,-1 1 0,-5-1 0,2 1 0,-2-1 11,2 1 1,-4-1 0,3 0 0,-3 1-45,-2-1 0,0 1 0,0-1 0,0 1 29,0-1 0,0 1 0,0-1 0,0 1-41,0-1 0,0 1 0,-2-1 0,-1 0 13,-3 1 23,0-1-24,6 1 104,-8-1-80,6 1 0,-7-3 1,5-1 22,-2-2 0,-2-1 0,4 7 0,-4-1 69,-1 1 0,3-7 1,-6-1-98,-1-2 1,3 3-1,-2-5-84,-1-2 0,-3 4 0,-1-2-229,-1-3 0,7-1 0,-1-2 322,-2 0 0,-1 0 0,-3 0 0</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3:34.640"/>
    </inkml:context>
    <inkml:brush xml:id="br0">
      <inkml:brushProperty name="width" value="0.08571" units="cm"/>
      <inkml:brushProperty name="height" value="0.08571" units="cm"/>
    </inkml:brush>
  </inkml:definitions>
  <inkml:trace contextRef="#ctx0" brushRef="#br0">0 18 6613,'18'0'-91,"-1"0"0,-5 0 1,0 0 180,1 0 0,3 0-50,1 0 0,1 0 0,-1 0-26,1 0 1,-1 0-29,1 0 0,-1 0 0,-1-2 0,-3-2 29,-1-2 1,-1 0-1,7 6 16,-1 0 0,1 0 0,-1 0-1,1 0 1,-1 0 16,1 0 1,-7 0-33,1 0 0,-6 0 0,3 2 97,-1 4-35,-2-4 0,-6 8-34,0-5 0,2 3 0,2 6-8,2-3 1,0-5 0,-6 6-33,0 1 1,1-3 0,3 2-12,2 1 0,2 3 0,-4 1-3,2 1 0,-1-1 0,-5 1 0,0-1 8,0 1 1,6-1-1,0 1 1,-2-1-1,-2 0 0,-2 1 1,0 1-1,0 3 6,0 1 0,0 0 1,0-5-1,0-1 42,0 1 0,0-1 0,2 3 2,4 3 0,-4 2 1,3 4-23,-3-6 1,4-3 0,0-3 0,0 1-6,2-1 1,-6 1 0,3-1 0,-3 1-34,-2-1 0,6 1 1,0-1-1,-2 0 0,-2 1 1,-2-1 0,2 1 0,2-1 32,1 1 1,1 5-1,-6 0 1,0-1-16,0-3 1,0-1 0,2-3-1,2-1 1,2-3 0,0 1 1,-6 5-1,0 1-11,0-1 0,0-5 0,0 0 0,0 1 0,0 3 1,0 1-1,0 1 1,0-7 0,-2 1 2,-4 2 1,4-5 1,-4 3-58,-4-8 48,1 4 1,-9-8-7,1 0 0,5 0 0,1 0 0,-3-2-11,-2-4 0,-1 4 0,0-6-261,-1 0 0,1 4 79,-1-7 1,1 5 0,1-6-1,5-1 1,-3 3-1,8-2 209,2-1 0,-5-3 0,-1-1 0</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3:35.432"/>
    </inkml:context>
    <inkml:brush xml:id="br0">
      <inkml:brushProperty name="width" value="0.08571" units="cm"/>
      <inkml:brushProperty name="height" value="0.08571" units="cm"/>
    </inkml:brush>
  </inkml:definitions>
  <inkml:trace contextRef="#ctx0" brushRef="#br0">262 1 7325,'-10'0'-690,"3"0"756,-1 0 0,4 0 0,-6 2-10,2 4 1,-3-3 0,3 7-28,-2-2 0,5 4 0,-5-5 0,0 1-54,0 0 0,7 5 0,-5-1 32,0 4 1,0 1-1,-5 0 1,3 1-17,2-1 1,0 1-1,5-1 1,-5 1 12,-2-1 0,4 1 0,-3-1 0,-1 1-2,0-1 1,6 1-1,-1-1 1,3 1 2,2-1 0,-6-5 1,0-1-1,2 3 15,2 1 1,2 3-1,0-1 39,0 1 0,0-7 1,0 1 22,0 2 0,0-5 0,0 3-35,0 2 0,2-5 0,2 3-20,2 1 1,5-3 0,-3 0-1,0 0-18,0-1 1,5-5-1,-3 4 1,2-2-31,-1 0 1,-5-1 0,6-3-57,1 4 0,3-4 0,1 4-111,1-4 1,-7-2 0,1 0-51,2 0 0,-5 0 0,3 0 238,2 0 0,-5-8 0,3-4 0,0-3 0,5-3 0</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3:37.109"/>
    </inkml:context>
    <inkml:brush xml:id="br0">
      <inkml:brushProperty name="width" value="0.08571" units="cm"/>
      <inkml:brushProperty name="height" value="0.08571" units="cm"/>
    </inkml:brush>
  </inkml:definitions>
  <inkml:trace contextRef="#ctx0" brushRef="#br0">1 140 6447,'2'-10'143,"4"4"0,-2 4 0,5 0-44,-1-4 1,6 5 26,-3-5 0,5 4-45,1 2 0,1 0-48,-1 0 1,1 0-1,-3 2-3,-3 4 1,3-3-38,-3 9 0,4 0 0,-1 5 10,-3 1 1,-5-7 0,-7 1-32,0 2 0,0 1 0,0 3-4,0-1 0,0-5 1,-1-1-5,-5 3 0,2-6 1,-6-1-1,0-1-5,1 0 1,3 2-1,-6-4 4,-1 1 0,-3 1 30,-1-6 1,5 0-32,0 0-7,1 0 1,1-2-13,4-3 1,4 1 31,2-8 0,2 2 0,2-3 29,2 1 0,6 6 0,-5-3 22,3 1 0,2-6-10,5 3 0,-1 1 1,-3 0-1,-3 0 1,0 3 7,-1-1 0,1-6 1,4 5 26,-3-1 0,-1 0 1,2 4-1,-5-3-33,1-1 0,-4-4 0,6 7 0,-1-1-24,1 0 1,-4-3 0,4 3 29,-3-2 0,1 0-7,-2-1 1,-2-3 36,8 8 0,-9-1-49,3 1 26,-4 4-28,-2-6-71,0 8 62,0 0 26,0 8 1,-2-4-1,-2 7 6,-1 3 1,-1-4-1,4-1 1,-2 1 6,-2 0 1,0-4-1,6 5 8,0 3 0,0 1 36,0 3 0,0-1 0,0 1-33,0-1 0,0-5 0,0-1 4,0 3 1,0 2-52,0 1 1,6-5 0,2-3 29,2-1 1,-7 0 0,5-4-10,0 2 0,-4 5 0,7-5-28,3-2 1,-6 0 0,0 0-161,-1 1 0,3 1-146,8-6 1,-3 2 0,-1 2-94,-3 2 0,1 0 409,5-6 0,1-8 0,-1-2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3:17.280"/>
    </inkml:context>
    <inkml:brush xml:id="br0">
      <inkml:brushProperty name="width" value="0.08571" units="cm"/>
      <inkml:brushProperty name="height" value="0.08571" units="cm"/>
      <inkml:brushProperty name="color" value="#E71224"/>
    </inkml:brush>
  </inkml:definitions>
  <inkml:trace contextRef="#ctx0" brushRef="#br0">1 1 7670,'0'9'-656,"0"5"669,0-3 0,1-4 1,3 0-14,1 0 0,1 2 0,-6 7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6:22.316"/>
    </inkml:context>
    <inkml:brush xml:id="br0">
      <inkml:brushProperty name="width" value="0.08571" units="cm"/>
      <inkml:brushProperty name="height" value="0.08571" units="cm"/>
    </inkml:brush>
  </inkml:definitions>
  <inkml:trace contextRef="#ctx0" brushRef="#br0">1 49 6504,'11'-11'-90,"-1"0"1,-4 8 213,4-3 0,-4 5 0,4-1-25,3-3 1,1 3 0,2-4-41,0 5 0,0 1 0,0 0 0,0 0 53,0 0 1,0 5 0,0 2-102,0 2 1,0-4 0,0 4 0,1-2-55,-1-3 1,0 5-1,0 2 24,0 3 0,-2-3 0,-2-3 0,-3 1-16,-2 0 0,4 2 1,-6 5 1,6 0 0,-6 0 7,-1 0 1,-2-5 0,-4-1 29,-3 3 0,1-4 0,-7 0 37,-1-2 1,-2 4 0,-2-6 0,-2-2-26,-4-1 1,5 0 0,-5 2 0,4 1 11,2-2 0,-1-1 0,-3-2 0,-1 0-64,1 0 1,2 0 0,2 0-142,0 0 0,5-5 0,1 0-327,-3 1 1,6-5 503,2-2 0,3-3 0,2-2 0</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3:37.847"/>
    </inkml:context>
    <inkml:brush xml:id="br0">
      <inkml:brushProperty name="width" value="0.08571" units="cm"/>
      <inkml:brushProperty name="height" value="0.08571" units="cm"/>
    </inkml:brush>
  </inkml:definitions>
  <inkml:trace contextRef="#ctx0" brushRef="#br0">0 0 6051,'10'0'585,"0"0"-458,-5 0 0,-1 0 8,8 0 1,-6 0-23,5 0 1,1 0 14,6 0 0,-1 6-79,0 0 0,-1 2 0,-2-4-49,-3 2 0,-5 5 1,4-3-1,-1 0 8,1-1 0,-4 1 0,4-2 1,-1 4-12,1-1 0,-4 7 1,4-4-1,-1 1-9,1-1 0,-4 3 0,4-3 1,-1 4 9,1 1 0,-4-1 0,3-3 1,-1-1 18,-4 1 1,4 3 0,-2 1-14,-2 1 0,-2-1 0,-2 1 0,0-1-10,0 1 0,0-1 0,0 1 12,0-1 0,0 1 1,0-1-1,0 0-3,0 1 1,-6-1-1,-2 1 40,-2-1 1,6-5 0,-3 0 51,-1 1 0,-2 3-133,-7 1 1,5-7 0,2-2-215,3-1 0,-7-5-83,2 4 1,-3-4 0,-3-2-46,1 0 380,-8 0 0,5 0 0,-5 0 0</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3:40.847"/>
    </inkml:context>
    <inkml:brush xml:id="br0">
      <inkml:brushProperty name="width" value="0.08571" units="cm"/>
      <inkml:brushProperty name="height" value="0.08571" units="cm"/>
    </inkml:brush>
  </inkml:definitions>
  <inkml:trace contextRef="#ctx0" brushRef="#br0">175 18 5935,'10'0'5,"-2"-2"1,-7-1 362,5-3-197,-4 0 0,8 6-53,-4 0 0,3 0-36,9 0 1,-1 0 23,1 0 1,-7 0-77,1 0 1,-8 2-1,2 4-103,-4 5 0,4-1 1,-1 2 79,-1 1 0,0 3 0,0 1 0,2 1 3,-2-1 0,-2 1 0,-2-1 0,0 3 25,0 3 1,0-4 0,0 5 0,2-5 14,3-2 0,-3 7 0,4-1 0,-4-2-26,-2-1 1,0 3 0,0 0-1,2-1 6,4-3 0,-4-1 0,6-1 1,-3 2-2,1 5 1,6-5 0,-4 4 0,1-3-16,5-3 1,-4 1 0,1-3 0,1-1-23,-2-3 1,5-1-1,-3 4 1,3-5 19,3-1 1,-7 4-1,1-4 1,2-1 0,1 1 0,-3 0 0,-1-4-2,3 2 1,2-1-1,1-5 5,1 0 0,-7 0 3,1 0 0,-6 0-92,5 0 62,-7 0 1,2 0 5,-12 0 1,4 2 0,-6 2 0,1 2 0,3 6 0,-6-5 0,2 3 3,4 4 0,3-5 0,-1 3 0,-2 2-1,-2 1 1,0 3 0,6-1 11,0 1 0,0-1 1,0 2 21,0 5 1,0 1-1,0 4-24,0-6 0,0-3 1,0-3-1,0 1-11,0-1 0,0 1 1,0-1 0,0 1 1,0-1-1,0 0 2,0 1 1,0-1-15,0 1 13,0-8 1,0 5 0,0-3 0,0 3 0,0-3 0,-2 0 0,-4 1 0,4-3 0,-3 1 20,3 3 0,-4-4 0,-2-1-11,-2-1 1,6 0 0,-3-4 213,-1 2 0,-2 5-108,-7-5 0,-1 2 1,1-4-1,-1 2-28,1-3 0,-1-1 1,1 0-1,-1 2 134,1 2-152,-8 0-56,5-6 110,-5 0-51,8 0-1,-1 8-39,1-6 1,-7 5 0,1-7 0,2 0 0,1 0 0,3 0 8,0 0 0,-1 0 0,1 0-122,-1 0 1,1 0-267,-1 0 0,1-2-206,-1-3 0,7 3 114,-1-4 439,0-4 0,-5 0 0,-1-7 0</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3:52.092"/>
    </inkml:context>
    <inkml:brush xml:id="br0">
      <inkml:brushProperty name="width" value="0.08571" units="cm"/>
      <inkml:brushProperty name="height" value="0.08571" units="cm"/>
    </inkml:brush>
  </inkml:definitions>
  <inkml:trace contextRef="#ctx0" brushRef="#br0">0 1 7419,'0'10'108,"0"-3"-51,0-7 0,2 0-17,4 0 1,-2 0 0,7 0-4,3 0 1,-4 0 0,1 0-13,3 0 0,-4 0 0,1 0-51,3 0 1,1 0 0,3 0-10,-1 0 1,1 0-1,-3-2 1,-1-2-53,-3-1 1,1-1 0,6 6-14,-1 0 0,-5 0 0,-1 0-193,3 0 0,-4 0-335,1 0 628,-7 0 0,4 2 0,-10 2 0,-4 1 0,-4 9 0,-7-4 0</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3:52.400"/>
    </inkml:context>
    <inkml:brush xml:id="br0">
      <inkml:brushProperty name="width" value="0.08571" units="cm"/>
      <inkml:brushProperty name="height" value="0.08571" units="cm"/>
    </inkml:brush>
  </inkml:definitions>
  <inkml:trace contextRef="#ctx0" brushRef="#br0">1 1 6925,'0'10'-702,"2"-3"1120,4-7 0,-4 2 0,5 2-256,1 2 1,-4 0-88,8-6 1,-1 0 0,7 0 32,-1 0 0,-5 6 0,-1 0-133,3-3 0,2-1 0,1-2 0,1 0-272,-1 0 1,0 0 0,1 0-335,-1 0 0,1 0 631,-1 0 0,9 0 0,1 0 0</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4:29.556"/>
    </inkml:context>
    <inkml:brush xml:id="br0">
      <inkml:brushProperty name="width" value="0.08571" units="cm"/>
      <inkml:brushProperty name="height" value="0.08571" units="cm"/>
    </inkml:brush>
  </inkml:definitions>
  <inkml:trace contextRef="#ctx0" brushRef="#br0">18 52 6002,'-9'-2'0,"3"-3"0,4 1 0,2-8 0,2 8 0,4-2 0,-4 4 0,5 2 0,-7 0 0,0-7 0,2 5 8,4-4 153,-4 4 310,6 2-232,-8 0 0,2 0 78,4 0-324,-4 0 0,7 0 6,-3 0 1,4 0-3,7 0 1,1 0 0,-1 0-76,1 0 0,-1 0 0,1 0 15,-1 0 1,-5 0 0,-1 0-151,3 0 0,1 0-57,3 0 1,-6 0 269,-1 0 0,-7 2 0,2 4 0,-4-4 0,-2 5 0,0-7 0</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4:29.819"/>
    </inkml:context>
    <inkml:brush xml:id="br0">
      <inkml:brushProperty name="width" value="0.08571" units="cm"/>
      <inkml:brushProperty name="height" value="0.08571" units="cm"/>
    </inkml:brush>
  </inkml:definitions>
  <inkml:trace contextRef="#ctx0" brushRef="#br0">0 1 6546,'8'9'62,"-6"1"82,4-4 1,3-4-11,3 4 1,-2-5 0,1-1-59,3 0 0,1 0 1,3 0-72,-1 0 0,1 0 0,-1 0-61,1 0 0,-1 0 0,1 0 0,1 0 159,4 0-103,-3 0 0,13-7 0,-6-3 0</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4:38.786"/>
    </inkml:context>
    <inkml:brush xml:id="br0">
      <inkml:brushProperty name="width" value="0.08571" units="cm"/>
      <inkml:brushProperty name="height" value="0.08571" units="cm"/>
    </inkml:brush>
  </inkml:definitions>
  <inkml:trace contextRef="#ctx0" brushRef="#br0">0 0 6309,'10'0'122,"0"0"36,-4 0 0,-3 0-101,9 0 0,-6 0 0,6 0 58,1 0 1,-3 0 0,1 0-68,3 0 1,-4 0-1,1 0-25,3 0 1,1 6-1,3 0 1,-1-2 16,1-2 1,-1-2 0,1 0 14,-1 0 1,1 0 0,-1 0 2,1 0 1,-1 0-1,1 0 1,-1 0 0,-5 0 0,-1 0-7,3 0 0,-4 0 28,1 0-819,1 0 219,5 0 1,1 0 519,-1 0 0,-7 0 0,6 0 0,-7 0 0</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4:39.475"/>
    </inkml:context>
    <inkml:brush xml:id="br0">
      <inkml:brushProperty name="width" value="0.08571" units="cm"/>
      <inkml:brushProperty name="height" value="0.08571" units="cm"/>
    </inkml:brush>
  </inkml:definitions>
  <inkml:trace contextRef="#ctx0" brushRef="#br0">1 123 7562,'0'10'-479,"0"-2"543,0-8 1,1 0-1,3-2-4,2-4 0,2 4-85,-2-4 0,-2-2 1,5 1 39,-1-3 0,-2 4 1,-6-6-61,0-1 0,6 3 24,0-2 1,-1 1 44,-5-7 22,0 9-37,0 1-7,0 8 0,0 2 13,0 4 0,0-3 0,0 9 0,2 0 42,4-3 0,-4 7 0,4-4-13,-4 3 0,-2 3 0,0-1-17,0 1 1,0-1 0,0 0 0,0 1 4,0-1 1,0-5 0,0 0 0,0 1-21,0 3 1,6 1 0,0 1-36,-3-1 0,-1 1 25,-2-1 1,0 1 0,0-1-87,0 1 0,0-7-38,0 1 0,0-6 45,0 5 1,0-5-455,0 6 1,0-6 530,0 5 0,-2-7 0,-3 2 0,-5-4 0,-8-2 0</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4:39.941"/>
    </inkml:context>
    <inkml:brush xml:id="br0">
      <inkml:brushProperty name="width" value="0.08571" units="cm"/>
      <inkml:brushProperty name="height" value="0.08571" units="cm"/>
    </inkml:brush>
  </inkml:definitions>
  <inkml:trace contextRef="#ctx0" brushRef="#br0">1 0 6685,'11'0'106,"1"0"1,-6 0 0,5 0-38,3 0 0,-4 0 0,1 0-4,3 0 1,-4 0 0,1 0-27,3 0 1,1 0 0,3 0 47,-1 0 0,1 0 27,-1 0 1,1 0-17,-1 0 1,1 0-72,-1 0 1,-5 0-54,-1 0-386,-7 0-408,4 0 340,-8 0 0,-2 0 480,-4 0 0,-4 0 0,-7 0 0</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4:46.686"/>
    </inkml:context>
    <inkml:brush xml:id="br0">
      <inkml:brushProperty name="width" value="0.08571" units="cm"/>
      <inkml:brushProperty name="height" value="0.08571" units="cm"/>
    </inkml:brush>
  </inkml:definitions>
  <inkml:trace contextRef="#ctx0" brushRef="#br0">0 18 7679,'12'0'121,"0"0"1,-7 0-86,7 0 1,-6 0 0,6 0-2,1 0 1,-3 0 0,1 0-4,3 0 0,-4 0 0,1 0-15,3 0 0,1 0-5,3 0 0,-1 0-30,1 0 1,-6 0 1,-1 0-65,-7 0 1,6 0-4,-4 0-258,-4 0 1,7 0-665,-3 0 655,-4 0 351,6 0 0,-8-7 0,0-3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6:22.724"/>
    </inkml:context>
    <inkml:brush xml:id="br0">
      <inkml:brushProperty name="width" value="0.08571" units="cm"/>
      <inkml:brushProperty name="height" value="0.08571" units="cm"/>
    </inkml:brush>
  </inkml:definitions>
  <inkml:trace contextRef="#ctx0" brushRef="#br0">209 17 7368,'-16'-8'-419,"5"7"0,1-5 450,-3 4 0,4 2 54,-1 0 1,-1 0 3,-5 0 0,5 8-58,1 2 1,1 5 0,-4 1-40,2 0 1,6-2 0,-4-2 0,2-1 2,4 1 0,-5-3 0,1 2 1,0 2 8,0 1 0,2 2 1,5 0 66,0 0 1,0-5 0,0-1-5,0 3 0,0 1-56,0 2 1,7-2-1,4-3-74,3-6 1,-4 2 0,1-1-235,2-3 0,1-1 0,2-2-126,0 0 423,0 0 0,0 0 0,0 0 0</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4:47.781"/>
    </inkml:context>
    <inkml:brush xml:id="br0">
      <inkml:brushProperty name="width" value="0.08571" units="cm"/>
      <inkml:brushProperty name="height" value="0.08571" units="cm"/>
    </inkml:brush>
  </inkml:definitions>
  <inkml:trace contextRef="#ctx0" brushRef="#br0">18 36 7734,'-10'0'-560,"3"-8"842,7 6-159,0-6 1,0 6-10,0-4 1,7 4-48,5-3 1,-2 3 0,1 2-42,3 0 1,-4 0-1,1 0 7,3 0 0,1 0 1,3 0 1,-1 0 0,1 0-43,-1 0 0,-7 2 0,-2 2-74,-1 1 1,-3 3-4,8-2 1,-8 4-33,2 7 0,-4-5 0,-4-1 31,-4 3 1,2-4-1,-8 1 44,-1 3 1,3-6-1,0-1 1,1-1 39,-1 0 1,4 0-1,-4-4 46,3 4 34,-7-4-68,12 5 47,-6-7 0,16 0 5,4 0 1,-3-5-1,3-1-6,2 2 1,-5 2 0,3 2 23,2 0 1,-5 0-1,3 0 3,2 0 0,-5 0 0,3 0-73,1 0 0,-3 0 1,2 0-45,1 0 0,-3 2 28,2 4 1,-3-2-1,5 5-35,-2-1 1,-8 6-87,1-3 0,3-1 48,-2 2 1,0-1 72,-6 7 1,0-7-27,0 1 1,-2 0 23,-4 5 1,4-5 2,-4-1 0,-2-5 11,3 6 1,-3-8 0,4 3-19,-2 1 0,-2-6 1,3 4 48,-7-4 0,4 0 0,0 2 83,1 2 1,-3-1-75,-7-5 1,5 6 67,0 0-24,1 0-51,-7-6 1,6 0-13,1 0 1,5 0-1,-4-2-24,3-4 1,-1 4-5,2-4 0,2 4 1,-8 2-55,-1 0 1,3 0-463,-1 0 1,5 0 122,-6 0 1,6 0 393,-5 0 0,7-7 0,-4-3 0</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5:10.862"/>
    </inkml:context>
    <inkml:brush xml:id="br0">
      <inkml:brushProperty name="width" value="0.08571" units="cm"/>
      <inkml:brushProperty name="height" value="0.08571" units="cm"/>
    </inkml:brush>
  </inkml:definitions>
  <inkml:trace contextRef="#ctx0" brushRef="#br0">1 0 7850,'10'0'901,"-3"0"-1006,-7 0-525,0 0 1,-7 8 0,-3 1 0</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5:11.113"/>
    </inkml:context>
    <inkml:brush xml:id="br0">
      <inkml:brushProperty name="width" value="0.08571" units="cm"/>
      <inkml:brushProperty name="height" value="0.08571" units="cm"/>
    </inkml:brush>
  </inkml:definitions>
  <inkml:trace contextRef="#ctx0" brushRef="#br0">1 1 7755,'0'9'-619,"2"-1"207,4-8 10,-4 0 1,13 0 401,-3 0 0,3 0 0,3 0 0</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5:11.272"/>
    </inkml:context>
    <inkml:brush xml:id="br0">
      <inkml:brushProperty name="width" value="0.08571" units="cm"/>
      <inkml:brushProperty name="height" value="0.08571" units="cm"/>
    </inkml:brush>
  </inkml:definitions>
  <inkml:trace contextRef="#ctx0" brushRef="#br0">1 1 6736,'17'0'1641,"-7"0"-1671,-2 0 1,-8 2 424,0 4-395,0-4 0,0 5 0,0-7 0</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5:12.554"/>
    </inkml:context>
    <inkml:brush xml:id="br0">
      <inkml:brushProperty name="width" value="0.08571" units="cm"/>
      <inkml:brushProperty name="height" value="0.08571" units="cm"/>
    </inkml:brush>
  </inkml:definitions>
  <inkml:trace contextRef="#ctx0" brushRef="#br0">35 88 7161,'0'-10'1218,"0"2"-984,0 8-262,0 0 0,-2 6 16,-4 0 0,5 8-7,-5-3 0,-2 5 0,2 1 27,2 1 0,2-7 0,2 1-30,0 2 0,0 1 0,0 3-1,0-1 0,0 1 1,0-1 11,0 0 0,2-1 0,2-2 0,4-5-22,2-1 1,-5-2 0,5-4 0,0 2 26,-1 2 0,3-1 1,6-5 8,-1 0 0,-5 0 0,-1-2-30,3-3 0,1 1 0,1-8-71,-4-2 0,3 5 55,-3-3 0,1 0 0,1-3 27,-2 3 51,-9-3-34,5 5 238,-8 0-254,0 3 1,0 9 21,0 3 1,0-1 0,2 6 54,4-2 0,-4 5 1,6-1 11,-1 3 0,-3-5 1,6-2-1,0-2 6,-1 0 1,3 5-86,6-5 0,-1 6 1,0-6-1,1-3 20,-1-1 0,1-2 0,-1 0 1,1 0-19,-1 0 0,1-5 0,-1-3-68,1-2 1,-1 4-1,1-5 226,-1-3 0,-5 4-6,-1-1 1,-1-1-51,2-5 0,-5-1 0,-7 1-65,0-1 1,0 7 0,0-1-61,0-2 1,0-1-1,0-3 1,0 1 7,0-1 0,-5 7 1,-1-1 36,2-1 0,0-3-32,-2-1 1,2 5-1,-7 2-90,-3 2 0,4 3 0,-1 5-68,-3 0 1,-1 0 0,-3 0-149,1 0 1,5 5-1,2 3 1,1 0-120,-1 0 1,6 5 437,-2-1 0,4-4 0,2 7 0,0-5 0</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5:12.988"/>
    </inkml:context>
    <inkml:brush xml:id="br0">
      <inkml:brushProperty name="width" value="0.08571" units="cm"/>
      <inkml:brushProperty name="height" value="0.08571" units="cm"/>
    </inkml:brush>
  </inkml:definitions>
  <inkml:trace contextRef="#ctx0" brushRef="#br0">1 0 7574,'0'18'-76,"0"-1"1,0-5 0,0-1 129,0 3 1,0 1 0,0 3-8,0-1 1,0 1-1,0-1 1,0 1-145,0-1 0,0 1 1,0-1 12,0 1 1,0-1 0,0 1-240,0-1 0,0-5 0,2-3 323,3-1 0,-3-2 0,14-6 0,-6 0 0</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5:13.446"/>
    </inkml:context>
    <inkml:brush xml:id="br0">
      <inkml:brushProperty name="width" value="0.08571" units="cm"/>
      <inkml:brushProperty name="height" value="0.08571" units="cm"/>
    </inkml:brush>
  </inkml:definitions>
  <inkml:trace contextRef="#ctx0" brushRef="#br0">0 0 7000,'18'0'-221,"-8"0"0,-10 8 0,-10 2 1</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5:13.630"/>
    </inkml:context>
    <inkml:brush xml:id="br0">
      <inkml:brushProperty name="width" value="0.08571" units="cm"/>
      <inkml:brushProperty name="height" value="0.08571" units="cm"/>
    </inkml:brush>
  </inkml:definitions>
  <inkml:trace contextRef="#ctx0" brushRef="#br0">1 0 6962,'0'10'1338,"0"-2"-1965,0-8-966,0 0 1593,8 0 0,1 0 0,9 0 0</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5:13.956"/>
    </inkml:context>
    <inkml:brush xml:id="br0">
      <inkml:brushProperty name="width" value="0.08571" units="cm"/>
      <inkml:brushProperty name="height" value="0.08571" units="cm"/>
    </inkml:brush>
  </inkml:definitions>
  <inkml:trace contextRef="#ctx0" brushRef="#br0">0 1 7839,'0'10'-120,"0"-3"1,2-7 185,4 0 0,-2 0 0,7 0 20,3 0 1,-4 0 0,1 0-126,3 0 0,-4 0 1,1 0-35,3 0 1,-4 0 0,1 0-75,3 0 1,-4 0 0,1 0-204,3 0 1,-5 0-181,3 0 530,-8 0 0,4 2 0,-8 4 0,-8-4 0,-2 6 0</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5:14.202"/>
    </inkml:context>
    <inkml:brush xml:id="br0">
      <inkml:brushProperty name="width" value="0.08571" units="cm"/>
      <inkml:brushProperty name="height" value="0.08571" units="cm"/>
    </inkml:brush>
  </inkml:definitions>
  <inkml:trace contextRef="#ctx0" brushRef="#br0">18 0 6348,'-10'0'979,"3"2"-627,7 4 0,2-4 5,3 4 0,5-4-144,8-2 0,-1 0-307,0 0 1,1 0 0,-1 0-679,1 0 0,-7 0-119,1 0 891,-8 0 0,12 7 0,-7 3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6:23.452"/>
    </inkml:context>
    <inkml:brush xml:id="br0">
      <inkml:brushProperty name="width" value="0.08571" units="cm"/>
      <inkml:brushProperty name="height" value="0.08571" units="cm"/>
    </inkml:brush>
  </inkml:definitions>
  <inkml:trace contextRef="#ctx0" brushRef="#br0">0 80 7531,'0'9'-306,"0"-2"558,0-7-226,0 0 1,2-5-84,4 0 0,-3-3 1,8 5-56,1-2 0,-3-1 1,2 6 21,1 0 0,-3 0 0,2 0 94,1 0 1,3 0 43,1 0 1,0 7-75,0 4 0,-6 1 0,-1 1-2,-1-2 0,2-1 1,-4 6-1,-3 0 1,-1-5 0,-2 0 5,0 1 0,0 2 25,0 3 43,0-9-36,0 0-1,0-8 0,0-2 0,0-4-9,0-4 1,0 1 0,0-2 49,0-1 1,0-3-1,0-1-28,0 0 0,0 0 0,2 0-20,3 0 1,-3 6-1,3-1 1,-1 0 0,1 2 0,-1-3 0,5 5 0,-1 0-8,1-1 1,-3 3 0,4 3-1,3-3 0,1 3 0,2-3 0,0 3 3,0 2 0,-5 0 1,0 0-1,1 0 2,2 0 0,2 0 0,0 0 1,0 0 0,-1 2 1,-3 1-1,-1 5 58,1 0 1,1-2-1,-1 4-36,-1 3 0,0 1 0,3 2 0,-2 0-18,-1 0 0,-2 0 0,3 0 0,-3 0-28,-2 0 0,4 0 1,-4-1-1,0-3-41,1-1 1,-1-2 0,-4 3-387,3-1 93,-1-7 357,-5 3 0,0-14 0,0-2 0</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5:17.001"/>
    </inkml:context>
    <inkml:brush xml:id="br0">
      <inkml:brushProperty name="width" value="0.08571" units="cm"/>
      <inkml:brushProperty name="height" value="0.08571" units="cm"/>
    </inkml:brush>
  </inkml:definitions>
  <inkml:trace contextRef="#ctx0" brushRef="#br0">1 175 7313,'17'0'-299,"-7"0"0,0 0 0,-6-2 488,1-4-166,1 4 0,-4-8 27,4 4 0,-4 3 0,6-7 56,0 2 0,-7-5-1,5 1 0,-2-4 37,2-1 1,-4-1 27,4 1 1,-4 5 161,-2 1-114,0 7-271,0-4 47,0 8 1,2 2 3,3 4 1,-3 4 0,4 7 12,-4 0 1,0 7 0,2-1-8,2-2 1,0-1 0,-6-3 0,0 1 18,0-1 0,2 1 0,1-1-170,3 1 1,0-7 0,-6 1-185,0 1 1,6 3 136,0 1 0,2-5 0,-5 0-250,3 1 0,0-3 444,-6 2 0,0-8 0,-8 11 0,-1-5 0</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5:17.369"/>
    </inkml:context>
    <inkml:brush xml:id="br0">
      <inkml:brushProperty name="width" value="0.08571" units="cm"/>
      <inkml:brushProperty name="height" value="0.08571" units="cm"/>
    </inkml:brush>
  </inkml:definitions>
  <inkml:trace contextRef="#ctx0" brushRef="#br0">0 36 6159,'10'0'907,"-2"0"-782,0 0 0,-5 0 0,9 0 0,2 0 0,-5 0 0,3 0-19,2 0 0,1 0 1,3 0-5,-1 0 1,0-2 0,1-2-50,-1-2 1,1 0 0,-1 6-72,1 0 0,-1 0-52,1 0 1,-7 0-117,1 0 1,-6 0-142,5 0-96,-7 0 1,6 0-488,-4 0 910,-4 0 0,13-8 0,-5-1 0</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5:18.317"/>
    </inkml:context>
    <inkml:brush xml:id="br0">
      <inkml:brushProperty name="width" value="0.08571" units="cm"/>
      <inkml:brushProperty name="height" value="0.08571" units="cm"/>
    </inkml:brush>
  </inkml:definitions>
  <inkml:trace contextRef="#ctx0" brushRef="#br0">1 18 7793,'11'0'157,"1"0"-131,2 0 1,-5 0 0,3 0 27,2 0 0,1 0 0,3 0 34,-1 0 1,-5 0 0,-1 0-20,3 0 1,1 0-69,3 0 0,-1 0 0,1 0-12,-1 0 0,1 0 0,-1 0 32,1 0 1,-7 0-1,1 0 27,2 0 0,-5 0-35,3 0 1,-1 0-207,7 0-390,-8 0-782,-3 0 800,-7 0 565,0 0 0,0-8 0,0-2 0</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5:18.878"/>
    </inkml:context>
    <inkml:brush xml:id="br0">
      <inkml:brushProperty name="width" value="0.08571" units="cm"/>
      <inkml:brushProperty name="height" value="0.08571" units="cm"/>
    </inkml:brush>
  </inkml:definitions>
  <inkml:trace contextRef="#ctx0" brushRef="#br0">297 0 6891,'-17'0'-80,"5"0"1,2 2 0,1 2 131,-1 2 1,-2 5 0,-3-3-1,1 0 14,2 0 1,1 5-1,-7-1 1,1 3-8,-1 3 1,3-1 0,1 1 0,3-1-4,-3 1 1,4-1 0,1 1 0,-1-1 3,0 1 1,4 5-1,-3 0 1,1-1 1,4-3 0,2-2 1,2 1-1,0-1-30,0 1 1,0-1 0,0 1 0,0-1-46,0 1 1,6-1 0,2-1 0,0-3 24,-1-1 0,7-2 0,-2 3-287,3-1 0,-3-6 0,-1 3 1,3-1-848,1-4 1122,3-2 0,-1-2 0,1 0 0</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5:19.395"/>
    </inkml:context>
    <inkml:brush xml:id="br0">
      <inkml:brushProperty name="width" value="0.08571" units="cm"/>
      <inkml:brushProperty name="height" value="0.08571" units="cm"/>
    </inkml:brush>
  </inkml:definitions>
  <inkml:trace contextRef="#ctx0" brushRef="#br0">192 0 7599,'-11'0'-426,"-1"0"0,0 0 467,-5 0 0,5 6 0,1 0 1,-3 0-18,-2 1 0,5 1 0,-1 6 0,0-3 25,3 3 1,-5 1-1,6 3-24,-1-1 0,5 1 0,-2-1 29,4 1 1,4-1-1,4 1 1,4-3-1,7-1-63,0-3 1,1-7 0,-1 2 0,1-4 7,-1-2 0,1 0 1,-1 0-1,1 0-57,-1 0 1,1 0-1,-1-2 1,1-4 50,-1-5 0,1 1 0,-1-2 1,0-1 43,1-3 1,-6 5-1,-3-1 1,-1-2-4,-4-1 0,0-1 0,0 3 0,1 1 22,-1-1 1,-2 3 0,-4-2-24,-3-1 0,-5 3 0,-8 0-62,1 2 0,-1 1 0,1 3 0,0-2 3,-1 2 1,1 2 0,-1 2-281,1 0 0,-1 0 1,1 2 33,-1 4 1,7-2 271,-1 7 0,8-7 0,-4 4 0,8-8 0</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5:19.622"/>
    </inkml:context>
    <inkml:brush xml:id="br0">
      <inkml:brushProperty name="width" value="0.08571" units="cm"/>
      <inkml:brushProperty name="height" value="0.08571" units="cm"/>
    </inkml:brush>
  </inkml:definitions>
  <inkml:trace contextRef="#ctx0" brushRef="#br0">18 18 8431,'0'-10'-873,"-2"3"0,-1 8 203,-3 5 670,0-4 0,6 6 0,0-8 0</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5:20.247"/>
    </inkml:context>
    <inkml:brush xml:id="br0">
      <inkml:brushProperty name="width" value="0.08571" units="cm"/>
      <inkml:brushProperty name="height" value="0.08571" units="cm"/>
    </inkml:brush>
  </inkml:definitions>
  <inkml:trace contextRef="#ctx0" brushRef="#br0">210 18 7450,'-12'0'-626,"1"0"668,-3 0 1,4 0-1,-1 0-16,-3 0 0,4 2 0,-1 1 0,-3 3 1,5 2 0,-3-2 9,-2 6 0,5-5 0,-1 1-14,2 0 1,-4 2 0,5 7-21,-3 0 0,6-5 0,-2 0 1,4 1 1,2 3-1,0 1-15,0 1 1,0-7 2,0 1 1,8-2-1,4 1 9,3-5 0,1-2 0,-3 0 0,-1 2-30,2-2 1,1-2-1,3-2 1,-1-2 13,1-4 1,-1 4 0,0-6 0,1 2 44,-1 1 0,1-9 0,-1 4-12,1 1 1,-7-5-1,-1 6 1,-2-2 54,-4-3 0,0 3 1,0-1 76,1-3 1,1-2 0,-6-1-104,0 0 1,0 5 0,-2 2 0,-2 0-30,-1 1 1,-7 3-1,4-4 50,-2 2 1,-1-3-214,-7 5 1,1 0 0,-1 6-1,1 0-219,-1 0 1,1 0 0,0 0 158,-1 0 1,6 0 0,3 2 205,1 4 0,-6-4 0,5 6 0</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5:20.663"/>
    </inkml:context>
    <inkml:brush xml:id="br0">
      <inkml:brushProperty name="width" value="0.08571" units="cm"/>
      <inkml:brushProperty name="height" value="0.08571" units="cm"/>
    </inkml:brush>
  </inkml:definitions>
  <inkml:trace contextRef="#ctx0" brushRef="#br0">1 1 7465,'9'0'366,"-1"2"-309,-8 4 0,0-3 47,0 9 0,0-6 0,0 6 32,0 1 1,0 3 0,0 1-17,0 1 0,0-1 1,0 1-30,0-1 1,0-5 0,0-1-124,0 3 1,0 1-415,0 3 1,0-7 4,0 1 1,0-6 0,2 4-561,4-3 1001,-4-1 0,6-6 0,-8 0 0</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5:21.173"/>
    </inkml:context>
    <inkml:brush xml:id="br0">
      <inkml:brushProperty name="width" value="0.08571" units="cm"/>
      <inkml:brushProperty name="height" value="0.08571" units="cm"/>
    </inkml:brush>
  </inkml:definitions>
  <inkml:trace contextRef="#ctx0" brushRef="#br0">0 0 7653,'18'0'-381,"-1"0"1,1 0 506,-1 0 0,1 0 0,-1 0-48,1 0 0,-1 2 0,1 2 0,-1 2 26,0-2 0,-1 0 0,-2-1 0,-3 3 3,3-2 1,1 6 0,3 0-90,-1-1 0,-1 7 0,-3-7 0,-1 3 5,2 0 1,-5-3-1,1 5 1,-2-2-14,-4 1 1,3-3 0,-1 2 0,0-1-27,2-1 1,-6 6-1,4-5 13,-5 5 1,-1 1-1,0 1 6,0-1 1,0 1 0,0-1 0,0 0-4,0 1 1,0-6 0,0-1-1,-1 1-2,-5-2 0,4 5 1,-6-5-1,2 1-1,0 1 1,-5-6-1,3 4 1,0-1-31,0 1 0,-5-4-155,1 5 0,-3-7 1,-3 4-249,1 0 0,-1-6-555,1 4 991,-1-4 0,1-2 0,-1 0 0</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4:48.668"/>
    </inkml:context>
    <inkml:brush xml:id="br0">
      <inkml:brushProperty name="width" value="0.08571" units="cm"/>
      <inkml:brushProperty name="height" value="0.08571" units="cm"/>
    </inkml:brush>
  </inkml:definitions>
  <inkml:trace contextRef="#ctx0" brushRef="#br0">36 0 6733,'-10'0'-683,"2"0"891,8 0 52,0 0-52,-8 0-32,6 0-135,-5 0 107,7 0 636,0 0-742,7 0 0,-3 0 0,8 0-23,1 0 0,3 0 0,1 0 17,1 0 1,-1 0 0,1 0-40,-1 0 1,-5 0 0,0 0-47,1 0 0,-3 0 0,2 0-361,1 0-154,-5 0 44,7 0 520,-13 0 0,6 8 0,-8-6 0,-8 13 0,-1-5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6:24.103"/>
    </inkml:context>
    <inkml:brush xml:id="br0">
      <inkml:brushProperty name="width" value="0.08571" units="cm"/>
      <inkml:brushProperty name="height" value="0.08571" units="cm"/>
    </inkml:brush>
  </inkml:definitions>
  <inkml:trace contextRef="#ctx0" brushRef="#br0">0 1 7572,'16'0'-146,"-2"2"1,-1 1 13,-3 3 0,1 1 0,5-4 1,-2 4 111,-3 2 0,3-3 1,-3 3-1,3 0 56,2-1 1,0-2-1,0 4 1,0 1 20,1-2 1,-1 5-1,0-3 1,0 2-33,0-3 0,0 4 0,0-3 0,0 3-29,0 2 0,0 0 0,0 1 0,-2-1-5,-3 0 0,3 0 0,-3 0 0,1 0 27,-1 0 1,1 5 0,-4 0 0,-1-1 7,0-2 1,5 0 0,-3 1-1,0 3-8,-4-3 1,3 4-1,-3-1 1,-2-1 0,-1 2 1,-2-5 0,0 4 0,0-3-15,0 3 0,0-5 0,0 5 0,0-4 5,0-2 0,-5 0 0,-2 0-1,-2 0 1,0 0 0,-4-2 0,5-2 10,0-1 0,-2-6 1,3 4-1,-2-1-212,-4-5 1,4-1 0,-1-2 191,-3 0 0,-8 0 0,-4 0 0</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4:49.067"/>
    </inkml:context>
    <inkml:brush xml:id="br0">
      <inkml:brushProperty name="width" value="0.08571" units="cm"/>
      <inkml:brushProperty name="height" value="0.08571" units="cm"/>
    </inkml:brush>
  </inkml:definitions>
  <inkml:trace contextRef="#ctx0" brushRef="#br0">1 1 6339,'11'0'224,"1"0"0,-6 0-89,5 0 0,-5 0 67,6 0 0,-1 0-87,7 0 1,-1 0 0,1 0-21,-1 0 1,1 0-1,-1 0-31,1 0 1,-7 0 0,1 0-46,1 0 1,-3 0-344,2 0 1,-6 0-767,5 0 375,-7 8 715,4-6 0,0 13 0,1-5 0</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5:27.077"/>
    </inkml:context>
    <inkml:brush xml:id="br0">
      <inkml:brushProperty name="width" value="0.08571" units="cm"/>
      <inkml:brushProperty name="height" value="0.08571" units="cm"/>
    </inkml:brush>
  </inkml:definitions>
  <inkml:trace contextRef="#ctx0" brushRef="#br0">105 36 7762,'-9'0'-570,"-7"0"1,12 0 0,-8 0 658,-1 0-11,5 0 0,-2 0 200,5 0 90,3 0-74,-6 0-158,8 0 62,0 0-135,8 0 1,1 0-1,9 0 1,-1 0 0,1 0-57,-1 0 0,-5 0 0,0 0-13,1 0 0,3-2 0,1-2-3,1-2 0,-1 0 6,0 6 0,-5 0 4,0 0-2,-8 0 1,3-2-4,-7-4-35,0 5-164,0-7 0,-2 8 112,-3 0 1,1 0 0,-8 0 30,-1 0 0,-3 0 0,-1 0 12,-1 0 0,1 0 1,-1 2 38,1 4 1,-1-5-1,1 5 63,-1-4 0,1-2 311,-1 0 71,1 0-111,7 0-46,2 0-142,8 0 1,2 0-121,4 0 0,4 0 0,7 2-190,1 4 0,-1-4 0,3 4 0,1-4-185,2-2 0,8 0 1,-2 0 357,4 0 0,2-8 0,0-2 0</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5:34.614"/>
    </inkml:context>
    <inkml:brush xml:id="br0">
      <inkml:brushProperty name="width" value="0.08571" units="cm"/>
      <inkml:brushProperty name="height" value="0.08571" units="cm"/>
    </inkml:brush>
  </inkml:definitions>
  <inkml:trace contextRef="#ctx0" brushRef="#br0">314 88 6932,'6'-12'0,"2"2"0,0 1-286,0-1 1,-3 4 415,-5-6 35,0 9 0,-2-7-11,-3 4 0,-5 4 74,-8-4 0,7 4-13,-1 2 0,6 0-151,-5 0 0,5 0 1,-6 0-65,-1 0 1,3 2-1,-2 2 1,1 4 18,1 2 1,-6-5-1,5 7 1,-5 0 11,-1-3 1,-1 7 0,1-4 0,-1 3-7,1 3 0,5-1 0,1 3 1,-1 1 42,2 2 1,1 0 0,5-5 0,-2-1-23,2 1 1,2-1 0,2 1 0,0-1-54,0 1 0,0-1 0,0 1-84,0-1 1,8 1 0,2-1-166,-1 0 0,7-5-163,-5 0 1,5-6-1,1 3 419,1-1 0,7-2 0,2-6 0</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5:34.957"/>
    </inkml:context>
    <inkml:brush xml:id="br0">
      <inkml:brushProperty name="width" value="0.08571" units="cm"/>
      <inkml:brushProperty name="height" value="0.08571" units="cm"/>
    </inkml:brush>
  </inkml:definitions>
  <inkml:trace contextRef="#ctx0" brushRef="#br0">0 18 6978,'18'0'56,"-1"0"1,-5 0 0,-1 0 0,3 0 30,1 0 1,9 0-1,-1 0 1,-2 0-52,-1 0 1,-3 0-1,1 0-106,-1 0 1,1 0-1,-1 0 1,1 0-1,-1 0 78,0 0 0,1 0-8,-1 0 0,1-8 0,-1-1 0</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5:36.344"/>
    </inkml:context>
    <inkml:brush xml:id="br0">
      <inkml:brushProperty name="width" value="0.08571" units="cm"/>
      <inkml:brushProperty name="height" value="0.08571" units="cm"/>
    </inkml:brush>
  </inkml:definitions>
  <inkml:trace contextRef="#ctx0" brushRef="#br0">1 0 7714,'17'0'-602,"-5"0"0,-1 0 790,3 0 0,1 6 1,3 2-123,-1 2 1,-5-7-1,0 5 41,1 0-37,-5-6 1,8 11 0,-5-5 0,3 2 5,-3 4 1,5-5 0,-4 1 0,1 0-5,-1-1 0,3 1 0,-3 4 0,3-3-43,3 3 0,-1-1 0,-1 1 1,-2-2-35,-3 1 1,1 3 0,3 1 0,-1 1 22,-2-1 0,-7 1 0,5-1 0,-2 1-103,-4-1 1,3 0 0,-1 1 0,-2-1 60,-2 1 25,-2 7 27,0-13 1,0 17-3,0-12 1,0 5 0,0-5-1,0 1 12,0-1 0,-2 1 0,-2-1 1,-3 0 33,-3 1 1,4-1 0,-4 1 0,1-1 3,-1 1 0,4-3 0,-6-1 0,1-2 77,1 1 1,-5-3-1,3 1-68,-4 3 0,1-4 0,1-1 0,3-1-58,-3-4 0,4-2 1,1 0-1,-1 2-553,0 2 1,-1-1 3,-7-5 1,1 0 521,-1 0 0,1 0 0,-1 0 0</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5:38.915"/>
    </inkml:context>
    <inkml:brush xml:id="br0">
      <inkml:brushProperty name="width" value="0.08571" units="cm"/>
      <inkml:brushProperty name="height" value="0.08571" units="cm"/>
    </inkml:brush>
  </inkml:definitions>
  <inkml:trace contextRef="#ctx0" brushRef="#br0">1 0 8264,'11'0'66,"1"0"0,-1 0 0,7 0-30,-1 0 1,1 0-1,-1 0 1,1 0-148,-1 0 1,1 0 0,-1 0-204,1 0 0,-1 0 1,1 0-180,-1 0 1,-5 0 492,-1 0 0,-7 0 0,-4 8 0,-10 1 0</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5:39.131"/>
    </inkml:context>
    <inkml:brush xml:id="br0">
      <inkml:brushProperty name="width" value="0.08571" units="cm"/>
      <inkml:brushProperty name="height" value="0.08571" units="cm"/>
    </inkml:brush>
  </inkml:definitions>
  <inkml:trace contextRef="#ctx0" brushRef="#br0">1 1 7712,'8'9'-250,"1"-1"253,9-8 1,-7 0 0,1 0-28,2 0 0,1 0 0,3 0-86,-1 0 1,-5 0-1,-1 0 1,3 0-175,1 0 0,3 0 0,-1 0 284,1 0 0,-1-8 0,1-1 0</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5:39.821"/>
    </inkml:context>
    <inkml:brush xml:id="br0">
      <inkml:brushProperty name="width" value="0.08571" units="cm"/>
      <inkml:brushProperty name="height" value="0.08571" units="cm"/>
    </inkml:brush>
  </inkml:definitions>
  <inkml:trace contextRef="#ctx0" brushRef="#br0">1 175 7369,'10'0'261,"-1"-5"-190,-3-1 0,-2-6 0,6 4-26,-3-1 0,-1 3-58,-6-6 0,2 6 0,2-5 28,2-3 0,0 5 0,-6-3 19,0-2 0,0 5-42,0-3 0,0 6-36,0-6 136,0 9-54,0-5 0,0 10 35,0 4 1,0-3-1,0 9-21,0 2 0,0 1 0,0 3 0,0-1-3,0 1 1,0-1 0,0 1 0,0-1-42,0 0 1,0 1 0,0-1-11,0 1 1,0-1 0,0 1 0,0-1-18,0 1 0,0-1 1,0 1-417,0-1 0,0 1-107,0-1 0,0 1-255,0-1 797,0-7 0,0-3 0,0-7 0,0 0 0</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5:40.265"/>
    </inkml:context>
    <inkml:brush xml:id="br0">
      <inkml:brushProperty name="width" value="0.08571" units="cm"/>
      <inkml:brushProperty name="height" value="0.08571" units="cm"/>
    </inkml:brush>
  </inkml:definitions>
  <inkml:trace contextRef="#ctx0" brushRef="#br0">0 36 6733,'2'10'79,"4"-5"0,-2-3 94,8-2 0,-6 0-217,5 0 0,1 0 77,5 0 1,1 0 0,-1 0-22,1 0 1,-1 0 0,1 0 50,-1 0 1,-5 0 0,-1 0-3,3 0 1,1 0 0,3 0 23,-1 0 0,-5 0 0,0 0-36,1 0 0,-3-5 0,2-1-67,1 2 0,-3 2-7,2 2-414,-9 0-56,13 0-20,-14 0 0,6-2 515,-8-4 0,0-4 0,0-7 0</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5:40.567"/>
    </inkml:context>
    <inkml:brush xml:id="br0">
      <inkml:brushProperty name="width" value="0.08571" units="cm"/>
      <inkml:brushProperty name="height" value="0.08571" units="cm"/>
    </inkml:brush>
  </inkml:definitions>
  <inkml:trace contextRef="#ctx0" brushRef="#br0">1 18 6701,'0'-9'2427,"0"1"-4357,0 8 1930,0 0 0,0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6:25.007"/>
    </inkml:context>
    <inkml:brush xml:id="br0">
      <inkml:brushProperty name="width" value="0.08571" units="cm"/>
      <inkml:brushProperty name="height" value="0.08571" units="cm"/>
    </inkml:brush>
  </inkml:definitions>
  <inkml:trace contextRef="#ctx0" brushRef="#br0">1 1 6770,'10'0'-31,"1"0"129,1 0-85,3 0 0,1 0-12,0 0 1,-4 0-1,2 0 1,4 0 0,0 0 12,0 0 1,0 0 0,1 0 0,5 0-1,0 0 0,-2 0 0,5 0 0,-1 0-9,-1 0 0,4 0 0,-6 0 1,0 0-3,0 0 0,-1 1 1,-6 3-1,0 1 1,0-1 0,0-2-6,0-2-118,-7 0-153,-2 0 1,-9 0 272,-3 0 0,3 0 0,-12 0 0,5 0 0</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5:41.451"/>
    </inkml:context>
    <inkml:brush xml:id="br0">
      <inkml:brushProperty name="width" value="0.08571" units="cm"/>
      <inkml:brushProperty name="height" value="0.08571" units="cm"/>
    </inkml:brush>
  </inkml:definitions>
  <inkml:trace contextRef="#ctx0" brushRef="#br0">158 35 7135,'12'0'-224,"-1"0"1,-7-1 775,2-5-295,-4 4 1,-2-8-13,0 4 0,-2 4-161,-4-3 0,2 3-97,-7 2 0,-1 2 0,-5 1-33,-1 3 1,1 8 0,-1-5 22,1 1 0,1 6 0,3-5 1,3 5 4,2 1 0,-3-5 1,5 0-1,2 1-9,2 3 1,2-5-1,0 1 59,0 2 0,0 1 16,0 3 1,8-7-1,3-1-15,5-2 1,1-1 0,1-3-12,-1 2 1,1 0 0,-1-6 0,-1 2-24,-5 4 1,5-4 0,-4 4-1,3-5-12,3-1 1,-1 0 0,0 0 15,1 0 1,-1 0 0,1-1-1,-1-3 3,1-2 1,-7-2 0,1 4 0,0-4-6,-3-1 1,5 3-1,-6-6 25,1-1 0,-5 3 1,2-2-14,-4-1 1,-2-3 0,0-1 0,0-1-12,0 1 1,0 5 0,0 1-1,-2-1-4,-4 2 0,2-5 1,-7 3-62,-3-4 0,-1 7 0,-3 1-121,1 0 1,-1 6 0,1-3-106,-1 3 0,1 2 1,-1 0-1,3 2 289,3 3 0,-3-3 0,5 6 0,0 0 0,-5 1 0,5 9 0</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5:48.403"/>
    </inkml:context>
    <inkml:brush xml:id="br0">
      <inkml:brushProperty name="width" value="0.08571" units="cm"/>
      <inkml:brushProperty name="height" value="0.08571" units="cm"/>
    </inkml:brush>
  </inkml:definitions>
  <inkml:trace contextRef="#ctx0" brushRef="#br0">0 1 7810,'10'0'-906,"-2"0"297,-8 0 609,8 0 0,1 0 0</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5:48.730"/>
    </inkml:context>
    <inkml:brush xml:id="br0">
      <inkml:brushProperty name="width" value="0.08571" units="cm"/>
      <inkml:brushProperty name="height" value="0.08571" units="cm"/>
    </inkml:brush>
  </inkml:definitions>
  <inkml:trace contextRef="#ctx0" brushRef="#br0">1 0 8055,'9'0'-1155,"7"0"874,-5 0 1,-1 0 0,2 0 280,1 0 0,3 0 0,1 0 0</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5:48.966"/>
    </inkml:context>
    <inkml:brush xml:id="br0">
      <inkml:brushProperty name="width" value="0.08571" units="cm"/>
      <inkml:brushProperty name="height" value="0.08571" units="cm"/>
    </inkml:brush>
  </inkml:definitions>
  <inkml:trace contextRef="#ctx0" brushRef="#br0">1 1 7759,'0'9'182,"0"-1"1,0-6-711,0 4 97,0-4-32,0 13 0,2-11 463,4 8 0,3-16 0,9 2 0</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5:55.081"/>
    </inkml:context>
    <inkml:brush xml:id="br0">
      <inkml:brushProperty name="width" value="0.08571" units="cm"/>
      <inkml:brushProperty name="height" value="0.08571" units="cm"/>
      <inkml:brushProperty name="color" value="#FF0066"/>
    </inkml:brush>
  </inkml:definitions>
  <inkml:trace contextRef="#ctx0" brushRef="#br0">18 0 7773,'-9'0'477,"1"2"-399,8 4 0,0-2-49,0 8 1,0-7-1,0 7-46,0 2 1,2-1-1,2 1 1,1-3-17,-1 3 1,0 0 0,0-1 24,2-1 0,7 0 11,-1 5 0,-2-1 1,1-5-1,1-3-34,-2 0 0,5-6 9,-3 3 1,4-3 0,1-2-49,0 0 0,1-2 0,-1-1 31,1-3 0,-7-6 1,-1 4-1,0-1 18,0-5 0,-5 4 1,5-1-1,0-1 47,0 2 0,-1-5 1,5 3 44,-3-3 1,-5 3-58,6 0 0,-2 1-44,1-7 31,5 9 0,-14-1 0,5 6 13,1-2 131,-6 0-79,6 6-48,-8 0-6,0 0 1,2 6 0,2 2 3,2 2 0,-1 1 0,-5 7 8,0-1 1,0-5 0,2-1 4,4 3 1,-4 2 0,6 1 0,-2 1-21,0-1 1,-1 0 0,-3 1-12,4-1 0,-4 1 0,6-1-48,0 1 0,-6-1 0,3 1 15,-3-1 0,4 1 0,0-1 1,-2 1 1,-2-7-1,-2 1 7,0 1 0,-6-3 0,-2 0 43,-2-2 0,5-3 0,-5-3 0,0 2-10,1 2 1,3 0 0,-6-6 3,-2 0 1,-1 0-1,-3 0 9,1 0 0,0 0 0,-1 0 0,1 0-11,-1 0 1,1 0 0,-1 0 0,1 0-24,-1 0 1,1 0 0,-1 0-7,1 0 0,-1 0 6,1 0 1,0 0-116,-1 0 1,8-2-73,5-4 1,1 4 0,0-6-279,-2 1-411,0 5 891,6-14 0,-8 6 0,-1-7 0</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5:55.641"/>
    </inkml:context>
    <inkml:brush xml:id="br0">
      <inkml:brushProperty name="width" value="0.08571" units="cm"/>
      <inkml:brushProperty name="height" value="0.08571" units="cm"/>
      <inkml:brushProperty name="color" value="#FF0066"/>
    </inkml:brush>
  </inkml:definitions>
  <inkml:trace contextRef="#ctx0" brushRef="#br0">0 18 7961,'12'0'539,"0"0"-430,1 0 0,-3 0 1,2 0-62,1 0 1,3 0-1,-1-2-36,-3-4 1,3 4 0,-3-3 27,4 3 1,1 2-547,1 0 0,-7 0-44,1 0 1,-6 0 53,5 0 1,-7 2 495,2 3 0,-4-3 0,-10 6 0,-1-8 0</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5:56.022"/>
    </inkml:context>
    <inkml:brush xml:id="br0">
      <inkml:brushProperty name="width" value="0.08571" units="cm"/>
      <inkml:brushProperty name="height" value="0.08571" units="cm"/>
      <inkml:brushProperty name="color" value="#FF0066"/>
    </inkml:brush>
  </inkml:definitions>
  <inkml:trace contextRef="#ctx0" brushRef="#br0">0 18 7829,'10'8'-782,"-2"-6"931,-8 6 0,2-8-2,4 0 1,-2 0-74,7 0 1,-5 0 11,6 0 0,-1 0 0,7 0-128,-1 0 1,-5 0 0,0 0-1,1 0 67,3 0 1,1 0 0,1 0-155,-1 0 1,1 0 0,-1 0-195,0 0 0,-5 0 0,-2-2 1,-1-2 322,1-2 0,-6 0 0,12-2 0,-7-1 0</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6:17.450"/>
    </inkml:context>
    <inkml:brush xml:id="br0">
      <inkml:brushProperty name="width" value="0.08571" units="cm"/>
      <inkml:brushProperty name="height" value="0.08571" units="cm"/>
      <inkml:brushProperty name="color" value="#FF0066"/>
    </inkml:brush>
  </inkml:definitions>
  <inkml:trace contextRef="#ctx0" brushRef="#br0">140 35 7244,'10'0'208,"-3"-8"217,-7 6-272,0-5 1,-2 7 45,-3 0-34,3 0-85,-14 0 1,8 2 0,-5 1-124,1 3 0,6 0 0,-3-4 27,1 4 1,-4-2 0,4 5-19,-1-1 1,3 0 20,-6-2 0,8-2 10,-1 7 1,1-5-1,0 6 27,-2 1 0,0-3 13,6 2 0,0-1-35,0 7 1,0-7-3,0 1 1,2-8-1,2 4 5,2 0 1,2-5 10,-3 9 0,-1-6 25,8 6 0,0-9 7,5 3 1,1-4-12,-1-2 0,0 0 0,1 0 1,-1 0-46,1 0 0,-1 0 1,-1-2 2,-5-4 0,5 4 0,-6-5 1,-1-1 1,7 6 0,-6-6 11,-1 0 0,1 5 17,-4-9 1,-2 2-1,5-3 18,-1 1 0,-2 0-41,-6-5 0,0 5-6,0 1 1,0-1-10,0-5 0,0-1 13,0 1 0,-2 7 0,-2 2-7,-2 0 1,-5 4 0,3-5-86,-2 1 0,-1 2-223,-7 6 0,1 0-10,-1 0 1,1 0-144,-1 0 1,7 2 62,-1 4 1,8-2 404,-2 7 0,4 1 0,2 6 0</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6:17.753"/>
    </inkml:context>
    <inkml:brush xml:id="br0">
      <inkml:brushProperty name="width" value="0.08571" units="cm"/>
      <inkml:brushProperty name="height" value="0.08571" units="cm"/>
      <inkml:brushProperty name="color" value="#FF0066"/>
    </inkml:brush>
  </inkml:definitions>
  <inkml:trace contextRef="#ctx0" brushRef="#br0">17 0 7798,'10'0'747,"-2"0"-1345,-8 0 0,-2 0-480,-4 0 1078,4 0 0,-13 8 0,5 2 0</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6:18.660"/>
    </inkml:context>
    <inkml:brush xml:id="br0">
      <inkml:brushProperty name="width" value="0.08571" units="cm"/>
      <inkml:brushProperty name="height" value="0.08571" units="cm"/>
      <inkml:brushProperty name="color" value="#FF0066"/>
    </inkml:brush>
  </inkml:definitions>
  <inkml:trace contextRef="#ctx0" brushRef="#br0">140 36 7566,'0'-10'587,"0"2"-404,0 8-270,0 0 69,-8 0 0,4 0 0,-5 2 0,-1 2 20,0 2 0,5 5 0,-7-3 33,-2 2 0,5 2-4,-3 5 0,2 1 0,-1-1-23,5 0 0,-2-5 1,2 0-6,2 1 0,2 3 8,2 1 1,0-5-1,2-2-25,4-3 0,-2 5 0,8-4 9,1 2 1,-3-7 0,2 3 2,1-4 1,3 4 0,1 0-1,1-2 1,-1-2 0,1-2 7,-1 0 0,6 0 0,1 0 35,-3 0 0,-4-2 0,-3-2 0,-2-4-19,1-2 1,-3 6 0,0-3 0,-1 1 56,1 0 1,-4-6-1,4 5 1,-3-3 24,-3-4 1,4 5 0,-2-3-43,-2-2 0,-2-1 0,-2-3-54,0 1 1,0 0 57,0-1 1,0 1-31,0-1 0,-8 3 0,-2 1-43,0 2 0,-5 9 0,3-3-94,-3 4 1,-3 2-1,1 0 1,-1 0-66,1 0 1,5 0 0,1 0 0,-3 0-500,-2 0 0,-1 2 281,0 4 1,1-3 0,4 9 383,7 2 0,3-7 0,-6 1 0,-2-8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6:25.886"/>
    </inkml:context>
    <inkml:brush xml:id="br0">
      <inkml:brushProperty name="width" value="0.08571" units="cm"/>
      <inkml:brushProperty name="height" value="0.08571" units="cm"/>
    </inkml:brush>
  </inkml:definitions>
  <inkml:trace contextRef="#ctx0" brushRef="#br0">0 0 7713,'0'9'-947,"0"-2"949,0-7 1,0 2 113,0 3 1,0-1-29,0 7 1,0-1 0,2 5-60,4-5 1,-5 4-1,6-5 1,-1 2-17,-1 0 1,2-6 0,-1 6-39,4 1 1,-1-5 0,2 1-3,1-1 1,3-6 0,1 5 21,0-4 1,0-2 0,0 0 0,0 0 5,0 0 1,0 0 0,0 0 0,0 0-5,0 0 0,0 0 1,0 0-1,0-2-19,0-4 1,0 5 0,0-6 15,0-1 0,0-1 1,-2-7 3,-3 0 1,2 6 0,-8-1-12,-1-1 0,-1-1 1,1 1-41,1 1 0,0 6-63,-5-6-99,0 7 23,0-3 192,0 7 1,-1 6 0,-3 1-24,-1 2 0,-2-1 0,3 5 70,-1-2 1,-1-1 0,6 6-20,0 0 1,0 0 0,-1 0-4,-5 1 1,4-1 0,-3 0-11,3 0 0,2 0-7,0 0 0,0 0-15,0 0 1,0 0 52,0 0 0,0-5 0,-2-3 80,-3 0 1,2-3-44,-8-5 1,0 0 0,-3 2-13,3 3 0,2-3 0,4 3-7,-6-3 1,2-2 0,-1 0-25,-3 0 0,4 5 0,-1 1-37,-3-3 0,4-1 1,-1-2-123,-3 0 0,4 0-79,-2 0 0,6 0 65,-6 0 1,8-2 132,-2-3 0,3-4 0,2-7 0</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6:24.248"/>
    </inkml:context>
    <inkml:brush xml:id="br0">
      <inkml:brushProperty name="width" value="0.08571" units="cm"/>
      <inkml:brushProperty name="height" value="0.08571" units="cm"/>
      <inkml:brushProperty name="color" value="#FF0066"/>
    </inkml:brush>
  </inkml:definitions>
  <inkml:trace contextRef="#ctx0" brushRef="#br0">1 53 7349,'0'-10'188,"1"3"378,5 7 16,-4 0-94,6 0-263,-8 0-101,0 0 0,8 0-54,3 0 0,5 0 0,1-2-54,1-4 0,-1 4 1,1-4-1,-1 4 19,1 2 0,-1 0 0,1 0-112,-1 0 1,1 0-1,-1 0 59,1 0 0,-1-2 0,0-2-276,1-2 1,-6 1-1069,-1 5 803,1 0 0,-1 0 559,1 0 0,-16 0 0,2 0 0</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6:24.665"/>
    </inkml:context>
    <inkml:brush xml:id="br0">
      <inkml:brushProperty name="width" value="0.08571" units="cm"/>
      <inkml:brushProperty name="height" value="0.08571" units="cm"/>
      <inkml:brushProperty name="color" value="#FF0066"/>
    </inkml:brush>
  </inkml:definitions>
  <inkml:trace contextRef="#ctx0" brushRef="#br0">36 35 7473,'9'-7'-159,"-1"5"0,-8-8 670,0 4-98,-8 4-138,6-6 1,-5 10-11,7 4 0,0-2-80,0 8 0,2-7 1,1 7-151,3 2 0,0 1 0,-6 3 0,0-1-103,0 1 0,0-1 0,0 1-151,0-1 0,0 0 0,0 1 0,0-1-101,0 1 1,0-1 0,-2 1-257,-4-1 0,2 1 576,-7-1 0,-1-7 0,-5-2 0</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6:25.786"/>
    </inkml:context>
    <inkml:brush xml:id="br0">
      <inkml:brushProperty name="width" value="0.08571" units="cm"/>
      <inkml:brushProperty name="height" value="0.08571" units="cm"/>
      <inkml:brushProperty name="color" value="#FF0066"/>
    </inkml:brush>
  </inkml:definitions>
  <inkml:trace contextRef="#ctx0" brushRef="#br0">0 175 7006,'10'0'380,"-2"0"1,-6 0-281,4 0 0,-4-2-34,3-4 1,-1 4 0,0-6-52,2 1 1,0 3-1,-4-6-68,4 2 1,-5 0 0,5 3 98,-4-7 1,0 2-7,4-1 1,-4-1-11,4-6 1,-4 7 0,0 1-11,3 2 1,-3 1 74,4 1-17,-4 4-6,-2-6 0,2 8-1,4 0 0,-4 8-32,4 4 0,1 3 0,-1 2-24,-2 1 0,0-3 1,0-1-1,2-2-33,-2 1 1,-2 3 0,-2 1 21,0 1 1,0-1 0,0 1-58,0-1 1,0 1 0,0-1-202,0 1 0,0-1-68,0 0 1,0-5-259,0 0 1,0-1 363,0 7 0,-2-8 0,-4-5 216,-6-3 0,4-2 0,-7 8 0,5 2 0</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6:26.106"/>
    </inkml:context>
    <inkml:brush xml:id="br0">
      <inkml:brushProperty name="width" value="0.08571" units="cm"/>
      <inkml:brushProperty name="height" value="0.08571" units="cm"/>
      <inkml:brushProperty name="color" value="#FF0066"/>
    </inkml:brush>
  </inkml:definitions>
  <inkml:trace contextRef="#ctx0" brushRef="#br0">1 35 7780,'17'0'-306,"1"0"403,-1 0 1,-5 0-1,0 0-5,1 0 0,-3 0 0,1 0-37,3 0 1,2 0 0,1 0 0,1 0 7,-1 0 1,-5 0 0,-1 0 0,3 0-83,1 0 1,-3 0-1,0 0-106,1 0 0,3 0-29,1 0 0,-5 0-1341,0 0 980,-9 0 515,5-8 0,-8-1 0,0-9 0</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6:26.585"/>
    </inkml:context>
    <inkml:brush xml:id="br0">
      <inkml:brushProperty name="width" value="0.08571" units="cm"/>
      <inkml:brushProperty name="height" value="0.08571" units="cm"/>
      <inkml:brushProperty name="color" value="#FF0066"/>
    </inkml:brush>
  </inkml:definitions>
  <inkml:trace contextRef="#ctx0" brushRef="#br0">0 36 7729,'10'0'2120,"-2"-8"-1736,-8 6 1,0-8-230,0 4-936,0 4-1652,0-5 1138,0 7 1295,0 0 0,-8 7 0,-2 3 0</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6:49.948"/>
    </inkml:context>
    <inkml:brush xml:id="br0">
      <inkml:brushProperty name="width" value="0.08571" units="cm"/>
      <inkml:brushProperty name="height" value="0.08571" units="cm"/>
      <inkml:brushProperty name="color" value="#CC0066"/>
    </inkml:brush>
  </inkml:definitions>
  <inkml:trace contextRef="#ctx0" brushRef="#br0">333 1 6599,'-18'0'-2,"1"0"1,-1 0 152,1 0 0,-1 0 0,3 2-39,3 3 1,3-3 0,3 6-76,-6 0 1,-2 2 0,1 7-1,3 0-3,2 1 0,-5-1 0,3 1 1,-1-1-23,-1 1 0,6 5 0,-4 0 0,1 1-1,-1 1 1,4 0-1,-4 6 1,3-4 84,3-1 1,-4 5 0,2-2-1,2 2-27,2-2 0,-3 4 0,-1-4 1,2 2-19,2-2 1,2 4 0,0-6 0,2 2-43,4 0 0,-2-7 1,7 3-1,3-2 29,1 1-5,3-1-269,7-6 1,-4 1 0,8-1-39,2 1-666,2-1 434,2 1 185,0-9 321,0 7 0,0-14 0,0 6 0</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6:47.993"/>
    </inkml:context>
    <inkml:brush xml:id="br0">
      <inkml:brushProperty name="width" value="0.08571" units="cm"/>
      <inkml:brushProperty name="height" value="0.08571" units="cm"/>
      <inkml:brushProperty name="color" value="#CC0066"/>
    </inkml:brush>
  </inkml:definitions>
  <inkml:trace contextRef="#ctx0" brushRef="#br0">88 88 7377,'10'-7'-437,"-1"5"1,-5-6 296,2 0 0,2 6 46,-2-4 145,-4 4 0,5 0 358,-7-3-121,0 3 139,0-6-53,0 8-62,0 0 1,-7 0-250,-5 0 0,2 2-55,-1 4 1,1-2-1,-4 5 52,3-1 1,5 4 0,-4-5 38,2 3 1,-3-4 0,3 4-1,-2-3 1,6 7-77,-1-2 1,3-3 0,2 3-21,0 2 0,0-5-211,0 3 0,2-2 188,3 1 1,-1 3 44,8-8 1,0 5 2,5-5 0,-5 2-8,-1-2 1,1-4-10,6 3 1,-1-3 0,0-2-12,1 0 0,-6 0 0,-1 0-10,3 0 1,-1-2 0,1-1 9,-2-3 0,-1-8 1,7 4 32,-1 1 1,-5-7 25,-1 5 1,-7-5-10,2-1 1,-4 5-1,-2 0-12,0-1 0,0-3 0,0-1-34,0-1 1,-6 7 0,0-1 0,1 0 32,-3 3 0,-2-7-99,-7 4 0,-1 5 1,1 1-225,-1 4 0,1 2 0,-1 0 1,1 0-213,-1 0 0,1 8 0,0 3 498,-1 5 0,1 1 0,-1 1 0</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6:49.248"/>
    </inkml:context>
    <inkml:brush xml:id="br0">
      <inkml:brushProperty name="width" value="0.08571" units="cm"/>
      <inkml:brushProperty name="height" value="0.08571" units="cm"/>
      <inkml:brushProperty name="color" value="#CC0066"/>
    </inkml:brush>
  </inkml:definitions>
  <inkml:trace contextRef="#ctx0" brushRef="#br0">71 0 7848,'11'0'-528,"1"0"814,2 0 1,1 6-113,3 0 0,-1 2 0,0-4-86,1 1 0,-6 3 0,-1-4 0,1 4-57,-2 2 0,5 1 1,-5 7-1,1-1 11,1 1 0,-2-1 1,3 0-39,-1 1 0,-6-1 0,4 3 0,-1 1 0,-1 2 48,0-1 0,3 3 0,-5-2-157,-2-1 119,-2 5 1,-2-8-1,0 5 1,0-5-21,0-2 1,0 7-1,0-1 1,-2-2-83,-4-1 0,-3-3 1,-9 1-1,1-1-89,-1 1 1,-1 5-1,-3 0 1,-1-2-65,2-1 0,-6-3 1,-2-1-206,-4-4-228,5 3 674,-5-5 0,-2 7 0,-9 1 0</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6:50.787"/>
    </inkml:context>
    <inkml:brush xml:id="br0">
      <inkml:brushProperty name="width" value="0.08571" units="cm"/>
      <inkml:brushProperty name="height" value="0.08571" units="cm"/>
      <inkml:brushProperty name="color" value="#CC0066"/>
    </inkml:brush>
  </inkml:definitions>
  <inkml:trace contextRef="#ctx0" brushRef="#br0">0 36 7501,'2'-10'7,"4"4"1,-2 2 128,7-2 0,1 4-117,5-3 1,1 3 27,-1 2 0,1 0 0,-1 0-44,1 0 1,-7 0 0,1 0-33,2 0 1,-1 2-1,1 1 27,-3 3 0,-1 8 0,4-4-17,-3-1 1,-7 7 0,2-5 9,-4 5 1,-2 1-1,0 1 8,0-1 0,0 1 0,-2-1 1,-4 1 0,-3-1 0,-9 1 0,8-9 0,-5 7-80,5-14 78,1 13-1,-7-13 1,6 12-137,-7-8 130,7 0-5,-5-6 4,5 7 0,-8-5-16,9 6 17,-7-8-259,6 0 0,-1 0-499,-1 0 340,1 0 427,1 0 0,10-8 0,10-1 0</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6:51.378"/>
    </inkml:context>
    <inkml:brush xml:id="br0">
      <inkml:brushProperty name="width" value="0.08571" units="cm"/>
      <inkml:brushProperty name="height" value="0.08571" units="cm"/>
      <inkml:brushProperty name="color" value="#CC0066"/>
    </inkml:brush>
  </inkml:definitions>
  <inkml:trace contextRef="#ctx0" brushRef="#br0">227 53 7819,'10'-9'-750,"0"-5"469,-5 8 139,-3 0 263,6-1-240,-8 5 174,0-6 1,0 8 236,0 0-227,-8 0 0,-1 0-31,-9 0 1,7 0 0,-1 0-1,-2 2 7,-1 4 0,3-4 1,1 5-28,-3 1 1,-2 0 0,1 5-1,1-3-17,3-2 0,1 5 1,-4-3-1,5 2-14,1-1 0,-4 1 0,6 6 10,3-1 1,-5 0-1,2 1 5,2-1 0,2 1 1,2-1-1,0 1-2,0-1 0,0-5 1,0 0-1,0 1 29,0 3 1,0-5 0,2 1-3,4 2 0,-2-1 1,6 1-1,-1-5 13,1-1 1,-4 0 0,5-2 7,3 5 1,2-3-1,1-2 6,0-4 0,-5 0 1,0 2-1,1 2 53,3-3 0,-5-1 0,1-2-2,2 0 0,1 0 0,3-2 26,-1-3 1,-5 3-280,-1-4 1,-5 4-696,6 2 847,-8 0 0,4-8 0,-8-2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6:26.719"/>
    </inkml:context>
    <inkml:brush xml:id="br0">
      <inkml:brushProperty name="width" value="0.08571" units="cm"/>
      <inkml:brushProperty name="height" value="0.08571" units="cm"/>
    </inkml:brush>
  </inkml:definitions>
  <inkml:trace contextRef="#ctx0" brushRef="#br0">33 97 6525,'-11'0'-151,"0"0"0,8-2 90,-3-3 147,5 3 1,1-7-14,0 4 0,5 1 1,2-5 7,2 2 0,-4 2 0,6 3 47,2-3 1,1 3-104,2-3 0,0 3 1,0 4-23,0 3 0,-5-3 0,-2 5 0,-1-2 10,1 1 0,-3 4 0,3-3-33,-2 2 1,3 2-1,-2 5 3,0 0 0,-4-5 0,1-1 12,-3 3 0,3-4 0,1 2 8,-3 1 0,5-3-4,-3 2 0,0-6 20,-5 6 58,0-8 1,-2 4 51,-3-7-116,3-7 1,-5-2-11,7-7 0,0 0 0,0 0-8,0 0 0,0 5 0,0 1-11,0-3 1,0 4 0,0-1 63,0-3 0,0-1-45,0-2 1,2 2-1,3 1-9,6 3 1,-2 4 0,2-3-44,1 2 0,-3 2 0,2 5 47,1 0 0,-3 0 1,2 0 51,1 0 0,2 2-7,3 3 1,-3-1 0,-2 4-1,-3 1-25,-2 0 0,4-3 0,-4 2 1,0 1-7,0 0 0,0 0 0,-3 4 32,1-3 0,6 1 1,-6 5-14,-1 0 0,-2 0 0,-2 0-6,0 0 0,0-5 0,0 0-41,0 1 1,0-3-309,0 2 1,-2-8-411,-3 3 734,-4-5 0,-7-1 0,0 0 0</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6:55.123"/>
    </inkml:context>
    <inkml:brush xml:id="br0">
      <inkml:brushProperty name="width" value="0.08571" units="cm"/>
      <inkml:brushProperty name="height" value="0.08571" units="cm"/>
      <inkml:brushProperty name="color" value="#CC0066"/>
    </inkml:brush>
  </inkml:definitions>
  <inkml:trace contextRef="#ctx0" brushRef="#br0">35 0 6029,'-17'8'0,"-1"2"0</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6:55.312"/>
    </inkml:context>
    <inkml:brush xml:id="br0">
      <inkml:brushProperty name="width" value="0.08571" units="cm"/>
      <inkml:brushProperty name="height" value="0.08571" units="cm"/>
      <inkml:brushProperty name="color" value="#CC0066"/>
    </inkml:brush>
  </inkml:definitions>
  <inkml:trace contextRef="#ctx0" brushRef="#br0">0 1 7782,'0'9'-58,"0"-1"1,0-6-310,0 4 0,2-4 13,4 4 1,-2-3 353,7 3 0,1-4 0,5-10 0,1-11 0</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6:55.482"/>
    </inkml:context>
    <inkml:brush xml:id="br0">
      <inkml:brushProperty name="width" value="0.08571" units="cm"/>
      <inkml:brushProperty name="height" value="0.08571" units="cm"/>
      <inkml:brushProperty name="color" value="#CC0066"/>
    </inkml:brush>
  </inkml:definitions>
  <inkml:trace contextRef="#ctx0" brushRef="#br0">1 1 7782,'0'9'-494,"2"-1"-48,3-8 1,-3 2 541,4 4 0,-4-4 0,6-2 0,2-10 0</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6:56.067"/>
    </inkml:context>
    <inkml:brush xml:id="br0">
      <inkml:brushProperty name="width" value="0.08571" units="cm"/>
      <inkml:brushProperty name="height" value="0.08571" units="cm"/>
      <inkml:brushProperty name="color" value="#CC0066"/>
    </inkml:brush>
  </inkml:definitions>
  <inkml:trace contextRef="#ctx0" brushRef="#br0">349 35 7414,'-7'-9'350,"5"-1"-119,-4 4 1,2 4-6,-2-4 1,2 4-144,-7 2 1,-1 0 0,-5 0-90,-1 0 0,1 0 1,-1 0-1,3 2 19,3 4 1,-9-4-1,3 6-25,-1 0 1,-1 1 0,3 7 0,-1-3 36,1-1 0,5-2 0,3 3 0,-1-1-31,0 2 0,4 1 0,-3 3 0,1-1 38,4 0 0,2-5 0,2 0 0,0 1 42,0 3 0,0-5 1,0 1 12,0 2 1,6-5-1,2 1 1,1 0 18,5 0 1,2-7-1,-1 5 1,-1-2-25,-3 0 1,1 0-1,5-6 1,1 2-84,-1 3 0,1-3 0,-1 4-247,1-4 0,-1-2 1,1 0-99,-1 0 0,1 0 0,-1 0 0,1 0-56,-1 0 0,0-2 0,1-2 402,-1-2 0,1-7 0,-1 3 0,1-7 0</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6:56.562"/>
    </inkml:context>
    <inkml:brush xml:id="br0">
      <inkml:brushProperty name="width" value="0.08571" units="cm"/>
      <inkml:brushProperty name="height" value="0.08571" units="cm"/>
      <inkml:brushProperty name="color" value="#CC0066"/>
    </inkml:brush>
  </inkml:definitions>
  <inkml:trace contextRef="#ctx0" brushRef="#br0">210 18 6465,'-18'0'434,"7"0"-176,-1 0 1,0 0-101,-5 0 1,5 0-11,1 0 0,1 1 1,-4 3-28,3 2 0,-1 8-149,-6-3 1,3 5 0,3 1 0,5-1 1,-1-4 1,6 3-1,-4-3-66,4 3 0,2 3 54,0-1 1,8-1-1,3-3-4,5-1 1,-4-8 0,-1 2-1,3-4 26,1-2 0,3 0 0,-1 0 0,1 0 9,-1 0 0,1 0 0,-1 0 1,1 0 26,-1 0 1,1-6 0,-3-2-1,-1 0 43,-3 0 1,-1-5 0,4 3 0,-5-1 129,-1-1 0,0 0 0,-4-5-79,2-1 1,-1 1 0,-5-1-39,0 1 0,0-1 1,-2 3-86,-3 3 1,1 5-1,-8 5 1,-1-2-128,-3-2 0,-1 0 0,-1 6-42,1 0 1,-1 2 0,1 2 0,-1 2 0,1 0-221,-1 1 0,3-3 1,1 8 23,3 1 1,1-3 373,-2 2 0,4-8 0,8 3 0</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6:57.212"/>
    </inkml:context>
    <inkml:brush xml:id="br0">
      <inkml:brushProperty name="width" value="0.08571" units="cm"/>
      <inkml:brushProperty name="height" value="0.08571" units="cm"/>
      <inkml:brushProperty name="color" value="#CC0066"/>
    </inkml:brush>
  </inkml:definitions>
  <inkml:trace contextRef="#ctx0" brushRef="#br0">315 0 6936,'-17'0'372,"-1"0"-299,1 0 0,-1 0 0,1 2 1,-1 2-41,1 2 0,-1 2 1,1-5-1,-1 5-32,1 2 1,-1-4 0,1 5 22,0 3 1,5-4 0,2 1-66,2 3 1,3-4-19,5 1 0,0-5 49,0 6 1,7-8 62,5 1 0,4-3 1,1-2-1,0 0-11,1 0 0,-1 0 0,1 0 1,-1 0 161,1 0 0,-1 0 0,1 0-111,-1 0 1,1 0 0,-1 0-89,1 0 1,-1 0 46,1 0 0,-1 6-206,0 0 1,-5 8 65,0-3 1,-8-1 0,1 2 70,-3 1 0,-2-3 0,-2 0 1,-3-3 15,-7-3 1,2 4 0,-1 0 0,-3 0 5,-1-1 1,-3 1 0,1-4-1,-1 2-3,1-2 1,-1 0 0,-1-1 0,-3 3-1,-1-2 1,0-2 0,5-2 0,1 0-41,-1 0 0,1 0 1,0 0-125,-1 0 0,1 0 27,-1 0 0,8-8-503,5-3 0,3 1 638,2-2 0,7 1 0,3-7 0,8 1 0</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6:57.849"/>
    </inkml:context>
    <inkml:brush xml:id="br0">
      <inkml:brushProperty name="width" value="0.08571" units="cm"/>
      <inkml:brushProperty name="height" value="0.08571" units="cm"/>
      <inkml:brushProperty name="color" value="#CC0066"/>
    </inkml:brush>
  </inkml:definitions>
  <inkml:trace contextRef="#ctx0" brushRef="#br0">1 18 7743,'0'-10'-135,"0"2"512,0 8 54,0 0-307,0 8 1,0 2-16,0 7 1,0 1 0,0-1-220,0 1 0,1-7 1,3 1 83,2 2 0,0 1 0,-6 3-34,0-1 1,0 1 0,0-1 66,0 0 1,0-5 0,0 0 7,0 1 0,0 3 12,0 1 1,0 1 6,0-1 0,0-5 26,0 0 1,0-7 57,0 7 0,0-6-35,0 5 1,0-5 37,0 6-107,8-8 1,1 4-22,9-8 1,-6 0 0,-1 0-97,3 0 1,-4 0-132,1 0 0,1 0-2,5 0 0,-1-2 0,-3-2-304,-1-2 0,-6-2 267,5 2 0,-7 2 273,2-7 0,-4-1 0,-2-5 0,0-1 0,0 1 0</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6:58.116"/>
    </inkml:context>
    <inkml:brush xml:id="br0">
      <inkml:brushProperty name="width" value="0.08571" units="cm"/>
      <inkml:brushProperty name="height" value="0.08571" units="cm"/>
      <inkml:brushProperty name="color" value="#CC0066"/>
    </inkml:brush>
  </inkml:definitions>
  <inkml:trace contextRef="#ctx0" brushRef="#br0">1 0 9026,'17'0'246,"-5"0"0,-1 0-615,3 0 0,1 0 0,3 0-652,-1 0 0,1 0 1021,-1 0 0,1 0 0,-1 0 0</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6:58.940"/>
    </inkml:context>
    <inkml:brush xml:id="br0">
      <inkml:brushProperty name="width" value="0.08571" units="cm"/>
      <inkml:brushProperty name="height" value="0.08571" units="cm"/>
      <inkml:brushProperty name="color" value="#CC0066"/>
    </inkml:brush>
  </inkml:definitions>
  <inkml:trace contextRef="#ctx0" brushRef="#br0">0 1 7557,'12'0'189,"0"0"0,-6 0 0,5 0-153,3 0 0,-4 0 0,1 0-66,3 0 1,1 0 56,3 0 0,-1 0-265,1 0 1,-7 0-756,1 0 639,-8 0 0,4 2 354,-8 3 0,-2-3 0,-4 4 0,-6-4 0,-3 6 0,-3 2 0</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6:59.258"/>
    </inkml:context>
    <inkml:brush xml:id="br0">
      <inkml:brushProperty name="width" value="0.08571" units="cm"/>
      <inkml:brushProperty name="height" value="0.08571" units="cm"/>
      <inkml:brushProperty name="color" value="#CC0066"/>
    </inkml:brush>
  </inkml:definitions>
  <inkml:trace contextRef="#ctx0" brushRef="#br0">1 0 6689,'10'10'164,"-1"-2"169,-3-8-189,-4 0-6,6 0 0,-6 0 9,4 0 1,-3 0-105,9 0 0,-6 0-63,6 0 0,-1 0 1,5 2-68,-5 4 0,5-4 0,-4 3-485,3-3 1,3-2 571,-1 0 0,0 0 0,1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6:27.593"/>
    </inkml:context>
    <inkml:brush xml:id="br0">
      <inkml:brushProperty name="width" value="0.08571" units="cm"/>
      <inkml:brushProperty name="height" value="0.08571" units="cm"/>
    </inkml:brush>
  </inkml:definitions>
  <inkml:trace contextRef="#ctx0" brushRef="#br0">0 0 6657,'16'0'115,"0"0"0,-5 0 1,0 0-112,1 0 0,2 0 0,2 0-133,1 0 1,-1 0-5,0 0 1,0 0 18,0 0 1,-6 0-49,1 0 1,-6 0-13,6 0 174,-7 0 0,3 0 0,-7 0 0</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7:14.791"/>
    </inkml:context>
    <inkml:brush xml:id="br0">
      <inkml:brushProperty name="width" value="0.08571" units="cm"/>
      <inkml:brushProperty name="height" value="0.08571" units="cm"/>
      <inkml:brushProperty name="color" value="#E71224"/>
    </inkml:brush>
  </inkml:definitions>
  <inkml:trace contextRef="#ctx0" brushRef="#br0">0 1 8603,'6'11'386,"2"-1"-290,2-2 1,-6 5-110,1-1 0,3-2-40,-2 1 0,0-5 0,-4 4 0,2 0-299,1-1 1,3-3-160,-2 6 0,-4-6-55,4 5 0,-4-5 566,-2 6 0,0-8 0,0 3 0</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7:15.253"/>
    </inkml:context>
    <inkml:brush xml:id="br0">
      <inkml:brushProperty name="width" value="0.08571" units="cm"/>
      <inkml:brushProperty name="height" value="0.08571" units="cm"/>
      <inkml:brushProperty name="color" value="#E71224"/>
    </inkml:brush>
  </inkml:definitions>
  <inkml:trace contextRef="#ctx0" brushRef="#br0">350 0 7819,'0'10'-259,"0"-2"0,-2-3 393,-4 1 0,2 2 36,-7-2 1,-1 4-113,-5 7 1,7-5 0,2-3 0,2 1-2,1 0 1,-3-1 0,4 5-1,-4-2 26,-2 1 0,-1 3 0,-5 1-62,5 1 0,-5-1 1,4 1-1,-1-1 2,1 1 0,-3-1 0,3 1 1,-2-1-60,3 0 0,-5 1 0,7-1 0,-3 1 21,0-1 1,7-1-1,-5-3 1,2-1-184,4 2 0,-4-5 0,3 3-434,1 2-716,2-7 1348,2 1 0,8-16 0,1-1 0</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7:16.358"/>
    </inkml:context>
    <inkml:brush xml:id="br0">
      <inkml:brushProperty name="width" value="0.08571" units="cm"/>
      <inkml:brushProperty name="height" value="0.08571" units="cm"/>
      <inkml:brushProperty name="color" value="#E71224"/>
    </inkml:brush>
  </inkml:definitions>
  <inkml:trace contextRef="#ctx0" brushRef="#br0">53 18 7819,'-2'9'-734,"-4"-3"0,2-4 1012,-8-2-7,8 0 58,-3 0 80,7 0-229,0 0 0,2-6-134,3 1 0,-1-3 4,8 2 1,0 4-23,5-4 1,-5 4-72,-1 2-7,1 0-1,6 0 1,-1 0-47,0 0 0,-5 0-34,0 0 78,-8 8 1,5 0 0,-5 5-14,2-1 0,0-6 45,-6 6 1,0-7 0,0 7-9,0 2 1,-2-5 89,-4 3 1,2-2 42,-7 1 1,-1 3 0,-4-6-40,5 1 1,-5-3-38,5 6 0,1-8 0,-2 3-58,-1 1 0,3-6 48,-2 4 0,6 2 66,-5-2 1,5-1-18,-6-5-26,8 8 0,-5-6-102,3 4 0,4-2-42,-4 2 36,4-4 67,2 13 0,0-11-14,0 8 50,0-9 95,0 5 108,0-8-161,0 0-67,8 0 1,-4-2-24,8-4 0,-3 3 0,5-7 12,-3 2 0,-5 2 5,6 6 0,-6-2 11,5-3 0,1 3 27,6-4 0,-7 4-6,1 2 1,-1 0-12,7 0 1,-6 0 0,-1 0 6,3 0 1,-5 0-1,3 0 2,2 0 1,-5 0-1,3 0 137,2 0 1,-5 0-205,3 0-790,0 0 277,-3 0 17,-1 0 1,-8-2 527,0-4 0,8-4 0,2-7 0</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57:18.646"/>
    </inkml:context>
    <inkml:brush xml:id="br0">
      <inkml:brushProperty name="width" value="0.08571" units="cm"/>
      <inkml:brushProperty name="height" value="0.08571" units="cm"/>
      <inkml:brushProperty name="color" value="#E71224"/>
    </inkml:brush>
  </inkml:definitions>
  <inkml:trace contextRef="#ctx0" brushRef="#br0">208 1 7365,'-18'0'-2,"1"0"0,1 2-61,5 4 1,-5-2 57,5 7 1,1-5-1,-2 6-7,-1 1 1,3-3 0,0 2-25,2 1 0,1 1 0,3-1 0,-2-1 31,2 2 1,-4-5 0,2 3 30,3 2 1,1 1-5,2 3 0,-2-1 19,-4 0 0,4-5 15,-4 0 0,6-1 3,6 7 1,-2-7-28,7 1 1,-5-8 0,4 4-9,-2 0 1,5-7 0,-3 7-4,0 0 1,-1-6 0,-5 6-1,4-2-5,2-1 0,-4 1 0,3-4 0,1 2-8,0 2 1,-6 2 0,3-5 0,-1 5-5,0 2 0,2-4-12,-2 5 0,-4 1-30,3 5 1,-1 1 0,0-1-33,2 1 0,0-1 36,-6 1 1,0-1-1,0 1 27,0-1 0,-8 1 1,-2-1-2,1 1 1,-5-7-1,6-1 1,0 0-9,1-1 1,-5-3 0,4 4-6,-1-2 33,5 5 55,-4-11-15,8 6 0,2-8 0,4 0 45,5 0 0,-1 0-7,2 0 0,-1 2-88,7 4 1,-1-2-15,1 7 0,-9-5 1,-1 4 10,0-3 1,-6 7 0,4-2-54,-4 3 0,-2-3 0,0 0 47,0 1 0,0 3 0,0 1 12,0 1 1,0-1-1,0 0 1,0 1 0,0-1 0,-2-5 0,-2 0 0,-2 1 33,2 3 0,-4 1 1,3 1-7,1-1 1,-4 1 0,2-1-18,2 1 1,-4-1 0,3 1-34,1-1 1,2 0 0,2 1 11,0-1 1,0-5 0,0 0 0,0 1 2,0 3 0,0 1-2,0 1 0,0-1 8,0 1 1,0-1 22,0 1 0,0-1 1,2-1-4,4-5 0,-4 5 3,3-5 0,-3-1 52,-2 2 0,6-1 4,0 7 0,2-8 9,-2-5 0,3 3-24,9-2 0,-9 2 0,-1-4 47,0 1 0,-4 1-39,7-6 1,-5 0-21,6 0 1,-6 0-74,5 0 0,-1-2-443,2-4-389,-5 4 0,-7-7-358,0 3 1207,0 4 0,-7-13 0,-3 5 0</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2:18.491"/>
    </inkml:context>
    <inkml:brush xml:id="br0">
      <inkml:brushProperty name="width" value="0.08571" units="cm"/>
      <inkml:brushProperty name="height" value="0.08571" units="cm"/>
    </inkml:brush>
  </inkml:definitions>
  <inkml:trace contextRef="#ctx0" brushRef="#br0">227 35 7086,'-9'0'-147,"1"-7"391,8 5-103,0-6 0,0 6 78,0-4 0,0 4-64,0-6 70,0 8-111,0 0 1,-8 6-58,-4 0 1,5 2 0,-1-4-6,0 1 0,6 9 1,-6-4-32,1-1 0,3 5 0,-6-6 0,0 2-13,1 3 1,3-3 0,-4 1 0,0 3 11,1 2 1,3-1 0,-4-1 0,2-3-24,5 3 1,-5 1-1,2 3 21,2-1 1,-4-5 0,2 0 0,3 1-6,1 3 1,2-5-1,0 1 1,0 2 66,0 1 1,-2-3-1,-2-1 5,-2 3 0,0 2 1,6 1-48,0 0 1,0-5 0,2 0-48,4 1 1,-2 3 0,6 1-67,-3 1 1,5-7 0,-4-1-1,-1 0-119,1 0 0,4-5 0,-4 5 0,1-2 33,5-4 1,-4 3 0,1-1 0,3-2-285,1-2 1,3-2 0,-1 0 0,-1-2 444,-5-4 0,13-3 0,-5-9 0</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2:19.952"/>
    </inkml:context>
    <inkml:brush xml:id="br0">
      <inkml:brushProperty name="width" value="0.08571" units="cm"/>
      <inkml:brushProperty name="height" value="0.08571" units="cm"/>
    </inkml:brush>
  </inkml:definitions>
  <inkml:trace contextRef="#ctx0" brushRef="#br0">123 36 7232,'-2'-10'-308,"-4"4"1,2 4 446,-8 2 1,6 6-6,-5 0 1,5 2-60,-6-3 0,7 3 0,-5 6-45,2-3 1,2 1 0,6 5-3,0 1 1,-6-6 0,1-1 9,1 3 0,2 1 0,4 3 12,4-1 1,-5-5 0,7-2-20,0-3 1,-4 5-59,8-6 0,-1 5 17,7-5 1,-7 0 0,1-6 3,1 0 1,-3-6 0,0-2 0,0 1 47,-1-1 1,-5-6 0,4 5 0,-2-3 81,0 0 0,1 1 0,-3-7-8,2 1 0,0-1 0,-6 1-80,0-1 1,0 1 0,0 0-1,-2 1-61,-4 4 0,2-1 0,-5 5 0,-1 0-104,0 0 0,-2 3 0,-5 5 0,-2 0-463,-5 0 0,3 0 592,-8 0 0,8 7 0,-5 3 0</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2:20.807"/>
    </inkml:context>
    <inkml:brush xml:id="br0">
      <inkml:brushProperty name="width" value="0.08571" units="cm"/>
      <inkml:brushProperty name="height" value="0.08571" units="cm"/>
    </inkml:brush>
  </inkml:definitions>
  <inkml:trace contextRef="#ctx0" brushRef="#br0">0 53 6908,'8'-10'823,"-4"3"-689,7 7 1,-5 0-39,6 0 0,-6 0 0,5 0-32,3 0 0,1 0 0,3 0-14,-1 0 0,1-6 0,-1 0-37,1 2 1,-1 2 0,1 2 0,-1 0-27,1 0 1,-1-6-1,1 1 1,-1 1-32,1 2 0,-7 2 0,1 0-452,1 0-32,3 0 0,-4 0-206,-1 0 734,-7 0 0,-4 0 0,-10 0 0</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2:21.159"/>
    </inkml:context>
    <inkml:brush xml:id="br0">
      <inkml:brushProperty name="width" value="0.08571" units="cm"/>
      <inkml:brushProperty name="height" value="0.08571" units="cm"/>
    </inkml:brush>
  </inkml:definitions>
  <inkml:trace contextRef="#ctx0" brushRef="#br0">1 0 7809,'0'12'476,"2"-1"-369,3 3 1,-3 1 0,4 3 0,-4-1-95,-2 1 1,0 1 0,0 3 0,0 1-149,0-2 1,0-1-1,0-3 1,0 1-34,0-1 0,0 1 0,2-1 1,2 0-99,2 1 0,0-1 1,-4-1 265,3-4 0,-3 3 0,6-5 0</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2:22.508"/>
    </inkml:context>
    <inkml:brush xml:id="br0">
      <inkml:brushProperty name="width" value="0.08571" units="cm"/>
      <inkml:brushProperty name="height" value="0.08571" units="cm"/>
    </inkml:brush>
  </inkml:definitions>
  <inkml:trace contextRef="#ctx0" brushRef="#br0">0 1 7802,'0'17'158,"0"-5"1,0-1-70,0 3 0,0-4 0,0 1-66,0 3 0,0 1 0,0 3-15,0-1 1,0 1 0,0-1-142,0 1 0,0-7 0,0 1-283,0 2 1,0-5-56,0 3 471,0-8 0,8-4 0,2-10 0</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2:23.061"/>
    </inkml:context>
    <inkml:brush xml:id="br0">
      <inkml:brushProperty name="width" value="0.08571" units="cm"/>
      <inkml:brushProperty name="height" value="0.08571" units="cm"/>
    </inkml:brush>
  </inkml:definitions>
  <inkml:trace contextRef="#ctx0" brushRef="#br0">1 53 7191,'2'-10'162,"2"2"-2,2 1 0,7 5-73,-1-4 0,3 2 1,3 0-39,-1-2 0,-5 1 0,0 5-36,1 0 0,-3 0 0,1 0 0,1 1-60,-2 5 1,5-2 75,-3 8 0,-2-2 1,-1 3-181,-1-1 0,-2-1 69,-6 7 0,0-1 29,0 1 1,-2-3 0,-2-1-1,-4-4-30,-1-3 1,-3 7 0,-5-4-3,-1-1 0,1 1 1,-1-6-107,1 2 0,5 0-297,0-6 488,9 0 0,-5 0 0,8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6:27.865"/>
    </inkml:context>
    <inkml:brush xml:id="br0">
      <inkml:brushProperty name="width" value="0.08571" units="cm"/>
      <inkml:brushProperty name="height" value="0.08571" units="cm"/>
    </inkml:brush>
  </inkml:definitions>
  <inkml:trace contextRef="#ctx0" brushRef="#br0">0 0 7833,'16'0'-319,"0"0"1,0 0-235,0 0 1,0 0 552,0 0 0,8 0 0,0 0 0</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2:23.441"/>
    </inkml:context>
    <inkml:brush xml:id="br0">
      <inkml:brushProperty name="width" value="0.08571" units="cm"/>
      <inkml:brushProperty name="height" value="0.08571" units="cm"/>
    </inkml:brush>
  </inkml:definitions>
  <inkml:trace contextRef="#ctx0" brushRef="#br0">88 18 7520,'10'-8'-1059,"-2"6"1681,-8-5-472,0 7 0,-8 0-16,-4 0 0,3 2 0,-3 3-44,-2 7 1,5-2-1,-1 1 1,2 3-18,4 2 0,-3-5 0,1 1 0,2 1-45,2 3 1,2 1-1,0 1 1,0-1-34,0 1 1,0-7 0,0 1 0,0 2-42,0 1 1,2 1 0,2-3 0,3-3-11,3-2 1,2 3 0,5-5-362,1-2 0,-3 0 0,-1 0 417,-2 2 0,7 0 0,8-6 0</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2:23.867"/>
    </inkml:context>
    <inkml:brush xml:id="br0">
      <inkml:brushProperty name="width" value="0.08571" units="cm"/>
      <inkml:brushProperty name="height" value="0.08571" units="cm"/>
    </inkml:brush>
  </inkml:definitions>
  <inkml:trace contextRef="#ctx0" brushRef="#br0">1 1 6990,'17'0'100,"0"0"1,1 8-8,-1 3 1,1-1 0,-3 2 0,-1-1-85,-2-1 0,-1 6 1,7-5-1,-3 5 24,-3 1 1,3 1-1,-5-1 1,2 3-5,-1 3 0,-1-4 0,2 6 1,-6-1-31,-4-1 1,3 0-1,1-3 1,-2 1 10,-2 2 1,-2 3-1,-2-5 1,-2 2-13,-2-1 1,-5 3-1,3-2 1,-2-2-43,-3-1 0,-1-3 1,0 1-1,3-1 21,-3 1 1,-1-1-412,-3 1 1,1-3-299,-1-3 732,9-4 0,-7-8 0,6 0 0</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2:24.267"/>
    </inkml:context>
    <inkml:brush xml:id="br0">
      <inkml:brushProperty name="width" value="0.08571" units="cm"/>
      <inkml:brushProperty name="height" value="0.08571" units="cm"/>
    </inkml:brush>
  </inkml:definitions>
  <inkml:trace contextRef="#ctx0" brushRef="#br0">1 36 6645,'11'0'884,"1"0"1,-1 0-807,7 0 1,-1 0 0,1 0-56,-1 0 1,-5 0 0,0 0 0,1 0-183,3 0 1,-5-6 0,1 0 0,2 2-602,1 2 0,3 2 760,-1 0 0,1-7 0,-1-3 0</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2:25.453"/>
    </inkml:context>
    <inkml:brush xml:id="br0">
      <inkml:brushProperty name="width" value="0.08571" units="cm"/>
      <inkml:brushProperty name="height" value="0.08571" units="cm"/>
    </inkml:brush>
  </inkml:definitions>
  <inkml:trace contextRef="#ctx0" brushRef="#br0">210 18 7408,'-5'12'0,"-3"-2"-520,-2-3 1,-1 1 733,-7-2 0,6-4-50,1 4 1,-1-4-107,-5-2 1,5 0-113,0 0-3,9 0 1,-5-2 75,8-4 0,0 2 19,0-8 1,2 8 17,4-1 0,-3-3 31,9 2 1,0 0 0,5 6 0,-5-6 1,-1 1-10,3 1 0,2 2 2,1 2 1,0 0-118,1 0 1,-6 0-1,-1 2 15,3 4 1,-6-3 0,-1 7 0,-1 0-8,0 0 1,0-5 0,-4 5 0,2 0 12,1-1 1,1-3 0,-6 6 8,0 1 1,0 3 0,0 1 5,0 1 0,-2-1 0,-2 1-1,-1-1 0,-7 1 1,6-1-1,0-1-51,-1-5 1,5 5 0,-6-4 13,0 3 0,0 3 0,-5-1 36,1 1 1,6-9 0,-3-1 0,-1-2 16,0 0 1,4 5-1,-3-3 1,-1 0-15,0 0 0,4-1 1,-5-3-30,-3 2 0,5 0 22,-3-6 0,0 0-2,-5 0 0,5 0-19,0 0 1,9-2 0,-5-2-56,0-2 0,6-7 1,-6 3-41,1 0 1,5-5 189,-4 3 1,4-3-39,2-3 1,0 1 36,0-1 1,0 6-1,2 3-45,4 1 0,-4 0 1,5 4-6,1-1 1,-4-1 0,6 4 0,-1-2-2,1-2 1,-4-2-1,6 4 27,1-1 0,-3-1 1,2 6 11,1 0 0,-3-6 67,1 0 0,-5 0-24,6 6 1,-6 0-53,5 0 0,-7 2 0,4 2-150,0 2 0,-6 2 0,5-4 90,1 1 1,-4 1-1,6-4 18,-2 4 0,3-2 15,-5 8 0,6-7-4,-6 7 1,1-6-2,-1 5 0,-4-5 0,6 4-11,0-2 0,-5 3-3,9-5 1,-6 6 0,4-4-17,-3 1 1,7-3 18,-2 6 0,-3-8 0,1 3 49,-2 1 1,5-6 30,-1 4 0,-2 2 4,1-2 0,1-1-191,5-5 1,-5 0 0,-2 2-199,-2 4 302,-3-4 0,3 6 0,2-8 0</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2:44.141"/>
    </inkml:context>
    <inkml:brush xml:id="br0">
      <inkml:brushProperty name="width" value="0.08571" units="cm"/>
      <inkml:brushProperty name="height" value="0.08571" units="cm"/>
    </inkml:brush>
  </inkml:definitions>
  <inkml:trace contextRef="#ctx0" brushRef="#br0">105 1 7352,'-12'9'-94,"2"-1"75,3 0 0,-5-4 1,4 6-1,1-1 25,-1 1 0,-4-4 1,6 5-1,1 1 1,-3-2 1,6 5 0,-4-3 19,4 4 0,2 1 1,0 0-22,0 1 1,0-6 0,2-1-9,4 3 0,4-6 0,7-1 0,0 1 1,-5-6 0,0 4-1,1-4 29,3-2 1,1 0 0,1 0 17,-1 0 0,1-6 1,-3-2-1,-1 0 25,-3 1 1,-5-5 0,4 4-55,-2-1 1,-1-3-1,-3-6-23,2 1 1,0 0 0,-6-1 36,0 1 1,0-1-1,-2 1-21,-4-1 0,2 7 1,-7 1-1,-1 0-8,2 0 0,-5 7 0,3-3 0,-3 4-162,-3 2 0,1 0 0,-1 0-184,1 0 0,5 6 345,1-1 0,-1 9 0,-6-4 0</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2:44.608"/>
    </inkml:context>
    <inkml:brush xml:id="br0">
      <inkml:brushProperty name="width" value="0.08571" units="cm"/>
      <inkml:brushProperty name="height" value="0.08571" units="cm"/>
    </inkml:brush>
  </inkml:definitions>
  <inkml:trace contextRef="#ctx0" brushRef="#br0">16 0 6861,'-10'0'541,"4"0"-400,12 0 0,4 0-67,7 0 0,1 0 0,-1 0 0,1 0-97,-1 0 0,1 0 0,-1 0 0,0 0 27,1 0 0,-1 0 1,1 0-1,-1 0 7,1 0 1,-7 0 0,1 0 0,2 0-107,1 0 0,-3 0 0,-1 0-623,3 0 304,2 0 1,-5 0 413,1 0 0,-8 0 0,4 0 0</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2:44.925"/>
    </inkml:context>
    <inkml:brush xml:id="br0">
      <inkml:brushProperty name="width" value="0.08571" units="cm"/>
      <inkml:brushProperty name="height" value="0.08571" units="cm"/>
    </inkml:brush>
  </inkml:definitions>
  <inkml:trace contextRef="#ctx0" brushRef="#br0">18 0 7505,'0'10'-627,"0"5"879,0-3 1,0 3 0,0 3-229,0-1 1,0 1 0,0-1 0,0 1-40,0-1 1,0 1-1,0-1 1,0 1-197,0-1 1,0-5 0,-2-1 0,-2 3-112,-2 2 0,0 1 322,6 0 0,0 1 0,0-1 0</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2:46.091"/>
    </inkml:context>
    <inkml:brush xml:id="br0">
      <inkml:brushProperty name="width" value="0.08571" units="cm"/>
      <inkml:brushProperty name="height" value="0.08571" units="cm"/>
    </inkml:brush>
  </inkml:definitions>
  <inkml:trace contextRef="#ctx0" brushRef="#br0">53 1 7842,'-10'8'-523,"1"-1"1,5 7 643,-2-2 0,0-7 0,6 7-74,0 2 0,0 1 0,0 3-171,0-1 1,-6 1 0,0-1-109,2 1 0,3-7 0,1 1 232,0 1 0,7 3 0,3 1 0</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2:46.532"/>
    </inkml:context>
    <inkml:brush xml:id="br0">
      <inkml:brushProperty name="width" value="0.08571" units="cm"/>
      <inkml:brushProperty name="height" value="0.08571" units="cm"/>
    </inkml:brush>
  </inkml:definitions>
  <inkml:trace contextRef="#ctx0" brushRef="#br0">35 35 7004,'12'-6'-208,"0"1"0,-6-1 1,5 4 223,3-4 0,-5 4 324,3-4 1,0 4-274,5 2 0,-5 0 0,0 2-49,1 4 0,-3-2 1,1 8-42,3 1 1,-6-3-1,0 1 24,-1 3 1,-5 2-15,4 1 1,-4 0-1,-2 1-1,0-1 1,-2-5 0,-2 0 11,-2 1 0,-7-3 1,1 0-15,-3-3 0,-3 5 0,1-6 0,-1 0-8,1 1 1,5-5-1,0 4 1,-1-4-374,-3-2 1,-1 6 396,-1 0 0,9 0 0,-7-14 0,7-2 0</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2:46.911"/>
    </inkml:context>
    <inkml:brush xml:id="br0">
      <inkml:brushProperty name="width" value="0.08571" units="cm"/>
      <inkml:brushProperty name="height" value="0.08571" units="cm"/>
    </inkml:brush>
  </inkml:definitions>
  <inkml:trace contextRef="#ctx0" brushRef="#br0">123 18 7842,'0'-10'-450,"0"2"1,-2 8 563,-4 0 1,2 0-66,-7 0 0,5 0 1,-4 2-30,2 4 0,2-2 1,4 6-1,-1-1 7,-3 1 1,-6 2 0,6 5-1,0-1 12,-1-5 0,5 5 0,-6-5 1,2 5 11,0 1 1,1-5 0,5 0-41,0 1 0,0 3 1,1-1-47,5-3 0,-2 2 0,8-9-94,1-1 0,3-2 1,1-2-6,1 0 0,-1 0 1,1 0 133,-1 0 0,8-8 0,3-1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6:29.269"/>
    </inkml:context>
    <inkml:brush xml:id="br0">
      <inkml:brushProperty name="width" value="0.08571" units="cm"/>
      <inkml:brushProperty name="height" value="0.08571" units="cm"/>
    </inkml:brush>
  </inkml:definitions>
  <inkml:trace contextRef="#ctx0" brushRef="#br0">1 33 5969,'9'0'306,"-2"0"1,-6 0-100,5 0-151,-4 0 0,6 0 3,-2 0 0,3 0-25,7 0 1,0 0 0,0 0-69,0 0 0,-5 0 1,-1 0-30,3 0 0,1 0 0,2 0-287,0 0 0,0-2 350,0-3 0,0-4 0,0-7 0</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2:47.311"/>
    </inkml:context>
    <inkml:brush xml:id="br0">
      <inkml:brushProperty name="width" value="0.08571" units="cm"/>
      <inkml:brushProperty name="height" value="0.08571" units="cm"/>
    </inkml:brush>
  </inkml:definitions>
  <inkml:trace contextRef="#ctx0" brushRef="#br0">0 18 7719,'18'-10'-662,"-1"2"994,1 8 0,-1 0-238,1 0 0,-1 0 1,1 0-67,-1 0 1,-1 2-1,-3 2 1,-1 4-21,2 1 0,-5 1 0,1 4 0,0-3 5,-1 3 0,-3 1 1,4 3-1,0-1 14,-1 1 1,-3-1 0,4 1 0,-2-1-13,-5 1 0,5-1 0,-2 1 0,-2-1-22,-2 0 0,-2 7 0,0-1 0,0-2-46,0-1 0,-2 3 0,-4 2 0,-6 1-45,-3-1 1,-3 0 0,1-4 0,-2 3-16,-5-3 1,3 4-1,-8-2 1,-2-1 112,-2-3 0,-2 6 0,0 3 0</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2:48.086"/>
    </inkml:context>
    <inkml:brush xml:id="br0">
      <inkml:brushProperty name="width" value="0.08571" units="cm"/>
      <inkml:brushProperty name="height" value="0.08571" units="cm"/>
    </inkml:brush>
  </inkml:definitions>
  <inkml:trace contextRef="#ctx0" brushRef="#br0">105 0 7313,'-11'0'-261,"-1"0"0,0 2 321,-5 4 0,5 2 0,3 5 0,1-1 12,4 2 0,0 1 0,0 3 0,-2 1 34,3 4 1,1-3 0,2 5 0,0 0-33,0 4 1,0 4-1,0 2 1,2-2-75,3-4 0,3 4 0,8-4 1,-1 4-101,5 2 1,1-6 0,-2-2-1,5 1-225,5-1 0,4-6 325,2 2 0,15 5 0,4-1 0</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2:48.946"/>
    </inkml:context>
    <inkml:brush xml:id="br0">
      <inkml:brushProperty name="width" value="0.08571" units="cm"/>
      <inkml:brushProperty name="height" value="0.08571" units="cm"/>
    </inkml:brush>
  </inkml:definitions>
  <inkml:trace contextRef="#ctx0" brushRef="#br0">0 0 6848,'12'0'145,"0"0"1,-6 0-1,5 0-110,3 0 0,1 0 1,3 0-28,-1 0 1,1 0 0,-1 0 0,3 0 13,3 0 0,-4 0 0,7 0 0,-3 0-48,0 0 1,8 0 0,-4 0 0,2 0 51,1 0 1,-3 0-1,4 0 1,-4 0 26,-2 0 1,-2 0 0,-3 0-52,3 0 0,-3 0 1,3 0-305,-4 0 0,-1 0-54,-1 0 0,-5 0-74,-1 0 430,-7 0 0,4 0 0,-8 0 0</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2:49.949"/>
    </inkml:context>
    <inkml:brush xml:id="br0">
      <inkml:brushProperty name="width" value="0.08571" units="cm"/>
      <inkml:brushProperty name="height" value="0.08571" units="cm"/>
    </inkml:brush>
  </inkml:definitions>
  <inkml:trace contextRef="#ctx0" brushRef="#br0">0 35 6534,'10'0'361,"0"6"0,-6 2-285,1 2 0,7-4 1,-6 5-1,0 1-48,1-2 1,-3 5 0,6-3 0,-2 3-6,-4 3 1,3-7-1,-1 1 1,-2 2-97,-2 1 0,0 3-37,4-1 0,-4 0 79,4 1 1,-6-8 0,-6-5 1,-4-3 0,-7-2 0,-1 0-17,1 0 1,5-5 0,2-3-4,3-2 0,1 4 48,6-5 1,2 7 64,4-2 0,3 4 0,9 2 3,-1 0 0,1 0 0,-1 0-10,1 0 0,-1 0 0,0 0 0,1 0-30,-1 0 1,1 0-1,-1 0 1,1 0-39,-1 0 1,1 0 0,-1 0-1,1 0-3,-1 0 1,1 0-1,-1 0 10,0 0 1,1-2 0,-1-2-85,1-2 1,-6-1-1,-1 3 65,3-2 0,-6-2 1,-3 2-35,-3-5 1,-2 1-1,0-2 11,0-1 0,0 3 1,0-2 6,0-1 1,0-3 46,0-1 0,0-1 16,0 1 0,0 5 17,0 1 1,0 5 55,0-6-43,0 8-13,0-3-24,0 7 0,0 1 8,0 5 1,0-2 0,0 8-17,0 1 0,0-3 1,0 2-1,2-1 6,4-1 1,-4 6 23,4-5 1,-4 5 0,-2 1-7,0 1 1,0-1-1,0 1-14,0-1 1,0-5 0,0-1 21,0 3 1,0 1-1,0 3 2,0-1 1,2 1-1,2-1 22,1 1 0,1-1 1,-4-1 12,4-5 1,-4 5-1,4-4-7,-4 3 1,0-5-1,1-2-47,3-1 1,0-3-74,-6 8-734,8-8-245,-6 11 1028,6-13 0,-16 6 0,-2-8 0</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3:13.892"/>
    </inkml:context>
    <inkml:brush xml:id="br0">
      <inkml:brushProperty name="width" value="0.08571" units="cm"/>
      <inkml:brushProperty name="height" value="0.08571" units="cm"/>
    </inkml:brush>
  </inkml:definitions>
  <inkml:trace contextRef="#ctx0" brushRef="#br0">210 1 7706,'10'0'-874,"-2"0"1133,-8 0-105,0 0 31,0 8-82,0-6 1,-2 5 41,-4-7 1,2 0 146,-8 0-303,9 0 1,-13 0 84,4 0 1,3 0-183,-3 0 0,0 0 104,-5 0 1,5 0-131,1 0 118,-1 0 0,-4 2-19,5 4 86,-5-4 1,12 8 39,-7-4-57,7-4 0,-6 7-37,4-3 0,4-2 82,-3 8 0,3-7-41,2 7 0,0-6 84,0 6 0,0-7-55,0 7 0,0 0-72,0 5 0,0 1 0,0-1-29,0 1 0,0-7 1,0 1-1,0 1 0,0 3 7,0 1 1,0 1 45,0-1 0,0 1 42,0-1 1,0 1-31,0-1 0,0-5 1,0-1-4,0 3 1,0-4 0,0 1-9,0 3 0,0-4 1,0 1-32,0 3 0,0-4 0,0 1 3,0 3 0,0-5 0,0 3 0,0-6 4,0 6 0,0-1-8,0 7 0,0-7 5,0 1 1,2-2 0,2 3 5,1-1 0,1-6-5,-6 5 1,0-5-15,0 6 0,0-6-5,0 5 1,0-5 7,0 6 1,0-1 7,0 7 0,0-6 9,0-1 1,0-5 2,0 6 0,0-7-13,0 7-56,0 0 63,0 5 0,6-5 0,0-1 1,0-5 3,-6 6 1,0-6-24,0 5 16,0-7 0,0 6-27,0-4 0,0-2 23,0 7 1,0-5 17,0 6 1,0-1 1,0 7 0,0-6 70,0-1-169,0-7 26,0 12 1,0-13 20,0 9 48,0-8 75,0 12-43,0-15 1,0 9-23,0-4-58,0-4 0,2 12-1,3-9 0,-3 3 28,4-2 19,-4-4 1,-2 8-6,0-5-2,0-3 0,0 8 1,0-4 3,0-4 0,0 8-2,0-5 0,0-3 23,0 6 1,2-8 36,4 0 0,-4 2 83,4 4-83,-4-4 0,5 5 10,5-7 1,-2 0 83,1 0 0,1 0 21,5 0 1,1 0-108,-1 0 1,1 0-1,-1 0-6,1 0 1,-7 0-1,1 0-75,2 0 1,1 0-108,3 0 1,-7 0-191,1 0-561,0 0 533,-3 0 1,-1 2-1,-6 2-91,4 2 430,-4 0 0,5-6 0,-7 0 0</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3:31.090"/>
    </inkml:context>
    <inkml:brush xml:id="br0">
      <inkml:brushProperty name="width" value="0.08571" units="cm"/>
      <inkml:brushProperty name="height" value="0.08571" units="cm"/>
    </inkml:brush>
  </inkml:definitions>
  <inkml:trace contextRef="#ctx0" brushRef="#br0">0 35 6450,'10'0'335,"6"0"0,-13 0-232,9 0 1,0 0-23,5 0-24,-7 0-132,5 0 98,-5 0 0,8 0 0,-1 0-25,1 0 27,-1 0 1,0 0 0,1 0 21,-1 0-43,1 0 0,-1 0 1,1 0 13,-1 0 15,-7 0 0,5-2 0,-3-2 32,4-1-39,1-1-42,1 6 0,-7-2-6,1-4 1,0 4-51,5-4 76,0 4-105,-7 2-351,6 0-28,-7 0 328,1 0 1,0 0-76,-4 0 0,-6 0 227,0 0 0,-8 0 0,-10 0 0,1 0 0</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3:31.672"/>
    </inkml:context>
    <inkml:brush xml:id="br0">
      <inkml:brushProperty name="width" value="0.08571" units="cm"/>
      <inkml:brushProperty name="height" value="0.08571" units="cm"/>
    </inkml:brush>
  </inkml:definitions>
  <inkml:trace contextRef="#ctx0" brushRef="#br0">0 0 7288,'0'10'-571,"2"-2"737,4-8 1,-4 2-93,4 3 1,-4-1-1,0 6 5,3-2 0,-3 5-96,4-1 0,-2 4 0,0 1 42,2 0 0,0 1 1,-6-1 13,0 1 1,0-1 0,0 1 0,2-3 3,3-3 1,-3 3 0,4-3 25,-4 4-55,-2-7 1,0 7 0,0-5-1,2 3 6,4-2 1,-4 3 0,4-3 0,-2 1 42,1-1-65,-3 4 22,6-7 1,-6 3-6,4 0 0,-4-1-8,4 7 1,-3-1-40,3 1 1,-4-1-166,4 1-207,-4-9 195,-2-1 0,-2-8 209,-4 0 0,-3 0 0,-9 0 0</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3:17.650"/>
    </inkml:context>
    <inkml:brush xml:id="br0">
      <inkml:brushProperty name="width" value="0.08571" units="cm"/>
      <inkml:brushProperty name="height" value="0.08571" units="cm"/>
    </inkml:brush>
  </inkml:definitions>
  <inkml:trace contextRef="#ctx0" brushRef="#br0">105 106 7031,'0'-10'493,"0"2"-341,0 8-114,-8 0 0,4 0 80,-7 0-84,7 0 0,-6 0 0,6 2-55,-2 4 19,1-4 1,-1 8 9,0-5 1,-6-1-42,6 8 1,1-6 83,5 5 1,-6 1 45,0 5 0,0-5-55,6 0 1,0-6-24,0 5-59,0 1 51,0 5-30,0 1 1,0-7 14,0 1 1,0-6 62,0 6 1,6-7-10,0 7 0,0-6 1,-4 4-50,3-3 1,-3 1 0,6-4-4,0 2 0,-4 0 16,7-6 1,-5 5 15,6 1 0,-6 0 1,5-6-14,3 0 0,-4 0 3,1 0 0,1 0-13,5 0 0,1 0 3,-1 0 1,-5 0 0,-2-2-1,-1-2 29,1-2 1,-4 1-33,5 5 0,1-6-2,6 0 1,-7-6 0,1 6 7,1 3 0,-3-5-3,2 2 114,-1-8 1,1 7-39,0-5-69,-8-4 1,9 7-62,-7-9 0,0 7 87,-6-1 32,8 0 0,-6-5 3,3-1 0,-3 7-11,-2-1 0,0 6 8,0-5 0,0 5-37,0-6 1,-2 3 0,-2-5-14,-1 2 0,-1 7 20,6-7 1,-2 0-5,-4-5 0,2 7-56,-7 4 1,5 4-65,-6 2 0,6-6 70,-5 1 1,-1-1-237,-6 6 0,1 0 0,1 2 0,3 2-58,1 1 1,1 7 0,-7-4-1,1 0-935,-1-1 1238,1 7 0,-8-4 0,-3 7 0</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3:19.343"/>
    </inkml:context>
    <inkml:brush xml:id="br0">
      <inkml:brushProperty name="width" value="0.08571" units="cm"/>
      <inkml:brushProperty name="height" value="0.08571" units="cm"/>
    </inkml:brush>
  </inkml:definitions>
  <inkml:trace contextRef="#ctx0" brushRef="#br0">0 35 6898,'10'0'-666,"-3"0"854,-7 0 1,-1 0 37,-5 0 74,4 0-4,-6 0-168,8 0-27,0 0-18,8 0-33,-6 0 0,13 0-32,-3 0 1,-2 0-25,1 0 0,-5 0-22,6 0 0,-1 0 10,7 0 0,-1 0 15,1 0 0,-3-1 1,-1-3-1,-3-2 1,3 2 0,-4 2 0,1 2 6,3 0 0,2 0 1,1 0 14,0 0 1,-1-2-1,-2-2 1,-3-2 42,3 2 0,1 3-53,3 1 0,-1 0-12,1 0 0,-7 0 10,1 0 0,-6 0-426,5 0-277,-7 0 154,4 0 102,-8 0 440,0 0 0,-8 0 0,-1 0 0</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3:20.018"/>
    </inkml:context>
    <inkml:brush xml:id="br0">
      <inkml:brushProperty name="width" value="0.08571" units="cm"/>
      <inkml:brushProperty name="height" value="0.08571" units="cm"/>
    </inkml:brush>
  </inkml:definitions>
  <inkml:trace contextRef="#ctx0" brushRef="#br0">18 1 7049,'-10'0'-483,"2"0"731,8 0 470,0 0-649,0 7 0,0 3-57,0 7 0,0-5 0,0 0-31,0 1 1,0 3-1,0 1 15,0 1 1,0-7 0,0 1 10,0 2 1,0-5 0,0 3 3,0 2 1,0 1-8,0 3 0,0-1 1,0 0 6,0 1 0,0-1-17,0 1 0,0-1 8,0 1 0,0-1 12,0 1 0,0-1-14,0 1 1,0-9 1,0 1 10,0-4 13,0-4-87,0 13-5,0-13-995,0 6 1062,0-8 0,0 0 0,0-8 0,0-1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3:18.212"/>
    </inkml:context>
    <inkml:brush xml:id="br0">
      <inkml:brushProperty name="width" value="0.08571" units="cm"/>
      <inkml:brushProperty name="height" value="0.08571" units="cm"/>
      <inkml:brushProperty name="color" value="#E71224"/>
    </inkml:brush>
  </inkml:definitions>
  <inkml:trace contextRef="#ctx0" brushRef="#br0">0 0 7505,'9'0'-60,"-2"0"0,-7 2 0,0 3 78,0 6 1,0 3-54,0 2 0,0 0 0,2 0 16,4 0 1,-3-5 14,8 0 1,-1-6 0,6 4-9,1-2 0,-1-2 0,0-5 6,0 0 0,-6 0 0,1 0 1,0-1-11,-2-5 1,3 3 0,-5-6 0,0 0 11,0 0 1,4 4-1,-6-6 1,1 0 2,1 2 0,-5-5-3,3 3 10,-3 4 0,-2-2 75,0 4-51,0 3-23,0-5 1,0 9-12,0 3 0,0 4 0,0 7 1,5 0-1,1 0-4,-3 0 0,4-5 1,-1 0-1,-1-1 2,2-1 1,-5 6 0,5-6 0,-2 1 3,1 1 0,-1 0 1,-5 5 1,0 0 0,0-6-10,0 1 0,0 0-3,0 5 0,0-6 47,0 1 1,-5-6 0,-2 4-18,-2-1 1,3-3 0,-4-5 45,-3 0 1,-1 0 0,-2 0-50,0 0 0,0 0 1,0 0 1,0 0 1,5 0-1,2-2-133,2-3-335,2 3-114,5-5 566,0 0 0,0 5 0,0-5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6:30.233"/>
    </inkml:context>
    <inkml:brush xml:id="br0">
      <inkml:brushProperty name="width" value="0.08571" units="cm"/>
      <inkml:brushProperty name="height" value="0.08571" units="cm"/>
    </inkml:brush>
  </inkml:definitions>
  <inkml:trace contextRef="#ctx0" brushRef="#br0">353 17 7397,'-14'-2'-459,"3"-3"1,2 3 550,4-3 1,2 3-11,-8 2 0,0 0-69,-5 0 0,5 0-13,1 0 0,-1 0 0,-3 2 0,1 1 11,3 3 1,4 1 0,-4-4 2,-3 3 0,-1 6 4,-2-1 1,0 1-1,2 1 1,1-4-11,2-2 1,1 5-41,-6-1 1,1 3 0,3 2 4,1 0 1,8-5 0,-4-2 16,-1-2 0,7 5 7,-5-1 0,5-2 1,2 0-5,5-2 0,-3 4 0,6-4 1,0 0-11,0 0 1,0 0-1,3-3 1,-1 3 14,1 2 0,-3-4 0,2 4 0,2-2 35,1-3 0,2-1 1,0 1-21,0 1 0,0 2 0,0-3 0,0 1 47,0-1 1,0-2-1,0-2 1,0 0-44,0 0 0,0 0 1,0 0-10,0 0 1,0 0-1,0 0 18,0 0 1,-5 0-1,0-2-3,1-4 1,-5 3 0,0-6 7,1 2 0,-1-6 1,5 5-18,-1-1 0,-8-6 0,5 5 1,-1-5 1,-5 5 0,3-1-2,-3-1 0,-2-3 1,1 1-1,3 2 28,1 1 1,1 6-1,-6-6 51,0-2 0,0-1-27,0-2 0,-2 0-81,-3 0 0,1 7 1,-5 2-1,0 2-45,0-1 1,-1-1 0,-6 4 0,-1-3-51,1 3 0,-1 1 0,-5 2 0,-3-2-209,0-3 0,-5 3 319,3-3 0,-10-4 0,-4 0 0</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3:21.400"/>
    </inkml:context>
    <inkml:brush xml:id="br0">
      <inkml:brushProperty name="width" value="0.08571" units="cm"/>
      <inkml:brushProperty name="height" value="0.08571" units="cm"/>
    </inkml:brush>
  </inkml:definitions>
  <inkml:trace contextRef="#ctx0" brushRef="#br0">0 175 7742,'8'-10'-43,"-4"1"21,8 3 0,-7 4 0,5-6 37,-2 0 0,0 5 0,-5-9 9,3-2 0,0 5 0,-4-1 16,4 2 1,-4-5-52,4 1 11,-4-4 1,-2 5-14,0-1-55,0 8 71,0-3 0,1 8 33,5 5 0,-4-2 0,4 8-13,-4 1 0,0 3 1,2 1-11,2 1 0,-1-1 1,-5 1-1,0-1 3,0 1 0,0-7 0,0 1 0,2 2-12,4 1 1,-4 3 0,4-1 0,-4 0-7,-2 1 0,2-1 1,2 1-7,2-1 0,-1 1 0,-5-1-72,0 1 1,0-7 0,0 1-55,0 2 1,0-5-361,0 3-176,0-8 175,0 11 495,0-13 0,0 4 0,0-12 0,0 2 0,-2-5 0,-3 1 0,1 2 0,-8 6 0,8 0 0,-5 0-31,3 0 1,2 0 5,-8 0 1,6 0 28,-5 0-4,7 0 1,-4 2 196,8 4 203,0-4 156,0 6-150,0-8-225,8 0 1,2 0-56,7 0 0,0 0-59,1 0 0,-6 0 1,-1 0-35,3 0 0,1 0 0,3 0-83,-1 0 0,-5 0 0,0 0-296,1 0 0,-3 0-235,1 0 1,1 0 126,6 0 454,-9 0 0,7-8 0,-6-2 0</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3:22.439"/>
    </inkml:context>
    <inkml:brush xml:id="br0">
      <inkml:brushProperty name="width" value="0.08571" units="cm"/>
      <inkml:brushProperty name="height" value="0.08571" units="cm"/>
    </inkml:brush>
  </inkml:definitions>
  <inkml:trace contextRef="#ctx0" brushRef="#br0">1 0 6395,'11'0'323,"1"0"0,-6 0-154,6 0 0,-1 0-42,7 0 1,-7 0-119,1 0 1,-6 0 0,5 0 53,3 0 1,-4 6-22,1 0 0,-1 2 1,4-5 10,-3 3 1,1 6 7,5-6-33,-7 7 1,0-9-1,-4 8-16,5 1 0,-1-3 1,2 2-23,1 1 1,-5-3-1,0 0 1,-3-1 12,1 1 1,2 2-8,-2 5 0,-2 1 1,5-1 10,-1 1 1,0-7 0,-4 1-9,2 2 1,0-5 0,-6 3 0,1 0 3,5-3 1,-4 7-1,4-5 2,-4 5 0,-2 1 1,0 1-7,0-1 0,6 1 1,0-1-2,-2 1 0,-3-9 1,-1 7 0,0-4 5,0 3 27,0-5 1,0 5 0,0-3 74,0 4-97,0-7 0,-1 7 14,-5-5 5,4 5 0,-12 1 0,6 1 88,-1-1-86,5-7-59,-4 6 0,2-13 31,0 9 1,-1-8 0,3 4 0,-4-3-71,-2 1 0,6 2 0,-3-4-47,-1 2 1,6 2 0,-6-5-269,0 3 1,5 0 0,-9-6-49,-2 0 0,5 0 431,-3 0 0,0 0 0,-5 0 0</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3:23.808"/>
    </inkml:context>
    <inkml:brush xml:id="br0">
      <inkml:brushProperty name="width" value="0.08571" units="cm"/>
      <inkml:brushProperty name="height" value="0.08571" units="cm"/>
    </inkml:brush>
  </inkml:definitions>
  <inkml:trace contextRef="#ctx0" brushRef="#br0">315 1 6613,'-18'0'212,"3"2"0,1 2-80,2 1 1,7 1-94,-7-6 0,6 0 0,-4 2 3,3 4 0,-5-2 0,4 6-28,-1-3 1,5 1-1,-4-4 1,2 4 15,0 1 0,-5-3 0,3 6 0,0 2-63,0 1 0,-5 3 1,3-1 14,0 0 1,1 1 0,5-1 0,-4-1 32,-2-4 1,6 3-1,-1-3 1,1 3 4,-2 3 0,4-1 1,-4 1-1,2-1 7,-2 1 1,4-1 0,-3 0 3,3 1 0,0-1 0,-2 1 0,-2-1-1,2 1 1,2-1-1,2 1-19,0-1 1,0 1 0,0-1 6,0 1 0,0-1 0,0 0 0,0 1 9,0-1 0,2-5 0,2 0 0,2 1 57,-2 3 0,4-5 0,-1 1 0,1 2-21,0 1 0,5 1 1,-3-3-1,2-1-19,-1 2 0,-5-5 1,6 1-1,1 0-22,3-1 0,-4 1 1,-1 2-1,3-5-4,1 1 0,1-4 0,-3 6 1,-1-2-15,2-5 1,1 5 0,3-2 0,-1-2-52,1-2 1,-1 0 0,1 2-36,-1 1 0,0 1 1,1-4-1,-1 2-100,1 2 0,-7 0 0,1-4 0,2 2-177,1 1 0,3 3 0,-1-4-42,1 2 1,-1 0 400,1-6 0,-1 0 0,0 0 0</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3:25.107"/>
    </inkml:context>
    <inkml:brush xml:id="br0">
      <inkml:brushProperty name="width" value="0.08571" units="cm"/>
      <inkml:brushProperty name="height" value="0.08571" units="cm"/>
    </inkml:brush>
  </inkml:definitions>
  <inkml:trace contextRef="#ctx0" brushRef="#br0">1 18 7481,'11'0'97,"1"0"0,-6 0-61,6 0 0,-1 0 0,7 0 2,-1 0 0,-5 0 1,-1 0-1,3 0 0,2 0 0,1 0 0,0 0 1,1 0-6,-1 0 1,1 0-1,-1-2 1,1-2 22,-1-2 1,1 0 0,-1 6-10,1 0 0,-1 0 0,1 0 13,-1 0 1,0 0-57,1 0 0,-6 0-447,-1 0-169,-7 0 88,4 0 0,-8 2 286,0 4 1,-2-4 237,-4 4 0,4-4 0,-6-2 0</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3:26.340"/>
    </inkml:context>
    <inkml:brush xml:id="br0">
      <inkml:brushProperty name="width" value="0.08571" units="cm"/>
      <inkml:brushProperty name="height" value="0.08571" units="cm"/>
    </inkml:brush>
  </inkml:definitions>
  <inkml:trace contextRef="#ctx0" brushRef="#br0">123 70 7227,'17'0'107,"-7"0"0,-4 0-75,-12 0 1,-4 0 20,-7 0 1,5 6 0,1 0 16,-3-2 1,4-2-99,-1-2-68,-1 0 65,-5 0 0,7-2 13,4-4 0,4 2 7,2-8 1,0 7 5,0-7 0,6 6 1,2-4 50,1 3 0,-3 1 0,6 4-12,1-4 0,3 4-6,1-4 0,1 4 0,-1 2 13,1 0 0,-7 0 1,1 0 40,2 0 0,-5 0-80,3 0 1,-2 2 0,3 2 9,-1 2 0,0 6 0,3-5-16,-3 3 0,1-4 0,-5 4 1,0-1-4,0 1 5,5-6 0,-11 12 1,6-7-5,0 1 1,-6 5-1,5-3-26,1 4 1,-6-5 0,4 1 3,-4 1 1,-2 3 24,0 1 0,-2 1-1,-4-1 1,2-5 0,-7-2 0,-1-1-8,2 1 0,-5-6 1,5 4-1,-2-2 5,1-1 0,1 3 0,-4-4 0,3 2-5,-3-2 0,4 4 0,-1-3-1,-3-1 0,-1 0-7,-3 2 0,1-4 0,-1 4-10,1-4 0,5-2 0,1 0-3,-3 0 1,4 0 0,-1 0-18,-3 0 1,4 0-14,-1 0 1,5 0-22,-6 0 70,8-8 1,-3 4-3,7-8 1,0 7-12,0-7 0,0 6 3,0-6 1,5 7 15,1-7 0,8 8 9,-3-2 0,-1-2 28,2 3 1,-6-1 0,3 4-11,-1-4 1,0 4-19,-2-4 0,-2 4 0,7 2 11,3 0 1,-4 0 41,1 0 1,1 0 10,5 0 0,1 0 23,-1 0-71,-7 0-16,-2 0 0,-1 0 0,5 0 4,4 0 0,-5 0-22,1 0 1,-8 2 0,4 2 100,-1 2 1,-3 0-36,8-6 0,-6 6-22,5-1 1,-5 7 0,4-4 37,-2 2 1,3-5-17,-5 7 0,8-2-71,-3 1 0,-1 5-95,2-4 1,-7-5-66,7-1 0,-6 2-145,6-2 0,-7 0 1,5-4-118,-2 3 443,-2-3 0,1-2 0,3-9 0</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3:27.574"/>
    </inkml:context>
    <inkml:brush xml:id="br0">
      <inkml:brushProperty name="width" value="0.08571" units="cm"/>
      <inkml:brushProperty name="height" value="0.08571" units="cm"/>
    </inkml:brush>
  </inkml:definitions>
  <inkml:trace contextRef="#ctx0" brushRef="#br0">1 18 6592,'17'0'274,"-5"0"-118,0 0 1,-1 0-108,7 0 0,-1 0 1,1 0-41,-1 0 1,0 0-1,1 0-19,-1 0 0,-5-6 1,0 0 43,1 3 0,3 1-5,1 2 1,1 0-12,-1 0 0,-5 0-36,-1 0 14,-7 0 0,6 2-5,-4 3 0,-2-1 54,7 8 1,-7-6-1,2 5 1,2 1-17,-2 5 0,0 1 0,-5-1 0,5 1 1,-4-6 0,4-1 13,-4 3 0,4 1 0,0 3-18,-3-1 1,-1 1 0,0-1-7,4 1 0,-4-1 0,4 1-25,-4-1 1,-2 0 0,0 1 0,0-1 1,0 1 1,0-1-1,0 1 1,0-1 0,0 1 0,2-1 0,2 1 11,2-1 1,-1 1 0,-5-1 0,0 0-3,0 1 1,0-1-1,2 1-3,4-1 0,-4 1 0,4-1-5,-4 1 1,-2-1 0,2-1-2,4-5 1,-4 5 0,3-4 0,-3 3-26,-2 3 0,0-1 1,0 0-5,0 1 0,0-6 0,0-1 1,0 3 15,0 1-8,0-5 5,0 6 1,0-7 4,0 9 1,0-7-1,0 1 39,0 2 0,0-5-14,0 3 1,0 0-45,0 5 0,0-5 0,0-1-8,0 3 1,0-4-12,0 1-19,0 1 57,0-2 104,0 5-60,-7-13 1,5 8 0,-6-6 182,0 1-206,6 1 10,-6-6 1,6 0 81,-3 0 1,1 2-20,-8 4 1,0-4-80,-5 4 0,0-4 0,-1-2-66,1 0 0,-1 0 1,1 0-546,-1 0 1,1 0 0,-1 0 609,1 0 0,-8-16 0,-3-3 0</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3:28.476"/>
    </inkml:context>
    <inkml:brush xml:id="br0">
      <inkml:brushProperty name="width" value="0.08571" units="cm"/>
      <inkml:brushProperty name="height" value="0.08571" units="cm"/>
    </inkml:brush>
  </inkml:definitions>
  <inkml:trace contextRef="#ctx0" brushRef="#br0">175 1 6984,'-10'0'475,"0"0"-395,5 0 1,1 0-132,-8 0 1,6 2 0,-3 4 54,1 5 0,-4-1 0,4 2 26,-1 1 1,-1 3 0,-4 1 4,3 1 0,5-1 0,-4 1-26,3-1 0,1 0 1,6 1-1,-2 1 0,-2 3 14,-2 1 1,0 0 0,6-5-1,0-1 26,0 1 1,0-1 0,0 2 31,0 5 1,0 1 0,0 4-1,0-6 0,0-3 0,0-3 0,2-1 86,4-5-284,-4 5 133,13-6 1,-11 1 0,6 1 0,0 0-1,-3-1 1,3-1-141,0-2 1,0-1 0,3-3 0,-1 2-277,1-2 1,3 0-1,1 0-125,1 2 1,-1-3 524,1-8 0,-1-5 0,1-8 0</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3:29.153"/>
    </inkml:context>
    <inkml:brush xml:id="br0">
      <inkml:brushProperty name="width" value="0.08571" units="cm"/>
      <inkml:brushProperty name="height" value="0.08571" units="cm"/>
    </inkml:brush>
  </inkml:definitions>
  <inkml:trace contextRef="#ctx0" brushRef="#br0">1 140 7072,'9'0'-1068,"1"0"1274,-4 0-109,-4 0 0,8 0-55,-5 0 0,-3-2 0,6-2 60,0-1 0,-6-3-51,4 2 0,1-4-56,-1-7 0,6 5 29,-6 1 0,1 1 0,-3-4 1,2 3 1,0 5 170,-6-6-110,0 8-63,0-3 51,0 7 62,0 0 0,0 7-86,0 5 0,2 4 1,2 1-42,2 0 0,-1 1 1,-5-1-1,0 1-21,0-1 0,6 1 0,0-1-14,-2 1 1,-2-1 0,-2 1-56,0-1 0,0 1 1,0-1-15,0 0 0,0-5 0,2-2-397,4-2 235,-4 5 1,5-9 51,-7 8 205,0-8 0,0 3 0,0-7 0</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3:29.424"/>
    </inkml:context>
    <inkml:brush xml:id="br0">
      <inkml:brushProperty name="width" value="0.08571" units="cm"/>
      <inkml:brushProperty name="height" value="0.08571" units="cm"/>
    </inkml:brush>
  </inkml:definitions>
  <inkml:trace contextRef="#ctx0" brushRef="#br0">0 1 7128,'12'0'464,"-1"2"-418,3 4 0,-4-5 0,1 5-69,3-4 0,-4-2-115,1 0 0,1 0-72,5 0 1,-5 0-594,0 0 803,-1 0 0,7-8 0,-1-1 0</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3:30.115"/>
    </inkml:context>
    <inkml:brush xml:id="br0">
      <inkml:brushProperty name="width" value="0.08571" units="cm"/>
      <inkml:brushProperty name="height" value="0.08571" units="cm"/>
    </inkml:brush>
  </inkml:definitions>
  <inkml:trace contextRef="#ctx0" brushRef="#br0">1 1 7843,'10'0'-720,"5"0"1,-11 0 1019,8 0 1,-1 0-169,7 0 0,-1 0 0,1 0 20,-1 0 1,-5 0-1,0 0-7,1 0 1,3 2-1,1 4-84,1 5 0,-3-1 1,-1 0-1,-5-1-96,-1 1 0,4 2 1,-4 5-1,-1 1 34,1-1 0,4 1 1,-6-1-1,-1 1-8,3-1 1,-6 0 0,6 1-5,0-1 1,-7 1 0,5-1 0,-4 1 6,-2-1 1,6 1 0,0-1 5,-2 1 0,-2-1 0,-2 1 0,0-1-17,0 0 1,0-3 0,0 2 0,0 3 0,0 0 10,0 1 1,0-3 0,0 1 0,-2-1 13,-4 1 0,4-7 0,-4 1 1,4 2 8,2 1 0,-6 2 1,-1-1 13,-3-4 1,4 1-1,-4-5 1,1 0 2,-1 0 0,4 3 1,-5-3-13,-3 2 1,4-6-1,-1 3-92,-3 1 0,4-6 0,-1 4 70,-3-4 0,1 0 0,-1 2 0,2 1-24,-1-1 24,5-2 0,-15-2 0,3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6:36.012"/>
    </inkml:context>
    <inkml:brush xml:id="br0">
      <inkml:brushProperty name="width" value="0.08571" units="cm"/>
      <inkml:brushProperty name="height" value="0.08571" units="cm"/>
    </inkml:brush>
  </inkml:definitions>
  <inkml:trace contextRef="#ctx0" brushRef="#br0">0 16 6944,'16'0'-941,"-7"0"981,-2 0 1,-5 0-24,3 0 190,-3 0 0,7 0-144,-4 0 1,-1 0-19,7 0 0,-1 0 0,6 0-2,0 0 1,0 0 0,1 0 3,-1 0 0,0 0 1,0 0 32,0 0 0,0 0 0,0 0 1,0 0-3,0 0 1,-6 0 0,1 0-1,2-2 0,1-3 1,-3 3 0,-1-3 18,3 3 0,1 2-703,2 0-204,0 0 101,-7 0 709,-2 0 0,-7 7 0,0 2 0</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3:56.780"/>
    </inkml:context>
    <inkml:brush xml:id="br0">
      <inkml:brushProperty name="width" value="0.08571" units="cm"/>
      <inkml:brushProperty name="height" value="0.08571" units="cm"/>
    </inkml:brush>
  </inkml:definitions>
  <inkml:trace contextRef="#ctx0" brushRef="#br0">0 245 6968,'0'-10'-443,"0"1"627,0 3-2,0 4-179,0-6-25,0 8 67,0 0-67,0 8 1,2-4 30,4 7 0,-4-5 0,6 4 13,-1-2 1,-3 3 0,6-3 12,-2 2 0,0-4 0,-3 3-20,7-1 0,-2 4 1,1-4-16,3 1 1,2-5 0,-1 4 0,-1-2 0,-3 0 0,-1 1 0,4-3 0,-3 2-8,3-2 0,1 0 0,3 0 3,-1 1 0,1 1 1,-1-6-1,1 0-19,-1 0 0,1 2 1,1 2-1,2 2-19,3-2 1,1-2 0,-4-2 0,4 0 22,3 0 1,-5 0 0,6 0 0,0 0-19,-2 0 1,6 0-1,-4 0 1,4 0-8,2 0 1,-2-6 0,-2 0 0,-2 2 8,2 2 0,2-4 0,2-1 1,0-1-3,0 0 1,0-5 0,0 3-34,0 0 90,0-5 0,0 7 1,0-6-1,0 3-8,0-3 0,-6 4 1,0 1-1,0-1 0,-2 0 0,0 1 0,-5-5 0,1 4 0,-2 3 1,4-5-1,-1 6 1,-3 0-1,-1-1 0,3 3 0,2-8 0,0 0-9,0 3 0,7-5 0,-3 6 0,4 1-2,2-1 1,-1-4 0,1 4 0,0 1 21,0-1 1,0 2-1,-2 4 1,-2-2 7,-2-2 0,0 1 0,6 5 1,0 0-6,0 0 1,6 0 0,0 0 0,-2 0-4,-3 0 0,5 0 1,0 2-1,0 1 34,1 3 0,-5 0 0,6-6 0,-2 2 0,-1 4 0,3-2 0,-4 5 0,4 1-19,1 0 1,-3-4 0,4 3 0,-3 1-8,-3 0 1,-2 1 0,-2 5 0,0-3-25,0-1 1,0 0 0,-2 5 0,-4 1 35,-6-1-22,4-7-104,-7 5 101,5-5 4,0 8-12,-6-1-244,7 0 241,-9-7-4,1 6-197,-1-14 192,1 13-12,-1-13-11,-7 6 17,5-8-4,-5 8-40,7-6 23,-7 5 0,6-7 0,-5 0-49,5 0 87,1-7 0,1 3 1,-1-8-1,3 0-16,3 3 1,-2-7-1,8 3 1,2-5-2,2 1 0,2-5 0,0 11 0,0-5 47,0-1-50,8-1 212,-6 9-206,5-7 8,1 14-6,2-13-112,-1 5 346,7 0-193,-7 2-17,9 1 242,-9 5-232,7-6 57,-6 8-260,7 0 235,-7 0-10,5 0-60,-13 0 1,11 0-1,-7 2 1,-2 2 27,-2 2 0,-2 5 0,0-3 0,0 0-12,0-1 0,-1 7 0,-1-4 0,-2 1 3,-1 1 0,-7-6 0,6 4 0,0-1-6,-2 1 1,4-6 0,-5 2 0,1-2-9,4 1 1,-4-3 0,0 4 0,0-4 9,0-2 0,1-2 0,3-2 0,-2-4 105,2-1 1,2 3-1,0-6 1,-2 1-49,-2 1 0,-2-6 0,4 5 0,-4-3 2,-1 3 1,-3-5 0,-6 6 0,-1-1-109,-5-1 1,3 0-1,-6-5-174,1-1 0,-5 7 0,2-1 215,-4-1 0,-10-3 0,-1-1 0</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3:34.935"/>
    </inkml:context>
    <inkml:brush xml:id="br0">
      <inkml:brushProperty name="width" value="0.08571" units="cm"/>
      <inkml:brushProperty name="height" value="0.08571" units="cm"/>
    </inkml:brush>
  </inkml:definitions>
  <inkml:trace contextRef="#ctx0" brushRef="#br0">315 0 6724,'-10'0'152,"0"0"-39,4 0 1,2 0-114,-7 0 1,5 0-75,-6 0 1,1 0 96,-7 0 0,1 0-82,-1 0 0,1 0 56,-1 0 0,7 0 0,-1 0-13,-1 0 1,3 0 0,-2 0 0,1 0 25,-7 0 0,6 0 36,1 0-5,-1 0 1,2 2 0,3 2 47,-1 2 0,6 2-58,-4-2 0,4-3-14,2 9 0,0-6 1,0 6 10,0 1 0,0 3-57,0 1 1,0 1 0,0-1 24,0 1 1,2-1 16,4 0 1,-4 1 0,4-1 7,-4 1 1,0-6 0,2-1 3,1 3 1,1-5-1,-4 3 22,4 2 1,-4-5-1,4 3-18,-4 2 1,0 1-5,3 3 1,-3-1-23,4 1 0,-2-3 0,0-1 6,2-3 1,0 1-27,-6 5 1,0 1 0,0-1-1,0 1 0,0-7 0,0 1 14,0 2 0,0-5 0,0 3 1,0 2 1,0-5 0,0 3 0,0 1 0,0-3 1,1 2 1,5 1 0,-4-3 0,4 2-1,-4 1 1,-2-3-1,0 2 1,0-7-1,0 7 0,0 0 0,0 5 0,0-5 0,0 0 0,0-1 0,0 7 0,0-7 0,2-1 0,2 0 0,2-1 0,-1-3 0,-5 6 0,0-6 0,0 5 0,0 1 0,0 5 0,0-5 0,0 0 0,0-6-7,0 5-16,0-7 5,0 12 18,0-14 62,0 13-47,0-13 1,0 8 10,0-4-44,0-5 20,0 7 40,0-8-27,0 0-11,8 0 23,-6 0-21,14 0 0,-12 0 13,7 0 1,-5 0 0,6 0 81,1 0 1,-3 0 0,2 0-59,1 0 1,3 0 0,1 0-47,1 0 0,-1 0 0,1 0 8,-1 0 0,1 0 1,-1 0-1,0 0 10,1 0 1,-1-2-1,1-2-2,-1-1 0,-5-1 0,0 6 45,1 0-342,-5 0-267,7 0 279,-13 0 1,4 0-205,-12 0 84,4 0 392,-5 0 0,-1-8 0,6-2 0,-6-7 0</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3:37.385"/>
    </inkml:context>
    <inkml:brush xml:id="br0">
      <inkml:brushProperty name="width" value="0.08571" units="cm"/>
      <inkml:brushProperty name="height" value="0.08571" units="cm"/>
    </inkml:brush>
  </inkml:definitions>
  <inkml:trace contextRef="#ctx0" brushRef="#br0">158 18 7162,'-18'0'44,"1"0"0,5 6-99,0-1 0,7 1 1,-5-4 68,2 4 0,0-4 0,5 6 11,-3-1 0,-2-5 0,4 6 44,-2 0 1,-2-4-39,3 7 1,1 1 4,-8 6 1,8-7-69,-2 1 9,4-1 1,2 7 74,0-1 1,0-5-8,0 0 1,6-7 0,2 5 1,2-2 0,-4 4-1,5-7 1,-5 7 0,4-4-30,-2 2 1,5-7-30,-1 3 1,1-2-1,1 0 1,-2 2 20,1-2 1,-3-2 0,1-2-3,3 0 0,2 0 1,1 0-9,1 0 0,-1 0 14,0 0 0,-1-2 0,-2-2 6,-3-2 1,1 0-1,3 4-14,-3-4 0,2 3-2,-9-9 0,7 6 21,-6-6 1,2 3 0,-4-5 11,1 2 0,1 1-27,-6-7 0,0 1 0,0-1-1,0 1 0,0 0 2,0-1 0,-2 3 1,-2 1 1,-1 2 1,-9 3-1,4-5-23,1 2 1,-1 8 0,4-3-115,-6-1 1,-3 6 10,-3-4 1,1 4-277,-1 2 0,1 0-111,0 0 0,-1 6 501,1 0 0,-1 0 0,1 1 0,-1 3 0</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3:37.939"/>
    </inkml:context>
    <inkml:brush xml:id="br0">
      <inkml:brushProperty name="width" value="0.08571" units="cm"/>
      <inkml:brushProperty name="height" value="0.08571" units="cm"/>
    </inkml:brush>
  </inkml:definitions>
  <inkml:trace contextRef="#ctx0" brushRef="#br0">0 70 8304,'18'0'131,"-1"-2"0,1-2-89,-1-2 0,1 1 0,-1 5 0,1 0-38,-1 0 0,-5 0 0,-1 0 0,1-2 43,-2-4 0,5 4 0,-3-4-111,3 4 0,-3 2-225,0 0 1,-6 0-459,5 0-93,-7 0 597,4 0 1,-10-2 242,-4-4 0,4 4 0,-13-13 0,5 5 0</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3:38.538"/>
    </inkml:context>
    <inkml:brush xml:id="br0">
      <inkml:brushProperty name="width" value="0.08571" units="cm"/>
      <inkml:brushProperty name="height" value="0.08571" units="cm"/>
    </inkml:brush>
  </inkml:definitions>
  <inkml:trace contextRef="#ctx0" brushRef="#br0">1 18 5889,'0'-9'1345,"0"1"-1197,0 8 1,0 2-71,0 4 0,0-2 0,0 7 1,0 3 0,0-4 1,2 1-6,3 3 1,-3 1 0,4 3-48,-4-1 1,-2-5 0,0-1 0,0 3 4,0 2 0,0-5 0,0 1 0,2 0-122,4-3 0,-4 7 1,4-5 98,-4 5 1,-2 1 1,0 1 1,0-1-8,0 1 0,0-1 12,0 1-101,0-1 89,0-7 0,0 0-250,0-5 94,7-3-382,-5 6 296,6-8 238,-8 0 0,0 0 0,0 0 0</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3:39.918"/>
    </inkml:context>
    <inkml:brush xml:id="br0">
      <inkml:brushProperty name="width" value="0.08571" units="cm"/>
      <inkml:brushProperty name="height" value="0.08571" units="cm"/>
    </inkml:brush>
  </inkml:definitions>
  <inkml:trace contextRef="#ctx0" brushRef="#br0">121 36 6543,'-10'0'440,"2"0"-352,8 0 1,0-2 27,0-4 1,2 4-52,4-4 1,-2-1 0,7 1-26,3 2 1,-4 2 0,1 2 18,3 0 0,-4 0 0,1 0 8,3 0 0,-4 0 4,1 0 0,1 0-10,5 0 1,1 0 3,-1 0 1,1 0-169,-1 0 0,-5 2 91,-1 4 1,-7-2 0,4 5-19,0-1 0,-6 6 11,4-3 0,-4-1 1,-2 2 2,0 1 1,0-3 7,0 2 0,-2-3 0,-2 5 0,-4-4-94,-2-3 0,4 1 1,-5-4 36,-3 2 1,-1 5 0,-3-5-1,3 0 15,3 2 0,-3-6 1,5 6 187,0-1-176,-5-5 0,11 6-32,-8-8 113,8 8 48,-11-6-53,13 5-32,-14-7 5,14 0-31,-5 0 11,7 0 1,2 0 3,3 0 0,-1 0 1,6-2 47,-2-3 1,5 3 59,-1-4 1,-2 4-1,1 2-53,3 0 1,-4 0-1,1 0 44,3 0 1,-5 0-45,3 0 1,0 0-58,5 0 1,-5 0-6,-1 0 1,1 0 28,6 0 0,-7 0-8,1 0 0,-6 2-4,5 4 0,-7-2 1,4 5-33,0-1 1,-6 0 17,4-2 1,-5 3-12,-1 9 0,0-7-14,0 1 0,0-6 9,0 6 0,0-7 23,0 7 0,0-6 1,-1 4 7,-5-3 0,2-1 0,-6-4 0,0 2 7,1 2 1,3 0 0,-4-4-3,2 3 0,-5-3 4,1 4 1,-1-2 0,-1 0 3,2 2 1,1 0-1,-7-6 42,1 0 64,7 7-105,-5-5 1,5 6 56,-8-8-61,1 0 0,-1 0-2,1 0 0,5 0 0,1 0 36,-3 0-27,6 0 0,-7 0 0,3 0 30,-3 0 1,-3 0-18,1 0 0,5 0-14,0 0-30,9 0 0,-7 0-298,4 0-210,4 0 1,-4 0-434,12 0 949,-4-8 0,14-1 0,-7-9 0</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3:40.770"/>
    </inkml:context>
    <inkml:brush xml:id="br0">
      <inkml:brushProperty name="width" value="0.08571" units="cm"/>
      <inkml:brushProperty name="height" value="0.08571" units="cm"/>
    </inkml:brush>
  </inkml:definitions>
  <inkml:trace contextRef="#ctx0" brushRef="#br0">0 1 6769,'12'0'23,"-1"0"0,1 0 46,5 0 0,-5 0 1,0 0-1,-1 2 144,-1 4 1,6-4-1,-5 3-93,5-3 1,1 0-1,1 2-19,-1 2 0,1 6 0,-1-5 1,1 1-52,-1 0 1,-5 4-1,-1-5 1,1 3-30,-2 4 1,3-5 0,-7 3-1,0 1 25,2 3 0,-6 1 0,3 1-42,-3-1 0,-2 1 1,2-1-1,2 1 27,2-1 0,0 1 1,-6-1-1,0 1 1,0-1 0,0 1 0,0-1 3,0 1 0,0-1 0,0 0-17,0 1 1,-2-1-1,-2 1 1,-2-1-20,2 1 0,0-1 0,0 1 0,-3-1 4,-3 1 0,4-3 0,-5-1 0,-1-3 20,2 3-105,-5 1 47,13 3 1,-14-6 0,5-1-1,-5 1-86,-1-2-21,7 5 0,-6-11 0,5 6 52,-5-3 0,5-1 0,1-4 0,0 2-757,0 2 847,-1 0 0,-7-6 0,1 0 0</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3:41.773"/>
    </inkml:context>
    <inkml:brush xml:id="br0">
      <inkml:brushProperty name="width" value="0.08571" units="cm"/>
      <inkml:brushProperty name="height" value="0.08571" units="cm"/>
    </inkml:brush>
  </inkml:definitions>
  <inkml:trace contextRef="#ctx0" brushRef="#br0">367 1 6022,'-10'0'341,"2"0"0,7 0-209,-5 0 0,2 0-90,-8 0 0,6 6-73,-5-1 1,-1 3 60,-5-2 1,1-2-1,3 6 10,1-3 1,2 7 0,-3-4-19,1-1 0,6 1 0,-4-4 0,1 4-4,-1-1 1,4 7-1,-5-5-24,-3 5 1,4 0-1,-1-3 1,-1-1-9,2 1 0,-5 1 1,5 0-1,-2-3 2,1 3 1,5 1-1,-4 3 13,3-1 0,-5 1 0,6-1 0,2 1 42,2-1 1,2-5-1,0-1 1,0 3 9,0 1 1,0-3-1,0 0 1,2 1-13,4 3 0,-2-5 0,6 1 0,-1 2 7,1 1 0,-4 1 1,5-3-1,1-1 23,-2 2 0,5-1 0,-3 1 0,3-3-39,3 3 1,-1 0 0,-1-1 0,-3-1-6,-1 1-173,0-5 147,5 8 0,1-9 1,-1 7-1,1-4 0,-1-3 1,1-1-105,-1 2 0,6-6 0,1 4 0,-1-4-483,2-2 1,-4 6 585,9-1 0,-1 1 0,6-6 0</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3:42.851"/>
    </inkml:context>
    <inkml:brush xml:id="br0">
      <inkml:brushProperty name="width" value="0.08571" units="cm"/>
      <inkml:brushProperty name="height" value="0.08571" units="cm"/>
    </inkml:brush>
  </inkml:definitions>
  <inkml:trace contextRef="#ctx0" brushRef="#br0">1 18 6570,'11'0'96,"1"0"1,-6 0 26,6 0 0,-1 0 6,7 0 1,-1 0-1,1 0-87,-1 0 0,-5 0 0,-1 0 0,3 0-37,1 0 1,-3 0 0,0 0 36,1 0 0,3 0 12,1 0-20,1 0-147,-1 0-9,-7 0 34,-2 0-211,-1 0 298,-5 0-22,14 0-95,-14 0 1,8 0-763,-5 0 880,-3 0 0,6-8 0,-8-1 0</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3:43.360"/>
    </inkml:context>
    <inkml:brush xml:id="br0">
      <inkml:brushProperty name="width" value="0.08571" units="cm"/>
      <inkml:brushProperty name="height" value="0.08571" units="cm"/>
    </inkml:brush>
  </inkml:definitions>
  <inkml:trace contextRef="#ctx0" brushRef="#br0">1 0 7447,'9'0'-600,"5"2"820,-8 4 1,0-2-67,-6 7 0,0 1 0,0 5-126,0 1 1,0-6-1,0-1 9,0 3 0,0 1 1,0 3-12,0-1 0,0 1 0,2-3-15,3-3 1,-3 3 87,4-3-64,-4 4 1,0-5-32,4 1 0,4-8-19,7 2 1,0-4 16,1-2 1,-1 0-1,1 0-9,-1 0 0,1 0 0,-1 0-11,1 0 0,-1 0 0,1-2-50,-1-4 0,1 4 0,-1-4-601,0 4 397,-7 2-68,6 0 0,-12 0-68,7 0 284,-7-8 124,12 6 0,-14-13 0,5 5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6:36.431"/>
    </inkml:context>
    <inkml:brush xml:id="br0">
      <inkml:brushProperty name="width" value="0.08571" units="cm"/>
      <inkml:brushProperty name="height" value="0.08571" units="cm"/>
    </inkml:brush>
  </inkml:definitions>
  <inkml:trace contextRef="#ctx0" brushRef="#br0">0 64 6475,'9'0'254,"5"0"1,-10 0-455,7 0 1,-6 0 218,6 0 0,-1 0 28,6 0 0,0 0 0,0 0-24,0 0 1,1 0 0,-1 0 0,0 0-1,0 0 0,0-1 1,0-3-1,0-1-53,0 1 1,0 2-1,0 2 1,0 0 18,0 0 0,0 0 0,0 0 0,0 0 3,0 0 1,-5 0 0,-1 0-100,3 0-488,1-7 595,2-2 0,-7-7 0,-2 0 0</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3:43.724"/>
    </inkml:context>
    <inkml:brush xml:id="br0">
      <inkml:brushProperty name="width" value="0.08571" units="cm"/>
      <inkml:brushProperty name="height" value="0.08571" units="cm"/>
    </inkml:brush>
  </inkml:definitions>
  <inkml:trace contextRef="#ctx0" brushRef="#br0">18 0 6671,'-2'10'248,"-3"-4"1,3 4-172,-4 1 0,4-1 0,2 2 1,0 1 4,0 3 1,0-5-1,0 1 1,0 2-13,0 1 0,0-3 0,0-1 0,0 3-29,0 2 0,6-5 1,0 1-84,-3 1 0,-1 3 0,0 1-78,4 1 0,-4-6-84,4-1 1,-2-7 0,0 4-918,2 0 1121,-1-6 0,-5 5 0,0-7 0</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3:45.731"/>
    </inkml:context>
    <inkml:brush xml:id="br0">
      <inkml:brushProperty name="width" value="0.08571" units="cm"/>
      <inkml:brushProperty name="height" value="0.08571" units="cm"/>
    </inkml:brush>
  </inkml:definitions>
  <inkml:trace contextRef="#ctx0" brushRef="#br0">52 53 7155,'-11'0'-440,"-1"0"1,8-2 495,-1-4 1,1 4-33,-2-4 120,4 4 19,-6 2-32,8 0-86,0 0 1,8 0-17,4 0 0,-3 0 35,3 0 0,-1 0-22,7 0 0,-1 0-12,1 0 0,-1 0 0,1-2 46,-1-4 0,-5 5 0,0-5-7,1 4 0,-3 2-22,1 0 53,1-8-66,-2 6-221,5-6 182,-13 8 0,8 0-10,-4 0 1,-2 0-2,7 0 0,1 0 61,5 0 0,-5 0-17,0 0 1,-6 0 144,5 0-97,-7 0-35,4 0 2,-8 8 1,0-4 55,0 8-36,0-9-35,0 13 0,2-8 13,4 3 1,-4 5-5,3-4 1,-3-3-52,-2 3 0,0 0 18,0 5 0,0-5 0,2-3 0,2 1-11,2 0 0,0-4 0,-6 5 4,0 3 0,0-4 0,2-1 0,2 1 0,1 0 1,1-5-1,-6 7 3,0 2 0,6-5 0,0 3-31,-2 2 0,-2 1 1,-2 3 5,0-1 1,0 1 0,0-1 7,0 0 1,0 1-1,0-1 20,0 1 1,0-1-1,0 1-16,0-1 0,0-5 1,0 0 10,0 1 1,0 3-1,0 1-5,0 1 1,0-7 0,0 1-30,0 1 1,0 3 0,0 1-3,0 1 0,0-6 0,0-1-45,0 3 1,0 1 47,0 3 1,0-1 0,0 1-17,0-1 0,6 1-7,-1-1 39,1-7 0,-6 5 0,0-3 13,0 3 0,0-3 1,0 0 27,0 1 0,0-3 0,0 2 9,0 1 0,0 3 89,0 1-86,0 1-11,-8-1 1,5-5 11,-9-1 1,0-7 10,-5 2 1,5-4-31,0-2 1,1 0-83,-7 0 1,1 0-58,-1 0 0,1-6 0,0 0-54,-1 3 1,3-1 0,1 0 176,2-2 0,1-8 0,-7 5 0</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3:47.183"/>
    </inkml:context>
    <inkml:brush xml:id="br0">
      <inkml:brushProperty name="width" value="0.08571" units="cm"/>
      <inkml:brushProperty name="height" value="0.08571" units="cm"/>
    </inkml:brush>
  </inkml:definitions>
  <inkml:trace contextRef="#ctx0" brushRef="#br0">228 0 5835,'9'0'434,"7"0"-432,-14 0 0,5 2-20,-7 4 109,0-4 44,0 6 90,0-8-123,0 0-122,0 7 81,0-5-88,0 6 53,-7-8 0,5 2 68,-4 4 0,2-4-38,-2 4 1,2-4-17,-7-2 0,7 1 1,-4 3-5,0 2 0,4 0-46,-7-6 0,-1 6 33,-5 0 0,7 1 0,2-3-4,0 2 1,5 2 0,-7-2 28,2 5 0,-4-1 0,5 2-52,-3 1 0,6 3 0,-4-1-21,1-3 0,5 3 0,-6-3 24,0 4 1,6-5-1,-4 1 37,4 1 0,-3-3 0,-1 2 17,2 1 1,0 3 0,0 1-6,-2 1 0,0-6 0,6-1-25,0 3 0,0 1 1,0 3-1,0-1 19,0 1 0,0-1 0,0 1-5,0-1 0,2-1 0,2-3 23,2-1 1,6-1 0,-4 5 32,1-4 1,-3 1-79,6-7 1,-1 6-30,7-7 0,-7 1 0,-1-4 1,0 2-28,0 2 0,-5 0 0,7-6-27,2 0 0,-5 0 0,1 2-309,-2 4 0,5-5 91,-1 5 0,-2-4-55,1-2 0,-5 0 341,6 0 0,-8-8 0,2-3 0,-5-5 0,7-1 0,2-1 0</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3:48.167"/>
    </inkml:context>
    <inkml:brush xml:id="br0">
      <inkml:brushProperty name="width" value="0.08571" units="cm"/>
      <inkml:brushProperty name="height" value="0.08571" units="cm"/>
    </inkml:brush>
  </inkml:definitions>
  <inkml:trace contextRef="#ctx0" brushRef="#br0">35 35 7765,'-12'0'-1467,"1"0"1462,7 0 157,-4 0-8,8-7 0,2 5 1,4-4-41,5 4 1,-1 2 0,0-2-1,0-2 21,-1-2 0,3 0 0,5 6-24,1 0 0,-7 0 0,1 0-57,2 0 0,-5 0 0,3 0 179,2 0-244,1 0 1,1 2 11,-5 4 1,-3-2-126,-8 8 1,0-1-1,-2 7 89,-4-1 1,4-5 0,-5-2 0,1-1 23,0 1 0,-6-4 0,5 3 0,-1 1-25,0 0 71,-6-6-57,12 4 0,-13-3-44,3 1 1,3 0 81,-3-6-23,8 0 30,-4 0-24,8 0 3,0 0 0,8 0 30,4 0 0,-3 0 0,3 0 57,2 0 1,-5 0-18,3 0 0,-6 0 1,5 0 7,3 0 0,-4 0-36,1 0 1,1 0-50,6 0 1,-3 2-1,-1 2 5,-3 2 1,-1 7 0,4-3 5,-3 0 0,-7 5 0,4-5 29,0 0 0,-6-1 1,3-3 16,-3 6 0,-2-3 0,-2 1 3,-3-2 0,3 0 1,-6-4-26,0 1 1,-2 7 0,-7-6 4,-1-2 1,1 3 0,0-1 0,-1-2 1,1-2-3,-1-2-42,8 0 0,-5 0 1,3 0-34,-3 0 1,3 0 0,0 0-189,-1 0 0,3 0-558,-1 0-42,7 0 839,-4-8 0,8-1 0,0-9 0</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3:48.741"/>
    </inkml:context>
    <inkml:brush xml:id="br0">
      <inkml:brushProperty name="width" value="0.08571" units="cm"/>
      <inkml:brushProperty name="height" value="0.08571" units="cm"/>
    </inkml:brush>
  </inkml:definitions>
  <inkml:trace contextRef="#ctx0" brushRef="#br0">0 18 6665,'12'-6'-1,"0"0"0,-7 1 171,7 5 0,-6 0 0,6 0-81,1 0 0,-3 0 1,2 0 8,1 0 1,1 2 0,-1 1 18,-1 3 1,0 2-1,5-4-37,0 2 0,-5 5 0,-2-3 0,0 0 3,-1 0 0,1 5 1,4-1-56,-3 3 1,-5-3 0,6 0 0,-1 1 0,1 1-16,0-3 0,-7 5 1,5-4-1,-2 3-30,-4 3 0,3-1 0,-1 1 5,-2-1 0,4 0 1,-2 1-1,-2-1 1,-2 1 1,-2-1 0,0 1 17,0-1-16,0 1 13,0-1-3,-8 1-4,6-9-10,-14 7 16,14-6 0,-13-1-14,5 7 13,0-6 1,-5-1-4,5 7-48,-7-14-55,7 13-215,-5-13 306,5 6-103,0-8 0,0 0-628,5 0 139,3 0 503,-6 0 1,6 0 101,-4 0 0,4-8 0,-6-2 0</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3:58.742"/>
    </inkml:context>
    <inkml:brush xml:id="br0">
      <inkml:brushProperty name="width" value="0.08571" units="cm"/>
      <inkml:brushProperty name="height" value="0.08571" units="cm"/>
    </inkml:brush>
  </inkml:definitions>
  <inkml:trace contextRef="#ctx0" brushRef="#br0">0 716 6467,'0'18'14,"0"-1"1,6-5 0,0-1 37,-2 3 1,0-6 0,-1-1-1,5-1 2,2 0 0,-4 6 0,5-6 0,1-1-22,-2 3 1,5-4-1,-3 6 1,3-1-16,3 1 0,-1 0 0,3 3 0,1-3-7,2-2 1,3 5 0,-3-3 0,4 2 16,0-1 0,6-5 0,-6 6 0,2 0 13,1-3 1,-1 5 0,6-8 0,-1-1-19,1 3 0,-2-6 1,-2 4 38,-1-4-37,-1-2 1,11 0-1,3 0-92,2 0 92,-6 0-4,11 0-10,-13 0 0,13-2 0,-5-2 1,2-2-1,-1 0 10,3-1-18,-7 5 0,9-8 1,-5 6-1,3-4 0,-3-1 14,5 5-62,-14-12 54,13 14-10,-5-13 1,1 11-1,-1-8-6,-2-1 16,-3-3-82,3-1 63,2 7 1,5-5 0,-1 3-54,-3-4 57,-7-9-2,4 6 28,0-7-29,1 9-513,9 0 737,-1-1-217,-7 1 2,5-1-1,-5 1 5,7-1-4,-7 9-267,-3-7 308,1 6 0,-6-1 58,4-1-67,-4 8-54,-3-11 0,7 11 59,0-8-5,0 8-62,-6-11 0,0 13 256,-1-4 1,7-2-1,2 0-130,2-1-76,1 5-11,7-12 149,-9 14 1,10-7-136,-7 3 207,7 4-327,-17-6 157,14 8-116,-14 0 110,13 0 4,-13 0-1,13 0 7,-13 0 17,6 0-26,0 0-276,-7 0 64,7 0 178,-8 8 10,0-6-29,0 6 23,0-1-44,0-5 42,-8 14-242,6-14 130,-14 13 1,9-11 0,-7 6 19,2-2 44,0 5 0,-11-11 0,0 6 143,1 0 1,1-4-166,-2 7 1,3-7 25,-3 2 0,3-6 0,3-4 0,-1-4-60,1-1 0,5-3 0,2-4 1,0 3 96,1 1 1,5 2 0,-2-3 0,4 3 75,2 2 1,0-3 0,1 3-1,3 0 12,2 0 0,0-3 1,-4 5-1,1 2-28,3 2 0,0-4 0,-4 1 1,2 1-49,1 2 1,3 2 0,-4 0-1,2 0-34,-3 0 0,-1 0 0,-2 0 1,0 0 1,0 0 1,-6 2 0,0 2-1,0 1 34,-1-1 1,5-2-1,-6-2 1,2 0-10,0 0 1,0 0 0,6-2 0,-2-2-11,-4-1 1,10-7-1,-4 4 1,2 0 3,0 1 1,-8-7 0,0 4 0,0-1 6,-2-1 1,-2 6-1,-7-3 1,-3-1 6,-3 0 1,1 4 0,-5-3 0,0-1 4,0 0 1,-2 4 0,-6-5 2,0-3 0,0-1 1,0-3 21,0 1 1,0-1 0,0 1 15,0-1 1,2 1-1,1-1-69,3 1 1,0 5-397,-6 1-807,0-1 1198,-8 2 0,-9-5 0,-10 5 0</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4:39.341"/>
    </inkml:context>
    <inkml:brush xml:id="br0">
      <inkml:brushProperty name="width" value="0.08571" units="cm"/>
      <inkml:brushProperty name="height" value="0.08571" units="cm"/>
      <inkml:brushProperty name="color" value="#E71224"/>
    </inkml:brush>
  </inkml:definitions>
  <inkml:trace contextRef="#ctx0" brushRef="#br0">123 1 5747,'9'0'1045,"-1"0"-900,-8 0-105,-8 0 0,5 0 0,-7 2 1,0 2 18,1 1 0,3 1 0,-4-4-33,2 4 1,0-2-52,3 8 1,-5-1 16,-8 7 1,9-7 0,1-1 0,2 0-3,0-1 1,1-3 0,5 6 32,0 1 1,0-3 23,0 2 1,0-1-28,0 7 0,0-1 0,1-1 1,5-4 0,-2 1 0,6-5 24,-2 2 0,-1-6 0,-3 3 5,2 1 1,8-6-14,-3 4 1,5 2 0,1-3-35,1-1 0,-7-2 1,1-2 3,2 0 0,1 0 1,3 0 50,-1 0 1,1-6 0,-3-1 9,-3-3 0,3 6 0,-5-4 1,0 1 0,3-3 0,-5-6 0,0 3-7,0 1 1,-3 6-1,-5-5-1,0-3 1,0-2-1,0-1 28,0 0 1,0 5 0,0 0-46,0-1 0,-2 3 0,-3 0-84,-7 3 1,2-5-1,-1 6-89,-3 2 1,-1-4 0,-3 3 0,1 1-236,-1 2 0,-1 2 0,-3 0 0,-1 0 55,2 0 1,-1 0 308,-1 0 0,-4 0 0,-8 0 0</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4:40.694"/>
    </inkml:context>
    <inkml:brush xml:id="br0">
      <inkml:brushProperty name="width" value="0.08571" units="cm"/>
      <inkml:brushProperty name="height" value="0.08571" units="cm"/>
      <inkml:brushProperty name="color" value="#E71224"/>
    </inkml:brush>
  </inkml:definitions>
  <inkml:trace contextRef="#ctx0" brushRef="#br0">53 0 7580,'-10'0'-1226,"1"0"1365,3 0-90,4 0 1,-8 0-1,6 2-3,-2 4 16,1-4 74,5 6 0,0-8 158,0 0 0,7 0-181,5 0-75,-4 0 1,7 0-28,-3 0 0,-2 0 1,1 0 13,3 0 0,1 0 1,3 0-20,-1 0 0,1 0 0,-1 0 0,1 0-7,-1 0 0,1 0 0,-1 0 1,1 0 9,-1 0 0,1 0 1,-1 0-1,0 0 50,1 0 1,-1 0 0,1 0-12,-1 0 0,-5 0 0,0 0-357,1 0-222,-5 0-94,7 0-272,-13 0 897,6 0 0,-10 0 0,-4 0 0,4 0 0,-5 0 0</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4:41.080"/>
    </inkml:context>
    <inkml:brush xml:id="br0">
      <inkml:brushProperty name="width" value="0.08571" units="cm"/>
      <inkml:brushProperty name="height" value="0.08571" units="cm"/>
      <inkml:brushProperty name="color" value="#E71224"/>
    </inkml:brush>
  </inkml:definitions>
  <inkml:trace contextRef="#ctx0" brushRef="#br0">1 1 7247,'0'17'186,"0"-5"0,0-1-130,0 3 0,0 2 1,2 1-21,3 0 1,-3-5-1,4 0 1,-4 1-58,-2 3 1,2-5 0,2 1 0,2 2-18,-2 1 1,-2-3 0,-2 0 0,0 1-76,0 3 0,2-5 1,1 1-449,3 1 0,8-5 561,-3-2 0,5-4 0,1-2 0</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4:42.324"/>
    </inkml:context>
    <inkml:brush xml:id="br0">
      <inkml:brushProperty name="width" value="0.08571" units="cm"/>
      <inkml:brushProperty name="height" value="0.08571" units="cm"/>
      <inkml:brushProperty name="color" value="#E71224"/>
    </inkml:brush>
  </inkml:definitions>
  <inkml:trace contextRef="#ctx0" brushRef="#br0">1 1 7401,'0'11'323,"0"1"0,0 0-264,0 5 1,0 1-1,0-1-9,0 1 1,0-1-1,0 1-135,0-1 1,0 0 0,0 1-207,0-1 0,0-5 0,0 0-184,0 1 0,0-3 475,0 2 0,8-8 0,1-4 0,9-10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6:37.071"/>
    </inkml:context>
    <inkml:brush xml:id="br0">
      <inkml:brushProperty name="width" value="0.08571" units="cm"/>
      <inkml:brushProperty name="height" value="0.08571" units="cm"/>
    </inkml:brush>
  </inkml:definitions>
  <inkml:trace contextRef="#ctx0" brushRef="#br0">17 0 6653,'-9'0'217,"2"0"1,9 6-1,1 1-249,3 2 0,1-6 0,-4 4 0,4-1 39,2-1 0,-3 6 0,3-4 0,-1 2-32,1 3 1,0-3 0,4 2-1,-3 0 49,3-2 1,-4 5 0,2-3-1,1 1-10,2-1 1,2 1-1,0-5 1,-1 2 6,-5 4 0,4-6 0,-3 0 0,3-2-97,2 1 0,-5 1 0,0-4-55,1 3 1,-3 4 173,2-4 1,-8 1-75,3-2 133,-4-3 1,-2 12-8,0-3 1,-6-2 0,-1 1-126,-2 3 1,4-4 0,-4 2-38,2 1 1,-4 2-1,4 2 1,0 0 10,0 0 1,-6 0 0,4 0 41,0 0 0,-3-5 1,5 0 49,-2 1 0,4 3 0,-4 1 91,2 0 1,-4-6-56,6 1 0,-1 0-47,6 5 1,0-6-151,0 1-204,0-7-491,0 3 820,0-7 0,-7 7 0,-2 2 0</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4:42.815"/>
    </inkml:context>
    <inkml:brush xml:id="br0">
      <inkml:brushProperty name="width" value="0.08571" units="cm"/>
      <inkml:brushProperty name="height" value="0.08571" units="cm"/>
      <inkml:brushProperty name="color" value="#E71224"/>
    </inkml:brush>
  </inkml:definitions>
  <inkml:trace contextRef="#ctx0" brushRef="#br0">1 18 7597,'12'-2'-465,"-1"-4"0,-5 4 835,6-3 0,-6 3-187,5 2 0,1 0-62,5 0 1,-5 0-1,0 0-112,1 0 0,3 0 0,1 0 40,1 0 0,-7 0 0,1 0-139,1 0 0,3 5 0,-1 3 99,-3 2 0,2-4 0,-7 5-130,3 3 1,-4 2-1,4 1 50,-3 0 0,-1-5 1,-6 0-1,0 1 8,0 3 0,0-5 0,0 1 15,0 2 0,-7-1 1,-3 1-1,-2-4 15,1-3 0,-1 5 0,-6-4 1,1 0 33,0-1 0,-1-1 1,3-4-1,1 2-188,2 2 1,1 0-366,-7-6 552,8 0 0,3-8 0,7-2 0</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4:43.369"/>
    </inkml:context>
    <inkml:brush xml:id="br0">
      <inkml:brushProperty name="width" value="0.08571" units="cm"/>
      <inkml:brushProperty name="height" value="0.08571" units="cm"/>
      <inkml:brushProperty name="color" value="#E71224"/>
    </inkml:brush>
  </inkml:definitions>
  <inkml:trace contextRef="#ctx0" brushRef="#br0">193 36 7835,'0'-10'-1065,"-6"0"1412,0 5-180,-7 3 1,9-6-74,-8 8 0,6 0-91,-5 0 0,5 0 0,-6 0-36,-1 0 1,3 6-1,-2 1 14,-1 3 1,3-4 0,-2 6 20,-1 1 0,5-3 0,0 0 0,2-1 31,1 1 0,-1 2 10,6 5 0,0 1 0,0-1 9,0 0 1,0 1-1,0-1 38,0 1 0,0-1-51,0 1 1,0-1 0,2-1-13,4-5 0,-3 3 0,7-6 1,0 0 10,0-1 1,-5-1 0,5-4 0,0 2 26,0 2 0,-5 0 0,7-6 1,0 2-16,-3 3 0,7-3 0,-5 4-57,5-4 1,1-2 114,1 0-586,-1 0 1,-1-2-1,-4-4 478,-7-5 0,-3-5 0,-2-1 0</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4:45.237"/>
    </inkml:context>
    <inkml:brush xml:id="br0">
      <inkml:brushProperty name="width" value="0.08571" units="cm"/>
      <inkml:brushProperty name="height" value="0.08571" units="cm"/>
      <inkml:brushProperty name="color" value="#E71224"/>
    </inkml:brush>
  </inkml:definitions>
  <inkml:trace contextRef="#ctx0" brushRef="#br0">1 1 7510,'17'0'-579,"-1"2"725,-5 4 1,5-2-1,-5 5-30,5-1 1,-1 0 0,-1-4-18,-2 1 1,-3 9 0,5-2-1,-2 1-32,1-1 1,1 3-1,-1-3 1,-1 4 20,2 1 0,-1 1 0,1-1-74,-3 0 1,-5 5-1,4-3 1,-2-1-1,-4 3 0,-2-4 0,-2 7 1,0-5-14,0-1 1,0-1-1,0 1 1,-2-1-260,-4 0 0,-4 1 0,-7-1 0,-1 1 114,1-1 0,-7 1 0,-1-1 1,-2-1-1003,-4-5 1146,6-3 0,-8 0 0,6 2 0</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4:46.224"/>
    </inkml:context>
    <inkml:brush xml:id="br0">
      <inkml:brushProperty name="width" value="0.08571" units="cm"/>
      <inkml:brushProperty name="height" value="0.08571" units="cm"/>
      <inkml:brushProperty name="color" value="#E71224"/>
    </inkml:brush>
  </inkml:definitions>
  <inkml:trace contextRef="#ctx0" brushRef="#br0">350 0 7278,'-12'0'-502,"0"0"0,6 2 512,-5 4 1,5-4 0,-4 6 88,3 0 1,-7-5-56,2 9 1,3-6 0,-3 4-1,0-1-16,3 1 1,-7-4 0,4 5 0,-3 3 56,-3 2 1,1-5-1,0 1 1,-1 1-24,1 3 1,5 1 0,2 1 0,1-1-21,-1 1 1,6-1 0,-4 1 0,2-1-34,1 1 1,-3-1-1,4 3 1,-2 1 11,2 2 1,2 2 0,2-3 0,0 1-8,0-2 1,0 5 0,0-3 0,0 0-8,0 2 1,0-5-1,0 5 1,2-2-16,4 1 1,-2-1-1,6-4 1,-1 3 13,1 1 0,2 0 0,5-5 0,1-1-12,-1 1 0,1 5 0,-1 0 1,0-1-17,1-3 1,-1-2-1,1-1 1,1-3-60,5-1 1,-3-2 0,8 3-1,2-3-337,2-2 1,8 4 417,0-7 0,15 1 0,-2-6 0</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4:47.053"/>
    </inkml:context>
    <inkml:brush xml:id="br0">
      <inkml:brushProperty name="width" value="0.08571" units="cm"/>
      <inkml:brushProperty name="height" value="0.08571" units="cm"/>
      <inkml:brushProperty name="color" value="#E71224"/>
    </inkml:brush>
  </inkml:definitions>
  <inkml:trace contextRef="#ctx0" brushRef="#br0">35 36 7651,'-9'0'-1020,"-1"0"1536,4 0-419,4 0 0,-6 1 33,8 5 1,2-4-48,4 4 0,4-4-76,7-2 1,1 0 0,-1 0-1,1 0-79,-1 0 0,-5 0 0,-1 0 26,3 0 0,2 0 1,1 0-1,0-2-387,1-4 0,-1 4 1,1-5 432,-1-1 0,1 6 0,-1-14 0,1 7 0</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4:47.991"/>
    </inkml:context>
    <inkml:brush xml:id="br0">
      <inkml:brushProperty name="width" value="0.08571" units="cm"/>
      <inkml:brushProperty name="height" value="0.08571" units="cm"/>
      <inkml:brushProperty name="color" value="#E71224"/>
    </inkml:brush>
  </inkml:definitions>
  <inkml:trace contextRef="#ctx0" brushRef="#br0">123 53 6594,'0'-9'200,"-6"3"1,-2 10-168,-1 2 0,3-1 4,-6-5 1,6 2-1,-5 2-55,-3 2 0,5 0-34,-3-6 0,6 0 50,-6 0 4,9 0 0,-5-2-1,8-4 0,2-4 2,4-7 1,-3 7-1,7 2 1,0 3 94,0-1 1,-5 0-15,7 6 1,0 0-47,5 0 0,-5 0 0,-1 0 0,3 0 7,1 0 0,3 0 1,-1 0-38,1 0 1,-6 0 0,-3 2-1,1 2-20,0 2 1,-5 1 0,5-1-15,-2 6-1,4-2 1,-5 1-31,3 3 1,-6 1 0,2 3 30,-4-1 1,0-5 0,1-1 0,3 3-10,-2 2 1,-2-5-1,-2 1 17,0 1 1,-2 3-1,-4 1 22,-5 1 0,1-3 0,0-1 1,1-4-24,-1-3 1,4 5 0,-6-4-12,-1 2 0,-3-1 0,-1 5-3,-1-2 1,1-9-1,1 5 34,5 0 1,-5-6-4,5 4 1,-5-4 6,-1-2 0,1-2 0,3-2-33,1-2 1,6-2-80,-6 2 1,9-3 90,-3-9 0,4 7 20,2-1 1,0 6-1,2-4 87,4 3 1,-3-1-53,9 2 0,-6 4 1,4-6 10,-3 1 0,1 5 1,-2-4-2,6 4 0,-3 2 9,3 0 0,0 0-5,5 0 1,-5 0 20,-1 0 0,1 0 1,3 2-40,-3 4 1,2-2-1,-7 5 1,3-1-2,4-4 0,-5 4 0,3-3 0,0 1-71,-3 2 0,5-4 0,-6 6-90,1-3 0,1 1 0,4-4-300,-3 2 0,-1 2-182,2-3 609,3-3 0,-13-2 0,6-9 0</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4:49.293"/>
    </inkml:context>
    <inkml:brush xml:id="br0">
      <inkml:brushProperty name="width" value="0.08571" units="cm"/>
      <inkml:brushProperty name="height" value="0.08571" units="cm"/>
      <inkml:brushProperty name="color" value="#E71224"/>
    </inkml:brush>
  </inkml:definitions>
  <inkml:trace contextRef="#ctx0" brushRef="#br0">1 1 6760,'12'0'106,"-1"0"0,-5 0 0,6 0-89,1 0 1,-3 0-1,2 0-33,1 0 0,-3 0 0,2 0 2,1 0 0,-3 0 0,1 0 46,3 0 0,-4 0 1,1 0-12,3 0 0,-4 0 16,1 0 0,-5 0-27,6 0-23,-8 0 1,5 5 6,-3 1 1,-4 2-1,4-2 0,-4-2 33,-2 7 1,0-5 0,2 4-26,4-2 0,-4-1 0,3-1 0,-3 6 1,-2-2 0,0 1 4,0 3 0,0-4 0,0 1-10,0 3 1,6-5-1,0 3 25,-2 2 1,-2-5-1,-2 3 24,0 2 1,0 1-50,0 3 1,0-1 0,2-1 0,2-3-2,1-1 0,1-6 1,-6 5 1,0 3 0,0-4 1,0 1-2,0 3 1,0 1-1,0 3 5,0-1 0,0-5 1,0 0-1,0 1 1,0 3-1,0 1-2,0 1 0,0-7 0,0 1 0,0 1 1,0 3-3,0 1 0,0 1 0,0-1 5,0 1 0,0-7 0,0 1 18,0 2 0,0-5 0,0 3 21,0 2 0,0-5 1,0 3-35,0 2 0,0-5 0,0 3-4,0 1 1,0-3 0,2 0 0,2 0 5,2-1 0,0-3 0,-6 6-35,0 1 0,0-3 1,0 2 19,0 1 0,6-3 4,-1 2 0,1-1 0,-6 7 0,0-7 0,0 1 0,0 0 1,0 5 0,6 1 3,0-1 1,0-5 10,-6-1 0,0-5-13,0 6 1,0-1-7,0 7 1,0-6 7,0-1 1,0-5 19,0 6 1,0-7 100,0 7 3,0-8 1,0 6 69,0-4 1,-8-5-132,-4 5 0,3-2 0,-3 0-15,-2 2 0,5 0 0,-3-6 0,-2 0-140,-1 0 0,-3 0 0,1 0 1,-1 0-695,1 0 0,-8 0 783,-4 0 0,-12-8 0,-4-2 0</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4:51.171"/>
    </inkml:context>
    <inkml:brush xml:id="br0">
      <inkml:brushProperty name="width" value="0.08571" units="cm"/>
      <inkml:brushProperty name="height" value="0.08571" units="cm"/>
      <inkml:brushProperty name="color" value="#E71224"/>
    </inkml:brush>
  </inkml:definitions>
  <inkml:trace contextRef="#ctx0" brushRef="#br0">280 0 6973,'-11'0'-5,"-1"0"20,-2 0 1,-1 0-1,-3 0-39,1 0 1,5 0 0,1 0 8,-3 0 1,-1 2-1,-3 2 12,1 2 1,5 0-1,0-6 1,-1 0 1,3 0 1,-2 0 0,3 1 0,-3 5 0,2-4 0,5 4-38,3 4 0,-6-1 36,8 9 0,0-6 0,0-1 13,0 3 1,0-5-1,0 3 21,0 2 1,0 1-1,2 1-5,4-5 0,-4 5 0,3-4 8,-3 3 0,-2 3-32,0-1 0,6 0 1,0 1-1,-2-1 0,-2 1 0,-2-1 2,0 1 0,2-3 1,2-1-1,1-2 19,-1 1 1,-2 3 0,-2 1-12,0 1 0,0-1 1,2 1-1,2-1 3,2 0 1,0 1 0,-6-1-10,0 1 1,0-1 0,0 1-14,0-1 0,0 1-9,0-1 0,0 1 0,0-1 8,0 1 1,0-7-1,0 1 5,0 1 0,0 3 1,2-1 0,3-3 0,-3 4 0,4-5 3,-4 5 0,-2-5 0,2-1 1,2 0 4,2 0 0,0 1-6,-6 7 0,2-3 0,1-1 0,3-3 1,-2 3 0,-2-4 1,-2 1-4,0 3 0,0-4 1,0 1-9,0 3 1,0-4 0,0 1 3,0 3 1,0-5 0,0 3 4,0 2 0,0-5 0,0 3 2,0 2 0,0 1 2,0 3 1,0-7 0,0 1 7,0 1 1,2-5 0,2 0-5,2 0 0,2-4-4,-3 7 0,-1-5-3,8 6 1,-6-6-5,5 5 0,-5-5 1,6 6 0,-8-6 18,1 5 1,-1-5 42,2 6 1,-4-7-11,4 7 1,2-6 91,-2 6 1,7-9-63,-1 3 1,-3-4 0,3-2 55,2 0 1,1 0 0,3 0-50,-1 0 1,1 0 0,1 0 0,2 0-11,3 0 0,-1 0 0,-4 0 1,3 0-87,1 0 0,6 0 0,-4 0-134,2 0 198,-5 0-937,11-8 436,-14 6 187,14-13-651,-6 13 911,1-13 0,12-3 0,-3-9 0</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4:52.429"/>
    </inkml:context>
    <inkml:brush xml:id="br0">
      <inkml:brushProperty name="width" value="0.08571" units="cm"/>
      <inkml:brushProperty name="height" value="0.08571" units="cm"/>
      <inkml:brushProperty name="color" value="#E71224"/>
    </inkml:brush>
  </inkml:definitions>
  <inkml:trace contextRef="#ctx0" brushRef="#br0">1 36 6720,'11'0'-349,"-1"-2"364,-2-4 1,0 4 32,-3-4 0,5 4 57,8 2 0,-7 0 230,1 0-132,-8 0-137,3 0 0,-14 0-42,-5 0 0,2 0 0,1 2-60,1 4-10,-6-4 27,5 6 0,-1-10-4,4-4 22,4 4 0,10-12-1,4 8 1,3 1 9,3 5 1,-1 0 9,0 0 1,1 0-16,-1 0 0,-7 2 1,-2 1 6,0 3 1,-4 8-10,7-2 0,-7 3 1,2 2-6,-4 1 1,0-6 0,2-1-30,1 3 1,1 1 0,-6 3 12,0-1 0,-6-5 0,-1 0 10,-3 1 1,6-3 0,-4 1 2,1 3 1,5-4 0,-6-1 27,0-1 1,4 4 19,-7-6-21,7 7 1,-4-9 58,8 8 1,-2-8 1,-4 2-68,4-5 107,-6-1-59,8 0 0,2 0 1,4 0 21,6 0 0,-2 0 9,1 0 1,1 0 0,5 0-41,1 0 0,-7 0 1,1 0 45,2 0 0,1 0 1,3-1 20,-1-5 0,1 4 29,-1-4 0,-5 4-117,-1 2-287,1 0 0,0 0-278,-1 0 1,-7 2 359,2 4 0,-6-4 174,-6 4 0,-4-5 0,-7-1 0</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4:53.297"/>
    </inkml:context>
    <inkml:brush xml:id="br0">
      <inkml:brushProperty name="width" value="0.08571" units="cm"/>
      <inkml:brushProperty name="height" value="0.08571" units="cm"/>
      <inkml:brushProperty name="color" value="#E71224"/>
    </inkml:brush>
  </inkml:definitions>
  <inkml:trace contextRef="#ctx0" brushRef="#br0">1 53 7340,'11'0'146,"1"0"-108,1 0 0,-3 0 1,2 0 5,1 0 1,-3 0 0,2 0-9,1 0 0,3 0 1,1 0 18,1 0 0,-1 0 1,1 0-1,-1 0 10,1 0 1,-1-6 0,1 0-24,-1 2 0,0 2 0,1 2 0,-1 0-22,1 0 1,-1 0 0,1 0-100,-1 0 1,1 0-53,-1 0 0,-5 0-327,-1 0 296,-7 0 0,6 0-373,-4 0 131,-4 0 0,6-2 404,-8-4 0,-8 4 0,-4-3 0,4-5 0,1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7:20.341"/>
    </inkml:context>
    <inkml:brush xml:id="br0">
      <inkml:brushProperty name="width" value="0.08571" units="cm"/>
      <inkml:brushProperty name="height" value="0.08571" units="cm"/>
    </inkml:brush>
  </inkml:definitions>
  <inkml:trace contextRef="#ctx0" brushRef="#br0">161 97 7545,'-17'0'-934,"9"0"1003,0 0-69,1 0 1,6 1 21,-5 5 0,3-4 1,-1 5 69,-1 0 0,-2-4-23,1 8 1,3-6-54,-8 6 0,6 0 1,-4 5-21,2 0 1,-4-6 0,6 1 0,-1 0 15,-1-2 1,4 5-1,-6-3-39,2 3 1,1-3-1,6-1 18,0 3 1,0 1 26,0 2 1,0 0 9,0 0 1,6-5-1,1-2 2,2-2 0,-4 4 1,6-6 10,1-1 1,2 3 0,2-2 12,0-1 1,0-1 0,0 1 16,0 1 0,-5 0 0,0-5-26,1 0 0,3 0-6,1 0 0,0 0 0,0-1-30,0-5 1,0 3 0,0-6 0,0 2-88,0 3 0,0-3 0,0 0 69,0-2 1,-2 4 0,-1-4 0,-4 0 64,-2 0 0,5 4 0,-3-6-33,0-2 0,4 4 0,-6 1 0,0-1-15,0 0 0,4 3 0,-6-4 0,0-1-53,2 2 0,-5-5 37,4 3 0,-5-3 0,-1-2 63,0 0 1,0 0 0,0 0-38,0 0 1,-1 0 0,-5 0-54,-5 0 1,3 5 0,-3 0-61,-2-1 1,-1-1 0,-2 3-1,2 2 9,3 1 0,-3 6 1,3-5-1,-3 3 39,-2-3 0,0 5 0,0-5 0,0 4 29,0 2 1,0 0-1,0 0 1,0 0 32,0 0 1,0 2 0,0 2 0,0 1 1,0-1 0,-1 5 0,1-1-7,0 1 0,2 6 1,2-5-8,1 5 1,7-5-7,-1 1 1,3 0 0,4 5 12,3 0 0,-1-6 0,7 1 100,1 2 0,1-5 0,-1 1 0,-1-2-25,1-3 0,-3 3 0,2-1 0,1-3 42,3-1 0,1-2 0,0 0-30,0 0 0,0 0 0,0 0 0,0 0-43,0 0 0,0 0 1,0 0-1,-2-2-119,-3-3 1,3 3-1,-3-5 1,3 1-92,2 1 1,-5 0 0,-2 3-1,0-2-306,0-1 1,1-2 161,6 2 0,-5 3 300,0-3 0,-8 3 0,4 2 0</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4:53.924"/>
    </inkml:context>
    <inkml:brush xml:id="br0">
      <inkml:brushProperty name="width" value="0.08571" units="cm"/>
      <inkml:brushProperty name="height" value="0.08571" units="cm"/>
      <inkml:brushProperty name="color" value="#E71224"/>
    </inkml:brush>
  </inkml:definitions>
  <inkml:trace contextRef="#ctx0" brushRef="#br0">0 0 6930,'10'0'-613,"-2"0"721,-8 0 119,0 0 52,-8 0-66,6 0 1,-6 2-118,8 4 0,0-2 0,0 8-59,0 1 1,0-3 0,0 2-46,0 1 1,0-3 0,2 2 40,4 1 0,-4-3 1,4 1 16,-4 3 0,-2 2-46,0 1 0,0 1 1,0-1 10,0 0 0,0 1 0,0-1 15,0 1 0,0-7 1,0 1 27,0 2 0,0 1-31,0 3 0,0-7 0,2 1 31,4 2 1,-4-5 0,3 3 0,-3-6 8,-2 5 1,0-5-102,0 6-233,0-8-204,0 11 0,2-13 176,4 4 295,-4-4 0,-2-10 0,-10-2 0</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4:55.816"/>
    </inkml:context>
    <inkml:brush xml:id="br0">
      <inkml:brushProperty name="width" value="0.08571" units="cm"/>
      <inkml:brushProperty name="height" value="0.08571" units="cm"/>
      <inkml:brushProperty name="color" value="#E71224"/>
    </inkml:brush>
  </inkml:definitions>
  <inkml:trace contextRef="#ctx0" brushRef="#br0">298 0 7131,'-12'0'-13,"1"0"0,-1 0 1,-6 0-42,1 0 1,5 0 0,1 0 54,-3 0 0,-1 0 1,-3 0-1,1 0-8,-1 0 1,7 0 0,-1 0 0,-2 0-1,-1 0 0,3 0 0,0 0 6,-1 0 0,3 0 4,-1 0 101,7 0-35,-4 0-3,8 0 1,0 2-8,0 4 0,0 4-34,0 7 1,0 1-18,0-1 1,0 0-1,2 1 1,2-1 18,2 1 0,-1-1 0,-5 1-24,0-1 0,6-5 1,0 0-5,-2 1 1,-2 3-1,0 1-3,4 1 0,-4-1 0,3 0 6,-3 1 1,-2-1 0,0 1-8,0-1 0,0-5 0,0 0 3,0 1 1,0 3-1,0 1-3,0 1 0,0-1 0,0 1-12,0-1 1,0 1 0,0-1 10,0 0 1,0-5 0,0 0 2,0 1 1,0-3 0,0 2 14,0 1 1,0-3 5,0 2 0,0-1-14,0 7 0,2-7 2,4 1 0,-4-6 7,4 5 0,-2-7 0,0 4 13,1 0 0,1-4-10,-6 7 1,2-7-25,4 2 11,-4 4-4,6-1 0,-8 3 73,0 0-13,0-8 0,2 5 7,3-3 1,-1-4-25,8 4 1,-6-4-1,5-2 28,3 0 0,-4 0 0,1 0 0,3 0-29,1 0 1,-3 0 0,0 0-1,1 0 23,3 0 1,1-2-1,1-2 1,-1-2 13,1 2 0,-1 2 0,1 2-23,-1 0 1,1 0-227,-1 0 1,1 0-751,-1 0 313,0 0 1,-1-2 607,-4-3 0,-5-5 0,-7-8 0</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4:57.357"/>
    </inkml:context>
    <inkml:brush xml:id="br0">
      <inkml:brushProperty name="width" value="0.08571" units="cm"/>
      <inkml:brushProperty name="height" value="0.08571" units="cm"/>
      <inkml:brushProperty name="color" value="#E71224"/>
    </inkml:brush>
  </inkml:definitions>
  <inkml:trace contextRef="#ctx0" brushRef="#br0">175 1 7002,'-12'5'27,"1"1"1,5 6 0,-4-4 27,2 1 0,-3 3 0,3 4-33,-2-5 1,6 5 0,-2-5 36,5 5 1,-5-4-1,0-1 12,2 3 1,2 1-49,2 3 0,6-1 0,2-1 18,1-5 0,-3-1 0,6-6-47,1 2 1,1 2 0,0-5 0,-3 3-15,3-2 0,1-2 0,3-2-41,-1 0 0,-5 0 1,0 0 51,1 0 0,-3-2 0,1-4 23,3-5 1,0-5-1,-3-1 53,-5-1 1,2 7 0,-2-1-9,-2-2 0,-2-1 0,-2-3-33,0 1 0,0 5 1,-2 3-1,-2-1-23,-2 0 0,-6 4 0,4-3-42,-1 1 0,-3-4 0,-5 6-69,-1 3 0,-1 1 0,-3 2 0,-1 0-45,2 0 0,1 0 1,1 0-1,-2 2-792,-3 3 945,-7-3 0,4 6 0,-8-8 0</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4:58.046"/>
    </inkml:context>
    <inkml:brush xml:id="br0">
      <inkml:brushProperty name="width" value="0.08571" units="cm"/>
      <inkml:brushProperty name="height" value="0.08571" units="cm"/>
      <inkml:brushProperty name="color" value="#E71224"/>
    </inkml:brush>
  </inkml:definitions>
  <inkml:trace contextRef="#ctx0" brushRef="#br0">1 18 7348,'9'0'245,"7"0"0,-4 0-184,3 0 1,3 0-1,-1 0-35,1 0 1,1 0 0,2 0 0,3 0-10,-3 0 0,-2 0 0,-1 0 1,-1 0-43,1 0 0,-1 0 1,1 0-71,-1 0 0,-5 0 0,-1 0-236,3 0 1,-4 0-44,1 0 1,-5 0-10,6 0 383,-8 0 0,3-8 0,-7-2 0</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4:58.337"/>
    </inkml:context>
    <inkml:brush xml:id="br0">
      <inkml:brushProperty name="width" value="0.08571" units="cm"/>
      <inkml:brushProperty name="height" value="0.08571" units="cm"/>
      <inkml:brushProperty name="color" value="#E71224"/>
    </inkml:brush>
  </inkml:definitions>
  <inkml:trace contextRef="#ctx0" brushRef="#br0">1 1 6842,'0'11'391,"0"1"-311,0 2 1,0-5-1,0 3 1,0 2-22,0 1 0,0 3 1,0-1-73,0 0 1,0 1 0,0-1-1,0 1-83,0-1 0,0 1 0,0-1 0,0 1-273,0-1 1,2 1-1,2-1 369,1 1 0,9-1 0,-4-7 0,7-2 0</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4:59.652"/>
    </inkml:context>
    <inkml:brush xml:id="br0">
      <inkml:brushProperty name="width" value="0.08571" units="cm"/>
      <inkml:brushProperty name="height" value="0.08571" units="cm"/>
      <inkml:brushProperty name="color" value="#E71224"/>
    </inkml:brush>
  </inkml:definitions>
  <inkml:trace contextRef="#ctx0" brushRef="#br0">0 0 7175,'10'0'230,"-2"0"0,-6 8 16,3 4 1,-3 3-104,4 3 1,-2-1 0,0 1-17,2-1 1,0 1-1,-6-1-193,0 1 0,0-7 0,2 1-142,3 2 1,-3 1-289,4 3 0,-4-1-44,-2 0 0,0-5 540,0 0 0,8-8 0,2 3 0</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5:00.190"/>
    </inkml:context>
    <inkml:brush xml:id="br0">
      <inkml:brushProperty name="width" value="0.08571" units="cm"/>
      <inkml:brushProperty name="height" value="0.08571" units="cm"/>
      <inkml:brushProperty name="color" value="#E71224"/>
    </inkml:brush>
  </inkml:definitions>
  <inkml:trace contextRef="#ctx0" brushRef="#br0">1 1 7714,'9'0'-1097,"7"0"1182,-5 0 0,-1 0 1,2 0-4,1 0 0,3 0 1,1 0-4,1 0 0,-6 0 1,-1 2-49,3 4 0,1-4 0,3 3 27,-1-3 0,-5 4 0,-1 2-66,3 2 1,-6-5 0,0 5 0,-3 0 26,1 0 1,2-5-1,-4 7-55,2 2 0,0 1 17,-6 3 0,0-1 0,0 1-46,0-1 1,-8 0-1,-4-1 63,-3-4 0,3 1 1,0-5-1,-1 0 0,-3 0 0,-1 3 0,-1-5 1,1-2-87,-1-2 1,3 0-1,1 2-65,3 1 1,-1 1-408,-6-6 560,9 0 0,1 0 0,8 0 0</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5:00.763"/>
    </inkml:context>
    <inkml:brush xml:id="br0">
      <inkml:brushProperty name="width" value="0.08571" units="cm"/>
      <inkml:brushProperty name="height" value="0.08571" units="cm"/>
      <inkml:brushProperty name="color" value="#E71224"/>
    </inkml:brush>
  </inkml:definitions>
  <inkml:trace contextRef="#ctx0" brushRef="#br0">210 18 7468,'0'-9'-207,"0"1"0,-2 8 280,-4 0 1,2 0 4,-8 0 0,1 0-80,-7 0 0,1 2 0,-1 2 16,1 2 1,5 1-1,1-1 5,-3 6 1,4-2-1,1 1 5,1 3 0,-4 1 0,6 3-7,3-1 0,-5 1 1,2-1-14,2 1 1,2-7-1,2 1 39,0 2 1,0 1 0,2 2 80,4 1 0,-4-1-75,4 1 1,1-1 0,1-1-17,2-4 1,-4 3-19,5-3 1,-5-5 0,6 1-18,1 0 1,-3-6-1,2 4-9,1-4 1,3-2 0,1 0-7,1 0 1,-1 0 0,1 0-172,-1 0 0,-5 0-663,0 0 851,-1 0 0,-1-8 0,-2-2 0</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5:01.233"/>
    </inkml:context>
    <inkml:brush xml:id="br0">
      <inkml:brushProperty name="width" value="0.08571" units="cm"/>
      <inkml:brushProperty name="height" value="0.08571" units="cm"/>
      <inkml:brushProperty name="color" value="#E71224"/>
    </inkml:brush>
  </inkml:definitions>
  <inkml:trace contextRef="#ctx0" brushRef="#br0">1 0 7445,'17'0'-189,"-5"0"357,0 0 0,-1 2 24,7 4 1,-1-2-74,1 7 0,-1 1 1,1 6-3,-1-1 0,-5 1 0,-1-1-25,3 0 0,1 1 1,1-1-1,-2 1-15,-3-1 0,1 7 0,3-1 0,-1-2-22,-2-1 0,-7 3 1,5 0-1,-2 0-93,-4 3 0,-2-7 1,-2 6-1,0-1-79,0-1 1,0 6 0,-2-6-339,-4-1 362,-4 5 0,-7-8 0,-1 5 0,-1-3-257,-4 2 1,-3-3-1,-5 3 1,2-4 349,-2-1 0,-10 7 0,-3 2 0</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5:02.458"/>
    </inkml:context>
    <inkml:brush xml:id="br0">
      <inkml:brushProperty name="width" value="0.08571" units="cm"/>
      <inkml:brushProperty name="height" value="0.08571" units="cm"/>
      <inkml:brushProperty name="color" value="#E71224"/>
    </inkml:brush>
  </inkml:definitions>
  <inkml:trace contextRef="#ctx0" brushRef="#br0">420 0 5903,'-10'0'33,"2"0"1,6 0 158,-3 0-152,3 0 0,-14 0-9,4 0 1,3 0-1,-3 0 2,-1 0 0,-3 6 0,-1 0 0,-1-2 0,1-2 1,1-1-1,3 3 10,1 2 1,0 0 0,-3-4-11,3 4 1,-3-2 8,3 7 0,-4 1-34,-1 5 1,1 1 0,3-1-9,1 1 1,6-1 0,-3 1 0,-1-1-8,0 1 0,4-1 1,-3 1-3,1-1 0,0 0 0,4 1 29,-2-1 1,1 1 0,5-1 0,0 1-1,0-1 1,0 1 0,0-1 0,0 1 5,0-1 1,0 1-1,0-1 1,0 1-15,0-1 0,0 0 1,0 1 23,0-1 1,0 1 0,0-1 18,0 1 1,5-1-1,3 1 1,0-1-17,0 1 0,3-7 0,-3 1 0,0 1-13,0 3 1,5-4 0,-1-1-39,3 3 0,3-4 0,-1-1-2,1-1 0,-1 4 0,1-6 0,-1-1-54,1 3 1,1-6-1,2 4 1,3-4 15,-3-2 0,-2 6 1,-1-1-1,-1-1-95,1-2 0,-1-2 0,1 0 0,-1 2-524,1 4 671,-1-4 0,1-2 0,-1-10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7:21.050"/>
    </inkml:context>
    <inkml:brush xml:id="br0">
      <inkml:brushProperty name="width" value="0.08571" units="cm"/>
      <inkml:brushProperty name="height" value="0.08571" units="cm"/>
    </inkml:brush>
  </inkml:definitions>
  <inkml:trace contextRef="#ctx0" brushRef="#br0">81 64 7701,'11'0'-531,"-1"0"1,-4 0 583,4 0 46,-6 0 1,1 0 12,-10 0 0,1 0-2,-6 0 0,1 2-64,-2 3 0,-3-3-110,3 3 1,2 4 22,-2 2 1,6-2 17,-6 2 1,6-1 10,-6 6 1,8 0-1,-2 0 13,3 0 0,2-5 0,0 0-13,0 1 0,0 3 0,2 1-32,3 0 1,-3-6 0,5 1 39,0 1 0,2 1 0,7-2 0,-2-4 18,-3 0 1,3-5-1,-3 3 1,3-3-5,2-2 0,5 0 1,1 0-1,-3-2-6,-1-3 1,-2 1-1,0-5 1,0 0 36,0 0 1,-5 4-1,0-6 1,-1-1 5,-1-2 0,6 3 1,-7 0-1,1-1 83,-3-2 0,1-3 0,-2 1-85,-1 0 0,-2 0 0,-2 0 1,0 0-33,0 0 0,0 6 0,0-1 0,-2 0 8,-4 2 0,5-5 0,-6 5 0,-1 0-12,-2 4 0,1-2 1,-2 0-70,-1-2 1,-3 5 0,-1-1-72,0 3 1,0 2 0,0 0 0,0 0-119,0 0 0,0 0 1,0 2-1,0 1-30,0 3 0,5 4 279,1-4 0,-8 6 0,-7-3 0</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5:04.739"/>
    </inkml:context>
    <inkml:brush xml:id="br0">
      <inkml:brushProperty name="width" value="0.08571" units="cm"/>
      <inkml:brushProperty name="height" value="0.08571" units="cm"/>
      <inkml:brushProperty name="color" value="#E71224"/>
    </inkml:brush>
  </inkml:definitions>
  <inkml:trace contextRef="#ctx0" brushRef="#br0">0 1 6469,'10'0'312,"-2"0"1,-6 0-250,3 0 1,-1 0-10,8 0 1,-6 0 0,5 0 0,3 0 1,-4 0 0,1 0-30,3 0 0,1 0 0,3 0 6,-1 0 0,1 0 0,-1 0-7,1 0 0,-7 0 1,1 0-1,2 0-25,1 0 1,-3 0 0,-1 0-110,3 0 1,2 0-59,1 0 0,-5 0-289,-1 0 0,-5 0 456,6 0 0,-8 0 0,3 0 0,-7 0 0</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5:05.521"/>
    </inkml:context>
    <inkml:brush xml:id="br0">
      <inkml:brushProperty name="width" value="0.08571" units="cm"/>
      <inkml:brushProperty name="height" value="0.08571" units="cm"/>
      <inkml:brushProperty name="color" value="#E71224"/>
    </inkml:brush>
  </inkml:definitions>
  <inkml:trace contextRef="#ctx0" brushRef="#br0">18 1 7091,'0'11'101,"-2"-1"0,-2 0 37,-2 0 0,0-5 0,6 7-9,0 2 1,0 1 0,0 3-101,0-1 0,2 1 0,2-1-10,2 0 1,6-5-1,-5 0 19,3 1 0,2 1 1,5 0-60,1-3 1,-1-5-1,1 4 1,-1-3-113,1-3 1,-1-2-1,0-2-46,1 0 1,-1 0 0,1 0 135,-1 0 0,-5-2 1,0-2 24,1-1 0,-5-9 1,0 4-1,-2-1 30,-1-1 0,1 6 0,-6-5-21,0-3 0,0 4 0,0-1-24,0-3 0,0 4 20,0-1 1,2 1 0,2-4-3,2 3 1,0 5 10,-6-6 1,0 7-1,2-5 105,3 2 1,-3 0-51,4 2 0,-2 5 95,2-5-1,-4 4-36,6 2 0,-8 2-1,0 4 1,0-3-1,2 9-39,3 2 0,-3 1 0,4 3 19,-4-1 0,-2 1 1,2-1-61,4 0 1,-4 1 0,4-1-159,-4 1 0,3-1 0,1 1-126,-2-1 1,-2-5 0,-2 0-245,0 1 1,0-3-83,0 1 582,0-7 0,0 4 0,0-8 0</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5:06.785"/>
    </inkml:context>
    <inkml:brush xml:id="br0">
      <inkml:brushProperty name="width" value="0.08571" units="cm"/>
      <inkml:brushProperty name="height" value="0.08571" units="cm"/>
      <inkml:brushProperty name="color" value="#E71224"/>
    </inkml:brush>
  </inkml:definitions>
  <inkml:trace contextRef="#ctx0" brushRef="#br0">0 18 6108,'12'0'114,"0"0"0,-7 0 0,7 0-30,2 0 1,-5 0-1,3 0-37,2 0 1,-5-6 0,3 0 2,1 2 1,3 2-1,1 2 13,1 0 0,-1 0 0,1 0 1,-1 0 1,1 0-114,-1 0 1,1 0-15,-1 0 1,1 0 54,-1 0 0,1 6 1,-1 0 31,0-2 0,-5-2 46,0-2 1,-1 2-50,7 3 1,-6-3-25,-1 4 1,-7-2 9,2 2 0,-2-4 0,0 6-6,1-1 0,1-3-19,-6 8 1,6-6 29,0 5 0,0 1 8,-6 5 1,6 1-1,-1-1-4,-1 1 1,-2-7 0,-2 1 13,0 2 1,0 1-1,0 3-14,0-1 1,0-5 0,0-1 0,0 3-20,0 2 0,0-5 0,0 1 1,2 1 19,4 3 0,-4 1 0,4 1-7,-4-1 1,-2 1 0,0-1 0,0 1-8,0-1 1,0 1 0,0-1-13,0 1 0,0 5 1,0 0-1,0-2-12,0-1 1,0-3-1,2-1 1,1-3-1,3-1 1,0 0 0,-6 5 0,0 1 0,0-1 1,0 1 0,0-1 0,2-1 12,4-5 0,-4 5 1,4-5-1,-4 5 38,-2 1 0,0 1 0,0-1-26,0 1 1,0-1 0,0 1 0,0-1-3,0 1 1,0-1 0,0 1 2,0-1 1,0 0 2,0 1 0,-2-3 1,-2-1 9,-2-2 1,-2-3-1,4 5 8,-2-2 0,-5-7 0,3 5 0,-2-2-2,-3-4 1,3 4 0,-2-3-1,-1 1-24,-3 2 1,-1-6 0,-1 4-151,1-4 0,-1 3 1,1 1-148,0-2 1,-1-2-1,1-2 296,-1 0 0,8-15 0,3-5 0</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5:08.201"/>
    </inkml:context>
    <inkml:brush xml:id="br0">
      <inkml:brushProperty name="width" value="0.08571" units="cm"/>
      <inkml:brushProperty name="height" value="0.08571" units="cm"/>
      <inkml:brushProperty name="color" value="#E71224"/>
    </inkml:brush>
  </inkml:definitions>
  <inkml:trace contextRef="#ctx0" brushRef="#br0">70 88 7371,'-17'0'12,"-1"0"0,7-2-66,-1-3 1,8 1 38,-2-8 1,4 6 12,2-5 1,0 5 1,0-6 1,2 8-1,2-4 3,2 1 0,8 5 15,-3-4 0,-1 4 1,2 2 8,1 0 1,-3 0-1,2 0 39,1 0 0,-3 0 0,2 0-3,1 0 0,-3 0 1,0 2-43,-3 4 1,1-2-1,-4 7-25,2 3 1,0-4-1,-4 1 11,3 3 0,-3 1 0,4 3-75,-4-1 1,-2 1 0,0-1 44,0 1 1,0-1 0,0 1 19,0-1 0,-2-1 0,-2-3 1,-4-1 0,-1 1 0,3-3 1,-4 2-6,2 1 1,-5 3 6,1 1 0,-3-1 1,-1-3 19,5-1 1,1-8 0,4 2-19,-6-4 1,3 3 1,-3 1 0,0 0 2,-5-6 1,7-2-15,4-4 0,4 2 5,2-7 0,0-1 2,0-5 1,0 5 0,0 0 0,0 7 0,0-7-57,0 8 45,0-4 1,2 2 1,4 1 1,-2-1 17,8 6 0,-1 0 34,7 0 1,-6 0-4,-1 0-42,1 0 2,5 0 0,-5 0 2,0 0 0,-7 0 1,5 2 61,-2 4 1,5-4-28,-1 3 1,-2-1-5,1 2 0,-1-2 1,4 6-4,-3-3 1,-5-1-1,6-4 18,1 4 1,-3-4-1,0 6-31,-2-1 1,3-3 0,-3 6-11,2-2 0,-5-2 0,5-4 85,-2 3 0,0-3-1,-2 4 1,-3-4 46,9-2 93,-8 0-105,11 0-121,-5 0 1,2 0-663,-1 0 304,-7-8 1,4 4-1,-10-5 354,-4 1 0,-3-6 0,-9 5 0</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5:22.077"/>
    </inkml:context>
    <inkml:brush xml:id="br0">
      <inkml:brushProperty name="width" value="0.08571" units="cm"/>
      <inkml:brushProperty name="height" value="0.08571" units="cm"/>
    </inkml:brush>
  </inkml:definitions>
  <inkml:trace contextRef="#ctx0" brushRef="#br0">1 36 6992,'11'-10'900,"1"4"-864,-8 4 1,6 2-61,-5 0 0,-1 0-3,8 0 1,0 0 50,5 0 0,1 0 0,-1 0 29,1 0 0,-7 0 0,1 0-24,1 0 0,3-2 0,1-2-20,1-1 1,-1-1-123,1 6 0,-1 0-163,1 0 0,-7 0-486,1 0 145,-8 0 617,4 0 0,-8 8 0,0 1 0</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5:22.354"/>
    </inkml:context>
    <inkml:brush xml:id="br0">
      <inkml:brushProperty name="width" value="0.08571" units="cm"/>
      <inkml:brushProperty name="height" value="0.08571" units="cm"/>
    </inkml:brush>
  </inkml:definitions>
  <inkml:trace contextRef="#ctx0" brushRef="#br0">1 0 7522,'8'10'-297,"3"-4"1,-1-4 0,2-2 253,1 0 0,3 0 0,1 0 1,1 0 42,-1 0 0,8 0 0,3 0 0</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5:27.189"/>
    </inkml:context>
    <inkml:brush xml:id="br0">
      <inkml:brushProperty name="width" value="0.08571" units="cm"/>
      <inkml:brushProperty name="height" value="0.08571" units="cm"/>
    </inkml:brush>
  </inkml:definitions>
  <inkml:trace contextRef="#ctx0" brushRef="#br0">280 18 6875,'-10'0'-74,"-6"-8"77,15 6 1,-15-5 15,4 7 0,3 0 1,-3 2 1,-2 3 1,5-3 0,-3 6-31,-1 0 0,-3-4 0,-1 5 0,1 1-17,4 0 0,-3-4 0,3 3 0,-1 1 9,1 0 0,-2-4 1,7 5-9,-3 3 1,6-5 43,-2 3 0,4 0 5,2 5 1,0-5 0,2-2-4,4-3 1,-2 5-1,6-4 48,-3 1 1,7-3 3,-2 6 0,3-2 0,3 3-16,-1-1 1,1-6-1,-1 3 1,0 1-8,1 0 0,-1-4 0,1 3 1,-1 1-49,1 0 1,-3-4-1,-1 5 1,-2 1-29,1-2 1,-5 5 0,-2-3 0,-2 1-43,1-1 0,-3 3 1,4-3-1,-4 4 31,-2 1 1,-2-1 0,-2-3-1,-3-1-1,-3 1 1,4 3-1,-6-1 1,1-1-8,1-2 1,-6-3 0,5 5 0,-5-4 68,-1-3 1,-1 5-1,1-4 1,-1 0-38,1-1 1,5 1-1,1-4 40,-3 2-44,6 0 0,1-4 14,7 3 0,7-3 0,3 6 6,0 0 0,5-4 0,-3 7-4,3 3 0,1-4 0,-2 1 1,-3 1 2,3-2 1,-5 5 0,1-3-2,-2 3 0,6 3 1,-5-1 4,1 1 1,-2-1 0,-6 1 6,3-1 0,-3 1 0,4-1 0,-4 1 113,-2-1 0,0 0 0,0 1 0,-2-1-68,-4 1 0,4-1 0,-3 1 1,3-1-10,2 1 0,0-1 0,0 1-28,0-1 1,0 1-1,0-1 1,0 0-20,0 1 0,0-1 1,0 1-6,0-1 0,0 1 1,0-1-142,0 1 1,7-1-161,5 1 1,4-3 0,1-1-532,1-3 835,-1-7 0,0 4 0,1-8 0</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5:28.708"/>
    </inkml:context>
    <inkml:brush xml:id="br0">
      <inkml:brushProperty name="width" value="0.08571" units="cm"/>
      <inkml:brushProperty name="height" value="0.08571" units="cm"/>
    </inkml:brush>
  </inkml:definitions>
  <inkml:trace contextRef="#ctx0" brushRef="#br0">192 0 7682,'10'0'252,"-2"0"-213,-8 0-202,0 0 1,-8 0 80,-4 0 0,3 0 0,-3 0 107,-2 0 0,-1 0-28,-3 0 1,1 0-2,0 0 0,5 0-95,0 0 136,8 0 0,-5 0 15,3 0 0,4 2 0,-6 2 13,0 2 0,6 2-34,-3-3 1,3 5 0,0 6-31,-4-5 1,4-1 0,-4-4 8,4 5 0,2-1 0,0 2 56,0 1 0,0-3 1,0 2-19,0 1 0,0 3 0,0 1-45,0 1 0,0-1 0,0 1-8,0-1 0,0 1 0,0-1-23,0 1 1,0-1 0,0 0 39,0 1 1,6-1 28,0 1 0,0-1 1,-6 1 16,0-1 1,5-5 0,1 0-22,-2 1 0,-2-3 1,-2 1-97,0 3 0,6 2-63,0 1 0,0 0 88,-6 1 1,0-1 8,0 1 0,0-1 20,0 1 0,2-1 30,3 1 0,-3-7-27,4 1 0,-4 0-6,-2 5 0,0-5-14,0-1 1,0-5 0,0 6-8,0 1 1,0-3 27,0 2 8,0-8-10,0 11 0,0-11-35,0 8 0,0-6-20,0 5 1,0-5 27,0 6 1,0-7 34,0 7 0,0-6 160,0 6-35,0-9 49,0 5-14,0-8 376,0 0-410,8 0 1,2-2-66,7-4 1,-5 5 0,-1-5-55,3 4 1,-1 0 0,1-2 0,-2-2-208,1 2 1,3 2 0,1 2 0,1 0-71,-1 0 1,1 0 0,-1 0-1,1 0-1045,-1 0 1310,0 0 0,9 0 0,1 0 0</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5:44.147"/>
    </inkml:context>
    <inkml:brush xml:id="br0">
      <inkml:brushProperty name="width" value="0.08571" units="cm"/>
      <inkml:brushProperty name="height" value="0.08571" units="cm"/>
    </inkml:brush>
  </inkml:definitions>
  <inkml:trace contextRef="#ctx0" brushRef="#br0">1 18 7679,'11'0'34,"1"0"0,-6 0 0,5-2 1,3-4 0,-4 4 0,1-4-2,3 4 1,2 2 0,1 0 0,0 0-9,1 0 1,-1 0 0,1 0 0,-1 0 1,1 0 1,-7 0 0,1 0-1,2 0-3,1 0 0,3 0 1,-1 0-9,1 0 1,-1 0 0,0 0-34,1 0 1,-6 0-13,-1 0 1,1 0-125,5 0 1,-5 0-544,0 0-193,-9 0 591,5 0 1,-10 0 297,-4 0 0,-3 0 0,-9 0 0</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5:44.738"/>
    </inkml:context>
    <inkml:brush xml:id="br0">
      <inkml:brushProperty name="width" value="0.08571" units="cm"/>
      <inkml:brushProperty name="height" value="0.08571" units="cm"/>
    </inkml:brush>
  </inkml:definitions>
  <inkml:trace contextRef="#ctx0" brushRef="#br0">0 1 6544,'0'11'297,"0"1"0,0-6-204,0 5 0,0 1-16,0 6 1,0-7-1,0 1 11,0 1 0,0-3 1,0 2 1,0 1 0,0 3 0,2 1-14,4 1 0,-4-7 1,4 1-45,-4 2 0,-2 1 1,2 1-1,2-3-31,1-1 0,1 0-134,-6 5 1,2 0-129,4 1 0,-4-6-129,4-1 1,-4-5 389,-2 6 0,0-1 0,0 7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7:21.485"/>
    </inkml:context>
    <inkml:brush xml:id="br0">
      <inkml:brushProperty name="width" value="0.08571" units="cm"/>
      <inkml:brushProperty name="height" value="0.08571" units="cm"/>
    </inkml:brush>
  </inkml:definitions>
  <inkml:trace contextRef="#ctx0" brushRef="#br0">0 1 6197,'6'10'418,"-1"1"1,6-6 0,-6 6-501,-1 2 0,-1-1 0,1 0 0,1-1 131,-1 2 0,-1-4 0,1 1-35,1 3 0,2 1 0,-3 2-68,1 0 0,1-5 1,-5-2 31,5-2-790,-4 5 812,5-10 0,-7 5 0,0-7 0</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5:40.103"/>
    </inkml:context>
    <inkml:brush xml:id="br0">
      <inkml:brushProperty name="width" value="0.08571" units="cm"/>
      <inkml:brushProperty name="height" value="0.08571" units="cm"/>
    </inkml:brush>
  </inkml:definitions>
  <inkml:trace contextRef="#ctx0" brushRef="#br0">193 105 6296,'0'-12'-325,"0"1"991,0 7-302,0-4-288,-8 8 1,4 0-39,-7 0 0,5 0-84,-6 0 1,6 0 32,-5 0 1,-1 0 35,-5 0 1,7 2 0,2 2 0,0 2 1,1 1-1,-7-3-10,2 2 1,7 6-1,-5-5-17,2 3 0,2-4 0,4 4-11,-3-3 1,3 7 5,-4-2 0,4-3 25,2 3 0,0 0 18,0 5 1,0 1-31,0-1 0,0-5 0,0-1-6,0 3 0,0-4-2,0 1 1,2-5-2,4 6 1,-2-8 0,5 3 1,-1 1 0,6-6 107,-3 4 0,-1-4 0,2 0-26,1 4 1,-3-4-1,2 3-42,1-3 0,3-2 0,1 0-22,1 0 0,-7 0 0,1 0-12,1 0 0,-3 0 0,2 0-37,1 0 1,-3 0 108,2 0 0,-1-6 10,7 1 0,-7-3-69,1 2 1,-2-4-4,1-7 1,3 5-18,-8 1 0,2 1 0,-5-4 17,3 3 0,0-1 0,-4-4 35,4 5 0,-4-5 1,4 5-27,-4-5 0,-2 5 1,0-1 29,0-2 1,0 5 0,0-3-15,0-2 0,-2 5 0,-2-3-53,-2-2 1,-8 1 0,5-1 20,-1 3 1,-6 5 0,5-4-212,-5 2 1,5 3-1,-1 3 110,-2-4 1,-1 4-1,-3-4-115,1 4 0,-1 4 1,1 4 209,0 5 0,-1 5 0,1 1 0</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5:40.538"/>
    </inkml:context>
    <inkml:brush xml:id="br0">
      <inkml:brushProperty name="width" value="0.08571" units="cm"/>
      <inkml:brushProperty name="height" value="0.08571" units="cm"/>
    </inkml:brush>
  </inkml:definitions>
  <inkml:trace contextRef="#ctx0" brushRef="#br0">0 18 7475,'18'-8'0,"-1"-1"0</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5:41.463"/>
    </inkml:context>
    <inkml:brush xml:id="br0">
      <inkml:brushProperty name="width" value="0.08571" units="cm"/>
      <inkml:brushProperty name="height" value="0.08571" units="cm"/>
    </inkml:brush>
  </inkml:definitions>
  <inkml:trace contextRef="#ctx0" brushRef="#br0">123 18 7110,'-16'2'9,"5"4"0,-5-2 0,5 5 14,-5-1 1,5 4 0,1-5-12,2 3 0,2-4 0,4 4 7,-4-3 0,5 7-14,-5-2 1,4 3-1,2 3-10,0-1 1,0-5-1,0-1 12,0 3 0,0-4 0,2-1 60,4-1 1,-3 4 0,9-4-42,2 1 1,-5-5-1,1 4 1,0-2 1,-1 0 1,-3 1 0,6-3-26,1 2 1,3 0-1,1-4 7,1 4 0,-6-4 0,-1 3-13,3-3 1,1-2-1,3 0 16,-1 0 1,-5 0 0,0 0-1,-1-2 32,-1-3 0,5 3 0,-5-6 10,0 0 0,0 6 0,-7-6-25,3 1 1,2 5 0,-4-6 16,2 0 1,0 4-21,-6-7 0,5-1-5,1-5 1,0-1 0,-4 1 6,4-1 1,-4 7-1,3-1 23,-3-2 0,-2-1-7,0-3 1,-2 1-14,-3-1 1,1 3-1,-6 1-46,2 3 0,-5 7-103,1-2 0,-3-2 0,-3 2 1,1 2-97,-1 3 0,1 1 1,-1 0 38,1 0 1,-1 5-1,1 1-823,-1-2 997,1 6 0,-1-1 0,1 9 0</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5:52.973"/>
    </inkml:context>
    <inkml:brush xml:id="br0">
      <inkml:brushProperty name="width" value="0.08571" units="cm"/>
      <inkml:brushProperty name="height" value="0.08571" units="cm"/>
    </inkml:brush>
  </inkml:definitions>
  <inkml:trace contextRef="#ctx0" brushRef="#br0">192 1 6373,'-11'0'200,"-1"0"1,8 2-99,-2 3 1,4-1-24,2 8 0,-5 0 0,-3 5-31,-2 1 0,4-7 0,-3 1 1,-1 1-17,0 3 0,6 1 0,-4 1 0,3-1 6,-1 1 0,-6-1 1,4 1-1,1-1-65,-1 1 0,0-1 0,4 1 0,-2-1 19,3 1 0,-5-1 1,2 0-1,2 1 29,2-1 0,2 1 0,0-1 13,0 1 0,0-1 0,0 1 0,0-1-9,0 1 0,6-1 1,0 2-1,0 3-4,1 1 0,-3 0 1,6-5-1,0-1 4,-1 1 0,-3-1 0,4 1 0,0-1 3,-1 1 1,-3-1 0,6 1-24,1-1 0,1 1 1,0-1-1,-3-1 1,3-5 0,1 3 0,3-7 0,-1 1-18,1 0 0,-1 4 0,3-7 1,1 1-53,2 2 0,0-6 0,-3 6 0,1-2-125,2-1 0,3 1 0,-3-6 0,6 0-668,4 0 857,2 8 0,8-6 0,1 6 0</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5:47.629"/>
    </inkml:context>
    <inkml:brush xml:id="br0">
      <inkml:brushProperty name="width" value="0.08571" units="cm"/>
      <inkml:brushProperty name="height" value="0.08571" units="cm"/>
    </inkml:brush>
  </inkml:definitions>
  <inkml:trace contextRef="#ctx0" brushRef="#br0">0 141 9040,'10'-8'215,"4"4"0,-7-6 0,1 1-195,0-1 0,0 4-263,-3-6 1,-3 7-1,6-5 1,-2 0 75,0 0 0,0 5 144,-6-7 0,0 6-117,0-5-54,0 7 57,0-4 146,0 8 1,0 2 0,0 4 38,0 5 0,0-1 0,0 2 0,0 1 6,0 3 0,0 1 1,2 1-6,3-1 1,-3 1 0,6-1-2,0 1 0,-6-1 0,4 0-139,-4 1 1,3-1 0,1 1 54,-2-1 1,-2-5 0,-2 0-154,0 1 0,0 3-224,0 1 0,0 1 171,0-1 242,0 1 0,-8-1 0,-1 0 0</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5:47.944"/>
    </inkml:context>
    <inkml:brush xml:id="br0">
      <inkml:brushProperty name="width" value="0.08571" units="cm"/>
      <inkml:brushProperty name="height" value="0.08571" units="cm"/>
    </inkml:brush>
  </inkml:definitions>
  <inkml:trace contextRef="#ctx0" brushRef="#br0">1 0 6293,'17'0'-17,"-5"0"93,0 0 0,-1 0 106,7 0 1,-7 0-57,1 0 0,0 0-77,5 0 1,-5 0 0,-1 0 0,3 0-39,1 0 0,-3 0 0,0 0 0,1 0-106,3 0 1,-5 0-1,1 0-231,2 0 0,-5 0 326,3 0 0,0 0 0,5 0 0</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5:48.181"/>
    </inkml:context>
    <inkml:brush xml:id="br0">
      <inkml:brushProperty name="width" value="0.08571" units="cm"/>
      <inkml:brushProperty name="height" value="0.08571" units="cm"/>
    </inkml:brush>
  </inkml:definitions>
  <inkml:trace contextRef="#ctx0" brushRef="#br0">1 1 5887,'0'0'0</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5:49.119"/>
    </inkml:context>
    <inkml:brush xml:id="br0">
      <inkml:brushProperty name="width" value="0.08571" units="cm"/>
      <inkml:brushProperty name="height" value="0.08571" units="cm"/>
    </inkml:brush>
  </inkml:definitions>
  <inkml:trace contextRef="#ctx0" brushRef="#br0">53 70 7830,'-9'0'-1407,"-5"2"1464,8 4 0,-2 2 1,5 5 141,-3-1 1,0-6-72,6 6 0,0-7-46,0 7 0,0 0-58,0 5 0,0 1 20,0-1 0,2-1 0,2-3 13,2-1 0,5-6 0,-3 3-12,2-1 0,-1 0 0,5-4 0,-2 2-31,1-3 1,3-1 0,-1 0-1,-1 2-42,-3 2 0,1 0 0,6-6 8,-1 0 0,-5 0 0,-1 0 45,3 0 1,-4-2 52,1-4 0,-1-4 0,4-5-40,-3 3 0,-7-3-1,2 3 1,-2-3 28,2-3 1,-5 1 0,5-1-8,-4 1 0,-2-1 1,0 1 34,0-1 0,-2 3 0,-2 1-62,-1 3 1,-3-1-87,2-6 1,2 9 0,-6 1 0,1 2 17,-1 0 1,-2 1 0,-5 5-263,-1 0 1,1 0 0,0 1-1,-1 3 35,1 2 0,1 2 0,3-4 0,3 4 263,2 1 0,-6 3 0,5 5 0</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5:50.421"/>
    </inkml:context>
    <inkml:brush xml:id="br0">
      <inkml:brushProperty name="width" value="0.08571" units="cm"/>
      <inkml:brushProperty name="height" value="0.08571" units="cm"/>
    </inkml:brush>
  </inkml:definitions>
  <inkml:trace contextRef="#ctx0" brushRef="#br0">1 36 6153,'7'-10'240,"5"4"0,-2 4 1,1 0-159,3-3 1,-4 3 0,1-4 68,3 4 1,-4 2 0,1 0 24,3 0 1,1 0-26,3 0 1,-1 0-174,1 0 1,-3 2-1,-1 2 1,-4 3-33,-3 3 1,5-4 0,-4 4 37,1-3 1,-5 7-1,4-2 8,0 3 0,-6-3 0,4 0 7,-4 1 1,-2-3 0,-2 0 0,-2-1 5,-2 1 1,-2-4-1,2 3 2,-5-1 0,1 4 0,-2-6 0,-1-2-30,-3-3 0,5 5 0,-1 0 0,-2-2-35,-1-2 1,-3-2 0,1 0-133,-1 0 0,1 0 14,0 0 0,5 0 176,0 0 0,8-8 0,-3-2 0</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5:50.974"/>
    </inkml:context>
    <inkml:brush xml:id="br0">
      <inkml:brushProperty name="width" value="0.08571" units="cm"/>
      <inkml:brushProperty name="height" value="0.08571" units="cm"/>
    </inkml:brush>
  </inkml:definitions>
  <inkml:trace contextRef="#ctx0" brushRef="#br0">140 35 8122,'0'-12'-1441,"0"1"1565,0 7 74,0-4 125,0 8-142,0 0-135,-7 0 0,-3 2-26,-8 4 1,3-2 0,1 5 0,5 1 5,1 0 1,-4 2-1,4 3-12,-1-3 1,5 3 0,-4-3 12,0 3 0,6-3 0,-3 0 52,3 1 1,2 3-32,0 1 0,0 1-33,0-1 1,7 1 18,5-1 0,-2-7 0,1-2-3,3-1 1,-4-5 0,1 4-12,3-4 0,-4 4 1,1 0-44,3-2 0,-5-3 0,3-1-170,2 0 1,-5 0-1,3 0-230,2 0 0,1-1 423,3-5 0,-1 4 0,1-6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7:22.136"/>
    </inkml:context>
    <inkml:brush xml:id="br0">
      <inkml:brushProperty name="width" value="0.08571" units="cm"/>
      <inkml:brushProperty name="height" value="0.08571" units="cm"/>
    </inkml:brush>
  </inkml:definitions>
  <inkml:trace contextRef="#ctx0" brushRef="#br0">1 49 6876,'9'0'-203,"5"0"0,-12 1 0,5 3 269,0 1 1,-4 1 12,8-6 1,-6 0-1,4 1 1,0 3-36,0 1 0,2 1 0,5-5 0,0 3 6,0 1 1,0 2-1,2-3 1,1 3-8,3 2 1,1-4 0,-3 6 0,1 0-98,-2-2 0,5 5 1,-3-3-1,-1 3 87,-3 2 0,5-2 0,-1-1 0,-1-3-7,-2 3 0,-2-4 0,0 1 1,0 1 1,0-2 0,0-2 1,0-5-1,0 2-22,0 1 0,0 0 1,0-5-100,0 0 0,0 0 0,0-2 64,0-3 0,-5 3 0,-2-5 34,-2 0 0,-2 3 0,-5-6 1,2-1-7,3 2 0,-3-5 0,3 3 180,-3-3 0,-4 0 0,-1 1 1,-2 3-146,1-3 0,2 4 0,0-2 1,-1-1-8,-2-2 0,-3-2 0,5 0 4,-3 0 1,1 5-1,5 0 79,0-1 0,-2 3 27,-3-2-258,3 1-692,-5 1 621,7 1 1,-2 8 191,-3 0 0,-4 8 0,-7 1 0</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5:51.744"/>
    </inkml:context>
    <inkml:brush xml:id="br0">
      <inkml:brushProperty name="width" value="0.08571" units="cm"/>
      <inkml:brushProperty name="height" value="0.08571" units="cm"/>
    </inkml:brush>
  </inkml:definitions>
  <inkml:trace contextRef="#ctx0" brushRef="#br0">0 0 7338,'18'0'-365,"-7"0"376,1 0 1,-6 0 0,6 2 119,1 4 1,3-2 0,1 5-36,1-1 0,-7 0 0,1-4 1,0 4 0,-3 1 1,7-3 0,-5 6-46,5 1 1,1 3-1,-1 1-18,-4 1 1,1-1-1,-5 1 28,2-1 0,-1 3 1,3 1-1,-4 2-21,0-1 1,-5-3 0,7-2-1,-2 1 14,-4-1 0,3 7 0,1-1 0,0-2 0,0-1 1,-2 3-1,-4 0 1,1-1-99,3-3 1,0 4 0,-6 3-1,0-1 39,0 0 1,0 0 0,0-3 0,0 3-5,0 2 1,0-4 0,0 4 0,0-1-17,0-5 0,-6 4 0,0-2 1,1 1-58,-3 1 0,4-6 1,-8 5-1,-1-5-175,-3-1 0,-3-1 1,-3 0-1,-3 1-322,-2-1 0,-2-1 578,-6-4 0,-8 3 0,-1-5 0</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5:53.842"/>
    </inkml:context>
    <inkml:brush xml:id="br0">
      <inkml:brushProperty name="width" value="0.08571" units="cm"/>
      <inkml:brushProperty name="height" value="0.08571" units="cm"/>
    </inkml:brush>
  </inkml:definitions>
  <inkml:trace contextRef="#ctx0" brushRef="#br0">1 0 6989,'17'0'158,"1"0"0,-7 0 1,1 0-94,1 0 1,-3 0 0,2 0-7,1 0 0,3 0 0,1 0-28,1 0 0,-1 0 0,1 0-302,-1 0 1,1 0 0,-1 0 14,1 0 256,-9 0 0,7 0 0,-6 0 0</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5:54.845"/>
    </inkml:context>
    <inkml:brush xml:id="br0">
      <inkml:brushProperty name="width" value="0.08571" units="cm"/>
      <inkml:brushProperty name="height" value="0.08571" units="cm"/>
    </inkml:brush>
  </inkml:definitions>
  <inkml:trace contextRef="#ctx0" brushRef="#br0">123 52 7047,'-8'10'79,"-2"-2"-18,-7-8 0,5 0 1,1 0-18,-3 0 1,4 0-80,-1 0 1,1-2-96,-2-4 0,4 2 78,8-7 1,2 1 0,4-4 30,6 3 0,-2 7 0,1-2 29,3 4 0,1 2 0,3 0 19,-1 0 1,-5 0 0,0 0-13,1 0 0,-3 0 0,1 0 145,3 0 0,-4 0-75,1 0 0,-1 2-60,2 4 1,1-2-1,-5 7-22,2 3 1,-6 1 0,3 3-13,1-1 1,-6-5 0,4 0-18,-4 1 0,-2 3 0,0 1 45,0 1 1,0-7-1,0 1 24,0 2 1,-2 1-38,-4 3 1,4-7 0,-6-1-7,1-2 0,3 3 1,-6-3 2,2 2 1,1-6 0,1 3 14,-6 1 1,-3-6-1,-3 4 44,1-4 0,-1-2-24,1 0 0,-1 0-15,1 0 0,5 0-63,1 0 1,7-2 0,-4-2 8,0-2 1,6-7 17,-4 1 1,4 2-10,2-1 1,0-1-13,0-5 0,2 7 14,4 4 0,4-2 22,7 2 0,-5 1 0,0 5 0,-7 0 0,7 0 44,2 0 1,-5 0 6,3 0 1,0 0 43,5 0 1,-5 0-19,-1 0 1,-5 0 0,4 2-6,-2 3 0,5-1 10,-1 8 0,-2-6-50,1 5 0,-1-5 1,4 4-1,-5 0-38,-1-1 0,6-3-108,-3 6 1,-1-8 0,0 3-1,-1-1-284,1 0 0,-4 0 0,4-4-310,-3 4 706,7-4 0,-4 5 0,7-7 0</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5:56.198"/>
    </inkml:context>
    <inkml:brush xml:id="br0">
      <inkml:brushProperty name="width" value="0.08571" units="cm"/>
      <inkml:brushProperty name="height" value="0.08571" units="cm"/>
    </inkml:brush>
  </inkml:definitions>
  <inkml:trace contextRef="#ctx0" brushRef="#br0">1 1 7499,'0'10'-1032,"0"-3"1382,0-7-177,0 0-108,8 0 1,-4 0 20,7 0 1,-5 0-152,6 0 1,-6 0-1,5 0 73,3 0 1,-5 0 0,3 0 31,2 0 0,1 0 0,3 0 38,-1 0 1,-5 0-1,-1 0-8,3 0 1,2 0-73,1 0 0,-1 2 0,-3 2-25,-1 2 1,-6 2 19,5-2 1,-7 3 16,2 9 0,-4-7 1,-2 1 35,0 2 1,0 1-1,0 3 1,0-1-30,0 0 1,0 1 0,0-1-15,0 1 1,0-1-1,2 1 1,2-1 10,1 1 0,1-1 1,-6 1-1,2-1 23,4 1 0,-4-1 0,4 1 1,-4-1 15,-2 0 1,6 1 0,-1-1 0,-1 1-14,-2-1 1,0 1-1,2-1 1,2 1-39,-2-1 0,-2 1 0,-2-1 0,2 1 12,3-1 1,-3 0 0,4 1 0,-4-1-53,-2 1 1,6-1 0,0 1-1,-2-1 42,-2 1 1,3-1 0,1 1 0,-2-1 3,-2 1 1,4-1 0,0 1-9,-2-1 1,3 0 0,-1 1 15,-2-1 0,-2 1 0,-2-1-2,0 1 1,0-7 83,0 1 1,-2-2-1,-2 3-58,-2-1 1,-7-8 0,3 4-9,0-1 0,-5-5 1,3 4-73,-3-4 1,-3-2 0,1 0 0,-1 0-15,1 0 1,-1 0 0,1 0-94,-1 0 1,1 0 0,0 0 0,-1 0-402,1 0 1,1-2 547,4-4 0,-11-3 0,4-9 0</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5:57.118"/>
    </inkml:context>
    <inkml:brush xml:id="br0">
      <inkml:brushProperty name="width" value="0.08571" units="cm"/>
      <inkml:brushProperty name="height" value="0.08571" units="cm"/>
    </inkml:brush>
  </inkml:definitions>
  <inkml:trace contextRef="#ctx0" brushRef="#br0">88 70 8249,'-10'0'-2207,"0"0"2172,4 0 0,3 0 243,-9 0 120,8 0-192,-11 0 1,7-2-6,-4-4 1,4 3-135,8-9 1,0 6-30,0-6 1,2 9 0,2-5 41,2 0 7,8 6 1,-5-6 67,9 8 1,-7 0-3,1 0 1,-6 6-54,5 0 0,-5 6 0,4-5-31,-2 3 0,-2-4 0,-4 4 1,1-1 17,3 1 0,0-4 1,-6 5-52,0 3 1,-8 2 53,-3 1 0,-3 1 0,0-3 0,5-1 8,1-3 0,0-5 0,4 6-10,-1 1 1,-7-3-42,6 2 1,-6-7 21,7 7 0,-3-8 0,4 4-6,-2 0 1,0-5 78,6 9 127,0-8-8,0 4-149,0-8 0,2 0-38,4 0 1,-2 0 72,8 0 0,-1 0 13,7 0 0,-1 0 1,-1-2 4,-5-4 1,5 4-39,-4-4 1,-3 4-309,3 2 0,-6 0-921,5 0 1172,-7 0 0,4 0 0,-8 0 0</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5:58.281"/>
    </inkml:context>
    <inkml:brush xml:id="br0">
      <inkml:brushProperty name="width" value="0.08571" units="cm"/>
      <inkml:brushProperty name="height" value="0.08571" units="cm"/>
    </inkml:brush>
  </inkml:definitions>
  <inkml:trace contextRef="#ctx0" brushRef="#br0">1 36 6333,'17'0'318,"-5"0"-263,-1 0 1,1 0 5,6 0 1,-7 0 0,1 0-43,1 0 0,3 0 0,1 0 17,1 0 0,-7 0 0,1 0 1,2 0 49,1 0 0,3-2 0,-1-2-12,1-2 1,-1 0 0,1 6 33,-1 0 0,0 0 0,1 0-15,-1 0 0,1 0-83,-1 0 1,1 0-65,-1 0 1,1 0 73,-1 0 1,-5 0-152,-1 0 1,1 0-111,6 0-41,-9 0 1,-1-2-308,-8-4 266,0 5 0,-2-7 323,-4 8 0,-3 0 0,-9 0 0</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5:58.915"/>
    </inkml:context>
    <inkml:brush xml:id="br0">
      <inkml:brushProperty name="width" value="0.08571" units="cm"/>
      <inkml:brushProperty name="height" value="0.08571" units="cm"/>
    </inkml:brush>
  </inkml:definitions>
  <inkml:trace contextRef="#ctx0" brushRef="#br0">1 0 8338,'7'18'-1154,"-5"-7"940,4 1 0,-4 0 319,-2 5 1,0 1-27,0-1 0,0 1 6,0-1 0,0 0-62,0 1 0,2-3 0,2-1 11,2-2 0,-1-7 1,-5 7 32,0 2 0,2-5-10,4 3 0,-4 0 11,4 5 1,-4 1-21,-2-1 1,0-5 39,0-1 1,0 1-29,0 5 0,0-5 1,0 0 103,0 1 0,6-3-93,0 2 1,1-6-104,-1 5-273,-4-7 0,8 4-653,-4-8 958,-4 8 0,5-6 0,-7 5 0</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6:00.720"/>
    </inkml:context>
    <inkml:brush xml:id="br0">
      <inkml:brushProperty name="width" value="0.08571" units="cm"/>
      <inkml:brushProperty name="height" value="0.08571" units="cm"/>
    </inkml:brush>
  </inkml:definitions>
  <inkml:trace contextRef="#ctx0" brushRef="#br0">192 35 7778,'12'-5'-1674,"0"-1"1946,-8 0 113,3 6-181,-7 0 177,0 0-306,-7-8 1,-3 6-123,-8-4 1,7 5 0,-1 1 45,-1 0 0,-3 0 0,1 1-27,3 5 0,-4-4 60,5 4 0,-5-4 9,-1-2 0,5 0 12,0 0 1,7 8-39,-7 3 0,8-1 5,-2 2 0,4-1 2,2 7 0,0-7 1,0 1 88,0 2 1,0-5-23,0 3 0,0 0-42,0 5 0,0 1 1,0-1-42,0 1 1,0-1 0,0 0-17,0 1 1,0-1-1,0 1-14,0-1 0,6 1 0,0-1 23,-2 1 1,-2-1-1,-2 1-9,0-1 1,0 1 0,0-1 8,0 1 1,0-7 0,0 1-3,0 1 0,0 3 0,0 1-4,0 1 0,0-1 0,0 1 2,0-1 0,0-5 0,0 0 10,0 1 0,0 3 31,0 1 0,0 1-19,0-1 0,0 0-15,0 1 1,0-1 12,0 1 0,-6-1-5,0 1 0,0-1 0,6 1 48,0-1 0,0-5 0,0-1-6,0 3 1,0-4 0,0 1-82,0 3 1,0-4 0,2 1-7,4 3 0,-4-4 0,4 1 0,-4 3 1,-2-4 0,2-1 0,2 1 8,1 0 0,1-5 55,-6 7 0,0 0-14,0 5 1,2-5-1,4 0 0,-4-1-26,4 7 1,2-7-6,-3 1 0,1-6 7,-6 5 1,0-5-11,0 6 1,0-6 4,0 5 1,6-5-49,0 6 1,0-6 54,-6 5 104,7-7 1,-3 4-96,8-8 1,-6 0 0,5 0 79,3 0 0,-4 0 0,1 0 0,3 0 54,1 0 1,3 0-1,-1 0 1,1 0-258,-1 0 1,1 0 0,-1 0-1,1 0-112,-1 0 0,1 0 0,-1 0 0,1 0-66,-1 0 0,0 0 299,1 0 0,-1 8 0,1 1 0</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6:02.369"/>
    </inkml:context>
    <inkml:brush xml:id="br0">
      <inkml:brushProperty name="width" value="0.08571" units="cm"/>
      <inkml:brushProperty name="height" value="0.08571" units="cm"/>
    </inkml:brush>
  </inkml:definitions>
  <inkml:trace contextRef="#ctx0" brushRef="#br0">227 53 6742,'-7'-10'-63,"5"2"353,-14 8-254,7-8 49,-1 6-11,-6-5 1,12 7-12,-7 0 0,-1 2 21,-5 3 0,-1-1-15,1 8 0,5-2 0,2 3-39,3-1 0,-5 0-38,6 5 0,-2-5 0,5-1-25,-3 3 0,-2 1 80,2 3 0,4-1 2,-4 1 1,4-7-1,2 1-25,0 2 1,0-5-28,0 3 0,0-6 0,2 4 6,4-3 0,-2 1 10,8-2 1,-3-2-1,5 6 16,-2-3 1,-7-1 13,7-6 0,0 0-33,5 0 1,1 0 0,-1 0-12,1 0 0,-7 0 0,1-2 18,1-4 1,3 2-3,1-7 0,-5 7 1,-2-4 30,-2 0 0,3 5-12,-5-9 0,6 6-29,-7-6 1,1 7-1,-4-5-7,4 2 0,-4-5 17,4 1 0,-4-4 25,-2-1 0,0 5 0,0 1-21,0-3 0,0 4 4,0-1 0,0-1-31,0-5 0,-2-1-11,-4 1 1,4 5 0,-6 2-28,1 3 1,3 1 0,-6 4 0,0-2-169,1-2 0,-3 0 0,-6 6 108,1 0 1,0 0 0,-1 0 0,1 0-194,-1 0 1,6 0-1,1 2 299,-3 4 0,-1-4 0,-3 6 0</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6:02.849"/>
    </inkml:context>
    <inkml:brush xml:id="br0">
      <inkml:brushProperty name="width" value="0.08571" units="cm"/>
      <inkml:brushProperty name="height" value="0.08571" units="cm"/>
    </inkml:brush>
  </inkml:definitions>
  <inkml:trace contextRef="#ctx0" brushRef="#br0">0 18 7692,'0'-10'-343,"2"2"590,4 8-499,-4 0 187,6 0-536,-8 0 601,0 0 0,0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7:23.198"/>
    </inkml:context>
    <inkml:brush xml:id="br0">
      <inkml:brushProperty name="width" value="0.08571" units="cm"/>
      <inkml:brushProperty name="height" value="0.08571" units="cm"/>
    </inkml:brush>
  </inkml:definitions>
  <inkml:trace contextRef="#ctx0" brushRef="#br0">0 49 7702,'11'0'-205,"-1"0"0,3 0-1107,1 0 1438,-5 0 1,5 0 0,-3 0 43,3 0 0,2 0 0,0 0-68,0 0 0,0 0 0,0 0 0,0 0-43,0 0 1,0 0 0,1 0 0,-1 0-101,0 0 1,1 0 0,3 0 0,1 0 41,-1 0 1,0 0 0,-1-2 0,3-2 57,-3-1 0,4 0 0,-1 5 0,-3 0-20,-1 0 0,0-6 1,2 1-1,1 2 24,-1 1 0,-3 2 0,-1 0 0,0 0-42,0 0 0,-5 0 0,0 0-158,1 0 1,3 0-334,1 0 284,0 0 0,-6 0-199,1 0 0,-9 0 385,-2 0 0,-7-7 0,-9-2 0</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6:03.716"/>
    </inkml:context>
    <inkml:brush xml:id="br0">
      <inkml:brushProperty name="width" value="0.08571" units="cm"/>
      <inkml:brushProperty name="height" value="0.08571" units="cm"/>
    </inkml:brush>
  </inkml:definitions>
  <inkml:trace contextRef="#ctx0" brushRef="#br0">175 18 7562,'-8'-10'-579,"-2"3"1,-7 7 822,-1 0 1,1 0-132,-1 0 0,3 2 0,1 2-56,3 1 0,5 7 1,-4-4-9,2 1 0,3-3 1,3 4-1,-2 0-40,-2-1 0,0-3 1,6 6 20,0 1 0,0-3 0,0 2 1,0 1 0,0-3 1,0 2 31,0 1 1,0-3-31,0 2 0,8-1-37,3 7 1,5-7 0,1-1-11,1-2 0,-6-2 0,-1-6 5,3 0 0,1 6 1,3-1 7,-1-1 0,1-2 1,-1-2 13,1 0 1,-1 0 0,1-2 0,-1-2 16,1-1 0,-3-3 0,-1 4 0,-3-2 13,3 2 1,-4-4 0,-1 1 10,-1-3 0,4 4-15,-7-6 1,1 1-46,-6-7 1,0 1 44,0-1 1,0 1 0,0 0 60,0-1 1,0 1-65,0-1 0,-6 6 0,-1 3-42,-3 1 1,4-4 0,-5 7-67,-3 1 1,-2 2 0,-1 2-118,0 0 0,-1 0 0,1 0 0,-1 0-126,1 0 0,-3 0 1,-1 2 57,-2 3 0,-1-1 1,7 6 256,-1-2 0,1 5 0,-1-3 0</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6:05.366"/>
    </inkml:context>
    <inkml:brush xml:id="br0">
      <inkml:brushProperty name="width" value="0.08571" units="cm"/>
      <inkml:brushProperty name="height" value="0.08571" units="cm"/>
    </inkml:brush>
  </inkml:definitions>
  <inkml:trace contextRef="#ctx0" brushRef="#br0">0 35 7794,'12'0'-1157,"-1"0"1279,-7 0 0,6 0 46,-4 0 0,-2 0-8,7 0 1,-5 0-133,6 0 0,-1 0 15,7 0 1,-1 0 0,1 0-51,-1 0 1,1 0 0,-1 0 0,1 0 22,-1 0 1,1 0 0,-1-1-2,1-5 0,-1 4 0,0-4 0,1 4-11,-1 2 0,-5 0 1,0 0-86,1 0 1,-3 0-569,2 0 453,-9 0 0,3 0-65,-12 0 0,-3 0 261,-9 0 0,1-8 0,-1-1 0</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6:05.662"/>
    </inkml:context>
    <inkml:brush xml:id="br0">
      <inkml:brushProperty name="width" value="0.08571" units="cm"/>
      <inkml:brushProperty name="height" value="0.08571" units="cm"/>
    </inkml:brush>
  </inkml:definitions>
  <inkml:trace contextRef="#ctx0" brushRef="#br0">1 1 7163,'9'11'164,"-1"1"-34,0 2 0,-6-5 0,4 3 0,-2 2-9,1 1 0,-3-3 0,4-1 0,-4 3-36,-2 2 1,6 1-1,0 0-175,-2 1 0,-2-1 0,-2 1-158,0-1 0,0 1 0,0-1-345,0 1 1,0-7 592,0 1 0,0 0 0,0 5 0</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6:10.972"/>
    </inkml:context>
    <inkml:brush xml:id="br0">
      <inkml:brushProperty name="width" value="0.08571" units="cm"/>
      <inkml:brushProperty name="height" value="0.08571" units="cm"/>
    </inkml:brush>
  </inkml:definitions>
  <inkml:trace contextRef="#ctx0" brushRef="#br0">577 1 8160,'-18'0'-1080,"1"0"1047,-1 0 0,7 0 73,-1 0 1,1 0 0,-5 2 6,4 4 0,-3-4 0,3 3 0,-3-3 100,-3-2 1,7 0 0,-1 2-107,-2 4 1,-1-4 0,-3 6-1,1-2 8,-1-1 1,1 9 0,0-2 0,-1 1-6,1-1 1,-1 3-1,1-3 1,-1 2 12,1-3 0,1 5 0,3-5 1,1 5-23,-2 1 1,5 1-1,-1-1 1,0 1 8,1-1 1,-1 7 0,-4-1 0,5 0-17,1 2 1,0-5 0,4 5 0,-2-2-7,3 1 1,1 1-1,2-4 1,0 2 84,0-1 0,0 3 0,0 0 0,2 1 4,3-1 1,3 6-1,6-4 1,-3 0-100,3-4 0,7 3 0,4-1 1,1 0-108,-1 0 0,12 4 1,-2-5-1,4-1-17,3 2 1,3-5 0,11 3 0,4-6 111,4-5 0,16 11 0,-8-3 0</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6:06.587"/>
    </inkml:context>
    <inkml:brush xml:id="br0">
      <inkml:brushProperty name="width" value="0.08571" units="cm"/>
      <inkml:brushProperty name="height" value="0.08571" units="cm"/>
    </inkml:brush>
  </inkml:definitions>
  <inkml:trace contextRef="#ctx0" brushRef="#br0">0 0 5969,'10'0'34,"0"0"712,-5 0-360,-3 0-273,6 0 0,-6 0 0,2 2-57,2 4 0,0-2 1,-5 6 62,5-3 1,-4 7-57,4-3 1,2 5 0,-2 1 12,-2 1 0,-3-1 0,-1 1-37,0-1 1,0-5 0,0 0 0,0 1-33,0 3 0,0 1 0,0 1-59,0-1 0,0 1 0,0-1-67,0 1 0,0-1-128,0 0 1,0 1-118,0-1 1,0-5 363,0 0 0,-7-1 0,-3 7 0</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6:06.845"/>
    </inkml:context>
    <inkml:brush xml:id="br0">
      <inkml:brushProperty name="width" value="0.08571" units="cm"/>
      <inkml:brushProperty name="height" value="0.08571" units="cm"/>
    </inkml:brush>
  </inkml:definitions>
  <inkml:trace contextRef="#ctx0" brushRef="#br0">0 35 7111,'8'-10'275,"3"4"0,-1 3-87,2-3 0,-1 4-143,7-4 21,-8 4-344,-3 2 0,-9 0-249,-3 0 527,3 0 0,-14 0 0,6 0 0</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6:07.453"/>
    </inkml:context>
    <inkml:brush xml:id="br0">
      <inkml:brushProperty name="width" value="0.08571" units="cm"/>
      <inkml:brushProperty name="height" value="0.08571" units="cm"/>
    </inkml:brush>
  </inkml:definitions>
  <inkml:trace contextRef="#ctx0" brushRef="#br0">193 1 7872,'-12'0'-584,"0"0"1,6 0 716,-5 0-35,-1 0 0,0 0 0,3 2-3,1 4 1,-4-2-1,5 5-21,-3-1 0,4 4 1,-4-5-1,1 3-20,-1 4 0,6-5 1,-4 3-40,1 2 0,3-1 0,-6 1 0,2-3-6,4 3 0,2-4 1,2 1-9,0 3 0,0 1 0,2 1-24,4-4 1,-2 1 0,6-5 0,-1 0-10,1-1 1,2-1-1,5-4 12,1 4 0,-1-4 0,1 4 0,-1-4 12,1-2 0,-7 0 0,1 0 1,1 0 34,3 0 1,1-2 0,1-4 29,-1-6 0,-1 3 0,-3-3-40,-1-2 1,-6-1 0,4-3 8,-3 1 1,1 0-1,-4-1 40,2 1 0,-2-1-65,-10 1 0,2 1 0,-6 3-80,3 1 1,-7 8 0,2-2-144,-3 4 1,3-4-1,1 1 1,-3 1-29,-2 2 1,-1 2 0,0 0 249,-1 0 0,1 0 0,-1 0 0</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6:08.894"/>
    </inkml:context>
    <inkml:brush xml:id="br0">
      <inkml:brushProperty name="width" value="0.08571" units="cm"/>
      <inkml:brushProperty name="height" value="0.08571" units="cm"/>
    </inkml:brush>
  </inkml:definitions>
  <inkml:trace contextRef="#ctx0" brushRef="#br0">0 35 6810,'12'-9'127,"-2"1"-47,-3 0 0,1 6 0,-2-4-11,6 4 1,-3 2 0,3 0-56,1 0 1,-3 0 0,2 0-2,1 0 1,3 2 0,1 2-6,1 2 1,-1 6 0,1-5-2,-1 3 0,-5-4 1,0 6 1,1 1 1,-3 3 1,1 1 0,-7 1 1,2-1 23,-4 1 0,-2-7 1,0 1-1,-2 0 2,-4-3 1,2 5-1,-5-6 1,-1-1 11,0 1 0,-1 0 0,-7-4-40,1 2 1,-1 5 0,1-5 0,-1-2-6,1-2 1,-1-2-1,1 0-179,0 0 0,-1 0 0,1 0-226,-1 0 0,8-2-349,5-4 750,3 4 0,-6-13 0,-2 5 0</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6:09.374"/>
    </inkml:context>
    <inkml:brush xml:id="br0">
      <inkml:brushProperty name="width" value="0.08571" units="cm"/>
      <inkml:brushProperty name="height" value="0.08571" units="cm"/>
    </inkml:brush>
  </inkml:definitions>
  <inkml:trace contextRef="#ctx0" brushRef="#br0">158 18 8143,'-12'0'-1428,"3"-2"1160,1-3 1,0 3 432,2-4-10,4 4 1,-11 4 30,7 4 0,-6-2-47,6 7 1,-1-7 0,3 4 42,-2 0 0,-6 1-91,6 9 0,-5-7 1,5 1-1,0 0 5,-2-3 0,6 7 0,-3-4-46,3 3 0,2-3 1,0-1-16,0 3 0,0 2 0,2 1-16,3 0 0,-1-5 0,8 0-34,2 1 1,1-3 0,3 0-37,-1-3 0,-5-1 0,-1-6 1,3 2-284,1 4 0,-3-4 1,0 4-543,1-4 876,-5-2 0,0 0 0,-8 0 0</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6:09.950"/>
    </inkml:context>
    <inkml:brush xml:id="br0">
      <inkml:brushProperty name="width" value="0.08571" units="cm"/>
      <inkml:brushProperty name="height" value="0.08571" units="cm"/>
    </inkml:brush>
  </inkml:definitions>
  <inkml:trace contextRef="#ctx0" brushRef="#br0">176 0 8128,'17'10'-311,"-5"-2"1,-1-6 269,3 4 0,1 3 77,3 9 0,-3-1 0,-1-1 0,-4-3 134,-3-1 1,5 0-1,-4 5-81,2 1 1,-1-1-1,5 0 1,-4 1-18,-3-1 0,5 1 0,-4-1 0,-1 1-31,1-1 0,4 1 1,-4 1-1,-1 2 16,1 3 0,-2 1 0,-4-4 0,2 5-83,2 1 1,-1-4 0,-5 4 0,0-2-21,0-3 1,0 3 0,0-2 0,-2-1 55,-3-3 1,1 0-1,-8 3 1,-1 1-17,-3-2 0,-1-1 0,-3-3 0,-1-1-132,-2-5 0,-9 5 0,1-4 0,-5 3-358,-5 3 1,-8-1 495,3 1 0,-5-1 0,-1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7:23.627"/>
    </inkml:context>
    <inkml:brush xml:id="br0">
      <inkml:brushProperty name="width" value="0.08571" units="cm"/>
      <inkml:brushProperty name="height" value="0.08571" units="cm"/>
    </inkml:brush>
  </inkml:definitions>
  <inkml:trace contextRef="#ctx0" brushRef="#br0">1 0 7776,'9'2'-400,"-4"3"1,2 4 435,-1 7 0,1 0 0,-4 0-12,3 1 1,1-1 0,-4 0-1,3 0 5,-3 0 1,4 0-1,0 0 1,1 0 13,-1 0 0,0 0 0,-2 0-18,6 0 1,-4 0 0,0 0 1,0 0 1,-3 0-1,5 0-106,-2 0 1,-2-5-120,-5 0-129,7-1 0,-5 1 17,3 0 310,-3-8 0,5 4 0,2-7 0</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6:11.966"/>
    </inkml:context>
    <inkml:brush xml:id="br0">
      <inkml:brushProperty name="width" value="0.08571" units="cm"/>
      <inkml:brushProperty name="height" value="0.08571" units="cm"/>
    </inkml:brush>
  </inkml:definitions>
  <inkml:trace contextRef="#ctx0" brushRef="#br0">0 1 6176,'18'0'224,"-1"0"0,-5 0 43,-1 0 1,1 0-161,6 0 0,-7 0 0,1 0-59,1 0 1,3 0 0,1 0-36,1 0 0,-7 0 0,1 0-599,2 0-442,1 0 1028,3 0 0,-9 0 0,-1 0 0</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6:12.511"/>
    </inkml:context>
    <inkml:brush xml:id="br0">
      <inkml:brushProperty name="width" value="0.08571" units="cm"/>
      <inkml:brushProperty name="height" value="0.08571" units="cm"/>
    </inkml:brush>
  </inkml:definitions>
  <inkml:trace contextRef="#ctx0" brushRef="#br0">1 1 7650,'7'9'-515,"-3"-1"1,6-6 590,-2 4 0,0-2 1,-5 7 18,3 3 0,0-4 1,-6 1 107,0 3 1,-6-4-135,0 1 0,1 1 1,5 5-30,0 1 1,-2-7-1,-2 1-33,-2 2 0,0-5 1,4 3 26,-4 2 0,4-5 0,-3 3 39,3 2-27,2-7 1,2 7 0,3-8-7,7-2 1,-2-2-1,1-2-12,3 0 0,2 0 1,1 0-1,0 0 23,1 0 0,-6 0 0,-1 0 0,3 0-8,1 0 0,3 0-39,-1 0 1,1 0-328,-1 0-414,1 0 0,-7 0 268,1 0 469,-8 0 0,4-8 0,-8-2 0</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6:12.839"/>
    </inkml:context>
    <inkml:brush xml:id="br0">
      <inkml:brushProperty name="width" value="0.08571" units="cm"/>
      <inkml:brushProperty name="height" value="0.08571" units="cm"/>
    </inkml:brush>
  </inkml:definitions>
  <inkml:trace contextRef="#ctx0" brushRef="#br0">0 1 8241,'10'0'-235,"0"6"0,-7 2 0,3 1 302,-2 5 0,-2-4 0,-2 1 24,0 3 0,0 1 1,0 3-1,0-1-10,0 1 1,2-7 0,2 1 0,2 2-85,-2 1 1,-2 3-160,-2-1 1,0 0-1,0 1-388,0-1 1,0-5 549,0 0 0,0-1 0,0 7 0</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6:13.926"/>
    </inkml:context>
    <inkml:brush xml:id="br0">
      <inkml:brushProperty name="width" value="0.08571" units="cm"/>
      <inkml:brushProperty name="height" value="0.08571" units="cm"/>
    </inkml:brush>
  </inkml:definitions>
  <inkml:trace contextRef="#ctx0" brushRef="#br0">1 18 8037,'10'-10'-1042,"5"2"1070,-3 8 1,-3 0 0,3 0-148,2 0 0,-5 0 112,3 0 1,0 0 0,5 0 44,1 0 0,-1 0 1,1 0-1,-1 0-29,0 0 1,1 2 0,-1 2 0,1 2 4,-1-2 1,1-2-1,-1 0-25,1 4 0,-3-2 0,-1 5 44,-3-1 0,-5-2 138,6-6-137,-8 8 0,6-4-7,-5 7 0,-3-5 0,6 4 0,-2-1 26,0 1 1,0 2 6,-6 5 1,0 1-1,0-1 15,0 1 0,0-1 1,0 1-1,0-1 1,0 0-1,0 1 12,0-1 0,0-5 0,0 0-36,0 1 1,1 3 0,3 1-22,2 1 1,0-1-1,-6 1 1,0-1 15,0 1 0,0-1 1,0 0-1,0 1 4,0-1 0,0 9 0,0 1-26,0 0 1,6-2-1,0-7 1,-3-1-13,-1 1 1,-2-1-1,0 1 1,2-1 0,4 0 0,-4 1 1,4-1-1,-4 1-9,-2-1 0,6 3 0,0 1-7,-3 2 0,-1 1 0,0-7 0,2 1-2,2-1 1,0 0 0,-6 1-1,0-1-4,0 1 1,0-1 0,2 1 0,2-1 5,1 1 1,1-7 0,-6 1 0,0 2 51,0 1 1,0 3 0,0-1 0,0 1-27,0-1 0,0 0 0,0 1 107,0-1 0,0-5 0,-2 0-53,-3 1 0,1 1-82,-8-3 0,6 3 0,-5-8-71,-3-2 0,4-2 1,-1-2-1,-3 0-108,-1 0 0,-3-2 0,1-2 0,-1-4-275,1-2 1,-1 5-1,1-7 1,-1-2-601,1-1 1059,-1-3 0,1-7 0,-1-2 0</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6:15.121"/>
    </inkml:context>
    <inkml:brush xml:id="br0">
      <inkml:brushProperty name="width" value="0.08571" units="cm"/>
      <inkml:brushProperty name="height" value="0.08571" units="cm"/>
    </inkml:brush>
  </inkml:definitions>
  <inkml:trace contextRef="#ctx0" brushRef="#br0">70 106 8282,'-17'0'-1570,"5"0"1377,1 0 0,7-2 0,-4-2 404,0-2-108,6 0-34,-6-2 0,8 5 5,0-9 1,0 6 6,0-6 1,2 9 0,2-5-9,2 0 1,2 6 0,-4-6-49,2 1 1,7 5-1,-1-4-41,3 4 1,-3 2-1,0 0 27,1 0 1,-3 0 51,1 0 1,1 2 1,6 4 1,-3-2 0,-1 5 8,-3-1 0,-5 6-31,6-3 1,-8 5-18,1 1 1,-3 1-27,-2-1 1,-2-1 0,-1-3-10,-3-1 1,-6-6 0,4 3 35,-1-1 1,3 4 3,-6-6 0,6 5-8,-5-5 1,1 2-1,-4-4-5,3 2 0,-1 5-28,-5-5 0,7 8-4,4-3 1,4-3 9,-6 8 0,5-9 18,-9 5 0,8-2 72,-2-5 0,2-3-74,-1 4 1,3-2-1,-6 0 42,0 2-36,6 0 108,-6-6 54,8 0 198,0 0-348,8 0 1,2 0 26,7 0 1,-5 0 246,0 0 0,-1 0-205,7 0 1,-1 0-1,1 0 24,-1 0 0,1 0 0,-1 0-126,1 0 0,-1 0 0,0 0 0,1 0-95,-1 0 1,1 0 109,-1 0-581,-7 0 1,-2 2-1,-10 1 569,-4 3 0,-11 8 0,-11-4 0</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6:31.741"/>
    </inkml:context>
    <inkml:brush xml:id="br0">
      <inkml:brushProperty name="width" value="0.08571" units="cm"/>
      <inkml:brushProperty name="height" value="0.08571" units="cm"/>
      <inkml:brushProperty name="color" value="#E71224"/>
    </inkml:brush>
  </inkml:definitions>
  <inkml:trace contextRef="#ctx0" brushRef="#br0">1 36 5862,'10'-8'321,"-3"6"1,-7-8-51,0 5-117,0 3 54,0-6 6,0 8-23,0 0 0,2 6 0,2 1-208,2 3 1,0 2-1,-6 5 12,0 1 0,6-1 0,-1 1 0,-1-1 44,-2 1 1,-2-7 0,0 1 0,0 1 0,0 3 0,0 1 1,0 1-78,0-1 1,0 1-1,2-1 7,4 1 1,-4-7 0,4 1-115,-4 2 1,-2-5-231,0 3 0,0-6 0,-2 4 230,-4-3 1,2-1-1,-8-6 144,-1 0 0,-3 8 0,-1 2 0</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6:31.978"/>
    </inkml:context>
    <inkml:brush xml:id="br0">
      <inkml:brushProperty name="width" value="0.08571" units="cm"/>
      <inkml:brushProperty name="height" value="0.08571" units="cm"/>
      <inkml:brushProperty name="color" value="#E71224"/>
    </inkml:brush>
  </inkml:definitions>
  <inkml:trace contextRef="#ctx0" brushRef="#br0">1 18 6454,'7'-10'43,"-3"3"0,8 7 47,2 0 1,1 0-1,3 0-30,-1 0 0,0 0 1,1 0-1,-1 0-39,1 0 0,-1 2 0,1 1-101,-1 3 0,1 0 1,-1-4-1,1 2-419,-1 2 499,-7 0 0,5-6 0,-5 0 0</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6:32.201"/>
    </inkml:context>
    <inkml:brush xml:id="br0">
      <inkml:brushProperty name="width" value="0.08571" units="cm"/>
      <inkml:brushProperty name="height" value="0.08571" units="cm"/>
      <inkml:brushProperty name="color" value="#E71224"/>
    </inkml:brush>
  </inkml:definitions>
  <inkml:trace contextRef="#ctx0" brushRef="#br0">175 35 8140,'-5'-11'0,"-3"1"-75,-2 2 1,4 2-447,-5 6 0,5 0 461,-6 0 0,6 2 1,-5 2-1,-1 4-29,2 2 1,1 1-1,3 7 1,-4-1-323,0 1 411,-5-1 0,5 1 0,-7-1 0</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6:32.901"/>
    </inkml:context>
    <inkml:brush xml:id="br0">
      <inkml:brushProperty name="width" value="0.08571" units="cm"/>
      <inkml:brushProperty name="height" value="0.08571" units="cm"/>
      <inkml:brushProperty name="color" value="#E71224"/>
    </inkml:brush>
  </inkml:definitions>
  <inkml:trace contextRef="#ctx0" brushRef="#br0">1 157 7065,'17'0'381,"1"0"0,-3-2-303,-3-3 1,-2-3 0,-6-6 0,1 3 19,-1-3 0,4 4 0,-2-1-277,-2-3 0,4-1 42,-3-3 21,9 1 123,-12 7-21,6 2 50,-8 8 0,0 2 14,0 4 0,0 4 1,0 7-14,0 1 0,2-1 0,1 0 0,3 1-5,-2-1 0,-2 1 1,0-1-16,4 1 1,-4-1-1,4 1 1,-3-1-55,3 1 0,-4-7 1,4 1-74,-4 2 1,-2-5 0,2 1 0,2 0-331,2-1 1,-1-3 17,-5 6 1,0-1 421,0 7 0,0-1 0,0 1 0</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6:33.245"/>
    </inkml:context>
    <inkml:brush xml:id="br0">
      <inkml:brushProperty name="width" value="0.08571" units="cm"/>
      <inkml:brushProperty name="height" value="0.08571" units="cm"/>
      <inkml:brushProperty name="color" value="#E71224"/>
    </inkml:brush>
  </inkml:definitions>
  <inkml:trace contextRef="#ctx0" brushRef="#br0">1 35 7441,'11'-2'301,"1"-2"-202,2-1 1,1-1 0,3 6-36,-1 0 0,1 0 0,-1-2 0,1-2-66,-1-2 0,0 0 1,3 6-1,1 0 24,3 0 0,-1 0 0,-4 0 0,3 0-177,1 0 155,0 0 0,2 0 0,2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3:18.899"/>
    </inkml:context>
    <inkml:brush xml:id="br0">
      <inkml:brushProperty name="width" value="0.08571" units="cm"/>
      <inkml:brushProperty name="height" value="0.08571" units="cm"/>
      <inkml:brushProperty name="color" value="#E71224"/>
    </inkml:brush>
  </inkml:definitions>
  <inkml:trace contextRef="#ctx0" brushRef="#br0">32 49 7518,'-9'0'-412,"-3"-2"507,7-3 0,-1 1-79,6-7 0,0 6 0,2-4-60,3 2 0,-1 2 35,7 5 0,-1 0 0,6 0 18,0 0 1,0 0-1,1 0 39,-1 0 1,0 0 0,0 0-51,0 0 1,-6 0 0,-1 1-13,-2 5 0,0-4 1,-3 5-44,1 0 0,1-4 41,-6 8 0,0 0 0,-2 3 9,-3-3 0,1 1 0,-7-5-19,-1 2 1,-1-3 0,1 2 0,1 1-24,-1 0 0,3-5 1,-2 3 2,-1 0 1,3-5-5,-2 3 0,2-1 160,-1 1 15,-5-3 8,13 5-1,-5-7-55,7 0 1,2 0-19,3 0 0,4 0 0,7 0-14,0 0 1,-5 0 0,0 0 233,1 0 0,3 0-183,1 0 1,0 0-121,0 0 0,0 0-71,0 0 0,-6 0-769,1 0 864,-7 0 0,10 7 0,-5 2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7:24.597"/>
    </inkml:context>
    <inkml:brush xml:id="br0">
      <inkml:brushProperty name="width" value="0.08571" units="cm"/>
      <inkml:brushProperty name="height" value="0.08571" units="cm"/>
    </inkml:brush>
  </inkml:definitions>
  <inkml:trace contextRef="#ctx0" brushRef="#br0">64 176 7020,'-9'0'-251,"2"0"0,6 6 1,-3 1 357,-1 2 0,-1-4 0,4 6-23,-3 1 1,3-3-1,-3 2-76,3 1 0,2 3 0,0 1 1,0 0 10,0 0 0,2-6 1,2 1-1,3 2 7,2 1 1,0-3-1,3-1 1,-1 1 36,1-2 0,2 0 0,2-6 0,0 4-36,1 2 1,-1-5 0,1 1-1,3-3-67,1-2 1,2 0 0,-3 0 0,1 0-8,-1 0 1,0 0 0,-1 0 0,3-2 20,-3-3 0,-1 1 0,-2-6 33,0-3 1,0-1 0,-2-2 74,-3 0 1,-4 0 0,-7 0 0,2 0-25,3 0 1,-3 0 0,3 0-1,-3 0-21,-2 0 1,0 0 0,0 0-1,-2 0-65,-3-1 0,2 7 1,-6-1-1,0-1 37,0-3 0,4 5 0,-4-1 0,0 0 20,0 2 0,3-3 1,-2 5-1,-1 0 1,0 0 0,-2-6 0,-5 4-59,0 0 0,0 0 0,0 6 0,0-3-45,0 3 1,-6 1-1,1 2 1,0 0 33,-2 0 0,5 0 1,-4 0-1,5 0 26,0 0 0,1 2 0,0 1 0,0 5-27,0 0 0,6-2 0,-1 5 161,-2 1 0,1 2-107,1 2 1,4 0 11,7 0 0,2-1 1,2-3 17,1-1 1,7-8 0,-1 3 0,3-3 10,2 3 1,0-5 0,0 5-1,0-5 20,0-1 0,1 0 1,-1 0-1,0 0-31,0 0 1,5 0 0,0 0 0,-1 0 10,-2 0 1,-2 0 0,0-1-10,0-5 1,0 5 0,0-5-313,0 4 1,-5-3-15,-1 0 1,1-1-668,5 6 948,-7 0 0,-2 0 0,-7 0 0</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6:34.729"/>
    </inkml:context>
    <inkml:brush xml:id="br0">
      <inkml:brushProperty name="width" value="0.08571" units="cm"/>
      <inkml:brushProperty name="height" value="0.08571" units="cm"/>
      <inkml:brushProperty name="color" value="#E71224"/>
    </inkml:brush>
  </inkml:definitions>
  <inkml:trace contextRef="#ctx0" brushRef="#br0">1 18 7068,'2'-9'18,"3"3"54,-3 4 1,8 2 258,-4 0-152,-4 0-159,6 0 1,-8 2-41,0 4 0,0-3 1,0 9 40,0 2 1,0 1-1,0 3 1,0-1 19,0 1 1,0-7 0,0 1-1,0 1-16,0 3 0,5 1 0,1 1 1,-2-1 62,-2 1 1,-2-1 0,0 1-1,0-1-76,0 1 0,0-7 1,0 1-1,2 2-87,4 1 1,-4-3-1,4-1-86,-4 3 1,-2-4 0,0 1-72,0 3 0,0-4 122,0 1 0,0-5 0,-2 4-215,-4-2 325,-4-3 0,-7 3 0,-1 2 0</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6:35"/>
    </inkml:context>
    <inkml:brush xml:id="br0">
      <inkml:brushProperty name="width" value="0.08571" units="cm"/>
      <inkml:brushProperty name="height" value="0.08571" units="cm"/>
      <inkml:brushProperty name="color" value="#E71224"/>
    </inkml:brush>
  </inkml:definitions>
  <inkml:trace contextRef="#ctx0" brushRef="#br0">0 17 8230,'12'-9'-1706,"-1"3"1875,-7 4 0,6 2 0,-6 2 132,2 4 0,1-2-221,-1 7 1,-2-7 0,6 4 0,-1-2-72,1 0 0,-4 5 0,6-3-106,1 2 1,3-1 0,-1 5 0,-1-4-584,-3-3 1,1-1 679,6-6 0,-1 8 0,1 2 0</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6:35.209"/>
    </inkml:context>
    <inkml:brush xml:id="br0">
      <inkml:brushProperty name="width" value="0.08571" units="cm"/>
      <inkml:brushProperty name="height" value="0.08571" units="cm"/>
      <inkml:brushProperty name="color" value="#E71224"/>
    </inkml:brush>
  </inkml:definitions>
  <inkml:trace contextRef="#ctx0" brushRef="#br0">192 18 7291,'-17'-6'0,"-1"0"-219,1 2 0,5 2 546,1 2 1,5 0 0,-4 2-324,2 4 0,-3 4 0,3 7 0,0 1-171,0-1 1,1 1 0,3-1 0,-2 1-110,2-1 0,-4 1 276,2-1 0,-7 1 0,3-1 0</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6:36.089"/>
    </inkml:context>
    <inkml:brush xml:id="br0">
      <inkml:brushProperty name="width" value="0.08571" units="cm"/>
      <inkml:brushProperty name="height" value="0.08571" units="cm"/>
      <inkml:brushProperty name="color" value="#E71224"/>
    </inkml:brush>
  </inkml:definitions>
  <inkml:trace contextRef="#ctx0" brushRef="#br0">35 36 7826,'8'-10'107,"2"2"1,5 6-66,-3-4 0,3 5 1,-3-5-25,3 4 0,3 2 0,-1 0 30,1 0 1,-1 0 0,1 0-39,-1 0 0,1 0 0,-1 0-26,1 0 1,-7 2 0,1 2-58,1 1 0,-5 3-141,-2-2 1,2 4 59,-2 7 1,-1-5 110,-5-1 1,-7 1 46,-5 6 1,-4-9 0,1-1 78,3 0 0,-3-6 1,3 4-60,-3-5 1,3-1-1,0 0 2,-1 0 0,3 0-40,-2 0-17,9 0 48,-5 0 0,10 0 0,4 0 41,5 0 0,-1 0 0,2 0 0,1 0-23,3 0 1,1 0 0,1 2 109,-1 4 0,-5-4 1,-1 4-100,3-4 1,-1 0 0,1 2-51,-2 2 0,-8 1 0,3-3-66,1 2 1,-6 2 26,4-2 0,-2 1 0,0 7-78,1-2 0,1-7 2,-6 7 0,0 0 212,0 5 0,-2-5 88,-3-1 0,1-7 0,-8 4-82,-2 0 1,-1-6 0,-3 4 162,1-4 1,5-2 0,1 0 0,-3 0-110,-1 0 1,-3-6-1,1 0 1,-1 0-65,1-2 1,-1 4 0,1-5-1,-1 1-214,1 4 0,-1-4 1,1 3-197,-1 1 0,1 2 0,0 2 321,-1 0 0,1 7 0,-1 3 0</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6:37.984"/>
    </inkml:context>
    <inkml:brush xml:id="br0">
      <inkml:brushProperty name="width" value="0.08571" units="cm"/>
      <inkml:brushProperty name="height" value="0.08571" units="cm"/>
      <inkml:brushProperty name="color" value="#E71224"/>
    </inkml:brush>
  </inkml:definitions>
  <inkml:trace contextRef="#ctx0" brushRef="#br0">1 0 7828,'11'0'-1292,"1"0"1410,-8 0 0,6 0-1,-5 0 1,5 0-92,8 0 0,-1 0 0,0 0-26,1 0 1,-6 0 0,-1 0-8,3 0 1,1 0 0,3 0-18,-1 0 0,-5 0 1,0 0-380,1 0 0,-3 0 77,1 0 326,1 0 0,-2 8 0,-2 2 0</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06:38.430"/>
    </inkml:context>
    <inkml:brush xml:id="br0">
      <inkml:brushProperty name="width" value="0.08571" units="cm"/>
      <inkml:brushProperty name="height" value="0.08571" units="cm"/>
      <inkml:brushProperty name="color" value="#E71224"/>
    </inkml:brush>
  </inkml:definitions>
  <inkml:trace contextRef="#ctx0" brushRef="#br0">0 1 6457,'8'9'277,"3"-3"1,-1-4-229,2-2 0,-1 0 0,7 0-48,-1 0 0,1 0 0,-1 0-78,1 0 0,-1 0 1,1 0-1,-1 0-176,1 0 0,-1 0 253,1 0 0,-1-8 0,0-1 0</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5:40.668"/>
    </inkml:context>
    <inkml:brush xml:id="br0">
      <inkml:brushProperty name="width" value="0.08571" units="cm"/>
      <inkml:brushProperty name="height" value="0.08571" units="cm"/>
    </inkml:brush>
  </inkml:definitions>
  <inkml:trace contextRef="#ctx0" brushRef="#br0">145 129 7723,'9'0'-396,"-2"0"686,-7 0 324,0 0-601,-7 0 1,3 0 0,-5 2 46,2 3 0,0-3 0,3 5-13,-1 0 0,-2-5 0,3 5-21,-1 0 1,-2-5 0,3 5-16,-1 0 1,0-3-1,3 4 1,-2 1-45,-1 0 0,0-3 1,3 4 8,-3 3 1,1 1 0,-5 2 15,2 0 1,2-5-1,5-1 1,-2 1-6,-4-2 1,5 5 16,-5-3 0,3 1-1,-3-1 1,5 3 11,-5-3 1,5-2 0,1 2 25,0 1 0,0-3 1,1 0-6,5-2-37,-5 6 0,8-6 0,-5 5-2,1-1 1,2-8-2,-1 3 0,-4-3 0,5 1-2,0 1 1,-4 1 12,8-6 0,-7 1 1,3 3 29,0 1 1,-4 1-12,8-6 0,-6 0-1,6 0 1,-6 0-20,6 0 0,0 0-10,5 0 1,0 0-1,-2-2 0,-3-3 1,-2 3 0,-6-5-1,4 1 20,2 1 0,-5-2 0,3 3 0,-2-3 54,1-2 1,1 6 0,-4-4-35,3-1 1,-1-1 0,-3-5 9,3 4 0,-3-5-20,3 5 1,-3 1-1,0 0-66,3 2 0,-3-6 53,3 2 0,-1-1 1,0 0 19,1 1 0,0 6 1,-3-4-1,2 0 37,1 0 0,0 3-28,-5-4 1,0 4-52,0-4 1,0-1-46,0-5 0,0 5 37,0 1 1,0-1 2,0-5 1,-5 0-1,0 0-5,1 0 1,0 2-1,1 1 29,-2 2 0,-1 1 0,4-5-8,-3 5 0,3 1 1,-5 5 1,0-1 1,3-6-37,-6 6 1,4-2-8,-4 1 1,4 5 30,-4-5 1,4 3-8,-4-3 0,4 5-32,-4-5 0,-1 4-71,-5 2 0,0 0 76,0 0 0,2 2 0,1 2 21,2 1 1,6 2-25,-6-1 0,2-3 15,-1 8 0,1-2 25,4 1 0,3 5 18,-4-5 0,5-1 0,2 2 1,5 1 0,-4-3 0,5 0 1,-2 0 5,0 0 1,2-4 0,-1 6 24,5 2 1,-3-4-1,3-1-14,2 0 0,-4 2 1,1-4 33,3-3 0,-4-1 1,1-2-4,3 0 0,1 0-55,2 0 0,0 0 0,0 0-179,0 0 0,-5-5 1,0-1-1,1 1-15,2-2 187,2 5 0,7-12 0,2 5 0</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5:41.759"/>
    </inkml:context>
    <inkml:brush xml:id="br0">
      <inkml:brushProperty name="width" value="0.08571" units="cm"/>
      <inkml:brushProperty name="height" value="0.08571" units="cm"/>
    </inkml:brush>
  </inkml:definitions>
  <inkml:trace contextRef="#ctx0" brushRef="#br0">129 1 7747,'-9'0'-409,"2"0"637,7 0 43,0 0-184,-8 0 0,5 5 0,-6 2-56,2 2 0,-4-4 1,4 4-1,0 0-4,0 0 0,0 0 0,3 3 1,-3-1-13,-2 2 1,4 1 0,-4 2-62,2 0 1,1 0 0,6 0 23,0 0 1,0 0-1,0 0 17,0 0 1,0-5-1,0 0 14,0 1 1,7 2-8,4 2 0,3-7 1,2-2-2,0 0 1,-5-5-4,0 4 2,0-5 0,5-1 0,0 0-25,0 0 0,-6 0 12,1 0 1,-6 0 1,6 0 30,-7-7 0,4 5 1,-4-5-1,3 0 38,2-4 0,-5 3 0,3-1 0,-2 0-57,0 0 0,6-2 0,-5-5 0,-1 2 4,2 3 0,-5-3 1,5 5-1,-2-2 4,1 1 1,-1-1-9,-5-5 0,0 0 0,0 0 0</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5:42.172"/>
    </inkml:context>
    <inkml:brush xml:id="br0">
      <inkml:brushProperty name="width" value="0.08571" units="cm"/>
      <inkml:brushProperty name="height" value="0.08571" units="cm"/>
    </inkml:brush>
  </inkml:definitions>
  <inkml:trace contextRef="#ctx0" brushRef="#br0">273 321 7747,'0'-16'132,"0"0"0,0 0 62,0 0 0,0 5 0,0 0-194,0-1 0,0-2 0,0-2 1,0-1 0,0 7 0,-2-1-1,-3-1 0,3-3 1,-5-1-1,0 0 0,5 6 0,-3-1 0,1 0 16,-1 2-15,3-5 0,-12 12 1,12-12 1,-12 12-1,3-5 115,-3 0-109,5 5 1,-5-5 15,3 7-17,4 0 8,-8 0 0,8 2-15,-3 3 1,-5-3-1,7 5-3,-1 0 1,-6-3-36,5 7 1,-5-1-37,-1 6 0,7 0 44,4 0 1,3 0 5,2 0 8,0 0 0,2-5 5,3 0 0,4-2 0,7 3 258,0-1-227,-7-8 1,11 5 0,-4-7 0,2 3 11,0 1 1,-2 1 0,0-6 0,0 0-1,0 0 0,0 0 0,0 0 0,0 0-14,0 0 1,-5 0-1,-1-2-17,3-4 8,-6 5-207,0-6-3,0 7 198,-5-8 6,5 7-23,-7-6 20,0 7 0,0-8 0,0-1 0</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5:43.259"/>
    </inkml:context>
    <inkml:brush xml:id="br0">
      <inkml:brushProperty name="width" value="0.08571" units="cm"/>
      <inkml:brushProperty name="height" value="0.08571" units="cm"/>
    </inkml:brush>
  </inkml:definitions>
  <inkml:trace contextRef="#ctx0" brushRef="#br0">145 16 7429,'0'9'-22,"0"-2"1,-2-7 120,-3 0 1,1 0 27,-7 0 1,6 0-79,-6 0 0,3 2 0,-5 2-16,2 1 0,8 2 1,-4-3-35,0 1 1,5 2 0,-5-3-1,1 3-18,1 2 0,-2-4 1,3 6 19,-1 1 1,0-3-1,3 0 1,-2 0 5,-1 0 0,0-4 0,5 6 70,0 2 1,0 1 0,0 2-1,0 0 1,0 0-32,0 0 1,0 0-48,0 0 0,0 0 16,0 0 1,0-5 18,0 0 0,7-3-2,3 3 0,-1-4 0,2-7-7,1 0 1,-3 6 0,2-1 10,1-2 0,-3-1 0,2-2-4,2 0 1,-5 0 23,3 0 0,0 0-36,5 0 0,-5-5 0,-3-2-43,0-2 1,2 4 25,-4-6 1,4 0-1,-4-5-11,-3 0 1,-1 5-1,0 1 1,1-3 13,3-1 1,-1-2 0,-3 0 3,3 0 0,-3 0 0,5 0 5,0 0 0,-5 0 0,3 0-15,-3 0 0,-2 0 5,0 0 0,0 5 1,0 0-24,0-1 1,0 3 17,0-2 0,0 0 0,0-5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7:24.981"/>
    </inkml:context>
    <inkml:brush xml:id="br0">
      <inkml:brushProperty name="width" value="0.08571" units="cm"/>
      <inkml:brushProperty name="height" value="0.08571" units="cm"/>
    </inkml:brush>
  </inkml:definitions>
  <inkml:trace contextRef="#ctx0" brushRef="#br0">1 1 7697,'0'10'-633,"0"1"323,0-7 1,0 5 328,0-4 1,0 4 58,0 7 0,2-2 1,1-1-1,4-3 15,2 3 1,-3 1 0,3 2-82,-2 0 1,3 0-212,-4 0 0,4 0 63,-4 0 136,-1 0 0,2-7 0,2-2 0</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5:43.618"/>
    </inkml:context>
    <inkml:brush xml:id="br0">
      <inkml:brushProperty name="width" value="0.08571" units="cm"/>
      <inkml:brushProperty name="height" value="0.08571" units="cm"/>
    </inkml:brush>
  </inkml:definitions>
  <inkml:trace contextRef="#ctx0" brushRef="#br0">273 96 7723,'-11'-16'371,"1"0"1,4 2-1,-2 2-354,0 1 0,-2 6 0,3-4-19,-2 2 1,-2 1-1,-5 6-56,0 0 1,5 0-1,1 0 3,-3 0 1,4 0 0,-2 0 42,-1 0 1,3 0 0,0 2-16,2 3 0,-5-1 72,1 7 1,-2-6-25,3 6 0,-3-1-6,8 6 1,0-5 7,5 0 1,0-1-1,1 5 21,5-5 1,-5-1-1,7-5 38,-1 1 1,2 6 7,7-6 0,0 6 1,0-6-15,0-1 1,0-2-1,0-2-27,0 0 0,0 0 1,0 0-1,0 0 9,0 0 1,-5 0 0,-1 0-91,3 0 1,-1-2-1,1-2-173,-3-1 1,-4 0 0,5 5 162,1 0 42,-5 0 0,7-8 0,-5 0 0</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5:45.544"/>
    </inkml:context>
    <inkml:brush xml:id="br0">
      <inkml:brushProperty name="width" value="0.08571" units="cm"/>
      <inkml:brushProperty name="height" value="0.08571" units="cm"/>
    </inkml:brush>
  </inkml:definitions>
  <inkml:trace contextRef="#ctx0" brushRef="#br0">209 97 6648,'-9'0'863,"-6"0"-696,14 0-152,-6 0 0,5 0 18,-4 0 1,-3 0-1,-7 0 8,0 0 0,6 5 0,-1 0 3,-1-1 1,3 3-1,0 0-8,2 2 1,-6-4-24,2 6 1,3-2 0,-1 4 15,2-3 0,-4-4 0,5 4-33,3 3 1,1-4-1,2 1-40,0 3 0,0-4 0,0 1-11,0 3 0,0-4 38,0 1 1,0 1 37,0 5 1,0-5 109,0 0 1,0-6-72,0 6 1,2-6-43,3 6 1,2-6 0,6 4-19,-2-2 1,-6 4 0,4-4-1,0 0-3,0 0 1,-6 0 0,4-3 24,0 1 1,1 2 0,4-3-20,-1 1 1,-2 2 0,3-3 14,-1 1 0,-6 1 0,6-6 4,1 0 1,-3 0 0,2 0-37,1 0 1,3 0 21,1 0 0,0 0 21,0 0 1,0 0-19,0 0 0,-2-2 1,-1-2 4,-3-1 1,-1-2 0,4 3 8,-3-1 1,-4-6 0,4 4-10,3-2 0,-4 4-1,1-6 1,-6 0 0,3-3 5,0 3 0,-5-3-24,3 3 0,-3 3 0,-2-3 7,0-2 0,2-1-8,3-2 1,-3 0-1,3 0-3,-3 0 0,-2 5 1,0 1 4,0-3 1,0-1 0,0-2-41,0 0 1,0 5-1,0 0 35,0-1 0,0 3 0,0-2 0,0-1 0,-2-1 0,-1 1-1,-3 1 1,-4 6 0,3-4-1,0 0-29,-1 0 1,1 6-1,2-4-18,-6-1 0,-3 7 0,-2-5 24,0 4 0,5 2 0,1 0 13,-3 0 0,-1 0 23,-2 0 1,0 0 22,0 0 1,0 0-28,0 0 0,5 0 1,0 2-17,-1 4 1,5-3-14,1 8 0,-1-6 1,2 6 19,1 1 1,2-3 3,2 2 0,2-2 0,2 3 43,1-1 0,8 0 0,-3 5 1,3-6 0,-1-1 0,-1-2 39,1-3 1,-3 3 0,2-1 0,2-3 89,1-1 0,2-2 0,0 0-107,0 0 1,0 0-1,0 0 8,0 0 0,0 0 0,0 0-28,0 0 1,-5 0-450,-1 0 0,-4-2-793,5-3 1200,-1-4 0,6-7 0,0 0 0</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5:47.010"/>
    </inkml:context>
    <inkml:brush xml:id="br0">
      <inkml:brushProperty name="width" value="0.08571" units="cm"/>
      <inkml:brushProperty name="height" value="0.08571" units="cm"/>
    </inkml:brush>
  </inkml:definitions>
  <inkml:trace contextRef="#ctx0" brushRef="#br0">145 129 7546,'-10'-9'-675,"-1"3"828,7 5 0,-8 2-4,6 5 0,-1-3-86,2 8 1,3-6-1,-5 4 1,2 0 25,-1 0 0,1-4-137,5 6 0,0 0 1,-2 5 45,-3 0 1,3-6 0,-3 1-9,3 2 1,2 1 0,0 2-17,0 0 1,0-5-1,0-1 24,0 3 1,0 1-1,2 2 2,3 0 0,-3-5 0,3 0 58,-3 1 1,3 2 39,1 2 0,4-5 5,-4 0 1,6-8 0,-3 4-37,0 0 0,5-5 19,-3 4 1,3-5-33,2-1 1,0 0 0,0 0-23,0 0 1,0 0 0,0 0-10,0 0 1,-5 0 0,0 0 3,1 0 0,-3-5 1,0-2-1,-2-2 0,4 4 0,-6-6 0,-1-2 1,-2 5 0,-2-3-32,0-2 1,0-1 0,0-2-17,0 0 0,0 0 0,0 0-14,0 0 0,0 0 0,0 0 8,0 0 0,-2 2 1,-2 1-26,-1 2 0,0 1 50,5-6 0,-2 1 0,-2 3 10,-1 1 0,-2 2 1,3-3-13,-1 1 1,0 1 0,3-5 0,-2 3-4,-1 1 1,0 6-1,3-4 1,-2 0 2,-1 0 0,-1 4 1,5-4-6,-5 2 1,3-4 0,-8 6 0,0-6 1,-5 6-46,0 1 1,6 2-1,-1 2 15,-2 0 0,-1 0 0,-2 0-26,0 0 1,0 0 67,0 0 1,0 0 0,2 2 1,3 3 0,-1-1 0,5 5 3,-2-2 1,3 0 0,-3-2-8,2 6 1,2-2 0,5 2-4,0 1 0,0-3 1,0 2 8,0 1 1,0-3 0,2 0 0,1 0 49,3 0 0,6-4 0,-1 6-3,3 1 1,2-4 0,0-1-21,0 0 0,0-5 0,0 5 0,0-2-5,0 0 0,0 1 0,0-6-14,0 0 1,0 0 0,0 0-17,0 0 0,0 0 0,1 0 9,-1 0 1,-6-6-1,1 1 10,1 2 1,-4-1-205,-3-1 1,2 1-1164,-2-7 1347,8 8 0,-4-11 0,7 5 0</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5:58.156"/>
    </inkml:context>
    <inkml:brush xml:id="br0">
      <inkml:brushProperty name="width" value="0.08571" units="cm"/>
      <inkml:brushProperty name="height" value="0.08571" units="cm"/>
    </inkml:brush>
  </inkml:definitions>
  <inkml:trace contextRef="#ctx0" brushRef="#br0">79 17 7489,'-14'-2'128,"1"-2"-250,3-1 1,4 0 239,-4 5 342,6 0-148,-3 0 0,5 0 158,-3 0-303,3 0 1,-3 5 0,8 2-43,3 2 0,-1-4 0,-3 4 0,1 0-54,3 0 0,1-5 0,-4 3 0,5-2-44,0 1 1,-2 6-73,4-1 1,-1-2 0,4 0 42,-2-2 0,-6 3 0,4-3-349,-2 2 0,0-5-67,-2 1 1,3-1-16,2 1 0,-1-3-704,-4 3 256,-3-3 881,5-9 0,-7-9 0,0-9 0</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5:58.427"/>
    </inkml:context>
    <inkml:brush xml:id="br0">
      <inkml:brushProperty name="width" value="0.08571" units="cm"/>
      <inkml:brushProperty name="height" value="0.08571" units="cm"/>
    </inkml:brush>
  </inkml:definitions>
  <inkml:trace contextRef="#ctx0" brushRef="#br0">80 17 7443,'2'-9'-776,"3"3"1182,-3 5-286,5 1 0,-8 5 0,-3 2 0,-1 2-43,1 4 0,0-5 0,1 3 0,-4 2-56,-2 1 1,5 2 0,-3 0 15,0 0 0,5 0 1,-5 0-1,2 0-333,-1 0 0,1-5 0,3-1-611,-3 3 907,3 1 0,-5 2 0,7 0 0</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5:59.145"/>
    </inkml:context>
    <inkml:brush xml:id="br0">
      <inkml:brushProperty name="width" value="0.08571" units="cm"/>
      <inkml:brushProperty name="height" value="0.08571" units="cm"/>
    </inkml:brush>
  </inkml:definitions>
  <inkml:trace contextRef="#ctx0" brushRef="#br0">65 33 7713,'9'0'126,"-2"0"-451,-7 0 0,-2 5 265,-3 0 1,-4 1 64,-7-6 0,5 0-1,0 0 0,6 0 29,-6 0 0,8-2 62,-3-4-75,5-2 0,2-1 1,3 2 12,1-1 1,8 7-7,-3-5 1,5 4-1,1 2-9,0 0 0,-6 2 0,1 2 0,0 3-22,-2 2 0,0-4 1,-4 6-5,6 1 0,-4 3 0,-2 1 0,-3 0-5,-2 0 1,0-6 0,0 1 0,0 2 7,0 1 1,0 2 0,0 0-1,0 0 0,-5 0 0,-3 0-7,0 0 1,2 0 0,-4 0 7,-3 0 0,6-5 0,0-2 0,1 0 7,1 0 0,-6-4-2,6 6 1,-2-6-3,2 6 1,3-6 0,-5 4 26,0-2 157,5-2 89,-5-5-38,7 0 145,0 0-153,7 0 1,2 0-121,7 0 0,0 0 0,0 0-14,0 0 0,0-1 1,0-3-1,0-1-125,0 1 1,0 2 0,2 2 0,1 0-149,3 0 0,-1 0 1,-5 0-1,2 2 181,3 3 0,4-3 0,7 5 0</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6:06.375"/>
    </inkml:context>
    <inkml:brush xml:id="br0">
      <inkml:brushProperty name="width" value="0.08571" units="cm"/>
      <inkml:brushProperty name="height" value="0.08571" units="cm"/>
    </inkml:brush>
  </inkml:definitions>
  <inkml:trace contextRef="#ctx0" brushRef="#br0">0 1 8217,'0'10'393,"0"1"0,0 0-276,0 5 1,0-6 0,2-1-1,1 0-46,3 0 1,-1-4 0,-3 4-1,1 0-79,3 0 0,1-5 0,-3 3 1,3-2-3,2 1 0,-4 6-148,6-1 1,-6 3 12,6 2 0,-8-5 0,3-1-23,-5 3 0,-1-4-33,0 2 0,0-6-790,0 6 3,0-8 988,0 4 0,0-14 0,0-2 0</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6:06.948"/>
    </inkml:context>
    <inkml:brush xml:id="br0">
      <inkml:brushProperty name="width" value="0.08571" units="cm"/>
      <inkml:brushProperty name="height" value="0.08571" units="cm"/>
    </inkml:brush>
  </inkml:definitions>
  <inkml:trace contextRef="#ctx0" brushRef="#br0">225 1 7464,'9'0'-494,"0"0"639,-4 0 1,-3 1-3,3 5 1,-3-3-69,-2 8 0,-2-2 0,-1 3-51,-3-1 1,-1 0 0,3 5-3,-1 0 0,0 0 0,3 0-7,-3 0 0,3 0 1,-5 0-1,1 0-16,1 0 0,-6 0 0,4 2 1,-2 2-32,-3 1 1,3 0 0,-2-5 0,1 0 29,1 0 1,-4 0 0,6 0 0,0 0-2,0 1 1,-4-1 0,4-2 0,0-2 56,0-1 0,0 0 1,3 5 39,-1 0 0,-6 0-90,6 0 1,-1-6-1,5-1-295,-5-1-27,4-3 0,-5-3 21,7 3 1,2-3 296,3 3 0,-3-10 0,5-4 0</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6:08.205"/>
    </inkml:context>
    <inkml:brush xml:id="br0">
      <inkml:brushProperty name="width" value="0.08571" units="cm"/>
      <inkml:brushProperty name="height" value="0.08571" units="cm"/>
    </inkml:brush>
  </inkml:definitions>
  <inkml:trace contextRef="#ctx0" brushRef="#br0">97 17 7175,'7'9'-328,"-6"-2"0,7-5 762,-8 3-224,0-3-112,0 12-56,0-12 0,-6 7 0,-1-6-147,-2 3 58,6-1 29,-4-5 0,7-7 58,0-4 1,0 2-19,0-1 1,7 1-1,2-4 25,-1 3 1,7 6 42,-5-1 0,-1 3 7,2 2 0,-6 0-34,6 0 1,-2 2-48,2 3 0,1-1 1,-5 4-21,2 0 0,-5 4 2,1-1 1,-1 1-1,-1 1 6,3-3 0,-1 1 11,-5 5 0,5 0-15,1 0 0,-1 0 0,-5 0 1,0 0 1,0-5 0,0 0-15,0 1 1,-2 2 0,-1 2 0,-5-1 3,0-5 0,2 5 0,-4-5 0,-1 5-15,2 1 1,-5 0 0,3 0 18,-3 0 0,-1-6 0,3 1 0,1 0 4,-1-2 1,3 0 0,-2-6 38,-1 2 0,3 3 2,-2-3 1,6-3-29,-6 3 0,2-5-11,-1-5 1,-3 1 0,8-7 4,1-1 0,2 3 0,2-2-32,0-1 0,0 3 1,0-2 28,0-1 0,0 3 0,0-2 10,0-1 1,0 3-11,0-2 1,0 6-3,0-6 0,2 6-3,3-6 1,-1 6-3,7-6 1,-6 8 3,6-3 0,-8 4 0,12 2 0,-12 0 0,6 2 0,-2 4 0,0-5 9,-1 5 0,-5-3 1,7 1 41,-1 1 1,-4 0 41,8-5 0,-6 6-48,6-1 1,-6 1 0,4-5-43,-2 5 0,4-3 0,-4 6-9,2-2 0,-5 0 1,3-3 14,0 1 0,-4 6 0,6-4-36,-1 2 1,-1-4 36,-2 6 1,-1-6 0,6 4 31,3-2 1,-4 6 1,1-2 1,-1-3-1,4 1 1,-4 0 6,-2 0 1,3-3 0,-2 2 59,0 0 1,3 2 110,5-4 0,0 4-44,0-4 1,-5 4-32,0-4 1,-6 4-4,6-4 0,-6 6-210,6-1 0,-8-2-29,3 1 0,-5-4-844,-1 5-493,0-8 1432,0 4 0,0-7 0,0 0 0</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6:13.817"/>
    </inkml:context>
    <inkml:brush xml:id="br0">
      <inkml:brushProperty name="width" value="0.08571" units="cm"/>
      <inkml:brushProperty name="height" value="0.08571" units="cm"/>
    </inkml:brush>
  </inkml:definitions>
  <inkml:trace contextRef="#ctx0" brushRef="#br0">112 0 7478,'-16'0'-1425,"0"0"1285,7 0 1,0 0 131,4 0 194,3 0 30,-5 0 126,0 0 225,5 0-336,-5 0 0,5 0 187,-3 0-199,3 0 1,-7 2-9,4 3-280,3-3 1,-5 12-7,7-3 0,0-2 1,0 2 44,0 1 0,0-3 0,0 2 78,0 1 0,0 2 0,0 2 0,2-1-1,3-5 1,-3 5-1,3-5 32,-3 5 0,-2 1 0,2-2 1,1-2-1,3-1 1,-1 0-1,-3 3 19,3-3 0,-3 3 28,3-3 0,-1-4-71,1-2-347,-3 4-709,5-7-271,-7 5 372,0-7 900,0 0 0,0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7:26.639"/>
    </inkml:context>
    <inkml:brush xml:id="br0">
      <inkml:brushProperty name="width" value="0.08571" units="cm"/>
      <inkml:brushProperty name="height" value="0.08571" units="cm"/>
    </inkml:brush>
  </inkml:definitions>
  <inkml:trace contextRef="#ctx0" brushRef="#br0">418 1 6383,'-16'0'222,"0"0"0,5 2-96,0 3 0,1-3-83,-6 3 1,1-1 0,3-1-1,1 3 34,-1-3 0,-1 1 1,1-1-1,1 3 4,-1-3 1,-3 1 0,-1-1-1,0 3-48,0-3 1,0 4 0,0 0-73,0 2 1,0-5 0,2 3-1,1-2-25,3 1 0,1 1 0,-4-4 0,3 3-1,-3-3 1,4 5-1,0-1-55,2 2 110,2-6 1,5 6 29,0-4 0,2-3 0,3 3-12,6-3 0,3-2 1,2 0-4,0 0 0,0 0 0,0 0 1,0 0-8,0 0 0,0 0 0,0 0 0,0 0 22,0 0 1,0 0 0,0 2 9,0 3 1,0-3 0,0 4 0,0-5-5,0-1 0,-5 0 0,0 2-199,1 3 146,3-3-42,1 12 0,-8-10 36,-2 7 1,-4-6 6,-2 6 0,-6-6 0,-1 4 0,-2-2 0,0 0 0,-3-3 0,3 3-1,2 2 1,-6-4 0,4 6-1,-1 0-16,-1-2 0,0 3 0,-5-5 41,0 2 0,2-4 1,2 4-1,3 0 116,2 0 1,-6-4-61,2 6 0,4-6 0,0 4-21,0-2 0,5 1-15,-3-3 1,5-3-58,5 3 0,4 2 1,7-1 31,0-3 0,0-1 1,0-2-1,0 0 52,0 0 1,0 0-1,0 0 1,0 0 60,0 0 1,1 0 0,-1 0 0,0 0 24,0 0 0,5 0 0,0 0-126,-1 0 0,-2 0 0,-2-2 0,0-1-67,0-3 1,-5 1-208,-1 5 0,-1-2 167,2-3 1,-2 3-1,-6-5 102,3 0 0,-1-2 0,-5-7 0</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6:14.432"/>
    </inkml:context>
    <inkml:brush xml:id="br0">
      <inkml:brushProperty name="width" value="0.08571" units="cm"/>
      <inkml:brushProperty name="height" value="0.08571" units="cm"/>
    </inkml:brush>
  </inkml:definitions>
  <inkml:trace contextRef="#ctx0" brushRef="#br0">594 0 6784,'-2'9'232,"-1"-2"-156,-3 0 0,1-3 1,3 7-80,-3 1 1,3-3-1,-5 2-26,0 1 0,3 3 0,-5 1 0,1 0 26,-1 0 1,3 0 0,-3 0 0,1 0 19,-1 0 1,0 0 0,-4 2 0,3 1 54,-3 3 0,1-1 0,-1-5 0,2 0-22,-1 0 1,-2 0 0,-2 2 0,0 2-15,0 1 1,0 0-1,-2-3 1,-2 2-7,-1 1 0,-1 2 1,6-3-1,0 1 10,0-1 0,0-1 0,0-1 0,0 2 42,0-1 1,2-10 0,1 7 0,3-1 0,-3-1 0,1 2 0,-1-2 0,4-1 12,2-3 0,-3-4 1,2 3-392,0-2-182,4 5 1,-3-8-953,7 6 1430,0-6 0,7-4 0,2-9 0</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6:15.917"/>
    </inkml:context>
    <inkml:brush xml:id="br0">
      <inkml:brushProperty name="width" value="0.08571" units="cm"/>
      <inkml:brushProperty name="height" value="0.08571" units="cm"/>
    </inkml:brush>
  </inkml:definitions>
  <inkml:trace contextRef="#ctx0" brushRef="#br0">353 81 7600,'-7'9'-628,"3"0"475,-6-4 0,4-3 171,-4 3 0,6-1 0,-3-1-21,0 3 0,3-1 1,-5-3-1,0 1 0,0 3 1,4-1 0,-6-3 70,-1 3 0,3-3 0,-2 3 21,-1-3 0,3-2-74,-2 0 1,6 0-83,-6 0 1,8-7-15,-3-4 1,5-3 68,1-2 0,0 0 53,0 0 0,0 5 1,1 1-29,5-3 0,-3 4 0,8 0 25,1 2 0,-3-4 0,2 6-44,2 2 0,-5 1 1,3 2 80,2 0 0,1 0-52,2 0 0,0 0 1,0 2 46,0 3 1,-5-3 0,-1 5-43,3 0 1,-4-4-1,1 6-19,3-1 0,-4 4-21,2-1 1,-8 3 0,4 2 19,0 0 0,-5-5 0,3-1 4,-3 3 1,-2 1-12,0 2 0,0 0 1,-2-2-41,-3-3 0,3 3 0,-5-5 1,2 2 1,0 0 0,-3-2 0,5 3 1,-4-1 17,-2 1 0,-2 2 0,-5 2 12,0 1 1,2-7 0,1 1 0,3 0 22,-3-2 1,-1 5-1,-2-5 1,2 1-2,3 1 0,-3-6 1,3 4-1,-2 0-72,3 0 0,-4-5 0,3 3-31,-3 0 1,-2-5 0,0 3 58,-1-3 1,1-2 0,0 0 3,0 0 1,6 0 36,-1 0-19,0 0 1,-3-2-29,3-3 1,4-4 18,7-7 1,0 5 28,0 0 0,2 2 0,2-3 26,1 1 0,2 6-21,-2-6 1,-3 6 0,5-4-13,0 2 1,-3 2 0,5 3-26,-2-4 1,6 5 2,-3-5 0,3 3 1,-1-1 4,-1-1 0,0-1 55,5 6 0,-6 0 10,1 0 0,-6 0 85,6 0 0,-7 2 14,1 4 1,2-3-123,-2 8 0,2-8-45,-1 3 0,-3 1-28,8-2 1,-6 6 59,6-6 1,-6 2 26,6-1 0,-6-4 1,4 5 67,-1 0 1,4-4 18,-1 8 0,-2-7 0,0 3 75,-2 0 1,5-4-86,-1 8 0,-2-7-119,1 1 0,-6-1-532,1 1-453,4-3 596,-7 5 386,12-7 0,-12-7 0,5-2 0</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6:16.814"/>
    </inkml:context>
    <inkml:brush xml:id="br0">
      <inkml:brushProperty name="width" value="0.08571" units="cm"/>
      <inkml:brushProperty name="height" value="0.08571" units="cm"/>
    </inkml:brush>
  </inkml:definitions>
  <inkml:trace contextRef="#ctx0" brushRef="#br0">369 1 7144,'-16'7'84,"0"2"0,0 7-48,0 0 0,0-5 0,0-1 0,2 3 33,3 1 0,-3-3 0,3-1 0,-3 3-55,-2 1 1,0 2 0,0 0-1,0 0-5,0 0 0,5 0 0,0 2 0,1 2 22,1 1 1,-4 0 0,6-4-1,0 0-13,0 5 1,-4-4 0,6 5-1,-1-2-11,-1 0 1,5 6-1,-5-4 1,2 0-10,0 1 1,-1 2-1,6-2 1,0-1 0,0 0 1,0 0 0,0-3 0,0 3 10,0 2 0,0-6 0,0 4 0,2-1-8,3-1 1,-1 1 0,5-5 0,0 3 8,0 1 0,-4 1 0,4-6 0,0 2 18,0 3 0,-4-3 1,4 3-1,0-3 21,0-2 1,2 0 0,5 0-21,0 0 0,0-2 0,0-1 0,0-2-11,0 1 1,0-3 0,0 0 0,0 0-20,0 0 1,0-4-1,0 4 1,0-2-55,0-3 0,0 3 0,0-2 1,0-1-172,0-3 1,0 5 0,0-1-93,0-1 1,0-2 0,0-2 0,0 0 316,0 0 0,8-8 0,1-1 0</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6:17.847"/>
    </inkml:context>
    <inkml:brush xml:id="br0">
      <inkml:brushProperty name="width" value="0.08571" units="cm"/>
      <inkml:brushProperty name="height" value="0.08571" units="cm"/>
    </inkml:brush>
  </inkml:definitions>
  <inkml:trace contextRef="#ctx0" brushRef="#br0">0 1 7450,'9'0'-223,"5"0"1,-10 0-1,7 0 239,1 0 0,-3 0 0,2 1 20,1 5 0,2-5 0,2 5 22,0-4 0,-5 3 1,0 0-1,1 1-4,3 1 1,1-5-1,0 5-15,0 0 0,0 2 0,0 5 0,0-2-7,0-1 1,0-2 0,0 3 0,0-1-32,0 2 1,0 1-1,0 2 1,0 0-7,0 0 1,0 0 0,-2 0-1,-1 0-7,-3 0 1,1 0 0,5 0 0,-2 0 34,-3 0 0,3 6 0,-5-1 1,2-1 5,0-3 0,-2 0 1,3-1-1,-3 0 6,-2 0 0,4 0 1,-6 0-1,-1 0 29,-3 0 0,-1 0 1,0 2-1,0 1-23,0 3 1,0-1-1,0-5 1,0 0-21,0 0 0,-5 5 0,-2 1 0,0-3-37,0-1 0,-4 0 1,4 2-1,0 1-2,0-1 1,-6 3-1,4-2 1,-1-1 5,-1-2 1,6 3-1,-6 0 1,0-1 92,2-2 1,-3-2 0,5 0 0,0 0-47,-1 0 0,1 0 1,4 0-1,-4 0 1,-2 0 1,3-2-1,-3-1 1,1-3-33,-1 3 0,3-4 0,-3 2 0,0-1 26,1-1 0,2 4 1,-3-6-1,0 0 13,1 0 1,2 0 0,-5-3-17,-1 1 0,3 6 0,-2-6-63,-1-1 0,3-1-248,-2 3 0,6-5-706,-6 5 990,1-5 0,-6 7 0,0 0 0</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6:28.606"/>
    </inkml:context>
    <inkml:brush xml:id="br0">
      <inkml:brushProperty name="width" value="0.08571" units="cm"/>
      <inkml:brushProperty name="height" value="0.08571" units="cm"/>
    </inkml:brush>
  </inkml:definitions>
  <inkml:trace contextRef="#ctx0" brushRef="#br0">177 80 7479,'11'0'-1166,"-1"0"1243,-6 0 1,5 0 372,-4 0-287,-3 7 1,5-3 197,-7 7-92,0-8-351,0 11 1,0-10 88,0 7 1,-2-6-5,-3 6 0,-4-6 0,-7 4 92,0-2 1,5-1-1,1-6 13,-3 0 0,-1 0-88,-2 0 1,5 0-48,1 0 1,6-2-1,-3-2-63,0-1 0,5-2 0,-5 3 68,0-1 0,5-8-24,-3 3 1,-3-5-42,3-1 1,0 0-17,5 0 1,0 0 118,0 0 0,2 7 33,3 4 1,-2-2-3,8 1 0,-6 1 0,6 5-18,2 0 1,-4 0 0,1 0-9,3 0 1,-4 0 0,1 0 32,3 0 0,-4 0 1,0 2-1,-1 1 16,1 3 0,-3 4 0,3-2 1,0-1-30,-1 0 0,3 5-51,5-1 1,0-2-1,0 2 2,0 1 0,-5-3-8,0 2 0,-8-6 0,3 6 29,-5 1 0,-1-3 0,0 2-5,0 1 1,0-3 0,0 2-45,0 1 0,0 3 1,0 1-24,0 0 1,-1 0 0,-3 0 26,-1 0 0,-6 0 1,6 0-1,-1-2 1,-1-3 1,4 3 0,-8-3 46,-2 3 1,5-3-1,-3-1 7,-2 3 0,4-6 0,1 0 0,-1-2-14,0 1 1,3 1-1,-4-4 2,-3 3 1,4-1 0,-1-5-6,-3 0 0,4 0 0,-1 0 143,-3 0 0,4 0-100,-1 0 0,4 0-77,-5 0 0,6 0 45,-6 0 0,6-2-324,-6-3 270,8-4 0,-10-7 18,8 0 0,0 5 20,5 1 1,0 4-43,0-4 0,0 4 11,0-4 0,1 6 5,5-1 1,-3-2 19,8 1 0,-6 1-1,6 5 1,-6 0 159,6 0 1,0 0-133,5 0 1,-5 0-1,-1 0 0,1 0-16,5 0 0,-5 0 0,-1 2-13,3 3 1,-4-3 3,1 3 1,-1-1 16,2 1 0,1-1 54,-6 6 0,6-6-64,-1 1 1,-2 2-90,2-1 0,-1 4 27,6-4 0,0 4-26,0-4 1,0 6 56,0-1 0,-5-4 56,0-2 0,-6 3 59,6-3 0,-8 2 0,5-3 118,-1 1-91,-6 0 1,8-5 185,-3 0 330,-4 0-308,5 0 7,-7 0-696,0 7 366,0-5 0,7 5 0,2-7 0</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6:38.031"/>
    </inkml:context>
    <inkml:brush xml:id="br0">
      <inkml:brushProperty name="width" value="0.08571" units="cm"/>
      <inkml:brushProperty name="height" value="0.08571" units="cm"/>
    </inkml:brush>
  </inkml:definitions>
  <inkml:trace contextRef="#ctx0" brushRef="#br0">112 97 7419,'9'0'311,"-2"2"-260,-7 3 1,0-2-8,0 8 0,0-6-1,0 6-42,0 0 0,-5 0-26,0-1 1,-3-6-73,3 1 1,-4-3 36,-7-2 1,0 0 5,0 0 142,0 0 0,5-5 1,2-3-93,2 0 1,2 2-51,5-5 1,0 1-73,0-6 0,0 0 106,0 0 1,0 5 0,2 2 39,3 2 1,-3 0 3,3 1 1,-3 3-1,0-6 68,3 2 0,-1 0-84,6 1 0,-4 5 0,4-5 8,3 5 0,-4 1 35,2 0 0,-1 0 1,6 0 0,-5 5 1,0 2 10,1 2 0,-3-4 0,2 4-36,1-2 0,-3 4 1,0-4-1,0 0 32,0 0 0,-4 0-11,6-1 0,-2 3-46,1 7 1,3-6 0,-8 1 1,1-6-15,-6 6 0,0 0 0,0 5 6,0 0 0,0-5 0,0-1 3,0 3 1,0 1 0,-2 2-1,-4 0 0,5-5 0,-5-1 30,5 3 0,-5 1-20,1 2 1,-6 0 0,4 0-33,-2 0 1,4-5 0,-6 0-47,-1 1 0,3-3 49,-2 2 1,2-6 0,-3 4 60,1-2 1,6-1 63,-6-6 0,6 5-44,-6 0 0,6 1 3,-6-6-71,0 0-109,-5 0 1,5-6-4,1 1 0,4-6 93,-4 6-17,6-8 1,-3 4 150,7-7 0,0 6-88,0-1 0,2 2 3,3-2 1,-3 3 0,5 4 0,0-1 0,-5-2 0,5 3-16,0-1 0,-5-3 0,5 5-53,0-2 0,-3-1 0,5 4-120,-2-3 226,5 3 0,-3-5-40,7 7 1,-5 0-1,0 0 9,1 0 0,2 0 1,1 2 23,-5 3 0,-1-3-18,-3 3 1,-3 3-4,8-3 1,-6 2-28,6-2 1,-6-1 14,6 7 0,-6-6 6,6 6 0,-2-1-39,2 6 1,1-5-9,-7 0 0,6-6 1,-4 4-22,2-2 0,-5 0 0,3-3 23,0 1 1,-4 6-1,6-4 6,-1 2 0,-3-4 1,-3 4 18,3-2 0,-3 0 2,3-1 0,2-3-3,-1 8 28,6-7 0,-8 3 0,5-5 70,-2 3 0,0-3 124,-2 3-91,-3-3 0,7 0-59,-4 3 1,-1-3-142,6 3 0,-4-3-1171,4-2 1235,-6 0 0,10 7 0,-5 2 0</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6:51.298"/>
    </inkml:context>
    <inkml:brush xml:id="br0">
      <inkml:brushProperty name="width" value="0.08571" units="cm"/>
      <inkml:brushProperty name="height" value="0.08571" units="cm"/>
    </inkml:brush>
  </inkml:definitions>
  <inkml:trace contextRef="#ctx0" brushRef="#br0">144 49 7330,'16'0'-876,"-7"0"1283,-2 0 1,-7 2-154,0 3 0,0-1-126,0 6 0,-1-1-59,-5 2 1,3 2-34,-8-8 0,6 6 1,-6-6-36,-1-2 0,3-1 0,-2-2-23,-2 0 0,5 0 40,-3 0 0,5 0-29,-4 0 0,4 0-284,-4 0 321,-1-7 0,0 4-14,1-8 0,6 0-27,-1-5 1,3 5-15,2 1 1,2 4 8,3-4 0,-1 1 0,6-2 1,1-1 71,5 6 0,-5 1-34,-1 5 0,1 0 54,5 0 0,-5 0 16,0 0 0,-1 2-26,6 3 0,0-3 1,-1 5 7,-5 0 1,5-3-45,-5 6 1,-1-4-57,2 4 1,-2 1 13,1 5 0,3-5 1,-6 0-12,2 1 0,-5-3 0,3 0 20,0-2 0,-5 5 3,3-1 1,-3 3-7,-2 2 1,0-5-1,0 0-5,0 1 1,0-3 0,0 2 7,0 1 0,-6-3 1,1 2 1,1 1 0,-3-3 1,0 0 7,-2-2 1,4 4 55,-6-6 1,1 6 0,-5-4 32,5 2 1,-5-5-59,5 1 1,1-1-1,-2-1-9,-1 2 1,3 1-64,-2-6 0,6 0-95,-6 0 34,7 0 93,-10 0 0,11 0 2,-8 0 1,6-6 5,-6 1 98,7 0-105,-3-2 1,7 3-206,0-7-81,0 8 221,0-11 90,0 5 1,0-2-3,0 0 0,2 6 0,3-6-38,-3 8-9,12-4 40,-5 7 103,7 0-96,0 0 0,0 0-36,0 0 0,-5 0-17,0 0 0,-6 1 47,6 5 1,-6-5-1,4 7 76,-2-1 1,0-6-61,-1 5 0,-5-3 145,5 3-139,3-4 1,-8 6-1,7-4-204,-1 1 159,-6 1 0,8-5 13,-3 5 0,-4-3 0,5 6 10,0-2 0,-4-1 1,8-6 1,-6 5-4,6 0 0,-2 3 0,3-5 35,-1 2 0,-6 1 0,4-4-26,-1 3 0,-1-3 31,-2 3 1,-1-1 71,6 1 0,-4-3 0,2 5-4,0 0 1,-1-5 62,-2 3 0,-1 2-98,6-1 1,-4-1-1,3-3 187,-2 3-313,5-3-958,-3 5 189,7-7 1,-7-2 811,-4-3 0,-3-4 0,-2-7 0</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7:11.988"/>
    </inkml:context>
    <inkml:brush xml:id="br0">
      <inkml:brushProperty name="width" value="0.08571" units="cm"/>
      <inkml:brushProperty name="height" value="0.08571" units="cm"/>
      <inkml:brushProperty name="color" value="#FF0066"/>
    </inkml:brush>
  </inkml:definitions>
  <inkml:trace contextRef="#ctx0" brushRef="#br0">16 112 7326,'-9'0'-310,"2"0"917,7 0 267,0 0-783,7 0 1,-3-1-98,6-5 1,-1-3 0,4-5 27,-3 3 0,-4-1 0,3 5-303,-2-2 0,4 4 59,-6-6 159,7 0 122,-10 2-82,5 2 7,-7 7 162,0 0 0,0 7 0,2 2-74,3 0 1,-3 5 0,4-3-11,-5 3 0,-1-3 0,0 0-36,0 1 1,0-3-1,0 2 7,0 1 0,0 3 1,0 1-1,0 0 0,0-6 1,0 1-7,0 1 1,0 3-74,0 1 0,0-6 20,0 1 1,0-6-17,0 6-295,0-7 78,0 3 1,0-5-308,0 3 212,0-3 0,0 7 92,0-4 0,-1-1 0,-3 6 262,-1 3 0,-8-6 0,4 7 0,-7-5 0</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7:12.771"/>
    </inkml:context>
    <inkml:brush xml:id="br0">
      <inkml:brushProperty name="width" value="0.08571" units="cm"/>
      <inkml:brushProperty name="height" value="0.08571" units="cm"/>
      <inkml:brushProperty name="color" value="#FF0066"/>
    </inkml:brush>
  </inkml:definitions>
  <inkml:trace contextRef="#ctx0" brushRef="#br0">0 48 7458,'5'-10'-51,"1"-1"1,6 7 42,-1-1 1,-2-2-1,2 1 1,-1 1 68,6 5 0,0 0 6,0 0 0,0 0-2,0 0 1,0 0-35,1 0 1,-1 0 0,0 0-18,0 0 1,-6 0-1,1 0-17,1 0 0,3 0 36,1 0 1,-6 0 0,1 0 0,2 0 0,-4 0 30,1 0 1,1 0-17,5 0 0,0 0-108,0 0-44,-7 0-947,-2 0 312,-7 0 739,0 0 0,0 0 0</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7:15.206"/>
    </inkml:context>
    <inkml:brush xml:id="br0">
      <inkml:brushProperty name="width" value="0.08571" units="cm"/>
      <inkml:brushProperty name="height" value="0.08571" units="cm"/>
      <inkml:brushProperty name="color" value="#FF0066"/>
    </inkml:brush>
  </inkml:definitions>
  <inkml:trace contextRef="#ctx0" brushRef="#br0">81 64 6630,'9'0'179,"-2"0"0,-7 2-7,0 3-112,0-3 1,-7 11-38,-4-8 0,2 0 20,-1-5 1,4 0 17,-4 0-74,6 0 28,-10 0 0,12-1 0,-5-3-174,0-1 1,5-2 18,-3 1 0,3-3 89,2-7 0,0 6 0,2 1 12,3 2 1,2-1 0,6 5 100,-3-2 1,-4-1-19,4 6 84,1 0 154,5 0-210,0 0 0,-5 0-40,-1 0 1,-6 2 0,3 2-1,-2 3-2,1 2 0,-1-4 0,-3 4-11,3-2 0,-1 5-19,7-1 0,-8 3 1,4 1-31,0-5 1,-5 5 55,3-5 1,-1-1-6,1 2 1,-3 0-19,3 5 0,-3-6 1,-4 1-3,-3 1 1,3-3-1,-5 2 4,0 1 1,4-3 0,-8 2-25,-2 2 0,4-6 0,1 0 1,-1-2 30,0 1 1,3 4 0,-3-3 6,2 2 1,-5-3 3,1 4 0,2-6-18,-1 1 0,4-3-5,-4-2 1,4 0-22,-4 0 18,6 0 3,-10 0 0,12 0 2,-5 0 0,7-2 5,0-3 1,0 1-9,0-6 1,0 4-1,2-3 2,3 2 0,-3 0-2,3 2 0,-1 3-1,1-3 2,4-4 0,7 5 28,0-7 0,-5 8-5,-1-2-5,-6 3-7,10 2 0,-7 2-16,4 3 0,-2-3 1,-6 5 4,3 0 1,1-5 1,-2 3 1,-3-1-1,5-1 6,0 3 1,-5 1-1,5-4 25,0 3 0,-5 1-26,3-2 0,-1-3 1,0 5-36,1 0-54,0-5 75,2 12 0,-3-10 4,7 6 1,-6-6-1,4 3 4,-2 0 1,0-5 7,-1 3-4,-5 4-32,14-7 23,-14 5 83,14 0 1,-12-5 135,8 3-172,-8-3 1,6 3-34,-3 1-7,-5-1-599,7-5 596,-8 0 0,7 0 0,2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7:27.285"/>
    </inkml:context>
    <inkml:brush xml:id="br0">
      <inkml:brushProperty name="width" value="0.08571" units="cm"/>
      <inkml:brushProperty name="height" value="0.08571" units="cm"/>
    </inkml:brush>
  </inkml:definitions>
  <inkml:trace contextRef="#ctx0" brushRef="#br0">17 33 7707,'7'-11'-169,"4"0"1,3 8 110,2-2 1,0 3 0,0 2 98,0 0 1,0 5 0,0 2-1,0 0 9,0 1 1,-3 4 0,1-3 0,2 2-24,-3-1 1,8-4 0,-5 4-1,2 3-17,0 1 0,-8-3 0,1-1 2,1 3 0,1 1 0,-2 2-126,-6 0 1,-3 0 122,-2 0 1,0 0 0,-2-1 13,-3-5 0,-4 3 0,-7-8 17,0-1 0,0 3 1,0-2-1,0-1-18,0-3 0,-1-1 0,1 0 1,0 0-2,0 0 0,-1 0 0,-3 0 0,-1 0-45,1 0 1,2 0-1,2 0-246,0 0 0,0 0 0,0 0 27,0 0 0,7-1-148,4-5 391,3 5 0,2-14 0,0 6 0</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7:36.013"/>
    </inkml:context>
    <inkml:brush xml:id="br0">
      <inkml:brushProperty name="width" value="0.08571" units="cm"/>
      <inkml:brushProperty name="height" value="0.08571" units="cm"/>
      <inkml:brushProperty name="color" value="#E71224"/>
    </inkml:brush>
  </inkml:definitions>
  <inkml:trace contextRef="#ctx0" brushRef="#br0">241 97 7257,'-5'0'94,"3"2"0,-16 1-14,5 3 1,8-1 61,-6-5 0,6 5-82,-6 1 0,6-1-106,-6-5 0,6 2-71,-6 3 1,1-1 92,-6 6 1,5-6 0,0 3-6,-1 0 0,3-3 59,-2 6 0,2-4 1,-3 3-1,3 0 51,2-1 0,0-4 0,3 3-56,-1 0 0,-1-3-68,6 6 0,0-4 0,0 5 10,0 1 1,0-3 0,0 2-20,0 1 0,0 2 66,0 2 1,2-5-1,3 0 1,3-6 0,4 4-6,-1-2 0,-6 0 7,6-1 1,-1-5-19,7 5 1,-1-5 0,0-1 0,0 0 0,-6 0 0,1 0-4,1 0 1,3 0-1,1 0 1,0 0 2,0 0 0,-5 0 0,-1 0 43,3 0 0,1 0 172,2 0-133,0 0 0,0-5-64,0 0 0,-7-2 0,-2 3 32,0-1 0,-3-6-49,6 6 0,-4-6 0,3 4 6,-2-2 1,5 4 21,-1-6 0,2 6 1,-1-4-14,-1 2 0,-2-6 26,1 2 0,-1 4 0,-5 0 113,1 0 0,0-2-10,-5-7 1,0 0 0,0 0-87,0 0 1,0 0-1,0 0-61,0 0 0,0 5 0,0 1-74,0-3 1,0 4-1,-1-2 37,-5-1 0,5 3-37,-5-2 1,-3 6 41,-1-6 1,-5 8 13,-1-3 1,0 3 0,0-1-62,0-1 0,5 0 0,1 5 34,-3 0 0,4 0 1,-1 0 79,-3 0 0,-1 5 5,-2 0 1,0 6-1,2-4-7,3 2 0,2-5 0,6 3-16,-3 0 1,-5-4-129,6 8 1,0-6 86,5 6 1,0 0 35,0 5 0,-2-2 0,-2-1 0,-1-3 9,2 3 0,1-4 43,2 1 0,0 1-43,0 5 1,2-7-57,3-4 1,4-3 0,7-2 0,0 0 28,0 0 1,-5 0-1,-1-2 1,3-1-46,1-3 0,2-1 1,0 4-153,0-3 1,0-4-1,0 3 1,0-1-566,0 1 772,0-5 0,7 3 0,2-7 0</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7:37.619"/>
    </inkml:context>
    <inkml:brush xml:id="br0">
      <inkml:brushProperty name="width" value="0.08571" units="cm"/>
      <inkml:brushProperty name="height" value="0.08571" units="cm"/>
      <inkml:brushProperty name="color" value="#E71224"/>
    </inkml:brush>
  </inkml:definitions>
  <inkml:trace contextRef="#ctx0" brushRef="#br0">273 65 7532,'-9'0'-461,"-5"0"0,10 0 1,-6 0 473,-3 0 0,4 0 0,-2 0 120,-1 0 0,3 2 0,-2 1 114,-1 2 0,3 1 1,-2-6-84,-1 0 0,3 5 0,-2 0-52,-1-1 0,3 3 28,-2-1 0,2 6-258,-1-1 0,-3-2 1,6 1 111,-2 3 1,5-4 0,-3 1 24,0 3 1,5-4-1,-3 1-47,3 3 0,2-4 0,0 1 8,0 3 0,0-4 1,0 2 14,0 1 0,0-3 56,0 2 0,2-1 41,3 6 0,-1-5-64,7 0 1,-2-6 0,3 4 3,-1-2 1,-1 4-1,7-6-15,-1-1 1,-6 3 0,1 0 24,1 2 0,3-6-10,1 3 1,0-4 0,0-2 1,0 0 1,-6 0 0,1 0-62,2 0 0,-4 0-9,1 0 1,1-8 11,5-2 1,-5-3 0,-2 1 0,-1 3 5,1 2 1,-3-6 0,3 3 11,-2-5 0,5 5 1,-3-1-1,2 0 2,0 2 1,-6 0 0,6 6-1,-1-4 15,-1-2 1,0 5 0,-5-3 88,1 0 0,0 3-33,-5-6 0,0-1-23,0-5 1,0 0-1,0 0-19,0 0 1,0 5-1,0 1-19,0-3 0,0 4 1,0-1-7,0-3 1,0 4-1,0-2 1,-1 1-59,-5 1 0,4 0 0,-5 5 1,2-3-11,0-2 1,-8 6 106,2-3 1,-3-1-4,-2 2 0,0 0 1,0 5-67,0 0 1,0 0 0,0 0 12,0 0 1,2 1 0,1 3 0,3 1 7,-3-1 1,-1-1-1,-2 1 6,0 1 1,5 1-1,0-5-5,-1 5 1,3-4 42,-2 3 1,8 4-32,-3 2 1,-1-3 0,2 3 14,1 2 1,3-4 0,1 1 132,0 3 1,0 1-14,0 2 0,1-2 1,3-1-64,1-3 1,8-6 0,-3 3 0,5-2-100,1 1 1,0-1 0,0-5 0,2 0-61,3 0 1,4-5-1,7-2 1,0-2 82,0-4 0,7-1 0,2-2 0</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7:39.467"/>
    </inkml:context>
    <inkml:brush xml:id="br0">
      <inkml:brushProperty name="width" value="0.08571" units="cm"/>
      <inkml:brushProperty name="height" value="0.08571" units="cm"/>
      <inkml:brushProperty name="color" value="#E71224"/>
    </inkml:brush>
  </inkml:definitions>
  <inkml:trace contextRef="#ctx0" brushRef="#br0">193 97 7482,'9'0'-684,"0"-6"520,-4 1 1,-3-2 217,3 1-260,4 5 355,-7-7 0,3 8 44,-10 0 1,1 0 0,-6 0 6,-3 0 1,4 0-59,-2 0 1,1 0-180,-6 0 1,0 2 0,0 2 85,0 1 0,5 2 0,0-3-41,-1 1 1,-2 8 31,-3-3 0,1 5-163,0 1 0,8 0-61,2 0 0,4 0 158,2 0 1,0 0 0,2 0-1,4 0 0,-5-5 0,6-3 0,-1 1 73,-1 0 0,6-3 0,-4 3 31,2-2 1,2 3-61,5-4 0,0 4 0,0-4 0,0-3 1,0-1-1,0-2-4,0 0 1,0 0-1,0 0 4,0 0 0,0 0 1,0 0-9,0 0 1,0 0 46,0 0 1,-5 0-1,-2-2-49,-2-3 1,0-2 0,-4-6-1,5 4 8,1 2 0,-4-3 0,4 3 0,-2-2-24,-4-4 0,5-1 1,-1 0-1,0 1 4,0 2 1,0 1 82,-2-6 1,-3 0 0,4 0 45,-5 0 0,-1 5 0,0 0-74,0-1 1,0-2-37,0-2 1,0 5 0,-1 0-35,-5-1 0,3 3-6,-8-2 0,6 7 0,-4-3-6,2 0 1,-6 5-165,2-3 1,-3 3 150,-2 2 0,0 0 41,0 0 1,0 0 0,0 0 76,0 0 1,5 0-1,1 2-51,-3 3 1,-1-1-1,-2 7-19,0 1 1,7-3 0,2 0 0,1 0-3,1 0 0,0-4-9,5 6 0,1-2 0,3 3 21,1-1 1,8-8 0,-2 3 0,3-4-36,2-2 1,5 0 0,2 0 0,2 0-165,4 0 0,1 0 1,2 0 184,0 0 0,7-15 0,2-2 0</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7:40.897"/>
    </inkml:context>
    <inkml:brush xml:id="br0">
      <inkml:brushProperty name="width" value="0.08571" units="cm"/>
      <inkml:brushProperty name="height" value="0.08571" units="cm"/>
      <inkml:brushProperty name="color" value="#E71224"/>
    </inkml:brush>
  </inkml:definitions>
  <inkml:trace contextRef="#ctx0" brushRef="#br0">273 96 7075,'-16'0'126,"0"0"0,0 0 0,0 0-113,0 0 1,5 0-1,1 0 27,-3 0 1,-1 0 0,-2 0-2,0 0 0,5 2 0,0 2 16,-1 1 0,3 7-40,-2-1 1,3 3 0,-3 2-7,5 0 1,-1 0-1,2 1-8,1-1 0,3-6 0,1 1-4,0 1 1,0 3 0,0 1 3,0 0 1,1-2 0,3-2 0,1-1 25,-1 2 1,3-4 0,0-1-1,0 1-16,0 0 1,6-3-1,-2 4-8,3 3 1,2-6-1,0-2 1,-2-1-1,-3 1 0,3-3 1,-3 3 9,3-3 0,2-2 0,0 0 55,0 0 1,-5 0-1,0 0 13,1 0 1,-3-5 0,2-2-70,1-2 0,2-2 1,2-5-4,0 0 0,-5 5 0,-2 1 0,0-1-7,0 2 1,-4-4 0,4 6-1,0 0-4,0 0 0,-4-5 0,4 1 31,-2-3 0,0 3 0,-3 0 68,1-1 0,1 3 0,-6-2-64,0-1 0,0 3 0,-2 0-34,-3 2 0,1-6 0,-7 4 10,-1 0 0,3-3 1,0 5-1,0-2 42,0-3 1,4 4-1,-4 1-57,2 0 0,-6 0 0,4-5 13,0 1 0,-5 7 0,4-3-47,-5 0 1,-1 5 0,0-3-184,0 3 0,0-3 0,0-1 174,0 3 0,0-1 1,0 1-7,0-3 1,0 1 41,0 5 0,0 0-48,0 0 0,0 0 0,2 2 0,1 1-32,2 3 0,6 1 100,-6-2 0,6-1 0,-4 6-14,2 3 1,2-4-1,5 2-1,0 1 0,0 2 47,0 2 1,0 0-1,1-1-6,5-5 0,-3 3 1,8-8-1,1-1-26,3-3 1,1 5-1,0-1 1,0-1-29,0-3 0,5-1 1,1 0-1,-3 0-26,-1 0 1,-2 0-1,2 0 1,2 0-73,1 0 0,0-1 0,-5-3 0,0-1-361,0 1 0,0-3 480,0 2 0,8-15 0,1 2 0</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8:28.143"/>
    </inkml:context>
    <inkml:brush xml:id="br0">
      <inkml:brushProperty name="width" value="0.08571" units="cm"/>
      <inkml:brushProperty name="height" value="0.08571" units="cm"/>
    </inkml:brush>
  </inkml:definitions>
  <inkml:trace contextRef="#ctx0" brushRef="#br0">8 209 7578,'-2'9'-503,"-3"-4"0,5-3 440,0-2 76,0 0 123,7 7 1,-5-5 288,3 3 1,-1-3-346,6-2 0,1 0 0,3-2-48,-3-3 1,3-2 0,-5-6 0,2 5-89,0 0 1,-6-2 0,6 3 0,-1-2 83,-1-4 1,4 4 0,-6 0 0,0 1 5,0-1 0,4-2 0,-4-3 0,0 1-22,0 3 0,6-1 0,-4-5-51,-1 0 1,5 5 6,-8 0 0,2 8-12,-1-3 62,-4 5-8,5 1 1,-7 1 0,-2 3 0,-2 3-6,-1 2 1,0-4 0,5 6 4,0 2 1,-2-1 0,-2 1 0,-1-3 19,1 3 1,3 1-35,1 2 0,0 0 1,0 0-15,0 0 1,0 0-1,0 0 21,0 0 0,0 0 1,0 0-11,0 0 0,-6 0 65,1 0 1,0 0 0,5 0-44,0 0 0,-2 1 0,-2-1 5,-1 0 0,0 0 10,5 0 0,0 0 1,0 0 53,0 0 1,0 0-5,0 0 1,5 0-110,0 0 0,1 0-128,-6 0 1,0-5-74,0-1 1,0-4-252,0 4-412,0-6 893,0 3 0,0-7 0,-8-7 0,0-2 0</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8:28.728"/>
    </inkml:context>
    <inkml:brush xml:id="br0">
      <inkml:brushProperty name="width" value="0.08571" units="cm"/>
      <inkml:brushProperty name="height" value="0.08571" units="cm"/>
    </inkml:brush>
  </inkml:definitions>
  <inkml:trace contextRef="#ctx0" brushRef="#br0">0 16 6715,'11'0'-9,"0"0"1,-6 0 113,6 0 0,-6 0-22,6 0 0,-6 0-15,6 0 1,-2-2-1,3-1-29,-1-3 1,-6 1-18,6 5 0,-1 0 10,6 0 0,0 0 0,1 0-22,-1 0 0,0 0 0,0 0 8,0 0 1,0 0-1,0 0-29,0 0 0,0 0 0,0 0 20,0 0 1,0 0 0,0 0-1,0 0 4,0 0 1,-5 0 0,-1 0 61,3 0 0,1 0 90,2 0 1,-5 0 27,0 0 0,-6 0-161,6 0 1,-6 0 5,6 0-268,-8 0-653,4 0 593,-7 0 290,7 0 0,-5 0 0,5 0 0</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8:30.837"/>
    </inkml:context>
    <inkml:brush xml:id="br0">
      <inkml:brushProperty name="width" value="0.08571" units="cm"/>
      <inkml:brushProperty name="height" value="0.08571" units="cm"/>
    </inkml:brush>
  </inkml:definitions>
  <inkml:trace contextRef="#ctx0" brushRef="#br0">161 97 7572,'0'9'-460,"0"5"0,-1-12 77,-5 3 664,4 4 1,-5-5-95,7 6 1,-2-6-82,-3 1 0,-4-3-99,-7-2 1,0 0 0,0 0-82,0 0 1,5 0-1,1 0-13,-3 0 0,4 0 86,-1 0 0,6-2 0,-1-3 1,3-6 0,2 2 1,0-1 42,0-3 0,0 4 48,0-1 1,0-1-41,0-5 0,5 5 1,2 2-23,2 2 0,-5 0 1,3 4-31,0-3 0,0-1 0,6 4 68,-3-3 1,-4 1 79,4 5-121,1 0 1,3 2-1,-1 1 4,-2 3 0,-8 1 1,4-2 6,0 6 0,-3 3-20,7 2 1,-8 0 0,4-2 0,-1-1-4,-1-3 1,0 1-1,-3 5 5,3 0 1,-3-5-1,4 0-26,-5 1 0,1 1 0,2-1-23,1-1 0,0-1 18,-5 6 1,0 0 0,0 0-9,0 1 0,-5-7 1,-2 1 13,-2 1 1,0 3-1,-3-1-14,1-3 1,6 1 0,-4-5 0,0 0-20,0 0 0,4 4 0,-6-4 44,-2 2 1,-1-5 69,-2 1 0,0 2 16,0-1 0,5-1-33,1-5-3,-1 0-177,2 0 53,2 0 0,7-7 24,0-4 0,0 2 37,0-2 0,5 6-6,1-6 1,1 8-1,-4-4 10,3 0 18,-1 5 0,-3-5 44,3 7 1,-1 0-23,6 0 0,-4 0-10,4 0 1,-4 0-1,3 1 11,-2 5 0,0-3 0,-2 8 1,-1 0-31,7 5 1,-8 0 0,4-2-12,0-3 0,-5 3 5,3-3 1,-3 3 30,-2 2 0,2-2 0,2-1-20,1-3 0,0-4 3,-5 4 0,0-4-31,0 4 1,0-4 11,0 5 0,2-6 7,3 6 0,-3-6 191,4 6 47,-5-8-72,-1 11-24,0-12-429,0 12-656,0-12 940,0 5 0,7-7 0,2 0 0</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8:32.940"/>
    </inkml:context>
    <inkml:brush xml:id="br0">
      <inkml:brushProperty name="width" value="0.08571" units="cm"/>
      <inkml:brushProperty name="height" value="0.08571" units="cm"/>
    </inkml:brush>
  </inkml:definitions>
  <inkml:trace contextRef="#ctx0" brushRef="#br0">1 161 6811,'10'0'36,"1"0"74,-7 0 326,3 0-246,-7 0 1,1 0-181,5 0 0,1-2 0,5-1-26,-1-3 0,-6-4 0,4 2 0,0 1-6,0 0 0,-4-3 0,4 2 37,-2 0 1,4-3 0,-4-3 4,2 3 1,-5-3-1,3 5-1,0 0 0,-5 0 181,3 4-51,-3 3-244,-2-5 1,2 7 70,3 0 1,-3 1-1,3 5 86,-3 4 0,-2-1 1,0 2-1,0 2 45,0 1 0,0 2 1,0 0 7,0 0 0,0 0 1,0 2-1,0 1-30,0 3 0,0-1 1,0-5-1,0 2-38,0 3 0,0-3 1,0 4-1,0-5-57,0-1 0,0 0 0,0 0-149,0 1 0,0-1 0,0 0-11,0 0 0,0-6-693,0 1 190,0-7 1,-2 3 672,-3-7 0,-4-7 0,-7-2 0</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8:33.262"/>
    </inkml:context>
    <inkml:brush xml:id="br0">
      <inkml:brushProperty name="width" value="0.08571" units="cm"/>
      <inkml:brushProperty name="height" value="0.08571" units="cm"/>
    </inkml:brush>
  </inkml:definitions>
  <inkml:trace contextRef="#ctx0" brushRef="#br0">1 1 7423,'1'9'151,"5"-4"1,-3-3-252,8-2 0,0 0 197,5 0 1,0 0-1,0 0 1,0 0-75,0 0 1,5 0-1,1 0 1,-1 0 25,2 0 1,-3 2 0,6 1-1,1 2 1,-2-1 1,5-2-1,-3-2 1,2 2-181,-3 3 0,-1-3 0,-5 3 0,3-3-810,2-2 940,-5 0 0,3 0 0,-7 0 0</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8:36.644"/>
    </inkml:context>
    <inkml:brush xml:id="br0">
      <inkml:brushProperty name="width" value="0.08571" units="cm"/>
      <inkml:brushProperty name="height" value="0.08571" units="cm"/>
    </inkml:brush>
  </inkml:definitions>
  <inkml:trace contextRef="#ctx0" brushRef="#br0">113 97 6414,'10'0'122,"1"0"0,-6 0 95,6 0-181,-7 0 35,3 0 0,-7 1 45,0 5 1,-2-3-27,-3 8 0,1-7-29,-7 1 0,1 2 17,-6-2 0,5 1-95,0-6 0,6 0 19,-6 0 1,6-2-9,-6-3 0,6 1-65,-6-7 1,2 1 54,-1-6 0,1 5 0,5 0-72,-1-1 0,-1 3 1,8 0 31,4 2 1,-3-4 0,6 4 44,-2-2 0,6 5 103,-3-1 0,-1 3-6,2 2 1,0 0-15,5 0 0,-6 0 26,1 0 0,-6 6-14,6-1 1,-7 2 0,3-3 0,0 1 1,-5 2 2,3-1 0,-1-5-132,1 5 1,-3-3-53,3 3 93,4-5 1,-7 8 0,5-5-2,0 1-4,-5 1-28,5-6 1,-5 0-15,3 0 0,-3 1 44,3 5 0,-1-5 117,1 5-90,-3-4 1,7-1 47,-4 5-46,-3-5 0,5 8-73,-7-3 11,0-4 15,0 12 8,0-5 16,0 7-33,0 0 1,0 0 27,0 0 1,0-5-57,0-1 1,0-4-1,0 4 12,0 3 0,0-4 21,0 1 0,0-4 57,0 4 0,0 1-33,0 5 1,0-5 0,-2-2 20,-3-2 1,3 0-22,-3-2 0,1-1 4,-1 7 3,3-8 0,-5 6-1,7-4 1,-2-3-1,-3 3-69,3-3-88,-5-2-92,7 0-87,0 0-87,-7 0 286,5 0 159,-12 0 135,5 0 0,-2 0-56,0 0 0,6 2 354,-6 3-346,8-3 1,-6 5 28,4-7-177,3 0 48,-5 0-65,7 0 1,-2 0-103,-3 0 84,3 0 17,-5 0 80,7 0-846,0 0 335,7 0 486,-5 0 0,5-7 0,-7-2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7:27.756"/>
    </inkml:context>
    <inkml:brush xml:id="br0">
      <inkml:brushProperty name="width" value="0.08571" units="cm"/>
      <inkml:brushProperty name="height" value="0.08571" units="cm"/>
    </inkml:brush>
  </inkml:definitions>
  <inkml:trace contextRef="#ctx0" brushRef="#br0">193 1 7377,'-16'0'-575,"5"0"0,1 0 781,-3 0 0,4 0-118,-1 0 0,1 1 0,-4 3 19,3 1 1,-1 8-1,-3-2 1,3 3 0,-2-3 0,6-1-96,-2 3 0,6 1 0,-4 2 0,1 0-2,1 0 0,0 0 0,5 0 39,0 0 0,0 0 1,0 0-1,0 0 26,0 0 0,0 0 0,0 0 27,0 0 1,2-5-1,3 0-102,6 1 0,-3-5 1,3-1-1,2-3-188,1 3 0,-3-5 1,-1 5-1,3-4-123,1-2 1,2 0 0,0 0 0,0 0 310,0 0 0,7-8 0,2-1 0</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8:37.320"/>
    </inkml:context>
    <inkml:brush xml:id="br0">
      <inkml:brushProperty name="width" value="0.08571" units="cm"/>
      <inkml:brushProperty name="height" value="0.08571" units="cm"/>
    </inkml:brush>
  </inkml:definitions>
  <inkml:trace contextRef="#ctx0" brushRef="#br0">1 96 6143,'0'-9'228,"0"-5"1,0 5-237,0-7 1,1 5-14,5 1 0,-3 6 0,6-3 40,-2 0 0,6 5 58,-2-3 1,-2 3 7,1 2 0,-1 2 0,4 1-33,-3 3 0,-6 6-7,1-1 0,2-2-68,-1 2 0,1-1 18,-2 6 1,-3-5 58,3 0 1,-1-2 0,-1 3-15,3-1 1,1-8 0,-4 4-19,3 1-27,-1-7-547,2 6-75,-5-7 627,5 0 0,-7 0 0,0 0 0</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8:44.359"/>
    </inkml:context>
    <inkml:brush xml:id="br0">
      <inkml:brushProperty name="width" value="0.08571" units="cm"/>
      <inkml:brushProperty name="height" value="0.08571" units="cm"/>
    </inkml:brush>
  </inkml:definitions>
  <inkml:trace contextRef="#ctx0" brushRef="#br0">0 65 7127,'9'-7'-1256,"-4"-4"1434,-3 4-68,-2-7 0,0 10 30,0-7 55,0 8 14,0-4-12,0 7 353,0 0-404,0 7 1,0-4-149,0 8 0,0 0 1,0 5-3,0 0 1,0-5 0,0-1 29,0 3 1,0 1-1,0 2-23,0 0 1,5 0-1,1 0 74,-3 0 0,-1-5 0,0 0-2,3 1 0,-3 2 0,3 2-16,-3 0 1,-2-5 0,0 0-31,0 1 1,0-3 0,2 0-28,3-2 0,-3 6 20,3-3 1,-3-1-101,-2 2 0,0-6-159,0 6 45,0-8-1249,0 5 1441,0-8 0,0-8 0,0 0 0</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8:45.177"/>
    </inkml:context>
    <inkml:brush xml:id="br0">
      <inkml:brushProperty name="width" value="0.08571" units="cm"/>
      <inkml:brushProperty name="height" value="0.08571" units="cm"/>
    </inkml:brush>
  </inkml:definitions>
  <inkml:trace contextRef="#ctx0" brushRef="#br0">546 16 7034,'9'-7'-316,"-2"5"1,-5-5 510,3 7-91,-3 0-52,5 0 1,-9 6-1,-1 1-23,-3 2 0,-5-4 0,4 6-44,-2 1 0,-1 2 0,-4 3 0,1-3 26,2-4 1,1 5-1,-5-5 1,3 5-7,1 1 0,1 0 1,-6 0-1,-1 0 21,1 0 0,0-4 1,0 3-1,0 2 22,0 1 0,0 0 1,0-2-1,0 0-2,0 0 0,-5 4 0,-1-1 0,3-1-29,1 2 1,2-1 0,0-4 0,0-3 16,0-1 0,0-1 0,0 6 15,0 0 0,0-5-41,0 0 0,1-6-5,5 6 17,3-8-404,7 5 100,0-8 1,1 0 0,5 0-359,4 0 642,5 0 0,1-15 0,0-2 0</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8:45.957"/>
    </inkml:context>
    <inkml:brush xml:id="br0">
      <inkml:brushProperty name="width" value="0.08571" units="cm"/>
      <inkml:brushProperty name="height" value="0.08571" units="cm"/>
    </inkml:brush>
  </inkml:definitions>
  <inkml:trace contextRef="#ctx0" brushRef="#br0">239 0 6647,'-7'9'689,"4"4"-573,-8-8 1,7 8-42,-1-3 1,-2-1 0,2 2 0,-1-1-87,-1-1 0,5 6 0,-5-6 0,2 1-46,0 1 0,-6 0 0,4 5 0,-2 0-50,-4 0 1,5 0 0,-3 0 0,0 0 73,2 0 0,-5-2 1,5-1-1,-2-4 62,1-2 0,4 3-3,-4-4 0,4-1-12,-4-5-19,6 0 1,-1 0-47,10 0 1,-1 0 48,6 0 1,-4 0-1,3-2 1,-1-1 34,1-3 0,-3 1 1,4 3-9,3-3 0,-4 3 1,1-3-18,3 3 0,-4 0 0,2-1 4,1-3 0,2 1 0,2 5-33,0 0 0,0 0 0,-1-2 0,-3-1 10,-1-3 1,-1 1-1,7 5 16,-1 0 0,0 0 1,0 0-1,0 0 91,0 0 1,-6 0 0,1 0 0,2 0-53,1 0 1,-4 0 0,1 0-38,2 0 1,1 0 0,2 0-36,0 0 0,-5 0-189,-1 0-35,1 0 0,0 0 119,-1 0 0,-6-2 133,1-3 0,-10 3 0,-4-5 0</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8:46.706"/>
    </inkml:context>
    <inkml:brush xml:id="br0">
      <inkml:brushProperty name="width" value="0.08571" units="cm"/>
      <inkml:brushProperty name="height" value="0.08571" units="cm"/>
    </inkml:brush>
  </inkml:definitions>
  <inkml:trace contextRef="#ctx0" brushRef="#br0">1 32 6910,'14'-2'-462,"-3"-3"1,1 2 533,-7-8 1,3 7 10,-3-1 152,-3 3 1,5 9-106,-7 4 1,-6-2-97,1 2 1,0-1 10,5 6 1,0-5-1,0 0-63,0 1 0,0-3 0,0 2-38,0 1 0,0-3 1,0 2 86,0 1 1,0 3 2,0 1 0,0 0-6,0 0 0,2-2 0,1-2 48,2-1 1,1 0-68,-6 5 1,2 0-19,3 0 0,-3 0-9,3 0 1,2 0 12,-1 0 1,-1-5 62,-5-1-23,0-6-12,0 10 46,0-12-9,7 5 1,-5-5 50,3 3-7,-3-3-85,-2 5-114,0 0-176,0-5-131,0 5 0,2-7 402,3 0 0,4-7 0,7-2 0</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48:53.322"/>
    </inkml:context>
    <inkml:brush xml:id="br0">
      <inkml:brushProperty name="width" value="0.08571" units="cm"/>
      <inkml:brushProperty name="height" value="0.08571" units="cm"/>
      <inkml:brushProperty name="color" value="#E71224"/>
    </inkml:brush>
  </inkml:definitions>
  <inkml:trace contextRef="#ctx0" brushRef="#br0">15 16 7285,'-9'-1'-460,"3"-5"1,6 4 749,6-3-70,-4 3-36,5 2 91,-7 0-37,0 0 0,5 2-166,0 3 1,1-1-66,-6 7 1,1-8 0,3 4-26,1 0 0,6 2-12,-6 7 0,3 0 0,-5 0 12,2 1 1,1-7-1,-6 1-26,0 1 1,5-3 5,0 2 0,1 0 34,-6 5 0,0-6 0,-2-1 158,-3-2-141,3 6 1,-7-10 13,4 8-27,3-7-54,-5 3 0,7-14-1,0-4 1,0-3 0,0-2 25,0 0 1,5 5 0,0 0-20,-1-1 0,0-2 12,1-2 0,-2 1 0,6 3 30,-1 1 1,4 2 5,-1-1 1,-2 2-2,1 8 186,-6 0 1,5 0-124,-4 0 1,-3 2-43,3 4 0,-1 1 0,-1 5-10,3-1 1,-1-6 16,-5 6 1,2 0 22,3 5 0,-3 0 0,3 0-39,-3 0 0,-2 0 0,0 0 0,0 0-159,0 0 0,0 0 0,0 0-247,0 0 1,0 0 394,0 0 0,0 0 0,0 0 0</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55:09.790"/>
    </inkml:context>
    <inkml:brush xml:id="br0">
      <inkml:brushProperty name="width" value="0.08571" units="cm"/>
      <inkml:brushProperty name="height" value="0.08571" units="cm"/>
      <inkml:brushProperty name="color" value="#E71224"/>
    </inkml:brush>
  </inkml:definitions>
  <inkml:trace contextRef="#ctx0" brushRef="#br0">0 0 7401,'6'11'263,"-1"-1"1,0-4-195,-5 4 0,6-4 0,-1 4-12,-1 3 0,3 1 0,-2 2 0,0 0-3,2 0 0,-5 0 1,5 0-29,0 0 0,1 0 0,4 0-30,-1 1 1,-6-3 0,4-2-85,-2-1 0,0-7 0,-3 3-417,1 0-312,1-5 817,1 5 0,-6-7 0,7 0 0</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55:10.340"/>
    </inkml:context>
    <inkml:brush xml:id="br0">
      <inkml:brushProperty name="width" value="0.08571" units="cm"/>
      <inkml:brushProperty name="height" value="0.08571" units="cm"/>
      <inkml:brushProperty name="color" value="#E71224"/>
    </inkml:brush>
  </inkml:definitions>
  <inkml:trace contextRef="#ctx0" brushRef="#br0">369 0 7026,'0'9'131,"0"0"-32,0-3 1,-2-5-1,-1 7-48,-3-1 1,-4 2-1,3 7 13,-2 0 1,0 0-1,-4 0 1,3 2-11,-3 3 1,-1-3-1,-4 5 1,-1 0-42,-3 4 0,1-4 1,5 0-1,0-1-22,0-1 0,0 6 0,0-6 0,0-1-63,0-3 1,5-1 0,0 0-1,0 1 6,3-1 0,-1-2 0,5-2-97,-1-1 0,-1-6 0,5 4-163,-5-2 1,4 0-271,-3-1 596,3-4 0,2 5 0,0-7 0</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55:10.985"/>
    </inkml:context>
    <inkml:brush xml:id="br0">
      <inkml:brushProperty name="width" value="0.08571" units="cm"/>
      <inkml:brushProperty name="height" value="0.08571" units="cm"/>
      <inkml:brushProperty name="color" value="#E71224"/>
    </inkml:brush>
  </inkml:definitions>
  <inkml:trace contextRef="#ctx0" brushRef="#br0">209 0 7659,'0'16'-279,"0"-7"0,0 0 0,-2-5 383,-3 1 1,3 7-47,-3-1 1,-2-2-1,0 2-61,-2 1 0,5-3 0,-1 2 0,1-1 10,-1-1 1,3 6 0,-5-5 0,2 4-16,-1 3 0,-4-1 0,3 0 0,0 0 4,-1 0 0,-4 0 0,3 0 0,-2 0-4,1 0 0,1 0 1,-4 0-39,3 0 1,6-5 0,-3-1-23,0 3 89,5-6 0,-5-2-17,7-10 0,2 3 0,1-5 0,4 2 30,2-1 1,-3-4 0,4 2-1,3 0 0,1-1 1,2-4-25,0 2 1,0 6-1,0-4 1,0 2 15,0 4 1,0-5 0,0 3-1,0 2-5,0 1 1,0-4 0,0 1 0,0 1 15,0 3 0,0 1 0,1 0 0,-1 0 50,0 0 1,0 0 0,0 0-42,0 0 1,0 0-1,0 0-72,0 0 0,-6 0 0,-1-2-555,-1-3 283,4 3 1,-8-5-397,6 7 694,-6 0 0,-4-7 0,-9-2 0</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55:11.399"/>
    </inkml:context>
    <inkml:brush xml:id="br0">
      <inkml:brushProperty name="width" value="0.08571" units="cm"/>
      <inkml:brushProperty name="height" value="0.08571" units="cm"/>
      <inkml:brushProperty name="color" value="#E71224"/>
    </inkml:brush>
  </inkml:definitions>
  <inkml:trace contextRef="#ctx0" brushRef="#br0">0 0 7306,'0'11'-148,"0"0"80,0-8 0,0 6 185,0-4 1,0 4-1,0 7-67,0 0 0,0 0 0,0 2 0,0 2-58,0 1 1,0 2-1,0-3 1,2 1 8,4-1 0,-5 3 1,5 0-1,-4 0-18,-2 1 0,0 2 0,0-3 0,0 1 10,0-1 1,0-2-1,0-5 1,1-2-340,5-3 1,-5 3-359,5-3 704,-4-4 0,5-7 0,2-9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7:28.597"/>
    </inkml:context>
    <inkml:brush xml:id="br0">
      <inkml:brushProperty name="width" value="0.08571" units="cm"/>
      <inkml:brushProperty name="height" value="0.08571" units="cm"/>
    </inkml:brush>
  </inkml:definitions>
  <inkml:trace contextRef="#ctx0" brushRef="#br0">33 113 7702,'-7'9'-1198,"3"-2"1205,-7-7 1,8-2 115,-3-3-84,5 3 0,1-12 22,0 3 1,0 2 0,1 0 25,5 2 0,-5 0 1,7 3 31,-1-1 1,2-6-76,7 6 0,0-1-63,0 6 0,0 0 0,0 0 7,0 0 1,-5 2 0,-1 4-28,3 4 1,-4-1 0,1 2 24,3 1 1,-6-3 0,0 2-43,0 1 1,-5 3 0,3 1-5,-3 0 1,-2 0-22,0 0 1,0-5 67,0-1 177,0 1 204,0-2-361,0-2 1,0-9 47,0-3 0,0-4-127,0-7 0,0 0 165,0 0 0,0 0-48,0 0 1,0 0-1,0 0-17,0 0 1,5 5-1,3 2 1,-1 0-38,0 0 0,0 4 1,-2-4-59,6 2 1,-2-4 0,2 6 46,1 1 1,-3-3-1,2 2 99,1 1 0,-3 2 0,2 2-29,1 0 0,2 0-21,2 0 0,1 0-7,-1 0 0,-6 0 0,-1 2 22,-2 4 1,6-3-23,-3 8 0,-2-6 1,-1 6 0,0 1 1,-5-3 0,3 2-21,-3 1 0,3 3 0,0 1-10,-1 0 0,-2 0 1,0 0-1,1 0-15,2 0 0,3 0 0,-5 0-91,2 0 1,1-5 0,-6-1-51,0 3 0,0-4-621,0 1 784,0-6 0,0 3 0,0-7 0</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55:15.331"/>
    </inkml:context>
    <inkml:brush xml:id="br0">
      <inkml:brushProperty name="width" value="0.08571" units="cm"/>
      <inkml:brushProperty name="height" value="0.08571" units="cm"/>
      <inkml:brushProperty name="color" value="#E71224"/>
    </inkml:brush>
  </inkml:definitions>
  <inkml:trace contextRef="#ctx0" brushRef="#br0">193 16 6738,'0'-9'548,"0"2"-448,0 7-115,-7 0 1,0 2 0,-5 2 31,1 1 0,6 6 0,-4-4-14,2 2 0,-4-4 0,4 6-7,-2 1 0,3 3 0,-2 1 0,-1 0-2,0 0 0,3 0 0,-2 0 0,-1 0-7,0 0 0,5 0 0,-3 0 0,2 0 8,-1 0 0,1 2 1,5 1-1,0 3 8,0-3 1,-2-1 0,-1 0-1,-3 2 12,3 1 0,1 0 1,2-5-1,0 0 14,0 0 0,0 0 0,2 0 1,1 0 23,3 1 0,1 2 0,-4 1-8,3-1 0,6 3 20,-1 10 1,1-7 0,1-4 0,-4-3 14,-2-2 1,3 0 0,-2 0 0,-1 0-33,0 0 0,5-2 1,-3-1-1,2-4-14,0-2 0,-1 5-49,6-1 1,0-2 0,0 0 10,0-2 1,-5-2 0,-2-3-254,-2 3 0,6-3 116,-3 4 1,-1-5 0,2-2-292,1-5 0,3 3 1,1-8 431,0-2 0,7-8 0,2-4 0</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55:16.100"/>
    </inkml:context>
    <inkml:brush xml:id="br0">
      <inkml:brushProperty name="width" value="0.08571" units="cm"/>
      <inkml:brushProperty name="height" value="0.08571" units="cm"/>
      <inkml:brushProperty name="color" value="#E71224"/>
    </inkml:brush>
  </inkml:definitions>
  <inkml:trace contextRef="#ctx0" brushRef="#br0">0 159 6656,'0'9'357,"2"-2"-355,4-7 53,-5 0-82,6 0 1,-1-2 35,-1-3 0,2 3 0,-3-5 0,3 2-34,2-1 1,-4-6-1,6 1-40,1-3 1,-3-2-1,0 0 22,-2 0 1,4 5-28,-6 0 108,1 1 0,-6-1 89,0 0-112,0 8 0,0-3-2,0 12 1,0-3 0,0 8 0,0 2 5,0 1 0,0 2 1,0 0-1,0 0-12,0 0 0,0 5 0,0 2 0,0 2 19,0 4 1,0-4 0,0 0 0,0 0 6,0 0 0,0-6 1,0 3-1,0-5 28,0 0 1,0-1 0,1-2 0,3-2-147,1-1 1,1-6-97,-6 6-323,0-7 0,5 1 504,0-10 0,1-4 0,-6-7 0</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55:16.551"/>
    </inkml:context>
    <inkml:brush xml:id="br0">
      <inkml:brushProperty name="width" value="0.08571" units="cm"/>
      <inkml:brushProperty name="height" value="0.08571" units="cm"/>
      <inkml:brushProperty name="color" value="#E71224"/>
    </inkml:brush>
  </inkml:definitions>
  <inkml:trace contextRef="#ctx0" brushRef="#br0">1 49 7457,'10'0'-1344,"1"0"1401,-8 0 0,5-2 60,-8-3 0,1 3-8,5-3 0,-3 3 182,8 2-161,-7 0 0,10 0-89,-4 0 0,-1 0 0,2-2-20,2-3 1,1 3 0,2-4-13,0 5 1,-5 1 0,-1 0-1,1-2-67,-2-3 1,5 3 0,-3-4 14,3 5 1,2 1-157,0 0 0,-5 0-208,0 0 0,-8 1 407,2 5 0,-3 3 0,-9 7 0,-2 0 0</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55:16.902"/>
    </inkml:context>
    <inkml:brush xml:id="br0">
      <inkml:brushProperty name="width" value="0.08571" units="cm"/>
      <inkml:brushProperty name="height" value="0.08571" units="cm"/>
      <inkml:brushProperty name="color" value="#E71224"/>
    </inkml:brush>
  </inkml:definitions>
  <inkml:trace contextRef="#ctx0" brushRef="#br0">0 0 7058,'7'16'565,"-5"-7"-1177,5-2 447,-7-7 0,2 0-413,3 0 578,-3 0 0,12 0 0,-5 0 0</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55:19.013"/>
    </inkml:context>
    <inkml:brush xml:id="br0">
      <inkml:brushProperty name="width" value="0.08571" units="cm"/>
      <inkml:brushProperty name="height" value="0.08571" units="cm"/>
      <inkml:brushProperty name="color" value="#E71224"/>
    </inkml:brush>
  </inkml:definitions>
  <inkml:trace contextRef="#ctx0" brushRef="#br0">274 209 7630,'7'-9'-509,"-6"0"1,5 4 464,-4-6 0,-1 4 1,3 0-67,1 0 1,1 3 203,-6-6 1,0 4 23,0-4 1,-2 4-57,-3-4 0,3 4 1,-5-3-1,1 1 55,1-1 0,-2 3-113,1-4 0,3 1 1,-6-4 39,2 3 0,0 4 0,1-3-154,-4 2 1,1 2 0,-2 5 52,-1 0 0,-3 0-2,-1 0 1,0 0 16,0 0 0,0 7 12,0 4 0,2 3 0,1 0 1,5-1 12,0-3 1,-4 1-1,3 5-6,0 0 1,0-2 0,6-1-1,-3-3 109,3 3 0,1-4 1,2 2 75,0 1-109,0 2 1,2 1 44,3-5 0,4-3-21,7-7 0,-5 0 1,-1 0-34,3 0 0,-4 0 0,1 0-7,3 0 1,-4 0 0,2 0-3,1 0 0,2 0 0,2 0-20,0 0 1,0 0 0,0 0-30,0 0 0,1 0 0,-1 2-17,0 3 0,0-1-32,0 7 0,-2-6 0,-2 4 31,-1-2 0,-7 6 9,1-3 0,-3-1 1,-2 2 11,0 1 1,0-3 0,0 2-11,0 1 1,-6-3 0,-1 0-36,-2-2 0,-1 4 0,-6-4 9,0 2 0,0-5 0,1 3 0,3-2-41,1 0 0,0 3 1,-5-5 3,0 3 1,0-1 63,0-5 0,0 0 14,0 0 0,7-7 0,4-4 52,3-3 1,2-2 0,0 0-35,0 0 0,0 5 1,2 0-1,2-1 28,1-2 0,6 3 1,-4 0 6,2-1 1,0-3 0,3 1 0,-1 2-15,1 1 0,-3 2 1,0-3-1,0 3-1,0 2 0,-4-4 0,4 4 1,0 0-57,0 0 0,-4-1 0,6 5-164,1-2 1,-4-3-1,-1 5 188,0-3 0,2-6 0,7 3 0</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55:19.695"/>
    </inkml:context>
    <inkml:brush xml:id="br0">
      <inkml:brushProperty name="width" value="0.08571" units="cm"/>
      <inkml:brushProperty name="height" value="0.08571" units="cm"/>
      <inkml:brushProperty name="color" value="#E71224"/>
    </inkml:brush>
  </inkml:definitions>
  <inkml:trace contextRef="#ctx0" brushRef="#br0">80 17 7630,'8'9'-113,"-7"-2"-220,6-7 333,-7 0 1,0 2 0,-1 1 66,-5 3 1,5 1-1,-7-2-147,1 6 0,6-2 1,-7 0-1,3 0 31,0-1 1,-6 3 0,4 5 37,-2 0 1,5 0 0,-1 0 0,1-1-34,-1-5 1,3 4 0,-3-3 14,3 3 0,2-3 24,0 0 0,2-8 37,3 3 0,4-5 0,7-1 9,0 0 0,-5 2 1,0 2 48,1 1 0,2 1-30,2-6 1,1 0-33,-1 0 1,0 0-1,0 0-14,0 0 0,-6-2 0,1-2-34,2-1 1,-5-8 0,3 3 29,2-5 0,-6 5 1,0-1 5,0-1 0,-3-3 1,4-1-1,0 0 12,-5 0 0,-1 6 0,-2-1-10,0-2 1,0-1 0,0-2-17,0 0 1,0 5-1,-2 2 1,-1 1-14,-3-1 0,-1 5 1,4-3-1,-5 2-53,-1-1 0,4 1 0,-6 5-13,-1 0 0,-2 2 1,-2 1-1,0 3-222,0-3 0,0 6 1,0 0 298,0 0 0,7 5 0,-6-12 0,6 5 0</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55:20.471"/>
    </inkml:context>
    <inkml:brush xml:id="br0">
      <inkml:brushProperty name="width" value="0.08571" units="cm"/>
      <inkml:brushProperty name="height" value="0.08571" units="cm"/>
      <inkml:brushProperty name="color" value="#E71224"/>
    </inkml:brush>
  </inkml:definitions>
  <inkml:trace contextRef="#ctx0" brushRef="#br0">65 1 7630,'-7'16'40,"-1"-6"1,-4-1 152,1-2-673,8-1 1,-4-4 504,7 3 0,0-2 43,0 8 0,0-6-2,0 6 1,0 0-90,0 5 0,-6 0 0,1 0-108,1 0 0,3 0 74,1 0 0,0-5-73,0-1 1,0-4 63,0 4 81,0-6 1,0-4 11,0-11 1,5 2 0,2 1-1,0-1 4,0 0 0,0 5 0,-3-3 11,1 0 0,6 3 0,-4-5 85,2 2 0,-4 2-29,6 5 0,0 0-50,5 0 0,-6 0 1,1 0 9,2 0 1,-4 0 0,1 2-25,3 3 0,1-1 0,2 5-11,0-2 1,0 3-1,0-2 21,0 0 0,-5-2 0,0 4-34,1 3 1,-5-4-5,-2 2 0,-3-1-43,-2 6 0,0 0 0,-2-1 27,-3-5 0,-4 4 0,-7-5 0,2 2 10,3 0 0,-5-1 0,2 5 0,-6-3-5,1-1 0,6-6 1,3 4-1,-3 0 66,-1 0 1,-2-5 18,0 1 0,0 2-227,0-2 0,5 1-102,0-6 0,8-2-140,-3-3 1,5 1-169,1-7 557,0 1 0,-7-14 0,-2-1 0</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55:20.839"/>
    </inkml:context>
    <inkml:brush xml:id="br0">
      <inkml:brushProperty name="width" value="0.08571" units="cm"/>
      <inkml:brushProperty name="height" value="0.08571" units="cm"/>
      <inkml:brushProperty name="color" value="#E71224"/>
    </inkml:brush>
  </inkml:definitions>
  <inkml:trace contextRef="#ctx0" brushRef="#br0">1 1 7630,'9'8'-324,"-2"0"0,-7-7 465,0 5 0,2-4-23,3 3 0,4 2-87,7-2 0,0 1 0,0-6-30,0 0 1,0 0 40,0 0 0,0 0-422,0 0 0,-5 0-504,0 0 884,-1 0 0,6 0 0,0 0 0</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55:21.784"/>
    </inkml:context>
    <inkml:brush xml:id="br0">
      <inkml:brushProperty name="width" value="0.08571" units="cm"/>
      <inkml:brushProperty name="height" value="0.08571" units="cm"/>
      <inkml:brushProperty name="color" value="#E71224"/>
    </inkml:brush>
  </inkml:definitions>
  <inkml:trace contextRef="#ctx0" brushRef="#br0">241 113 6632,'6'10'70,"-1"1"23,0-7 0,-3 3-257,3-7 1,-3-2 185,4-3 0,-5 1-15,-1-7 1,0 6-75,0-6 0,0 1 68,0-6 1,0 0 0,-1 1-12,-5 5 0,4 1 0,-5 5 2,0-1 1,-2 0-1,-5 3 1,2-2 4,1-1 1,0 0 0,-5 5 0,0 0 1,0 5-1,2 2 1,1 0 6,3 0 1,-1 4 0,-5-4-27,0 2 0,0 0 0,2 3 0,1-3 19,2-2 0,8 6 0,-2-2 4,3 3 1,2-4 0,0 1-5,0 2 1,2-6 0,1 0 49,2 0 0,3-5 0,-3 3 21,6-3 0,3-2 0,2 0 42,0 0 1,0 0 9,0 0 1,0 0-29,0 0 1,0 0-90,0 0 0,-2 2 0,-1 1 27,-2 3 0,-3 1 1,5-4-21,-2 3 0,-6 1 36,6-2 0,-2 4 1,3 5-21,-1-3 0,-6-2-116,6-4 0,-8 4 21,3 7 1,-5 0-46,-1 0 1,-1 0 0,-5-1 94,-4-5 1,-3 4 0,1-5-1,1 0-14,-1-3 0,3 1 1,-2-2 39,-2-1 1,-1-1-1,-2 1-49,0 1 1,0 0 32,0-5 1,5 0 0,2-1 12,2-5 1,2 3-1,5-8-15,0-1 0,0 3 0,0-2 0,0-1 0,-2 4 1,-1 1 10,-3 0 1,1 4 21,5-8 0,2 0-23,3-5 1,-3 6 0,5 1 0,-2 0 26,1 0 0,6 3-52,-1-4 0,3 1 0,2-4-55,0 3 0,0 4 0,0-3-59,0 2 0,-5-3 1,-2 2-1,0 1 139,0 0 0,-6-5 0,12-4 0,-7-9 0</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55:22.359"/>
    </inkml:context>
    <inkml:brush xml:id="br0">
      <inkml:brushProperty name="width" value="0.08571" units="cm"/>
      <inkml:brushProperty name="height" value="0.08571" units="cm"/>
      <inkml:brushProperty name="color" value="#E71224"/>
    </inkml:brush>
  </inkml:definitions>
  <inkml:trace contextRef="#ctx0" brushRef="#br0">1 0 7596,'9'0'-802,"-1"0"900,-2 0 0,-3 2 141,8 3 1,0-1-148,5 7 0,0-2 0,-2 3-83,-3-1 0,3-6 0,-5 6 0,2-1 49,-1-1 1,-1 6 0,4-5 0,-3 5-105,3 1 1,-4 1 0,1 3-1,1 1 55,-2-1 0,4 0 0,-6-1 0,0 3 14,0-3 0,4 1 1,-4-1-1,0 3-11,0-3 1,-2 1 0,-3-1 0,2 3 1,1-3 1,0-1-1,-5 0 1,0 2 0,0 1 0,0 2 0,0-3 0,0 3-14,0 2 0,-1-5 0,-3 1 1,-1-3-11,1-2 0,-3 0 1,2 0-1,-1 0-37,-1 0 0,4-5 1,-8-1 7,-2 3 0,5-4 0,-3 0-206,-2-2 1,-1 3-1,-2-4-137,0-3 0,5 4-144,1-1 525,6-1 0,-3-12 0,7-2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7:29.448"/>
    </inkml:context>
    <inkml:brush xml:id="br0">
      <inkml:brushProperty name="width" value="0.08571" units="cm"/>
      <inkml:brushProperty name="height" value="0.08571" units="cm"/>
    </inkml:brush>
  </inkml:definitions>
  <inkml:trace contextRef="#ctx0" brushRef="#br0">32 17 7077,'-10'0'-621,"-1"0"837,7 0 0,-3-2-279,7-3 1,2 3 0,3-3 77,6 3 0,-2 2 0,2 0 35,1 0 0,-3 0 1,2 0-12,1 0 0,3 0 1,1 0-12,0 0 0,0 0 1,0 0-16,0 0 1,0 0 0,0 0 0,0 0-5,0 0 1,0 0-1,0 0 7,0 0 0,-5 0 0,-1 0-125,3 0 1,-4 0-217,1 0 0,-4 5-103,4 0 428,-6 1 0,3-6 0,-7 0 0</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55:22.593"/>
    </inkml:context>
    <inkml:brush xml:id="br0">
      <inkml:brushProperty name="width" value="0.08571" units="cm"/>
      <inkml:brushProperty name="height" value="0.08571" units="cm"/>
      <inkml:brushProperty name="color" value="#E71224"/>
    </inkml:brush>
  </inkml:definitions>
  <inkml:trace contextRef="#ctx0" brushRef="#br0">17 16 7612,'-9'-7'0,"2"-2"0</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55:23.833"/>
    </inkml:context>
    <inkml:brush xml:id="br0">
      <inkml:brushProperty name="width" value="0.08571" units="cm"/>
      <inkml:brushProperty name="height" value="0.08571" units="cm"/>
      <inkml:brushProperty name="color" value="#E71224"/>
    </inkml:brush>
  </inkml:definitions>
  <inkml:trace contextRef="#ctx0" brushRef="#br0">0 0 7602,'9'8'-233,"0"-7"195,-4 5 1,-1-5-23,7-1 0,-6 0 0,6 0 68,1 0 1,-3 0 0,2 0 60,1 0 1,-3 0-1,2 0-13,1 0 1,-3 0 0,2 0 33,1 0 1,3 0 0,1 0-61,0 0 0,0 0 0,0 0-93,0 0 1,-5 0-1,-1 0-148,3 0 0,1 0 29,2 0 1,-5 0-678,-1 0 859,-6 0 0,3 0 0,-14 8 0,-2 1 0</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55:24.141"/>
    </inkml:context>
    <inkml:brush xml:id="br0">
      <inkml:brushProperty name="width" value="0.08571" units="cm"/>
      <inkml:brushProperty name="height" value="0.08571" units="cm"/>
      <inkml:brushProperty name="color" value="#E71224"/>
    </inkml:brush>
  </inkml:definitions>
  <inkml:trace contextRef="#ctx0" brushRef="#br0">17 1 7602,'-8'16'-675,"7"-7"665,-6-2 1,8-7 43,5 0 0,3 0 0,7 0-33,0 0 0,-6 0 1,1 0 14,2 0 0,1 0 0,2 0 8,0 0 0,0 0 1,0 0-1,0 0-110,0 0 0,0-5 86,0-1 0,0-6 0,0 3 0</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55:32.851"/>
    </inkml:context>
    <inkml:brush xml:id="br0">
      <inkml:brushProperty name="width" value="0.08571" units="cm"/>
      <inkml:brushProperty name="height" value="0.08571" units="cm"/>
      <inkml:brushProperty name="color" value="#E71224"/>
    </inkml:brush>
  </inkml:definitions>
  <inkml:trace contextRef="#ctx0" brushRef="#br0">129 0 6933,'-9'0'310,"-4"2"-270,8 3 1,-7-1-57,1 7 1,4-6 0,0 4 29,0-2 1,3 4 0,-5-4 19,2 2 0,0-4 1,3 6-16,-1 1 1,-6 3-36,6 1 0,0 0 1,5 0 6,0 0 0,0-6 0,0 1 0,0 2 10,0 1 0,0-3 0,0-1 0,1 3 19,5 1 0,-5 2 0,7-2 0,-3-1-12,0-3 1,2-4-1,-1 3 1,3 0 8,0-1 1,5-4 0,-4 1 23,5-3 1,1-2 0,0 0-1,0 0-40,0 0 0,0 0 0,0 0 0,0-2 11,0-3 0,0 3 1,0-5-1,0 2-2,0-1 0,-5-1 0,0 4 0,-1-4 2,-1-2 1,4 3 0,-6-3 0,0 1-2,0-1 1,4 3-1,-4-3 1,0 0-16,0 1 0,0 2 0,-3-4-40,1-3 1,2 4-1,-3-2-9,1-1 0,0 3 0,-5-2 30,0-1 0,0-2 0,-1-1 8,-5 5 0,5 1 1,-7 5-1,3-3 17,0-2 1,-2 4-1,1-4 6,-4 2 0,1-4 0,-2 4-6,-1-2 1,3 6 0,-2-5 0,-2 1 0,5 6 0,-3-5 5,-2 4 1,-1-3 0,-2 0-7,0 1 1,5 2-1,1 2 1,-3 0-66,-1 0 1,3 0 0,1 0-1,-1 2-136,2 3 0,-5-1 1,3 7-84,-3 1 0,5-3 282,4 2 0,-4-1 0,0 7 0</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55:33.508"/>
    </inkml:context>
    <inkml:brush xml:id="br0">
      <inkml:brushProperty name="width" value="0.08571" units="cm"/>
      <inkml:brushProperty name="height" value="0.08571" units="cm"/>
      <inkml:brushProperty name="color" value="#E71224"/>
    </inkml:brush>
  </inkml:definitions>
  <inkml:trace contextRef="#ctx0" brushRef="#br0">0 1 7023,'16'0'-301,"-7"0"505,-2 0-227,-7 0 119,-7 0 80,5 0 24,-5 0-22,7 0 0,-1 0-10,-5 0 0,4 2 176,-3 3-28,3-3-59,2 5 17,0-7-1500,0 0-121,0 7 1347,0-5 0,0 5 0,7 0 0,2 2 0</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55:34.154"/>
    </inkml:context>
    <inkml:brush xml:id="br0">
      <inkml:brushProperty name="width" value="0.08571" units="cm"/>
      <inkml:brushProperty name="height" value="0.08571" units="cm"/>
      <inkml:brushProperty name="color" value="#E71224"/>
    </inkml:brush>
  </inkml:definitions>
  <inkml:trace contextRef="#ctx0" brushRef="#br0">32 0 7607,'9'9'-619,"-2"-2"710,-7-7 0,-1 6-28,-5-1 0,5 2 0,-5-1-29,4 4 0,1-1 0,-3 2-9,-1 1 1,-1 3 0,6 1-55,0 0 1,0 0-1,0 0-16,0 0 1,0-5 0,0-1 19,0 3 1,-1-1 0,-3 1 10,-1-3 0,-1-4 14,6 4 1,0-4 9,0 4-1,0-6 40,0 10 0,2-12 20,3 3 0,4-3-6,7-2 0,0 0 0,0 0-37,0 0 0,-1-2 0,-3-1 0,-1-3-6,1 3 1,3 1 0,1 2 0,0 0 4,0 0 1,0-2 0,0-1 0,0-3-15,0 3 1,0 1 0,0 2 0,0 0-4,0 0 0,0-2 0,0-1-65,0-3 0,0 1-164,0 5 0,-5 0 0,-2-2-698,-2-3 919,-2 3 0,-5-12 0,0 5 0</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55:34.498"/>
    </inkml:context>
    <inkml:brush xml:id="br0">
      <inkml:brushProperty name="width" value="0.08571" units="cm"/>
      <inkml:brushProperty name="height" value="0.08571" units="cm"/>
      <inkml:brushProperty name="color" value="#E71224"/>
    </inkml:brush>
  </inkml:definitions>
  <inkml:trace contextRef="#ctx0" brushRef="#br0">0 1 7488,'5'10'-391,"1"1"411,-1-7 1,-5 10-81,0-4 1,0-1 0,0 2-1,0 2 91,0 1 0,0-4 1,0 1-1,0 2-25,0 1 1,0 2-1,0 0 1,0 0-23,0 0 1,0 0-1,0 0-57,0 0 1,5 0-172,1 0 1,-1 0 60,-5 0 183,0-7 0,0-2 0,0-7 0</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55:35.275"/>
    </inkml:context>
    <inkml:brush xml:id="br0">
      <inkml:brushProperty name="width" value="0.08571" units="cm"/>
      <inkml:brushProperty name="height" value="0.08571" units="cm"/>
      <inkml:brushProperty name="color" value="#E71224"/>
    </inkml:brush>
  </inkml:definitions>
  <inkml:trace contextRef="#ctx0" brushRef="#br0">33 0 7575,'0'17'-628,"-7"-9"423,5 0 441,-5-8-253,7 0 0,0 7 4,0 3 0,-2 3 0,-1-1 26,-3-1 0,1 0-42,5 5 1,0 0-32,0 0 0,0-5-67,0-1 12,0-6 100,0 3 51,0-7 1,0-2 0,2-1 14,3-3 1,-1-4-1,5 2-28,-2-1 0,5 4-13,-1-6 0,3 8 1,0-4-1,-1 1 28,-3 1 0,-4 0 0,5 5 14,1 0 0,2 0 1,2 0 28,0 0 0,-5 0 0,0 0 0,1 0-67,2 0 0,-3 0 0,0 0-13,1 0 0,3 1 0,1 3 7,0 1 1,-6 6-1,-1-4 1,0 0-16,0 0 1,-4 6-15,6-2 1,-6 3-26,6 2 1,-7 0 0,1 0 36,-3 0 1,-2-5 0,-2-2 0,-2 0-4,-1-1 0,-7-2 0,1 3 6,-3-2 1,-2 4 0,0-6 0,0 0 16,0 2 1,-1-5-1,1 5 20,0 0 0,0-5 1,0 3-1,0-3-16,0-2 1,6 0-1,-1 0 1,0 2-136,2 3 0,-5-3-32,3 4 1,2-5-141,-1-1 1,-1-1-193,-5-5 484,7 4 0,2-12 0,7 5 0</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55:35.617"/>
    </inkml:context>
    <inkml:brush xml:id="br0">
      <inkml:brushProperty name="width" value="0.08571" units="cm"/>
      <inkml:brushProperty name="height" value="0.08571" units="cm"/>
      <inkml:brushProperty name="color" value="#E71224"/>
    </inkml:brush>
  </inkml:definitions>
  <inkml:trace contextRef="#ctx0" brushRef="#br0">0 0 7607,'0'9'-468,"2"-2"1,3-7 403,6 0 1,-2 0 0,2 0 130,1 0 1,2 0-1,2 0-22,0 0 0,0 0 0,0 0 0,0 0-26,0 0 0,2 0 0,2 0 0,1 0-55,-1 0 0,-2 0 0,-2 0 1,0 0-154,0 0 1,0-5 0,0 0 188,0 1 0,0 2 0,0 2 0</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55:36.059"/>
    </inkml:context>
    <inkml:brush xml:id="br0">
      <inkml:brushProperty name="width" value="0.08571" units="cm"/>
      <inkml:brushProperty name="height" value="0.08571" units="cm"/>
      <inkml:brushProperty name="color" value="#E71224"/>
    </inkml:brush>
  </inkml:definitions>
  <inkml:trace contextRef="#ctx0" brushRef="#br0">0 0 7295,'9'7'-1210,"0"-5"1509,-3 4 49,-5-5 1,7 1-208,-8 3-2,0-3 1,0 13-116,0-5 0,0-1 0,0 2-21,0 1 0,0 3 0,0 1 0,0 0 2,0 0 1,0 0-1,0 0-152,0 0 148,0 0 0,0 0 1,0 0-1,0 0-140,0 0 0,0-5 0,0-1-209,0 3 0,0 1 348,0 2 0,0-7 0,0-2 0,0-7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7:29.786"/>
    </inkml:context>
    <inkml:brush xml:id="br0">
      <inkml:brushProperty name="width" value="0.08571" units="cm"/>
      <inkml:brushProperty name="height" value="0.08571" units="cm"/>
    </inkml:brush>
  </inkml:definitions>
  <inkml:trace contextRef="#ctx0" brushRef="#br0">0 0 6831,'16'0'-137,"-5"0"118,0 0 1,0 0-1,5 0 21,0 0 0,0 6 0,0-1 0,0-2 3,0-1 1,0-2-1,0 0-44,0 0 0,0 0 39,0 0 0,0 0 0,0 0 0</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55:36.637"/>
    </inkml:context>
    <inkml:brush xml:id="br0">
      <inkml:brushProperty name="width" value="0.08571" units="cm"/>
      <inkml:brushProperty name="height" value="0.08571" units="cm"/>
      <inkml:brushProperty name="color" value="#E71224"/>
    </inkml:brush>
  </inkml:definitions>
  <inkml:trace contextRef="#ctx0" brushRef="#br0">32 0 6811,'11'15'428,"-1"-5"-493,-6-3 1,3-5 84,-7 3 1,0-1-1,-2 5-55,-3-2 0,3 0 0,-3-1 41,3 4 1,0 4 0,-1 2 6,-3 1 1,-1 4-1,4 0 1,-3-1-10,3-2 0,1-2 0,0 0 1,-1 0 6,-3 0 0,1 0 0,5 0-85,0 0 0,0-5-57,0-1-40,0-6 129,0 3 0,5-9 36,1-3 0,6-2 0,-3-6 2,0 3 0,5 6 0,-3-3 34,3 0 1,2 5 0,0-3 59,0 3 0,0 2 1,0 0-37,0 0 0,0-5 1,0-1-1,1 3-13,-1 1 1,0 2-1,0 0 1,0 0-8,0 0 0,0 0 1,0 0-59,0 0 1,-6 0 0,1 0-183,2 0-650,-6 0 856,7 0 0,-19 0 0,3 0 0</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55:36.964"/>
    </inkml:context>
    <inkml:brush xml:id="br0">
      <inkml:brushProperty name="width" value="0.08571" units="cm"/>
      <inkml:brushProperty name="height" value="0.08571" units="cm"/>
      <inkml:brushProperty name="color" value="#E71224"/>
    </inkml:brush>
  </inkml:definitions>
  <inkml:trace contextRef="#ctx0" brushRef="#br0">17 0 7022,'0'9'128,"0"6"-126,0-5 1,0 4-1,0 3-39,0-1 0,-6 0 0,1 0 1,1 0 80,3 0 0,1 0 0,0 0 0,0 0 10,0 0 0,0 0 0,0 0 1,0 0-34,0 0 1,0 5-1,0 1-74,0-3 0,0-1 0,0-2-258,0 0 0,0-5-343,0 0 654,0-8 0,7 4 0,2-7 0</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55:37.714"/>
    </inkml:context>
    <inkml:brush xml:id="br0">
      <inkml:brushProperty name="width" value="0.08571" units="cm"/>
      <inkml:brushProperty name="height" value="0.08571" units="cm"/>
      <inkml:brushProperty name="color" value="#E71224"/>
    </inkml:brush>
  </inkml:definitions>
  <inkml:trace contextRef="#ctx0" brushRef="#br0">96 0 7607,'6'11'157,"-1"0"-338,1-8 0,-6 6 0,-2-5-26,-4 1 0,5 2 0,-7-3 246,1 1 1,6 7 0,-7-3-1,3 2-33,0 0 0,-2-1 1,3 6-32,-1 0 1,-1-5 0,6 0 40,0 1 0,-5-3 0,0 2-55,1 1 22,2-4 0,2 0-44,0-2 56,0-4 0,0 3 1,0-10 1,2 3 0,2-5 0,3 1 5,2 1 1,-4-6 0,6 4-3,1-2 1,-3 6 0,0-4 0,0 1 1,0 1 0,-4-1 0,6 6 0,0-1 54,-3-5 1,7 5-1,-5-5 17,5 4 1,-5 2-1,1 0 1,0 2 17,-2 4 1,5-5 0,-3 5 0,1-3-18,-1 3 0,3-3 0,-3 6-3,3-2 1,-3 4 0,-2-4-33,-2 2 1,3 2-1,-4 5-43,-3 0 1,1-6 0,-1 1-59,3 2 0,-1 1 0,-7 2 56,-3 0 1,1-5 0,-4-1 0,-1 1-44,0-2 1,-2 5-1,-5-3 62,0 3 1,0-5 0,2-2 0,1-2 52,2 1 1,1 4 0,-6-4-61,0-3 1,0-1 0,0-2 0,1 2 14,5 3 0,-5-3 0,5 3-148,-4-3 0,3-2-76,0 0 1,2-2 0,-3-1-178,1-2 1,6-8 97,-6 2 1,2 2 281,-2-1 0,-3-1 0,5-5 0</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55:38.122"/>
    </inkml:context>
    <inkml:brush xml:id="br0">
      <inkml:brushProperty name="width" value="0.08571" units="cm"/>
      <inkml:brushProperty name="height" value="0.08571" units="cm"/>
      <inkml:brushProperty name="color" value="#E71224"/>
    </inkml:brush>
  </inkml:definitions>
  <inkml:trace contextRef="#ctx0" brushRef="#br0">1 16 6564,'0'16'250,"0"-7"1,1-2-1,5-7-548,4 0 0,-1-5 0,2-1 411,1 3 0,3 1 0,1 2-7,0 0 1,0 0 0,0 0-48,0 0 1,0 0 0,2 0-1,1 0 6,3 0 1,-1 0-1,-3 0 1,1 0-77,3 0 1,1 0 0,-3 0-1,1 0-25,-1 0 0,-3 0 1,-1-2-53,0-3 1,1 3 87,-1-3 0,0-4 0,0 0 0</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1:00.402"/>
    </inkml:context>
    <inkml:brush xml:id="br0">
      <inkml:brushProperty name="width" value="0.08571" units="cm"/>
      <inkml:brushProperty name="height" value="0.08571" units="cm"/>
      <inkml:brushProperty name="color" value="#E71224"/>
    </inkml:brush>
  </inkml:definitions>
  <inkml:trace contextRef="#ctx0" brushRef="#br0">123 88 7613,'-10'0'-414,"2"8"530,1-6-5,5 6 0,-8-8 1,6 2 118,-2 3 0,-1-1-126,1 8 0,2-2 0,-6 3 14,2-1 0,1-6 1,3 5-25,-2 3 1,-2 0-1,4-1-70,-2-1-102,1-1 170,5-1-91,0 6 1,0-12-135,0 7 137,0-7 0,0 12 50,0-5-83,0 5 12,7-7 1,-3 1-1,8-6 31,1 2 0,3 2 0,1-5 20,1 3 7,-8 0-19,5-6 1,-11 0 0,8 0-1,1 0 53,3 0 0,1-6-58,1 0 0,-1-5 0,-1 3 29,-5-2 1,5 5 27,-5-7 0,-1 0 0,0-5-51,-2-1 0,-3 1 0,-3 1 1,2 3 43,2 1 1,0 0 0,-6-5 0,0 0 54,0-1 0,0 6 1,0 1 84,0-3-140,0 6-30,0-7 35,0 5-29,-8 1 31,6-7-219,-13 14 138,13-13 0,-14 13 1,7-6-1,-3 2 1,0 0-1,-1 0-235,-3-1 0,5 5 0,-1-4 0,-2 4-27,-1 2 241,5 0-349,-5 0 1,5 0-1,-8 2-886,1 4 913,7 3 350,-5 1 0,5 6 0,-7-7 0</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1:00.947"/>
    </inkml:context>
    <inkml:brush xml:id="br0">
      <inkml:brushProperty name="width" value="0.08571" units="cm"/>
      <inkml:brushProperty name="height" value="0.08571" units="cm"/>
      <inkml:brushProperty name="color" value="#E71224"/>
    </inkml:brush>
  </inkml:definitions>
  <inkml:trace contextRef="#ctx0" brushRef="#br0">0 1 7993,'18'0'336,"-7"0"-257,1 0 1,-6 0 0,5 0 69,3 0 1,-4 0-197,1 0 0,1 1-150,5 5 154,1-4 1,-6 6 0,-1-8-396,3 0 1,-4 0-568,1 0 332,1 0 673,5 0 0,-7 8 0,-2 1 0</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1:01.213"/>
    </inkml:context>
    <inkml:brush xml:id="br0">
      <inkml:brushProperty name="width" value="0.08571" units="cm"/>
      <inkml:brushProperty name="height" value="0.08571" units="cm"/>
      <inkml:brushProperty name="color" value="#E71224"/>
    </inkml:brush>
  </inkml:definitions>
  <inkml:trace contextRef="#ctx0" brushRef="#br0">1 0 7985,'0'10'-216,"7"3"437,5-7 0,3 2-140,3-2 1,-1-4 0,1 4-15,-1-4 0,-5-2 1,0 0-479,1 0 1,-3 0 410,2 0 0,-1 7 0,7 3 0</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1:02.325"/>
    </inkml:context>
    <inkml:brush xml:id="br0">
      <inkml:brushProperty name="width" value="0.08571" units="cm"/>
      <inkml:brushProperty name="height" value="0.08571" units="cm"/>
      <inkml:brushProperty name="color" value="#E71224"/>
    </inkml:brush>
  </inkml:definitions>
  <inkml:trace contextRef="#ctx0" brushRef="#br0">210 18 7164,'10'0'325,"-2"-8"-177,-16 6 0,-2-6-67,-7 8 0,5 6 0,1 0-27,-3-2 0,-1 6 0,-3-1 58,1 1 1,5 5-103,0-3 1,1 2 0,-5-1-1,3-1-17,1 2 0,6 1 0,-4 3-20,3-1 0,1-5 0,6-1 44,0 3 1,0 1 2,0 3 0,0-1 0,0 1 0,0-1 1,6-5 0,1 0-20,3 1 1,-4-3 0,6-1 0,1-1 0,-3 4 0,2-6 1,1 0-8,3 1 0,1-5 0,1 4-11,-1-4 1,1-2 0,-1 0 5,0 0 0,1 0 0,-1 0-39,1 0 1,-1-2 0,1-2 0,-1-2 1,-5-5 0,0 3-1,-1-2 17,-1-3 1,5 3 0,-5-2 0,2 1 26,-1 1 0,-5-6 0,4 5 8,-2-5 1,-2 5 0,-5-1 28,5-2 0,-4-1 0,4-3-11,-4 1 1,-2 5-1,0 1 7,0-3 1,0-1 0,-2-1 0,-2 2-7,-2 3 1,-5 5 0,3-6-1,-2 1-14,-3 1 0,3 0 1,-2 6-1,-1-1-52,-3 1 0,-1-4 0,-3 2 1,-1 2-92,-2 2 1,-1 2 0,7 0 0,-1 0 9,1 0 1,5 6 0,3 2 0,-1 0 123,0-1 0,6 7 0,-3-4 0</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1:02.571"/>
    </inkml:context>
    <inkml:brush xml:id="br0">
      <inkml:brushProperty name="width" value="0.08571" units="cm"/>
      <inkml:brushProperty name="height" value="0.08571" units="cm"/>
      <inkml:brushProperty name="color" value="#E71224"/>
    </inkml:brush>
  </inkml:definitions>
  <inkml:trace contextRef="#ctx0" brushRef="#br0">71 0 7956,'10'2'-1041,"-5"4"1280,-3-4 0,-2 13-226,0-5 1,0 7 0,0 1-217,0-1 1,-6 1 0,-1-1 0,-3 1 202,-4-1 0,-9 1 0,-4-1 0</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1:04.119"/>
    </inkml:context>
    <inkml:brush xml:id="br0">
      <inkml:brushProperty name="width" value="0.08571" units="cm"/>
      <inkml:brushProperty name="height" value="0.08571" units="cm"/>
      <inkml:brushProperty name="color" value="#E71224"/>
    </inkml:brush>
  </inkml:definitions>
  <inkml:trace contextRef="#ctx0" brushRef="#br0">0 1 7841,'10'0'80,"6"0"0,-14 2 244,3 4-192,-3-4 32,-2 5 0,0 1 0,0 4-14,0 3 0,0 3 0,0-1-100,0 1 1,0-1 0,0 1-136,0-1 1,0 0-1,0 1-214,0-1 1,6-5-1,0 0-202,-2 1 1,-2-3-709,-2 2 1209,0-9 0,8 13 0,1-6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7:31.246"/>
    </inkml:context>
    <inkml:brush xml:id="br0">
      <inkml:brushProperty name="width" value="0.08571" units="cm"/>
      <inkml:brushProperty name="height" value="0.08571" units="cm"/>
    </inkml:brush>
  </inkml:definitions>
  <inkml:trace contextRef="#ctx0" brushRef="#br0">449 0 6199,'-7'9'33,"6"0"0,-7-5-14,1 1 1,0 2 0,-5-3 0,1 1 5,-1-1 1,3 3 0,-2-2 0,-2 0-2,-1 3 1,-2-5 0,0 6 0,0 0 9,0 0 1,-5-4 0,-1 4-1,3-2-14,1-3 1,-3 3 0,-1 0 0,3 0 0,1 0 0,2 4 0,0-4 1,0 0-48,0 0 0,5 0 0,0-3 6,-1 1 1,5 8 4,1-2 25,4-4 0,4 0 0,2-5 0,3 1 6,2 2 1,2 1-1,5-6 1,0 0-17,0 0 0,0 0 0,2 0 0,1 0-30,3 0 0,-1 0 0,-5 2 0,0 1 20,0 3 1,5-1 0,1-5-1,-3 0-3,-1 0 1,-2 0-1,0 0 1,0 0 149,0 0 0,0 5 0,0 1-89,0-3 0,0-1 0,0-2-51,1 0 0,-7 0 1,-1 2-1,0 1-193,0 3 137,-5-1 0,3-3 18,-7 3 1,0-1 44,0 6 1,-7-4-1,-4 3 4,-3-2 1,3 3 0,0-4 0,-1-1 1,-3 2 0,-1-3 1,0 5-33,0-2 0,0 3 0,0-2 21,0 1 0,0-1 0,2 5 0,1-4-2,3-2 1,4 0-1,-4-2 4,-3 6 1,4-2 5,-1 2 0,6-6 5,-1 6-8,3-8 8,2 4 1,7-7 0,4 0 34,3 0 1,-3 0 0,-1 0 0,3 0-30,1 0 1,2 0 0,0 0 0,0 0-22,0 0 1,0 0-1,0 0 1,0 0 8,0 0 0,0 0 0,1 0 0,-1 0 45,0 0 0,0 0 0,0 0 0,0 0 44,0 0 1,0 0 0,0 0 0,0 0-26,0 0 0,0 0 0,0 0-89,0 0 0,0 0 88,0 0-654,0 0-388,-7 0 472,-2 0 501,-7 0 0,-7-7 0,-2-2 0</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1:04.567"/>
    </inkml:context>
    <inkml:brush xml:id="br0">
      <inkml:brushProperty name="width" value="0.08571" units="cm"/>
      <inkml:brushProperty name="height" value="0.08571" units="cm"/>
      <inkml:brushProperty name="color" value="#E71224"/>
    </inkml:brush>
  </inkml:definitions>
  <inkml:trace contextRef="#ctx0" brushRef="#br0">1 1 7841,'17'0'-22,"1"0"1,-1 0 21,0 0 1,1 0 0,-1 0 69,1 0 1,-7 0-353,1 0 0,-6 0-855,6 0 1137,-9 0 0,5 0 0,-8 0 0</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1:04.780"/>
    </inkml:context>
    <inkml:brush xml:id="br0">
      <inkml:brushProperty name="width" value="0.08571" units="cm"/>
      <inkml:brushProperty name="height" value="0.08571" units="cm"/>
      <inkml:brushProperty name="color" value="#E71224"/>
    </inkml:brush>
  </inkml:definitions>
  <inkml:trace contextRef="#ctx0" brushRef="#br0">1 1 7842,'8'9'-384,"3"-3"0,5-4 550,1-2 0,-5 0 0,-2-2 1,-1-2-159,1-1 1,-4-1-1,6 6-672,1 0 1,-3 0 663,2 0 0,-1 0 0,7 0 0</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1:05.328"/>
    </inkml:context>
    <inkml:brush xml:id="br0">
      <inkml:brushProperty name="width" value="0.08571" units="cm"/>
      <inkml:brushProperty name="height" value="0.08571" units="cm"/>
      <inkml:brushProperty name="color" value="#E71224"/>
    </inkml:brush>
  </inkml:definitions>
  <inkml:trace contextRef="#ctx0" brushRef="#br0">1 175 7413,'9'0'-757,"1"0"850,-4 0 1,-2 0-1,5-2 24,-1-4 0,0 4 1,-4-5-24,2-1 1,-1-2-1,-3-5 1,2 1 68,2 2 1,0 1-82,-6-7 0,2 3 0,2 1 32,2 3 1,-1 5 78,-5-6-297,0 8 153,0-4-30,0 8 1,0 2-1,0 4 21,0 6 0,0-2 0,0 1 0,0 3-19,0 1 1,2 3 0,2-1 0,2 1-9,-2-1 0,-2 1 1,-2-1-1,0 1-85,0-1 1,0 1 0,0-1-52,0 0 0,6 1 0,0-1-109,-3 1 1,-1-1-1,-2 1-351,0-1 1,0-5 582,0 0 0,0-9 0,-7 13 0,-3-6 0</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1:05.512"/>
    </inkml:context>
    <inkml:brush xml:id="br0">
      <inkml:brushProperty name="width" value="0.08571" units="cm"/>
      <inkml:brushProperty name="height" value="0.08571" units="cm"/>
      <inkml:brushProperty name="color" value="#E71224"/>
    </inkml:brush>
  </inkml:definitions>
  <inkml:trace contextRef="#ctx0" brushRef="#br0">1 35 7171,'17'0'452,"-5"0"1,-1 0-320,3 0 1,-4 0 0,1 0-210,3 0 1,1-6 0,3 0 0,-1 2-348,1 3 1,-1 1 422,1 0 0,-1-8 0,1-2 0</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1:06.326"/>
    </inkml:context>
    <inkml:brush xml:id="br0">
      <inkml:brushProperty name="width" value="0.08571" units="cm"/>
      <inkml:brushProperty name="height" value="0.08571" units="cm"/>
      <inkml:brushProperty name="color" value="#E71224"/>
    </inkml:brush>
  </inkml:definitions>
  <inkml:trace contextRef="#ctx0" brushRef="#br0">0 18 7422,'12'0'150,"-1"0"0,1 0 0,5 0 0,1 0-81,-1 0 1,9 0-1,1 0-83,0 0 1,-2 0 0,-7 0 0,1 0-18,4 0 0,-3 0 1,5 0-1,-2 0-89,1 0 0,5 0 0,-6 0 1,-2 0 24,-1 0 0,-3 0 0,1 0 1,-1 0-336,1 0 1,-1-6 429,0 0 0,1 1 0,-8 5 0,-3 0 0</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1:06.636"/>
    </inkml:context>
    <inkml:brush xml:id="br0">
      <inkml:brushProperty name="width" value="0.08571" units="cm"/>
      <inkml:brushProperty name="height" value="0.08571" units="cm"/>
      <inkml:brushProperty name="color" value="#E71224"/>
    </inkml:brush>
  </inkml:definitions>
  <inkml:trace contextRef="#ctx0" brushRef="#br0">0 18 7736,'18'9'-318,"-1"-3"381,-7-4 1,5-2-1,-3 0 12,4 0 0,1 0 0,1 0 1,-1 0 21,1 0 0,5 0 1,0 0-1,-2 0 10,-1 0 0,-1-2 0,3-2 1,1-2-308,-2 3 0,-1 1 0,-3 2 1,1 0-262,-1 0 1,0 0 0,-1-2 460,-4-4 0,11 4 0,-4-6 0</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1:07.072"/>
    </inkml:context>
    <inkml:brush xml:id="br0">
      <inkml:brushProperty name="width" value="0.08571" units="cm"/>
      <inkml:brushProperty name="height" value="0.08571" units="cm"/>
      <inkml:brushProperty name="color" value="#E71224"/>
    </inkml:brush>
  </inkml:definitions>
  <inkml:trace contextRef="#ctx0" brushRef="#br0">0 1 7689,'18'0'-131,"-1"0"0,1 2 168,-1 4 1,0-5 0,1 7 0,-1-2-46,1 0 1,-1 6 0,3-5 0,1 3 25,2 4 1,1-5-1,-7 1 1,1 0-37,-1-1 1,1 1-1,-1 4 12,0-3 0,-1 1 0,-2 3 0,-5-1-50,-1-2 0,4-6 39,-7 5 0,1 1 120,-6 5 0,-7 1 0,-5-1 20,-4 1 0,-1-7 0,-1 1-47,1 2 0,0 1 1,-1 1-1,3-3 1,1-1-3,2 1 0,1 3 0,-5 1 0,3 1-62,1-1 0,6 1 0,-4-1-157,3 1 1,-1-1-1,4 1-227,-2-1 0,0-5 0,8-3 1,2 1 371,2 0 0,15-6 0,-1 4 0</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1:07.526"/>
    </inkml:context>
    <inkml:brush xml:id="br0">
      <inkml:brushProperty name="width" value="0.08571" units="cm"/>
      <inkml:brushProperty name="height" value="0.08571" units="cm"/>
      <inkml:brushProperty name="color" value="#E71224"/>
    </inkml:brush>
  </inkml:definitions>
  <inkml:trace contextRef="#ctx0" brushRef="#br0">262 0 7776,'-17'0'0,"0"0"0,-1 0-2,1 0 1,-1 0-1,1 0 1,1 2 0,3 2 215,1 2 1,2 7-131,-1-1 0,-5-2 0,4 1 0,-1 3 0,-1 1 37,3 3 1,7-1 0,-4 1-1,2-1-83,0 1 1,1-7 0,5 1-1,0 2-61,0 1 1,7 3-1,5-1-78,3 1 1,3-7-1,-1-1 1,1-2-251,-1-4 0,1 3 0,1-1 0,3-2-529,1-2 880,0-2 0,2 0 0,2 0 0</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1:07.938"/>
    </inkml:context>
    <inkml:brush xml:id="br0">
      <inkml:brushProperty name="width" value="0.08571" units="cm"/>
      <inkml:brushProperty name="height" value="0.08571" units="cm"/>
      <inkml:brushProperty name="color" value="#E71224"/>
    </inkml:brush>
  </inkml:definitions>
  <inkml:trace contextRef="#ctx0" brushRef="#br0">70 18 7432,'-17'8'-151,"5"-1"0,2 7 307,2-2 1,3-7 0,3 7-107,-4 2 1,4 1-1,-4 3-3,4-1 0,2-5 0,2-3 0,4 1-113,6 0 0,3-6 1,3 2-55,-1-4 1,0 3 0,1 1 0,-1-2 24,1-2 0,-1-4 1,1-2-1,-1-2 42,1 2 1,-1-3-1,-1-1 1,-3-2 103,-1-3 1,-6 3 0,3-2 103,-1-1 0,-2 3 0,-6-2 114,0-1 1,-2-3-185,-4-1 1,-3 1 0,-9 5-115,1 5 1,-1 2 0,1 0 0,-1-2-1,1 2-133,-1 2 1,-1 4 0,-2 2-156,-3 2 0,1 8 1,6-3 316,-1 5 0,8-6 0,3-3 0</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1:08.514"/>
    </inkml:context>
    <inkml:brush xml:id="br0">
      <inkml:brushProperty name="width" value="0.08571" units="cm"/>
      <inkml:brushProperty name="height" value="0.08571" units="cm"/>
      <inkml:brushProperty name="color" value="#E71224"/>
    </inkml:brush>
  </inkml:definitions>
  <inkml:trace contextRef="#ctx0" brushRef="#br0">210 1 7650,'-17'0'-283,"-1"0"0,7 0 0,-1 2 400,-2 3 1,5-3 0,-3 6-74,-2 0 1,1-4 0,-1 5 0,5 1 15,1 0 1,-4-4-1,4 3-23,-1-1 1,5 6-24,-2-3 0,4-1 5,2 2 1,8-3-1,4 3-6,3-6 1,2 2-1,1-3 1,-1-1-5,1-2 0,-1-2 0,1 0 0,-1 2 28,1 4 1,-1-2-34,1 8 0,-3-7 0,-1 7-23,-3 2 0,-7-5 1,2 3 6,-4 2 1,-2-5-1,0 3 1,-8-2-1,-1 3 44,-1-1 0,-6-6 0,5 3 0,-5-1 30,-1-4 1,-1-2-1,3 0 1,1 2-32,3 2 0,-1-1 0,-6-5 0,1 0-6,-1 0 0,1 6-279,0 0-142,-1 0 1,8-8-639,5-4 1034,3-4 0,9-15 0,3-2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7:32.518"/>
    </inkml:context>
    <inkml:brush xml:id="br0">
      <inkml:brushProperty name="width" value="0.08571" units="cm"/>
      <inkml:brushProperty name="height" value="0.08571" units="cm"/>
    </inkml:brush>
  </inkml:definitions>
  <inkml:trace contextRef="#ctx0" brushRef="#br0">1 0 6865,'9'0'-835,"0"0"768,-4 0 235,-3 0 44,5 0-44,-7 0 479,0 0-613,0 8 1,0-5-45,0 8 1,0-6 0,0 6 24,0 1 0,0-3 1,0 2-9,0 1 0,2 3 14,3 1 0,-1-2 0,5-2-15,-2-1 0,3-6 0,-3 4 0,2-2 8,4-3 0,-4 3 0,1-2-4,3-1 1,1-2-1,2-2-12,0 0 0,0 0 0,0 0 0,0 0 20,0 0 0,0 0 0,0 0-21,1 0 0,-7-6 0,1-1 3,1-2 0,-3 4 0,0-6-6,-2-1 1,4 3-1,-4 0-53,2 2 0,-5-5-14,1 1 0,2-3-206,-2-2 95,1-1 123,-6 1 0,0 6 118,0-1-26,0 8 0,-2-5 12,-3 8 4,3 0 1,-11 2 0,8 4 31,1 4 0,3-1 0,1 2-45,0 1 1,0 3-1,0 1-10,0 0 1,0 0 0,0 0-1,0 0 23,0 0 1,0 0 0,0 0-13,0 0 0,1 0 0,3 0-35,1 0 1,1-5 0,-6-1-1,0 3 1,0-4-1,1 0 1,3 0 3,1-1 0,1-2 0,-6 4 6,0 3 0,0-4 0,0 2 1,-2-8 0,-2 4-7,-1 0 1,-2-5 5,2 3 1,1-1-1,-7 0 31,-1 1 0,3 0 1,-2-5 61,-1 0 1,3 0-1,-2 0-42,-1 0 1,3 0-1,-2 0 14,-1 0 0,-3 0-92,-1 0 1,0 0-149,0 0 0,2-1 1,2-3-233,1-1 1,6-1 90,-6 6 306,7-7 0,-3 5 0,7-5 0</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1:08.821"/>
    </inkml:context>
    <inkml:brush xml:id="br0">
      <inkml:brushProperty name="width" value="0.08571" units="cm"/>
      <inkml:brushProperty name="height" value="0.08571" units="cm"/>
      <inkml:brushProperty name="color" value="#E71224"/>
    </inkml:brush>
  </inkml:definitions>
  <inkml:trace contextRef="#ctx0" brushRef="#br0">1 36 7909,'2'-10'-171,"2"2"220,1 0 203,1 6-156,-6-5 0,0 9 0,0 3 4,0 7 1,0 4-1,0 1-101,0 1 1,2-1 0,2 2 0,2 3-17,-2 1 0,-2 0 0,-2-5 0,0-1 3,0 1 0,2-1 0,2 1-94,1-1 0,1 1 0,-6-1 0,0 1-233,0-1 1,0-5 0,0-1 340,0 3 0,0 1 0,0 3 0</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1:08.993"/>
    </inkml:context>
    <inkml:brush xml:id="br0">
      <inkml:brushProperty name="width" value="0.08571" units="cm"/>
      <inkml:brushProperty name="height" value="0.08571" units="cm"/>
      <inkml:brushProperty name="color" value="#E71224"/>
    </inkml:brush>
  </inkml:definitions>
  <inkml:trace contextRef="#ctx0" brushRef="#br0">1 53 8205,'12'-10'717,"-1"5"-730,3 3 1,1 0 0,3-2 0,-1-2-601,1 2 613,-1 2 0,8-6 0,3-1 0</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1:09.688"/>
    </inkml:context>
    <inkml:brush xml:id="br0">
      <inkml:brushProperty name="width" value="0.08571" units="cm"/>
      <inkml:brushProperty name="height" value="0.08571" units="cm"/>
      <inkml:brushProperty name="color" value="#E71224"/>
    </inkml:brush>
  </inkml:definitions>
  <inkml:trace contextRef="#ctx0" brushRef="#br0">367 16 7668,'-11'-6'10,"-1"1"1,6 1 125,-6 9 1,9-1 0,-5 8-25,0 2 0,4 3 0,-7 6 0,-1 6 1,2 4 0,-5 2 0,3 2 0,-2 2-28,3 2 0,-5 7 1,5-1-1,-3 3-41,2 3 1,-3-1-1,5-1 1,-1-3 32,-1-1 1,2-3 0,-3 5 0,3-5-74,2-1 1,-3 4 0,3-7-1,0-1-88,0-2 1,-3-2 0,5-2 0,2-2-170,2-2 1,-4-7-1,0 1 1,2-4-442,2-1 1,4-1 693,4 1 0,4-9 0,7-1 0</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1:10.390"/>
    </inkml:context>
    <inkml:brush xml:id="br0">
      <inkml:brushProperty name="width" value="0.08571" units="cm"/>
      <inkml:brushProperty name="height" value="0.08571" units="cm"/>
      <inkml:brushProperty name="color" value="#E71224"/>
    </inkml:brush>
  </inkml:definitions>
  <inkml:trace contextRef="#ctx0" brushRef="#br0">280 53 7324,'10'-8'41,"-2"6"456,-8-13-443,0 13 0,0-8 0,-2 6-76,-4-1 0,2-1 25,-8 6 1,1 0 0,-7 0 0,1 0 8,-1 0 1,1 6-1,0 1 1,-1 1 4,1 0 1,-1 5-1,1-1 1,-1 2-1,1-3 1,5 5 0,0-4-21,-1 3 1,5 3 0,0-1 0,3 0 17,-1 1 1,0-6-1,6-1-12,0 3 0,2 1 0,4 1-16,5-5 1,5 3 0,1-8 0,1-2-42,-1-2 1,1 4 0,-1-1 0,1-1-35,-1-2 1,1-2 0,-1 0 53,0 0 1,1-6 0,-1-1 29,1-3 0,-7 6 1,-1-4-33,-2 0 67,-2 7 0,-8-13 34,-4 8 0,2 0 0,-8 6 44,-1 0 1,-3 0 0,-1 0 0,-1 0 11,1 0 1,5 2 0,1 2 0,-1 4-25,2 2 1,-5-5-1,5 7-50,0 2 1,1 1 0,5 3-41,-2-1 0,0 1 0,8-1 4,4 0 0,-2-5 0,7 0 0,3-1-2,2-1 0,1 0 0,1-6 1,-1 2-135,0-3 0,3-1 1,1 0-1,2 2-214,-1 2 1,-1 0 0,1-6 0,1-2 338,-2-4 0,6-4 0,0-7 0</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1:10.872"/>
    </inkml:context>
    <inkml:brush xml:id="br0">
      <inkml:brushProperty name="width" value="0.08571" units="cm"/>
      <inkml:brushProperty name="height" value="0.08571" units="cm"/>
      <inkml:brushProperty name="color" value="#E71224"/>
    </inkml:brush>
  </inkml:definitions>
  <inkml:trace contextRef="#ctx0" brushRef="#br0">0 35 7550,'2'-15'-18,"4"3"1,-2 5 57,7 7 0,-5 0 2,6 0 1,0 0-1,5 0 16,0 0 0,1 0 0,-1 0-39,1 0 1,-7 1 0,1 3 0,2 2-44,1-2 1,-3 6 0,0 1-17,1 5 1,-3 1-1,0 1 38,-3-1 1,-1 1 0,-6-1-67,0 1 1,0-1-1,0 1 22,0-1 0,0-5 17,0-1 0,-8-1 45,-3 2 1,1-5 85,-2-7 0,7-1-53,-7-5 0,8 2 0,-2-8 1,4-1 8,2-3 0,0-1 0,0-1-26,0 1 0,6-1 1,2 1-17,2-1 1,-5 7-1,5-1 7,-2-2 1,5 7-545,-1 1 1,-2 4 520,1 2 0,1-8 0,5-2 0</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1:11.372"/>
    </inkml:context>
    <inkml:brush xml:id="br0">
      <inkml:brushProperty name="width" value="0.08571" units="cm"/>
      <inkml:brushProperty name="height" value="0.08571" units="cm"/>
      <inkml:brushProperty name="color" value="#E71224"/>
    </inkml:brush>
  </inkml:definitions>
  <inkml:trace contextRef="#ctx0" brushRef="#br0">1 35 7686,'12'0'-164,"-3"-2"0,1-1 194,0-3 0,-4 0 29,5 6 1,1 0-19,5 0 1,-1 2-1,-3 2 1,-1 2 20,2-3 0,-5 5 0,3 0-62,2 2 1,-5-5-1,1 7-16,-2 2 0,-2 1 1,-6 3-1,0-1-9,0 1 1,0-7 0,0 1-1,0 1 21,0 3 0,0-4 0,-2-3 0,-2 1 24,-2 0 0,-2-6 0,4 3 0,-3-1 219,-3 0 0,4 0-116,-6-6 1,1 0-28,-7 0 0,3-2-42,3-4 0,4 2 1,8-7-54,0-3 1,0-2 0,0-1 0,2 1-5,4 5 0,-2-5 1,8 5-1,-1-5 74,-1-1 1,5 5 0,-3 0-109,4-1 0,1-1 1,1 1-78,-1 1 0,-5 8 1,-3-4-1,1 3-553,0-1 0,-4 0 667,5 6 0,1-8 0,5-2 0</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1:12.316"/>
    </inkml:context>
    <inkml:brush xml:id="br0">
      <inkml:brushProperty name="width" value="0.08571" units="cm"/>
      <inkml:brushProperty name="height" value="0.08571" units="cm"/>
      <inkml:brushProperty name="color" value="#E71224"/>
    </inkml:brush>
  </inkml:definitions>
  <inkml:trace contextRef="#ctx0" brushRef="#br0">105 280 7709,'8'0'-214,"-8"0"1,-8 0 265,-9 0 1,7 8 0,2 1 0,2 3 41,1 0 0,-7-1 0,6 7 2,2-1 1,2 1 0,2-1-84,0 1 0,0-1 0,0 1 37,0-1 0,0-5-23,0-1 1,6-5 0,2 4-35,2-2 1,1-3 0,7-6-1,-1-5 0,-5 2 1,0-6-1,1 0 14,3 1 1,-1-3 0,-1-5 0,-5-1 5,-1 1 1,4 5-1,-4 0 1,-1-1-10,1-3 1,-2-1 0,-6-1 0,0 1-7,0-1 0,0 1 1,0 0 12,0-1 1,-2 1-26,-4-1 0,-4 3 0,-7 3 0,0 4 2,-1 0 0,1 6 1,-1-3-1,1 3 4,-1 2 1,1 0 0,-1 0-49,1 0 1,-1 0 1,1 0 0,7 2 34,4 3 0,4-1 15,2 8 1,8-8-12,4 2 1,3-4 0,3-2 0,-1 0 1,1-2 0,-1-2 9,1-2 1,-7-2-1,-1 2 1,0-3 9,-1-1 1,-3-4 0,4 7 162,-2-3 1,0 0 0,-5-3-85,3 1 1,0 0-1,-4-3-3,4 3 0,-4 3-27,4 3 1,3 2-34,3-8 1,3 8 0,3-2 6,-1 5 1,-5 1 0,0 0 101,1 0 0,3 0 1,1 0-132,1 0 0,-1 7-5,1 5 1,-3 3 0,-3 3-78,-6-1 1,-4 1 0,-2-1 0,0 1 47,0-1 1,0 1-1,0-1 1,0 1 35,0-1 1,-2 1 0,-2-1 0,-4 1 2,-2-1 1,6 0 0,-1 1 0,3-1 17,2 1 0,-6-1 0,0 1 14,2-1 1,2 1-1,2-1 21,0 1 0,0-1 40,0 1 1,8-7 37,4 1 1,3-8-1,3 2-20,-1-5 0,0-1 0,1 0-12,-1 0 1,1-1-1,-1-3 1,1-2-62,-1 2 1,-5 2 0,-2 0 0,-1-2-932,1-2 151,-6 1 738,4-3 0,-16 6 0,-2-6 0</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1:14.220"/>
    </inkml:context>
    <inkml:brush xml:id="br0">
      <inkml:brushProperty name="width" value="0.08571" units="cm"/>
      <inkml:brushProperty name="height" value="0.08571" units="cm"/>
      <inkml:brushProperty name="color" value="#E71224"/>
    </inkml:brush>
  </inkml:definitions>
  <inkml:trace contextRef="#ctx0" brushRef="#br0">1 0 8066,'11'0'238,"1"0"-251,1 0 1,-3 0 0,2 0-29,1 0 0,3 0 0,1 0 0,1 0-82,-1 0 1,-5 0 0,0 0 0,1 0 20,3 0 1,-5 0-1,1 0-949,2 0 1051,1 0 0,3 0 0,-1 0 0</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1:14.473"/>
    </inkml:context>
    <inkml:brush xml:id="br0">
      <inkml:brushProperty name="width" value="0.08571" units="cm"/>
      <inkml:brushProperty name="height" value="0.08571" units="cm"/>
      <inkml:brushProperty name="color" value="#E71224"/>
    </inkml:brush>
  </inkml:definitions>
  <inkml:trace contextRef="#ctx0" brushRef="#br0">0 1 7851,'2'10'-203,"4"-5"0,-2-3 0,8-2 347,1 0 1,3 0 0,1 0-334,1 0 1,-1 0 0,1 0 0,-1 0 188,1 0 0,7 0 0,2 0 0</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1:34.324"/>
    </inkml:context>
    <inkml:brush xml:id="br0">
      <inkml:brushProperty name="width" value="0.08571" units="cm"/>
      <inkml:brushProperty name="height" value="0.08571" units="cm"/>
      <inkml:brushProperty name="color" value="#E71224"/>
    </inkml:brush>
  </inkml:definitions>
  <inkml:trace contextRef="#ctx0" brushRef="#br0">88 88 7754,'0'-10'18,"0"3"1,-8 7-41,-3 0 1,3 2 0,0 2 84,0 1 0,4 9 1,-5-2-1,1 3 0,-4-3 0,6-1 6,3 3 0,1 2 0,2 1-48,0 0 1,0 1 0,0-1-18,0 1 1,5-1-1,3-1-21,2-5 1,-4 3 0,5-8-1,1 0-28,-2 1 0,5-5 0,-3 4 27,3-4 0,3-2 0,-1 0 46,1 0 0,-1-6 0,-1-1 0,-3-1 41,-1 0 0,0-6 0,3 3 0,-1-5 37,-3-1 0,-5-1 0,4 1 0,-2-1-2,-4 1 1,-2 0 0,-2-1 0,0 1-24,0-1 0,0 1 0,-2-1 0,-2 1-94,-2-1 0,-8 1 0,3 1-77,-5 5 0,-1 3 1,-1 8-1,1 0-217,-1 0-1,1 0 1,-1 0 0,1 0-138,-1 0 0,3 8 0,1 1 445,3 1 0,-1 6 0,-5-7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3:19.695"/>
    </inkml:context>
    <inkml:brush xml:id="br0">
      <inkml:brushProperty name="width" value="0.08571" units="cm"/>
      <inkml:brushProperty name="height" value="0.08571" units="cm"/>
      <inkml:brushProperty name="color" value="#E71224"/>
    </inkml:brush>
  </inkml:definitions>
  <inkml:trace contextRef="#ctx0" brushRef="#br0">17 48 5747,'0'-9'0,"-2"2"0,-3 7 0,3 0 0,-5-2 0,7-3 0,0 3 0,0-5-4,0 7 3,0 0 0,0-7 0,0-2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7:35.790"/>
    </inkml:context>
    <inkml:brush xml:id="br0">
      <inkml:brushProperty name="width" value="0.08571" units="cm"/>
      <inkml:brushProperty name="height" value="0.08571" units="cm"/>
    </inkml:brush>
  </inkml:definitions>
  <inkml:trace contextRef="#ctx0" brushRef="#br0">0 33 7485,'11'-9'-192,"0"3"0,-6 4 184,6 2 0,-6-5 86,6 0 0,-6-1 32,6 6-89,-1 0 1,5 2-1,-3 2-14,-1 1 1,-8 2-1,4-3-43,1 1 1,-7 2 30,5-1 1,1 3 4,-2 7 0,2-2 0,-3-2 37,1-1 0,1-6 1,-6 6-45,0 2 1,0-5-44,0 3 1,0-6-52,0 6 76,0-7-1,0 3 37,0-7 0,-6-7 9,1-4 1,-2 2 55,1-2 0,5 1-37,-5-6 0,6 0-45,6 0 0,-5 5 0,6 2 0,-1 0-26,-1 0 1,8 4-3,-3-6 1,-1 8 0,2-5 6,1 1 0,3 6 12,1-5 1,0 4-1,0 2 16,0 0 1,-6 0-1,1 0 11,2 0 1,-4 0-1,1 0-10,3 0 0,1 0 0,0 2 2,-3 4 1,3-5 0,-3 5-5,3-5 1,2 5-1,-2 1 0,-3 2 0,2-4 31,-8 6 1,6-6 14,-6 6 0,0 0-55,-5 5 0,0-6 0,0 1-15,0 2 0,0-5 1,0 3 18,0 2 0,0-5 0,0 3 52,0 2 1,0-4 0,0 1 28,0 3 0,0-4 26,0 1 1,0-4-95,0 4-491,0 1 1,-1-2 482,-5-4 0,4 4 0,-5 0 0</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1:34.724"/>
    </inkml:context>
    <inkml:brush xml:id="br0">
      <inkml:brushProperty name="width" value="0.08571" units="cm"/>
      <inkml:brushProperty name="height" value="0.08571" units="cm"/>
      <inkml:brushProperty name="color" value="#E71224"/>
    </inkml:brush>
  </inkml:definitions>
  <inkml:trace contextRef="#ctx0" brushRef="#br0">0 18 7846,'8'-10'686,"2"2"-476,7 8 0,1 0-165,-1 0 1,-5 0-1,-1 0-285,3 0 0,-4 0 1,1 0-410,3 0 1,-5 2-452,3 4 1100,-8-4 0,12 6 0,-15-1 0,7 3 0</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1:34.946"/>
    </inkml:context>
    <inkml:brush xml:id="br0">
      <inkml:brushProperty name="width" value="0.08571" units="cm"/>
      <inkml:brushProperty name="height" value="0.08571" units="cm"/>
      <inkml:brushProperty name="color" value="#E71224"/>
    </inkml:brush>
  </inkml:definitions>
  <inkml:trace contextRef="#ctx0" brushRef="#br0">1 1 7837,'5'11'35,"3"-1"144,2-2 0,-4-2 1,5-6-448,3 0 1,1 0-209,3 0 476,-8 0 0,5 7 0,-5 3 0</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1:35.823"/>
    </inkml:context>
    <inkml:brush xml:id="br0">
      <inkml:brushProperty name="width" value="0.08571" units="cm"/>
      <inkml:brushProperty name="height" value="0.08571" units="cm"/>
      <inkml:brushProperty name="color" value="#E71224"/>
    </inkml:brush>
  </inkml:definitions>
  <inkml:trace contextRef="#ctx0" brushRef="#br0">315 1 6980,'-18'0'-23,"1"0"0,-1 0 115,1 0 0,5 6 0,1 0 0,-3-3 18,-1-1 1,-1 0-1,2 2 1,3 2 22,-3-2 0,-1 6 0,-3-1-85,1 1 1,5 6-1,1-7 1,-1 3-43,2 0 1,-3-1 0,7 7 0,0-1 18,-2 1 0,6-7 0,-4 1 0,4 1-29,2 3 1,0 1 0,0 1 13,0-1 1,6-5-1,2-2 1,0-1-62,0 1 1,5 0-1,-1 1 72,3-5 0,3 2 0,-1-2-23,1-2 1,-1-2 0,1-2-1,-1 0-52,1 0 1,-1 0 0,1 0 24,-1 0 1,0-6 0,1-2 0,-1 0 13,1 1 0,-7-5 0,-1 4 0,0-2 65,0-3 1,-5 3 0,5-1-5,-2-3 1,-2-2 0,-6-1 53,0-1 0,0 1 0,0 0-92,0-1 0,-2 1 0,-2-1-23,-2 1 0,-8 5-31,3 0 1,-5 7-1,-1-5 1,-1 2-146,1 4 0,-1 2 1,1 2-1,0 0-30,-1 0 1,3 2-1,1 2 1,2 4 220,-1 2 0,-3 1 0,-1 7 0</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1:36.156"/>
    </inkml:context>
    <inkml:brush xml:id="br0">
      <inkml:brushProperty name="width" value="0.08571" units="cm"/>
      <inkml:brushProperty name="height" value="0.08571" units="cm"/>
      <inkml:brushProperty name="color" value="#E71224"/>
    </inkml:brush>
  </inkml:definitions>
  <inkml:trace contextRef="#ctx0" brushRef="#br0">18 52 8074,'0'-11'587,"0"-1"1,0 6-720,0-5-740,0 7 872,0-4 0,-8 8 0,-1 0 0</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1:36.739"/>
    </inkml:context>
    <inkml:brush xml:id="br0">
      <inkml:brushProperty name="width" value="0.08571" units="cm"/>
      <inkml:brushProperty name="height" value="0.08571" units="cm"/>
      <inkml:brushProperty name="color" value="#E71224"/>
    </inkml:brush>
  </inkml:definitions>
  <inkml:trace contextRef="#ctx0" brushRef="#br0">210 35 7708,'-17'-8'-457,"-1"6"521,1-3 0,-1 5 107,1 5 0,-1-1-77,1 8 1,-1 0-1,3 5-17,3 1 0,-1-7 0,7 1-52,2 1 1,-4 3-1,2 1-32,2 1 0,2-1 0,4-1 36,4-5 0,-4 5 1,6-6-1,0-1-60,3-3 1,-1 2 0,2-2 0,1-2 17,3-2 1,1-2 0,1 0-26,-1 0 1,1 0 0,-1 0 0,1 0 16,-1 0 1,0-2 0,1-2 0,-3-4-2,-3-2 1,4 5 0,-5-7 108,5-2 0,-1-1 1,-1-1-1,-4 3 19,-3 1 1,-1 0-1,-6-5 1,0-1-43,0 1 1,0 0-1,0-1-38,0 1 0,-8 5 0,-3 0-70,-5-1 1,-7 5-1,0 2 1,1 4-79,3 2 0,1 0 1,-1 0-1,-2 0-335,-3 0 0,1 2 0,6 4 457,-1 6 0,1 3 0,-1 3 0</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1:37.864"/>
    </inkml:context>
    <inkml:brush xml:id="br0">
      <inkml:brushProperty name="width" value="0.08571" units="cm"/>
      <inkml:brushProperty name="height" value="0.08571" units="cm"/>
      <inkml:brushProperty name="color" value="#E71224"/>
    </inkml:brush>
  </inkml:definitions>
  <inkml:trace contextRef="#ctx0" brushRef="#br0">35 0 7381,'10'8'341,"4"-4"-74,-9 7 1,1 1-1,-6 6-431,0-1 0,-2 1 1,-2-1-1,-3 0-662,-3 1 0,4-1 826,-6 1 0,1-1 0,-7 1 0</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1:39.411"/>
    </inkml:context>
    <inkml:brush xml:id="br0">
      <inkml:brushProperty name="width" value="0.08571" units="cm"/>
      <inkml:brushProperty name="height" value="0.08571" units="cm"/>
      <inkml:brushProperty name="color" value="#E71224"/>
    </inkml:brush>
  </inkml:definitions>
  <inkml:trace contextRef="#ctx0" brushRef="#br0">1 18 7581,'9'-8'933,"-1"6"-319,-8-6-244,0 8 1,0 8-262,0 4 1,0 3 0,0 3-48,0-1 0,0 1 1,0-1-1,0 1-787,0-1 0,0 1 0,0-1-214,0 1 939,0-9 0,0 7 0,0-6 0</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1:39.838"/>
    </inkml:context>
    <inkml:brush xml:id="br0">
      <inkml:brushProperty name="width" value="0.08571" units="cm"/>
      <inkml:brushProperty name="height" value="0.08571" units="cm"/>
      <inkml:brushProperty name="color" value="#E71224"/>
    </inkml:brush>
  </inkml:definitions>
  <inkml:trace contextRef="#ctx0" brushRef="#br0">1 18 7885,'10'0'531,"5"-6"-429,-3 0 0,3 1 0,3 5 7,-1 0 0,1 0-463,-1 0 1,1 0-21,-1 0 0,-5 0-216,-1 0 0,-5 0 590,6 0 0,-8 7 0,4 3 0</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1:40.040"/>
    </inkml:context>
    <inkml:brush xml:id="br0">
      <inkml:brushProperty name="width" value="0.08571" units="cm"/>
      <inkml:brushProperty name="height" value="0.08571" units="cm"/>
      <inkml:brushProperty name="color" value="#E71224"/>
    </inkml:brush>
  </inkml:definitions>
  <inkml:trace contextRef="#ctx0" brushRef="#br0">1 0 7218,'8'10'-5,"1"-2"0,9-8 1,-1 0 458,1 0 0,-1 0 1,1 0-779,-1 0 1,-5 0-1,-1 0 324,3 0 0,9-8 0,4-2 0</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1:43.715"/>
    </inkml:context>
    <inkml:brush xml:id="br0">
      <inkml:brushProperty name="width" value="0.08571" units="cm"/>
      <inkml:brushProperty name="height" value="0.08571" units="cm"/>
      <inkml:brushProperty name="color" value="#E71224"/>
    </inkml:brush>
  </inkml:definitions>
  <inkml:trace contextRef="#ctx0" brushRef="#br0">0 18 7865,'12'-2'-643,"-1"-2"-224,3-2 867,-6 0 0,-1 6 0,-7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7:38.647"/>
    </inkml:context>
    <inkml:brush xml:id="br0">
      <inkml:brushProperty name="width" value="0.08571" units="cm"/>
      <inkml:brushProperty name="height" value="0.08571" units="cm"/>
    </inkml:brush>
  </inkml:definitions>
  <inkml:trace contextRef="#ctx0" brushRef="#br0">225 288 7477,'0'-9'-579,"-7"-5"0,3 12 655,-6-4 1,4 5 26,-5 1 1,6 0-83,-6 0 1,1 0-57,-6 0 0,0 5 1,0 2 37,0 2 0,5-5 0,0 1 1,1-1 10,1 1 1,-4-2 0,6 6-16,-2-2 0,4 4 1,-4-4-24,2 2 1,1-3-1,6 4-13,0 3 0,0 1 12,0 2 0,0 0 0,0 0 19,0 0 1,0-5 0,2-2 0,2 0 23,1-1 1,2-4-1,-3 3 1,3-1 28,2-1 1,-4 0 0,6-5-1,1 0-33,3 0 0,-5 0 0,1 0 0,1 0-7,3 0 1,1 0-1,0 0 1,0 0 14,0 0 0,0-2 1,0-1 22,0-2 1,-2-3-1,-1 5 1,-3-3 11,3 3 0,-6-1 0,0 1 30,0-3 0,-5-6-58,3 1 1,-3-3-1,-2-2 27,0 0 0,0 5 0,0 1 0,0-3 30,0-1 0,-5-2 0,-2 0-42,-2 0 1,0 0 0,-4 0 0,4 0-19,2 0 0,-3 0 1,2 0-1,0 1-13,-5 5 1,4-5 0,-1 5-21,-3-5 0,-1-1 42,-2 0 1,0 2 0,0 2 8,0 1 0,5 6 0,0-4-21,-1 2 1,3-4-1,-2 4-84,-1-2 1,3 5-306,-2-1-293,0-4 170,3 7 0,0-3 117,8 10 372,0-3 0,0 12 0,0-5 0</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1:44.290"/>
    </inkml:context>
    <inkml:brush xml:id="br0">
      <inkml:brushProperty name="width" value="0.08571" units="cm"/>
      <inkml:brushProperty name="height" value="0.08571" units="cm"/>
      <inkml:brushProperty name="color" value="#E71224"/>
    </inkml:brush>
  </inkml:definitions>
  <inkml:trace contextRef="#ctx0" brushRef="#br0">1 210 8316,'9'-7'267,"7"3"-258,-5-8 0,-1 8 0,0-4 0,0 3 0,-3-3 109,1-2 0,4-2 0,-4-5-217,1 0 0,-5 5 0,2 0 60,-4-1 0,4-3-47,0-1 1,-1 5 104,-5 0-7,0 8-138,0-3 106,0 7 1,0 2 23,0 3 0,0-1 0,0 8 0,0 2-6,0 1 0,0 3 1,0-1-1,0 1 117,0-1 0,0 0 1,2 1-1,2-1-73,2 1 1,0-1 0,-4 1-64,4-1 1,-5 1 0,5-1-134,-4 1 0,4-1-246,0 1 0,0-1-5,-6 0 0,0-5 0,0 0 405,0 1 0,-8-5 0,-2 0 0</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1:44.541"/>
    </inkml:context>
    <inkml:brush xml:id="br0">
      <inkml:brushProperty name="width" value="0.08571" units="cm"/>
      <inkml:brushProperty name="height" value="0.08571" units="cm"/>
      <inkml:brushProperty name="color" value="#E71224"/>
    </inkml:brush>
  </inkml:definitions>
  <inkml:trace contextRef="#ctx0" brushRef="#br0">1 18 7807,'17'0'279,"1"0"0,-1 0-109,0 0 0,1-6 1,-1 0-29,1 2 0,-1 2 0,1 2-295,-1 0 0,1 0-162,-1 0 1,1 0-1,-3 2-394,-3 4 1,3-4 708,-3 4 0,4-4 0,1-2 0</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1:44.772"/>
    </inkml:context>
    <inkml:brush xml:id="br0">
      <inkml:brushProperty name="width" value="0.08571" units="cm"/>
      <inkml:brushProperty name="height" value="0.08571" units="cm"/>
      <inkml:brushProperty name="color" value="#E71224"/>
    </inkml:brush>
  </inkml:definitions>
  <inkml:trace contextRef="#ctx0" brushRef="#br0">0 18 9126,'0'-10'-1940,"0"2"1940,0 8 0,8 0 0,2 0 0</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1:45.364"/>
    </inkml:context>
    <inkml:brush xml:id="br0">
      <inkml:brushProperty name="width" value="0.08571" units="cm"/>
      <inkml:brushProperty name="height" value="0.08571" units="cm"/>
      <inkml:brushProperty name="color" value="#E71224"/>
    </inkml:brush>
  </inkml:definitions>
  <inkml:trace contextRef="#ctx0" brushRef="#br0">123 0 7306,'-17'2'76,"-1"4"0,6-2 0,1 8-52,-3 1 0,6-3 1,1 0-1,1-1 43,0 1 1,-2 0 0,4 3 0,-1-1-25,1 2 1,2-5-1,2 3-34,0 1 1,0 3 0,0 1-24,0 1 1,6-6-1,1-3-60,3-1 1,2 4 69,5-6 1,1-1 0,-1-5-11,1 0 1,-1 0 0,0 0 6,1 0 0,-1-2 0,1-1 94,-1-3 0,-1-8 1,-3 2 28,-1-3 0,-6-1 0,4 3-81,-3 1 1,-1 1 0,-6-7-26,0 1 1,0-1 3,0 1 0,-2-1 1,-4 3-135,-5 3 0,-5-2 0,-1 9 0,-1 1-187,1 2 0,-6 2 1,-1 0-1,1 0-68,-2 0 375,5 8 0,-5 1 0,8 9 0</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1:46.788"/>
    </inkml:context>
    <inkml:brush xml:id="br0">
      <inkml:brushProperty name="width" value="0.08571" units="cm"/>
      <inkml:brushProperty name="height" value="0.08571" units="cm"/>
      <inkml:brushProperty name="color" value="#E71224"/>
    </inkml:brush>
  </inkml:definitions>
  <inkml:trace contextRef="#ctx0" brushRef="#br0">68 1 7632,'-17'0'-489,"5"2"61,1 4 726,-1-4-196,2 5 0,4-7 0,12 0 15,6 0 1,-2 0 0,1 0 0,3 0-41,1 0 0,3 0 0,-1 0 1,1 0-25,-1 0 1,3 0-1,1 0 1,4 0-16,2 0 1,-3 0-1,5 0 1,0 0-175,-2 0 0,6 0 0,-4 0 1,2 0-33,-2 0 0,2 0 0,-6 0 0,1 0-154,-1 0 1,-2 2-1,-5 2 322,-1 2 0,1 0 0,-1-6 0</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1:47.097"/>
    </inkml:context>
    <inkml:brush xml:id="br0">
      <inkml:brushProperty name="width" value="0.08571" units="cm"/>
      <inkml:brushProperty name="height" value="0.08571" units="cm"/>
      <inkml:brushProperty name="color" value="#E71224"/>
    </inkml:brush>
  </inkml:definitions>
  <inkml:trace contextRef="#ctx0" brushRef="#br0">1 35 6962,'12'10'301,"-1"-4"0,3-4-186,1-2 1,3 0 0,-1 0-1,1 0-26,-1 0 1,3 0 0,1 0-1,4 0-176,2 0 0,-3-2 0,5-2 0,0-2-38,-2 2 1,4 2 0,-6 2 0,0 0-133,1 0 1,-3-2-1,-6-1 1,1-3-231,-1 2 487,1 2 0,-1-6 0,1-2 0</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1:47.475"/>
    </inkml:context>
    <inkml:brush xml:id="br0">
      <inkml:brushProperty name="width" value="0.08571" units="cm"/>
      <inkml:brushProperty name="height" value="0.08571" units="cm"/>
      <inkml:brushProperty name="color" value="#E71224"/>
    </inkml:brush>
  </inkml:definitions>
  <inkml:trace contextRef="#ctx0" brushRef="#br0">1 1 6749,'17'0'-175,"1"0"0,-7 2 1,1 3 444,1 7 0,1-2 0,0-1 0,-3 1-174,3 0 0,1-1 0,3 5 1,-1-2 8,1 1 0,-1 3 1,1 1-1,-1 1-28,1-1 1,-7 1-1,-1-1 1,0 1 11,-1-1 0,-5 2 0,2 3 0,-4 1-47,-2-2 1,0-1-1,0-1 1,-2 3-51,-4 1 0,-4 0 1,-7-5-1,0-1-46,-1 1 0,1-1 0,-1 1-115,1-1 0,-3 0 0,-1 1 1,-2-3-1,1-1 169,3-2 0,-6-1 0,-2 7 0</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1:48.090"/>
    </inkml:context>
    <inkml:brush xml:id="br0">
      <inkml:brushProperty name="width" value="0.08571" units="cm"/>
      <inkml:brushProperty name="height" value="0.08571" units="cm"/>
      <inkml:brushProperty name="color" value="#E71224"/>
    </inkml:brush>
  </inkml:definitions>
  <inkml:trace contextRef="#ctx0" brushRef="#br0">332 52 7118,'0'-17'-290,"0"5"1,-2 3 603,-4 1 1,-3 2-223,-9 6 1,1 0 0,-1 0-16,1 0 1,-1 0 0,1 0 0,-1 0 24,1 0 0,0 0 0,-1 2 0,1 4 7,-1 5 1,1-1-1,-1 2 8,1 1 1,5 1 0,2 0-1,1-3 5,-1 3 1,6 1 0,-2 3 0,4-1-52,2 1 0,0-7 0,0 1 1,0 2-90,0 1 1,6 3 0,2-1-117,2 0 1,1 1-1,7-3 1,-1-1-24,1-2 1,-1-8 0,1 3-1,-1-1-22,1 0 1,-1 0-1,0-6 179,1 0 0,7 0 0,2 0 0</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1:48.518"/>
    </inkml:context>
    <inkml:brush xml:id="br0">
      <inkml:brushProperty name="width" value="0.08571" units="cm"/>
      <inkml:brushProperty name="height" value="0.08571" units="cm"/>
      <inkml:brushProperty name="color" value="#E71224"/>
    </inkml:brush>
  </inkml:definitions>
  <inkml:trace contextRef="#ctx0" brushRef="#br0">157 70 7534,'-17'0'225,"5"0"1,1 0-242,-3 0 0,1 2 0,-1 2 0,4 4 61,3 2 0,-7-5 0,4 7 21,1 2 0,-5 1 0,8 3 0,2-1 8,2 0 0,2-5 0,0 0-84,0 1 0,2 1 0,4 0 0,6-5-50,3-1 1,-3 0-1,0-4 1,1 1-27,3-1 0,7-2 0,0-2 44,-1 0 0,-3 0 0,-2-2 0,1-2 0,-1-3 6,1-3 1,-1 0-1,-1-3 1,-3 1 73,-1-2 0,-2-1 0,3-3 0,-3 1 163,-2 0 1,-2-1 0,-6 1 0,0-1-128,0 1 1,-2-1 0,-4 1-62,-6-1 1,-3 9 0,-3 1 0,1 2-39,-1 0 0,-5 0 0,0 6 0,-1 0-159,-1 0 0,6 0 0,-6 2 0,1 2-108,1 2 1,0 6-1,7-5 1,3 1-619,1 0 910,8 6 0,-4-5 0,8 9 0</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1:49.502"/>
    </inkml:context>
    <inkml:brush xml:id="br0">
      <inkml:brushProperty name="width" value="0.08571" units="cm"/>
      <inkml:brushProperty name="height" value="0.08571" units="cm"/>
      <inkml:brushProperty name="color" value="#E71224"/>
    </inkml:brush>
  </inkml:definitions>
  <inkml:trace contextRef="#ctx0" brushRef="#br0">228 71 7921,'-18'-6'-313,"1"0"0,5 0 1,0 6 392,-1 0 1,3 0-1,-2 0-36,-1 0 0,-3 0 1,-1 0-35,-1 0 1,7 0-1,1 2 1,0 2-4,1 2 0,3 5 0,-4-3-27,2 2 1,3 2 14,5 5 1,0 1 1,0-1 0,2-5 0,3-3 19,7-1 0,3 4 0,3-6 1,-1-1 49,1 3 0,-6-6 0,-1 4 0,3-2 32,1 2 0,3-3-96,-1 9 0,-1-6 0,-3 4 0,-3-1-94,-2 1 0,0-4 59,-3 6 0,-3-1 0,6 5 0,-2-3 9,0-1 0,0-6 0,-8 5-33,-4 3 0,2 0 0,-8-1 12,-1-1 0,-3-3 1,-1 3-1,-1-6 45,1-4 1,-1 4 0,1 0-3,-1-3 0,1-1 0,-1-2 13,1 0 0,5 0 0,3-2-66,1-3 0,2 1 0,6-8-88,0-2 0,0 5 0,0-3 96,0-1 1,2-3 40,4-1 0,-2 5 0,7 2 0,3 2 0,-1 3-34,-1-3 1,4 4-1,-5-6 1,5 3 89,1 3 1,1-4 0,-1 0 0,1 0-57,-1 1 0,1-1 0,-1 4 0,1-2-4,-1 2 0,0-4 0,1 3 0,-3-1 6,-3-2 0,4 6 0,-7-6 1,3 3 16,0-1 0,-7-2 0,5 2 37,-2-6 0,4 3 0,-7-3 34,-1-1 1,4 3-30,-2-2 1,0 1 0,-6-7 49,0 1 0,0-1 94,0 1 0,0 5 66,0 0-235,0 9-26,0-5 0,0 16 0,0 3 13,0 5 1,0 1-1,0 1 1,0-1-10,0 1 1,0 5 0,0 0 0,0-2 79,0-1 1,0-3 0,0 1 0,0-1-29,0 1 1,0-1 0,0 1 0,0-1-4,0 1 0,2-7 1,1 1-122,3 1 0,8 1 1,-4 0-318,-1-3 0,7-7-194,-5 2 1,5-4-10,1-2 584,1 0 0,-1-16 0,1-3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7:39.539"/>
    </inkml:context>
    <inkml:brush xml:id="br0">
      <inkml:brushProperty name="width" value="0.08571" units="cm"/>
      <inkml:brushProperty name="height" value="0.08571" units="cm"/>
    </inkml:brush>
  </inkml:definitions>
  <inkml:trace contextRef="#ctx0" brushRef="#br0">1 0 7348,'0'9'-444,"0"-2"807,0 0-279,0 2 1,0 7-70,0 0 0,0-5 0,1 0-55,5 1 1,-5 2 0,5 3-49,-4-1 0,-2 0 1,0 0 48,0 0 1,0 0 0,0 0-1,1-2 63,5-3 0,-5 3 0,5-3 63,-4 3 0,-1-3-98,5-1 1,-5-4 0,7 3-64,-1-2 52,-5-2 0,5-3-17,-7 3 200,0-3-8,0 5-178,0-7-11,7 0 1,-4 0-227,8 0 185,-7 0 141,10 0 1,-5 0 1,7 0 1,-6 0-47,1 0 0,0 0-4,5 0 0,-5 0 29,-1 0 0,1 0 53,5 0 0,-5 0 0,-1 0-3,3 0 0,1 0 0,2 0-35,0 0 0,-5 0 0,0 0-45,1 0 1,2 0-260,2 0 1,-5 0-462,0 0 321,-1 0 0,-1-2 384,-3-3 0,-5 3 0,-1-5 0</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1:49.692"/>
    </inkml:context>
    <inkml:brush xml:id="br0">
      <inkml:brushProperty name="width" value="0.08571" units="cm"/>
      <inkml:brushProperty name="height" value="0.08571" units="cm"/>
      <inkml:brushProperty name="color" value="#E71224"/>
    </inkml:brush>
  </inkml:definitions>
  <inkml:trace contextRef="#ctx0" brushRef="#br0">1 18 8007,'17'0'315,"0"0"0,1 0-241,-1 0 0,-5 0 1,0 0-1,1 0-361,3 0 1,1 0-1,1 0 1,-1 0 286,1 0 0,7-8 0,2-2 0</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1:50.331"/>
    </inkml:context>
    <inkml:brush xml:id="br0">
      <inkml:brushProperty name="width" value="0.08571" units="cm"/>
      <inkml:brushProperty name="height" value="0.08571" units="cm"/>
      <inkml:brushProperty name="color" value="#E71224"/>
    </inkml:brush>
  </inkml:definitions>
  <inkml:trace contextRef="#ctx0" brushRef="#br0">105 0 6696,'10'0'372,"-2"8"1,-8 3 0,-2 7-209,-4 5 0,4 2 1,-4 8-1,2 0-21,-2 4 0,4 8 0,-3-1 0,3 3 2,2 2 0,-6 11 1,0-6-1,2 4-82,2 2 1,-4-1 0,1-5 0,1 0-80,2-1 1,-4 9-1,0-10 1,0 3 86,-2-1 0,7-2 0,-5 1 0,4-1-14,2 0 1,0-1 0,0-3 0,0-3-101,0-2 1,0-3-1,-2-5 1,-2-2-172,-2-4 1,0 3 0,6-9 0,0-2-496,0-1 0,0-3 131,0 1 578,0-9 0,8-9 0,2-9 0</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1:51.007"/>
    </inkml:context>
    <inkml:brush xml:id="br0">
      <inkml:brushProperty name="width" value="0.08571" units="cm"/>
      <inkml:brushProperty name="height" value="0.08571" units="cm"/>
      <inkml:brushProperty name="color" value="#E71224"/>
    </inkml:brush>
  </inkml:definitions>
  <inkml:trace contextRef="#ctx0" brushRef="#br0">349 88 7845,'0'-12'-231,"0"1"0,0 5 1,-2-4 334,-3 2 0,3 1 0,-6 3-22,0-2 1,4 0 0,-7 4-40,-3-4 0,4 4 0,-1-3 0,-3 3-6,-1 2 0,-3 0 0,1 0 0,-1 0-50,1 0 1,-7 5 0,1 1-1,2 0 48,1 2 0,3 2 0,-1 5-25,1-3 1,7 3 0,2-5-1,3 2 14,-1-1 1,0 1 0,6 5-7,0 1 1,0-7 0,0 1-14,0 2 1,8-5-1,3 1 8,5-2 1,1 4-1,1-7 1,-1-1-18,1-2 0,-1-2 0,1 0-102,-1 0 0,1 0 18,-1 0 130,1 0 1,-9-2 14,-3-4 1,-6 4 0,-6-3-42,-5 3 0,-5 2 0,-1 0 0,-1 0 50,1 0 1,-1 2 0,1 2 0,-1 1-16,1-1 1,1 6 0,3 0 0,3 1 57,2 1 1,-3 0-1,5 5-32,2 0 0,2 1 1,2-1 2,0 1 0,0-6 1,0-1-77,0 3 0,8-1 1,3 1-103,5-2 1,1-3 0,1 3-1,1-6-217,5-4 0,-5-2 1,4 0-1,-1 0 18,1 0 1,-4 0 0,7 0-1,-3 0 297,0 0 0,8-8 0,-4-2 0</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1:51.497"/>
    </inkml:context>
    <inkml:brush xml:id="br0">
      <inkml:brushProperty name="width" value="0.08571" units="cm"/>
      <inkml:brushProperty name="height" value="0.08571" units="cm"/>
      <inkml:brushProperty name="color" value="#E71224"/>
    </inkml:brush>
  </inkml:definitions>
  <inkml:trace contextRef="#ctx0" brushRef="#br0">0 88 7552,'0'-18'281,"0"1"-190,0 7 1,8-4-13,3 9 1,5-1 0,1 6-27,1 0 0,-6 0 0,-1 0 0,3 2-100,1 4 1,-3-4 0,0 5 31,1 1 0,3 2 0,-1 7-47,-3 1 1,3-1 0,-5 1-4,0-1 0,-2-5 1,-8-1 3,0 3 1,0 1 0,0 3 17,0-1 0,0-5 25,0 0 1,-8-8 120,-4 1 0,-3-3 95,-3-2 1,3-2-116,3-3 1,-2 1-1,9-8-7,1-2 0,2-1 0,2-3 0,2 1-11,4 0 0,-3-1 0,7 1 1,0 1-6,-1 4 1,-3-3 0,4 3 0,0-1-58,-1 1 1,3-3 61,6 3 1,-7 4-520,1 2 1,-1 4-1128,7 2 1581,-8 0 0,5 0 0,-5 0 0</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1:51.963"/>
    </inkml:context>
    <inkml:brush xml:id="br0">
      <inkml:brushProperty name="width" value="0.08571" units="cm"/>
      <inkml:brushProperty name="height" value="0.08571" units="cm"/>
      <inkml:brushProperty name="color" value="#E71224"/>
    </inkml:brush>
  </inkml:definitions>
  <inkml:trace contextRef="#ctx0" brushRef="#br0">0 1 7845,'10'0'-5,"5"0"51,-3 0 1,-2 0 0,1 0 47,3 0 1,1 0-1,3 0 1,-3 2 1,-3 4 1,4-3 0,-5 9-80,5 2 0,-5 1 0,1 3-20,2-1 1,-7 1 0,-1-1 0,-4 1-62,-2-1 0,0-5 0,0-1 1,0 3-47,0 1 1,-2 3 0,-2-1 90,-2 1 0,-7-7 7,1 1 0,-3-8 253,-3 2 0,7-4-77,-1-2 1,8-2-1,-2-4-84,4-6 0,2-3 1,0-3-18,0 1 0,2-3 0,4-1 0,4-2-40,-1 1 0,7 3 1,-4 2-1,3-1-29,3 1 1,-1-1 0,1 3-1,-1 1-152,0 2 0,1 9 0,-1-3 0,1 4-304,-1 2 0,-5 0 0,0 0-197,1 0 0,-3 0 659,2 0 0,-9 0 0,5 0 0</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1:52.856"/>
    </inkml:context>
    <inkml:brush xml:id="br0">
      <inkml:brushProperty name="width" value="0.08571" units="cm"/>
      <inkml:brushProperty name="height" value="0.08571" units="cm"/>
      <inkml:brushProperty name="color" value="#E71224"/>
    </inkml:brush>
  </inkml:definitions>
  <inkml:trace contextRef="#ctx0" brushRef="#br0">106 227 7398,'-18'0'111,"7"6"0,1 2-58,2 2 0,-3-5 0,3 5 1,0 0-3,0-1 0,2 3 0,6 6-32,0-1 0,0 0 0,0 1-53,0-1 1,2 1 29,4-1 0,4-1 0,7-5 7,1-5 0,-7-4 0,1-2-3,2 0 0,1 0 3,3 0 1,-1-8-1,-1-3-3,-5-5 0,3 5 0,-8-1 0,0-2-1,1-1 0,-5-3 1,6 1-1,-2 0 0,0-1 1,-1 1 0,-5-1-1,0 1 0,0-1 1,0 1 0,0-1-1,0 1-13,0-1 0,-7 7 1,-3-1-1,-2-2 3,1-1 0,-1-1 0,-5 3 0,-1 3 6,1 2 1,-1 1 0,1 3 0,-1-2-7,1 2 0,5 2 1,1 2-61,-3 0 1,4 0-1,1 2 37,1 4 1,2 4 80,6 7 1,0 1 0,0-1 1,2-2-1,4-3-14,5-6 0,-1-2 0,2 0-22,1 2 1,-3-1 0,2-5 0,-1-2 12,-1-3 0,5 1 0,-3-8-35,4-2 1,-1 5 0,-1-3-1,-3 1 6,3 1 0,-4-4 0,1 6 6,3-1 1,1-1 0,1-4 0,-2 5 4,-3 1 1,1 2 0,5 6 51,1 0 0,-1 0 0,1 0 42,-1 0 1,1 0 0,-1 0-47,1 0 1,-1 0 0,-1 2-1,-3 2 42,-1 2 1,-1 7-92,7-1 0,-3 4 0,-3 1-34,-6 1 0,2-1 0,-3 0-2,-1 1 1,-2-1 0,-2 1-1,0-1 48,0 1 0,-6-1 0,1 1 0,1-1 24,2 1 0,-4-1 0,0 1 37,2-1 0,-3 0 0,1 1-17,2-1 1,0 1 0,0-1 48,-2 1 1,0-7-1,8-1 24,4-2 0,-4 0 0,6-4 0,0 1-62,3-1 1,5-2 0,1-2 0,1 0-50,-1 0 1,-5 0 0,-1 0 0,3 0-314,2 0 1,-5-6 0,1 1 0,1-1-367,3-2 0,-4 6 1,-1-6 654,3 0 0,1-1 0,3-9 0</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1:53.226"/>
    </inkml:context>
    <inkml:brush xml:id="br0">
      <inkml:brushProperty name="width" value="0.08571" units="cm"/>
      <inkml:brushProperty name="height" value="0.08571" units="cm"/>
      <inkml:brushProperty name="color" value="#E71224"/>
    </inkml:brush>
  </inkml:definitions>
  <inkml:trace contextRef="#ctx0" brushRef="#br0">0 18 8432,'18'0'577,"-1"0"-368,1 0 1,-7 0 0,1 0-118,2 0 1,1-2 0,3-1-348,-1-3 1,0 0-163,1 6 0,-1 0-660,1 0 1077,-8 0 0,-3 8 0,-7 1 0</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1:53.475"/>
    </inkml:context>
    <inkml:brush xml:id="br0">
      <inkml:brushProperty name="width" value="0.08571" units="cm"/>
      <inkml:brushProperty name="height" value="0.08571" units="cm"/>
      <inkml:brushProperty name="color" value="#E71224"/>
    </inkml:brush>
  </inkml:definitions>
  <inkml:trace contextRef="#ctx0" brushRef="#br0">1 1 7903,'8'10'460,"-5"-3"1,9-7-113,2 0 1,-5 0-1,3 0-499,2 0 1,1 2 0,3 2 150,-1 2 0,-7 0 0,-3-6 0</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2:06.370"/>
    </inkml:context>
    <inkml:brush xml:id="br0">
      <inkml:brushProperty name="width" value="0.08571" units="cm"/>
      <inkml:brushProperty name="height" value="0.08571" units="cm"/>
      <inkml:brushProperty name="color" value="#E71224"/>
    </inkml:brush>
  </inkml:definitions>
  <inkml:trace contextRef="#ctx0" brushRef="#br0">0 1 8718,'10'2'266,"-4"4"0,-4 3 0,-2 9-216,0-1 0,0 1 1,0-1-1,0 1-6,0-1 1,0-5 0,0-1 0,0 3 14,0 1 0,5 3 1,1-1-36,-2 1 0,-2-1-90,-2 1 0,0-1 0,2-1-601,4-5 473,-4 5 0,6-12-567,-8 7 761,0-7 0,0 4 0,0-8 0</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2:06.948"/>
    </inkml:context>
    <inkml:brush xml:id="br0">
      <inkml:brushProperty name="width" value="0.08571" units="cm"/>
      <inkml:brushProperty name="height" value="0.08571" units="cm"/>
      <inkml:brushProperty name="color" value="#E71224"/>
    </inkml:brush>
  </inkml:definitions>
  <inkml:trace contextRef="#ctx0" brushRef="#br0">0 35 7395,'12'-6'-159,"0"0"1,-7 1 0,5 3 0,0-2 381,-1-2 0,3 0 0,6 6-34,-1 0 1,0 0 0,1 0 0,-1 0-44,1 0 1,-1 8 0,1 4 0,-1 1-62,1-1 1,-3 5-1,-1-1 1,-3 5 6,3 0 0,2-1 1,-1-1-1,-1 3-79,-3 1 0,-7 2 0,4-4 0,-2 5-54,0 1 0,-1-6 0,-5 4 0,0-1-32,0-1 0,0 6 0,0-6 0,0-1 73,0-3 0,-1 4 1,-3 1-1,-4-3 4,-2-2 0,4-1 0,-5-3 0,-1-1 10,2-2 1,-5-1-1,3 7-185,-3-1 0,-3-1 0,1-3 1,-1-3-937,1-2 1107,-1 5 0,-7-3 0,-2 8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7:39.903"/>
    </inkml:context>
    <inkml:brush xml:id="br0">
      <inkml:brushProperty name="width" value="0.08571" units="cm"/>
      <inkml:brushProperty name="height" value="0.08571" units="cm"/>
    </inkml:brush>
  </inkml:definitions>
  <inkml:trace contextRef="#ctx0" brushRef="#br0">15 17 7634,'-2'8'-857,"-3"-2"646,3-4 0,-4-2 154,12 0 0,-3-2 48,8-4 1,-6 5 0,6-5 8,2 5 0,1 1 0,2 0 16,0 0 0,0 0 1,0 0-29,0 0 1,0 0-69,0 0 1,0 0 79,0 0 0,0-8 0,0 0 0</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2:08.059"/>
    </inkml:context>
    <inkml:brush xml:id="br0">
      <inkml:brushProperty name="width" value="0.08571" units="cm"/>
      <inkml:brushProperty name="height" value="0.08571" units="cm"/>
      <inkml:brushProperty name="color" value="#E71224"/>
    </inkml:brush>
  </inkml:definitions>
  <inkml:trace contextRef="#ctx0" brushRef="#br0">106 87 7995,'-10'0'-153,"-6"0"1,5 0 115,-5 0 1,5 0-119,-1 0 1,6 0 387,-6 0-162,9-7 1,-3-1 0,10-6 8,1 3 0,9 7 1,-2-4 18,3 0 1,3 6 0,-1-6 8,1 1 1,-7 5 0,1-4-19,1 4 0,3 2 0,1 0-129,1 0 1,-1 2 0,-1 4 57,-4 5 0,1-1 0,-5 2 0,0 1-82,-1 3 0,5 1 1,-6 1-1,-2-1 41,-2 1 1,-2-1 0,0 1 0,0-1-24,0 1 0,0-1 1,0 1-1,0-1 11,0 0 0,-6 1 1,-2-1-1,0 1 14,1-1 1,-7-1-1,4-3 1,-1-1-13,-1 2 1,0-5 0,-5 3 54,-1 2 1,1-7-1,0 1 1,-1-2-19,1 0 0,-1 0 0,1-6 7,-1 0-25,1 0 1,1-8-1,5-4-18,5-3 0,4 3 0,4 0 20,4-1 1,-4 3 0,5 0 0,-1 1 59,0-1 1,8 6 0,-3-4 37,5 1 1,1 5 0,1-4-5,-1 4 0,1-4 0,-1 0 0,0 2-29,1 2 0,-1 2 1,1 0-1,-1 0-2,1 0 0,-1 0 1,1 2-1,-1 2-43,1 2 0,-7 2 0,1-4-390,1 1 1,3 1 0,1-4 102,1 4 1,-6-4 277,-1 4 0,-7-4 0,4-2 0</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2:08.449"/>
    </inkml:context>
    <inkml:brush xml:id="br0">
      <inkml:brushProperty name="width" value="0.08571" units="cm"/>
      <inkml:brushProperty name="height" value="0.08571" units="cm"/>
      <inkml:brushProperty name="color" value="#E71224"/>
    </inkml:brush>
  </inkml:definitions>
  <inkml:trace contextRef="#ctx0" brushRef="#br0">53 1 6973,'18'0'-55,"-1"0"1,1 0 196,-1 0 1,-1 7 0,-3 3 0,-1 2 0,1-1-24,3 3 1,1 1 0,1 5 0,-1 1-22,1 3 0,-1 1 1,1-2-1,-3 4 222,-3 0-238,3 6-172,-5-5 200,0-1-4,-2 6-195,-8-14 162,7 14 0,-5-12 68,4 9-63,-4-9 9,-10 12-14,6-14-100,-13 6 1,5-7 0,-7-1 0,-1 3-164,1 3 0,-3-4 0,-1 5 0,-4-5-173,-2-1 1,3-1 0,-3 3 0,0-1-788,0-2 1150,-2 5 0,-6-13 0,0 9 0</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2:09.138"/>
    </inkml:context>
    <inkml:brush xml:id="br0">
      <inkml:brushProperty name="width" value="0.08571" units="cm"/>
      <inkml:brushProperty name="height" value="0.08571" units="cm"/>
      <inkml:brushProperty name="color" value="#E71224"/>
    </inkml:brush>
  </inkml:definitions>
  <inkml:trace contextRef="#ctx0" brushRef="#br0">0 1 7870,'10'2'-457,"-2"2"53,-1 2 0,-5 1 436,4-1 0,-4-2-24,-2 8 0,0-6 0,0 5-148,0 3 1,0-5 139,0 3 0,-8 0 0,-1 5 0</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2:09.428"/>
    </inkml:context>
    <inkml:brush xml:id="br0">
      <inkml:brushProperty name="width" value="0.08571" units="cm"/>
      <inkml:brushProperty name="height" value="0.08571" units="cm"/>
      <inkml:brushProperty name="color" value="#E71224"/>
    </inkml:brush>
  </inkml:definitions>
  <inkml:trace contextRef="#ctx0" brushRef="#br0">0 0 7679,'2'16'0,"2"-3"0,2-1 82,-2 2 1,-2-5-1,-2 3-39,0 2 0,2-5 1,2 3-396,2 1 1,-1 3-1,-3 1 82,4 1 1,-4-6 0,4-1 269,-4 3 0,-2 1 0,0 3 0</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2:09.648"/>
    </inkml:context>
    <inkml:brush xml:id="br0">
      <inkml:brushProperty name="width" value="0.08571" units="cm"/>
      <inkml:brushProperty name="height" value="0.08571" units="cm"/>
      <inkml:brushProperty name="color" value="#E71224"/>
    </inkml:brush>
  </inkml:definitions>
  <inkml:trace contextRef="#ctx0" brushRef="#br0">0 0 7439,'2'16'0,"2"-3"-427,2-1 452,0-8 1,-4 11 31,4-3 1,-3 3-38,9 3 0,-8-6 1,4-3-734,-1-1 713,-5-2 0,14 2 0,-6 1 0</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2:09.736"/>
    </inkml:context>
    <inkml:brush xml:id="br0">
      <inkml:brushProperty name="width" value="0.08571" units="cm"/>
      <inkml:brushProperty name="height" value="0.08571" units="cm"/>
      <inkml:brushProperty name="color" value="#E71224"/>
    </inkml:brush>
  </inkml:definitions>
  <inkml:trace contextRef="#ctx0" brushRef="#br0">0 1 7870,'8'9'0,"-6"-1"0,6 0 0,-8 2 0</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2:10.668"/>
    </inkml:context>
    <inkml:brush xml:id="br0">
      <inkml:brushProperty name="width" value="0.08571" units="cm"/>
      <inkml:brushProperty name="height" value="0.08571" units="cm"/>
      <inkml:brushProperty name="color" value="#E71224"/>
    </inkml:brush>
  </inkml:definitions>
  <inkml:trace contextRef="#ctx0" brushRef="#br0">368 70 7226,'0'-18'659,"-2"3"-485,-4 3 1,2 3-216,-8 3 0,1 4 1,-7-4 85,1 4 0,-1 2 0,-1 0 0,-2 0-9,-3 0 0,1 2 0,6 2 0,-1 4 32,1 1 1,-1 1-1,1 4 1,-1-3 10,1 3 1,-1 1-1,3 3 1,1-1 1,3 1 1,7-5 0,-2 3 0,4 3 24,2 1 1,0-1 0,0-1-21,0-1 1,8 0 0,3 1 0,7-1-18,5 1 1,-2-7 0,7-1-1,-1 0-146,0 0 1,-4-7 0,6 5 0,0-2-89,-1 0 0,3 0 1,-6-6-1,0 0-1021,0 0 0,6 0 1186,-2 0 0,4-8 0,2-2 0</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2:11.070"/>
    </inkml:context>
    <inkml:brush xml:id="br0">
      <inkml:brushProperty name="width" value="0.08571" units="cm"/>
      <inkml:brushProperty name="height" value="0.08571" units="cm"/>
      <inkml:brushProperty name="color" value="#E71224"/>
    </inkml:brush>
  </inkml:definitions>
  <inkml:trace contextRef="#ctx0" brushRef="#br0">193 88 7867,'-12'-6'-23,"0"0"0,3-1 0,-5 3 31,2-2 1,1 0-1,-7 6 149,1 0 0,-1 8 0,3 4-78,3 3 1,-1 3-1,5-1-57,-2 0 1,6 1-1,-2-1-44,5 1 0,1-1 1,1-1-1,5-3-51,6-1 0,-2-8 1,3 4-1,5-2-10,3-1 1,2 1-1,-3-6 1,1 0 34,2 0 1,3 0-1,-5-2 1,2-4 23,-1-5 1,-5 1 0,-3-2-1,-3-1 98,3-3 1,-4-1-1,-1-1 1,-1 1-55,-4-1 1,-2 1 0,-2 0-6,0-1 1,-6 1-1,-2-1 1,-1 3-23,-5 3 0,-2 2 0,-3 6 1,-2-1-53,-3 1 0,-1 2 0,4 2 1,-2 0-91,1 0 1,3 6 0,1 1 0,1 1-129,-1 0 0,3 5 0,1-1 277,3 4 0,7 1 0,-4 1 0</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2:11.635"/>
    </inkml:context>
    <inkml:brush xml:id="br0">
      <inkml:brushProperty name="width" value="0.08571" units="cm"/>
      <inkml:brushProperty name="height" value="0.08571" units="cm"/>
      <inkml:brushProperty name="color" value="#E71224"/>
    </inkml:brush>
  </inkml:definitions>
  <inkml:trace contextRef="#ctx0" brushRef="#br0">1 123 7706,'11'8'137,"-1"3"-149,-2 5 0,-1 0 1,-3-3-1,2-1 0,-2 1 1,0-3 0,0 2-17,2 1 1,-1-3-13,-5 2 1,0-7-6,0 7 45,0-8 1,0 2 0,-2-10 0,-1-4-10,-3-2 1,0 5 0,6-7-64,0-2 0,0-1 0,0-3 27,0 1 0,6-1 1,1 1-1,3 1 45,4 5 1,-5-5 0,3 5 0,2-3-24,1 2 0,3-3 0,-1 5 67,1 1 0,1-5 1,2 8-1,3 0 10,-3-1 1,-2 5-1,-1-4 1,-1 4 62,1 2 0,1 0 0,3 0 1,1 0 3,-2 0 0,-1 0 0,-3 0-73,1 0 1,-1 6 0,-2 1 0,-3 3-97,-6 4 0,-2-1 0,0 1 0,2-3 10,-3 3 0,-1 2 0,-2 1 0,-2 1-135,-3-1 0,3 0 0,-6 1 0,2-1-153,0 1 1,-2-1-1,5 1 326,-3-1 0,-8 1 0,5-1 0</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2:12.030"/>
    </inkml:context>
    <inkml:brush xml:id="br0">
      <inkml:brushProperty name="width" value="0.08571" units="cm"/>
      <inkml:brushProperty name="height" value="0.08571" units="cm"/>
      <inkml:brushProperty name="color" value="#E71224"/>
    </inkml:brush>
  </inkml:definitions>
  <inkml:trace contextRef="#ctx0" brushRef="#br0">1 16 7867,'0'-10'-837,"0"5"912,0 10 0,0 5 0,0 8 0,0-1 164,0 1 0,0-1 0,0 0 0,0 3-179,0 3 0,0-3 0,0 5 1,0-2-83,0 0 1,0 1 0,2-7 0,1 3-59,3 3 0,0-10 0,-6 5 0,0-3-230,0 1 0,0-4 0,0-1-723,0 3 1033,0-6 0,-8 7 0,-1-5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7:40.252"/>
    </inkml:context>
    <inkml:brush xml:id="br0">
      <inkml:brushProperty name="width" value="0.08571" units="cm"/>
      <inkml:brushProperty name="height" value="0.08571" units="cm"/>
    </inkml:brush>
  </inkml:definitions>
  <inkml:trace contextRef="#ctx0" brushRef="#br0">1 1 6256,'0'9'475,"7"-2"-484,4-7 0,-3 5 0,3 1 9,2-3 1,1-1-1,2-2-28,0 0 0,0 0 0,0 0 1,0 0-11,0 0 1,2 0 0,1 0-1,3 0-145,-3 0 0,-1 0 183,-2 0 0,0-7 0,0-2 0</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2:12.522"/>
    </inkml:context>
    <inkml:brush xml:id="br0">
      <inkml:brushProperty name="width" value="0.08571" units="cm"/>
      <inkml:brushProperty name="height" value="0.08571" units="cm"/>
      <inkml:brushProperty name="color" value="#E71224"/>
    </inkml:brush>
  </inkml:definitions>
  <inkml:trace contextRef="#ctx0" brushRef="#br0">0 106 7344,'8'-10'-431,"2"-4"623,7 8 1,0 1 0,1 3 0,-1-2-98,1-2 1,-1 0 0,3 6 0,1 0-24,2 0 1,6 0 0,-3-2 0,-1-2-11,0-2 0,4 1 1,-4 5-1,1 0-83,-1 0 1,4-2 0,-4-2-1,0-2-8,1 2 1,-3 2 0,-6 2 0,1 0 13,-1 0 0,1 0 0,-1 0 0,1 0 41,-1 0 1,-5-2-1,0-2-4,1-1 0,-3-1 1,1 6 1,-5 0 53,6 0-70,-8 0 0,2 0-44,-12 0 0,2 0 0,-8 0-17,-1 0 0,-1 2 0,1 2 0,1 1-11,-2-1 1,1 6 0,-1 0 0,3-1 35,-3-3 0,4 4 0,-1 2 47,-3 3 1,4 1 0,1-3 0,1-1-19,4 1 1,0-3 0,0 2 127,-2 1 0,1-3 0,5 2-7,0 1 1,1-3 0,5 2-58,6 1 0,-2-5 0,-1 0 0,1-2 24,0-1 1,1 3 0,7-4-7,-1 2 1,1 0-1,-1-6-94,1 0 0,-1 0 0,1 0 0,-1 0-236,1 0 1,-1-2-1,1-2-125,-1-2 1,-7-2 0,-3 4 0,-1-3 372,0-3 0,8-2 0,-5-5 0</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2:12.684"/>
    </inkml:context>
    <inkml:brush xml:id="br0">
      <inkml:brushProperty name="width" value="0.08571" units="cm"/>
      <inkml:brushProperty name="height" value="0.08571" units="cm"/>
      <inkml:brushProperty name="color" value="#E71224"/>
    </inkml:brush>
  </inkml:definitions>
  <inkml:trace contextRef="#ctx0" brushRef="#br0">18 88 7673,'-6'-18'-95,"0"1"0,1 5 0,5 0 634,0-1-888,0 5 349,0 0 0,0 8 0</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2:13.561"/>
    </inkml:context>
    <inkml:brush xml:id="br0">
      <inkml:brushProperty name="width" value="0.08571" units="cm"/>
      <inkml:brushProperty name="height" value="0.08571" units="cm"/>
      <inkml:brushProperty name="color" value="#E71224"/>
    </inkml:brush>
  </inkml:definitions>
  <inkml:trace contextRef="#ctx0" brushRef="#br0">1 88 7995,'12'7'66,"-1"5"0,-7-2 0,2 1 0,-2 3-98,2 2 0,-4 1 0,3 0 0,-3 1-128,-2-1 1,2 1-1,2-1 65,2 1 0,0-7-5,-6 1 0,0-6 142,0 6-23,0-9 0,0-3-58,0-11 1,0-5 0,0-1 0,0-1-28,0 1 1,0-1-1,0 1 1,0-1 42,0 1 1,2 0 0,4-1 48,5 1 1,5-1 0,1 1 0,1 1 32,-1 5 1,1-3 0,-1 6 0,0 0 11,1 1 0,1-1 0,3 4 0,1-2-26,-2 2 1,5 2 0,-3 2-1,-2 0 49,-1 0 1,3 0 0,0 2 0,-1 2 16,-3 2 0,-2 6 0,1-5-89,-1 3 0,-1 2 1,-3 5-162,-1 1 0,-8-1 0,2 1 0,-4-1-15,-2 1 0,0-7 0,0 1 0,0 1-128,0 3 1,0 1-1,0 1-283,0-1 565,0-7 0,0 6 0,0-7 0</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2:14.089"/>
    </inkml:context>
    <inkml:brush xml:id="br0">
      <inkml:brushProperty name="width" value="0.08571" units="cm"/>
      <inkml:brushProperty name="height" value="0.08571" units="cm"/>
      <inkml:brushProperty name="color" value="#E71224"/>
    </inkml:brush>
  </inkml:definitions>
  <inkml:trace contextRef="#ctx0" brushRef="#br0">18 88 7881,'0'-17'-769,"0"-1"942,0 1 1,0 5 554,0 1-194,0 7-389,0-4 0,0 10 0,-2 4-141,-4 5 1,4 5-1,-3 1 31,3 1 0,2-1 0,0 1 1,0-1-11,0 1 0,0-1 0,0 1 1,2-3-74,3-3 0,-1 1 0,6-5 0,0 0-155,-1 0 1,-3 3-1,6-5 84,1-2 1,3-2-1,1-2 1,1 0 81,-1 0 1,-5-2-1,0-4 27,1-6 1,3-3 0,-1-3 0,-1 1-39,-2 0 0,-7-1 0,5 1 0,-2-1 0,-4 1 0,3-1 1,-1 1 92,-2-1 1,-2 7 702,-2-1-318,0 8-380,0-4 0,6 16-58,0 4 1,0 3-1,-4 3-198,3-1 0,5 1 0,6-1 0,-3-1-146,-1-5 1,-3 5 0,5-6 0,-2 1 351,1 1 0,3-1 0,1 7 0</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2:14.558"/>
    </inkml:context>
    <inkml:brush xml:id="br0">
      <inkml:brushProperty name="width" value="0.08571" units="cm"/>
      <inkml:brushProperty name="height" value="0.08571" units="cm"/>
      <inkml:brushProperty name="color" value="#E71224"/>
    </inkml:brush>
  </inkml:definitions>
  <inkml:trace contextRef="#ctx0" brushRef="#br0">70 122 7704,'12'0'-388,"0"0"1,-8 2 0,3 2 655,1 2 0,-4 0-109,8-6 1,-1 0-79,7 0 0,-7-6 1,-1-2-6,-2-2 1,4 5 0,-7-7-98,-1-2 1,-2 5 0,-2-3 34,0-2 0,0 5 20,0-3 1,-6 6-1,-1-3 34,-3 1 1,-2 2-1,-5 6-5,-1 0 0,1 2 0,-1 4-15,1 5 1,-1 5 0,3 1-1,1 1-6,3-1 0,5-5 0,-4 0 1,2 1-7,5 3 1,1 1 0,2 1 0,0-1-6,0 1 0,0-7 1,2 1-1,3 0-43,7-3 0,4 5 0,1-6 0,0-1-190,1 1 1,1 4 0,3-6 0,1-1-154,-2 3 1,5-6 0,-3 4-1,0-4 355,2-2 0,-5 0 0,13 0 0,-6 0 0</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2:15.058"/>
    </inkml:context>
    <inkml:brush xml:id="br0">
      <inkml:brushProperty name="width" value="0.08571" units="cm"/>
      <inkml:brushProperty name="height" value="0.08571" units="cm"/>
      <inkml:brushProperty name="color" value="#E71224"/>
    </inkml:brush>
  </inkml:definitions>
  <inkml:trace contextRef="#ctx0" brushRef="#br0">279 105 7814,'10'-17'-142,"-2"5"-131,-8 1 1,0-1 197,0-5 0,-8 7 110,-3 4 0,1-2 1,-2 2-1,-1 3 3,-3 1 1,-1 2 0,-1 0 0,-1 0-37,-5 0 0,5 5 0,-4 1 0,3 0 6,3 2 0,-1 0 0,3 5 0,3-1-36,6 1 0,-1-3 1,1 2-14,2 1 0,2 3 0,2 1 39,0 1 0,2-8 0,4-3 18,5 1 0,5 0 0,1 3 0,1-5 97,-1-4 1,3 4-61,3 0 1,-4 0-1,5-6 1,-5 0 35,-1 0 0,-1 0 0,1 0 21,-1 0 0,0 5-72,1 1 1,-3 2 0,-1-4-68,-2 2 0,-8 7 44,1-1 1,-3-2-1,-2 1-149,0 3 1,0-4-1,-2-1 87,-3-1 0,1 4 0,-8-4-32,-2 1 0,-1-3 1,-3 4-1,1-3-45,0-3 0,-1-2 0,1-2 1,-1 2-264,1 4 1,-1-4 386,1 4 0,-1-4 0,1-10 0,-1-2 0</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7:12:15.344"/>
    </inkml:context>
    <inkml:brush xml:id="br0">
      <inkml:brushProperty name="width" value="0.08571" units="cm"/>
      <inkml:brushProperty name="height" value="0.08571" units="cm"/>
      <inkml:brushProperty name="color" value="#E71224"/>
    </inkml:brush>
  </inkml:definitions>
  <inkml:trace contextRef="#ctx0" brushRef="#br0">298 18 7388,'0'-10'213,"-8"2"1,0 16 0,-6 4-108,3 3 1,5-3 0,-6 0 0,1 1-28,1 3 0,-6 1 0,7 1 0,-3-1-62,0 1 1,3-7 0,-5 1 0,3 2-71,-3 1 0,-2 1 0,1-3 0,1-1-820,3 1 873,-1-5 0,-13 15 0,-2-3 0</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56:08.398"/>
    </inkml:context>
    <inkml:brush xml:id="br0">
      <inkml:brushProperty name="width" value="0.08571" units="cm"/>
      <inkml:brushProperty name="height" value="0.08571" units="cm"/>
      <inkml:brushProperty name="color" value="#E71224"/>
    </inkml:brush>
  </inkml:definitions>
  <inkml:trace contextRef="#ctx0" brushRef="#br0">225 225 7804,'9'-2'-118,"-3"-3"-155,-5 3 0,-1-7 391,0 4 154,0-4 18,0 0-256,-7-5 1,-2 12-69,-7-3 1,0 3-1,0 4 9,0 3 0,6-1 0,-1 4 1,-2 1 21,-1 0 1,4-3 0,-1 4 30,-2 3 0,-1 1-8,-2 2 0,2 0 1,1-2-14,3-3 0,6 3 0,-1-3-17,3 3 1,2-3 6,0 0 0,0-1-19,0 6 1,0-5 16,0 0 1,0-6 0,2 4 0,1 0 8,3 0 1,1-4 12,-2 6 0,-1-6 0,6 6-2,3 1 0,-4-4 1,0-1-6,-2 0 0,5 0 0,1 5 4,6-1 1,-6-2-1,3 2 9,-2-6 0,-3-1 0,3-1 6,4 2 1,1 1-26,-3-6 0,1 0 0,-1 0 14,0 0 1,0 0 0,0 0-8,0 0 0,0-6 0,0-1 20,0-2 0,0 4 0,0-6 1,0 1-2,0 1 1,-2-5 0,-1 3 0,-3-2 16,3 3 1,-1-5 0,1 5-1,-3-3 24,3 3 1,-4-5 0,0 5 0,0-5-14,0-1 1,-6 6 0,4-1-11,0-1 0,-5-3 0,4-1-24,-5 0 1,-1 5 0,0 1-18,0-3 1,0-1 0,0-2 0,0 0-20,0 0 0,-5 0 0,-2 0 18,-2 0 0,4 0 1,-4 0-1,0 2-22,0 3 0,3-3 0,-4 3 5,-3-3 0,-1 3 1,-2 2-41,0 2 0,0-4 1,0 6 16,0 1 1,0 3-1,0 1-41,0 0 1,0 0 0,0 1 19,0 5 0,0 1 1,0 5-1,0-3 15,0-2 0,0 6 0,-1-3 17,1 5 0,2 1 1,2-2-1,3-2 2,2-1 0,-4 0-33,6 5 1,-1 0 40,6 0 1,0 0-1,2-2 37,3-3 1,-1 1 0,7-6 0,-1-1 20,-1 2 0,6-5 0,-5 3 0,4-3-3,3-2 0,-1 0 0,0 0 0,0 0 44,0 0 0,0 0 0,0 0 0,0 0 16,0 0 0,0 0 0,0 0 0,0-2-44,0-3 1,-5 3-1,-1-3 1,1 1-25,-2-1 0,5 3-176,-3-3 0,-2-2 1,0 0-1,0-1 68,-1 1 74,-4-5 0,17 3 0,-3-7 0</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56:10.163"/>
    </inkml:context>
    <inkml:brush xml:id="br0">
      <inkml:brushProperty name="width" value="0.08571" units="cm"/>
      <inkml:brushProperty name="height" value="0.08571" units="cm"/>
      <inkml:brushProperty name="color" value="#E71224"/>
    </inkml:brush>
  </inkml:definitions>
  <inkml:trace contextRef="#ctx0" brushRef="#br0">289 81 7533,'9'0'110,"-4"0"178,-10 0 0,1 0-292,-7 0 1,1 0 0,-5 1-68,5 5 0,-4-5 0,5 7 64,0-1 0,-6-5 0,7 5 0,-3-2 52,0 0 0,0 8 0,-6-3-32,-5 5 1,4-5 0,-3 1-16,3 2 1,2-1 0,2 1-24,3-3 0,-1 1-22,6 5 0,1 0 35,5 0 1,0 0 10,0 0 1,2-2 0,1-1 0,5-4 20,0-2 0,-2 5 6,5-1-24,-1 3 1,-1-5 0,5 5 1,-3-5 58,3 0 1,2 4-4,0-8-19,0 0 0,-5-5 1,0 0 34,1 0 0,-3 0 1,2 0-42,1 0 1,-3 0-25,2 0 0,0 0-19,5 0 26,-7 0 1,5 0 0,-3 0 1,3 0 1,2 0 0,-2-1 0,-1-3 19,-3-1 1,1-2-1,5 3-7,0-1 1,-5-1 0,-2 5-3,-2-5 1,3 3-1,-2-6 86,0 2 1,-4-6-47,1 2 1,-3-3 0,-2-2-41,0 0 1,5 0 0,1 0-26,-3 0 1,-1 0-1,-2 0 1,0 0 29,0 0 0,0 5 0,0 1 9,0-3 1,0-1-1,0-2-25,0 0 1,-2 1-1,-1 3 1,-3 1 9,3-1 0,-4-2 0,0-1-25,-2 5 0,3-3 1,-2 6-1,-1 0 11,0 0 0,3 0 1,-4 3-129,-3-1 0,-1-1 0,-2 6 21,0 0 0,0 0 0,0 0 92,0 0 0,-7 0 0,-2 0 0</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56:10.419"/>
    </inkml:context>
    <inkml:brush xml:id="br0">
      <inkml:brushProperty name="width" value="0.08571" units="cm"/>
      <inkml:brushProperty name="height" value="0.08571" units="cm"/>
      <inkml:brushProperty name="color" value="#E71224"/>
    </inkml:brush>
  </inkml:definitions>
  <inkml:trace contextRef="#ctx0" brushRef="#br0">129 0 8120,'-16'0'279,"0"0"0,0 6 0,0 1-280,-1 2 0,3-4 1,2 4-1,3 0-95,2 0 1,1 2 51,6 5 1,0 0-1,0 0 46,0 0 1,2-7 0,2-2 0,3 0 27,2 4 0,1-4 0,6 0-22,1 0 1,-1 0-1,0 4-11,0-6 116,-7-3 0,5-2 1,-4 0-9,5 0 1,1 0-1,0 0 1,0 0-5,0 0 1,0 0 0,0-2-33,0-3 1,0 3-1,0-5-35,0 0 1,0 3-1,0-5-61,0 2 1,-5-4-197,0 6-420,-1-7 421,-1 10 1,0-5-243,-4 7 0,-1 0 464,7 0 0,-8 0 0,4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7:41.184"/>
    </inkml:context>
    <inkml:brush xml:id="br0">
      <inkml:brushProperty name="width" value="0.08571" units="cm"/>
      <inkml:brushProperty name="height" value="0.08571" units="cm"/>
    </inkml:brush>
  </inkml:definitions>
  <inkml:trace contextRef="#ctx0" brushRef="#br0">113 17 6946,'-16'0'-170,"7"0"1,0 0 129,3 0 53,5 0 1,-14 1-27,5 5 1,1-4-1,-2 3 71,-1-3-26,4-2-204,1 0 143,7 0 1,2 0 18,3 0 0,4 0 0,7 0 7,0 0 0,0 0 0,0 0 1,1 0 19,-1 0 0,1 0 0,3 0 0,1 0 11,-1 0 1,3 0 0,0 0 0,0 0-22,1 0 1,4 0 0,-1 0 0,1 0-19,-1 0 0,3 0 0,-5 0 1,2 0-16,0 0 0,-2 0 0,3 0 0,-1 0 51,1 0 0,-3-6 0,0 1 0,-2 1-20,-3 3 0,3 1 0,-1 0 0,-1 0 91,2 0 1,-5 0 0,3 0 0,-3 0-79,-2 0 0,2 0 0,2-2 0,1-2-41,-1-1 0,-3 0 0,1 5 1,2 0-47,1 0 0,1 0 0,-6 0 1,0 0 46,0 0 1,0 0 0,0 0 0,0 0 41,0 0 1,0 0 0,0 0 78,0 0 1,-5 0-125,-1 0 1,-4 0-301,4 0 302,-6 0 23,-4 7 0,-9-5 0,-7 5 0</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56:11.965"/>
    </inkml:context>
    <inkml:brush xml:id="br0">
      <inkml:brushProperty name="width" value="0.08571" units="cm"/>
      <inkml:brushProperty name="height" value="0.08571" units="cm"/>
      <inkml:brushProperty name="color" value="#E71224"/>
    </inkml:brush>
  </inkml:definitions>
  <inkml:trace contextRef="#ctx0" brushRef="#br0">161 193 7148,'0'-11'-579,"0"0"1,0 6 578,0-6 0,0 1 0,0-1 110,0 0 0,0 6 170,0-6 0,0 6 261,0-6-353,0 8 1,-2-5-42,-3 8 1,1 0-202,-6 0 1,-1 8 17,-5 2 0,0 5 1,2 1 25,3 0 1,-2-6-1,6 1 1,0 1 12,0 3 0,0-1 0,3-2 0,-1-1 8,1 2 1,1 1 0,-1 2 1,-1 0 0,0 0 1,5 0-2,0 0 0,0 0 0,0 0 0,0 0 25,0 0 1,0 0 0,1 0-10,5 0 1,-5 0 0,7-1 0,-3-3 37,0-1 1,6-6 0,-4 4-13,2-2 0,-4 4 1,4-4 30,-2 2-99,6-6 18,-11 5 1,12-8 0,-5 1 0,1 3 0,1 1-14,2-1 0,1-2 0,2-2 13,0 0 1,0 0 0,0 0-1,0 0 29,0 0 0,0 0 0,0-2 0,0-4 1,0 5 0,0-6 8,0-1 0,-5 5 0,0-8-3,1-1 1,-3 3 0,0-2 0,0-1-20,0-3 0,-6 5 1,3-1-1,-4-1-19,-2-3 0,0-3 1,0-1-1,0-3-9,0 3 0,0-4 0,0 1 0,0 3 6,0 1 0,0-3 1,0-1-1,0 3 4,0 1 1,0 2-1,0 0-1,0 0 0,-6 0 0,-1 0-21,-2 0 1,4 5 0,-4 0-105,2-1 116,-6 5 0,10-2 1,-8 5-1,0-3-12,2-2 0,-5 5 1,3-1-7,-3 3 0,4 1 0,-1-3 22,-2-1 1,-1-1-1,-2 6-14,0 0 1,0 0-1,0 0-34,0 0 0,0 2 1,0 2 18,0 1 0,0 7 1,2-1-1,1 2 16,2-3 0,6 5 0,-4-5 0,0 5 20,0 1 1,6-6 0,-3 1 0,5 1 29,1 3 0,0 2 0,0 3 51,0 1 1,0 1 0,0-6-18,0 0 0,7-7 0,3-2 0,5-2-8,1 1 1,0-1 0,2-5 35,3 0-237,-3 0 0,17 0 0,-1-2 142,5-3 0,4-11 0,5-9 0</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56:13.564"/>
    </inkml:context>
    <inkml:brush xml:id="br0">
      <inkml:brushProperty name="width" value="0.08571" units="cm"/>
      <inkml:brushProperty name="height" value="0.08571" units="cm"/>
      <inkml:brushProperty name="color" value="#E71224"/>
    </inkml:brush>
  </inkml:definitions>
  <inkml:trace contextRef="#ctx0" brushRef="#br0">337 128 7690,'-11'0'39,"1"0"0,-1 0-54,-5 0 0,0 0 97,0 0 1,0 0 0,2 2 0,1 2-15,3 1 0,4 2 0,-5-3-97,-1 1 0,-2 6 0,-2-4 48,0 2 0,0 1 0,0 5 0,1-3-21,5-1 1,-5-2 0,7 3 0,-3-1-74,0 1 1,6 3 0,-4 1-19,2 0 0,1-6 0,6 1 55,0 2 1,2 1 95,4 2 1,2 0-33,8 0 0,-1-5 1,-3-2-1,-3-1 10,-2 1 0,4-3 0,-4 3 34,2-2 0,0 0 0,3-4 0,-1 3-26,2-3 1,-5-1 0,3-2 0,2 0-2,1 0 1,2 0 0,0 0 0,0 0 15,0 0 1,-5 0-1,-1 0 1,3 0-35,1 0 1,0-2 0,-1-1 0,-3-3 4,3 3 0,1 1 13,2 2 1,0-5 0,0-1 14,0 3 1,-5-4-1,-2 0 1,0-1-9,0 1 1,-6 0 0,4 2-24,1-6 0,-1-3 0,3-2 0,-4 0-21,-4 0 0,3 0 0,0 0 0,-1 0-8,-2 0 0,-2 0 0,0 0 1,0 0 0,0 0 0,0-2 0,-2-2 0,-2-1-20,-1 1 1,0 8 0,3 1 0,-2-1-8,-1-3 0,-2-1 24,1 0 0,3 2 0,-6 1 1,0 5-43,0 0 1,4 1-1,-6 4-36,-1-3 1,3 1 0,-2 5-1,-1 0 18,-3 0 1,-1 0 0,0 0 0,0 0 27,0 0 1,0 0 0,0 0-1,0 0 16,0 0 1,0 5 0,0 3 0,0 0-3,0 5 1,0-4 0,2 2 0,1-1-21,2-1 1,6 5 0,-4-3-18,2 3 1,2 2 58,5 0 1,1 0 53,5 0 1,3-1 0,7-5 0,0-4 33,0-4 0,2-2 0,1 0 0,3 0-44,-3 0 0,-1 0 0,0 0 0,3 0-13,6 0 0,-4 0 1,-2 0-1,-3 0-77,-2 0 0,0 0 0,0 0-477,0 0 1,-5-2-169,0-4 691,-8 5 0,12-7 0,-6 8 0</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56:21.342"/>
    </inkml:context>
    <inkml:brush xml:id="br0">
      <inkml:brushProperty name="width" value="0.08571" units="cm"/>
      <inkml:brushProperty name="height" value="0.08571" units="cm"/>
      <inkml:brushProperty name="color" value="#E71224"/>
    </inkml:brush>
  </inkml:definitions>
  <inkml:trace contextRef="#ctx0" brushRef="#br0">16 128 8111,'-9'0'122,"2"0"0,9 0-60,3 0 1,-1-7-26,6-3 0,-4 1 1,3-2-19,-2-1 1,-2 3-1,-3-2 3,3-1 0,-3 3-34,3-2 30,-3 0 4,-2 2 3,0 2-70,0 7 18,0 0 0,0 7 27,0 4 1,0-2 0,0 2 19,0 1 0,0-3 1,0 2-10,0 1 1,0-3 0,0 2-11,0 1 0,0 2 0,0 3-3,0-1 1,0 0 0,0 0 2,0 0 1,0 0-1,0 0-9,0 0 1,0-6 0,0 1 6,0 2 1,0 1 0,0 2 0,0-5 0,0-1-66,0 1 0,0 0-304,0-1-303,0-6 491,0 3-187,0-7-427,0 7 796,0-5 0,0 5 0,0 0 0,0 2 0</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56:21.590"/>
    </inkml:context>
    <inkml:brush xml:id="br0">
      <inkml:brushProperty name="width" value="0.08571" units="cm"/>
      <inkml:brushProperty name="height" value="0.08571" units="cm"/>
      <inkml:brushProperty name="color" value="#E71224"/>
    </inkml:brush>
  </inkml:definitions>
  <inkml:trace contextRef="#ctx0" brushRef="#br0">0 0 7745,'0'9'-761,"0"-2"1176,0-7-231,0 0 0,7 0-52,4 0 0,-2 0 0,1 0 113,3 0-194,1 0-1,-5-7 0,5 5 1,-3-3-1,3 3 1,2 2 39,0 0 0,0 0 0,0 0 1,0 0-67,0 0 1,1 0 0,-1 0 2,0 0 0,-6 0-1178,1 0 1151,-7 0 0,10 0 0,-5 0 0</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56:29.480"/>
    </inkml:context>
    <inkml:brush xml:id="br0">
      <inkml:brushProperty name="width" value="0.08571" units="cm"/>
      <inkml:brushProperty name="height" value="0.08571" units="cm"/>
      <inkml:brushProperty name="color" value="#E71224"/>
    </inkml:brush>
  </inkml:definitions>
  <inkml:trace contextRef="#ctx0" brushRef="#br0">145 81 7723,'0'11'199,"0"-1"0,0-4-284,0 5 1,0-6 116,0 6 1,-2-8 0,-2 4 6,-1 0 1,-8-5-128,3 3 0,1-3 8,-2-2 0,6 0 0,-6-2 59,-1-3 0,3 2-105,-2-8 1,7 6 0,-1-6 106,3-2 0,2 4 95,0-1 1,0-1 39,0-5 0,2 5-75,3 1 0,4 1 0,7-2 27,0 6 1,-5 3 0,0 0 74,1-3 1,2 3-15,3-3 0,-1 3-58,0 2 1,0 2-65,0 3 0,-7-1 1,-2 5-1,-2-1 18,0 1 0,3-3-34,-3 4 0,2 1 1,5 5 0,-1 0 0,-5 0 1,2 0 3,0 0 0,-3-5 0,-5 0 0,0 1 7,0 2 0,0-3 0,0 0-12,0 1 0,0 2 0,0 2 8,0 1 0,-2-7 0,-1 1 0,-5 0 0,0-2 1,2 3 0,-3-5 0,0 2-2,0 3 1,4-3 0,-6 2-6,-1 2 0,5-5 1,0 1-1,1 0 6,1 0 1,-7-3-1,1 4 1,-3-4-17,-2 4 1,1-4 0,3 3-38,1-2 1,0-2 42,-5-5 1,6 0 0,1 2-1,0 1-15,0 3 0,4-1 20,-6-5 1,6 0-1,-4-2 65,2-3-49,1 3-30,6-12 0,0 5-31,0-7 0,0 5 30,0 1 0,0 4 24,0-5 0,2 3 7,3-3-6,-3-3 0,12 12 41,-3-3 0,-2 3 0,2 2 81,1 0 0,2 0 0,2 0-22,0 0 1,-5 0 0,0 0 9,1 0 0,3 2-47,1 3 1,0-2-64,0 8 1,-6-6 0,1 4 0,2-2 0,-5 6 36,3-2 1,-2 3-1,4 0 48,-3-3 1,1 3-38,5-3 0,0 1 1,0 1 77,0-3 1,0-4-78,0 4 0,-2-4 0,-1 3-83,-2-2 1,-6-2-263,6-5 0,-6 6-217,6-1 0,-6 0 509,6-5 0,-8 0 0,4 0 0</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56:45.433"/>
    </inkml:context>
    <inkml:brush xml:id="br0">
      <inkml:brushProperty name="width" value="0.08571" units="cm"/>
      <inkml:brushProperty name="height" value="0.08571" units="cm"/>
      <inkml:brushProperty name="color" value="#E71224"/>
    </inkml:brush>
  </inkml:definitions>
  <inkml:trace contextRef="#ctx0" brushRef="#br0">209 65 7771,'9'-2'-1378,"-4"-3"1494,-3 3-55,-2-5 0,0 5-134,0-3 175,0 3 1,0-7 408,0 4 50,0 3-2,0-5-363,0 7 78,0 0-209,-7 0 1,-2 0-47,-7 0 0,5 0 1,0 1 9,-1 5 0,-2-4 1,-2 5 4,0 0 0,5-5 0,2 5 0,0-2 17,0 0 0,0 3 0,-3-5-24,1 2 0,6 6-74,-6-5 1,6 4-5,-6-4 0,8 6 40,-3-1 1,4 3-18,2 2 1,0 0 25,0 0 1,0-5-1,2-2 17,4-2-17,-5-2 0,8 0 0,-5 3 0,3-1-23,2 0 0,-4 0 4,6-2 1,0 2 2,5 4 1,-6 2-12,1-8 0,0 0 27,5-5 1,-6 0 0,1 0 2,2 0 0,-5 0 0,3 0-3,2 0 1,1 0-1,2 0-4,0 0 0,0 0 24,0 0 1,0-5 0,-2-2 22,-3-2 0,3 5 0,-5-3-27,0 0 0,-2 4-8,-7-8 1,2 2 0,2-4-8,1 3 0,0 4 1,-3-2 98,3 0-2,-3-4 0,5 3-26,-7-7 0,0 5-39,0 1 0,0 4 0,-1-3-31,-5 2 1,3-3 0,-6 2-11,2 0 1,-1 2 4,3-5-8,-4 8 0,-2-10 0,3 6 0,-1 0-87,0 0 1,3-4-1,-4 6-112,-3 1 0,4-3-356,-1 2 333,6 0-125,-3 5-83,0 0 0,3 0-261,-6 0 356,6 0 348,-3 7 0,0-5 0,-2 5 0</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56:45.781"/>
    </inkml:context>
    <inkml:brush xml:id="br0">
      <inkml:brushProperty name="width" value="0.08571" units="cm"/>
      <inkml:brushProperty name="height" value="0.08571" units="cm"/>
      <inkml:brushProperty name="color" value="#E71224"/>
    </inkml:brush>
  </inkml:definitions>
  <inkml:trace contextRef="#ctx0" brushRef="#br0">17 1 7543,'-9'0'2378,"2"0"-2144,7 0-972,0 0 0,7 7 0,2 2 0</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56:46.702"/>
    </inkml:context>
    <inkml:brush xml:id="br0">
      <inkml:brushProperty name="width" value="0.08571" units="cm"/>
      <inkml:brushProperty name="height" value="0.08571" units="cm"/>
      <inkml:brushProperty name="color" value="#E71224"/>
    </inkml:brush>
  </inkml:definitions>
  <inkml:trace contextRef="#ctx0" brushRef="#br0">0 0 6327,'0'9'1202,"0"-1"-990,0-8 0,0 7-86,0 3 0,0-1-90,0 2 1,0 0 0,0 5-50,0 0 1,0-6 0,0 1-68,0 2 0,0 1-18,0 2 1,0-5 21,0-1 1,0-4 15,0 4 28,0-6 106,0 3 72,0-7-84,0 0-55,7 0 0,-3-2 24,7-3 0,-1 3 3,6-3 1,-5-2-1,0 1 62,1 3 1,3 1-35,1 2 0,0 0 0,0 0-21,0 0 0,-6 0 1,1 0-4,2 0 0,1 0 0,2 0-9,0 0 1,-5 0 0,-1 0 3,3 0 1,-4 0-1,1 0 20,3 0 1,-4 2 0,1 1-23,3 3 1,-6 1 0,0-4-28,0 3 0,0 6 12,4-1 1,2-2-1,-8 1-122,-2 3 1,-1-4 0,-2 1 75,0 3 1,0 1 0,-2 0 16,-3-3 1,2 3-1,-8-3 22,-2 3 1,-1-5-1,0-2 1,1-1 37,3-1 0,-1 6 1,-5-4-1,0 0 23,0 0 1,0 0 0,0-3 0,0 1-5,0-1 0,0-3 0,0-1-35,0 0 1,1 2-1,3 2 1,1 1-31,-1-1 0,3-3 0,-2-1-8,-1 0 0,3 0-346,-2 0 28,0 0-33,3-7 0,-1 6-264,3-5 0,4 3 15,-3-3 607,3-3 0,2-7 0,0 0 0</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56:47.153"/>
    </inkml:context>
    <inkml:brush xml:id="br0">
      <inkml:brushProperty name="width" value="0.08571" units="cm"/>
      <inkml:brushProperty name="height" value="0.08571" units="cm"/>
      <inkml:brushProperty name="color" value="#E71224"/>
    </inkml:brush>
  </inkml:definitions>
  <inkml:trace contextRef="#ctx0" brushRef="#br0">17 64 7621,'0'-10'-319,"0"-1"0,-2 8 0,-2-5 553,-1 1 95,-1 5-81,6-5 75,0 7-3,0 0-158,8 0 1,1 0-82,7 0 1,0 0-1,0 0 1,0 0 128,0 0-131,0 0 9,0 0 29,7 0-59,-5 0 0,5 0 0,-7 0 98,0 0-96,0 0 1,0-5-17,0 0 31,0-1 0,0 6-188,-7 0-54,5 0 1,-10 0-296,7 0-282,-8 0 744,4 0 0,-7 7 0,0 2 0</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57:02.701"/>
    </inkml:context>
    <inkml:brush xml:id="br0">
      <inkml:brushProperty name="width" value="0.08571" units="cm"/>
      <inkml:brushProperty name="height" value="0.08571" units="cm"/>
      <inkml:brushProperty name="color" value="#E71224"/>
    </inkml:brush>
  </inkml:definitions>
  <inkml:trace contextRef="#ctx0" brushRef="#br0">65 48 6687,'9'-1'959,"-4"-5"-704,-3 5-137,-2-7 151,0 8 34,0 0-148,-7 0 0,3 0-26,-7 0 1,6 0-58,-6 0 1,8 2-1,-4 4-66,0 4 1,5-1 0,-5 2-6,0 1 1,5-3 0,-4 2-8,5 1 0,1-3 0,0 2 24,0 1 1,0 3-1,0 1-24,0 0 0,0-6 0,0 1 40,0 2 1,0-4-1,1-1 18,5 0 0,-3-1 1,8-4-26,1 3 0,-3 1 0,2-4-33,2 3 0,1-1 0,2-5-2,0 0 1,0 0 0,0 0-33,0 0 0,-2-2 0,-1-1 0,-3-3 43,3 3 1,-4-1 0,1 1 69,3-3 1,-4-4 0,0 2-32,-2 0 1,0 2 56,-2-5 1,-3 1-67,3-6 0,-3 0 1,-2 0 34,0 0 0,0 5-40,0 0 0,0 1 1,-2-5-3,-3 5 1,2 1 0,-8 5-44,-2-1 0,-1-8-17,-2 3 1,0 1 60,0-2 0,0 2-62,0-2 0,0 4-349,0 7 0,0 0-140,0 0 0,5 0-178,0 0 0,8 2-420,-2 3 1122,3-3 0,2 12 0,0-5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7:42.142"/>
    </inkml:context>
    <inkml:brush xml:id="br0">
      <inkml:brushProperty name="width" value="0.08571" units="cm"/>
      <inkml:brushProperty name="height" value="0.08571" units="cm"/>
    </inkml:brush>
  </inkml:definitions>
  <inkml:trace contextRef="#ctx0" brushRef="#br0">273 225 7058,'-1'-9'181,"-5"4"0,-3 3-188,-7 2 1,6 0 0,-1 0-40,-2 0 0,4 0 1,-1 0-18,-3 0 1,1 2 0,-1 1 18,3 3 0,-1 4 0,-5-2-19,0 0 1,5-2 0,1 4 58,-3 3 0,4-4 1,0 2 9,2 1 0,2 2 0,3 1 0,-2-3 4,-1-1 0,0-1 0,5 6-24,0 0 1,5-5 0,2-2-1,0 0-19,0 0 1,6-6 0,-2 5 0,3-3 29,2 0 0,0 1 1,0-6-1,0 0 16,0 0 1,0 0-1,0 0 1,0 0-7,0 0 0,0-6 0,0-1 43,0-2 0,-1 4 0,-3-4 0,-3 0-33,-2 0 0,6-2-8,-3-5 0,-3 0 0,-1 0 0,-5 0 32,-1 0 1,0 0 0,0 0-8,0 0 0,-1 0 0,-3 0 0,-3 0 24,-2 0 0,4 0 1,-4 0-1,0 0-38,0 0 1,0 5 0,-3 1 0,1-3-28,-2-1 0,1-2 0,0 1 0,1 3 14,-2 1 1,4 6 0,-1-4 0,-3 2 0,1 0 1,-1 3-1,3-1-51,-3 1 0,4 3 0,-1 1-83,-3 0 1,-1 0 0,0 1-1,1 3-247,2 1 1,6 2 372,-6-1 0,1-4 0,-6 5 0</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57:02.982"/>
    </inkml:context>
    <inkml:brush xml:id="br0">
      <inkml:brushProperty name="width" value="0.08571" units="cm"/>
      <inkml:brushProperty name="height" value="0.08571" units="cm"/>
      <inkml:brushProperty name="color" value="#E71224"/>
    </inkml:brush>
  </inkml:definitions>
  <inkml:trace contextRef="#ctx0" brushRef="#br0">17 1 8111,'-9'0'1091,"2"0"-501,7 0-2135,0 0 422,7 0 1123,-5 0 0,12 0 0,-5 0 0</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57:03.565"/>
    </inkml:context>
    <inkml:brush xml:id="br0">
      <inkml:brushProperty name="width" value="0.08571" units="cm"/>
      <inkml:brushProperty name="height" value="0.08571" units="cm"/>
      <inkml:brushProperty name="color" value="#E71224"/>
    </inkml:brush>
  </inkml:definitions>
  <inkml:trace contextRef="#ctx0" brushRef="#br0">16 0 9091,'0'16'33,"0"0"1,0 0-99,0 0 1,0 0 0,-1 0 14,-5 0 0,4 0 0,-3 1 16,3-1 1,2 0 0,0 0 0,0 0 1,0-6 63,0 1-20,0 0 1,2 3 3,3-3 0,-1-4 0,7-7 9,1 0 0,2 0 0,3 0 3,-1 0 1,-6 0-1,1 0 1,0-2 18,-2-3 0,5 3 0,-4-3-27,5 3 0,-1 0 0,-2-2 0,-1-1 5,2 1 1,-4 3-1,1 1 1,3 0 15,1 0 0,-3 0 0,-1 0 0,3-2 16,1-3 0,-3 3 1,-1-4-117,3 5-126,1 1 1,-3 0-348,0 0-868,-8 0 311,4 0 1090,-7-7 0,0-2 0,0-7 0</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57:03.874"/>
    </inkml:context>
    <inkml:brush xml:id="br0">
      <inkml:brushProperty name="width" value="0.08571" units="cm"/>
      <inkml:brushProperty name="height" value="0.08571" units="cm"/>
      <inkml:brushProperty name="color" value="#E71224"/>
    </inkml:brush>
  </inkml:definitions>
  <inkml:trace contextRef="#ctx0" brushRef="#br0">0 0 7778,'9'7'771,"-2"-3"-635,-7 7 1,0-1 0,2 5 0,1-3 8,3-1 1,-1-1 0,-5 6-118,0 0 0,0 1 1,0-1-1,0 0-52,0 0 0,0-6 0,0 1 0,0 1-232,0 3 0,0 1 52,0 0 1,2-2-574,3-3 1,-1-4 776,6-7 0,1 0 0,5 0 0</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57:04.603"/>
    </inkml:context>
    <inkml:brush xml:id="br0">
      <inkml:brushProperty name="width" value="0.08571" units="cm"/>
      <inkml:brushProperty name="height" value="0.08571" units="cm"/>
      <inkml:brushProperty name="color" value="#E71224"/>
    </inkml:brush>
  </inkml:definitions>
  <inkml:trace contextRef="#ctx0" brushRef="#br0">17 0 7840,'9'0'419,"-2"0"-361,-7 0 1,0 7-15,0 4 1,-2 1 0,-2 1-112,-1-2 0,0-1 1,5 6-43,0 0 1,-2-5-1,-2 0-51,-1 1 1,0-3 97,5 2 48,0-8 42,0 5-45,7-8-7,-5 0 5,5 0 24,-7 0 1,1 0 3,5 0 1,-3 0-1,6-2 80,-2-4 1,6 5-31,-2-5 1,-2-1-1,1 2-13,3 1 1,1 1 0,2-1 3,0-1 1,0-1 0,0 6 128,0 0 0,0 0 0,0 0-32,0 0 0,0 0-93,0 0 0,0 2-54,0 4 5,0-5 0,-5 6 1,-2-5-14,-2 4 0,4-3-16,-6 8 56,8-8-39,-12 12 28,7-14-53,-1 14 40,-6-14 0,7 8 1,-7-5-1,5 1-10,-5 8 1,7-10 12,-8 8-26,0-7 1,0 4 9,0-2 14,-8-4 1,0 10-18,-8-7 0,-1 3 1,1-5-1,0 2 1,0-1-3,0-2 1,0 0 0,0 1 9,0 3 1,0-1-1,0-5 1,0 0-10,0 0 0,0 0 0,0 0-44,0 0 0,5 0 0,1 0-85,-3 0 0,-1 0-237,-2 0 0,5 0 120,0 0 0,6 0-373,-6 0 0,8-7 628,-2-4 0,-4 4 0,7-14 0,-5 3 0</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57:04.951"/>
    </inkml:context>
    <inkml:brush xml:id="br0">
      <inkml:brushProperty name="width" value="0.08571" units="cm"/>
      <inkml:brushProperty name="height" value="0.08571" units="cm"/>
      <inkml:brushProperty name="color" value="#E71224"/>
    </inkml:brush>
  </inkml:definitions>
  <inkml:trace contextRef="#ctx0" brushRef="#br0">1 16 7486,'0'-9'418,"0"2"0,2 7-256,3 0 1,4 0 0,7 0-68,0 0 0,0 0 0,2 0 0,1 0-59,3 0 1,-1 0 0,-5 0 0,0 0-262,0 0 1,6 0 0,-1 0-28,-1 0 1,-3 0 0,-1 0 0,0 0-806,0 0 1057,0 0 0,8 0 0,1 0 0</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57:05.412"/>
    </inkml:context>
    <inkml:brush xml:id="br0">
      <inkml:brushProperty name="width" value="0.08571" units="cm"/>
      <inkml:brushProperty name="height" value="0.08571" units="cm"/>
      <inkml:brushProperty name="color" value="#E71224"/>
    </inkml:brush>
  </inkml:definitions>
  <inkml:trace contextRef="#ctx0" brushRef="#br0">16 0 7117,'-9'0'1064,"2"0"-1018,7 0 136,0 0 0,0 7-132,0 2 46,0 0 0,0 5 143,0-3-126,0-4 3,0 7 20,0-5-148,0 7-27,0 0 118,7 0 0,-5-5-178,3 0 182,-3-1 22,-2 6-203,0-7 0,0 6 0,0-5 0,0 5 0,0 1-213,0 0 1,0-6-1,0 1-198,0 1 0,0 3-485,0 1 994,0-7 0,7-9 0,2-9 0</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57:05.985"/>
    </inkml:context>
    <inkml:brush xml:id="br0">
      <inkml:brushProperty name="width" value="0.08571" units="cm"/>
      <inkml:brushProperty name="height" value="0.08571" units="cm"/>
      <inkml:brushProperty name="color" value="#E71224"/>
    </inkml:brush>
  </inkml:definitions>
  <inkml:trace contextRef="#ctx0" brushRef="#br0">1 0 6725,'0'9'479,"0"5"0,0-10 1,0 7-355,0 1 1,0 2-1,0 2-52,0 0 0,0-5 0,0 0 50,0 1-243,0 2-28,0-5 194,0 6 1,0-6 0,0 7-70,0 0 1,0-6-275,0 1 117,0-7-13,0 3 149,0 0 78,0-5 0,2 5 40,3-7 0,4 0-5,7 0 0,0-6 0,0 1-17,0 1 1,0 1 0,0-1 0,0-1 13,0 1 0,0 3 0,0 1-55,0 0 0,0 0 0,0-2 1,0-2-14,0-1 1,0 0 0,0 5 14,0 0 0,0 0 1,1 0-43,-1 0 1,0 0 0,0 0-58,0 0 1,0-2-488,0-4-2,-7 5 0,-2-14-404,-7 5 979,0 3 0,-7-8 0,-2 6 0</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57:06.312"/>
    </inkml:context>
    <inkml:brush xml:id="br0">
      <inkml:brushProperty name="width" value="0.08571" units="cm"/>
      <inkml:brushProperty name="height" value="0.08571" units="cm"/>
      <inkml:brushProperty name="color" value="#E71224"/>
    </inkml:brush>
  </inkml:definitions>
  <inkml:trace contextRef="#ctx0" brushRef="#br0">0 0 7122,'0'11'451,"0"-1"1,0 1 0,0 5-348,0 0 0,2-1 0,2-3 1,1-1-69,-1 1 0,3 2 1,-2 2-33,-1 0 1,-3 1 0,-1-1 0,0 0-72,0 0 0,0 0 1,0 0-101,0 0 1,0 0 0,2-2-596,3-3 337,-3 3 0,7-12 425,-3 3 0,2-10 0,8-4 0</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57:07.161"/>
    </inkml:context>
    <inkml:brush xml:id="br0">
      <inkml:brushProperty name="width" value="0.08571" units="cm"/>
      <inkml:brushProperty name="height" value="0.08571" units="cm"/>
      <inkml:brushProperty name="color" value="#E71224"/>
    </inkml:brush>
  </inkml:definitions>
  <inkml:trace contextRef="#ctx0" brushRef="#br0">32 17 7840,'18'-7'0,"-4"5"-271,-7-5 84,-5 7 754,5 0-11,-7 0-445,0 0 1,2 5 0,2 2-50,1 2 1,0-3 0,-5 4-86,0 3 124,0 1-300,0 2 91,-7 0 1,4 0 0,-6 0 23,2 0 60,1-7 18,6 5-111,0-12 1,-5 7-146,0-4 184,-1-3 84,6 5-2,0-7 0,0-7 0,2-2 29,3 0 0,-3 0 0,5 6 29,0-2 0,1-3 0,4 5 32,-1-2 1,-6-1-10,6 6 0,-1 0-12,6 0 1,-5 0 24,0 0 1,0 0 0,5 0-33,0 0 0,0 0-35,0 0 0,0 0-24,0 0 0,-2 2 0,-2 2 29,-1 1 1,-7 2 22,1-2-44,4-3 1,-7 7 0,5-5 15,0 1 1,-5 2 14,3-2-116,-3 4 86,-2 0 0,0 0 15,0-4 1,0-1-26,0 7 0,-2-1 9,-3 6-25,-4-7 0,-5 0 0,1-5-73,2 1 88,1 1 1,-6-1 0,0 2 30,0 2 1,0-6 0,0 3-1,1-3 69,5 3 0,-5-4 0,5 3-38,-5-3 0,5-2 0,-1 0-32,-1 0 0,3 0 0,-2 0-40,-1 0 1,3 0-259,-2 0 1,6 0-209,-6 0 0,2-2-90,-2-3 0,-1 1 93,6-7 0,1 1 0,5-6 468,0 0 0,7-8 0,2-1 0</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57:07.611"/>
    </inkml:context>
    <inkml:brush xml:id="br0">
      <inkml:brushProperty name="width" value="0.08571" units="cm"/>
      <inkml:brushProperty name="height" value="0.08571" units="cm"/>
      <inkml:brushProperty name="color" value="#E71224"/>
    </inkml:brush>
  </inkml:definitions>
  <inkml:trace contextRef="#ctx0" brushRef="#br0">0 17 7314,'7'-9'-1317,"-5"2"1534,5 7 422,-7 0-52,0 0-156,7 0-227,-5 0 0,7 0 35,-4 0 1,4 5-90,7 0 1,-5 1 0,0-6-29,1 0 0,3 0 1,1 0-1,0 0 172,0 0-201,0 0-116,0 0-28,0 0 99,0 0 0,0 0 0,0 0-166,0 0 110,-7 0 0,5 0 0,-3 0 6,3 0 38,2 0 20,0 0-308,-7 0 188,5 0-410,-12 0-158,12 0 399,-12 0-225,5 0-230,-7 0 0,-2 0 688,-3 0 0,-4 0 0,-7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7:43.076"/>
    </inkml:context>
    <inkml:brush xml:id="br0">
      <inkml:brushProperty name="width" value="0.08571" units="cm"/>
      <inkml:brushProperty name="height" value="0.08571" units="cm"/>
    </inkml:brush>
  </inkml:definitions>
  <inkml:trace contextRef="#ctx0" brushRef="#br0">64 193 7163,'-9'0'-625,"2"7"658,7 4 0,-2-4 0,-1 0 17,-3 0 1,-1 0 0,4 6-32,-3-3 0,-1 1 0,4 5 1,-3 0-14,3 0 1,1-5 0,2-1-52,0 3 1,0 1-1,0 2 41,0 0 0,2-5 1,1 0 10,3 1 1,6-5-1,-3 0 1,2-1 28,-1-1 0,-4 6 1,5-6-1,-1 0 29,-1 2 0,5-5 0,-3 4-61,3-5 0,2-1 1,0 0-22,0 0 1,0 0 0,0 0 0,1 0 7,-1 0 1,-6-1 0,1-3 0,1-3 2,3-2 1,1 4 0,-2-6 19,-3-2 1,-2 5 0,-6-3 10,2-2 0,1-1 1,-6-2-1,0 0-5,0 0 1,0 0-1,0 0 1,0 0-11,0 0 1,0-2 0,0-1-1,0-3-11,0 3 0,-6-1 1,1 0-1,0-1 6,-2 1 0,5 3 0,-5 0 51,0 1 0,3 8 0,-5 0 0,0 3-49,0 0 0,4-6 1,-6 6-1,-1-1 7,-2-1 1,3 5 0,0-3 0,-1 3-69,-3 2 1,-1-5 0,0 0 0,0 1 39,0 2 0,0 2 0,2 2 0,2 2 6,1 1 1,2 2 0,-4-3 0,5 3 11,0 2 0,-2-4 1,3 6 4,-2 1 1,5 2 0,-1 2 21,3 1 0,2-1 0,2-2 29,3-3 0,-1 3 1,6-5-33,3 0 0,1 3 1,2-7-7,0-1 0,0-2 0,0-2 0,0 0 5,0 0 0,0 0 0,2 0-15,4 0 0,1-2 0,3-2-14,-4-1 0,-4-6 0,-2 4-139,0-2 1,0 4-509,0-6-196,0 8 845,0-4 0,-7 7 0,-2 0 0</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8T11:35:37.446"/>
    </inkml:context>
    <inkml:brush xml:id="br0">
      <inkml:brushProperty name="width" value="0.09071" units="cm"/>
      <inkml:brushProperty name="height" value="0.09071" units="cm"/>
      <inkml:brushProperty name="color" value="#FF0000"/>
    </inkml:brush>
  </inkml:definitions>
  <inkml:trace contextRef="#ctx0" brushRef="#br0">10536 8702 7803,'10'13'449,"-2"-2"-269,-8-11 4587,0 0-5036,10 0-181,-7 0 810,29-11 89,-17-2-449,9 0-269,-3 3-1,-19-1 450,9 9 0,-11-9 89,0 11-538,0 0-1,0 11 540,0-9-270,0 9-180,0-11 90,-11 10 360,9-7-270,-9 7 0,11 1-270,-10-9 270,7 9 0,-7-11 270,10 0-1350,0 0 271,0-11-361,0 9-179,0-9 1349,10 11 0,-15 0 0,5 0 0</inkml:trace>
  <inkml:trace contextRef="#ctx0" brushRef="#br0" timeOffset="1457">19897 6515 8072,'4'0'180,"-1"0"900,-3 0 89,0 11-449,0-9 269,0 9-539,0-11 0,0 0 449,10-11-809,-7 9 180,39-19-180,-24 18 90,37-18-180,-28 19 0,17-19 0,-17 18-1499,7-7 1409,-11-1-270,-10 9-719,8-9-1979,-18 1 3058,7 7 0,-13-7 0,-2 9 0</inkml:trace>
</inkml:ink>
</file>

<file path=ppt/ink/ink17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5-13T04:56:59.645"/>
    </inkml:context>
    <inkml:brush xml:id="br0">
      <inkml:brushProperty name="width" value="0.05292" units="cm"/>
      <inkml:brushProperty name="height" value="0.05292" units="cm"/>
      <inkml:brushProperty name="color" value="#FF0000"/>
    </inkml:brush>
  </inkml:definitions>
  <inkml:trace contextRef="#ctx0" brushRef="#br0">3287 3160 521 0,'0'-5'47'0,"0"1"-29"16,0 1 35-16,0 3-12 15,0 0-33-15,0 8-13 16,0 6 0-16,0 6 18 15,0 5-1-15,0 4 1 16,0 0-2-16,0-1-6 16,-3-4-2-16,0-3 1 0,-1-6-1 15,-1-4 4-15,-1-5 3 16,1-6 10-16,1 0 13 16,2-13 4-16,-1-6-25 15,3-5-10-15,0-8-1 16,0 0 0-16,0-1 0 0,4 2 1 15,0 5-2-15,0 6 0 16,-2 6-1-16,2 6-1 16,-2 5 1-16,1 3-4 15,1 3-4-15,4 9 5 16,-1 4 4-16,2 4-1 16,2 3 2-16,1 1 0 15,2 1 0-15,2-1-1 0,-1-2 0 16,0-4 1-16,0-4-1 15,0-2 1-15,-4-7-2 16,3-4 0-16,-5-1 3 0,2-6 4 16,-3-8 5-16,0-6-3 15,-3-1-1-15,-2-6 3 16,-1-1-1-16,-2 1-4 16,0 0 0-16,0 3-1 15,0 4-2-15,0 4-1 16,0 6-2-16,2 6-1 15,5 4-17-15,4 0-67 0,2 9-50 16,2 3-95-16</inkml:trace>
  <inkml:trace contextRef="#ctx0" brushRef="#br0" timeOffset="218.7">3770 3216 775 0,'-3'-7'4'16,"-1"0"22"-16,4 2 2 0,0-1-20 15,2 1-4-15,6 3-9 16,4-2 2-16,-1 3 4 16,3 0 0-16,1 1-35 15,-4 0-43-15,1 0-50 16,-3 1-131-16</inkml:trace>
  <inkml:trace contextRef="#ctx0" brushRef="#br0" timeOffset="359.32">3765 3298 651 0,'-4'6'62'0,"4"-4"-47"16,6 2 31-16,12-2-19 15,7-2 4-15,8 0-16 16,11 0-11-16,2 0-3 15,3-2-49-15,-2-7-207 16</inkml:trace>
  <inkml:trace contextRef="#ctx0" brushRef="#br0" timeOffset="1796.92">4351 3114 464 0,'-5'-8'31'0,"1"-2"26"0,1-1 11 15,3 1-27-15,0 0-15 16,3 1-12-16,6 1-10 15,4 2-5-15,4 3-2 16,0 3 3-16,2 0-2 16,0 7-4-16,-3 3 4 0,-4 7-1 15,-4 2 1-15,-3 3 0 16,-5-1 2-16,0-1 0 16,-2-1-1-16,-7-3 2 15,2-2 2-15,-2 2 1 16,0-4 3-16,1-4 2 15,3-1-3-15,1-2 0 0,4-3-5 16,0-2 0-16,0 0 11 16,3-3 27-16,3-3-19 15,0-2-14-15,0-2-4 16,0 4 0-16,-2 0 2 16,-2 2 1-16,0 2 0 0,-2-1-2 15,0 3-2-15,0 0-2 16,0 0-2-16,0 0-6 15,0 0-17-15,0 0-8 16,0 0 1-16,0 0-4 0,0 0 10 16,0 0 6-16,0 0 4 15,0 0-5-15,0 0-27 16,1 0-65-16,2-2-195 16</inkml:trace>
  <inkml:trace contextRef="#ctx0" brushRef="#br0" timeOffset="2406.25">4400 3240 218 0,'-5'0'251'0,"3"0"-233"16,-1 0 54-16,3 0-26 0,0 0-16 15,0 0 1-15,5 0-11 16,5-2-6-16,3 1-7 15,1 1-6-15,2 0-1 16,0 0 1-16,1 0-2 16,0 7-13-16,2-4-92 0,-1 1-48 15</inkml:trace>
  <inkml:trace contextRef="#ctx0" brushRef="#br0" timeOffset="6000.84">4784 3085 530 0,'-5'-3'13'0,"-1"1"5"16,0 2 6-16,-1 0-15 15,0 10-6-15,-2 4 4 16,0 5-1-16,1 2 1 0,2 1-5 16,3 1 2-16,1-2 2 15,2-3-5-15,0-4-1 16,5-2 0-16,7-4 0 15,0-6 5-15,6-2 3 16,1 0 7-16,1-7-2 0,-1-6-3 16,-3-3-4-16,-2-1 2 15,-5 0 1-15,-4-3 5 16,-5-2 2-16,0 2-1 16,-2 0-9-16,-5 4-8 15,-1 3 5-15,1 3 1 16,1 7-7-16,-3 3-7 0,4 5 6 15,-2 7-61-15,4 3-21 16,2-1-127-16</inkml:trace>
  <inkml:trace contextRef="#ctx0" brushRef="#br0" timeOffset="6235.2">5030 3261 746 0,'0'1'9'0,"0"3"-1"16,0 7-8-16,-1 2 0 15,-2 9 6-15,0 7-3 16,0-1 0-16,2 2-2 16,0-2 0-16,1-4 2 15,0-6-2-15,0-1-1 16,0-8-24-16,5-4-48 0,2-5-52 15,4 0-95-15</inkml:trace>
  <inkml:trace contextRef="#ctx0" brushRef="#br0" timeOffset="6625.81">5332 3070 581 0,'-5'-5'200'16,"-1"3"-205"-16,0 2 3 16,3 0-2-16,-3 7 1 15,1 5 5-15,-2 4-1 16,3-2 1-16,2 5-1 16,2-2-2-16,0 0 2 0,0-4 0 15,3 0-2-15,3-2 2 16,5-4-1-16,-1-5-3 15,4-2 3-15,-1 0 0 16,2-5 1-16,-3-6 2 16,-1-2-3-16,1-6 2 0,-5-4 0 15,-1-3-1-15,-2-1 0 16,-4 0-2-16,0 3 2 16,0 5-2-16,0 6 7 15,-7 7-5-15,-3 6-6 16,-2 6-1-16,1 8 2 15,0 5-35-15,2 2-57 0,3-2-112 16</inkml:trace>
  <inkml:trace contextRef="#ctx0" brushRef="#br0" timeOffset="7016.39">5621 3054 568 0,'0'-2'63'0,"0"-1"-66"0,-4 3-2 15,0 0 3-15,-1 4 10 16,0 4 0-16,-3 2-6 16,4 4-1-16,1 1 0 15,-1 1 2-15,1 0-1 16,3 0-2-16,0 1 2 0,0-4-2 15,3-1 1-15,4-4 0 16,2-3-3-16,4 0 5 16,1-5 2-16,0 0 0 15,2-6 0-15,-1-5-2 16,-3-3 1-16,1-5 1 16,-2-4 0-16,-2-4-2 15,-3 1-1-15,-1-2 0 0,-4 8 1 16,-1 0 16-16,-4 11 7 15,-6 7-31-15,-3 3-2 16,-2 8-1-16,2 5-53 0,-1 3-51 16,6-1-362-16</inkml:trace>
  <inkml:trace contextRef="#ctx0" brushRef="#br0" timeOffset="7235.12">5876 3215 607 0,'0'8'74'15,"0"3"-92"-15,0 4 16 16,-3 6 15-16,-3 5 3 16,0 2-3-16,-1 0-10 0,3 0 1 15,-3-4-1-15,4-4 0 16,-1-6-7-16,1-4-46 15,0-7-79-15,3-3-343 16</inkml:trace>
  <inkml:trace contextRef="#ctx0" brushRef="#br0" timeOffset="7922.58">6245 3030 565 0,'-3'-7'18'0,"0"-2"6"0,-3 5 19 15,-1 2-25-15,0 2-13 16,-1 0-6-16,-1 10-4 15,1 4 0-15,-1 3 3 0,4 4 2 16,1-2 1-16,4 0-1 16,0-1 2-16,3-2-5 15,5-7 3-15,4 0-2 16,0-6 4-16,3-3 1 16,1 0-1-16,0 0 5 0,-1-8-5 15,-1-3 1-15,-4-3-1 16,0-4 1-16,-5-2-1 15,-4-2-1-15,-1-1-3 16,0 3 4-16,-8 3-1 16,-1 3-7-16,-2 8 0 15,-1 6 0-15,2 2 3 0,0 10-18 16,2 2-55-16,6 3-33 16</inkml:trace>
  <inkml:trace contextRef="#ctx0" brushRef="#br0" timeOffset="8328.81">6665 2986 635 0,'-9'-4'-2'16,"-1"4"0"-16,0 0-2 15,1 6 4-15,-3 4 2 16,2 2 8-16,1 2-5 16,3 1-2-16,-1 2 2 15,3-1 1-15,3 2 0 0,1 0-5 16,0-2-1-16,9-1 2 16,3-4-2-16,3-1-2 15,1-7 2-15,3-1 6 16,-1-2-3-16,-2-3-1 15,1-5 0-15,-1-4 0 0,-4-4 1 16,-1-3 0-16,-3-4 0 16,0-3-1-16,-4 0-3 15,1 0 4-15,-5 6-3 16,0 2 0-16,-5 10 6 16,-5 6-10-16,-2 2-6 0,-2 11-37 15,4 4-56-15,1-5-243 16</inkml:trace>
  <inkml:trace contextRef="#ctx0" brushRef="#br0" timeOffset="8735.02">7088 2957 530 0,'0'0'29'0,"-4"0"-32"16,-4 0-3-16,3 1 4 16,-1 9 12-16,-2 0 3 15,1 4-4-15,0 4 5 16,2 0-2-16,-1 3-4 0,2 0-1 16,3-1-4-16,1 1 1 15,0-5-4-15,1-3 1 16,8-2-2-16,3-4 1 15,0-3 5-15,5-4 9 16,2 0 0-16,0-4 2 0,-2-8 1 16,3-3 8-1,-4-2-1-15,-1-7-5 0,-5-2-5 16,0 1-4-16,-6-1-4 16,-3 5-4-16,-1 3 7 15,-7 8-3-15,-9 8-9 16,-7 2-5-16,-2 3-26 0,-1 5-70 15,2-1-159-15</inkml:trace>
  <inkml:trace contextRef="#ctx0" brushRef="#br0" timeOffset="10922.53">2362 3999 588 0,'-3'-4'-1'0,"1"0"3"0,2 1-6 15,0-1 3-15,5 3-2 16,5 1-1-16,2 0 7 15,-1 1-3-15,3 7-2 16,0 2-1-16,-7 3 0 0,2 2 5 16,-5-1-1-16,-3 3 4 15,-1-1-2-15,-3 1 4 16,-8-1 11-16,0-1-2 16,-3 1-9-16,2-4-3 15,3-3-2-15,2-3-1 16,3-6 2-16,3 0 7 0,1-12 17 15,0-4-22-15,6-4-4 16,3-3 8-16,3 0-2 16,-2 0-3-16,1 2 1 15,-1 3 8-15,-2 1 3 16,-3 6 3-16,-2 2 4 0,-2 6-5 16,-1 2-5-16,0 1-13 15,0 3-11-15,0 5 7 16,0 5 4-16,0 0 0 15,0 6 1-15,0 0 0 16,0 1 0-16,0 0 0 0,3 2 0 16,3-6 1-16,3 0-22 15,0-4-23-15,3-4-44 16,-1-3-10-16,0-5-103 16</inkml:trace>
  <inkml:trace contextRef="#ctx0" brushRef="#br0" timeOffset="11109.97">2565 4166 707 0,'0'2'29'0,"0"-2"6"16,0 6-27-16,3 1 0 16,-1 8 3-16,4 2-6 15,-2 4-2-15,1 4 0 16,1-1 1-16,-3-3-14 15,3-1-54-15,-1-9-39 0,0-3-77 16</inkml:trace>
  <inkml:trace contextRef="#ctx0" brushRef="#br0" timeOffset="15438.72">2774 4244 520 0,'-1'0'33'15,"-2"0"-22"-15,2 0 23 0,0 4-23 16,-1 6-5-16,1 4 16 15,-2 4 5-15,0 4-8 16,-1 3-3-16,0 0-7 16,0-1-3-16,1-4-2 15,-2-1 0-15,2-6-3 0,2-6-44 16,1-7-60-16,0 0-147 16</inkml:trace>
  <inkml:trace contextRef="#ctx0" brushRef="#br0" timeOffset="17313.93">2995 3903 546 0,'-6'-4'27'15,"2"-1"-20"-15,2 3 1 16,-1 2-4-16,3 0-6 15,0 2 1-15,0 8-4 16,0 1 2-16,3 1 5 16,3 2 2-16,3-1 3 15,-2 0 0-15,4-5-4 0,-1 0-1 16,-1-3 2-16,3-5 0 16,0 0 5-16,2-2 11 15,-3-9-7-15,0 0-4 16,-4-3-5-16,1-1-1 15,-7 0 6-15,-1 1 3 0,0 2-1 16,0 0-2-16,-1 4 0 16,-4 2 2-16,4 3-3 15,-3 2-10-15,2 1-5 16,1 0 5-16,1 6 2 16,0 3-3-16,0 4 2 0,0-1-1 15,4 6 4-15,0-4-1 16,4 4 0-16,-3-1 1 15,-1 0 3-15,-2 0 0 16,1-2-2-16,-3 1 0 16,0-2-2-16,0-1 2 0,0-1-1 15,0-1-23-15,0-3-61 16,0-5-38-16,0-3-257 16</inkml:trace>
  <inkml:trace contextRef="#ctx0" brushRef="#br0" timeOffset="17610.78">3263 4134 543 0,'1'0'34'0,"1"0"25"16,-2-4 14-16,0 2-14 0,0 0-7 16,0 2-18-16,0 0-16 15,0 0-14-15,0 8-11 16,0 6 7-16,0 2 5 16,-2 6-1-16,1 3 0 15,-1-2-5-15,2-1 2 16,0-5-25-16,0-3-53 0,0-9-99 15</inkml:trace>
  <inkml:trace contextRef="#ctx0" brushRef="#br0" timeOffset="18095.16">2141 3744 492 0,'-13'-8'58'15,"-3"4"-57"-15,2 4 10 0,0 0-3 16,2 6 1-16,0 13 14 16,3 6-11-16,0 13-3 15,3 10-1-15,3 10-5 16,2 7 2-16,1 6 0 16,3-1-2-16,9-6 1 15,10-9-1-15,10-8-6 0,10-13-24 16,7-10-18-16,8-12-101 15</inkml:trace>
  <inkml:trace contextRef="#ctx0" brushRef="#br0" timeOffset="18438.86">3308 3767 652 0,'15'4'10'0,"5"1"-17"15,0 6 4-15,3 9 2 0,2 6-1 16,0 11 18-16,-5 6-3 15,-3 10-5-15,-3 6 7 16,-9 6-6-16,-5 1-3 16,0 0 0-16,-10-5-5 15,-5-5 2-15,-3-5-1 0,-4-11-52 16,0-8-44-16,0-11-348 16</inkml:trace>
  <inkml:trace contextRef="#ctx0" brushRef="#br0" timeOffset="18970.09">4208 3807 634 0,'-3'-6'5'0,"-3"2"0"15,-3 4 11-15,-1 8-7 16,-1 11-4-16,-1 10 14 16,-2 10-4-16,4 9-6 15,1 7-3-15,6 0-1 0,3-1-2 16,3-5-1-16,10-8 0 16,4-7-3-16,3-9-1 15,4-7-37-15,3-10-34 16,-1-8-79-16,4-9-281 0</inkml:trace>
  <inkml:trace contextRef="#ctx0" brushRef="#br0" timeOffset="19423.18">4437 3904 693 0,'-4'0'3'15,"3"-1"0"-15,1 1-18 16,7 0 4-16,5 5 12 16,1 4 0-16,2 4 5 0,-2 0-5 15,0 4-3-15,-7 1 1 16,-6 0 1-16,0 1 2 16,-1-2 0-16,-7-1-1 15,2-4 2-15,-3-4-1 0,4-2-1 16,2-2 0-16,3-4-2 15,0 0 9-15,3-6 3 16,6-6-11-16,3-4 0 16,2-3 3-16,-1-1-3 15,0-1 1-15,-4 4 2 16,-2 4-5-16,-3 2 3 0,-3 5 1 16,-1 5 20-16,0 1-6 15,-3 0-12-15,-1 3-6 16,0 5 1-16,1 1 0 15,1 4 0-15,2 0 0 16,0 0-1-16,5-1 1 16,3 0 2-16,3 1 2 0,1-1-4 15,2 0-9-15,-2-1-72 16,3-3-123-16</inkml:trace>
  <inkml:trace contextRef="#ctx0" brushRef="#br0" timeOffset="19720.05">4667 4101 618 0,'0'0'39'15,"0"-4"21"-15,3-2-45 0,6 1 10 16,0 0 5-16,0-1-12 16,0 3-11-16,-2 1 6 15,0 2-5-15,-1 0-5 16,-4 4-11-16,1 4 6 15,-1 6 1-15,-2 0 1 16,0 1 0-16,0 1 3 0,0-3-5 16,0 1 4-16,-2-5-1 15,1-2 1-15,-1-3-2 16,2-1 0-16,0-3-2 16,7 0-2-16,2 0 2 0,5-5-18 15,3-2-55-15,3-2-56 16,-1 1-79-16</inkml:trace>
  <inkml:trace contextRef="#ctx0" brushRef="#br0" timeOffset="19891.88">4964 4128 339 0,'3'4'306'0,"-2"1"-273"16,-1-1-9-16,0 5 9 15,0 6 13-15,-5 8-20 16,-5 2-13-16,2 4-8 0,0 1-1 15,-1-2 0-15,0-4-3 16,6-6-1-16,1-6-25 16,2-5-70-16,0-7-180 15</inkml:trace>
  <inkml:trace contextRef="#ctx0" brushRef="#br0" timeOffset="20594.95">5189 3918 490 0,'0'0'98'0,"0"-2"-91"16,0-1 33-16,0 3-15 15,0 0-4-15,0 0-12 16,0 0-13-16,3 5-5 0,2 4 10 15,0-1 0-15,3 2 0 16,-2-3 1-16,2 1-2 16,2-2-1-16,-1-2 0 15,1-4 2-15,1 0 3 16,0-4 7-16,-1-8-7 0,-5 1 3 16,0-4 6-16,-3-1 16 15,-2 0-6-15,0 1-9 16,0 2 0-16,0 3 2 15,0 5 0-15,-2 4-7 16,1 1-10-16,1 5-6 0,0 10 2 16,0 7 3-16,0 4 1 15,0 4 2-15,0 2 0 16,0-2-2-16,0-1 1 16,-2-8 1-16,2-2 1 15,0-4-6-15,0-5-15 16,0-3-31-16,2-6-35 0,5-1-93 15</inkml:trace>
  <inkml:trace contextRef="#ctx0" brushRef="#br0" timeOffset="21001.21">5402 4148 656 0,'-2'0'54'0,"2"-3"-21"16,0-2 7-16,3-1-21 15,4 0-1-15,1-1-7 16,0 2-9-16,-2 2-1 0,2 2 0 15,-4 1-2-15,-1 0-1 16,-1 1-2-16,-2 6-1 16,0 5 1-16,0 1 4 15,-4 2-1-15,-3 1 4 16,0 0-3-16,-1-2 1 0,3-3 2 16,4-3-3-16,1-3 0 15,0-5-5-15,12 0 1 16,4 0 7-16,7-6-3 15,1-2-34-15,4-4-74 16,-1-4-61-16,-3-4-320 0</inkml:trace>
  <inkml:trace contextRef="#ctx0" brushRef="#br0" timeOffset="21235.57">5621 3838 747 0,'-3'-5'8'0,"3"3"-4"16,0 2-24-16,10 0 17 15,4 9 0-15,7 7 2 16,2 5 15-16,2 9-1 0,-1 8-3 16,-5 3 0-16,-4 5-3 15,-10 6 2-15,-5 0-4 16,-5-1-1-16,-8-4 1 15,-5-5-51-15,3-9-78 0,-5-11-260 16</inkml:trace>
  <inkml:trace contextRef="#ctx0" brushRef="#br0" timeOffset="21782.39">6593 4050 726 0,'2'3'10'0,"6"-3"-23"0,1 0 0 16,10 0 16-16,6 0-9 16,7 0 9-16,8 0-45 15,6 0-32-15,4-2-83 16</inkml:trace>
  <inkml:trace contextRef="#ctx0" brushRef="#br0" timeOffset="21954.22">7283 4036 681 0,'3'0'21'0,"5"0"-30"16,0 0-1-16,2 0-38 16,4 0 11-16,5 0-17 15,1 0-75-15,3 0-99 16</inkml:trace>
  <inkml:trace contextRef="#ctx0" brushRef="#br0" timeOffset="22110.5">7697 3998 677 0,'12'0'76'0,"0"-3"-64"15,3-2 0-15,5 1-9 16,2 1-2-16,3 0-1 15,2-2-78-15,-1-4-247 16</inkml:trace>
  <inkml:trace contextRef="#ctx0" brushRef="#br0" timeOffset="22641.66">8635 3491 633 0,'-9'-12'39'0,"3"4"12"16,-3 6-7-16,-2 2-24 15,0 14-18-15,-4 8-4 16,1 11 4-16,1 11 1 0,4 10-1 16,3 8-1-16,6 8 2 15,0 0 0-15,6-4-3 16,9-6 2-16,2-12-3 15,8-10-5-15,0-13-13 16,7-9-26-16,-3-9-23 0,-2-7-52 16,-2-2-230-16</inkml:trace>
  <inkml:trace contextRef="#ctx0" brushRef="#br0" timeOffset="23110.4">8884 3730 706 0,'-1'-6'10'16,"1"0"0"-16,0 2-9 16,8 4 4-16,1 0-5 15,4 1-2-15,-2 8 2 16,2 3-1-16,-3 4-2 0,-2 1 1 15,-6 1 2-15,-2 0 2 16,0-1-5-16,0-5 6 16,-2 0-1-16,0-5-4 15,1-4 4-15,1-3 3 16,0 0 6-16,0-8 0 16,3-6-10-16,3-1-2 0,2-7 1 15,-1-1 2-15,1-1-2 16,-1-1 4-16,-3 3-3 15,1 3 0-15,-4 7 1 16,-1 1 12-16,0 9-1 16,0 2-9-16,0 10-17 15,0 4 9-15,0 8 3 0,0 3 2 16,2 2-1-16,3 1 1 16,4 1-1-16,4-5-1 15,-1-2 2-15,6-5-14 16,-1-3-64-16,-1-9-80 0,-1-5-376 15</inkml:trace>
  <inkml:trace contextRef="#ctx0" brushRef="#br0" timeOffset="23625.99">9170 4007 643 0,'0'-11'37'0,"2"3"17"15,5-4-31-15,1 6-3 16,-1 0 7-16,0 2-5 15,-4 4-18-15,2 0-7 16,-1 4-4-16,-3 7 7 0,3 2-1 16,-3-1 1-16,-1 3-1 15,0 2 3-15,0-1-5 16,-8-2 4-16,0-2-1 16,0-1 4-16,2-2-3 15,2-5 2-15,4-1-2 16,0-3-3-16,10 0-11 0,8 0 2 15,2-4-42-15,5-2-29 16,0 0 6-16,-2-1-76 16</inkml:trace>
  <inkml:trace contextRef="#ctx0" brushRef="#br0" timeOffset="23954.08">9417 4015 182 0,'0'-3'472'0,"0"-1"-436"15,-3 2 20-15,0 2-22 16,0 0-13-16,-3 0-17 0,1 6-6 16,0 1 1-16,-1 5-1 15,1 1 1-15,2-2 1 16,2 1 0-16,1-2-2 16,0-2 0-16,3-2-1 15,9-3 0-15,4-3 3 0,0 0-2 16,4-2-20-16,1-6-17 15,-6-2 9-15,-1-2 25 16,-5 0 9-16,-4-2 0 16,-5 2-1-16,0-2-2 15,-6 2 1-15,-4 6-3 0,-5 4 1 16,1 2-1-16,1 2-3 16,0 6-30-16,2 4-124 15,8 0-236-15</inkml:trace>
  <inkml:trace contextRef="#ctx0" brushRef="#br0" timeOffset="24125.96">9554 4134 695 0,'0'6'26'16,"0"4"-26"-16,-4 0 5 0,-1 7 9 15,-3 2-7-15,2 2-3 16,-1 2-1-16,2-1 0 15,0-5-32-15,5-6-59 16,0-5-42-16,3-6-91 16</inkml:trace>
  <inkml:trace contextRef="#ctx0" brushRef="#br0" timeOffset="24485.34">9834 3926 693 0,'0'-3'66'0,"-4"3"-79"16,-4 1 8-16,2 10-1 15,-2 4 4-15,0 2 2 16,3 4-2-16,2-2 4 0,0 1-1 16,3-3-1-16,0-3-1 15,3-2 1-15,3-3-1 16,3-2 1-16,1-4 3 15,3-3 2-15,0 0 4 16,-1-5-4-16,-1-6 3 16,0-1-1-16,-3-5-3 15,-3-2 2-15,-4-6-3 0,-1 1-1 16,0 2 6-16,-3 0 4 16,-4 6 6-16,-3 4-8 15,-2 9-10-15,-1 3-6 16,1 6 0-16,-2 7-29 0,5 3-52 15,3-2-99-15</inkml:trace>
  <inkml:trace contextRef="#ctx0" brushRef="#br0" timeOffset="24860.29">10078 3961 690 0,'0'-2'6'0,"0"-3"-7"16,0 2-6-16,-4 3 0 0,1 1 8 15,-3 7-1-15,3 3-1 16,-1 0 2-16,2 2-1 16,0-1 4-16,1 0 0 15,1 0 1-15,0-1-1 16,0-3-1-16,5 0-1 0,6-3-1 15,1-2 5-15,3-4 2 16,2 1-3-16,0-5 1 16,-1-6-10-16,-2-4-6 15,-4-3 7-15,-1-2 4 16,-4-2-1-16,-4 0-1 0,-1 2 3 16,0 4 9-16,-6 4 2 15,-7 7-14-15,-2 5-8 16,-2 1-13-16,-4 7-49 15,1 1-114-15</inkml:trace>
  <inkml:trace contextRef="#ctx0" brushRef="#br0" timeOffset="25500.86">10376 4061 368 0,'0'-3'269'15,"0"0"-222"-15,0 2 45 16,0 1-40-16,0 0-25 16,0 0-13-16,0 8-14 0,-1 5-3 15,-7 9 4-15,-5 3-1 16,-3 7 2-16,-3 0-3 15,-4-3-23-15,2-7-52 16,6-8-155-16</inkml:trace>
  <inkml:trace contextRef="#ctx0" brushRef="#br0" timeOffset="26188.3">10717 3906 96 0,'0'-8'472'0,"-3"1"-454"16,2-2 34-16,-2 4 3 15,1 4-18-15,-4 1-21 16,-2 0-12-16,-1 12-10 15,-3 4 2-15,1 6 3 16,-1 2 3-16,4 0-3 0,3-2 0 16,5 0 4-16,0-4-6 15,9-6 3-15,4-6-3 16,5-4 7-16,4-2 0 16,1 0-2-16,1-7 3 15,-2-6-8-15,-2-4 0 16,-3-3 3-16,-10-1 2 0,-3-3-1 15,-4 1-1-15,-4 0 1 16,-8 4 4-16,-6 5-4 16,-4 4 5-16,1 7-3 15,-1 3-6-15,3 3 1 16,6 11-4-16,5 3-67 0,5 0-54 16,3-2-179-16</inkml:trace>
  <inkml:trace contextRef="#ctx0" brushRef="#br0" timeOffset="26563.28">11035 3884 678 0,'-4'-4'8'15,"-5"-1"1"-15,2 5 14 16,-3 0-15-16,0 1-6 0,1 9-1 15,-3 3-1-15,4 3-1 16,1 1 2-16,2 2-1 16,4 0-1-16,1-1 2 15,0-4 0-15,5-1-1 0,6-3-4 16,4-3-10-16,3-3 0 16,2-4-7-16,2 0 6 15,0-2-6-15,-2-7 7 16,-3-4 17-16,-3-1-1 15,-4-2 5-15,-5-5 15 16,-4 1 8-16,-1-1-9 16,-1 0 2-16,-7 3-10 0,-3 4-8 15,-5 5-8-15,-3 7 4 16,2 2-8-16,-2 4-64 16,2 4-51-16,4-1-300 15</inkml:trace>
  <inkml:trace contextRef="#ctx0" brushRef="#br0" timeOffset="27266.36">11374 3855 581 0,'0'0'27'0,"0"0"-30"16,-1 1 7-16,-5 5-2 15,-3 4-5-15,0 4 3 0,0 6 4 16,0 2-3-16,2 1 3 15,3 0-3-15,4-5 1 16,0-3-2-16,3-4 0 16,7-3 3-16,1-5 1 0,7-3 0 15,2 0 4-15,4-7 0 16,-2-5-4-16,0-3-2 16,-2-4-1-16,-8 1 2 15,-4-1 0-15,-8 0 17 16,0 3 8-16,-8 3-16 0,-8 4-13 15,-6 3 2-15,0 6-5 16,0 0-18-16,-1 0-40 16,4 0-47-16,4 3-198 15</inkml:trace>
  <inkml:trace contextRef="#ctx0" brushRef="#br0" timeOffset="27578.82">11824 3924 493 0,'2'2'108'0,"0"-2"-87"16,-1 2 14-16,-1 5-14 16,0 4 2-16,0 3 12 15,0 8-6-15,0 4-15 16,-3 8-6-16,-6-1-5 16,-3 5 0-16,-2-3 2 0,1-7-13 15,5-7-85-15,5-10-128 16</inkml:trace>
  <inkml:trace contextRef="#ctx0" brushRef="#br0" timeOffset="28094.44">12175 3558 72 0,'-2'0'558'0,"0"0"-561"16,2 3-9-16,0 4 10 0,0 5 1 16,0 0-3-16,4-1 4 15,3 1 2-15,2-4 1 16,2 0 0-16,0-3-3 15,4-4 7-15,-3-1-3 16,5 0 0-16,-3-4-1 0,-2-5 0 16,-1 0-2-16,-2-3 6 15,-6 1 9-15,1-1 19 16,-2-1-4-16,-2 4-6 16,0 1 3-16,0 1-7 15,0 4-3-15,0 0-3 0,0 3-11 16,0 0-2-16,0 0-6 15,0 9-6-15,0 4 4 16,2 8 6-16,-2 2-1 16,0 7 1-16,0 1 0 15,0 1 1-15,-4-1-1 0,-3-2 2 16,-2-4-2 0,0-4 1-16,-1-4 1 0,1-5-1 15,1-3-19-15,-1-7-57 16,4-2-53-16,4 0-231 15</inkml:trace>
  <inkml:trace contextRef="#ctx0" brushRef="#br0" timeOffset="28453.77">12376 3864 547 0,'3'0'214'0,"-1"-2"-188"16,-2-2 29-16,3 3-18 16,-2 0-8-16,-1 1-18 0,2 0-12 15,1 0-9-15,3 0 4 16,1 6 4-16,1-1 1 16,-1 2 2-16,1-2 1 15,-2 2-2-15,-4 3-2 16,-2-2-3-16,0 4 1 15,-7 0-1-15,-2 0 2 16,-2-1 1-16,0-2 2 0,2 0 0 16,3-4-2-16,1-3-3 15,4 0-1-15,1-2-2 16,3 0-3-16,11 0 4 0,2 0 9 16,5 0-14-16,4-3-25 15,1-5-42-15,3-5-144 16</inkml:trace>
  <inkml:trace contextRef="#ctx0" brushRef="#br0" timeOffset="29375.58">12694 3856 607 0,'-1'-7'8'16,"-1"0"-3"-16,1 3 53 0,-1 0-18 16,1 4-15-16,-2 0-11 15,1 2-15-15,-5 8-11 16,4 1 8-16,-5 6 5 16,3 0-3-16,0 0-1 15,1 2 5-15,4-5 1 16,0-1-2-16,0-3-9 0,5-5-8 15,4-4 2-15,6-1 16 16,5-3 11-16,0-8-9 16,-1-4-3-16,-1 0 1 15,-3-4 0-15,-7 1 0 16,-4-1 1-16,-4 5 0 0,-2-1 1 16,-8 5 4-16,-4 4-8 15,-2 5 1-15,1 1-6 16,-1 8 3-16,3 8-2 15,0 1-22-15,8 4-34 16,3-1-57-16,2-2-173 0</inkml:trace>
  <inkml:trace contextRef="#ctx0" brushRef="#br0" timeOffset="29563.05">12877 4010 726 0,'0'5'18'15,"0"0"-20"-15,0 9-8 16,-7 1 22-16,-2 4-4 16,-3 7-4-16,4-4 1 15,-1 3-12-15,3-8-73 0,3-5-7 16,3-8-32-16,5-4-135 16</inkml:trace>
  <inkml:trace contextRef="#ctx0" brushRef="#br0" timeOffset="30188.02">13410 3797 629 0,'-6'-1'34'16,"0"0"-29"-16,1 1 6 15,-3 0-7-15,0 7-4 16,0 5 0-16,-1-2 0 16,3 4 0-16,-1 3 1 0,4-2 0 15,0-1-1-15,3-2-1 16,0 0-1-16,1-4-1 16,7-4 0-16,6-2 4 15,2-2 10-15,4-4-6 16,0-4-21-16,0-4-6 15,-2-4 13-15,-3 2 7 0,-5-3 5 16,-5-2-2-16,-2 1 0 16,-3 1 10-16,-5 2-4 15,-8 5-10-15,-3 3-3 16,-4 5 6-16,3 2-3 0,-1 2-70 16,2 5-79-16</inkml:trace>
  <inkml:trace contextRef="#ctx0" brushRef="#br0" timeOffset="30672.36">13723 3765 565 0,'0'-4'25'0,"-1"0"10"16,-5 4-16-16,-1 0-15 15,-1 0-6-15,-2 1 1 16,0 10 1-16,1 0-2 0,2 4 0 16,-1-1 2-16,5 2 0 15,1 0 0-15,2-1 0 16,0-3 3-16,2-1-8 16,6-4 4-16,6-1 4 15,3-4 3-15,5-2-2 16,0-2 2-16,3-9-20 0,-3-2-18 15,-3-2 26-15,-5-5 7 16,-5 1 1-16,-4-5-1 16,-5 3 7-16,0 1 8 15,-11 3 4-15,-3 5-19 0,-7 7-3 16,0 4-9-16,-5 1-145 16</inkml:trace>
  <inkml:trace contextRef="#ctx0" brushRef="#br0" timeOffset="33594.32">13126 3820 142 0,'2'-3'194'0,"-2"2"-165"16,0-4 31-16,0 3-15 15,0 0-13-15,0-1-4 0,0 0 0 16,0 0-11-16,-3 1 5 16,2-1 6-16,-2 2-1 15,1-1-6-15,-4 2-3 16,-1 0-9-16,-2 0-7 16,-5 0-3-16,2 6 1 15,-3 2-1-15,1 5 0 0,0-2-2 16,6 3 0-16,1 2 0 15,2 2 3-15,2-2 3 16,2 0-5-16,1 0 4 16,0-1-2-16,0-2 0 15,4-1-3-15,2-4 2 0,0-2 1 16,2-2 1-16,1-4 2 16,4 0 4-16,-1-6-1 15,3-3-1-15,0-4-1 16,-1-2-2-16,-1-1 2 15,-2-1 1-15,0-1 5 16,-4 4 0-16,-3-3 4 0,-1 6 10 16,-3-2-12-16,0 5-6 15,-6 3-3-15,1 1-4 16,-2-1 2-16,-2 5-2 16,3 0-4-16,-3 0 0 15,0 6-21-15,3 1-21 0,0 0-12 16,2-2-37-16,0-1-140 15</inkml:trace>
  <inkml:trace contextRef="#ctx0" brushRef="#br0" timeOffset="34656.75">13508 3967 424 0,'1'0'53'0,"-1"-3"-14"15,1 0 34-15,1 2-33 0,-1 0-11 16,0 0 1-16,-1 1-3 16,1 0-6-16,-1 0-1 15,0 3-17-15,0 10-16 16,0 4 13-16,-3 4 5 15,-6 5-2-15,-1 2-2 16,-2 0 4-16,-2 0-1 0,4-4-51 16,2-6-22-16,8-8-48 15,2-10-211-15</inkml:trace>
  <inkml:trace contextRef="#ctx0" brushRef="#br0" timeOffset="35187.96">14062 3724 423 0,'2'-6'159'0,"-2"2"-146"0,0 2 48 15,0 2-7-15,-2 0-35 16,-2 2-21-16,-4 6-6 15,-1 6 6-15,0 2 2 16,-1 4-3-16,2 0 0 16,2 2 7-16,2-4-3 15,1-1 1-15,3-2-4 0,0-4 3 16,7-4-5-16,3-3 1 16,6-4 6-16,5 0 5 15,1-4-1-15,4-8-4 16,-2-1-3-16,0-4-4 15,-8-2 4-15,-1-2 3 0,-6-1-2 16,-5 5-3-16,-4 0 6 16,-4 3-6-16,-7 4 2 15,-9 5-4-15,2 4 3 16,-3 1-1-16,1 0-47 16,2 3-53-16,2 0-96 0</inkml:trace>
  <inkml:trace contextRef="#ctx0" brushRef="#br0" timeOffset="35875.41">14407 3712 543 0,'-1'0'16'15,"-6"-1"-16"-15,2 1 12 16,-1 0 0-16,0 6-6 0,0 4-5 16,0 1 1-16,0 5 0 15,2-1-2-15,2 1 1 16,-1-1 1-16,3-1-3 15,0-6-1-15,3 1 2 16,4-4-2-16,4-3 9 0,4-2 7 16,1 0 0-16,4-6-5 15,-1-4-6-15,0-1-1 16,-3-3 0-16,-4-1 3 16,-5 0 11-16,-5 1 11 15,-2-1-7-15,-6 4-12 16,-6 1-11-16,-5 5-1 0,-3 2 1 15,0 3 1-15,0 0-73 16,5 0-81-16</inkml:trace>
  <inkml:trace contextRef="#ctx0" brushRef="#br0" timeOffset="36406.64">14520 3285 548 0,'-2'-4'42'16,"2"-1"-15"-16,0 2 47 0,0 1-8 16,2 2-30-16,10 2-25 15,9 10-14-15,6 8 7 16,8 8 6-16,5 8 0 16,-1 9-2-16,-3 8-4 15,-10 6-1-15,-12 8-2 0,-12 0-2 16,-8 6 2-16,-18-1-1 15,-8-3 1-15,-5-9 1 16,-5-8 2-16,3-11-4 16,-2-8-10-16,4-9-25 0,1-6-42 15,1-8-153-15</inkml:trace>
</inkml:ink>
</file>

<file path=ppt/ink/ink17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5-13T04:58:17.219"/>
    </inkml:context>
    <inkml:brush xml:id="br0">
      <inkml:brushProperty name="width" value="0.05292" units="cm"/>
      <inkml:brushProperty name="height" value="0.05292" units="cm"/>
      <inkml:brushProperty name="color" value="#FF0000"/>
    </inkml:brush>
  </inkml:definitions>
  <inkml:trace contextRef="#ctx0" brushRef="#br0">2372 5487 534 0,'-6'-7'7'15,"-3"2"7"-15,7 0 20 0,2 0-18 16,2 0 1-16,5 3-10 15,3 2-4-15,2 0-2 16,0 0-1-16,2 1 1 16,-3 6 0-16,2 4 2 15,-1-1-2-15,-3 1 1 16,-1 2 0-16,-3-1-1 16,-3 2 0-16,0-5 0 0,-2 2 2 15,0-2 3-15,-6-2 2 16,3 0 1-16,-3-5 1 15,1-1 6-15,4-1 17 16,0 0 10-16,1-6-20 16,0-2-18-16,0-4-4 0,5-3 0 15,1 1 2-15,-1 0 0 16,1-1 1-16,-3 3 1 16,2 2 6-16,-2 1 0 15,-2 4 0-15,0 1 0 16,-1 3-3-16,0 1-9 0,0 0-4 15,0 4 1-15,0 1 3 16,3 3 2-16,-1 1-1 16,4 1 1-16,-4-1 0 15,5 2 0-15,0 0-1 16,0 1 1-16,0-3 0 0,2 2-13 16,0 0-23-16,3-3-31 15,2-2-42-15,-1-3-101 16</inkml:trace>
  <inkml:trace contextRef="#ctx0" brushRef="#br0" timeOffset="218.75">2649 5598 575 0,'0'0'62'16,"0"0"-6"-16,0 0 29 15,0 0-45-15,0 0-18 16,0 3-17-16,2 5-6 0,2 3 3 15,1 5 4-15,1 2-2 16,1 0-1-16,-2-1-1 16,1 2-1-16,-4-4 0 15,2-2-8-15,-1-1-27 16,-1-4-56-16,-2-4-130 0</inkml:trace>
  <inkml:trace contextRef="#ctx0" brushRef="#br0" timeOffset="968.73">2948 5616 573 0,'1'-1'54'0,"-1"-2"-44"15,0 3 28-15,0 0-15 16,0 6-27-16,0 9 3 15,0 6 8-15,-2 7-2 16,-6 2-2-16,0 2 0 16,1-1 0-16,-1-7-1 0,3-4-12 15,1-7-24-15,4-6-33 16,0-7-51-16,0 0-145 16</inkml:trace>
  <inkml:trace contextRef="#ctx0" brushRef="#br0" timeOffset="1468.6498">3047 5443 613 0,'-1'-2'5'15,"-1"2"1"-15,2 0 3 16,0 2-17-16,0 8 10 15,0-1 5-15,0 3-1 16,7-2-1-16,1 2-2 16,1-2 0-16,1-3-1 0,1-4 0 15,0-3 0-15,0 0 2 16,-1 0 6-16,1-6 3 16,-2-5 1-16,-1 1-4 15,-2-2-4-15,-2 1-2 16,-1 0 1-16,-2-1 10 0,-1 5 8 15,0 1-5-15,0 0-3 16,0 3-4-16,0 3-5 16,0 0-6-16,0 3-9 15,0 6 6-15,0 3 2 0,1 3 1 16,3 3 1-16,2-1-1 16,-1 1 0-16,-1 1 0 15,-1-4 0-15,-1 3 1 16,-2-4-1-16,0 0 0 15,0-2 0-15,-6-1-2 16,-2-3 4-16,-2-2 4 0,0 0-3 16,2-3 1-16,1-3-7 15,0 0-12-15,3 0-25 16,2 0-53-16,2-5-102 16</inkml:trace>
  <inkml:trace contextRef="#ctx0" brushRef="#br0" timeOffset="1687.41">3265 5661 704 0,'0'3'29'16,"0"-1"13"-16,0 2-17 15,0 2-21-15,0 5-2 16,0 1 2-16,0 5-3 15,0-1 2-15,0 1-1 0,-1 0 0 16,0-3-8-16,-2 0-26 16,-1-8-53-16,-3-3-122 15</inkml:trace>
  <inkml:trace contextRef="#ctx0" brushRef="#br0" timeOffset="2187.34">2223 5328 529 0,'-7'-10'27'0,"4"2"-24"15,-2 2 32-15,5 6-7 16,0 1-10-16,0 16-22 16,0 9 4-16,0 10 3 15,0 12 4-15,0 11-1 16,0 8-2-16,3 3 0 15,2-1-2-15,4-2 1 0,4-7 1 16,7-9-3-16,8-9-31 16,7-11-51-16,6-13-88 15</inkml:trace>
  <inkml:trace contextRef="#ctx0" brushRef="#br0" timeOffset="2546.69">3326 5322 616 0,'3'-16'24'0,"-1"1"-23"0,3 2 24 16,3 5-6-16,1 6-13 16,6 2 1-16,4 10-9 15,2 12-1-15,2 7 3 16,1 8 5-16,-4 6 1 16,-6 6 0-16,-3 1 7 0,-5 4-4 15,-4-1 0-15,-2-4-6 16,0-2-1-16,-2-5 2 15,-7-4-1-15,-3-3-10 16,-3-7-81-16,-6-7-141 16</inkml:trace>
  <inkml:trace contextRef="#ctx0" brushRef="#br0" timeOffset="3343.66">3955 5323 471 0,'0'-15'61'0,"0"0"-23"16,0 3 25-16,-4 2 5 15,0 6-22-15,-2 1-7 16,2 3-16-16,-2 1-17 0,-2 12-9 16,1 9-1-16,0 6 4 15,2 8 4-15,1 7 0 16,3 3 1-16,1 0-1 15,0 1-4-15,2-3 1 16,6-4 1-16,3-2 0 0,0-10-1 16,5-4-7-16,2-9-16 15,3-6-13-15,5-9-33 16,1 0-18-16,2-14-94 16</inkml:trace>
  <inkml:trace contextRef="#ctx0" brushRef="#br0" timeOffset="3827.96">4250 5433 693 0,'-6'-5'20'0,"-1"-4"0"16,5 8 8-16,0-2-21 15,2 3 8-15,0 0 0 16,0 0-21-16,6 3-2 15,-1 3 10-15,1 3-2 0,0 1 1 16,0 3-1-16,-3-2 1 16,1 0-1-16,-3 1 2 15,-1-3-2-15,0 0-2 16,0-1 1-16,0-2 0 16,0 0 0-16,0-2 2 15,0-4-1-15,0 0 2 0,0 0 5 16,0-4 0-16,0-8-7 15,0-1-2-15,4-4 3 16,2-1 0-16,-4 1 1 16,2 2 1-16,-2 0 11 15,-2 8 2-15,0 0-3 0,0 2-4 16,0 3-6-16,0 2-3 16,0 4-9-16,0 7 4 15,0 0 5-15,-2 4 1 16,2 0-1-16,0 1 0 0,0 1 1 15,3-3-3-15,3-1 1 16,0 3-5-16,3-3-13 16,0 0-24-16,-2-2-70 15,4-1-58-15,-2-6-218 16</inkml:trace>
  <inkml:trace contextRef="#ctx0" brushRef="#br0" timeOffset="4265.46">4425 5585 594 0,'0'0'150'0,"0"-2"-129"15,0-1 24-15,0 0-37 0,3 0-9 16,3 0-4-16,1 2 7 16,1 1-3-16,0 0 0 15,-2 0 1-15,-3 7-2 0,1-2 1 16,0 3 1-16,0 2 0 15,-3 0 1-15,0 2 1 16,0 0-2-16,-1 2-4 16,0-2-5-16,-1 0 4 15,-3-2 3-15,0-3-1 16,2-1 3-16,1-4 0 0,1 0-2 16,0-2 0-16,1 0-7 15,7 0 13-15,-3-4-1 16,6-1 0-16,-2 0-2 15,2 2 0-15,0-1-3 16,-1 2 1-16,2 2 1 0,-3 0-6 16,-3 0-9-1,0 2 5-15,-3 7 5 0,-3 3 0 16,0 3 0-16,-6 1 5 16,-1 4 2-16,-1 2-1 15,0 0 0-15,0-2 1 16,0-2-62-16,2-4-57 0,0-6-109 15</inkml:trace>
  <inkml:trace contextRef="#ctx0" brushRef="#br0" timeOffset="5343.59">4782 5388 543 0,'-7'-3'6'0,"2"1"3"16,1 2 1-16,0 0-8 16,1 0 3-16,1 7 3 0,2-1-2 15,0 2-1-15,0 0-1 16,7 0 0-16,3-1 0 16,-1-2-1-16,1-1 3 15,2-4-1-15,-3 0-1 16,0 0 4-16,-2-8 5 15,-2-2 5-15,-1-2-1 0,-2 0 1 16,-2 0 3-16,0 2-6 16,0 2 1-16,0 3 1 15,0 4-4-15,0 1-9 16,0 1-10-16,3 10-9 16,3 6 14-16,1 2 1 0,3 3 1 15,-1 3 1-15,0-1-4 16,-4 0 6-16,0-2-8 15,-2 0 5-15,-3-2-1 16,0-5 0-16,0-3 3 16,0-3-2-16,-3-3-1 0,2-1-39 15,-3-5-28-15,4 0-38 16,-1 0-241-16</inkml:trace>
  <inkml:trace contextRef="#ctx0" brushRef="#br0" timeOffset="5671.68">4937 5597 616 0,'0'0'59'15,"0"0"13"-15,3 0-16 16,2 0-34-16,2 0-15 16,1 0-4-16,1 0 0 0,1 0-1 15,-2 0 0-15,-2 6-2 16,-3 0-1-16,-2 3-2 15,-1 3 1-15,0 3 1 16,-3 0 1-16,-6 1 3 16,0-3-1-16,-2 0 0 0,2-1 0 15,2-6 0-15,1-1 0 16,4 0-1-16,1-5-1 16,1 0-1-16,1 0-2 15,8 0 1-15,5-2 2 16,2-3 2-16,8-2 1 0,1-3-15 15,3 0-21-15,2 1-30 16,2-6-42-16,-1-3-68 16</inkml:trace>
  <inkml:trace contextRef="#ctx0" brushRef="#br0" timeOffset="5968.55">5183 5329 572 0,'-17'-12'7'0,"3"1"27"16,5 2 17-16,4 5-21 15,3 3 5-15,2 1-9 16,2 5-41-16,10 10 1 16,1 2 12-16,3 7 4 15,4 5 1-15,0 5 0 0,-2 4 1 16,-3 3 6-16,-7 6 1 15,-5 1-6-15,-3-1 2 16,-2-2-3-16,-7-4 0 16,-3-7-7-16,-2-5-25 15,1-4-16-15,-1-8-31 16,1-7-138-16</inkml:trace>
  <inkml:trace contextRef="#ctx0" brushRef="#br0" timeOffset="6562.29">5749 5498 427 0,'-2'0'141'0,"-1"0"-135"15,3 0-2-15,0 0 1 16,8 1-12-16,4 2 7 15,6-1 4-15,5 2-2 0,9-1 2 16,0 2-1-16,3-5-47 16,-3 0-55-16,2 0-132 15</inkml:trace>
  <inkml:trace contextRef="#ctx0" brushRef="#br0" timeOffset="6734.11">6233 5492 271 0,'1'0'290'16,"-1"0"-261"-16,1 0 2 16,2 0-27-16,-2 0-6 15,4 0 3-15,4 0 0 0,0 0 1 16,4 0-2-16,3 2 1 16,4-2-68-16,0 0-131 15</inkml:trace>
  <inkml:trace contextRef="#ctx0" brushRef="#br0" timeOffset="6874.73">6531 5483 628 0,'5'0'103'0,"1"-4"-85"0,3 0-11 16,-3 1-4-16,4 3-3 15,3-1-38-15,0-2-130 16</inkml:trace>
  <inkml:trace contextRef="#ctx0" brushRef="#br0" timeOffset="7484.06">7076 5072 570 0,'3'-17'12'0,"-3"1"20"16,0 7 19-16,0 3-3 0,-3 6 0 16,-2 2-25-16,0 14-28 15,-3 11 5-15,-1 8-1 16,-2 15 6-16,0 10 2 15,4 7 1-15,0 4-1 16,5 1-2-16,2-2-1 0,0-7-2 16,14-11-2-16,8-11-2 15,6-13 1-15,12-7-9 16,4-14-25-16,3-7-61 16,3-7-89-16</inkml:trace>
  <inkml:trace contextRef="#ctx0" brushRef="#br0" timeOffset="8046.52">7491 5276 621 0,'-7'-7'11'0,"3"2"0"16,1 3 6-16,3 0-8 16,0 2-3-16,0 0-7 0,1 2-16 15,5 6 25-15,-3 4-8 16,1 1-1-16,-2 4 1 15,0-2-1-15,-2 0 2 16,0-1 0-16,0-4 1 16,0-1 0-16,1-4-1 0,0-1-2 15,2-4 1-15,1 0-1 16,3-2 0-16,2-8 14 16,3-2-9-16,3-6-3 15,1 0 1-15,-2-3 0 16,-1 0 7-16,-2 1 15 15,-4 3 2-15,-1 5 9 0,-4 3 3 16,-2 3-7 0,0 4-12-16,0 2-17 0,0 0-6 15,-2 8-2-15,-2 5 5 16,0 4 0-16,0 5 1 16,-1 3-1-16,3 1 3 0,2-1-3 15,0-4 2-15,2-2-3 16,4-4 0-16,1-2-12 15,4-3-10-15,-2-4-15 16,2-4-101-16,-2-2-229 16</inkml:trace>
  <inkml:trace contextRef="#ctx0" brushRef="#br0" timeOffset="9249.57">7725 5547 281 0,'-2'0'299'0,"0"0"-283"16,2 0 9-16,0 0 9 15,2-1-8-15,6-3-7 0,3-1-18 16,1 0 3-16,3-1-1 16,0 0-1-16,0 2 0 15,-6-1-2-15,-3 2 1 16,-1 1 1-16,-4-1 1 15,-1 3 5-15,-2 0 4 16,-9 0-15-16,-4 0 1 0,-1 5 3 16,-2 1 1-16,3 2-5 15,2 2 3-15,4-2 1 16,4-1 0-16,3 3 3 16,2-2-5-16,0 1 4 15,9 0 2-15,4 3 1 0,3 0-3 16,-1 1 2-16,2 0-2 15,-1 2-3-15,-7-2 1 16,-4 2-3-16,-5-1 2 16,0 0 0-16,-9-2 1 15,-4-3 7-15,-1-2-2 0,1-4-3 16,2-2 0-16,3-1 0 16,4 0-22-16,4-6-24 15,0-3-70-15,7-3-180 16</inkml:trace>
  <inkml:trace contextRef="#ctx0" brushRef="#br0" timeOffset="9718.27">7997 5561 572 0,'0'-4'52'0,"0"-1"5"16,0 4-27-16,-2 1-9 15,-2 0-12-15,-2 0-6 16,0 7-7-16,-1 4 0 0,2 1 2 15,-1 4 3-15,3-1 0 16,3 2-1-16,0-1-1 16,0-3 2-16,6-2-2 15,3-2 0-15,3-5-1 16,0-2 3-16,4-2 4 16,1-2-2-16,-1-5 0 0,1-7-2 15,-4 1-2-15,-1-5 0 16,-4 0 1-16,-3 1 1 15,-5 1-2-15,0 2 3 16,-5 3-1-16,-4 4 5 16,-3 5-9-16,-3 2-1 15,1 2 2-15,1 9 0 0,2 1-51 16,6-2-56-16,5 0-107 16</inkml:trace>
  <inkml:trace contextRef="#ctx0" brushRef="#br0" timeOffset="10108.84">8303 5552 684 0,'0'-6'9'0,"-3"2"-6"0,0 2 14 15,0 2-12-15,-1 0 5 16,-1 5-9-16,0 4-3 15,-1 1 2-15,1 3 0 16,0 2-1-16,1 2 2 16,1-1 1-16,1-1-3 15,2-1 1-15,0-3 2 0,0-1-5 16,9-5 2-16,3-3 1 16,2-2 3-16,2 0 2 15,2-4 0-15,0-5-5 16,-3-2 2-16,0-2-1 0,-4-2 1 15,-1-3 1-15,-4 3 0 16,-3-1-2-16,-3 3 10 16,0 2 11-16,-5 5-18 15,-8 4-9-15,1 2-3 16,-3 3 9-16,0 7-24 0,3 1-37 16,-1-2-39-16,7-1-164 15</inkml:trace>
  <inkml:trace contextRef="#ctx0" brushRef="#br0" timeOffset="10515.15">8564 5534 140 0,'0'-2'463'0,"0"0"-436"16,0 2 25-16,0 0-40 16,-3 0-6-16,0 4 0 15,1 4-2-15,-2 2-2 16,2 3-1-16,-1 2 1 0,2 0-1 16,1 0 0-16,0 0 0 15,0-4-2-15,0-3 0 16,6-2-1-16,2-6 2 15,4 0 4-15,-1 0 4 16,3-8-2-16,0-4-3 0,1-1 0 16,-3-1 1-16,-1-6 0 15,-5 3 10-15,-1 0 2 16,-5 2-6-16,0 1-2 16,-5 7-10-16,-6 4-3 0,0 3-1 15,-4 0-14-15,3 6-62 16,0 1-86-16</inkml:trace>
  <inkml:trace contextRef="#ctx0" brushRef="#br0" timeOffset="10796.42">8813 5528 333 0,'4'2'373'0,"1"0"-391"0,-1 4 19 15,-2 5-7-15,4 6 4 16,-6 7 15-16,0 8 1 16,-6 6-2-16,-3 6 0 15,-7 1 0-15,-1-2-6 0,-1-3-1 16,1-6-1-16,2-7-3 15,2-8-49-15,1-8-47 16,5-10-141-16</inkml:trace>
  <inkml:trace contextRef="#ctx0" brushRef="#br0" timeOffset="11671.32">9044 5136 579 0,'-2'-5'16'0,"-2"2"18"0,4 3 6 15,0 0-35-15,0 3-14 16,0 7 5-16,8 2-1 16,0 1 5-16,3 0 0 15,-1 0 1-15,5-4 2 16,0 0-3-16,1-3 1 15,0-6 2-15,2 0 1 0,-3 0-1 16,0-7 1-16,-5-4-1 16,1-1 1-16,-7-4 0 15,-2 0 16-15,-2 0 3 16,0 2-4-16,-4 0 2 0,-4 3-4 16,5 2-4-16,0 7-3 15,2 2-7-15,1 2-10 16,0 12-6-16,4 8 11 15,2 5 1-15,4 7 2 16,-2 4 1-16,-1 1-1 0,-3-2-1 16,-2-2 0-16,-2-5 0 15,0-6 0-15,-1-6 0 16,-5-5 1-16,-3-4-1 16,0-6 3-16,-3-3 3 15,3 0 1-15,2-6-3 0,1-5 1 16,2-2-4-16,4 0-13 15,0 1-36-15,2 0-33 16,6 0-114-16</inkml:trace>
  <inkml:trace contextRef="#ctx0" brushRef="#br0" timeOffset="12186.9">9353 5445 646 0,'-3'3'35'0,"3"-3"-29"0,0 0 11 16,3-1-2-16,5-3-13 15,3-1-2-15,2 0 0 16,0-1 5-16,0 0-3 16,-4 3 0-16,-1-1 0 15,-1-1-1-15,-4 3 0 0,-3-1-2 16,0 1-3-16,-1 0 1 16,-8 2-1-16,1 0 0 15,-3 0 6-15,2 4-4 16,0 3 1-16,1 0-3 15,2-2 2-15,6 2 3 0,0-2-2 16,0 1 0-16,9-2 2 16,3 2 5-16,-1-1 0 15,2-1-1-15,-3 2-1 16,0-2 5-16,-5 3 6 16,0-1 1-16,-5 2-9 15,0 2-6-15,-5 0 0 0,-5-1 3 16,-4 3-3-1,-1-3 3-15,0-4-5 0,0 0-23 16,5-5-23-16,3 0-2 16,5 0-62-16,2-5-176 15</inkml:trace>
  <inkml:trace contextRef="#ctx0" brushRef="#br0" timeOffset="12577.5">9668 5458 611 0,'-9'-4'13'0,"2"1"4"16,-1 2-2-16,-2 1 11 16,1 0-1-16,-1 1-13 15,3 4-8-15,0 1-1 0,2 0-2 16,0 3 2-16,2-2-2 15,3 1-1-15,0 1 1 16,0-2-3-16,5-1 2 16,4-4 0-16,3 0 3 0,3-2 0 15,3 0 3-15,0-2-5 16,1-6-2-16,-2-2-10 16,0-1 3-16,-1-1 6 15,-7 0 3-15,-3-1 1 16,-5 1-2-16,-1 1 0 0,-1 2 2 15,-8 3-5-15,-8 3-4 16,-2 3 2-16,-1 2 4 16,1 6-12-16,-1 3-47 15,5-3-89-15,6-1-299 16</inkml:trace>
  <inkml:trace contextRef="#ctx0" brushRef="#br0" timeOffset="12983.91">9924 5384 214 0,'0'-2'417'0,"0"-1"-414"16,-1 3 3-16,-3 0-9 0,-2 3 11 15,-1 5-1-15,1 2-2 16,-1 2-2-16,1 2 2 16,1-2 0-16,1 1 1 15,4-1-1-15,0-1-1 16,0-2-2-16,3-1 0 0,5-3-1 16,2 0 3-16,2-5-1 15,3 0 4-15,1 0-3 16,-3-5-2-16,0-2 1 15,-4-3 0-15,0-2 1 16,-5 0 16-16,-1-2 2 16,-3 1-13-16,0 0-3 0,-1 2-3 15,-7 5-7-15,-1 3-3 16,0 3 0-16,-1 0-40 16,2 3-18-16,0 1-127 15</inkml:trace>
  <inkml:trace contextRef="#ctx0" brushRef="#br0" timeOffset="13358.83">10152 5382 613 0,'-5'0'11'16,"1"0"-8"-16,-1 0-5 15,1 5 4-15,-1 2 6 16,-1 2 1-16,2 2-4 0,-1-2 0 16,2 3-2-16,-1-4 0 15,3 3 0-15,1-5-4 16,0 0 2-16,5-2-1 16,5-2 1-16,3-2 5 15,1 0 0-15,3-4-2 0,-1-2-1 16,-3-3-1-16,0-5 1 15,-4 1 5-15,-5-2 9 16,-1-1 1-16,-3 0-1 16,0 1-4-16,-7 4 0 15,-6 2-15-15,-5 7-2 0,0 2 0 16,-2 4-43-16,2 2-43 16,5 1-158-16</inkml:trace>
  <inkml:trace contextRef="#ctx0" brushRef="#br0" timeOffset="13733.84">10222 4892 708 0,'7'4'23'0,"10"1"-31"15,5 8 11-15,5 5 30 16,3 6-6-16,3 10-11 15,-3 6-8-15,-5 9-5 0,-5 10-1 16,-8 6 0-16,-11 6 0 16,-2 1 0-16,-15-3 0 15,-8-4 2-15,-8-3-2 16,-2-10-2-16,-7-6-51 16,-2-10-53-16,-3-8-118 0</inkml:trace>
  <inkml:trace contextRef="#ctx0" brushRef="#br0" timeOffset="17218">3554 5897 327 0,'3'0'325'0,"-3"0"-292"0,0 0 17 16,0 3-24-16,2 7-19 15,2 4 5-15,0 7 14 16,1 3-10-16,-3 3-10 16,1-1-2-16,-3 4-1 15,0-1-1-15,-5-2-24 16,-4-9-128-16</inkml:trace>
  <inkml:trace contextRef="#ctx0" brushRef="#br0" timeOffset="17936.74">5431 5775 501 0,'0'-7'71'0,"0"3"-56"16,0 2 39-16,0 2-11 15,0 0-9-15,0 0-21 16,0 10-16-16,0 4 6 15,-2 4 9-15,-4 8 1 16,-5 5-8-16,-2 5 3 0,-2-2-7 16,-2-1-101-16,3-9-177 15</inkml:trace>
  <inkml:trace contextRef="#ctx0" brushRef="#br0" timeOffset="19077.52">10459 5603 366 0,'2'-3'52'16,"1"1"-8"-16,-2-1 24 0,3 1-17 16,-1 2-15-16,1 0 1 15,-1 0-6-15,-1 0-12 16,1 5 4-16,-2 4 6 15,-1 4-8-15,0 1-8 16,-1 6-6-16,-8-1-4 16,-5 2 0-16,-1-1-17 15,-5-4-97-15,3-8-162 0</inkml:trace>
  <inkml:trace contextRef="#ctx0" brushRef="#br0" timeOffset="21796.37">11129 4929 158 0,'0'0'73'16,"-1"-2"-14"-16,-1-1 6 15,2 0-9-15,0 1-2 0,0 1 0 16,-2-2-3-16,2 2-8 15,-3-1-7-15,3 2-4 16,-1 2-8-16,-2-2-10 16,-3 6-12-16,0 8-1 15,-4 10 1-15,-1 12 3 16,-4 12 8-16,3 14 0 16,-1 12-1-16,4 5-2 0,4-3-5 15,5-5-1-15,3-8-1 16,9-10-3-16,6-14 1 15,3-8 1-15,1-9-2 16,5-8-76-16,0-10-45 16,0-4-276-16</inkml:trace>
  <inkml:trace contextRef="#ctx0" brushRef="#br0" timeOffset="22640.08">11311 5122 490 0,'0'-4'27'0,"0"-2"-3"15,0 4 30-15,5 2-38 16,3 0-16-16,4 2 0 16,0 6 1-16,1 6-3 15,-4 2 1-15,-3 4-2 0,-4 2 2 16,-2-4-1-16,0 0 5 15,0-2-1-15,-6-4-1 16,0-4 3-16,3-4 8 16,2-4 10-16,1 0 9 0,0-4 26 15,0-8-30-15,7-3-28 16,2-4 2-16,0-2 5 16,2-3-2-16,-2-3-2 15,0 3 1-15,-3 1-1 16,-2 3 2-16,-3 5 8 0,-1 3 7 15,0 7-8-15,0 5-7 16,0 1-10-16,-1 15-8 16,-3 2 13-16,0 7 0 15,3 4 1-15,1 1 2 16,0 1-2-16,9-4 0 16,3-3-1-16,3-4-14 15,5-2-25-15,-2-7-48 0,4-5-33 16,-4-6-192-16</inkml:trace>
  <inkml:trace contextRef="#ctx0" brushRef="#br0" timeOffset="23186.9">11576 5378 589 0,'-1'0'75'0,"1"0"-67"15,0 0 44-15,1-3-7 16,6-2-31-16,3 1-16 0,2-2 2 16,2 0 2-16,0 1 0 15,-2 0-2-15,-1 0 3 16,-6 3-4-16,-2-1 6 16,-3 2-5-16,0 1 1 15,-8 0-2-15,-4 0-4 0,-2 3 7 16,-3 3-3-16,1 3 3 15,1-1-4-15,3 3 2 16,4-3 0-16,3 1-3 16,5 2 4-16,0-2-5 15,7 0 2-15,5-1 3 16,0 1 0-16,2-1 0 0,-1-1-1 16,-2 0 1-16,-1 0 1 15,-5-1-2-15,-4 4-3 16,-1-2-1-16,-6 0 5 15,-6 1 1-15,-2-2 0 16,-1-1 2-16,2-4-13 0,3 0-30 16,5-2-58-16,4 0-152 15</inkml:trace>
  <inkml:trace contextRef="#ctx0" brushRef="#br0" timeOffset="23811.85">11842 5398 569 0,'0'-4'69'0,"0"0"-42"16,-3-1 49-16,-2 4-32 15,2 1-27-15,-4 0-10 0,1 3-7 16,-3 8-4-16,3 0 2 16,-1 4 1-16,0 0 2 15,1 2 0-15,6-2-2 16,0-2 1-16,0-1-2 15,10-2-1-15,4-5-1 0,4-2 4 16,4-3 2-16,0 0-5 16,0-6-1-16,-2-1-5 15,-6-4 6-15,0-1 6 16,-7-1-1-16,-2-2 1 0,-5 0-4 16,0-1 6-16,-9 1 2 15,-2 5-4-15,-5 1-3 16,-1 6 1-16,3 3-4 15,-3 1 0-15,4 6-32 16,3 3-52-16,6-1-76 16,4 0-196-16</inkml:trace>
  <inkml:trace contextRef="#ctx0" brushRef="#br0" timeOffset="24202.44">12147 5376 655 0,'-5'-6'9'0,"-3"2"-7"16,2 4 11-16,-1 0 1 0,-2 2 1 16,1 5-11-16,2 2-3 15,-1 5-1-15,1-1 1 16,2 0-1-16,0 1 1 15,4 1 0-15,0-2-2 16,0-1 0-16,7-1-1 16,3-2 1-16,1-4 0 0,3 0 5 15,-1-5 2-15,2 0-2 16,-2 0-1-16,-1-6 1 16,-1-4 0-16,-1-2 1 15,-2-2 4-15,0-4-2 16,-5 1-4-16,-2-2-5 0,-1 3 6 15,-1 3-2-15,-10 5 0 16,-3 5-10-16,-3 3 3 16,-1 3-18-16,-2 5-46 15,6-1-122-15</inkml:trace>
  <inkml:trace contextRef="#ctx0" brushRef="#br0" timeOffset="24718.14">12360 5356 578 0,'0'-7'133'15,"0"4"-98"-15,-1-3 31 0,1 5-24 16,0 1-17-16,0 0-18 15,-2 5-13-15,2 4-4 16,0 4 8-16,-1 5 1 16,0 4 1-16,1-1 0 0,-2 0 2 15,2 1-3-15,-1-5-54 16,0-2-79-16,1-7-90 16</inkml:trace>
  <inkml:trace contextRef="#ctx0" brushRef="#br0" timeOffset="25171.2">12629 5451 510 0,'0'0'69'0,"2"-1"-18"16,-2-1 13-16,0 1 5 15,0 1-16-15,0 0-21 16,1 0-20-16,-1 0-5 16,0 1-4-16,0 7-7 0,0 3 5 15,0 4 2-15,-8 4 5 16,-2 2-4-16,-7 4-2 15,-2 1 0-15,-5-2-12 16,3-5-104-16,2-9-647 16</inkml:trace>
  <inkml:trace contextRef="#ctx0" brushRef="#br0" timeOffset="27030.67">12682 4972 580 0,'-2'0'35'0,"2"-1"-12"16,0 0 35-16,0 1-20 16,0 0-38-16,0 4-14 15,5 0 11-15,2 5 1 16,1-2 2-16,1 0 2 15,1-1-1-15,2-3 4 16,-1-2 6-16,-1-1-1 0,1 0-4 16,-1-1-1-16,0-6 10 15,0 0-7-15,-5-1-1 16,-1 1 7-16,-3 0 7 16,-1 2-5-16,0 0-2 0,0 3-3 15,0 2-4-15,0 0-3 16,0 0-6-16,1 5-9 15,3 6 2-15,-2 9 9 16,2 2 0-16,1 5 0 16,-2 1 0-16,-1-1 0 15,0-3 1-15,-2-2-2 16,0-4 1-16,-2-5-2 0,-8-2 2 16,0-3 0-16,0-3 2 15,-4 0 1-15,2-4-6 16,2-1-20-16,3 0-26 15,2-1-36-15,5-5-100 0</inkml:trace>
  <inkml:trace contextRef="#ctx0" brushRef="#br0" timeOffset="27764.99">12966 5313 645 0,'-4'0'68'16,"3"0"-64"-16,1 0 33 15,0 0 8-15,1-3-17 16,9 1-33-16,1-5 1 0,2 3 9 15,3-2-2-15,-3-3-1 16,1 4-1-16,-4-1 0 16,-3 3 0-16,-4-1 0 15,-3 2 1-15,0 0-7 16,-8 2-5-16,-4 0 5 16,-3 0 3-16,0 7 2 0,1-1-1 15,2 2-1-15,3 2-3 16,7-1 3-16,2 1 0 15,0 2 1-15,1-2 1 16,6 4-1-16,0-2 1 0,4 0 0 16,-2 0 2-16,-4 1-1 15,-2 1 0-15,-3 0 0 16,-2-1 1-16,-8-1-3 16,-6-1 0-16,1-3-15 15,0-3-21-15,-1-3-34 0,10-2-32 16,6-8-124-16</inkml:trace>
  <inkml:trace contextRef="#ctx0" brushRef="#br0" timeOffset="28140.01">13248 5333 627 0,'-10'0'45'0,"0"0"-41"16,1 1 19-16,3 4 4 0,-2 0-4 16,2 4-19-16,0 1-2 15,1 2-1-15,4 0 0 16,1 1 3-16,0 1 0 16,0-4-4-16,9 1 5 15,3-5-1-15,-1-2-1 0,4-1 6 16,1-3-5-16,4 0-1 15,-5-4-1-15,-1-5-2 16,-3-3-2-16,-2-4 4 16,-2-1 1-16,-6-3-2 15,-1 4-2-15,0-1 0 16,-1 5 3-16,-9 4-4 0,-1 4-5 16,-4 4 4-16,5 0-1 15,0 5-23-15,-1 4-55 16,6-2-89-16,5 1-261 15</inkml:trace>
  <inkml:trace contextRef="#ctx0" brushRef="#br0" timeOffset="28514.94">13494 5328 688 0,'-7'-5'7'0,"0"0"-4"15,-1 4 3-15,3 1 10 16,-2 0 5-16,1 0-20 16,1 6-4-16,3 3 2 15,-2 1-2-15,3 0 4 0,1 2-2 16,0 2 2-16,0-2-1 16,2 1-2-16,7-1 2 15,1-4-2-15,1-3 3 16,2-2 6-16,1-3-4 15,-1 0 1-15,-1-7-1 0,0-2 1 16,-3-6-1-16,-1-1-1 16,-3-2-1-16,-3 1 0 15,-2 0 0-15,0 3-3 16,-5 4 2-16,-6 3-4 16,-3 6-1-16,0 1 3 0,0 8 1 15,-3 1-44-15,4 2-50 16,5 0-150-16</inkml:trace>
  <inkml:trace contextRef="#ctx0" brushRef="#br0" timeOffset="28952.4">13718 5289 724 0,'0'-3'63'0,"0"-2"-31"15,0 5 3-15,0 0-26 0,0 5-10 16,0 7-11-16,0 6 12 15,0 2 1-15,-3 4-1 16,-1 0 2-16,2 0-1 16,-3-2 1-16,2-8-27 15,3-4-79-15,0-10-133 16</inkml:trace>
  <inkml:trace contextRef="#ctx0" brushRef="#br0" timeOffset="29389.92">13670 4826 721 0,'0'-7'25'0,"3"-1"-26"16,9 3 10-16,3 5 16 15,8 0-1-15,2 14-9 16,5 4-7-16,0 7-3 15,0 12-1-15,-1 9-1 16,-4 8 0-16,-7 10 4 0,-6 6-7 16,-8 5 1-16,-4 0 1 15,-4-7-1-15,-8-8 0 16,-3-7-1-16,-3-10-2 16,-3-6 3-16,-1-8-1 15,-1-3 1-15,-4-5-2 0,1-8-3 16,2-6-76-16,2-6-233 15</inkml:trace>
  <inkml:trace contextRef="#ctx0" brushRef="#br0" timeOffset="38624.6">14293 4812 324 0,'-2'-11'35'15,"0"2"16"-15,-1 1 20 16,0 2-5-16,2 2-18 0,-1 2-3 16,1 0-6-16,1 2-10 15,-1 2-23-15,1 10-20 16,-2 6 11-16,0 10 12 15,-1 9 4-15,-2 11 4 16,-2 9 4-16,-1 10-3 16,1 6-9-16,3 0-4 0,2-2 0 15,2-7-1-15,2-9-1 16,12-12-3-16,3-13 0 16,5-7-1-16,2-12-12 15,4-7-58-15,4-6-87 16</inkml:trace>
  <inkml:trace contextRef="#ctx0" brushRef="#br0" timeOffset="40281.18">14479 4996 455 0,'-4'-3'36'0,"0"0"18"0,4-3 25 16,0 4-33-16,0 0-11 16,3 0-23-16,4 2-13 15,2 0 2-15,2 0-2 16,0 2 0-16,-1 5-1 16,-4 5 1-16,0 1 0 15,-4 3-2-15,-2 1 1 0,0-1 3 16,0 3 0-16,-6-3-2 15,-1-4 4-15,0 0 0 16,1-5 0-16,2-3 2 16,2-1 0-16,1-1 2 15,1-2 2-15,0-2 8 0,3-5 9 16,3-3-21-16,4-7-2 16,-1-1 1-16,1-4-1 15,-2 1 1-15,-2 2 0 16,1 0 5-16,-4 5 6 15,-1 3-2-15,-2 5 0 0,0 2-2 16,0 4-7-16,0 0-9 16,0 5-8-16,0 5 10 15,0 8 4-15,0-1-1 16,0 4 0-16,0 2 1 16,3-3-3-16,3 2-8 0,1-4-10 15,2-4-8-15,0 0-47 16,3-6-29-16,-2-1-77 15</inkml:trace>
  <inkml:trace contextRef="#ctx0" brushRef="#br0" timeOffset="41406.24">14628 5278 583 0,'0'0'52'0,"0"0"-42"16,0-2 60-16,7-1-41 0,3 0-32 15,5-2 7-15,0 2-3 16,3 1 0-16,-3-1-1 15,-3 2 2-15,-4-1-2 16,-3 1 1-16,-2 1 0 16,-3 0 0-16,0 0-2 15,-7 0-5-15,-6 0 2 0,-5 0 4 16,1 1-3-16,-4 3 6 16,-1 0-1-16,4 1 0 15,4-1 6-15,4 2-2 16,5-1-4-16,3 2-2 15,2 1-4-15,4 0 2 16,8 2 4-16,6-2 2 0,1 1 0 16,1 1 0-16,-1 0-1 15,-5-2-2-15,-4 2-1 16,-4 3-2-16,-6-1-4 16,-3 2 4-16,-10-2 7 0,0-1-2 15,-3-2-3-15,1-5-10 16,2-2-16-16,2-2-25 15,4 0-34-15,7-3-95 16</inkml:trace>
  <inkml:trace contextRef="#ctx0" brushRef="#br0" timeOffset="41781.21">14952 5325 577 0,'-10'0'89'16,"0"0"-85"-16,-1 0 35 16,0 0-3-16,1 5-12 15,1 1-15-15,2 0-7 16,0 1-1-16,2 3 0 16,3-1 0-16,-1 1-1 0,3-1-2 15,0-1 1-15,1-1-3 16,7-2 1-16,3-1 1 15,2-4 8-15,2 0 0 16,0 0-4-16,1-8 0 16,-4-1 0-16,0-2-3 0,-2-2 2 15,-5 1 2-15,-1-2-2 16,-4 2 0-16,0 2-1 16,-2 1-2-16,-7 5-1 15,0 3-3-15,-2 1 2 16,3 0 4-16,0 8-31 15,2 0-38-15,4 0-79 0,2-1-148 16</inkml:trace>
  <inkml:trace contextRef="#ctx0" brushRef="#br0" timeOffset="42156.18">15179 5322 726 0,'-3'-6'22'0,"-3"0"-16"16,-1 4 24-16,0 2-17 0,0 0 5 16,1 0-12-16,-1 1-7 15,2 7 0-15,2 0-1 16,0 3 0-16,0-1 1 16,3 3 2-16,0 0-2 15,0-2 1-15,9 0-1 16,0-3-2-16,3-3 3 0,0-1 0 15,4-4 6-15,-1 0-2 16,2-2-2-16,-5-7-1 16,1-1 1-16,-4-1 0 15,-2-4 1-15,-4 2-3 0,-3-1-3 16,0 1-2-16,-5 5 1 16,-5 2-1-16,-4 4-3 15,-1 2-12-15,-2 0-14 16,1 2-21-16,1 5-35 15,7-1-72-15</inkml:trace>
  <inkml:trace contextRef="#ctx0" brushRef="#br0" timeOffset="43359.47">15327 5291 511 0,'0'-5'74'15,"0"0"-49"-15,3 0 39 0,2-1-35 16,1 0 0-16,0 2 1 15,3 0-13-15,-2 0-8 16,2 1 2-16,2 2 0 16,-2 1-7-16,2 0-2 15,-1 0-3-15,0 5-1 16,-4 4 1-16,-1-2-3 16,-3 4 1-16,-2-2 3 0,0 2 0 15,0-2 2-15,-2 0-1 16,-4 1 1-16,0-2-2 15,2-2 2-15,-1 1 2 16,4-2-2-16,1-1-1 0,0-3-3 16,1-1 2-16,8 1 0 15,3-1 3-15,3 0-2 16,6 0-13-16,3-1-24 16,2-4-57-16,-4-3-94 15</inkml:trace>
  <inkml:trace contextRef="#ctx0" brushRef="#br0" timeOffset="43578.21">15699 5310 694 0,'0'2'83'0,"0"-1"-35"15,0 3-19-15,0 3-23 16,0 8 0-16,0 5 3 15,-3 4 2-15,-4 5-5 16,-3 2-2-16,-4 0-1 0,2-1-1 16,1-4-22-16,2-7-55 15,1-9-81-15,5-7-149 16</inkml:trace>
  <inkml:trace contextRef="#ctx0" brushRef="#br0" timeOffset="44609.33">15752 4922 515 0,'0'0'58'0,"-2"0"-43"16,2 0 46-16,0 0-23 16,0 0-32-16,0 2-15 15,5 3 9-15,4 2 5 16,0 0 8-16,1 1-9 16,3-3-1-16,-1-1 0 0,0-2 4 15,2-2 0-15,-1 0 1 16,0 0 0-16,-1-5-1 15,-2-2 1-15,-2-3 0 16,-3 2 7-16,-1 1 5 16,-4 1 0-16,0 1 0 0,0 1-9 15,0 4-4-15,0 0-7 16,0 0-3-16,0 8-6 16,0 3 6-16,1 7 2 15,4 2 0-15,-1 4 1 16,0 1 2-16,-3-1-2 0,-1 0 0 15,0-4-1-15,-1-4 1 16,-7-2-1-16,1-3 3 16,-1-5 1-16,0-1-1 15,0-5-1-15,1 0-7 16,0 0-28-16,1-5-55 16,4-4-110-16</inkml:trace>
  <inkml:trace contextRef="#ctx0" brushRef="#br0" timeOffset="45796.75">16087 5189 458 0,'-3'0'49'0,"0"0"-8"16,3-2 43-16,4-1-31 0,8-2-45 15,1 0-4-15,3-1-2 16,1 1 0-16,1 2 0 15,-4-2-2-15,-2 1 1 16,-5 3 6-16,-2 0-2 16,-2-2 5-16,-3 3 4 15,0 0-3-15,-10 0-10 0,-1 0-3 16,-1 0 2-16,-3 4 1 16,0 0-1-16,2 2 0 15,5 0 1-15,2 2-6 16,4-2 3-16,2 3-1 15,0 0 1-15,5-1 1 0,6 2 3 16,2 0 0-16,0-1 4 16,2 2-3-16,-1-1 1 15,-1 1 2-15,-5-1 1 16,-5 1-6-16,-3 1-4 16,-2 0 4-16,-11-2 1 15,0-2 1-15,-2-1 0 0,-1-2 1 16,3-5-5-16,1 0-19 15,6 0-31-15,5-3-27 16,1-6-143-16</inkml:trace>
  <inkml:trace contextRef="#ctx0" brushRef="#br0" timeOffset="46609.2">16487 5190 569 0,'-4'-4'17'16,"-4"2"11"-16,1 2 1 15,0 0-19-15,-3 1-3 0,1 6-2 16,0 2-4-16,0 4 0 15,2 1 0-15,2 1 0 16,0 0 1-16,5-3-1 16,0 0-1-16,0-2 0 15,5-4-2-15,2-3 3 16,1 0 1-16,4-3 4 0,-1 0 3 16,3-6-6-16,1-4-1 15,-4-1-1-15,1-1 1 16,-4-3 0-16,-4 2 1 15,-4 0 15-15,0 0-4 16,-7 1-2-16,-4 5-5 0,-1 0 0 16,-2 4-3-16,3 3-4 15,0 0-2-15,0 5 0 16,4 5-26-16,3 1-50 16,2-1-79-16</inkml:trace>
  <inkml:trace contextRef="#ctx0" brushRef="#br0" timeOffset="46999.81">16709 5182 613 0,'-12'-3'12'0,"0"-3"3"16,1 6 17-16,2 0-7 15,-1 0-9-15,2 6-12 0,0 4-3 16,1 2-2-16,-1 1 2 16,3 1-1-16,0-2 3 15,4 2-3-15,1 0-2 16,0-4 0-16,7 0-3 16,4-4 4-16,2 0 1 0,3-3 7 15,2-3-2-15,-1 0-1 16,0-3-2-16,-3-4 0 15,-3-4-2-15,-4-1 3 16,-2-2 6-16,-5-2 5 16,0 0-1-16,-4-2-6 15,-5 4-5-15,-3 1-2 0,-3 4-5 16,-1 5 3-16,-1 4-2 16,1 2-45-16,3 4-26 15,3 0-131-15</inkml:trace>
  <inkml:trace contextRef="#ctx0" brushRef="#br0" timeOffset="47702.88">16906 5155 679 0,'-2'-6'34'0,"2"-1"36"16,0 3-22-16,2 0-14 15,2 1-20-15,4 3-17 16,-3-1 2-16,3 1 0 0,-3 0 0 15,1 4-1-15,-1 3 0 16,-2 2 0-16,-1 1 1 16,0 2 1-16,-2-2 0 15,0 2-2-15,-5-1 1 0,-2 0 1 16,-1-1 0-16,1-1 1 16,1-1 1-16,3-3-2 15,1-3 2-15,2 1-3 16,0-2-1-16,9-1 1 15,5 0 3-15,6 0 1 16,4-4 0-16,7-3-9 0,-1-1-27 16,2-1-49-16,-2-1-75 15,-4 2-148-15</inkml:trace>
  <inkml:trace contextRef="#ctx0" brushRef="#br0" timeOffset="48390.31">16991 4699 592 0,'0'-9'4'0,"0"-1"27"16,2 4-8-16,8 3-10 15,5 3 0-15,10 0-6 0,7 7 3 16,6 10 5-16,5 9 6 15,4 8-2-15,-2 11-8 16,-2 7 1-16,-8 11-8 16,-10 9-2-16,-10 5-2 0,-12 1 1 15,-6 2 4-15,-16-5-3 16,-7-9 0-16,-4-11-1 16,0-10-1-16,-1-13 4 15,4-9-4-15,4-6-9 16,5-8-27-16,11-9-42 15,5 0-99-15</inkml:trace>
  <inkml:trace contextRef="#ctx0" brushRef="#br0" timeOffset="49265.46">17926 5064 537 0,'-1'0'45'0,"-2"0"-4"15,3 0-3-15,0 0-10 0,2 0-11 16,4 0-21-16,4 0 5 16,3 0-2-16,5 0-20 15,2 0-50-15,0 0-60 16,3 0-150-16</inkml:trace>
  <inkml:trace contextRef="#ctx0" brushRef="#br0" timeOffset="49437.28">18304 5042 343 0,'0'0'220'0,"0"0"-215"16,4 0 7-16,2 0-6 15,3 0-6-15,3 0 0 16,0 0 3-16,3 0-62 16,0 0-64-16,0 0-121 0</inkml:trace>
  <inkml:trace contextRef="#ctx0" brushRef="#br0" timeOffset="49624.83">18577 5031 668 0,'0'0'12'0,"0"0"-1"15,0-1 39-15,0 1-21 16,0 0-20-16,4 0-12 16,7 0-16-16,2 0-32 0,5 0-46 15,3 0-125-15</inkml:trace>
  <inkml:trace contextRef="#ctx0" brushRef="#br0" timeOffset="50296.65">19332 4578 346 0,'0'-18'41'0,"0"0"34"16,0-3 9-16,0 2-23 0,0 5-7 15,-1 1 0-15,-2 4-10 16,2 3-16-16,0 3-11 16,-3 3-5-16,-2 11-10 15,-2 10-15-15,-5 13 9 16,-2 10 5-16,-4 15 3 16,0 10 5-16,1 6-2 15,7-1-2-15,6 3-1 0,5-8 0 16,7-12-2-16,13-9-2 15,7-11 1-15,6-9-1 16,3-10-34-16,-4-11-106 0,1-7-204 16</inkml:trace>
  <inkml:trace contextRef="#ctx0" brushRef="#br0" timeOffset="51171.54">19491 4753 641 0,'-5'-4'15'0,"5"-5"-2"16,5 5 6-16,10 2-21 0,2 1 3 15,5 1-2-15,-3 0 1 16,0 8-4-16,-5 3 1 15,-8 2 1-15,-5 1-1 16,-1 1 1-16,-2 0 1 16,-7-2 4-16,-1 1 4 15,-1-2 5-15,1-3 1 0,3-3 5 16,1-1-8-16,4-2-3 16,2-3-1-16,0 0-1 15,4-4 5-15,7-6 9 16,2-4-13-16,0-5-3 15,2-3 0-15,0 2-1 0,-7-2 1 16,-1 2 5-16,-3 2 11 16,-3 6 3-16,-1 4-5 15,0 4-5-15,0 4-9 16,-3 1-9-16,-2 12-1 16,1 3 6-16,0 8 0 0,3 1 0 15,1 1 0-15,3 1 2 16,7-3-1-16,2-4 0 15,3-2-13-15,0-7-36 16,-1-6-92-16,-1-5-192 16</inkml:trace>
  <inkml:trace contextRef="#ctx0" brushRef="#br0" timeOffset="52609">19818 4948 646 0,'0'0'67'0,"0"0"-37"16,0 3 5-16,0 2-27 15,0 1-9-15,0 8 4 16,0 4 4-16,0 6-1 16,-4 3-3-16,2 2 0 15,-1-3 0-15,2 0-2 0,1-6-48 16,0-4-40-16,0-10-21 16,6-2-96-16</inkml:trace>
  <inkml:trace contextRef="#ctx0" brushRef="#br0" timeOffset="52937.05">19936 5045 619 0,'0'-6'38'0,"0"2"5"16,0 4 5-16,-5 0-34 0,2 2-13 16,-3 8-5-1,0 3 4-15,4 1 0 0,-2 2 0 16,3 0 0-16,1-3-2 15,1-2 2-15,5-3 0 16,3-2 0-16,3-6 4 16,2 0 3-16,0 0 0 0,0-10-3 15,0 0-1-15,-4-7-1 16,-2-2 2-16,-4 2-3 16,-4-2 2-16,0 1 0 15,-6 4 8-15,-4 1-4 16,-2 6-6-16,-2 5-2 0,1 2-2 15,2 0-6-15,2 5-44 16,2 5-24-16,5 0-65 16,2-2-145-16</inkml:trace>
  <inkml:trace contextRef="#ctx0" brushRef="#br0" timeOffset="53296.41">20208 5006 628 0,'-5'-3'8'16,"0"3"0"-16,-3 0 0 16,3 0-4-16,-2 7 3 15,1 3-4-15,1 1-2 0,3 5-1 16,-1 1 1-16,2-1 0 15,1 2 0-15,1-4-3 16,7-1 1-16,3-4 2 16,2-4 2-16,3-2 6 15,3-3-3-15,1 0-1 16,-2-8-1-16,-2-2-1 0,-3-7 1 16,-3-2-2-16,-6 2 0 15,-4-3-2-15,0 3 0 16,-10 3-1-16,-5 6-5 15,-6 3 1-15,-2 5-36 16,-1 0-105-16</inkml:trace>
  <inkml:trace contextRef="#ctx0" brushRef="#br0" timeOffset="55187.21">20546 4970 617 0,'0'0'37'0,"0"-3"-25"15,0 0 23-15,-6 3-21 16,1 0-10-16,-2 6-9 16,-2 2 4-16,0 7-1 0,0 1 2 15,0-1-2-15,2 3 3 16,5-2-2-16,2-3 0 15,0-2-2-15,1-3 2 16,10-2-1-16,2-4 6 16,4-2 1-16,-1-3 3 0,4-8-4 15,-5 1-1-15,-3-4 0 16,0-1 16-16,-7-2 11 16,-4 2-2-16,-1 1-13 15,0-1-8-15,-5 3-9 16,-3 2-3-16,-2 6 2 15,-1 4-1-15,-2 0-21 0,0 4-30 16,1 6-7-16,3-1-42 16,3 1-106-16</inkml:trace>
  <inkml:trace contextRef="#ctx0" brushRef="#br0" timeOffset="57546.75">20846 4901 142 0,'-4'-4'439'0,"-1"2"-434"16,-1 1 3-16,1 1 1 16,-2 0-4-16,-1 3-1 15,1 5-4-15,-1 5 0 0,3 3 0 16,0 2 1-16,1 1 0 16,2 1 1-16,1-1 0 15,1-1-3-15,0-1 0 16,7-4 2-16,3-5-2 15,4 1 3-15,2-6 2 16,0-3-2-16,4 0 7 0,-1-3-6 16,-1-7 0-16,-5-4 3 15,-4-2 9-15,-2-1 18 16,-4-1-2-16,-3-2-10 16,0 2-6-16,-7 2-2 15,-3 4 0-15,-4 3-7 0,-1 5-8 16,2 3-1-16,-4 1 1 15,2 2-9-15,3 5-78 16,0 2 5-16,6-4-85 16</inkml:trace>
  <inkml:trace contextRef="#ctx0" brushRef="#br0" timeOffset="57984.17">21222 4980 502 0,'4'4'242'0,"1"5"-232"15,-3-3-21-15,-2 5 13 0,0 5 16 16,0 6-1-16,-2 6-8 16,-7 4-4-16,-4 2-2 15,-2 1 0-15,0-6 3 16,-2-3-22-16,4-8-66 16,4-8-63-16,3-8-300 0</inkml:trace>
  <inkml:trace contextRef="#ctx0" brushRef="#br0" timeOffset="58749.75">21470 4591 394 0,'1'-11'167'16,"-1"2"-136"-16,0 1 35 16,0 2-5-16,2 4-12 15,-2 1-23-15,0 1-13 16,1 0-10-16,0 3-11 0,0 8-1 16,1 0 8-16,2 5 1 15,1-1 0-15,2 1 0 16,2-2-2-16,0-2 4 15,5-2-4-15,-1-3 2 16,-1-5 2-16,1-2 2 0,-4 0 0 16,-1-4 1-16,-1-7 1 15,-2-1-1-15,-3 0 7 16,-2-1 5-16,0-1-4 16,0 5-5-16,0 1 2 15,0 3-4-15,0 3-2 0,0 2-6 16,0 0-7-16,0 10-4 15,0 2 11-15,0 5 1 16,0 6 0-16,0 3 1 16,0 3 0-16,0 1 0 15,-2 0 0-15,-1-4 0 16,-1-1 0-16,-2-6 0 0,2-6-8 16,0-4-19-16,1-2-17 15,2-7-50-15,1 0-60 16</inkml:trace>
  <inkml:trace contextRef="#ctx0" brushRef="#br0" timeOffset="59062.25">21752 4884 469 0,'0'0'247'16,"0"0"-216"-16,0 0 10 0,0 1-36 16,0 6-8-16,0 2-1 15,0 4 6-15,0 2 5 16,0 4-3-16,0-1-2 15,0-2-1-15,0 1 0 0,0-4-7 16,0-3-55-16,3-6-46 16,3-4-135-16</inkml:trace>
  <inkml:trace contextRef="#ctx0" brushRef="#br0" timeOffset="59405.96">21911 4896 678 0,'-9'0'34'0,"3"0"-42"15,0 6 13-15,2 4-2 0,2 2 5 16,-1 2-2-16,3 4-5 16,0-3 2-16,4-2-1 15,2 1-3-15,3-5 3 16,7-1 1-16,-1-5 3 15,1-3 0-15,1 0-10 0,-2-6-6 16,-1-5 6-16,0-2 5 16,-5-4 1-16,-1 2 0 15,-6-7 1-15,-2 6 3 16,0 0 3-16,-6 2 2 16,-4 6-4-16,-2 2-10 0,-3 6 2 15,0 0-2-15,-2 2-21 16,2 4-33-16,1 2-36 15,3-2-109-15</inkml:trace>
  <inkml:trace contextRef="#ctx0" brushRef="#br0" timeOffset="59749.66">22188 4891 644 0,'-13'-3'16'16,"1"1"-8"-16,0 2 17 16,2 0-10-16,-1 6-1 15,2 4-12-15,4 2-2 16,1 3 2-16,1 2-4 0,3-1 2 16,0 0 0-16,3 0-2 15,6-1 2-15,6-6-4 16,1-1 6-16,4-4 2 15,1-4 1-15,0 0-1 16,-3-6-3-16,-2-5-1 16,-2-3 4-16,-6-4-4 0,-6-1 4 15,-2 0-1-15,-1 1 4 16,-11 3 0-16,-4 3-7 16,-4 6-6-16,-6 5 5 15,1 1-41-15,0 0-96 0</inkml:trace>
  <inkml:trace contextRef="#ctx0" brushRef="#br0" timeOffset="66000.03">22546 4868 541 0,'-5'-5'24'0,"1"1"-10"16,-1-1 35-16,3 5-25 15,-2 0-6-15,-2 0-10 0,1 0-9 16,-2 7-1-16,0 4 1 15,1 3-2-15,-4 3 3 16,0 2 0-16,3 3 3 16,-2-2-2-16,4 0 0 15,1-1-1-15,4-4-2 16,0-3-1-16,3-5 2 0,7-2 0 16,2-5 4-16,8 0 9 15,-4-7-6-15,3-5-2 16,-3-2-1-16,-1-4 11 15,-6-2 13-15,-2 0 5 16,-4 1-8-16,-3-1-11 16,0 4-1-16,-3 2-2 0,-7 3-5 15,1 5-6-15,-2 3-3 16,2 3 1-16,-1 0 2 16,1 7-34-16,1 2-21 15,2 1-6-15,3-2-65 0,3-2-210 16</inkml:trace>
  <inkml:trace contextRef="#ctx0" brushRef="#br0" timeOffset="66343.73">22744 4882 648 0,'0'-2'19'15,"0"0"-18"-15,0 2 27 16,0 0-25-16,-2 6-9 0,-4 4 6 16,3 3-3-16,0 1 2 15,2 3 2-15,1 1-2 16,0-4 1-16,2 0 0 16,9-2-2-16,-2-2 5 0,6-5 0 15,-1-3 2-15,5-2 0 16,-1-2 0-16,-1-6 0 15,-2-5 0-15,0-3-2 16,-5-2 2-16,-4-2-2 16,-6 0-5-16,0 2 1 0,-12 2 1 15,-12 3-9-15,-7 7-15 16,-11 4-67-16,-3 2-95 16</inkml:trace>
  <inkml:trace contextRef="#ctx0" brushRef="#br0" timeOffset="67281.66">21992 5055 465 0,'1'0'42'0,"-1"0"17"16,2 0 3-16,1 0-30 16,0 0-13-16,-1 0-14 15,1 0-6-15,-1 3-2 16,1 4 0-16,-3 3-1 0,0 3 1 16,0 5 3-16,-4 0 1 15,-5 2 2-15,-2-2 0 16,-3-3-30-16,3-5-128 15,0-5-316-15</inkml:trace>
  <inkml:trace contextRef="#ctx0" brushRef="#br0" timeOffset="68500.37">20053 5199 459 0,'2'-1'88'0,"3"-3"-51"15,-1 0 24-15,0 1-5 16,-2 1-5-16,-2 1-17 16,2 1-23-16,-2 0-9 0,0 1-4 15,0 6-3-15,0 2 5 16,-4 4 1-16,-4 3 0 16,-3 0-1-16,-5 2-10 15,1-4-77-15,-3-6-106 0</inkml:trace>
  <inkml:trace contextRef="#ctx0" brushRef="#br0" timeOffset="69406.61">23018 4223 518 0,'-2'-4'10'0,"2"1"14"0,0 3 36 15,7 0-28-15,9 6-29 16,8 10 4-16,7 6 7 15,8 5-2-15,5 12-3 16,4 5 2-16,-3 11 0 16,-5 2-4-16,-5 9-1 15,-15 6-6-15,-13 5 3 0,-9-2-2 16,-18-3 1-16,-11-4 0 16,-7-8 2-16,-1-9-2 15,-1-10 1-15,3-10 2 16,4-6 10-16,3-9-8 15,6-3-4-15,5-8-122 16</inkml:trace>
  <inkml:trace contextRef="#ctx0" brushRef="#br0" timeOffset="72640.88">8487 7455 620 0,'0'0'3'0,"-2"0"-5"15,2 0-7-15,0 0 14 16,2 0-10-16,9 2-1 16,1-1 7-16,4 1 4 15,3 0-3-15,3 0 1 0,4-2-12 16,4 0-115-16,1 0-119 15</inkml:trace>
  <inkml:trace contextRef="#ctx0" brushRef="#br0" timeOffset="72843.98">9112 7440 616 0,'8'0'5'0,"0"0"-7"15,1 0 4-15,0 0-1 16,2 0-2-16,-2 0 2 16,1 0-2-16,2 0 3 15,5 0-3-15,-1 2-9 16,0-1-71-16,3-1-52 0,1 0-169 16</inkml:trace>
  <inkml:trace contextRef="#ctx0" brushRef="#br0" timeOffset="73031.48">9475 7427 52 0,'5'0'558'15,"1"0"-544"-15,-1 0-11 16,4 0 5-16,2-1 25 16,-1-3 10-16,4 2-16 15,2 0-25-15,1 0 1 16,-1-1-2-16,2 1-33 0,0-3-97 15,-5-3-260-15</inkml:trace>
  <inkml:trace contextRef="#ctx0" brushRef="#br0" timeOffset="74281.48">10480 7292 366 0,'-5'3'124'0,"-1"-2"-109"0,2-1-11 16,3 0 25-16,0 0 23 15,1 0-8-15,0 0-6 16,3 0-25-16,7 0-11 16,2 0 0-16,3 0-3 15,3 0 4-15,0 0-1 0,4 0-1 16,0-1-1-16,2-1-43 15,0-1-18-15,-1-2-93 16</inkml:trace>
  <inkml:trace contextRef="#ctx0" brushRef="#br0" timeOffset="75531.42">11394 6704 359 0,'4'-13'48'0,"-2"2"7"16,-2-1 16-16,2 4-7 15,-2-1-24-15,0 4-1 16,0 0-1-16,0 0-1 16,0 4-9-16,0 1-10 15,0 0-10-15,0 9-11 0,0 7-6 16,0 11 4-16,-6 12 9 15,-3 9 2-15,0 12 1 16,-2 6 0-16,4 5-1 16,-3 1-1-16,5-1 0 15,3-2 3-15,2-3 0 0,2-6 0 16,7-6-1-16,4-6-4 16,5-8-1-16,1-8-2 15,4-8 0-15,3-7 0 16,1-9-28-16,0-8-44 15,-3 0-123-15</inkml:trace>
  <inkml:trace contextRef="#ctx0" brushRef="#br0" timeOffset="76531.35">11828 6914 549 0,'-1'-12'19'0,"1"4"15"16,0-1 24-16,0 4-14 15,0 2-22-15,10 3-7 16,0 0-14-16,4 5-1 16,-2 5 0-16,4 5 1 15,-3 6-1-15,-3 2-1 16,-5 2 3-16,-2 1-1 0,-3-1-1 15,0-1 2-15,-7-2-1 16,-3-3-1-16,1-7 1 16,1-2 3-16,1-6-1 15,2-1 0-15,4-3 7 16,1-7 16-16,0-8-11 0,9-4-15 16,2-5 3-16,2-5 1 15,3 0-2-15,1-1 1 16,-4 5 0-16,-2 4 1 15,-5 5 11-15,-2 6 0 16,-4 4-1-16,0 4-1 0,0 2-8 16,-1 1-8-16,-3 11-2 15,-1 3 4-15,1 5 2 16,2 4 0-16,2-3-1 16,0 3 0-16,0-2 0 15,9-3 0-15,4-3 1 16,1-3 0-16,1-2-13 0,2-5-48 15,-4-4-99-15,-4-2-242 16</inkml:trace>
  <inkml:trace contextRef="#ctx0" brushRef="#br0" timeOffset="77984.37">12191 7277 350 0,'0'-4'48'0,"0"0"14"16,0 1 12-16,0 0-3 16,0 2-9-16,0-1-5 15,0 2-7-15,0 0-16 16,0 0-7-16,0 0-15 0,0 6-12 15,1 6 1-15,0 9 9 16,-1 6-2-16,0 2 1 16,0 2-4-16,0 1-3 15,0-5 0-15,0-3 1 16,-1-5-8-16,0-2-30 16,1-8-59-16,-2-5-131 0</inkml:trace>
  <inkml:trace contextRef="#ctx0" brushRef="#br0" timeOffset="78609.32">12470 7308 456 0,'0'-9'92'15,"0"2"-54"-15,0-3 40 16,0 4-23-16,-3 2-23 15,-6 0-13-15,-3 4-13 0,-1 0-5 16,-1 0-1-16,-1 6 0 16,0 2 0-16,3 5-1 15,3-3 1-15,1 4-1 16,4-2-1-16,3 1 1 16,1-2-1-16,0-1 1 0,4-1 0 15,5-4-3-15,0-1 1 16,3-4-2-16,0 0 8 15,1 0-1-15,-2-6 0 16,-2-3 0-16,0-2 1 16,-3 0-1-16,-1 1 1 15,-4 1 10-15,2 1 6 0,-1-2-1 16,-2 5 1-16,0 0-5 16,0 3-5-16,0 1-3 15,0 1-3-15,0 0-1 16,0 0-4-16,0 0-2 15,0 6-2-15,0 6 2 0,0 1 4 16,1 4 1-16,-1 6 2 16,0-1 2-16,0 4-1 15,0-1-1-15,0-1 0 16,0-4-1-16,-3-1-16 16,-1-5-37-16,0-7-79 15,0-7-337-15</inkml:trace>
  <inkml:trace contextRef="#ctx0" brushRef="#br0" timeOffset="82469.31">12647 7517 462 0,'0'0'44'16,"0"0"8"-16,0 0 7 16,0 0-4-16,0 0-4 15,0 0-14-15,0 2-24 16,2 6-10-16,-1 1 8 15,-1 5 2-15,0 1-4 0,0 5-2 16,-1 0-3-16,-5-1-1 16,1-2 0-16,2-2-11 15,2-7-55-15,1-7-88 16,0-1-308-16</inkml:trace>
  <inkml:trace contextRef="#ctx0" brushRef="#br0" timeOffset="83063.02">12976 7328 377 0,'2'-8'26'0,"0"0"33"16,-1-3 15-16,-1 2-8 15,0-1-8-15,0 1-10 16,-1 2-10-16,-6 1-8 0,-1 0-12 16,-3 4-7-16,-2-1-6 15,4 3-3-15,-4 0-1 16,-1 1 0-16,1 6-1 15,2 2-1-15,0 1 0 16,1 2 1-16,0 2 0 16,5 1 0-16,1-1-1 0,4-4 0 15,0 1-1-15,1-3 0 16,7-4 1-16,3-3-1 16,3-1 3-16,-1 0 1 15,1-7 2-15,1-3-2 0,-2-1-2 16,-4 0 2-16,1-1-1 15,-3-1 1-15,-5 2-1 16,1 1 1-16,-1 3 3 16,-2 0 8-16,0 3-1 15,0 3-4-15,2 0-6 16,-2 1-2-16,1 1-4 16,1 9-5-16,-2 4 5 0,0 5 3 15,0 5 0-15,0 1 2 16,0 1 0-16,0-2 1 15,0-3 0-15,0-3-3 16,0-3-27-16,0-6-34 0,1-6-72 16,3-3-135-16</inkml:trace>
  <inkml:trace contextRef="#ctx0" brushRef="#br0" timeOffset="83844.22">13229 7236 618 0,'-3'0'50'0,"3"0"-48"16,0 0 15-16,0-2 31 15,7-1-6-15,4 0-34 16,4-1-1-16,2-2-6 15,3 1 0-15,0-2 0 0,-4 2 0 16,1 0-1-16,-4 0 1 16,-3 3 0-16,-6-1 0 15,-3 1 0-15,-1 2-2 16,-7 0-9-16,-6 2 11 16,-3 3 1-16,-2 2-2 15,-1 1 0-15,1 1 0 0,4 0 0 16,-1 0 0-16,5-1 1 15,2 0 2-15,3 0 0 16,4-2-3-16,1 2 3 16,0-3-2-16,9 0 4 0,3 2 0 15,5 1 1-15,-2-3-4 16,3 3 0-16,-1 2-2 16,-3-2 2-16,-3-1-2 15,-2 3-2-15,-3-1 4 16,-5 2-1-16,-1-1 2 15,-1 0 0-15,-10 0 0 0,-1 3-1 16,-1-4 3-16,-4-2-5 16,3 0 4-16,3-3-22 15,2-3-23-15,1-1-30 16,6 0-42-16,2-4-136 16</inkml:trace>
  <inkml:trace contextRef="#ctx0" brushRef="#br0" timeOffset="84250.42">13540 7457 573 0,'0'0'85'0,"0"0"-19"16,0 1-15-16,0 1-22 0,0 5-12 16,0 1-7-16,0 3-2 15,-3 2-4-15,-3 5-1 16,-5-1-1-16,0 5 0 16,0-5 0-16,0 0-36 15,4-8-103-15,2-4-206 16</inkml:trace>
  <inkml:trace contextRef="#ctx0" brushRef="#br0" timeOffset="84687.9">13843 7205 668 0,'0'-4'44'16,"0"1"-44"-16,-2 1 2 15,1 2 14-15,-1 0 17 16,-2 5-27-16,-1 4-3 16,2 1-4-16,-3 4 5 0,2 1-1 15,2 2-1-15,2-5-1 16,0 3-2-16,4-3 2 15,5-1 1-15,2-3-2 16,0-3 0-16,2-1 5 16,-1-4-3-16,-1 0 2 0,1-1-1 15,-2-5-1-15,-1-4 1 16,-1-2-3-16,-3-4 3 16,-1 0-3-16,-3-2 2 15,-1-2-2-15,0 4 0 16,-3 1 0-16,-7 6 0 15,-4 5-7-15,-3 4 0 0,1 3 6 16,0 6-36-16,1 3-45 16,6-1-80-16</inkml:trace>
  <inkml:trace contextRef="#ctx0" brushRef="#br0" timeOffset="85125.38">14187 7191 711 0,'0'-2'28'15,"0"-3"-8"-15,2 5 2 16,-2 0 1-16,0 0-12 0,0 5-16 15,0 2 3-15,-3 4 2 16,0 2 0-16,1 0 2 16,-1 1-2-16,3 0 0 15,0-2 0-15,0 0 0 16,5-1-1-16,4-3-4 16,2-3 2-16,0 0 2 15,4-5 1-15,2 0-1 0,-3-2-3 16,2-6 1-16,-1-3 4 15,-1-1-1-15,-4-3 2 16,-1 2-1-16,-6-1 4 16,-3 1 13-16,0 2 2 15,-9 1-4-15,-3 5-11 0,-1-1-4 16,-5 6-1-16,1 0 0 16,2 0-34-16,1 2-31 15,5 2-101-15,5-4-320 16</inkml:trace>
  <inkml:trace contextRef="#ctx0" brushRef="#br0" timeOffset="85453.47">14523 7128 825 0,'2'-10'45'0,"3"3"-18"0,-1 2-8 16,-2 3 5-16,-1 2 1 16,-1 0-21-16,4 2-5 15,-3 6-2-15,0 4 2 16,1 2 1-16,-1 2 1 0,0 5-1 15,-1-2 0-15,0 3 1 16,0-3-1-16,0 0 1 16,0-3-30-16,-2-3-29 15,-3-6-49-15,1-7-250 16</inkml:trace>
  <inkml:trace contextRef="#ctx0" brushRef="#br0" timeOffset="86344.03">14999 6973 552 0,'0'-7'87'16,"0"3"-51"-16,4 2 28 0,4 2-17 16,2 4-34-16,4 11-3 15,0 8 10-15,-1 5-3 16,-4 7-7-16,-5 6-3 15,-4 1 0-15,-4 6-3 16,-12-3-2-16,-4-2 1 16,-3-3-1-16,0-7-9 0,3-3-30 15,1-11-61-15,7-9-144 16</inkml:trace>
  <inkml:trace contextRef="#ctx0" brushRef="#br0" timeOffset="86984.86">15335 6650 592 0,'0'-8'46'16,"0"-2"-24"-16,0 5 39 16,0 4-10-16,0-1-25 15,0 2-12-15,0 2-18 0,3 5-4 16,3 7 9-16,3-1-1 16,1 4 0-16,4 0 0 15,1-3-1-15,0-1 1 16,-2-7-1-16,1-1 1 15,-4-5 2-15,0 0 2 16,-3-10 2-16,-1-4-3 0,-2-2 3 16,-2 1-3-16,-2 0 1 15,0 1 8-15,0 4 3 16,0 3 0-16,0 4-2 16,0 3-7-16,0 4-12 15,0 11-6-15,2 4 12 0,5 5 1 16,0 8-1-16,-1 1 2 15,-1 0-2-15,-2-1 0 16,-3-4-2-16,0-4 3 16,-9-6-4-16,-6-2 4 15,0-6 1-15,-5-3 2 0,3-5-2 16,-1-2-3-16,7 0-28 16,2-7-54-16,7-9-141 15</inkml:trace>
  <inkml:trace contextRef="#ctx0" brushRef="#br0" timeOffset="88625.39">15622 6991 622 0,'2'-5'47'0,"-1"-1"44"16,0 5-23-16,1 1-22 15,-1 0-20-15,2 1-24 16,-2 9-10-16,1 4 6 16,1 6 1-16,-2 6 3 0,-1 0-1 15,0 1 0-15,2-1 0 16,1-5-1-16,3-4-31 16,1-6-34-16,2-7-70 15,2-4-106-15</inkml:trace>
  <inkml:trace contextRef="#ctx0" brushRef="#br0" timeOffset="89094.12">15891 7016 617 0,'0'-6'17'0,"-6"-1"-15"15,-4 2 13-15,2 2-6 16,-4 3 1-16,0 0-4 16,-3 0-4-16,0 2-2 15,3 4 3-15,-1 1 0 0,2 2 0 16,4 2-3-16,2-1 0 16,4 1 1-16,1-2-1 15,1 1-4-15,8-2 2 16,4-5-12-16,3-1 6 0,-1-2-1 15,1 0-1-15,-2-3 8 16,-2-3 4-16,-3-4 0 16,-3 2 1-16,-1-4 7 15,-3 2 20-15,-2 0-1 16,0 1-5-16,0 0 0 0,0 3-3 16,0 1-9-16,-1 4-5 15,0 1-4-15,1 0-5 16,-2 6-4-16,2 5 3 15,0 5 4-15,0 3 1 16,0 4 1-16,0 0-1 16,2 1-1-16,-1-2 2 15,-1-2-2-15,1-4-9 0,1-4-76 16,-2-7-113-16</inkml:trace>
  <inkml:trace contextRef="#ctx0" brushRef="#br0" timeOffset="104503.9">16006 7198 489 0,'0'0'142'15,"-2"0"-124"-15,2 0 30 16,0 2-15-16,0 1-22 15,0 6-4-15,0 1 12 0,0 6-7 16,0 4-6-16,-2 2-3 16,-3 0 1-16,-3 0-4 15,1-5 2-15,-4 0 0 16,4-3-9-16,-1-6-25 16,4-4-22-16,3-2-24 0,1-2-85 15</inkml:trace>
  <inkml:trace contextRef="#ctx0" brushRef="#br0" timeOffset="105472.59">16340 6914 183 0,'-9'-7'283'0,"0"4"-279"16,-2-1 17-16,1 2 22 15,-2 0-13-15,0 2-16 16,-2 0 2-16,2 3-6 16,1 2-5-16,3 3 0 15,2 2-1-15,-2 0-3 0,4 2 1 16,4-1-1-16,-2-2-2 16,2 1 0-16,0-3 1 15,5-3-1-15,5-3 1 16,1-1 6-16,2 0 1 15,-1-5-1-15,2-2-1 0,-1-3 2 16,-2 0 1-16,-2-1 4 16,-2 1 7-16,-2 1 10 15,-2 3-1-15,-2 0 2 16,1 1-8-16,-1 5-5 16,-1 0-7-16,0 0-14 15,0 9-5-15,0 3 6 0,0 4 3 16,0 6 2-16,0-2-2 15,-1 4 1-15,-1-4 1 16,2 0-1-16,0-6 0 16,0 0-2-16,0-4-3 15,0-4-26-15,3 0-36 0,2-4 6 16,4-2-100-16,0 0-203 16</inkml:trace>
  <inkml:trace contextRef="#ctx0" brushRef="#br0" timeOffset="105988.2">16544 6920 553 0,'0'-4'10'16,"0"2"9"-16,0-1 26 15,9-1-41-15,1 3-3 16,4-3 2-16,1 2-2 16,2-2 2-16,-1 0-2 0,-4-1-1 15,2 0 0-15,-6 1 3 16,-2 2-2-16,-4-1 0 16,-2 0 0-16,0 3 7 15,-3 0-2-15,-5 0-3 16,-2 0 0-16,-4 3 0 15,0 2 3-15,-6 2 5 0,3 2-6 16,1-2 7-16,3 3 3 16,2-2 0-16,5-2-1 15,5 2-6-15,1 1-4 16,0-4-4-16,7 2 0 16,2-1 3-16,2 0-1 0,2 1 1 15,2-1 1-15,-3-1-1 16,1 2 2-16,-2 0-1 15,-2 0 0-15,-6 3 2 16,-1-1-3-16,-2 2-3 16,0 0 0-16,-7 2-1 15,-1-2 5-15,-4-2-4 0,-2-2-9 16,-1-1-32-16,2-6-46 16,1 0-138-16</inkml:trace>
  <inkml:trace contextRef="#ctx0" brushRef="#br0" timeOffset="106410.03">16799 7118 724 0,'0'0'19'0,"3"0"-23"15,1 3 10-15,-2 4 9 16,1 0 6-16,-3 4-9 0,0 1-7 16,0 2-2-16,0 3-2 15,-3 0 1-15,-2-1 0 16,-3-1-12-16,1-3-65 15,2-4-78-15,1-7-167 16</inkml:trace>
  <inkml:trace contextRef="#ctx0" brushRef="#br0" timeOffset="106800.64">17069 6892 717 0,'-6'-2'11'0,"-5"2"-15"16,2 2 12-16,0 8 0 15,0 2 4-15,2 5-5 0,3 0-5 16,1 1 0-16,1-2 0 16,2 2 1-16,0-3-3 15,2-2-1-15,3-2 1 16,3-4 0-16,3-1 0 15,-1-4 2-15,5-2 1 0,-3 0 1 16,2-10-2-16,0-2 2 16,-1-4-3-16,0-2 2 15,-3-6-2-15,-1-1 0 16,-4 1-1-16,-3 5 2 16,-2 2 4-16,-5 8 6 15,-10 6-9-15,-3 3-7 0,-1 1 5 16,-4 9-1-16,3 3-11 15,3 0-38-15,3-2-38 16,4 2-69-16,7-7-167 16</inkml:trace>
  <inkml:trace contextRef="#ctx0" brushRef="#br0" timeOffset="107222.48">17372 6876 630 0,'11'-6'26'16,"-10"2"28"-16,0 4-11 16,-1 0-19-16,0 0-9 0,0 3-19 15,-2 4 5-15,-3 2 0 16,-1 2 1-16,1 2-2 15,1 1 1-15,2 1 0 16,-1-1 1-16,2-2-1 16,1 0-2-16,0-4 1 15,4 0-1-15,4-3 2 0,3-4-2 16,3-1 6-16,1 0-2 16,3-7 0-16,-1-3-2 15,-1-3 1-15,-2-3-1 16,-2 0 0-16,-4-6 0 15,-1 3-1-15,-6 0-1 0,-1 3 0 16,0 4 4-16,-8 4-8 16,0 4-2-16,-1 4-1 15,-3 0-25-15,3 4-45 16,2 1-43-16,1 2-96 16</inkml:trace>
  <inkml:trace contextRef="#ctx0" brushRef="#br0" timeOffset="107613.09">17690 6837 375 0,'0'-3'328'15,"0"-2"-281"-15,0 2 2 16,0 2-32-16,0 0 5 0,0 1-7 15,5 0-12-15,5 0-5 16,-1 0 4-16,3 0 3 16,0 0-6-16,0 0 4 15,-3 2 0-15,-2 3 2 16,-1 3-4-16,-5 0-2 16,-1 3 0-16,-3 3 1 0,-6 2 1 15,-5 2-1-15,-1-2 0 16,2 0 2-16,-1-3 0 15,2-2 0-15,4-3-1 16,7-3-1-16,1-1-1 16,3-3 1-16,10-1 1 0,6 0 3 15,3 0-2-15,9-1-2 16,4-7-22-16,-2-3-46 16,5-5-150-16</inkml:trace>
  <inkml:trace contextRef="#ctx0" brushRef="#br0" timeOffset="108300.51">17808 6302 536 0,'0'-8'13'16,"1"2"44"-16,9 4-9 15,5 0-30-15,7 2-2 16,7 9 5-16,12 10 2 0,5 11 4 15,4 12 3-15,4 9-18 16,-5 8-5-16,-7 7-3 16,-11 2-2-16,-9 3 1 15,-13-1-1-15,-9-2-1 16,-6-3 0-16,-16-3 1 16,-5-4 0-16,-2-7-2 0,-4-8 0 15,0-6 3-15,1-8 3 16,3-4 5-16,4-7-4 15,7-5-4-15,5-7-2 16,4-2-38-16,7-4-126 16</inkml:trace>
  <inkml:trace contextRef="#ctx0" brushRef="#br0" timeOffset="109222.32">18770 6694 495 0,'-9'0'43'0,"4"0"-12"16,2 0 24-16,2 0-14 15,1-2-9-15,6 2-20 0,9 0-11 16,3 0 1-16,6 0 1 16,6 0 0-16,2 0-4 15,3 0-78-15,3 0-21 16,0 0-90-16</inkml:trace>
  <inkml:trace contextRef="#ctx0" brushRef="#br0" timeOffset="109394.2">19331 6662 545 0,'6'0'25'0,"2"-2"-19"0,2 0 8 16,-1 2-10-16,4 0-3 16,1 0 0-16,0 0-3 15,2 0-63-15,3 0-34 16,-3-3-147-16</inkml:trace>
  <inkml:trace contextRef="#ctx0" brushRef="#br0" timeOffset="109566.04">19670 6624 616 0,'7'0'33'0,"1"-2"-12"16,4-2 16-16,7 0-24 15,1 2-5-15,4 1-7 16,-1 1 1-16,2-2-20 16,-2 0-105-16,1-2-301 0</inkml:trace>
  <inkml:trace contextRef="#ctx0" brushRef="#br0" timeOffset="110440.99">20603 6172 467 0,'-2'-20'15'16,"1"2"29"-16,1 1 30 15,0 2-17-15,0 3-11 16,0 3-8-16,0 4-3 0,0 3-6 16,0 2-13-16,0 8-16 15,-2 14-12-15,-4 12 8 16,-4 14 12-16,-2 16-1 16,-1 12 0-16,2 6 0 0,2 2-1 15,7-3-2-15,2-3 0 16,10-11-2-16,6-11 0 15,6-9-1-15,5-10-1 16,2-13-34-16,1-10-83 16,3-14-152-16</inkml:trace>
  <inkml:trace contextRef="#ctx0" brushRef="#br0" timeOffset="111081.57">20939 6300 589 0,'-6'-9'20'15,"3"2"-5"-15,-1 2 27 16,4 2-2-16,0 3-15 15,7 0-28-15,8 10 2 0,0 3 3 16,1 3 0-16,1 4-1 16,-6 3-1-16,-4 1-1 15,-7 0-2-15,0-2 1 16,-9-4-1-16,-3-3 1 0,0-6 3 16,3-2 1-16,0-4 2 15,6-3-1-15,0-1 7 16,3-10 6-16,6-4-3 15,5-4-10-15,4-6 0 16,3-3 0-16,1-2-1 16,2 3-1-16,-5-1 1 0,-1 4 2 15,-6 6 10-15,-5 3 11 16,-3 6-1-16,-1 5-5 16,0 4-14-16,-3 0-7 15,-4 9-2-15,0 7 3 16,0 4-1-16,2 5 2 15,4 3-1-15,1-2 0 0,0 2 2 16,7 0-1-16,6-4-1 16,-1-1-14-16,3-6-29 15,2-3-81-15,-1-7-103 16</inkml:trace>
  <inkml:trace contextRef="#ctx0" brushRef="#br0" timeOffset="111800.27">21209 6628 303 0,'-3'0'371'15,"0"-4"-334"-15,3-1 31 0,0 0-40 16,6 0-12-16,3 2-8 16,-1 2-8-16,3-1 2 15,0 2-2-15,-1 0 3 16,0 0-5-16,0 4 2 15,-3 3 0-15,-2 1-2 16,-5 2-1-16,0 4 1 0,-3 0 2 16,-7 0 1-16,-2-1 0 15,2 1 0-15,1-5 0 16,4-1 2-16,3-3-3 16,2-2 0-16,0-2-3 15,11-1 2-15,4 0 4 0,4 0 0 16,3-2-4-16,0-5-30 15,3 0-55-15,-2-1-47 16,-4-4-138-16</inkml:trace>
  <inkml:trace contextRef="#ctx0" brushRef="#br0" timeOffset="112097.12">21483 6617 594 0,'-1'0'45'16,"-3"0"2"-16,-1 0-23 15,-1 1-15-15,0 5 7 0,1 3-9 16,-2 2-4-16,4 3-1 16,-2-2-1-16,4 2-1 15,1-4-1-15,0-1-3 16,6-2 4-16,3-3 0 16,3-4 1-16,4 0 5 15,3-6-3-15,0-4-2 16,0-4-8-16,-1 0-2 0,-4-1 6 15,-5-2 2-15,-4 1 0 16,-5 3-2-16,0 3 1 16,-10 1 0-16,-2 7 0 0,-4 2 1 15,2 0 1-15,2 6 0 16,1 2-35-16,5 1-162 16</inkml:trace>
  <inkml:trace contextRef="#ctx0" brushRef="#br0" timeOffset="112315.9">21763 6711 736 0,'0'6'43'0,"-1"-2"-40"15,-3 5 12-15,-2 3-5 0,3 7 9 16,-7 0-13-16,2 5-3 15,0 1-2-15,-3-1 1 16,3-2-5-16,-1-5-40 16,3-5-87-16,3-9-48 0</inkml:trace>
  <inkml:trace contextRef="#ctx0" brushRef="#br0" timeOffset="112940.83">21999 6477 583 0,'-7'-1'11'0,"-1"1"3"15,-2 1 3-15,0 11-1 16,-1 3 11-16,2 3-12 0,1 4-5 16,3-2-5-16,1 3-1 15,4-2-2-15,0-3-3 16,4-1 2-16,3-5-1 15,6-4 4-15,3-4-2 16,1-4 4-16,1 0-1 0,0-5 0 16,1-7-3-16,-1-3 0 15,-3-2 0-15,-1-5 1 16,-3-2 1-16,-2 0 4 16,-7 1 2-16,-2 2 3 15,0 5 4-15,-8 5-6 0,-6 6-12 16,-2 5-2-16,1 0 2 15,-2 5-4-15,4 4-50 16,4 3-10-16,6-2-81 16,3 0-217-16</inkml:trace>
  <inkml:trace contextRef="#ctx0" brushRef="#br0" timeOffset="113300.16">22287 6515 682 0,'2'-7'21'0,"-2"2"22"16,0 2-2-16,0 3-30 15,-6 0-3-15,-3 4-7 16,3 4-2-16,-2 2 2 16,-2 2-2-16,4 1 0 15,2 0 1-15,0-2 1 0,3 2-2 16,1-3 1-16,0 1-8 15,5-5 1-15,4 0 2 16,5-4 6-16,1-1 0 16,1-1 5-16,1-2-3 15,0-7-2-15,-3-3 2 16,1-1-1-16,-1-3 0 0,-5-3 0 16,-2 2-1-16,-5 1 2 15,-2 3-4-15,2 3-1 16,-11 6-3-16,-2 4 1 15,-2 2-1-15,1 5-39 0,-1 5-45 16,5-4-63-16</inkml:trace>
  <inkml:trace contextRef="#ctx0" brushRef="#br0" timeOffset="113487.67">22502 6617 778 0,'0'3'33'16,"0"3"-19"-16,0 4-7 16,-1 2 11-16,-4 6-2 0,-1 0-12 15,-2 6-1-15,-1 0-3 16,0-5 2-16,3 0-43 16,2-7-72-16,4-8-80 15</inkml:trace>
  <inkml:trace contextRef="#ctx0" brushRef="#br0" timeOffset="113862.64">22850 6404 760 0,'0'-4'0'0,"-6"0"-4"16,-5 4 4-16,0 8 7 15,-3 2 1-15,2 8-4 16,0-1-2-16,3 3-1 16,3 0 1-16,1 1-3 0,5-4 1 15,0 0 1-15,2-5 0 16,5-2-1-16,2-5 0 16,4-4 6-16,0-1-4 15,1 0 5-15,1-8-4 16,-1-4-1-16,1-4-2 15,-1-4 3-15,-2-2-2 0,-3 0 1 16,-7 0-2-16,-2 5 1 16,-2 4 6-16,-11 4-5 15,-4 6-2-15,1 3-1 16,-5 0-1-16,4 9-1 0,2 2-49 16,4-1-58-16,7-1-130 15</inkml:trace>
  <inkml:trace contextRef="#ctx0" brushRef="#br0" timeOffset="114268.86">23069 6416 657 0,'3'-10'22'15,"-3"4"46"-15,0 3-26 16,0 2-12-16,-3 1-18 0,-7 0-16 15,-2 6 4-15,-2 3 0 16,-1 3 0-16,0 2 0 16,2 1 0-16,2 0 0 15,2 0 0-15,3 0 1 16,6-2-4-16,0-1 1 0,3-4-6 16,7-1 5-16,1-2 4 15,4-5 3-15,2 0 0 16,-3-2 0-16,3-8-2 15,-1 0 0-15,0-5 0 16,-3-2-2-16,0-2 2 16,-4-1-2-16,-5 3 1 0,-4 1-2 15,-1 4-2-15,-12 5 1 16,-6 4-1-16,0 3 1 16,-3 0 2-16,2 7-7 15,5 2-39-15,5 2-46 16,7-2-43-16,3-2-164 0</inkml:trace>
  <inkml:trace contextRef="#ctx0" brushRef="#br0" timeOffset="114612.57">23261 6413 598 0,'0'-5'62'15,"0"1"-53"-15,-6 1 12 16,-1 3-16-16,-3 0 9 0,2 0-7 16,-3 7-5-16,2 1 1 15,1 2 0-15,-1 2 0 16,4 0-2-16,1 2 0 16,3 1 1-16,1-3-1 15,0 0-1-15,5-2 1 16,3-3 0-16,6-2 3 0,1-5 1 15,0 0 0-15,0-3-1 16,0-7 0-16,-1-2-3 16,-3-4 1-16,-2-1-1 15,-5-1 0-15,-4 3-2 0,-2 2 4 16,-10 2 2-16,-9 7-8 16,0 3-3-16,-1-2-119 15</inkml:trace>
  <inkml:trace contextRef="#ctx0" brushRef="#br0" timeOffset="115300.07">23696 6356 716 0,'-1'-3'29'0,"1"-1"-12"0,0 3 59 15,4-1-52-15,2 14-26 16,1 5 4-16,-2 9 3 16,-3 8 2-16,-2 5 1 15,-7 5-3-15,-10 1-1 16,-6 0 0-16,-3-5-1 0,-2-4 1 15,3-3-17-15,3-10-34 16,8-11-53-16,6-9-119 16</inkml:trace>
  <inkml:trace contextRef="#ctx0" brushRef="#br0" timeOffset="115815.6">23944 5995 502 0,'4'0'57'15,"-4"6"-71"-15,0 5 10 16,1 2 8-16,4 3-4 16,2 1 5-16,0-1-3 15,5-2 3-15,1-2 0 0,2-4 3 16,0-4 5-16,0-4-2 16,-2 0-3-16,4-4 4 15,-4-9 18-15,-2 0 10 16,1-1 0-16,-5-1-13 15,-2 3-5-15,-2 1 4 0,-2 1 1 16,-1 7-8-16,0 0-6 16,0 3-8-16,0 1-6 15,0 9-8-15,0 6 7 16,0 5 2-16,1 5 1 16,-1 5-1-16,0 2 0 15,0-1 0-15,-2-1 1 0,-2-4 0 16,-5-5 0-16,0-7 0 15,1-4-1-15,-2-5 0 16,0-5 0-16,-2-1-33 16,4-1-40-16,0-7-64 15,4-4-108-15</inkml:trace>
  <inkml:trace contextRef="#ctx0" brushRef="#br0" timeOffset="116518.68">24069 6447 690 0,'-3'-2'36'16,"3"-5"-13"-16,0 2 36 0,4 0-44 16,5 0 6-16,1 2-19 15,1 0-1-15,1 2 1 16,-2-1 1-16,0 2 1 15,-2 0-2-15,-4 0-2 16,-1 0 0-16,-3 3-2 16,0 0 0-16,0-1 0 0,0 1 2 15,0 1-1-15,-1-1 1 16,-4 2-1-16,1-1 1 16,-1 2 2-16,-1 2-2 15,0-1-3-15,1 3-1 16,-2 0 2-16,2 0 1 15,0 1 1-15,4-4-1 0,1 3 0 16,0-3-2-16,0 0 3 16,3 1-1-16,4-3 2 15,-2-1 0-15,3-1-1 16,0-3 2-16,5 0 1 16,0 0-3-16,5 0-10 15,-2-2-29-15,4-4-57 0,0-3-40 16,-5 0-247-16</inkml:trace>
  <inkml:trace contextRef="#ctx0" brushRef="#br0" timeOffset="116924.9">24415 6421 675 0,'-7'-4'57'0,"1"0"-51"15,-3 4 34-15,2 0-24 16,-1 3-10-16,1 6-4 16,-2 1-3-16,3 2 2 0,-3 2-1 15,4-1 2-15,3 1-1 16,-1-2-1-16,3-2-3 15,0 0-1-15,5-3 0 16,4-4 3-16,4-1 2 0,3-2 3 16,2 0-2-16,-1-7-2 15,-1-2 0-15,-3-3 1 16,-2-3 1-16,-2-2 1 16,-6 1-2-16,-3 0-1 15,0 2 0-15,-8 2-1 16,-2 4-2-16,-4 6 0 0,2 2-1 15,2 0-40-15,1 5-54 16,1 3-106-16</inkml:trace>
  <inkml:trace contextRef="#ctx0" brushRef="#br0" timeOffset="117128">24572 6573 380 0,'0'14'392'0,"3"-5"-391"16,-3 2 10-16,-6-1 3 15,-3 4 4-15,-1 2-8 16,1 3-7-16,-5-1-1 16,2 1-3-16,3-4-45 15,-2-6-122-15,5-4-187 16</inkml:trace>
  <inkml:trace contextRef="#ctx0" brushRef="#br0" timeOffset="117503">24771 6378 398 0,'0'-3'260'15,"-4"-4"-258"-15,-3 7 7 0,0 0 0 16,-1 7-6-16,3 4-2 16,-2 7-1-16,2-1 1 15,2 2 0-15,1-2-1 16,2 0-1-16,0-2 1 16,6-3 0-16,2-3 0 15,3-4 3-15,2-2 1 16,2-3 3-16,1-2-3 0,0-8-1 15,2-2-1-15,-5-3 0 16,1-4 0-16,-7-1 0 16,-3 1 3-16,-4-1 12 15,-4 4 3-15,-7 5-6 16,-3 5-12-16,-2 4-2 0,3 2-1 16,-2 0-44-16,6 6-24 15,0 2-82-15,9-2-336 16</inkml:trace>
  <inkml:trace contextRef="#ctx0" brushRef="#br0" timeOffset="117862.33">24961 6405 636 0,'0'-3'11'0,"-9"2"24"16,3 1-10-16,-3 1-24 15,-2 7 0-15,0 3 0 16,0 2-1-16,4 2 1 16,2 0-1-16,3 0-2 15,2-2 1-15,0-2 1 0,9-4 0 16,2-2 0-16,3-2 3 16,3-3 3-16,-2 0-1 15,3-6-3-15,0-2 0 16,-3-3-1-16,-3-3 0 0,-3-1 1 15,-5-2-2-15,-4 3 0 16,-4-1 11-16,-11 5 7 16,-1 3-9-16,-4 4-7 15,4 3-2-15,-4 0-2 16,8 8-62-16,3-1-55 0,1 3-272 16</inkml:trace>
  <inkml:trace contextRef="#ctx0" brushRef="#br0" timeOffset="118049.98">25049 6540 611 0,'2'4'130'16,"-2"0"-131"-16,0 4 13 16,-2 4 6-16,-6 3 4 15,-2 4-13-15,-4-1-5 16,1 3-2-16,1-2 1 0,-3-2-10 15,6-4-66-15,3-5-51 16,3-3-112-16</inkml:trace>
  <inkml:trace contextRef="#ctx0" brushRef="#br0" timeOffset="118440.56">25280 6344 666 0,'0'-2'11'16,"0"2"15"-16,-5 0-25 15,-2 6-1-15,-2 4 1 16,-4 4 3-16,2 4-4 16,0 1 1-16,5 0 1 15,-1-1-1-15,3-2 2 16,0 1-2-16,4-5-1 0,0-2 1 15,0-3-1-15,5-3 3 16,5-4 2-16,1 0 3 16,2-2-2-16,4-8-4 15,-2-5-1-15,3-3 1 16,-6-3 0-16,-3 1-1 0,-2-1 13 16,-7 2 16-16,0 5-5 15,-9 2-11-15,-5 3-10 16,0 6-5-16,-1 1 1 15,0 2-1-15,1 2-12 16,6 5-58-16,1 0-42 0,5 1-146 16</inkml:trace>
  <inkml:trace contextRef="#ctx0" brushRef="#br0" timeOffset="118831.16">25461 6381 702 0,'0'-6'12'0,"0"3"-9"15,0 1 16-15,-2 2-5 0,-6 0-14 16,-6 4-4-16,2 4 4 16,-3 2 0-16,3 3 0 15,0 0 0-15,4-2 0 16,2 1 1-16,1-3-1 15,4 1 0-15,1-2-3 16,2-3 4-16,8-1 0 0,6-1 5 16,0-3 2-16,4 0-5 15,2-4 2-15,0-4-4 16,0-3 1-16,-4-3 0 16,-3-3 1-16,-3-1 8 15,-6 2 15-15,-6-1-1 0,0 5-4 16,-7 3-15-16,-8 4-5 15,1 4-3-15,-3 1 1 16,1 1 0-16,-1 6-19 16,7 3-53-16,1-1-62 15,3 0-241-15</inkml:trace>
  <inkml:trace contextRef="#ctx0" brushRef="#br0" timeOffset="119174.9">25644 6396 706 0,'0'-4'6'0,"0"2"8"16,-2 2-10-16,-6 0-8 16,0 7 4-16,-2 2-2 15,0 2 4-15,2 1-2 0,1 0 0 16,2-3 0-16,2 2 1 15,2-3-2-15,1-3 1 16,0 1 0-16,5-5 6 16,6-1 21-16,2 0-3 15,2-1-10-15,1-5-6 0,1-3-2 16,0-3 0-16,-4 2 6 16,-1-4 4-16,-5 2 0 15,-6 1-1-15,-1 3-2 16,-6 2-15-16,-8 1 0 15,2 5-1-15,-3 0-2 16,0 0-68-16,5 0-36 0,4 2-196 16</inkml:trace>
  <inkml:trace contextRef="#ctx0" brushRef="#br0" timeOffset="119612.39">25549 5771 709 0,'0'-3'15'0,"20"1"38"16,9 6-29-16,6 12 5 15,9 11 0-15,0 8-10 16,4 11-8-16,-3 12-2 16,-9 14-2-16,-5 9-1 0,-18 8-1 15,-11 5-5-15,-8-1 0 16,-18-1 0-16,-12-11-2 15,-4-7-29-15,-2-11 14 16,-2-9 12-16,2-11 5 16,0-14-1-16,2-10 1 0,4-7 3 15,3-6 3-15,5-4-3 16,6-2 3-16,6-4-34 16,4-11-141-16</inkml:trace>
</inkml:ink>
</file>

<file path=ppt/ink/ink17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5-13T05:00:42.612"/>
    </inkml:context>
    <inkml:brush xml:id="br0">
      <inkml:brushProperty name="width" value="0.05292" units="cm"/>
      <inkml:brushProperty name="height" value="0.05292" units="cm"/>
      <inkml:brushProperty name="color" value="#FF0000"/>
    </inkml:brush>
  </inkml:definitions>
  <inkml:trace contextRef="#ctx0" brushRef="#br0">2513 6632 469 0,'-6'-12'8'0,"1"3"10"16,0 1 26-16,0 1-6 15,2 2-6-15,0 0-5 0,1-1 1 16,1 4 4-16,0 0-5 15,1 1-18-15,0 1-9 16,0 0-4-16,2 0 2 16,6 4 2-16,0 8-2 15,0 5 0-15,1 7 1 16,-1 6 7-16,4 5 8 0,-3 1-2 16,2 0-4-16,3-4 1 15,3-5-6-15,3-6 0 16,2-8-3-16,3-6 4 15,1-7-3-15,1-1 4 16,3-13 3-16,-3-3-5 16,4-6 0-16,-2-1-1 0,4-1 0 15,-3 0-1-15,1 1-2 16,-2 3 2-16,0 4 1 16,-5 3-1-16,-1 6 0 0,1 4-1 15,-4 4-1-15,1 2 1 16,2 7-2-16,-2 6 1 15,2 0 1-15,1 4 1 16,2-2 0-16,1 0 1 16,1-2-1-16,2-3 0 0,1-3-1 15,2-2 0-15,2-5 0 16,3 0 2-16,1-2-2 16,1 0 1-16,1-6-1 15,0-4 1-15,1-2 0 16,1-1-1-16,2-5 2 15,0 2-2-15,0 0 1 0,0 2-2 16,-2 2 1-16,0 7-1 16,0 4 0-16,-1 1 1 15,0 6 0-15,2 6-1 16,3 5 2-16,-3 0-1 16,2 2 0-16,3-2 2 0,0 2-2 15,3-6 1 1,1-1-1-16,5-3 1 0,3-7-2 15,3-2 1-15,3 0 1 16,4-8 0-16,1-4-1 16,0-4 0-16,-2-4 0 15,3-1-2-15,-3-3 2 16,-4 0 1-16,1-2-1 0,-1 3 0 16,-1 2 0-16,-1 5 0 15,-2 5 0-15,1 3-1 16,-3 8 0-16,0-2 1 0,2 7 0 15,-1 7 0-15,-1 0 1 16,0 1-2-16,0 2 2 16,-3-1-2-16,3-2 1 15,2-2-1-15,1-4 3 16,2-3-1-16,4-1 0 0,1-2-2 16,3 0 2-16,2-7 0 15,3-1-2-15,-1-1 0 16,2-2 3-16,-1-1-2 15,3 2 0-15,-6 1 0 16,-1 1 0-16,-1 5 0 16,0-1 0-16,-2 3 0 15,-2 1 1-15,-3 0-1 0,-1 5 2 16,2 3-2-16,-1 0 0 16,0 2 0-16,0 0 0 15,1 0 0-15,1-1 0 16,-2 2 0-16,-1 0 0 0,1-1 0 15,1 0 0-15,1-1 0 16,0-5 0-16,4-3 0 16,-2-1 1-16,3-5 0 15,-2-5-2-15,-3-6 4 16,0 1-2-16,-3-6-1 0,-2 1 0 16,-2-1 0-16,-4 0 1 15,-2-2 0-15,-2 1-1 16,-5 1-1-16,-3-2 2 15,-5 4 0-15,-3 0-1 16,-5 1 2-16,-2 3-2 0,-3 3 0 16,-3 5 2-16,-2 0 6 15,0 0 1-15,-1 2-4 16,0-1-3-16,-3 1 0 16,-3 0-1-16,-3-3 1 15,0-2-2-15,-9-2-20 0,-3-6-54 16,-7-4-238-16</inkml:trace>
  <inkml:trace contextRef="#ctx0" brushRef="#br0" timeOffset="1218.58">4887 7030 357 0,'0'-4'27'0,"0"2"26"16,0-3-3-16,-1 2-6 0,-1-1 5 15,-2 2-1-15,2 1-10 16,1-2 0-16,0 1-4 16,1 2-10-16,0 0-10 15,0 0-8-15,0 0-3 16,0 6-6-16,0 5 2 0,1 4 5 15,2 7 1-15,-2 2 7 16,2 2-5-16,-1 2 5 16,-1-3-7-16,-1-2-4 15,1-3-1-15,0-4 1 16,1-5-19-16,0-4-54 16,0-7-111-16</inkml:trace>
  <inkml:trace contextRef="#ctx0" brushRef="#br0" timeOffset="2062.35">4763 6988 132 0,'-5'-2'355'0,"1"-1"-335"15,-1-1 13-15,3 1-10 0,-3 2-8 16,5 0 5-16,0-2 13 16,0 0-13-16,6-1-10 15,3 1-7-15,6-2 7 16,1 2-9-16,1 2-2 15,0 1 2-15,-1 0-1 16,2 1-1-16,-3 7-3 0,-3-1-56 16,-4 5-39-16,-3 0-41 15</inkml:trace>
  <inkml:trace contextRef="#ctx0" brushRef="#br0" timeOffset="2249.82">4736 7250 465 0,'-4'5'87'16,"2"-4"-74"-16,2 1 5 0,3-2-9 15,6 0 27-15,7 0 14 16,5 0-30-16,3 0-18 16,4 0 1-16,5 0-1 15,-2-3-44-15,-1-2-75 16,-1-5-99-16</inkml:trace>
  <inkml:trace contextRef="#ctx0" brushRef="#br0" timeOffset="3031.07">5509 6975 492 0,'-2'-8'133'0,"2"2"-111"16,-3 0 21-16,2 3-9 15,1 3-20-15,0 1-11 16,0 9-11-16,4 6 8 16,-2 4 12-16,2 5 0 15,-3 3 1-15,-1-1-10 16,0-1 0-16,0-4 0 0,0-4-13 15,-5-3-43-15,3-9-31 16,-3-6-63-16,2 0-220 16</inkml:trace>
  <inkml:trace contextRef="#ctx0" brushRef="#br0" timeOffset="3499.75">5489 6938 577 0,'-2'-6'64'0,"2"1"-57"16,0 0 14-16,0-1-18 0,10 2-2 16,2 0 2-16,1 1-1 15,3 2 0-15,0 1-2 16,-3 0-2-16,-1 1 2 16,-4 6 0-16,-4 1-2 15,-4 1-1-15,0 3 0 0,-6 0 0 16,-5 2-4-16,-2-2-2 15,1 1-2-15,1-1 2 16,1-5 3-16,3 0 4 16,2-3 4-16,3-2 0 15,2-2 0-15,0 0 3 0,8 0 1 16,3-5 3-16,1 0 5 16,3 2 1-16,4 1-8 15,-2 2-2-15,2 0-2 16,-1 0-5-16,-2 3 4 15,-3 7-2-15,-2 1 0 16,-6 1-4-16,-5 3 4 16,0 1 2-16,-5-2 5 0,-6 2-2 15,-5-2 5-15,-1-2-5 16,-1-3 1-16,-1-2-3 16,3-1 1-16,1-6-2 15,4 0 0-15,4 0 1 0,2-4-23 16,5-4-47-16,0-2-111 15</inkml:trace>
  <inkml:trace contextRef="#ctx0" brushRef="#br0" timeOffset="4406.14">5846 6985 363 0,'-3'-5'51'0,"1"0"17"0,-2 1 12 16,2 3-18-16,-2-2-12 16,1 2-14-16,-1 1-20 15,0 0-15-15,-1 4-2 16,-2 3-3-16,0 6 2 15,1 3 0-15,0 2 1 0,2 0 2 16,-1 1-1-16,5-2 0 16,0-2 0-16,0-3 0 15,4-4-1-15,0-4 2 16,3-4-2-16,0 0 0 16,1-3 9-16,-1-5-2 0,2-4-4 15,-1 0 0-15,-3-1-1 16,-1-2 0-16,-1 2 1 15,-1 0 0-15,-1 4 1 16,-1 1 3-16,0 4 5 16,0 1-3-16,0 3-5 0,0 0-5 15,0 0-3-15,1 7 0 16,1 3 5-16,2 3 0 16,1 0 0-16,0 5 0 15,0-4 0-15,0 0-6 16,2-1-16-16,0-3-23 0,0-2-14 15,-1-5-33-15,0-3-47 16,0 0-195-16</inkml:trace>
  <inkml:trace contextRef="#ctx0" brushRef="#br0" timeOffset="4671.75">5991 6936 647 0,'0'-9'21'0,"0"-1"30"16,0 4-19-16,0 3-14 15,0 2-1-15,0 1 1 16,0 4-20-16,0 8-5 16,0 3 5-16,0 3 5 15,0 2-3-15,0 3 3 0,2 0-2 16,0 1-1-16,1-1 2 15,1-3 2-15,-1-1-18 16,3-6-34-16,3-7-30 16,-3-3-43-16,2-3-90 15</inkml:trace>
  <inkml:trace contextRef="#ctx0" brushRef="#br0" timeOffset="4843.59">6038 7009 646 0,'-3'0'20'0,"0"-3"-4"0,3 3-8 16,2 0-13-16,9 0-2 15,0 0 9-15,9-2-1 16,1 2-65-16,4-5-49 16,1 0-53-16</inkml:trace>
  <inkml:trace contextRef="#ctx0" brushRef="#br0" timeOffset="5452.92">6318 6941 540 0,'-2'-2'55'15,"-7"1"-4"-15,0 1-6 16,-1 0-33-16,1 0 4 0,-1 3-3 16,1 6-9-16,1-1-4 15,3 4-1-15,-2 3-1 16,4-1 3-16,1 2-1 15,2 0-2-15,0 0 1 0,0-2 0 16,6-5-1-16,4-1 0 16,0-5-2-16,4-3 0 15,3 0-3-15,-3-7 4 16,1-5-4-16,2-3 9 16,-6-1-2-16,-1-3 3 15,0 1-1-15,-3-6-1 0,-2 0 1 16,-2-5 9-16,-1 3 13 15,-2 1 14-15,0 3-7 16,0 6-13-16,0 5-12 16,0 8-2-16,1 3 0 15,1 7-12-15,0 5 3 0,2 7 4 16,0 3 2-16,1 2 0 16,0 1-1-16,0 1-1 15,-3-3 1-15,2 1-1 16,1-5-9-16,1-3 8 15,-3-4-1-15,0-5 1 0,0-3 3 16,3-4-4-16,-2-2 12 16,2-8 8-16,0-4-8 15,2 0 0-15,-1-2-5 16,0 0 0-16,-2 2-1 16,-1 4-4-16,0 4 1 15,1 5 0-15,-4 1-3 0,3 0-6 16,0 7 5-16,-2 5 2 15,5 4 0-15,0 2 1 16,1 2 3-16,1 3-1 16,4-1 0-16,0-2-4 15,1-3-27-15,-2-7-67 0,1-8-158 16</inkml:trace>
  <inkml:trace contextRef="#ctx0" brushRef="#br0" timeOffset="7640.27">11471 6222 607 0,'-1'0'2'16,"1"-5"-2"-16,11-1 1 0,9 0 2 16,4 1-1-16,5-3 7 15,5 3-2-15,1 1-4 16,2 0-2-16,-1 1 0 16,0-2-1-16,5 0 3 15,-2-1 1-15,2 3-2 16,1-2-2-16,4 2 0 0,0 2 1 15,3 1-3-15,2 0 4 16,4 0-1-16,1 0-1 16,1 0 0-16,0 0 2 15,0 0-4-15,-1 0 3 16,1-1-1-16,-4 1 0 16,-1 0 1-16,1 0 3 0,1 0-2 15,2 0 1-15,5-3-3 16,5-3 2-16,1-4-2 15,5-2 1-15,0 0 0 16,0-1-1-16,-1 1 0 0,-4 1 1 16,-1 3-2-16,-6 4 1 15,-5 3-1-15,-2 1 1 16,-4 4 0-16,-5 6 0 16,5 3 0-16,-3 4 1 15,1 0 1-15,3-3-1 0,3-2 0 16,2-2 1-16,3-5 0 15,2-5 0-15,2 0-1 16,3-13 0-16,4-1 1 16,-2-6-1-16,-1-4 0 15,0-3-1-15,-2-1 1 0,-4-1-2 16,-2 1 2-16,-1 7 0 16,-2 2-1-16,-1 9 0 15,1 7 0-15,-3 3 9 16,3 8-2-16,-2 7-5 15,2 1-1-15,1 4 0 16,1-2-1-16,4-2 1 0,2-4 1 16,3-5-1-16,0-4 0 15,4-3-1-15,0 0 2 16,4-7-3-16,-1-3 1 16,0-4 1-16,2-3-4 15,0-3-6-15,0 0 4 0,-4-2 6 16,0 5-2-16,-3 1 2 15,-4 4-2-15,1 5 2 16,-2 5 4-16,0 2 4 16,0-2-3-16,-1 8-2 15,-2 2-4-15,1-1 1 0,1 0-1 16,2-2 0-16,3-2 1 16,3-3 1-16,5 0 0 15,-1-5-2-15,5-5 2 16,-2 3-1-16,0-5-1 15,2 2-1-15,-2 2 2 0,0-1 1 16,0 0-2-16,0 0 0 16,-1 0 0-16,-1 0 0 15,2-2 0-15,-2-1 0 16,2 0 0-16,-1-2 0 16,-1 1 0-16,-2 2 0 15,-2 3 1-15,-2 6-2 0,1 2 1 16,-4 2 0-16,2 9 0 15,-4 3 0-15,-1 1 0 16,-1 0-2-16,1-1 2 16,-1-4 2-16,2-5-4 15,0 1 4-15,5-6-1 0,0 0-2 16,3 0 2-16,1-7-1 16,3-2-1-16,1-5 2 15,-4-2-10-15,5-3 6 16,-2-2 3-16,0-1-2 15,-8 4 3-15,-2 0-1 0,-1 6 0 16,-8 9 1-16,-4 1-1 16,-1 2 6-16,-3 7-1 15,0 5-5-15,-2 4 0 16,-1 0 1-16,0 0-1 16,-1 2 0-16,0-1 0 0,0-1 0 15,3-3 1-15,1-1-1 16,3-3 0-16,-1-3 1 15,4-3 0-15,2-3 0 16,2-2-1-16,-4-7-12 16,3-6 6-16,-3 0 4 15,-1-4 1-15,-1-1 1 0,-2-2-1 16,-3 4 1-16,-2 0 1 16,-1 4-1-16,-5 2 0 15,-1 3 0-15,-3 3 0 16,-1 4-1-16,2 2 1 15,-1 0-1-15,2 1 1 0,3 5 0 16,4 2-2-16,5 0 4 16,1-4-3-16,6 3 2 15,2-4-1-15,2 1 1 16,-4-1 0-16,4-1-1 16,-4-2 1-16,-1 0 0 0,-4 0 0 15,-2-9-1-15,-4-3 0 16,-5 2 2-16,-6-7-4 15,-6-4-35-15,-10-1-144 16</inkml:trace>
  <inkml:trace contextRef="#ctx0" brushRef="#br0" timeOffset="8812.04">15338 6356 621 0,'-6'-8'15'16,"3"0"-4"-16,3-4 17 15,3 4-22-15,5 0-1 16,5 2 5-16,-2 2 1 0,4 1-8 15,1 3 0-15,-5 0 0 16,3 7-5-16,-3 4 2 16,-1-1-1-16,-5 5 1 15,-2 0-6-15,-3 2 5 0,-5 0-1 16,-8-1 3-16,3-1 1 16,-1-3 1-16,3-1-1 15,3-3 0-15,3-3 1 16,2-2 1-16,0 0-5 15,11-3 3-15,4 1 8 0,8-1 4 16,3 0-8-16,1 0-7 16,3-1-12-16,-3-5-85 15,0 0-66-15</inkml:trace>
  <inkml:trace contextRef="#ctx0" brushRef="#br0" timeOffset="9265.14">15565 6192 528 0,'1'-3'10'0,"2"0"-8"0,-2 3 7 16,1 0-12-16,-1 3-2 16,0 4 5-16,-1 2 1 15,0 3 0-15,1-2-2 16,2 1 4-16,-3-3-2 16,0 0-2-16,0-6 5 15,0-2-3-15,1 0 6 0,0-5 50 16,3-6-18-16,0-5-23 15,1-5 1-15,5 1 5 16,-1 0-7-16,5 0-6 16,-1 5-2-16,1 1-2 15,-1 4-1-15,-2 9-4 0,-1 1-2 16,0 7-3-16,-2 8 3 16,-1 4 2-16,-1 4 0 15,-2 0-3-15,-1-1 1 16,-1 2-25-16,-1-7-8 15,2-4-35-15,0-4-30 16,3-6-132-16</inkml:trace>
  <inkml:trace contextRef="#ctx0" brushRef="#br0" timeOffset="9718.25">15905 6144 491 0,'1'-8'164'15,"-1"0"-154"-15,0 3 31 16,0 2-21-16,-1 3 2 16,-3 0-16-16,-2 2-14 0,-1 6 8 15,0 2 0-15,2 2-2 16,0 1 0-16,0 0 1 16,5-2 2-16,-2-2-2 15,2 0-1-15,0-4 2 16,2 1-3-16,3-5 0 0,3-1 2 15,0 0 8-15,2-5-4 16,1-6 0-16,-2-2-1 16,2-5 0-16,-4-2 0 15,1-8 0-15,-2-2 1 16,-3-4-3-16,-2-4 1 16,-1 4 1-16,0 2-2 0,-3 8 11 15,0 9 20-15,-5 10-22 16,2 5-10-16,1 6-6 15,0 14 3-15,2 4 2 16,3 7-1-16,0-2 3 16,3 4 1-16,4-4 0 0,1-1 0 15,2-4 0-15,-2-1-2 16,-1-4-31-16,4-6-60 16,-2-6-144-16</inkml:trace>
  <inkml:trace contextRef="#ctx0" brushRef="#br0" timeOffset="10218.2">16368 6240 650 0,'0'-6'38'0,"0"1"18"16,0 3-23-16,2 2-22 15,0 0-12-15,-1 11-5 16,2 2 6-16,0 4 1 16,-1 5 1-16,2 1-1 0,-2-2 1 15,0-2-2-15,0-3-35 16,-2-5-44-16,0-6-29 16,0-5-87-16</inkml:trace>
  <inkml:trace contextRef="#ctx0" brushRef="#br0" timeOffset="10671.31">16326 6170 628 0,'0'-16'41'0,"8"1"-11"16,8 4-25-16,6 3-2 0,3 4-1 16,1 2 7-16,-1 2-9 15,-1 2 1-15,-2 6 0 16,-7 4-3-16,-7 1 0 15,-5 3-12-15,-3-3-10 16,-7 1 6-16,-8-1 1 0,-2 0 12 16,-2-4 3-16,2 0 3 15,2-3 2-15,4-2-4 16,4-2 1-16,4-1 2 16,3-1 2-16,1 0-3 0,9 0 3 15,4 0 6-15,4-1 5 16,4 1-9-16,2 0-4 15,2 0 0-15,0 1 3 16,-5 6 3-16,-1 3 4 16,-5 2-6-16,-4 2-1 15,-7 0-5-15,-4 0-1 16,-2 0 0-16,-15 0 2 0,-3 0 5 16,-4-2 8-16,-5-4-2 15,-1 1-1-15,1-4-5 16,6-3-2-16,3-1-3 15,8-1 1-15,6 0-24 16,6-2-37-16,5-7-30 0,9-1-247 16</inkml:trace>
  <inkml:trace contextRef="#ctx0" brushRef="#br0" timeOffset="11046.27">16736 6265 604 0,'0'-3'23'16,"-8"-8"13"-16,1 8-4 16,0 3-21-16,2 0 0 15,-2 3-5-15,0 7-6 0,3 2-2 16,0 1 1-16,-1 3 1 16,5-2 1-16,-2-2 1 15,2 0-1-15,0-5-2 16,0-2 0-16,6-4 1 15,0-1 4-15,2 0 2 16,1-8 3-16,-1-3-7 0,-1-1 0 16,3-2 0-16,-3 0 1 15,0 0 18-15,1 2 0 16,-3 5-7-16,0 2-6 0,-1 3-5 16,1 2-2-16,0 4-5 15,-1 6 0-15,1 6 3 16,0 2 1-16,0 0 0 15,1 1 1-15,3-5-12 16,-2-3-47-16,3-1-34 16,2-8-18-16,-1-2-28 15</inkml:trace>
  <inkml:trace contextRef="#ctx0" brushRef="#br0" timeOffset="11280.63">16958 6079 619 0,'0'-3'9'16,"0"3"-10"-16,0 3-7 15,0 9 12-15,0 3 13 16,0 3 4-16,0 4 8 0,0 2 0 16,2 2 6-16,2 0-14 15,-4 0-15-15,2-3-3 16,-1-2 1-16,2-3 0 15,-2-6-19-15,3-2-50 16,-1-9-75-16,-2-1-201 16</inkml:trace>
  <inkml:trace contextRef="#ctx0" brushRef="#br0" timeOffset="11421.25">16958 6227 674 0,'6'-7'32'0,"5"-1"-14"15,4 3-16-15,2 1-2 16,6 1 2-16,0 3-2 16,1 0-62-16,1-2-109 15</inkml:trace>
  <inkml:trace contextRef="#ctx0" brushRef="#br0" timeOffset="11999.34">17307 6128 672 0,'0'-4'16'0,"-7"-1"10"16,-1 1-14-16,-2 4-8 0,-2 1 4 15,0 7-8-15,3 4 1 16,-3 1-5-16,3 5 4 16,3 1 0-16,0 0-1 15,5 0 0-15,1-1 2 16,0-4-2-16,5 0-2 0,5-4 2 15,3-6 2-15,3-2 2 16,1-2-1-16,1-2 2 16,0-9-2-16,-3-6-2 15,1 1 3-15,-5-6-1 0,1-6-1 16,0-3 2-16,-1-3 3 16,-4 1 6-16,2 1 0 15,-4 5 1-15,0 7 3 16,-3 9-5-16,-2 9-4 15,0 2-12-15,0 10-7 16,0 8 11-16,0 4 1 0,-2 4 1 16,0 4-1-16,0-1 0 15,1 1 1-15,1-4-2 16,0-2 2-16,0-3-1 16,0-8 0-16,0-1 1 0,0-7-2 15,4-3 1 1,2-2 3-16,0-2 11 0,3-8-4 15,1-6-7-15,1-4 4 16,1 0-1-16,0 1-4 16,-1 1 4-16,-3 4 1 15,0 5 1-15,-2 8-4 0,-1 1-7 16,0 8-2-16,0 7 2 16,1 2 1-16,1 6 4 15,0 1-2-15,-3 1 0 16,2-3-25-16,1-9-126 15</inkml:trace>
  <inkml:trace contextRef="#ctx0" brushRef="#br0" timeOffset="13983.57">11748 8356 631 0,'-2'-8'7'0,"0"0"-6"0,2-2-3 15,3 1 4-15,8-4 4 16,4 2 17-16,2-2 9 15,6 6-8-15,1 5 0 16,7 2-10-16,4 15-7 16,3 7-6-16,5 7 3 0,5 4 0 15,5-1-1-15,6-2 1 16,3-6-2-16,10-7 1 16,2-8-1-16,6-7-1 15,6-2 2-15,1-14-1 16,5-7 3-16,-2-3 2 0,4-7-5 15,3-3-1-15,2-8 0 16,4-3 1-16,4-2-2 16,4 0 0-16,2 2-2 15,1 4 4-15,1 10-3 16,-4 8 2-16,1 10-2 16,-5 9-1-16,-2 4 2 0,-3 10-1 15,0 4 1-15,2 4 1 16,2-3-1-16,4-5 0 15,1-2 1-15,6-7 1 16,2-1-2-16,3-10 2 16,2-4-2-16,-2-8 0 0,2-6 2 15,4-2-3-15,-4-5 1 16,1-6 1-16,-5-1-2 16,0-1 1-16,-5-1 0 15,-3 6-1-15,-2 3 1 16,-1 7 1-16,-1 9-2 0,-3 9 0 15,0 8 0-15,-6 2 2 16,0 14-1-16,-3 6 0 16,-3 5 2-16,-3 2-3 15,2 1 1-15,4-5 1 16,1-6-1-16,6-5 1 0,5-7 1 16,8-5-2-16,3-5 3 15,-1-8-3-15,2-5 0 16,0 1 1-16,-5-6-2 15,1-1 1-15,-2-3 0 16,-1-3 0-16,1-3 0 0,-1-2 0 16,-3 3 0-16,-1 6 0 15,-5 4 0-15,1 9 0 16,-6 7-2-16,-2 6 2 16,0 0 2-16,-3 8-4 15,3 6 2-15,-2 2-1 16,1-3 1-16,4-2 1 0,1-3-1 15,3-5 0-15,1-3 2 16,1-1-1-16,3-10-2 16,-1-2 1-16,2-3 0 15,1-3 2-15,0-3-3 16,0-2 0-16,-3-3 2 0,1 2-2 16,-5-2 2-16,-1 5-1 15,-3 3-1-15,-6 6 1 16,-1 6 0-16,-6 7 0 15,-6 0 0-15,-1 11 0 16,-7 7-2-16,-1 3 2 0,-1 5-1 16,0-1 1-16,-2 1 0 15,2-4-2-15,6-3 0 16,-4-1 2-16,5-5-2 16,-3-3 3-16,3-3-1 15,-1-2 0-15,1-4 0 16,0-1 1-16,1 0-2 0,-1-4 0 15,1-3-1-15,-2-2 0 16,-1-3 1-16,-5 1 0 16,1-1 1-16,-5 0 1 15,-3 2-2-15,-5 3 0 0,-3 1 2 16,3 4-2-16,-4-1 2 16,-2 3 0-16,3 0 0 15,-1 0 0-15,0 0-2 16,-1 3 2-16,3-3-1 15,-2 0-2-15,-2 0 5 16,3 0-2-16,-4-3-3 0,4 1 3 16,-3-3 0-16,-3 0-1 15,3-1 1-15,-4-2 0 16,-5-4 1-16,-2 2-3 16,-2-4-1-16,0-1-26 15,-1 4-52-15,0-4-113 0,-1-1-322 16</inkml:trace>
  <inkml:trace contextRef="#ctx0" brushRef="#br0" timeOffset="20077.09">16310 8289 347 0,'0'-8'233'0,"0"1"-202"0,0 1 40 16,0 2-1-16,0 0-26 15,0 4-18-15,1 0-10 16,0 10-17-16,2 6-6 16,-3 6 4-16,0 6 4 15,0 4 2-15,-2 2-1 16,-4 0 0-16,1-6 2 0,2-1-3 16,2-8-3-16,1-4 4 15,0-5-3-15,6-5 0 16,3-3 3-16,6-2-1 15,2-3 5-15,1-6 0 16,0-1-3-16,1 0-1 0,-1-1-1 16,-6 1 4-16,-1 1 1 15,-4 3 5-15,-1-1 0 16,-2 2 1-16,-1 1 1 16,-2 2-5-16,-1 2-2 15,1 0-3-15,1 2-9 0,-1 7-2 16,2 2 7-16,0 2 2 15,0 2 0-15,2 2 0 16,-1-3-1-16,-1 2 2 16,3-1-2-16,-3-1 0 15,5-3-20-15,2-4-33 16,0-3-60-16,2-4-108 0</inkml:trace>
  <inkml:trace contextRef="#ctx0" brushRef="#br0" timeOffset="20436.45">16652 8440 399 0,'0'-7'216'0,"0"0"-195"15,0 2 55-15,0 2-29 16,0 1-3-16,0 2-25 16,0 0-16-16,0 5-11 0,-3 4 4 15,2 4 7-15,-3 2-3 16,1 2 1-16,2-3-3 15,1 1 5-15,0-3-5 16,0-1 3-16,6-4-4 16,1-4 0-16,6-3-3 15,0 0 12-15,3-7-2 16,1-5-3-16,1-1 1 0,-3-3 0 16,0-3-2-16,-5 1 2 15,0-1 1-15,-7 4-1 16,-3 0 2-16,0 7 2 0,-6 0-4 15,-5 7-3-15,-1 1-1 16,-1 0 3-16,0 9-19 16,4-1-41-16,2 2-45 15,5-2-89-15</inkml:trace>
  <inkml:trace contextRef="#ctx0" brushRef="#br0" timeOffset="20811.43">16976 8413 639 0,'0'-7'12'0,"-1"3"42"16,-4 2-14-16,-1 4-26 16,0-2-9-16,-1 8-2 15,0 3-2-15,1 4 2 16,-1 1-3-16,1 2 2 0,1 1-2 15,1 2 2-15,1-4-3 16,3-2-1-16,0-1 0 16,6-6 3-16,3-2-4 15,3-6-1-15,3 0 9 16,0-4 0-16,3-6-1 0,-4-4 0 16,1-3-2-16,-5-3 1 15,-1 1 9-15,-8 0-1 16,-1 0-2-16,-1 5-5 15,-11 4-2-15,-2 5-4 16,-3 4 2-16,0 1-2 16,5 1 1-16,-3 4-46 0,6 0-36 15,3-4-100-15</inkml:trace>
  <inkml:trace contextRef="#ctx0" brushRef="#br0" timeOffset="21077.04">17095 8062 701 0,'0'-10'25'16,"0"5"24"-16,0 3-6 15,0 2-12-15,0 3-20 16,0 8-18-16,0 3 8 15,0 4 1-15,0 3 0 16,0 1-2-16,0 0 1 16,0 2 0-16,0-4-3 0,0 1-38 15,2-6-52-15,3-5-68 16,-1-6-146-16</inkml:trace>
  <inkml:trace contextRef="#ctx0" brushRef="#br0" timeOffset="21561.38">17138 8180 564 0,'0'-3'49'16,"0"1"-23"-16,0-1 7 15,0 1-3-15,0-1 17 0,6-2-29 16,3-1-16-16,-1-2 2 16,5-1-2-16,-3-2 0 15,1-2 0-15,-1-1-1 16,1-3 2-16,-4 0-1 15,-3-2 0-15,-1 3 0 16,-3 4 3-16,0 4 4 0,0 5-3 16,-3 3-12-16,-1 7 2 15,-1 7 5-15,-3 3-3 16,2 3 1-16,0 1 1 16,2 1 1-16,0-3 0 15,3 2-3-15,1-4 1 0,0-2 1 16,1-4 0-16,5-4 1 15,3-3 0-15,1-4 2 16,0 0 5-16,1 0 0 16,2-10-3-16,-1-4 3 15,-2 0-2-15,1-2-1 0,-2 4 0 16,-3-2 2-16,-1 6 7 16,-1 4 0-16,-3 4-10 15,1 2-6-15,0 8-6 16,-1 5 6-16,2 5 2 15,0 1 0-15,1 3 1 16,3 0 0-16,2-2 0 0,2-3 0 16,3-4-32-16,2-5-116 15,3-10-336-15</inkml:trace>
  <inkml:trace contextRef="#ctx0" brushRef="#br0" timeOffset="22061.35">17956 8236 728 0,'4'-5'62'0,"-1"4"-24"16,3 1-34-16,0 6-4 16,0 10 2-16,0 3 3 15,-3 5-1-15,-1 5-3 16,-2-1 3-16,0 0-5 0,0-2 3 15,-5-5-19-15,-1-5-10 16,4-7-14-16,-4-5-30 16,2-4-27-16,1-7-15 15,0-8-95-15</inkml:trace>
  <inkml:trace contextRef="#ctx0" brushRef="#br0" timeOffset="22467.55">17960 8266 48 0,'0'-16'438'16,"0"0"-353"-16,0 4 8 15,3 1-40-15,7 2-14 16,2 2-12-16,6 0-17 16,2 4-5-16,1 3-4 0,2 0-1 15,-3 0 0-15,0 6 2 16,-9 3-4-16,-5 5 0 16,-6 0-2-16,-2-1-5 15,-7 1-8-15,-4-1 1 16,-5-2 10-16,3 0 4 15,4-4 2-15,-1-2 1 0,7-1 1 16,1-2 0-16,4-2-3 16,4 2-4-16,8-2 6 15,3 2 10-15,4-2 2 16,3 5-7-16,2-1-2 16,-3 2 0-16,1 3 1 0,-6 0 1 15,-4 3-3-15,-5 1 1 16,-6 2-1-16,-1 2-1 15,-8-1 0-15,-6-2 1 16,-7-1 2-16,0-2-1 0,-3-3-1 16,0-2 1-16,2-2-2 15,2-4-4-15,7 0-37 16,5-2-28-16,8-8-33 16,1-4-271-16</inkml:trace>
  <inkml:trace contextRef="#ctx0" brushRef="#br0" timeOffset="22842.53">18368 8306 627 0,'0'-6'13'0,"-7"1"30"16,-4 4-24-16,2 1-4 0,-2 1 6 15,1 10-18-15,1-3 0 16,3 6-6-16,1 2 3 15,0-1 0-15,2-2 1 16,2-2-1-16,1-2 3 0,0-5-1 16,0-2-4-16,0-2 0 15,5 0 8-15,4-2 6 16,0-8-6-16,1 0-4 16,1-2 2-16,-2-2 2 15,0 1 10-15,-1 1 4 0,-3 1-8 16,-1 5 3-16,0 4-6 15,-2 2-4-15,-1 0-8 16,3 8-3-16,0 4 6 16,3 2 0-16,0 2 0 15,1 1 1-15,3-3-1 16,-1 1 0-16,5-4-34 0,-2-2-47 16,4-5-53-16,1-4-115 15</inkml:trace>
  <inkml:trace contextRef="#ctx0" brushRef="#br0" timeOffset="23076.88">18589 8162 616 0,'0'-6'49'16,"0"2"18"-16,0 4-36 15,0 4-20-15,2 10-4 0,3 6 8 16,1 2-3-16,-2 4 0 15,0 2 3-15,-1 0-1 16,-2 0-8-16,-1-4-3 16,0-2-3-16,0-3 1 15,0-4-31-15,0-7-25 16,0-8-79-16,0 0-206 0</inkml:trace>
  <inkml:trace contextRef="#ctx0" brushRef="#br0" timeOffset="23233.12">18623 8288 651 0,'0'-6'26'15,"6"2"15"-15,5 1-39 16,4 0 1-16,4 2 0 16,2 0-3-16,0 1-53 0,6-1-81 15,-3 0-119-15</inkml:trace>
  <inkml:trace contextRef="#ctx0" brushRef="#br0" timeOffset="23811.23">18869 8231 502 0,'0'-3'65'15,"-2"-2"11"-15,-2 5-37 16,-4 0-21-16,-2 0 4 0,1 5-6 16,0 5-11-16,0 4 1 15,-1 2-8-15,2 0 3 16,2 0-1-16,4-2 0 0,2-1-2 15,0-3 1-15,8-3-1 16,7-3 6-16,0-4 1 16,7 0 2-16,1-7-5 15,0-3-20-15,0-4-18 16,-3-5 15-16,-2-5 20 16,-4-7 3-16,-4-5 0 0,-4-5-1 15,-1-5 0-15,-2 4 9 16,-2 4 16-16,2 9 20 15,-3 7-16-15,1 9-24 16,-1 9-3-16,2 4-2 16,0 10-12-16,-1 10 8 15,2 6 3-15,-2 5 0 0,1 3 0 16,-2 2 1-16,0 2-2 16,0-5 2-16,0 1 4 15,0-4 3-15,0-5 2 16,0-6 0-16,1-6-2 0,4-4 0 15,-2-5-4-15,4-4 1 16,1-3 18-16,3-8-8 16,1-3-9-16,1-3-1 15,-1-1 0-15,0 2-3 16,-1 2 1-16,0 4-1 16,-3 5-4-16,1 5 1 0,-3 0 1 15,0 5 0-15,0 7-1 16,0 3 0-16,-1 1 2 15,2 0 0-15,1 2 0 16,2-1 1-16,-1-2-1 0,4-3 0 16,-1-3-20-1,0-8-52-15,-1-1-232 0</inkml:trace>
  <inkml:trace contextRef="#ctx0" brushRef="#br0" timeOffset="26967.44">3647 9211 714 0,'0'-11'6'15,"0"3"15"-15,0 4 3 16,0 4-7-16,0 2-1 16,6 14-18-16,-3 2 6 15,3 12 4-15,-6 4 4 0,0 6-5 16,0 2 0-16,-6 0-3 16,-3-4-1-16,0-5-1 15,1-9 0-15,-2-7 0 16,5-9 0-16,1-5 1 15,2-3 3-15,2-11 1 16,0-6-5-16,2-2-2 0,4 0 2 16,-1 1-1-16,3 3 0 15,-1 6-2-15,0 6-2 16,2 3-4-16,2 0 5 16,2 8 2-16,2 2 0 15,1 6 0-15,4-4-2 0,0 1 4 16,0-3-1-16,2-2-2 15,0-6 1-15,1-2 0 16,-3-1 2-16,0-10-1 16,-3-1 1-16,-6-3 0 15,0-2 1-15,-4-1 0 16,-5 1 5-16,-2 4 4 0,0-1 0 16,0 5 1-16,-3 3-5 15,-1 6-4-15,-1 0-4 16,1 5-3-16,3 6 2 0,-2 7-1 15,3 1 1-15,0 3 2 16,0 3-2-16,2 1 2 16,1-2-2-16,5 0 0 15,-1-2 2-15,-1-4-2 16,1-5-32-16,0-8-12 16,-5-2-54-16,1-3-143 0</inkml:trace>
  <inkml:trace contextRef="#ctx0" brushRef="#br0" timeOffset="27451.77">4140 9361 480 0,'0'-9'186'16,"-2"3"-133"-16,-3 2 3 0,3 4-30 16,-2 0-9-16,1 0-12 15,2 6-5-15,0 7-2 16,1 1 1-16,0 2 0 15,0 4 2-15,0-2-2 16,2 1 2-16,5-3-1 0,1-2 0 16,1-4-1-16,1-5-3 15,2-2 3-15,2-3 1 16,-3-3 5-16,0-8-2 16,2-2 0-16,-4-5-1 15,-2-2 0-15,-1-3 1 16,-4 0 1-16,-2 0 0 0,0 1 2 15,-7 6 6-15,-3 4-11 16,-1 5-4-16,-3 7 0 16,3 0-5-16,-2 11-36 15,2 0-51-15,3 1-66 16,3-4-222-16</inkml:trace>
  <inkml:trace contextRef="#ctx0" brushRef="#br0" timeOffset="27873.62">4409 9294 706 0,'-6'-6'4'15,"-3"4"16"-15,7 2-2 16,-2 2-6-16,1 7-3 16,2 2-3-16,0 4-3 15,1 2 0-15,0 2-1 0,0 2-1 16,1-2 0-16,3 2 0 16,0-6-1-16,2 1 0 15,1-3-1-15,-1-6 0 16,4-1-3-16,2-5 6 15,0-1 3-15,4-7 10 16,-1-6-5-16,1-4-3 16,-3-3-3-16,-1-7 5 0,-2 3 5 15,-5-4 3-15,-4 2 0 16,-1 6 1-16,-2 3 6 16,-7 6-4-16,-6 7-19 15,-1 4-5-15,-2 2-4 0,-1 5-46 16,0 1-42-16,3-3-234 15</inkml:trace>
  <inkml:trace contextRef="#ctx0" brushRef="#br0" timeOffset="29248.62">5006 9142 609 0,'-5'-18'11'0,"1"0"27"16,1 5 5-16,2 5-5 0,1 3 1 16,0 5-9-16,0 2-17 15,0 11-19-15,0 8 4 16,0 5 3-16,0 8 2 16,-2 2 3-16,2 4 5 15,0-1-7-15,0-3-1 16,0-4-2-16,4-4-1 0,5-5 1 15,0-9 0-15,2-3 0 16,0-6-1-16,1-5 3 16,-2 0 2-16,3-5 8 15,-4-7-2-15,0-1-5 16,0-3-1-16,-3-2 1 0,-1 3 1 16,-2-1-1-16,0 3 0 15,0 1-1-15,0 2-2 16,0 3 0-16,2 0-3 15,1-1 0-15,4 0 0 16,3 0 1-16,4 2-1 16,3-3-1-16,-1 2 1 0,1 4-2 15,-2 0 1-15,-3 3 0 16,-2 0-8-16,-3 1-14 16,1 4-6-16,-3 3-22 15,0 0-57-15,-1-4-67 0,0-1-194 16</inkml:trace>
  <inkml:trace contextRef="#ctx0" brushRef="#br0" timeOffset="29654.85">5406 9254 617 0,'0'-6'52'0,"0"1"28"16,-4-1-25-16,1 4-30 15,-3 2-11-15,-1 0-12 16,-2 2-3-16,1 8 0 15,-2 3 0-15,1 1 0 0,1 4 0 16,2 0 3-16,3-1-4 16,3-2 4-16,0-4-6 15,0-1 1-15,9-4 1 16,0-5-1-16,3-1 0 16,0-1 5-16,2-9 1 15,-2-3 0-15,-2-1-1 0,-2 1 0 16,-2-3 0-16,-1 1 0 15,-3-1 10-15,1 4 8 16,-3 0-3-16,0 4-4 16,0 3-7-16,0 3-1 15,0 2-4-15,0 3-13 0,3 6 9 16,0 8 3-16,2-2 0 16,-1 5-4-16,3 2-16 15,3-5 4-15,-1 1 2 16,2-3-12-16,1-4-28 0,2-8-68 15,-2-3-25-15,-1-3-324 16</inkml:trace>
  <inkml:trace contextRef="#ctx0" brushRef="#br0" timeOffset="29889.23">5605 9121 165 0,'-5'-15'554'16,"2"4"-465"-16,0 5-50 15,3 6-26-15,0 0 1 16,0 14-18-16,0 3 1 16,6 4 3-16,0 4 2 15,0 4 1-15,2 0 0 0,-2-1 0 16,-1-1 0-16,0-2-1 16,-3-2-1-16,0-5 1 15,1-7-1-15,2-4-18 16,0-6-28-16,0-1-47 0,0-10-118 15</inkml:trace>
  <inkml:trace contextRef="#ctx0" brushRef="#br0" timeOffset="30014.2">5669 9221 11 0,'-6'-2'692'16,"4"0"-638"-16,2-1-35 0,0 3-17 15,0 0-9-15,10 2-2 16,0 2 11-16,2 0-58 15,6-2-142-15</inkml:trace>
  <inkml:trace contextRef="#ctx0" brushRef="#br0" timeOffset="30639.17">5895 9196 595 0,'-8'-3'45'16,"-3"0"4"-16,-1 3-25 0,0 0-6 15,0 2 8-15,0 6-18 16,0 1 0-16,3 5-3 16,-1-2 0-16,3 2 2 15,3 3-2-15,4-2-3 16,0 1-1-16,3 1-3 0,6-3 4 16,3-2-1-16,3-1 1 15,0-3-4-15,1-4 3 16,0-4 3-16,0 0-7 15,-1-10-5-15,-1-3 5 16,-3-3 1-16,-2-5 6 16,-4-5-3-16,-2-2 1 0,-3-8 2 15,0-4 12-15,0-3 7 16,0 3 3-16,0 2-1 16,0 9-14-16,-2 10 6 15,2 11-13-15,0 8-7 0,0 2-4 16,0 14-3-16,0 7 9 15,0 8-1-15,4 0 1 16,0 6 4-16,1-3-4 16,2 2 1-16,-1-7 0 15,0-2-2-15,0-6 3 16,4-1-2-16,-5-7 2 0,2-2 0 16,-2-6 1-16,1-4-2 15,0-1 3-15,-1-5 8 16,0-9-4-16,1-4-3 15,3-1-3-15,-3 2-1 16,-1 1 1-16,1 4 1 16,-2 5-4-16,1 6-1 0,-2 1-1 15,1 4-3-15,0 8 2 16,1 2 3-16,-1 5 0 16,0 2 3-16,2-1-1 15,1-2 0-15,1 0-1 0,-2-4 3 16,2-3-2-16,-3-6-31 15,-1-5-88-15,-1-10-387 16</inkml:trace>
  <inkml:trace contextRef="#ctx0" brushRef="#br0" timeOffset="32029.8">6259 9206 203 0,'0'-4'340'0,"0"3"-333"15,0 0 22-15,0 1-22 16,0 0-13-16,0 4 8 16,0 0 22-16,0 1-6 0,0-1-3 15,7-1 4-15,1-2-5 16,1-1-2-16,4 0-1 16,-2-4 2-16,0-4-8 15,-1-1 0-15,-4-2 0 16,-2 0 7-16,-4 1 1 15,0 0 0-15,-9 2-3 0,-3 2-6 16,-4 4 0-16,1 2 2 16,1 0-3-16,-1 11-3 15,5 4-1-15,3 5 1 16,3 3 1-16,3-1-1 0,1 2 0 16,4-2-1-16,7-1 0 15,3-5 4-15,6-4-3 16,3-7 3-16,4-4 2 15,3-1-4-15,4-7 2 16,-1-8 1-16,-2-3-1 16,-4-4 0-16,-4-1-2 0,-5 0 1 15,-8-1 2-15,-6-1-2 16,-4 1 4-16,0 2 3 16,-5 5-6-16,-6 3 7 15,0 8 0-15,0 5-10 16,1 1 0-16,2 5 0 0,5 6 2 15,3 2-4-15,3 1 2 16,12 2 1-16,3-2 1 16,4 5 0-16,4 0-1 15,-3 1-1-15,-2 3 2 16,-4 2-1-16,-4 0 4 16,-6 1-2-16,-7-3 1 0,0-3-2 15,-4-3-1-15,-7-6 3 16,-4-1 1-16,-1-2-1 15,-4-2 0-15,2-4-17 16,0-2-77-16,0-3-163 16</inkml:trace>
  <inkml:trace contextRef="#ctx0" brushRef="#br0" timeOffset="44123.39">7463 9141 467 0,'-4'-5'21'16,"-1"-1"1"-16,-1 1 48 16,2 1-11-16,1 3-14 0,-1-1-13 15,-1 2-17-15,0 0-14 16,-4 6-4-16,3 4 1 15,-3 2 1-15,0 5 1 16,1-1-2-16,3 2 2 16,-1-1 2-16,4 1-2 15,2-2 1-15,0-2-2 0,4-2 1 16,3-2-2-16,4-3-3 16,3-4 3-16,1-3 12 15,2 0-8-15,1-11 11 16,1-2 9-16,-4-5-3 15,-3-1-9-15,-3 0 3 0,-3 0 3 16,-6-2 5-16,0 2-6 16,0 4 5-16,-9-1-14 15,1 4-8-15,-1 5-2 16,1 1-1-16,0 6 3 16,2 0 0-16,-2 6-23 0,4 3-27 15,4 2-9-15,0-2-6 16,10-2-59-16,3-3-113 15</inkml:trace>
  <inkml:trace contextRef="#ctx0" brushRef="#br0" timeOffset="44435.84">7772 9028 539 0,'0'-12'102'0,"-3"2"-62"16,-7 0 30-16,2 3-27 0,1-1-11 15,-1 5-18-15,0 2-3 16,-2 1-9-16,3 2-2 16,-1 9-2-16,1 3-1 15,2 7 3-15,2 1-1 16,3 4 2-16,0 5-2 0,5-1 0 16,2 2 1-16,2 2 1 15,0-4 0-15,1 0-1 16,-2-4 0-16,0 0 3 15,-1-5-4-15,-3-2 3 16,-2-4 0-16,-2-2-2 16,0-6-26-16,-2-3-31 0,-5-4-66 15,-3 0-32-15,-2-9-186 16</inkml:trace>
  <inkml:trace contextRef="#ctx0" brushRef="#br0" timeOffset="44576.45">7665 9250 627 0,'-1'-7'59'15,"-1"1"8"-15,2 1-39 16,2 3-17-16,8-2-6 16,5 3-1-16,5-1-3 15,4-1-3-15,2-5-143 0,5-2-398 16</inkml:trace>
  <inkml:trace contextRef="#ctx0" brushRef="#br0" timeOffset="45482.65">8655 8983 350 0,'-9'0'286'16,"4"0"-268"-16,3-5 16 15,-2 2 21-15,4-1-13 16,0 1-10-16,0 2-9 15,2-1-21-15,6-1-6 0,4-2 1 16,6 2 3-16,-1 0 0 16,2-1 4-16,-1 0 0 15,-3 1-3-15,-3 1 0 16,-5 2 0-16,-5-2-1 16,-2 2 3-16,-1 0-2 15,-10 0-8-15,-5 3 10 0,-4 3-3 16,-3 3 0-16,-3-1 2 15,3 4-2-15,3-3-1 16,4 0 0-16,2 1 3 16,8-4-4-16,2 2 1 15,4 1 0-15,0 0-2 0,6 2 4 16,8-2-1-16,3 3 4 16,5-2-2-16,3 3-2 15,3-2 1-15,-2 5 2 16,-4-2-2-16,-4 1-1 15,-7 1-1-15,-8-1 0 16,-3-2 2-16,-5-1 0 0,-9-2 4 16,-3-1-3-16,-1-3-1 15,-3 0 1-15,2-3 2 16,2-3-3-16,3 0 0 16,4 0-7-16,8-3-16 15,2-4-36-15,5-2-116 0,11-1-97 16</inkml:trace>
  <inkml:trace contextRef="#ctx0" brushRef="#br0" timeOffset="45904.49">9122 9069 419 0,'3'-5'322'0,"-3"-3"-291"16,0 1 12-16,-3 4-27 15,-1 2 8-15,-1 1-14 16,-1 0-5-16,0 0-5 16,-1 7 0-16,-1 2 0 15,-1 1 0-15,3 4 0 16,0-1 0-16,0 3 0 16,3-1-1-16,3 0 0 0,0-4 0 15,1 2 0-15,9-4-2 16,2-2 0-16,3-4 4 15,3-2-3-15,-2-1 5 16,4-1 0-16,-4-8-4 0,-1-1 6 16,-2-4-1-16,-3-2-2 15,-3 0 2-15,-6-2-1 16,-1-1 11-16,-1 0-6 16,-11 2-1-16,2 3-6 15,-5 5-2-15,-1 6 0 16,-2 3-1-16,3 2-9 0,2 10-25 15,4 3-17-15,3-2-85 16,6-2-147-16</inkml:trace>
  <inkml:trace contextRef="#ctx0" brushRef="#br0" timeOffset="46295.08">9417 9050 669 0,'0'-5'47'0,"-7"-1"-36"0,-1 2 14 16,1 3-13-16,-2 1 7 15,1 0-15-15,1 5-1 16,2 3-1-16,1 4-2 16,0 0 0-16,1 2 0 15,1 0 0-15,2 3 0 0,0-2 1 16,0 0-1-16,6-3-11 15,4-1-17-15,1-4 5 16,2-4 13-16,0-3 12 16,1 0 2-16,0-2 0 15,-2-7 0-15,3-5 2 16,-5 0 14-16,2-6 7 0,-1-2-2 16,-2-2 2-16,-6 0-1 15,-3 2-1-15,0 4-7 16,-6 3-3-16,-8 9-11 15,-4 6-6-15,-4 0 0 16,-2 10-25-16,3 4-33 0,0-1-84 16,3-1-377-16</inkml:trace>
  <inkml:trace contextRef="#ctx0" brushRef="#br0" timeOffset="46966.93">9798 9020 592 0,'-5'-4'44'16,"2"2"6"-16,1-1 9 0,0 3-36 15,0 0-13-15,-1 7-5 16,0 3-6-16,0 7 1 16,1 2 4-16,0-1-5 15,2 3 4-15,0-3-4 16,0-3 2-16,5-3-2 16,4-5-1-16,1-2 3 0,3-5 2 15,1-2 1-15,3-10 4 16,-1-4-4-16,-2-2-2 15,-2-4 0-15,-3 0 2 16,-6-2 2-16,-3 0 5 16,-1 3-4-16,-12 3-7 0,-3 5-4 15,-5 7 3-15,-3 4-1 16,3 2-22-16,-3 6-40 16,6 2-126-16</inkml:trace>
  <inkml:trace contextRef="#ctx0" brushRef="#br0" timeOffset="47560.65">10610 8920 628 0,'0'0'8'16,"0"0"6"-16,-1 0 0 16,-1 0-4-16,1 0-8 15,-1 6-1-15,2-1 1 0,0 3 0 16,0-2 1-16,0-1 1 16,8-2 4-16,0-3 6 15,2 0 16-15,1-3-9 16,1-4-8-16,1-3-7 15,-4-2-2-15,2 2 1 16,-6-2 4-16,-4 0 3 16,-1 0 4-16,-1 2-4 0,-11 2-8 15,-6 4-3-15,0 4-2 16,-3 0 1-16,0 11 2 16,2 3-2-16,3 5 0 15,3 2 0-15,7 0-2 0,3 0 1 16,3-1 0-16,7-1 0 15,8-3 1-15,7-3 0 16,5-6 0-16,4-2 0 16,4-5-24-16,3 0-63 15,3-3-72-15,-1-8-141 16</inkml:trace>
  <inkml:trace contextRef="#ctx0" brushRef="#br0" timeOffset="47951.25">10971 8924 643 0,'-1'-9'53'0,"-3"0"38"16,-1 3-43-16,-3 3-15 16,2 0-20-16,-2 3-13 15,0 3-2-15,-3 6 3 16,2 1-2-16,-1 4-1 16,1 3 2-16,2-2 0 15,3 1-1-15,3-2-1 0,1-2 0 16,0-2 1-16,6-5-3 15,5-2 3-15,-1-3 2 16,5 0 4-16,2-8-2 16,-1-2-1-16,-1 0 1 15,-1-3-3-15,-3 0 4 0,-1 1-4 16,-5 1 4-16,0 1-5 16,-2 1 5-16,-3 3 13 15,0 2 0-15,0 3-7 16,0 1-7-16,0 0-8 15,0 4 2-15,2 5 1 16,2 3 0-16,0 2 0 0,3 2-26 16,2 0-2-16,4-2-19 15,1-1-11-15,2-4-45 16,7-6-19-16,-1-3-193 16</inkml:trace>
  <inkml:trace contextRef="#ctx0" brushRef="#br0" timeOffset="48544.96">11333 8918 700 0,'0'-12'62'0,"-3"0"18"0,-2 2-48 15,0 6-17-15,-3 2-10 16,0 2-6-16,0 2-1 16,-1 8 0-16,0 2 1 15,1 6 0-15,2 2-2 16,0-1 4-16,3 0-2 0,3-2 0 15,0-4-5 1,7-1 0-16,5-6-2 0,2-4 1 16,2-2-1-16,2 0 2 15,2-12-8-15,-3-2-5 16,1-5 14-16,-2-5 3 16,-4-7 4-16,0-5 2 0,-3-7-4 15,-5-5 10-15,1-1 5 16,-5 1 10-16,0 7 8 15,0 9 0-15,0 13-8 16,0 5-20-16,0 12-2 16,0 2-7-16,0 12-2 0,0 8 0 15,0 8 6-15,0 6 1 16,0 6-2-16,2 0 1 16,1 2 1-16,0-5-1 15,-2-2 0-15,2-5 0 16,0-6 0-16,0-7-1 15,-1-4 1-15,2-6 0 0,1-4-2 16,1-3 3-16,3-4 7 16,1-8-3-16,2-5-1 15,0 0-2-15,1 3 0 16,-2 0 0-16,-2 4 2 16,-2 2-5-16,-1 8-1 0,-1 0 2 15,1 10-3-15,0 4 1 16,1 6 2-16,1 2-1 15,0 2 2-15,2 2-1 16,0-2 1-16,2-4-4 0,2-6-45 16,-3-8-34-16,0-6-217 15</inkml:trace>
  <inkml:trace contextRef="#ctx0" brushRef="#br0" timeOffset="83639.75">3689 9964 109 0,'0'-2'96'0,"0"1"-66"0,0-2 27 16,0 1 11-16,0-1-20 15,0-1-6-15,0 1 3 16,0-1-7-16,0 2-8 16,0 0-5-16,0 1 1 0,0 1-10 15,0 0-6-15,0 1-14 16,0 10-5-16,0 4 7 15,-1 4 6-15,-1 6 2 16,-1 3-1-16,2-1-1 16,-3 0-1-16,2-5 1 15,-1-2-3-15,3-5 4 0,-2-6-1 16,2-2 4-16,0-3-2 16,0-4 6-16,0-1 30 15,0-10 21-15,0-6-48 16,0-2-12-16,0-6-2 0,2-5 0 15,2 0 0-15,-3-4 1 16,1 3-1-16,1 2-2 16,-2 2 1-16,2 6 0 15,-2 6 0-15,0 5 0 16,2 8 1-16,1 2-6 0,-2 2-4 16,4 11 7-16,0 3 1 15,1 6 0-15,0 4-1 16,0 0 3-16,0 0-1 15,-2 0 0-15,1-2 0 16,0-4 0-16,1-4 1 16,-1-1-2-16,-1-4 1 15,-1-3 1-15,0-2-3 0,1-5 4 16,0-1-4-16,3-4 8 16,-2-8 9-16,2-3-7 15,2-5-7-15,-3-3 4 16,0-4-2-16,1 1-1 0,-2-1-1 15,-1 4 2-15,-2 3 1 16,1 5-3-16,-3 6 1 16,2 3-2-16,-1 6 0 15,1 2-7-15,1 10 0 16,1 6 4-16,0 6 3 0,1 3-1 16,0 3 2-16,-1 0 0 15,0-1-13-15,4-1-17 16,-1-5-29-16,1-6-29 15,2-2-27-15,1-6-102 16</inkml:trace>
  <inkml:trace contextRef="#ctx0" brushRef="#br0" timeOffset="83858.47">4040 10075 453 0,'0'-15'38'0,"0"3"41"15,0 3 3-15,0 4-22 16,0 1-12-16,0 4-15 15,0 4-28-15,0 6-11 0,0 6 3 16,2 2 4-16,1 5-1 16,-2 3 2-16,2-2-2 15,-1-3 1-15,-1-3 1 16,2-4-14-16,-3-5-21 0,1-6-20 16,0-3-14-16,2-2-18 15,-1-10-95-15</inkml:trace>
  <inkml:trace contextRef="#ctx0" brushRef="#br0" timeOffset="83999.1">4029 9878 558 0,'-7'-8'12'0,"0"1"10"16,2 4-17-16,4 2-4 15,1 1-2-15,0 0-20 16,0 6-86-16,2-1-184 0</inkml:trace>
  <inkml:trace contextRef="#ctx0" brushRef="#br0" timeOffset="84374.06">4142 9981 558 0,'4'4'54'15,"-2"0"-53"-15,-2 3-2 16,0 2 10-16,3 3 14 15,1 3 4-15,-1 1-4 0,-2 3-11 16,3-2-9-16,-3 0 2 16,3-2-5-16,-2-4 2 15,1-3-1-15,-2-3 1 16,2-3 1-16,-1-2 1 16,3-4 14-16,-2-5 10 15,5-6-22-15,-1-4-5 0,2-3 6 16,1-2-1-16,1 2-1 15,-2 0 5-15,0 5 0 16,-3 6-4-16,0 4-4 16,-1 6 0-16,0 1-6 15,-1 10-3-15,0 5 7 0,2 6 2 16,0 3 1-16,1 1 1 16,1 3-4-16,1-4 2 15,0 0-1-15,2-4 1 16,1-2-4-16,0-7-43 15,0-9-146-15</inkml:trace>
  <inkml:trace contextRef="#ctx0" brushRef="#br0" timeOffset="85420.87">4502 9983 425 0,'-5'-6'66'16,"4"-3"-26"-16,-2 2 24 15,2 3-14-15,0 2-14 16,1 0-2-16,0 2-17 16,0 3-20-16,0 7 0 0,1 5 0 15,2 4 3-15,-1 2 1 16,1 0-2-16,-3 1 4 15,2-2-3-15,-2-4 1 16,0-2 0-16,0-4-26 16,2-3-54-16,-1-7-88 0</inkml:trace>
  <inkml:trace contextRef="#ctx0" brushRef="#br0" timeOffset="85577.1">4409 9818 594 0,'-9'-11'6'0,"3"1"7"0,1 8-1 16,5 2-8-16,0 0-11 15,7 5-1-15,3 5-26 16,2-1-106-16</inkml:trace>
  <inkml:trace contextRef="#ctx0" brushRef="#br0" timeOffset="85874">4676 10052 544 0,'-3'2'84'0,"1"-2"-59"16,2 0 4-16,0 0-1 15,1 0-21-15,9-2-6 16,3 1 0-16,2 1-1 0,4 0 3 16,4 0-2-16,1 0-9 15,2 0-83-15,-1 0-27 16,2 0-144-16</inkml:trace>
  <inkml:trace contextRef="#ctx0" brushRef="#br0" timeOffset="86108.37">5074 9886 726 0,'-2'-4'44'15,"-7"-8"4"-15,5 8-26 16,4 4-9-16,0 2-8 16,0 10-14-16,4 4 7 15,2 8 1-15,0 5 2 0,0 2 0 16,3 2 1-16,-3-2-33 16,-1-2-72-16,-1-7-77 15,-1-9-158-15</inkml:trace>
  <inkml:trace contextRef="#ctx0" brushRef="#br0" timeOffset="86577.03">5084 9894 622 0,'-6'-19'32'16,"-2"4"18"-16,1 4-27 15,4 1-15-15,3 5 1 0,0 0-7 16,4 0-8-16,6 4 2 15,2 1 7-15,1 0-2 16,-1 0-1-16,2 1-2 16,-1 5-7-16,-6 2 0 15,0 0-9-15,-3 1-15 0,-4 2 4 16,0 0-1-16,-2-1-1 16,-4 1 15-16,1-3 9 15,0-3 6-15,2 1-1 16,2-5 2-16,-1 1 2 0,2-1 15 15,0-1 27-15,3 0-31 16,5 1-5-16,2 2 0 16,2 1-1-16,0 2 1 15,2 3 0-15,1 0 4 16,-2 2 5-16,1 1-3 16,-4 1-4-16,-2 2-5 15,-4 1-1-15,-4 0-4 0,0 0 2 16,-6-1 0-16,-6-4 6 15,-3 1-2-15,0-6-3 16,0-2 2-16,3-3-2 16,1-1 2-16,4-2-4 0,2-5 2 15,5-3-44-15,0-4-48 16,3 0-138-16</inkml:trace>
  <inkml:trace contextRef="#ctx0" brushRef="#br0" timeOffset="86983.25">5397 9952 685 0,'0'0'35'16,"-4"0"10"-16,-2 0-22 0,1 6-22 16,0 4-1-16,0 3 0 15,1 3-1-15,0 0 1 16,2 1 1-16,2-1 0 15,0-2-3-15,0-3 4 16,0-5-4-16,4-1-3 16,0-5 0-16,0 0 5 0,1-6 10 15,2-4-8-15,-1-4 0 16,-1-2-1-16,0-2 0 16,-1 0 1-16,0 0 9 15,-3 4-3-15,2 3-7 16,-1 3 1-16,-2 4-3 0,0 4 1 15,1 1-10-15,1 9 2 16,-1 4 9-16,4 4-2 16,0 3 3-16,0 2-2 15,4-1-1-15,-1 1 4 16,2-4-5-16,-2-1 4 0,2-5-40 16,0-7-55-16,-1-4-54 15,1-2-194-15</inkml:trace>
  <inkml:trace contextRef="#ctx0" brushRef="#br0" timeOffset="87217.73">5597 9838 645 0,'-3'-2'105'15,"0"1"-68"-15,1 1-23 0,1 3-16 16,1 8 3-16,0 3 5 15,0 5 1-15,3 5-1 16,2 3 0-16,-1 2-1 16,1 1-1-16,-1-2-2 15,-2-2-1-15,2-4 1 16,-3-5-22-16,3-6-30 0,2-7-50 16,-1-4-39-16,2-3-173 15</inkml:trace>
  <inkml:trace contextRef="#ctx0" brushRef="#br0" timeOffset="87373.98">5653 9966 609 0,'-2'-2'39'0,"0"-1"-24"16,2 1-4-16,0 2 27 16,2 0-17-16,8 0-24 0,1 0 3 15,1 0 6-15,3 0-18 16,1 0-126-16,1 0-120 15</inkml:trace>
  <inkml:trace contextRef="#ctx0" brushRef="#br0" timeOffset="87983.3">5876 9904 518 0,'-5'-6'89'15,"0"4"-30"-15,-3 0-9 16,-1 2-26-16,1 0-17 15,-1 10-9-15,1 4 0 16,0 3 0-16,2 5 4 0,3 0-2 16,0-1-1-16,3-1 0 15,0-4 3-15,4-1-5 16,4-5 4-16,4-1-6 16,1-6 4-16,4-3 8 0,1 0-5 15,3-5 2-15,0-5-11 16,-2-8-8-16,-4-1-5 15,-2-6 13-15,-4-7 8 16,-4-3-2-16,-3-7 4 16,0-2-2-16,-2 0-1 0,0 5 18 15,-3 7 43-15,1 9-17 16,-2 9-25-16,1 8-6 16,3 6-13-16,0 9-9 15,0 6 7-15,0 4 2 16,3 5-2-16,3 3 2 15,-1 2 0-15,3 4 0 16,-2-2 1-16,0 1 0 0,0-3 0 16,0-4-1-16,-1-4-1 15,0-7-3-15,0-5 6 16,-2-1-3-16,2-6 2 16,0-2 0-16,-1 0 9 0,3-11 6 15,-1-2-4-15,3-5-2 16,-2 0-2-16,3-1-1 15,-3 4-4-15,0 3-3 16,-1 7-1-16,-1 5 0 16,-1 0-4-16,1 10-1 0,1 4 2 15,0 3 5-15,2 2-1 16,-2 2 1-16,1-2-1 16,2-2-10-16,-3-3-45 15,3-9-93-15,-3-5-456 16</inkml:trace>
  <inkml:trace contextRef="#ctx0" brushRef="#br0" timeOffset="91484.05">6737 9775 330 0,'0'-5'54'0,"0"-1"10"15,-1 0 4-15,1-3 1 16,-4 0-14-16,0 0-14 16,1 0 16-16,-4 0-17 0,1 1-16 15,-3 2-8-15,-2 3-7 16,-1 3-7-16,-1 0-3 15,-1 5 0-15,2 6-1 16,-4 5 0-16,4 2-1 16,4 6 1-16,2 1 1 0,3 1 0 15,3 2-1 1,0-3 1-16,8-3 1 0,3 0-1 16,0-5-3-16,4-2 2 15,-1-6 3-15,1-2 2 16,-4-4 2-16,0-3-5 15,-4 0 6-15,-2-7-1 16,-2 0 2-16,-3-6 1 0,0 0-1 16,0-2-5-16,-4 0 3 15,0 2-2-15,2 2-2 16,0 2 0-16,2 3 0 0,0 4-3 16,6 2-3-16,5 0 2 15,0 0 1-15,6 5-1 16,1 4 3-16,0 1 1 15,0 2-1-15,-2 0-1 16,-1 2 2-16,-4 0 0 16,-7 1-5-16,-1 0 2 0,-3 0 3 15,0-3-1-15,0-2 0 16,-1-1 1-16,-2-2-20 16,3-4-31-16,0-2-58 15,0-1-67-15</inkml:trace>
  <inkml:trace contextRef="#ctx0" brushRef="#br0" timeOffset="92343.4">6993 9925 629 0,'2'-5'45'16,"-2"1"26"-16,0 1-28 15,0 1-9-15,0 1-18 16,-2 1-10-16,1 0-5 15,-2 0-3-15,0 0 0 16,0 3 0-16,2 0 2 0,-1-1 0 16,1 1-1-16,0-1 3 15,1-2-3-15,0 0 1 16,0 0 3-16,0 0-2 16,0 0 1-16,0 0 1 15,0-3-1-15,2-4-1 0,0-2-1 16,1-3 1-16,0 0 0 15,-1-2 0-15,1-2-1 16,-1 1 2-16,-2-1 0 16,0 4-2-16,0 1 1 15,0 3-2-15,0 4 4 0,0 2 4 16,0 2-5-16,0 0-5 16,0 0-3-16,0 1 4 15,0 3 2-15,2 0 0 16,-1 0 0-16,-1-2 0 15,1 1 1-15,-1-1-1 16,0-2 2-16,0 0-1 16,0 0 3-16,0 0 0 0,2 0-2 15,-1-2 1-15,1-1-5 16,-2 0 3-16,2-3-2 16,2 2 2-16,-2-1 1 15,-1 0-4-15,-1-1 3 16,0 4 0-16,0-3-1 0,0 4 0 15,0-1-3-15,-1 0-1 16,-3 2 2-16,0-1 2 16,1 0 0-16,0-1 2 15,0 1-2-15,-2-1 1 0,1-1-1 16,0-1 1-16,0 1 0 16,-3-2 0-16,2 0-1 15,-2 1 0-15,-2 3-1 16,-3-1 0-16,1 2-1 15,1 0 1-15,0 0-1 16,5 2 1-16,0-1 1 0,5 1-3 16,5-2-1-16,8 0 3 15,1 0 1-15,7-3 3 16,0 1-2-16,5-2 1 16,-3 4 1-16,1 0 0 0,0 0 0 15,-2 4-1-15,-2 1-2 16,-2 4-1-16,-5-1 1 15,-3 6-1-15,-4-2-1 16,-2 2 5-16,-4 1-3 16,0 1 1-16,0 1 0 0,-4 0 1 15,1-1-1-15,1-1-12 16,2-3-18-16,0 0-40 16,5-5-76-16,9-5-136 15</inkml:trace>
  <inkml:trace contextRef="#ctx0" brushRef="#br0" timeOffset="92718.35">7340 9802 519 0,'4'-8'82'0,"-4"-1"-2"16,0 4-1-16,0 0-26 16,0 1-21-16,-4 3-22 0,-1 1-9 15,-2 0-4-15,1 8 4 16,-3 1-2-16,3 3 0 15,-1 3 1-15,3 0 0 16,1-3 0-16,1 0 0 16,2-2-2-16,0-5-3 0,0-1-3 15,7-2 2-15,0-2 4 16,3 0 5-16,0-8-1 16,2 0 1-16,-2-4-1 15,0 0 1-15,-3-2-3 16,-1 4 2-16,-3-1 1 0,1 5-3 15,-2 1 0-15,0 4 1 16,-1 1-4-16,1 3-7 16,-2 4 7-16,4 4 1 15,-1 2 5-15,3 1-3 16,1 0-29-16,4-4-74 16,4-2-49-16,2-5-106 0</inkml:trace>
  <inkml:trace contextRef="#ctx0" brushRef="#br0" timeOffset="93171.42">7698 9776 662 0,'-7'-5'6'16,"0"2"2"-16,-1 1-2 15,2 2 1-15,-2 2 0 0,2 5-6 16,0 1-4-16,2 3 3 15,0-1 1-15,2 1-2 16,0 1 1-16,2-3 0 16,0 1-1-16,2-3 1 15,4-1-2-15,-1-2-15 16,4-1-5-16,0-3-2 16,-2 0-18-16,4-4 18 0,-2-5 2 15,-1-5 20-15,0-1 2 16,-3-5 2-16,0-1 2 15,1-3 23-15,-4-7 16 16,-1-3 10-16,1 2 15 0,-2 2-11 16,0 4-15-16,0 7-21 15,0 9-14-15,-3 7-3 16,1 3-8-16,0 8 0 16,0 8 4-16,2 6-2 15,0 2 2-15,0 6 0 0,2-1-1 16,2 2 0-1,1-2 5-15,-1-2-7 0,1-3-14 16,2-3-23-16,1-5-31 16,2-4-39-16,0-8-92 15</inkml:trace>
  <inkml:trace contextRef="#ctx0" brushRef="#br0" timeOffset="93358.92">7899 9775 617 0,'3'-3'63'0,"-3"3"-14"16,1 0-52-16,0 6-2 0,-1 4 7 16,3 2 1-16,-1 2-2 15,-1-1-1-15,-1 1 2 16,0-4-1-16,0-1 0 16,0-3-49-16,0-6-27 15,2 0-45-15,2-6-367 0</inkml:trace>
  <inkml:trace contextRef="#ctx0" brushRef="#br0" timeOffset="93499.53">7970 9621 729 0,'-3'-1'42'0,"0"1"-33"16,0 0-13-16,2 4 2 15,-1 6 1-15,2 3-15 16,0 2-91-16,0-5-131 15</inkml:trace>
  <inkml:trace contextRef="#ctx0" brushRef="#br0" timeOffset="93858.89">8144 9705 556 0,'3'0'6'16,"-3"0"1"-16,1 0-9 15,1 0 8-15,1 0 0 16,-1 0 1-16,3 0 6 16,1 0 1-16,1 0 17 0,0-4 0 15,1-3-4 1,-1-3-10-16,-3 1 10 0,1 1 1 16,-5-1-5-16,0 3-8 15,0 3-10-15,-6 1-12 16,-3 2 1-16,-3 6 7 15,0 3 1-15,2 5-4 0,1 4 2 16,2-2 3-16,6 2-5 16,1 0 1-16,0-3 3 15,3 0-4-15,4-1 4 16,5-5-4-16,2-1 1 16,2-3 1-16,4-5-44 0,-1 0-67 15,4 0-139-15</inkml:trace>
  <inkml:trace contextRef="#ctx0" brushRef="#br0" timeOffset="94436.95">8354 9736 568 0,'0'-8'92'0,"0"2"20"15,0 2-59-15,0 2-36 16,0 2-10-16,0 0-7 16,0 0-6-16,0 8 3 15,0 2 3-15,0 0 0 16,0 5 1-16,3-4-1 15,-2 1 0-15,4-1-2 0,0-5-1 16,2-1 2-16,-1-3 3 16,2-2 2-16,3 0 2 15,-1-6-2-15,0-1-1 16,1-4-2-16,0-1-2 0,0 1 3 16,0-2 0-16,-4 6-2 15,-2 2 0-15,-3 0 0 16,0 5-4-16,-2 0-3 15,0 3-3-15,0 5 12 16,-2 1-1-16,2 1-3 16,0-1 4-16,0 1-2 0,4-4 1 15,2 1-2-15,2-3 4 16,0-2-3-16,1-2 0 16,3 0-1-16,1 0 8 15,0-4-6-15,0-6 2 16,-2-2-2-16,0-3 3 15,-3-6-4-15,-1-6 0 0,-2-5 0 16,4-3 1-16,-2-5 0 16,1 2 9-16,-2 5 11 15,-1 5-15-15,-1 8 4 16,-1 8-1-16,-3 8-9 0,0 4-1 16,0 12-16-16,0 6 16 15,0 6 1-15,0 5 0 16,3 4 1-16,2 1 0 15,-1 0-2-15,0-3 2 16,0-2-3-16,0-3-8 0,-2-4 0 16,-2-6-15-16,1-6-19 15,1-1-63-15,-1-8-76 16</inkml:trace>
  <inkml:trace contextRef="#ctx0" brushRef="#br0" timeOffset="94577.59">8683 9650 727 0,'0'-5'75'16,"0"0"-37"-16,4 3-33 15,6 0-7-15,1 0-1 0,7 1 3 16,1-6-47-16,5-3-266 16</inkml:trace>
  <inkml:trace contextRef="#ctx0" brushRef="#br0" timeOffset="95624.61">9210 9553 588 0,'0'-12'28'16,"-1"0"42"-16,-1 3 7 15,2 5-23-15,0 4-24 16,0 0-12-16,5 9-28 0,2 10 11 16,1 9-2-16,1 5 2 15,0 5 1-15,-3-2 0 16,-1 0-3-16,-1-7-7 16,-2-5-24-16,-1-8-20 15,-1-7-44-15,0-9-49 16,0 0-181-16</inkml:trace>
  <inkml:trace contextRef="#ctx0" brushRef="#br0" timeOffset="95905.83">9145 9563 567 0,'-12'-14'45'0,"4"2"4"0,4 1 2 16,4 3-3-16,7 2-18 15,11 1-23-15,6 2-8 16,11 3 3-16,5 0-2 15,2 10 2-15,-1 5-1 16,-4 4 0-16,-5 6-2 0,-10 4 1 16,-6 2-2-16,-10 1-1 15,-6-1 4-15,-1-5 0 16,-15-2-2-16,-4-4 1 16,-4-4 3-16,-3-4-1 15,-3-3 1-15,3-4-3 0,1-3 2 16,7-2-1-16,6-2-10 15,9-7-22-15,4-5-43 16,15-1-91-16,11-6-99 16</inkml:trace>
  <inkml:trace contextRef="#ctx0" brushRef="#br0" timeOffset="96296.42">9647 9608 116 0,'-3'0'412'0,"-7"0"-403"16,1 0 22-16,0 0-17 0,0 1 5 16,0 6-4-16,3 2-7 15,2-1-5-15,4 0-3 16,0-3-3-16,0 1 6 16,2-4-1-16,6-2 3 0,1 0 5 15,0-1 14-15,4-6-2 16,-3-3-13-16,1-1-2 15,-2 0-2-15,-2-3 3 16,-5 1 7-16,-2 2 8 16,-3 0-17-16,-9 3 0 15,-3 4 4-15,-3 4 3 0,-2 0-8 16,0 10-5-16,1 8 1 16,1 7-2-16,4 3 0 15,4 5 3-15,5-1-3 16,5-2 1-16,5-4 1 15,12-6-1-15,8-8-2 0,4-4-9 16,8-8-25-16,2 0-32 16,0-8-81-16,0-7-129 15</inkml:trace>
  <inkml:trace contextRef="#ctx0" brushRef="#br0" timeOffset="96593.27">9901 9553 512 0,'-10'-4'71'0,"0"1"-27"16,1 3 3-16,0 0 2 16,1 0 6-16,1 4-32 0,5 3-9 15,2 2-11-15,0 2-3 16,6 1 1-16,6 1-1 16,3 4 7-16,3-2-4 15,-1 4 4-15,-2 0 2 16,-3 0 4-16,-3-1-3 15,-7 1-6-15,-2-3 2 0,0-1-5 16,-9-4 2-16,-4-2-2 16,3-4 4-16,-2-2-2 15,2-3-5-15,2 0-26 16,5-8-8-16,3-5-55 16,3-5-118-16</inkml:trace>
  <inkml:trace contextRef="#ctx0" brushRef="#br0" timeOffset="96843.27">10181 9566 457 0,'-7'0'131'0,"-5"0"-118"16,-3 2 4-16,3 7-1 15,-1 0 15-15,0 1-18 16,4 0-3-16,3 0-2 15,3 0 2-15,0 0 2 0,3-2 0 16,0 1 0-16,3-2 7 16,9 0-1-16,-2 0-11 15,7-4-4-15,0 2-3 16,5-2 3-16,0-3-6 0,4 0-70 16,3 0-14-16,-3-4-149 15</inkml:trace>
  <inkml:trace contextRef="#ctx0" brushRef="#br0" timeOffset="97827.57">10469 9566 497 0,'-9'0'87'16,"2"0"-77"-16,-1 0 3 15,5 0 7-15,1 4 15 0,2 0-21 16,0 0-5-16,3 0 1 15,7-1 3-15,0-1-3 16,5 0-1-16,1-2-5 16,3 0-3-16,0-4 2 15,2-2-12-15,-3-1-32 0,0-4 20 16,-6 1 22-16,0 0 3 16,-5-1 0-16,-5 1 13 15,-2 2 20-15,0 0 3 16,-6 5-18-16,-4 0-19 15,-1 2-1-15,-1 1-1 16,-1 0-2-16,-2 1 1 0,4 4 1 16,-2 4 0-16,1-3 1 15,1 2-2-15,3 2 1 16,2-2-3-16,4 2 1 16,2-1 1-16,0 2-1 15,1-1 1-15,8 1-3 16,1-4-9-16,2 0 3 0,2-2 5 15,1-3 1-15,1-2-2 16,-1 0 2-16,0 0 2 16,2-2 1-16,-4-7 2 15,-2 1 0-15,0 0-1 0,-1-3 7 16,0 1 20-16,0 3-8 16,-3 0-8-16,-1 3-6 15,-1 3-4-15,-2 1-2 16,0 0-3-16,-1 2-2 15,0 5 3-15,1 3 3 0,0-1-1 16,1 3 1-16,4-1 0 16,-1-1 0-16,2 1-2 15,2-3 0-15,-2 1-1 16,3-6 3-16,-2-1-5 16,3-2 2-16,-1 0 4 15,-2-7 0-15,1-3-2 16,2 0 0-16,-1-2 3 0,-3 0 6 15,-1 4 3-15,-1 0-9 16,-4 2-4-16,0 2 1 16,-3 4 0-16,0 0-4 15,0 0-4-15,2 6 3 0,-1-1 6 16,1 3-1-16,0 2 1 16,3-3 0-16,2 0 0 15,1-2-1-15,3 0 3 16,4-5-1-16,2 0-1 15,0-3 2-15,3-4-2 0,0-2 1 16,-3-6 0-16,-1-4-2 16,-1-3 4-16,-4-2-6 15,-2-8 6-15,-4-5-2 16,-3 3 13-16,-2 2 5 16,0 3-4-16,-5 7-14 15,-3 12-5-15,-1 9-1 0,2 1-1 16,0 15 2-16,3 6 0 15,2 3 2-15,2 4-1 16,4 1-3-16,5 0 3 16,1-2 0-16,2-1 1 0,-2-2 0 15,0-2-8-15,-1-1-34 16,-4-8-79-16,3-6-170 16</inkml:trace>
  <inkml:trace contextRef="#ctx0" brushRef="#br0" timeOffset="97968.19">11156 9484 702 0,'3'-8'51'16,"0"-2"-7"-16,2 8-27 15,2 2-2-15,4-4-10 16,2 4-3-16,5 0-3 16,2 0-42-16,0-8-164 0</inkml:trace>
  <inkml:trace contextRef="#ctx0" brushRef="#br0" timeOffset="98686.88">11841 9420 751 0,'-1'-10'43'15,"1"2"-33"-15,0 5 18 16,0 3-16-16,3 11-18 16,0 7 2-16,2 6 7 15,-3 8-3-15,-2 2 1 16,0-3 1-16,0-6-1 16,-4-3 3-16,1-10-5 0,0-10 3 15,3-3 3-15,0-13 21 16,0-9-15-16,3-7-8 15,6-6 2-15,0-6 9 16,3-4 0-16,2-2-5 0,1 2-5 16,-3 6-2-16,-3 8-2 15,-1 10 2-15,-1 12 1 16,-2 10-2-16,3 5-1 16,1 13-4-16,4 9 4 15,3 8 1-15,0 5-2 16,3 2 2-16,-2-1 2 0,1 1-2 15,-3-6 0-15,-1-4 1 16,-3-7-1-16,0-4-17 16,-4-8-29-16,-3-8-19 15,-4-5-104-15,0-4-86 16</inkml:trace>
  <inkml:trace contextRef="#ctx0" brushRef="#br0" timeOffset="98843.11">11873 9472 703 0,'-7'0'81'0,"7"-3"-55"16,7-2-11-16,17 1-14 15,9-1 6-15,7 1-3 16,4 1-1-16,-2 2-34 16,2-1-106-16,-11-1-187 15</inkml:trace>
  <inkml:trace contextRef="#ctx0" brushRef="#br0" timeOffset="99608.73">12244 9209 669 0,'2'-13'11'16,"-2"4"37"-16,0 4 10 0,0 5-26 15,2 2-18-15,-2 11-21 16,0 7 5-16,1 10 5 16,-1 9 0-16,0 3-2 15,-3 4 1-15,-2 0-1 16,1-6 1-16,2-3-3 16,2-10-26-16,2-7-25 0,13-10-37 15,8-9-54-15,5-1-192 16</inkml:trace>
  <inkml:trace contextRef="#ctx0" brushRef="#br0" timeOffset="100061.78">12555 9399 625 0,'0'-12'35'0,"-8"5"18"0,-6-3-24 16,-1 7-10-16,-3 2-5 15,-3 1-7-15,2 4-3 16,-1 6-3-16,0 4-2 0,4 3 1 15,4 0 2-15,4 0-4 16,4-4 2-16,4-1-5 16,1-4 4-16,9-6-2 15,4 0 2-15,3-2 12 16,1-2-9-16,2-6 1 16,-4 0-1-16,0-4 0 0,-2 5 1 15,-2-2 13-15,-2 5 1 16,-2 1-6-16,0 3-6 15,1 0-5-15,-2 11 0 16,0 1 0-16,-1 8 0 16,2 6 0-16,-7 5 0 0,-1 3 0 15,0 4-1-15,-5-1 2 16,-6-5-1-16,-4-4 0 16,0-8 1-16,-3-7 1 15,1-7 0-15,1-4 1 16,0-2 2-16,5-7-1 0,3-7 1 15,7-8-3-15,1-4-2 16,15-3-4-16,9-3-28 16,6 0-57-16,10-1-71 15,4 1-153-15</inkml:trace>
  <inkml:trace contextRef="#ctx0" brushRef="#br0" timeOffset="100389.88">12904 9346 579 0,'-2'-1'34'0,"-10"-10"-6"16,-1 10 4-16,-2 1-5 0,0 3 5 16,-2 7-17-16,3 5-3 15,3-1-9-15,0 2-1 16,4 1-2-16,-1-1 0 16,8 1 0-16,0-3 1 15,0-3-4-15,4 0 3 0,7-5 6 16,2-1 5-16,3-5 3 15,3 0-8-15,0-5-1 16,-2-2 0-16,1-5 0 16,-1-5-1-16,-3 1 4 15,-3-3 2-15,-5-1-4 0,-6 0-4 16,0 1-4-16,-9 5 2 16,-4 4 1-16,-5 7-2 15,1 3-1-15,-3 0 4 16,6 8-5-16,3 6-53 15,5 0-64-15,6-4-138 16</inkml:trace>
  <inkml:trace contextRef="#ctx0" brushRef="#br0" timeOffset="101077.34">13103 9422 390 0,'0'0'266'0,"0"0"-229"16,0 0 21-16,-1 0-9 16,-1-2-3-16,-1-5-21 15,-3-1-7-15,2 1-10 16,-3-4-4-16,2-1-3 16,1-1 0-16,3-4 0 15,1 0 0-15,0 1-3 0,7-1 0 16,8 2 1-16,3 2-3 15,4 3-6-15,5 2 6 16,-1 6 2-16,3 0 2 16,-5 2 0-16,-4 2 0 0,-5 5-1 15,-3 5 0-15,-5-1-2 16,-6 6 2-16,-1-1 0 16,0 2 6-16,-2 0-3 15,-3 0 1-15,4-2-2 16,1-5 0-16,0 0 0 15,2-6-2-15,9-2-13 0,1-2-8 16,3-1-1-16,3-4 4 16,-3-4 12-16,0-4 8 15,1-1 1-15,-3-2-1 16,0 1 0-16,-6 2 2 16,1 5 11-16,-5 4 5 15,-1 3-9-15,-2 3-17 0,0 9 3 16,0 3 5-16,0 6-1 15,0-1 2-15,-3 1-2 16,1-1 1-16,2-5-1 0,-3-1-8 16,3-8-24-16,0-5-34 15,8-1 7-15,1-7-58 16,1-10-211-16</inkml:trace>
  <inkml:trace contextRef="#ctx0" brushRef="#br0" timeOffset="101217.92">13461 9112 660 0,'-6'-12'47'16,"0"4"6"-16,3 4-31 15,3 2 4-15,0 2-17 16,0 0-22-16,9 7 8 16,-3 3-66-16,8-1-37 0,-2 0-81 15</inkml:trace>
  <inkml:trace contextRef="#ctx0" brushRef="#br0" timeOffset="101436.68">13625 9124 590 0,'0'-6'124'0,"0"0"-46"16,0 4-12-16,0 2-30 16,2 0-17-16,-1 10-20 15,2 4 1-15,-2 5 0 16,1 4 0-16,-4 2 1 0,2 4 0 15,-1 1-1-15,-5 0 1 16,1-1-1-16,1-2 0 16,4-4-38-16,0-6-17 15,9-5-50-15,6-8-83 16</inkml:trace>
  <inkml:trace contextRef="#ctx0" brushRef="#br0" timeOffset="101967.9">13800 9252 698 0,'-13'-5'2'16,"4"-2"1"-16,2 4-3 15,0 1 25-15,2-1 9 16,3-1-23-16,2 0-6 16,0-3 0-16,0-1-4 15,0-3-1-15,3-3 3 16,4-7-1-16,-2-6-1 0,5 1-1 15,-1-2 3-15,0 2-3 16,-3 4 1-16,1 8-3 16,-2 9-5-16,1 5 4 15,-4 10 0-15,0 9 3 16,-1 6 0-16,0 4 0 0,-1 6-1 16,-1-2 3-16,1 3 1 15,0-3 0-15,0-4 0 16,0-2 3-16,4-4 5 15,1-5-5-15,-1-3-2 0,2-3-1 16,1-5-2-16,0-4 4 16,1-3 0-16,1 0 2 15,0-6-1-15,2-6-4 16,-2-3 1-16,5 1 0 16,-1-3-1-16,0 3 4 15,-3 0 3-15,1 7 3 0,-3 3-7 16,-2 4-4-16,-4 0-3 15,0 2-4-15,-1 7 1 16,-1 2 5-16,0 3 0 16,0-2 0-16,0 1 1 15,0 0 0-15,0-1-1 16,0 0-30-16,3-4-62 0,3-4-150 16</inkml:trace>
  <inkml:trace contextRef="#ctx0" brushRef="#br0" timeOffset="102592.86">14195 9267 685 0,'3'-10'56'16,"1"1"7"-16,1 3-31 16,1 0-9-16,0 2-4 0,-3 2-14 15,1 2-3-15,0 0-2 16,-1 5-2-16,-2 3 2 15,2 3-2-15,-1-1 1 16,-1 0 1-16,-1 2 0 16,3-3 1-16,0-2 0 15,-1-1-1-15,2-4 1 16,1-2 0-16,4 0 0 0,-2 0 2 16,5 0 0-16,-2-2 0 15,3-4-1-15,0-2 0 16,0-3 4-16,-1 1 5 15,-1 3 1-15,-3-2 0 0,-3 4 2 16,-1 2-5-16,-2 2-7 16,-2 1-3-16,0 0-2 15,0 4-2-15,0 2 5 16,0 2 0-16,0 0 0 16,0 1 0-16,0-1 0 15,2 0-2-15,0-3 1 0,3 1-1 16,0-2 0-16,1-2 1 15,1 1-2-15,0 0 1 16,0-3-6-16,2 0 1 16,-3 0 4-16,3 0 1 0,-1-6 1 15,-1-2 2-15,2-3 2 16,2-3-2-16,0-1 1 16,4-1 2-16,2 1 3 15,-2 2-4-15,2 1-3 16,-1 6-2-16,-3 2 0 0,-2 4 1 15,-2 0 1-15,0 9-1 16,-1 3-1-16,0 2 5 16,0 3-2-16,0 0 0 15,0 0 0-15,3 3-2 16,-3-4 4-16,1-1-14 16,-2-8-66-16,0-7-183 0</inkml:trace>
  <inkml:trace contextRef="#ctx0" brushRef="#br0" timeOffset="104811.55">3773 10724 479 0,'0'-6'70'16,"-3"-1"-32"-16,1 2 22 15,2 2-14-15,0 3-18 16,0 0-11-16,6 8-23 16,1 8 18-16,1 5 14 15,3 3-2-15,-2 3-9 16,-3 3-5-16,3 1-4 0,-3-3-4 15,-3-4 0-15,0-2 0 16,-2-8-10-16,2-3-19 16,-2-7-36-16,1-4-43 15,-2-4-94-15</inkml:trace>
  <inkml:trace contextRef="#ctx0" brushRef="#br0" timeOffset="105014.69">3704 10664 607 0,'-12'-5'15'16,"2"-2"31"-16,5 3-6 15,5-1-6-15,5 0-11 16,10-1-25-16,7 0 2 16,6-2 1-16,4 1 2 15,4 2-2-15,0 2-2 0,-1 3-28 16,-4 0-62-16,-5 4-50 15,-7 7-181-15</inkml:trace>
  <inkml:trace contextRef="#ctx0" brushRef="#br0" timeOffset="105202.14">3784 10971 419 0,'-11'11'127'0,"4"-5"-79"16,7-3 11-16,0-1-21 15,13-2 5-15,7 0 19 0,4-5-23 16,5-1-27-16,3-4-9 16,2 2-2-16,-2 0 0 15,-2 0-15-15,-1 0-74 16,-7-1-103-16</inkml:trace>
  <inkml:trace contextRef="#ctx0" brushRef="#br0" timeOffset="105998.95">4178 10809 224 0,'-4'-12'385'0,"3"-3"-358"16,-2 1 15-16,3 2-7 16,0 2-18-16,0 3 5 0,7 4 5 15,0 3-19-15,2 0-11 16,2 8 0-16,0 6 3 15,-1 4-1-15,-2 2 0 16,-2 1 1-16,-2-2 0 0,-1-3 2 16,-3-1-1-16,0-8-3 15,0-1 3-15,0-5 2 16,0-1 0-16,0-2 9 16,0-9 1-16,0-5-11 15,0-5 1-15,0-1-1 16,4-2-1-16,5 1-2 0,-2 3 4 15,1 5-3-15,0 6 8 16,2 5-4-16,-3 4-4 16,4 6-3-16,1 10 2 15,0 5 3-15,2 3 2 16,-1 3-2-16,-1-2 0 0,-1-2 0 16,-1-2-1-16,1-6 0 15,-2-4-5-15,3-4-34 16,-2-7-80-16,0 0-144 15</inkml:trace>
  <inkml:trace contextRef="#ctx0" brushRef="#br0" timeOffset="106545.83">4589 10751 429 0,'0'-7'214'0,"0"2"-172"15,0 2 27-15,0 1-35 16,-1 2-20-16,1 3-10 0,0 8-8 16,0 2 3-16,0 6 2 15,0 0-1-15,0 3 1 16,1-2 1-16,2-3-1 15,0-3-1-15,1-4-14 0,1-3-56 16,1-7-18-16,-3 0-67 16,1-8-256-16</inkml:trace>
  <inkml:trace contextRef="#ctx0" brushRef="#br0" timeOffset="106717.68">4538 10539 734 0,'-5'-7'39'0,"3"1"-12"15,2 2-21-15,0 3-6 0,1 1-7 16,4 0-12-16,-3 0-126 16,1-2-420-16</inkml:trace>
  <inkml:trace contextRef="#ctx0" brushRef="#br0" timeOffset="111468.54">4791 10612 271 0,'-2'-12'69'16,"0"-2"13"-16,-1-2-12 16,2 3 0-16,-1 0-5 0,1 2-7 15,0 2 0-15,0 3-11 16,1 2-20-16,0 2-8 16,0 2-12-16,0 9-9 15,1 8-9-15,4 9 9 16,2 9 5-16,-3 6 4 15,0 1-3-15,0 3-4 16,-2-6 3-16,0-6-1 16,2-6-1-16,0-7 0 0,1-6 0 15,2-6-11-15,-2-4-20 16,5-4-23-16,-2 0-32 16,2-8-25-16,-2-6-65 0,-5-4-212 15</inkml:trace>
  <inkml:trace contextRef="#ctx0" brushRef="#br0" timeOffset="111624.79">4842 10730 479 0,'-6'-6'78'16,"1"2"8"-16,3-1-23 0,2 2-9 15,0 1-17-15,3-1-25 16,9 1-14-16,4 0 3 16,5 1 0-16,4 1-1 15,2 0-49-15,-1 0-48 16,0 0-29-16,-2-2-102 0</inkml:trace>
  <inkml:trace contextRef="#ctx0" brushRef="#br0" timeOffset="111812.28">5072 10696 458 0,'0'5'130'0,"-2"0"-83"16,-4 0-18-16,5 6 15 16,-2-2 9-16,3 4-20 0,0 1-12 15,0 2-4-15,0 0-5 16,4 0-5-16,2-1-4 15,-1-3-2-15,-2-1 2 16,0-6-3-16,0-2-7 0,1-3-29 16,2-2-38-16,-2-10-29 15,0-5-123-15</inkml:trace>
  <inkml:trace contextRef="#ctx0" brushRef="#br0" timeOffset="111952.89">5059 10512 644 0,'-7'-10'46'16,"3"0"21"-16,1 8-48 0,3 2-11 16,0 0-10-16,2 10-7 15,5 2 8-15,0 0-78 16,4-2-136-16</inkml:trace>
  <inkml:trace contextRef="#ctx0" brushRef="#br0" timeOffset="112952.82">5450 10694 453 0,'-2'-6'131'16,"-5"-1"-99"-16,-2 3 13 15,-2 4-25-15,-2 0-14 16,1 1-5-16,-3 9 2 0,2 4 1 16,0 6-1-16,4 2 0 15,2 2-1-15,3 0-1 16,4-2-1-16,0-5 0 15,1-5-3-15,8-6 5 0,0-3 0 16,0-3 3-16,3-3 6 16,-1-8-1-16,2-1 0 15,-4-4-4-15,0 2 0 16,-2-2 9-16,-2-1-5 16,-1 4 1-16,-2 1 0 15,1 3-4-15,-3 4-6 0,0 1 0 16,0 4-6-16,0 0 1 15,1 10-1-15,-1 4 4 16,2 3-1-16,0 6 3 16,2-2 0-16,-1 0 0 15,4-3 0-15,1-5-1 0,-1-3 0 16,1-5 1-16,1-3-3 16,0-2 5-16,0 0-2 15,0-5 2-15,0-7-1 16,0-1-1-16,0-6 0 0,2-5 1 15,-5-3-1-15,1-5 1 16,-2-4-1-16,-3-4 0 16,-2-4 4-16,0-2 2 15,0 2-5-15,-7 2 9 16,-2 6 9-16,1 10-7 16,1 7-4-16,2 8-1 15,0 11-7-15,1 6-3 0,1 14-2 16,2 8 3-16,1 8 0 15,0 8 1-15,6 2 0 16,3 2 1-16,5-3-1 16,-1-2-1-16,4-7-9 15,1-2-12-15,2-9-16 0,0-8-40 16,-1-7-116-16,0-10-333 16</inkml:trace>
  <inkml:trace contextRef="#ctx0" brushRef="#br0" timeOffset="113359.05">5912 10638 644 0,'0'-7'22'15,"-3"2"38"-15,-1 2 0 16,2 3-25-16,-1 0-12 0,0 9-18 15,3 5-4-15,0 7 3 16,0 3 3-16,0 2 0 16,0 1 1-16,3-5-7 15,0-2 1-15,-3-5-2 16,0-7 1-16,0-1 2 0,0-7-14 16,0 0-9-16,3-10-9 15,0-6-130-15,-2-6-203 16</inkml:trace>
  <inkml:trace contextRef="#ctx0" brushRef="#br0" timeOffset="113515.32">5864 10495 559 0,'-3'-7'118'0,"-2"0"-88"16,3 3-3-16,2 3-22 15,0 1-6-15,7 0-18 0,5 1 5 16,7 3-58-16,6 0-74 15,1 1-285-15</inkml:trace>
  <inkml:trace contextRef="#ctx0" brushRef="#br0" timeOffset="113921.5">6122 10495 580 0,'5'0'116'16,"-4"0"-48"-16,-1 0-10 15,0 0-34-15,0 0-11 16,0 7-14-16,0 0-3 15,0 5 4-15,0 1 0 16,0 4 1-16,-3 0 0 0,0-2-1 16,0 1 2-16,0-4-2 15,2 0 0-15,1-4 0 16,0-4 0-16,0 1-5 16,2-3 1-16,6-1 2 15,2-1 0-15,2 0 6 0,0 0 0 16,0 0-4-16,-2 2 3 15,0 0-1-15,-1 5 6 16,-1 1-4-16,-1 4-3 16,3 4 3-16,0 4 1 15,-5 3-1-15,1 2 1 16,-5 3 0-16,-1-2-2 0,-1-4 0 16,-8-1-1-16,-3-6-1 15,0-4 3-15,0-4-2 16,0-6 2-16,0-1 0 15,2-1 0-15,2-8 0 16,3-2-2-16,0-4-3 16,5 0-25-16,0-2-46 0,6-3-164 15</inkml:trace>
  <inkml:trace contextRef="#ctx0" brushRef="#br0" timeOffset="115375.1">6770 10273 694 0,'-5'-19'15'15,"1"5"9"-15,-1 6 19 16,3 8-14-16,-2 6-21 15,0 14-12-15,1 10 2 16,1 16 5-16,-1 14 2 0,1 12 5 16,0 6-2-16,2 6-2 15,0-2-4-15,2-7 0 16,5-10-1-16,6-9-1 16,0-14-2-16,6-15-28 15,5-11-34-15,2-9-34 0,1-7-51 16</inkml:trace>
  <inkml:trace contextRef="#ctx0" brushRef="#br0" timeOffset="115875.07">7073 10576 697 0,'-7'-12'42'0,"-1"3"-19"16,-1 4 8-16,6 5-16 15,0 0-7-15,0 10-12 0,2 5 4 16,1 7-3-16,0-1 4 16,0 1 0-16,2 0-1 15,3-3 2-15,-1-4-2 16,2-4-2-16,1-4 4 16,0-6-4-16,2-1 4 0,0-1 3 15,0-8 0-15,1-5-2 16,1 2-1-16,-1-3-1 15,-2 2 0-15,-3 2-1 16,-3 2 1-16,2 4 2 16,-4 2-2-16,0 3-3 15,0 0-2-15,1 8-2 0,0 1 6 16,2 5 2-16,1-1-4 16,1 1 2-16,2-2 2 15,1-3-2-15,0-3-2 16,2-4 4-16,1-2-4 0,-2-2 4 15,2-6 0-15,0-8 1 16,-2 2 0-16,0-4 8 16,-1 0 8-16,-5 0-4 15,-2 0-2-15,-1 1-6 16,0 4-5-16,0 4-3 0,-2 2-1 16,-3 6-2-1,2 1-16-15,0 2-48 0,0 7-81 16,3-1-206-16</inkml:trace>
  <inkml:trace contextRef="#ctx0" brushRef="#br0" timeOffset="116234.42">7421 10714 613 0,'-6'6'8'0,"0"-2"-9"15,0 5 13-15,-2 2 10 16,4 2 6-16,3 0-13 16,-1 3-1-16,2 0-7 15,0-1-4-15,0-1-1 16,1-2-1-16,3-5-3 0,1 0 2 16,3-4 1-16,1-3 2 15,3 0 2-15,0-2 3 16,0-7-4-16,0-3-2 15,-1-3 0-15,-4-2 1 16,-2-2-1-16,-3-1 2 16,-2 4 9-16,0-1-3 0,-10 6 5 15,-4 1 7-15,-3 8-6 16,-2 2-14-16,1 0-1 16,1 4-2-16,3 6-28 15,4-4-74-15,3-5-74 0</inkml:trace>
  <inkml:trace contextRef="#ctx0" brushRef="#br0" timeOffset="116500.08">7499 10198 504 0,'0'-8'201'0,"-1"2"-154"16,1 2-12-16,0 4-19 16,0 4-4-16,0 6-18 15,0 4 6-15,0 3 1 16,0 3 0-16,0 1 0 16,0-1-2-16,-1-1 2 15,-2-2-29-15,-1-5-73 0,0-4-54 16,1-3-277-16</inkml:trace>
  <inkml:trace contextRef="#ctx0" brushRef="#br0" timeOffset="116734.43">7394 10135 615 0,'-6'-12'28'16,"-1"3"22"-16,1 3-13 15,2 6-3-15,0 0-9 16,1 11-25-16,0 5 0 0,0 5-2 16,0 7 3-16,0 2-2 15,-1 2 2-15,2-2 0 16,2 0 0-16,0-6-3 16,1-6-57-16,9-6-17 0,4-7-31 15,6-5-62-15</inkml:trace>
  <inkml:trace contextRef="#ctx0" brushRef="#br0" timeOffset="116953.14">7529 10088 633 0,'-6'-8'63'16,"4"4"15"-16,2 3-52 15,4 1-15-15,9 2-19 16,5 8 10-16,2 3 0 15,4 6 2-15,-1 6-3 16,-1 5 4-16,-5 4-1 16,-5 4-2-16,-4 4-2 0,-8 4 2 15,0-3-27-15,-6 2-70 16,-3-7-89-16</inkml:trace>
  <inkml:trace contextRef="#ctx0" brushRef="#br0" timeOffset="117171.89">7828 10768 792 0,'2'10'8'0,"0"-1"-16"16,-2 5 8-16,0 4 7 0,0 3 9 15,0 4-6-15,-2 2-8 16,-5 4 1-16,-3-3-4 16,-2-3-68-16,1-6-111 15</inkml:trace>
  <inkml:trace contextRef="#ctx0" brushRef="#br0" timeOffset="117968.82">8368 10420 684 0,'0'-7'37'16,"0"3"-17"-16,-5 4-5 15,2 5-12-15,0 7-3 16,-3 5 2-16,0 2 4 0,3 5-5 15,0-2 2-15,2-2-1 16,1-2 0-16,0-4 0 16,0-4-2-16,1 0 0 15,5-6 0-15,3-1 0 0,-2-3-1 16,3 0 5-16,2-6 1 16,0-5-2-16,0 0-2 15,-1-2 3-15,-2-1 5 16,-1 4 5-16,-2 2 0 15,-2 2-5-15,0 4-7 16,-2 2-4-16,3 3-4 0,-2 6 3 16,3 2 3-16,0 0 1 15,0 1 0-15,0-2-1 16,3-4 1-16,-3 0-2 16,1-5 4-16,1-1-1 15,1-1 1-15,2-9 1 0,-2-1-2 16,-2-4-1-16,1-1 8 15,-3-2 10-15,-1-2-7 16,-3 2-3-16,-1 0-1 16,0 3-7-16,0 6-2 15,-3 4 1-15,1 3-6 0,-1 2-17 16,3 5-38-16,0 3-54 16,0 5-102-16</inkml:trace>
  <inkml:trace contextRef="#ctx0" brushRef="#br0" timeOffset="118171.9">8723 10616 696 0,'3'7'103'16,"-3"-2"-83"-16,0 3-12 15,0 6 5-15,0 3 3 16,-3 4-6-16,1 3-7 0,-1 1-4 15,0-1 3-15,-2-3-4 16,0-5-29-16,1-5-32 16,0-10-50-16,1-1-107 15</inkml:trace>
  <inkml:trace contextRef="#ctx0" brushRef="#br0" timeOffset="118437.52">8698 10114 656 0,'-1'-7'32'16,"1"0"-11"-16,0 6 9 15,0 1-8-15,0 8-7 0,0 7-18 16,1 1 9-16,3 8-1 15,-3 0 0-15,-1 1-5 16,0-2 3-16,0-1-3 16,0-6-32-16,-1-6-27 15,-3-4-17-15,0-6-91 0</inkml:trace>
  <inkml:trace contextRef="#ctx0" brushRef="#br0" timeOffset="118671.87">8608 10008 664 0,'-4'-8'25'15,"-1"5"19"-15,0 3-15 16,0 3-16-16,1 10-7 16,-2 4-6-16,0 9 1 15,0 3 0-15,1 4 1 0,2 1-3 16,3-2 2-16,0-2-1 15,7-6-1-15,6-6-31 16,2-5-6-16,4-9-15 16,1-4-45-16,1-9-208 0</inkml:trace>
  <inkml:trace contextRef="#ctx0" brushRef="#br0" timeOffset="118890.61">8772 10040 700 0,'0'-6'44'16,"5"2"-8"-16,7 4-27 16,-1 0-8-16,7 6 5 15,-2 7-3-15,0 8 9 16,-1 4-4-16,-4 4-2 0,-3 4-4 16,-4 2-2-16,-1-1 2 15,-3-4-2-15,0-6-33 16,0-5-46-16,0-8-66 15,0-11-201-15</inkml:trace>
  <inkml:trace contextRef="#ctx0" brushRef="#br0" timeOffset="119156.21">8997 9992 710 0,'-1'-7'50'0,"1"4"-13"15,0 3-19-15,6 11-25 16,7 11 7-16,7 7 17 16,1 11 7-16,2 9-6 15,0 7-6-15,-7 6 0 16,-6 8-6-16,-8 2 1 0,-2 1-3 16,-14 0-1-16,-8 1-1 15,-6-3 1-15,-3-5-3 16,-2-8-2-16,-2-10-33 15,1-10-34-15,-1-12-101 16,6-14-327-16</inkml:trace>
  <inkml:trace contextRef="#ctx0" brushRef="#br0" timeOffset="122312.57">3874 11371 572 0,'0'-6'24'0,"0"1"-7"16,0 3 30-16,0 2-22 0,1 5-29 16,3 8 3-16,3 3 8 15,0 6 11-15,2 2 7 16,-1 2-9-16,-1-2-8 15,-1-1-2-15,-3-2-4 16,-3-1 1-16,2-6-3 16,-2-6 4-16,0-1-2 0,0-7 0 15,-5 0 4-15,3-7 13 16,1-7 0-16,1-6-13 16,0-4-1-16,0-2 0 15,8 0-2-15,4-2-2 16,2 2 0-16,4 2-1 15,4 5-2-15,-1 3 0 0,2 5 0 16,-1 4 1-16,-2 7 2 16,-3 0-32-16,-2 11-44 15,-4 1-29-15,-6 3-74 16</inkml:trace>
  <inkml:trace contextRef="#ctx0" brushRef="#br0" timeOffset="122500.07">3979 11466 548 0,'-7'0'54'0,"2"0"-10"0,2 0 0 15,3 2-33-15,0 3-12 16,8 3 2-16,6 1 7 16,1 3 2-16,4 2 1 15,4 0-5-15,3 2-2 0,1 2-3 16,1-8-57-16,-4-4-126 15</inkml:trace>
  <inkml:trace contextRef="#ctx0" brushRef="#br0" timeOffset="122718.8">4312 11449 686 0,'-5'0'26'0,"-1"-3"-7"16,4-1 28-16,2 1-15 0,6-1-21 16,6 1-15-16,4-1 4 15,5 1 1-15,-2 2 1 16,2-3-32-16,0 3-62 16,-3-1-44-16,-6 2-179 0</inkml:trace>
  <inkml:trace contextRef="#ctx0" brushRef="#br0" timeOffset="122875.03">4358 11514 563 0,'-9'6'65'15,"3"-2"-4"-15,4-2-26 16,2 1-29-16,7-1-9 16,8-1 6-16,4 1 3 15,5-2 1-15,5 0-37 16,1-3-80-16,1-5-128 15</inkml:trace>
  <inkml:trace contextRef="#ctx0" brushRef="#br0" timeOffset="123078.3">4710 11316 358 0,'-7'-12'357'0,"-2"2"-282"15,3 3 0-15,3 2-30 16,-1 3-17-16,4 2-16 15,0 2-11-15,1 10-5 16,8 6 1-16,0 3 2 16,1 9 2-16,-1 1 0 0,0 3-1 15,-4 2-6-15,-4-6-60 16,-1-6-128-16</inkml:trace>
  <inkml:trace contextRef="#ctx0" brushRef="#br0" timeOffset="126140.56">3886 11980 204 0,'0'-2'446'0,"0"2"-428"16,0 0 3-16,0 6-25 16,0 7 1-16,6 6 7 15,-1 5 7-15,0 6 4 0,0 4-7 16,-1 2 0-16,-1-1-4 16,-1-6 0-16,-1-4-1 15,-1-8-14-15,0-9-15 16,0-8-11-16,0 0-7 15,0-15-2-15,-3-6-49 16,2-6 44-16,-1-4 52 0,-2-5 8 16,-2 0 16-16,-2 1 6 15,-1 3 11-15,1 0 26 16,1 5-9-16,2 2-6 16,5 5-22-16,0 1-17 15,8 4-11-15,8 6-6 16,6 1 3-16,2 4-2 0,4 4 2 15,-1 0 1-15,0 7 0 16,-3 5 4-16,-3 1-3 16,-6 5 1-16,-7-1-2 15,-5 0 0-15,-3 2 1 16,-5-4-3-16,-10 1 4 0,3-4 0 16,-8-3 1-16,4-1 0 15,0-4-1-15,2-2 1 16,2-2 5-16,3 0 7 15,4-6-1-15,1 1-11 0,2-1-2 16,2 2-1-16,0 2-4 16,3 2-1-16,6 0 1 15,2 5 1-15,1 7 1 16,3 1 1-16,0 5 3 16,0 5-5-16,0 2 3 15,-2 4-1-15,-1-2 3 16,-1 1-10-16,1-2-58 0,-4-6-48 15,2-5-75-15</inkml:trace>
  <inkml:trace contextRef="#ctx0" brushRef="#br0" timeOffset="126562.4">4321 12080 606 0,'-8'-4'26'16,"2"2"-13"-16,0 0 13 16,3 0-13-16,3 2 3 15,0 0-11-15,0 4-8 16,0 1 2-16,3 2 0 16,3-1 3-16,-1 0-2 15,1-3-2-15,4-1 2 0,0-2 3 16,1-2 4-16,1-5-1 15,-1-3-5-15,0-2 3 16,-5-2-2-16,-1 1 1 16,-5 0 3-16,0 0 13 0,0 1 10 15,-9 1-9-15,-1 2 2 16,-2 6-3-16,-3 3-13 16,-1 1-7-16,0 12-3 15,1 8 4-15,4 3-2 16,3 5 3-16,6-1-3 15,2 2 1-15,3-5 2 0,9-5-5 16,7-5 4-16,4-7-4 16,3-8 6-16,0 0-22 15,4-8-55-15,2-8-152 16</inkml:trace>
  <inkml:trace contextRef="#ctx0" brushRef="#br0" timeOffset="127343.61">4615 11797 668 0,'-11'-15'10'0,"2"3"38"16,6 10 3-16,3 2-22 15,0 15-31-15,1 6 0 16,5 11 4-16,5 8 1 16,-4 8-1-16,2 3 2 15,-1 5 2-15,-3-3-4 16,-1-1 0-16,-3-8-3 0,1-7 4 16,-2-12-1-16,0-7-3 15,0-12 3-15,-2-6 1 16,-2-6 9-16,-1-10-6 15,1-5-6-15,-2-7 0 0,1-1 2 16,2-2 1-16,-1 0-1 16,3 6 1-16,1 2-2 15,0 8 6-15,0 6 1 16,0 2-5-16,3 6-5 16,2 1-1-16,5 0-2 15,0 4 1-15,0 4 6 0,4 0-2 16,-5 3-2-16,0-2 2 15,-3-1 0-15,-4-1-2 16,-2-2 1-16,-2-1 2 16,-7 0 2-16,1-2-1 15,1-1-3-15,-1-1-11 0,6 0-10 16,2-1-33-16,0-7-93 16,7-3-214-16</inkml:trace>
  <inkml:trace contextRef="#ctx0" brushRef="#br0" timeOffset="127718.62">4930 11980 443 0,'-6'3'154'16,"-2"-1"-150"-16,-2 2 8 16,2 3 2-16,1-2 4 0,3 2-6 15,3 1-4 1,1-2-3-16,0 0 1 0,3-2-2 15,4-4 9-15,3 0 4 16,1 0 2-16,0-4 0 16,0-4-8-16,-1-2-3 15,-1 0-2-15,-3 0 0 0,-4 0 4 16,-1 2 8-16,-1 1-2 16,0-1-6-16,-5 1 1 15,-2 2-4-15,-4 5 0 16,0 0-3-16,-2 1-4 15,-1 10-1-15,-1 1 1 0,2 4 0 16,4 4-2-16,4 0 2 16,1 0-1-16,4 0 1 15,2-3-7-15,10-4-9 16,6-5-8-16,5-6 2 0,4-2-50 16,4-4-67-16,5-8-119 15</inkml:trace>
  <inkml:trace contextRef="#ctx0" brushRef="#br0" timeOffset="128124.79">5245 11977 598 0,'-8'-7'46'0,"0"0"51"16,2 1-45-16,1 2-26 15,-2 2-14-15,0 2-10 16,2 5-3-16,-2 1 0 0,1 5 0 15,0 2 0-15,0 2 1 16,3 1 0-16,-1-1 0 16,1 1 1-16,3-2-3 15,0-2-17-15,0-6-1 16,5-2-7-16,3-4 7 0,4 0 20 16,-1-5 3-16,0-4 2 15,0-3-3-15,-2 0 0 16,-3 0 3-16,-3 2 9 15,-1 0 10-15,-1 3 4 16,-1 1-8-16,0 2-10 0,0 4-9 16,0 0 1-16,2 0-8 15,0 7 2-15,2 3 3 16,3 5 1-16,0 0 0 16,2 3-3-16,1-1-26 15,-1-2-38-15,1-5-81 16,-1-4-110-16</inkml:trace>
  <inkml:trace contextRef="#ctx0" brushRef="#br0" timeOffset="128390.39">5439 11863 696 0,'-4'-25'52'0,"-1"-3"17"15,3 5-31-15,0 1-1 16,1 7-12-16,0 5-10 16,0 8-11-16,1 2-5 0,-2 6-4 15,1 10 2-15,1 7 1 16,0 6 3-16,0 7-3 16,3 4 3-16,0 1-1 15,1-1-4-15,-1-1-17 16,3-7-13-16,-2-5-29 0,1-10-61 15,2-6-26-15,1-11-152 16</inkml:trace>
  <inkml:trace contextRef="#ctx0" brushRef="#br0" timeOffset="128546.63">5489 11927 546 0,'-8'-3'88'0,"2"-1"-52"16,-1 4-17-16,6 0-9 15,1 0 17-15,1 4-27 0,12-3 1 16,5-1 2-16,2 0-19 16,4-7-150-16</inkml:trace>
  <inkml:trace contextRef="#ctx0" brushRef="#br0" timeOffset="129202.85">6062 11848 609 0,'-4'-14'64'0,"2"-1"-32"16,-1 4 32-16,1 5-17 15,2 2-18-15,0 4-9 16,0 5-19-16,0 11-5 15,0 5 3-15,0 6 1 0,5 6 1 16,1 1-1-16,0 0 1 16,2-5-1-16,3-4 0 15,-1-9-1-15,4-2-5 16,2-10 2-16,1-4 3 16,1-3 2-16,-1-9 5 15,2-3-4-15,-2-6 0 0,-4-3 1 16,-2 0 0-16,-3-4-1 15,-4-1 4-15,-1 5 1 16,-3 3 1-16,0 2-8 16,0 7 0-16,0 6 0 0,0 6-15 15,0 0-36-15,0 3-88 16,0 6-25-16,7-1-124 16</inkml:trace>
  <inkml:trace contextRef="#ctx0" brushRef="#br0" timeOffset="129562.19">6398 11867 590 0,'1'0'83'16,"-1"0"-25"-16,0 2-13 15,0 1-40-15,0 6 6 16,0 1-8-16,-1 4 4 16,-1 1-1-16,2 2-3 0,0-1-3 15,0-1 0-15,0-6 1 16,0-1-1-16,3-4 1 15,1-4-2-15,2 0 5 16,0-6 7-16,1-5-3 0,2-4-1 16,0-3 0-16,1 3 8 15,0-1-4-15,-4 2-8 16,2 2-1-16,-3 6-1 16,-2 1-1-16,2 5 0 15,-1 0-3-15,1 5-2 16,-1 7 3-16,3 0 0 0,2 6 4 15,1 1-1-15,0 1 0 16,2-3-2-16,-1-1-36 16,4-5-63-16,-2-4-29 15,2-7-102-15</inkml:trace>
  <inkml:trace contextRef="#ctx0" brushRef="#br0" timeOffset="129765.29">6699 11864 546 0,'0'-13'40'0,"0"0"48"16,-2 5 1-16,0 3-21 0,-1 4-34 16,3 1-28-16,0 6-12 15,-2 6 2-15,2 4 3 16,0 4 1-16,-1 2 1 16,-1 2-1-16,1-3 1 15,0-4-18-15,-1-6-27 16,0-4-27-16,1-4 25 0,1-3 39 15,0-9-70-15,0-4-268 16</inkml:trace>
  <inkml:trace contextRef="#ctx0" brushRef="#br0" timeOffset="130015.28">6630 11648 618 0,'-5'-12'79'16,"1"4"2"-16,2 8-53 15,0 0-17-15,2 9-15 16,0 10 2-16,3 5 5 0,2 5-2 16,3 6 3-16,0 4 4 15,-1 1-2-15,0 1-2 16,-1 0 1-16,-5-7-4 16,2-1 0-16,-3-9 0 15,0-4 1-15,0-8-3 16,0-4-25-16,0-6-37 0,1-2-65 15,4-2-91-15</inkml:trace>
  <inkml:trace contextRef="#ctx0" brushRef="#br0" timeOffset="130312.14">6692 11898 465 0,'-7'-7'64'0,"1"2"-4"15,1 1-18-15,2 1-17 16,2 2 5-16,1-1 3 15,4 0-3-15,7-2-28 0,2 0-3 16,5-2 4-16,0 4 0 16,3-2 0-16,-4 0-3 15,-4 2 0-15,-1 2 0 16,-2 0-3-16,-6 9 0 16,-3 1 0-16,1 6 2 15,-2 1-2-15,0 3 6 0,0-2-2 16,0 1 0-16,0-4-1 15,0-2-1-15,0-1 3 16,0-2-3-16,0-3 1 16,0-1-8-16,1-5-50 15,3-1-61-15,1-1-205 16</inkml:trace>
  <inkml:trace contextRef="#ctx0" brushRef="#br0" timeOffset="130468.42">6862 11698 691 0,'-6'-5'107'0,"3"2"-102"15,1-1-6-15,0 4 2 16,2 0-4-16,0 4-5 16,2 2-57-16,3-2-93 0</inkml:trace>
  <inkml:trace contextRef="#ctx0" brushRef="#br0" timeOffset="130968.39">7031 11540 637 0,'-3'-16'27'0,"0"8"35"15,2 0 7-15,1 8-27 16,0 3-31-16,0 12-14 0,2 7 5 15,7 10 0-15,-1 8 2 16,-1 8 1-16,2 4 5 16,-4 6-1-16,-2-1-3 15,-3-6-5-15,0-5 2 16,0-9-3-16,0-9-16 0,0-11-23 16,4-11-76-16,6-6-147 15</inkml:trace>
  <inkml:trace contextRef="#ctx0" brushRef="#br0" timeOffset="131780.79">7636 11647 695 0,'0'-18'38'0,"-6"6"7"16,-4 4-11-16,1 7-24 15,-2 1-7-15,2 10-3 16,-1 6 1-16,3 7 0 16,4 5-2-16,0 7 1 15,3 0 1-15,0 2 0 0,3-2-2 16,5-4 0-16,2-6-25 16,2-8-4-16,3-5 23 15,2-11 7-15,-3-1 4 16,1-8 2-16,-1-6-2 15,-1-1-2-15,-4-3 4 16,-1 0 7-16,-2 2 2 16,-3 4-1-16,-1 2-7 0,-1 3-5 15,-1 6 2-15,0 1-9 16,0 0 0-16,0 8 4 16,0 2 1-16,0 3-1 15,4 2 3-15,1 2-2 0,1-5 0 16,1 2 1-16,4-4-2 15,-2-5-1-15,5-3-1 16,-2-2-2-16,1 0 2 16,-1-9-1-16,0-3 3 15,-5-3 2-15,-2 2 0 0,-3-5 0 16,-2 1 9-16,0-1 1 16,-8-1-2-16,-2 3 1 15,-3 3 1-15,2 3-6 16,-2 3-4-16,4 6-3 15,-2 1-10-15,4 1-52 16,2 6-59-16,3-1-160 0</inkml:trace>
  <inkml:trace contextRef="#ctx0" brushRef="#br0" timeOffset="132171.37">7883 11746 699 0,'0'0'19'0,"1"0"40"16,1-2-28-16,1 2-7 16,0 2-23-16,2 5-1 15,1 4 1-15,0 3 0 0,1 0 0 16,-2 1-1-16,-1-1 1 16,-1-2-1-16,-1-5 1 15,-2 1 1-15,3-8-2 16,0 0 3-16,1-5 6 15,1-7-9-15,3-1 3 0,0-6-2 16,1 2 1-16,1-2-4 16,1 4 4-16,-3 3 0 15,-1 2-4-15,-2 4 2 16,0 3 0-16,-1 3 0 16,1 0-2-16,-3 3-2 15,1 6 3-15,3 5 2 0,-2 2-2 16,1 3 1-16,3 1 2 15,1-2-4-15,1-3-26 16,-1-3-34-16,1-4-27 16,1-5-40-16,-4-3-57 0</inkml:trace>
  <inkml:trace contextRef="#ctx0" brushRef="#br0" timeOffset="132468.26">8153 11740 504 0,'0'-7'99'15,"0"1"3"-15,0 1-10 0,0 3-54 16,0 2-24-16,0 2-17 16,5 7-3-16,1 3 7 15,-1 4-2-15,4 3 3 16,-1-2-2-16,1-1-2 16,0-3 2-16,-3-3-3 0,1-4 6 15,1-6-6-15,-1 0 9 16,1-5 1-16,0-6-3 15,2-2 2-15,-1-3 9 16,0-3 1-16,0-1 0 0,-2 2-4 16,0-1-9-16,-1 2-1 15,-1 3-6-15,2 7-20 16,-1 5-22-16,5 2-77 16,4 0-54-16,2 0-172 15</inkml:trace>
  <inkml:trace contextRef="#ctx0" brushRef="#br0" timeOffset="133061.94">8612 11683 363 0,'0'0'102'16,"-3"0"-101"-16,-3 2 24 16,-4 3 4-16,3 1-8 0,0 0-18 15,1 0-3-15,6-2 1 16,0 0 0-16,0-4 9 15,0 0 28-15,2 0 1 16,5 0-18-16,0-3-10 0,-2-2-3 16,2-1 0-16,-2-1 2 15,-2-2 6-15,0 1 10 16,-2-2-10-16,-1-1 10 16,0 2 3-16,-4-1-3 15,-4 4-13-15,-2 0-8 0,-2 5-2 16,0 1-6-16,-3 0 2 15,1 8 0-15,0 3 1 16,1 5 0-16,0 3-3 16,6 0 4-16,2 3-1 15,2-1-3-15,3 0-6 16,5-4 5-16,5-4-2 16,8-3 3-16,3-2 5 0,1-2-2 15,3-6 2-15,-1 0 0 16,-2-5-2-16,-2-4 0 15,-4-2-5-15,-1-2 7 16,-2-3 1-16,-2 0 4 0,-4-2 12 16,2-1 3-16,-2 0-6 15,-3 4-4-15,1 1-7 16,-2 3-1-16,0 3-3 16,1 6-1-16,1 2-6 15,0 0-2-15,2 4 9 0,1 5-3 16,3 4 2-16,-2 2-2 15,0 0 4-15,0 2-2 16,-4-1-1-16,-2 1 1 16,-3-1-8-16,0-2-33 15,0-6-62-15,-4-5-234 16</inkml:trace>
  <inkml:trace contextRef="#ctx0" brushRef="#br0" timeOffset="133765.01">9137 11666 633 0,'0'-14'23'16,"0"0"8"-16,0 1 32 16,-3 2-21-16,-5 2-14 15,-4 5-9-15,-3 3-14 0,-1 1-6 16,-2 2 3-16,-1 9-2 15,1 0-2-15,3 3 3 16,1 0-1-16,6 0-1 16,6-1 0-16,2-4-2 15,1-4-5-15,10 0 0 0,3-5 7 16,6 0 4-16,-2 0 0 16,0-6-2-16,-2 2 0 15,-2 0 0-15,-2 4 7 16,0 0 7-16,0 2-11 0,1 10 1 15,1 3 1-15,2 4 0 16,-2 4 1-16,-1 4 2 16,-5 1-3-16,-5 0-3 15,-3 0-2-15,-3-3-1 16,-9-3 1-16,-3-6 1 16,0-7-5-16,0-5 0 0,-2-4-4 15,1-1-11-15,3-8-6 16,2-6-8-16,5-4-59 15,6-3-107-15</inkml:trace>
  <inkml:trace contextRef="#ctx0" brushRef="#br0" timeOffset="134155.62">9399 11628 393 0,'-10'0'16'0,"-1"1"-14"16,4 2 23-16,4 1 5 16,0 0 7-16,3-2-10 15,4-2 12-15,5 0 7 16,2 0-7-16,1 0-11 0,2-5 3 16,-1-2-8-16,-2 0-5 15,-2-2-5-15,-1 0-8 16,-1 0-1-16,-4 2-1 15,-2 0-2-15,-1 1 5 16,0 0 1-16,-3 2 0 16,-5 3-2-16,-2 1 2 0,0 0 2 15,0 2-2-15,0 8-2 16,1 4-6-16,3 4 4 16,3 3-5-16,2-1 2 15,1 2 1-15,2-4-2 0,9 0-4 16,3-7-8-16,3-4-2 15,3-6-28-15,4-1-50 16,1-5-135-16</inkml:trace>
  <inkml:trace contextRef="#ctx0" brushRef="#br0" timeOffset="134530.57">9669 11576 672 0,'2'-9'83'0,"-2"3"-9"16,0 5-49-16,2 1-9 15,-1 0-14-15,1 4-8 16,-1 6 5-16,2 4 1 16,-2 2-2-16,0 0 4 0,0-2-2 15,3-1-1-15,-3-4 1 16,2-5 2-16,1-3-2 16,-1-1 2-16,4-5 6 15,3-6 2-15,2-1-4 0,1-4-4 16,-1-1 3-16,3-2-3 15,0 2 5-15,-4 1-5 16,0 3-3-16,-3 6 3 16,-5 3-3-16,0 4 0 15,0 0-8-15,-3 7 1 16,1 8 4-16,-1 3 4 0,2 3 1 16,-2 3 1-16,6 0-2 15,-1-1 0-15,1-4 3 16,1-4-15-16,5-7-16 15,2-3-18-15,3-5-52 0,2-5-83 16</inkml:trace>
  <inkml:trace contextRef="#ctx0" brushRef="#br0" timeOffset="134749.31">10173 11470 761 0,'-13'0'49'15,"1"0"-21"-15,2 0-19 16,-1 5 2-16,2 8 4 16,0 5-12-16,4 5 0 15,1 3-1-15,1 1 4 0,3 3-1 16,0-6-1-16,3-2-3 16,5-5-2-16,4-6 2 15,3-4-4-15,5-7-25 16,4 0-41-16,3-9-132 15</inkml:trace>
  <inkml:trace contextRef="#ctx0" brushRef="#br0" timeOffset="135155.54">10504 11462 579 0,'-7'-3'3'0,"3"1"-4"16,-2 2 0-16,3 0 18 15,1 0 6-15,2 0-16 16,0 0 3-16,0 5 3 16,0-3-2-16,2 0 2 0,3 0 2 15,2-2 4-15,4 0-1 16,-1 0-3-16,2 0-2 16,-3-4 0-16,3-3 2 15,-3 0-1-15,-3-1 4 16,-1 1 5-16,-4-1-2 15,-1 3-5-15,0-2 4 0,-6 4-19 16,-6 2-5-16,-6 1 4 16,-3 0 0-16,0 6 1 15,-1 7 4-15,2 1-2 16,3 4 1-16,4 1-2 16,6 2-2-16,5 1 3 0,2 0-4 15,14-3 3-15,7-6 2 16,9-2 1-16,6-7 0 15,2-4-3-15,0 0-17 16,-2-13-68-16,-3-7-348 16</inkml:trace>
  <inkml:trace contextRef="#ctx0" brushRef="#br0" timeOffset="137889.91">5207 12392 451 0,'-11'-6'179'0,"-2"-2"-172"16,-3 2 28-16,1 1 26 15,1 3-6-15,2 2-15 16,4 3-18-16,4 10-19 15,2 6-5-15,2 7 2 16,5 5 3-16,4 4 6 16,5 4 1-16,-1-1-1 0,1 1 1 15,-1-1-4-15,-4-2-4 16,-2-6 1-16,-4-1-1 16,-3-4 0-16,-1-5 0 15,-8-5 3-15,-3-7-7 16,-2-2-18-16,-2-6-19 15,-1 0-29-15,3-9-94 0,-3-7-93 16</inkml:trace>
  <inkml:trace contextRef="#ctx0" brushRef="#br0" timeOffset="138030.53">5047 12639 562 0,'0'-9'73'0,"0"-1"-11"16,0 4 2-16,7-1-28 15,8 1-22-15,2-2-11 16,8 3-2-16,5 2-1 15,3 0-39-15,4 0-80 16,-2-2-101-16</inkml:trace>
  <inkml:trace contextRef="#ctx0" brushRef="#br0" timeOffset="138389.87">5396 12563 587 0,'-4'0'60'0,"-1"0"-20"0,2-1 37 15,0-1-36-15,0 2-11 16,0 0-18-16,0 4-10 16,-3 4-4-16,2 4 2 15,-1 2 3-15,2 5-3 16,0 0 0-16,2 4 0 0,1 0 0 16,0 0 0-16,1-4 0 15,7-3-2-15,2-4-6 16,2-9-3-16,3-3 4 15,-3 0 10-15,3-9 2 16,-3-6 0-16,0-4 0 16,-2-1-3-16,-2 2 0 0,-5-4 1 15,-1 2 5-15,-2 4 10 16,-2-2 0-16,-5 7-3 16,-4 2-8-16,2 2-4 15,-3 5-5-15,3 2 0 0,3 0-17 16,2 7-27-16,4 2-21 15,0-1-77-15,6 1-88 16</inkml:trace>
  <inkml:trace contextRef="#ctx0" brushRef="#br0" timeOffset="138749.23">5587 12656 559 0,'4'6'7'16,"-1"-4"9"-16,3 2 22 15,-3-2 14-15,1-1-21 16,-2-1-14-16,1 0 9 0,-3-1 5 16,0-5 4-16,0-2-13 15,-1 1-17-15,-4-3 0 16,-1-1 4-16,0-3-2 16,1 1-6-16,3-3 1 0,2 2-1 15,0 0-2-15,7 3-1 16,4 1 0-16,2 2-2 15,5 5 5-15,2 1-2 16,1 2 4-16,-1 4-3 16,2 6 0-16,0 5 0 15,-5 4-2-15,-4 5 4 0,-5 6 6 16,-2-1 4-16,-6 3-4 16,0-2-6-16,-7-1 1 15,-2-8-25-15,-1-6-62 16,-2-10-195-16</inkml:trace>
  <inkml:trace contextRef="#ctx0" brushRef="#br0" timeOffset="139514.93">6332 12435 644 0,'-6'-19'16'0,"3"1"37"15,1 6 17-15,1 2-24 16,-1 4-11-16,2 6 0 15,0 0-19-15,0 12-24 16,0 6 7-16,3 11-1 0,-1 6 3 16,4 7 2-16,3-2 2 15,-3 1-2-15,2-6-1 16,-1-5-1-16,3-6 0 16,-2-10-1-16,2-4-5 15,-1-8-17-15,0-2-15 16,0-4-21-16,-3-7-69 0,-1-3-49 15,-5-5-187-15</inkml:trace>
  <inkml:trace contextRef="#ctx0" brushRef="#br0" timeOffset="139671.16">6362 12556 577 0,'-9'-1'73'16,"4"-2"-4"-16,4 1 2 15,1 0-22-15,0 0-16 16,5 0-25-16,7 1-12 15,7-2 5-15,7 0 0 16,2 0-26-16,6 2-30 0,2-2-43 16,1-4-52-16,-2 0-114 15</inkml:trace>
  <inkml:trace contextRef="#ctx0" brushRef="#br0" timeOffset="139889.84">6718 12504 643 0,'0'0'48'0,"0"0"-13"16,10-1-27-16,5-6 7 0,0 3 20 16,5 0-13-16,-1 0-16 15,2 0-7-15,-3 2 3 16,0 2-16-16,-1 0-43 15,-3 0-57-15,-3 0-69 0</inkml:trace>
  <inkml:trace contextRef="#ctx0" brushRef="#br0" timeOffset="140077.34">6815 12598 92 0,'-15'9'437'16,"2"-4"-397"-16,4 2 3 15,5-1-18-15,4-1 1 16,4-4 1-16,7 0 0 16,9-1 4-16,1 0-9 15,5-2-15-15,2-6-7 0,-1 1-17 16,1-2-103-16,-3-5-187 16</inkml:trace>
  <inkml:trace contextRef="#ctx0" brushRef="#br0" timeOffset="140608.59">7322 12322 677 0,'-5'-6'55'0,"1"-4"10"16,4 4-12-16,-2 2-8 15,2 2-12-15,0 2-13 16,0 4-18-16,0 8-7 16,2 7 4-16,2 5 0 0,1 4 1 15,0 1 1-15,-3 5 0 16,2-2 0-16,-3-1-30 16,0-8-39-16,1-5-104 15,1-9-241-15</inkml:trace>
  <inkml:trace contextRef="#ctx0" brushRef="#br0" timeOffset="140796.03">7457 12532 775 0,'0'0'38'0,"0"1"1"16,0 3-20-16,2 5-18 15,0 1 3-15,0 3 1 16,-1 3 5-16,1 5-7 15,-2-2 1-15,0 0-2 16,0-1-1-16,-5-4-11 16,3-3-31-16,0-8-36 0,2-3-107 15</inkml:trace>
  <inkml:trace contextRef="#ctx0" brushRef="#br0" timeOffset="141124.17">7647 12328 772 0,'5'-6'67'0,"-1"0"-47"15,-2 4 5-15,5 2-15 0,1 0 10 16,1 6-14-16,0 4-4 16,-2 4 0-16,1 1-2 15,-5 4-2-15,-1 1 4 16,-2 1-4-16,0 1 4 15,-5-4-2-15,-4 0 0 16,1-3 1-16,1-4-2 16,4-6 3-16,0-3-4 0,3-2-7 15,6 0 5-15,5 0 0 16,2-1-4-16,3-2-7 16,4-3-5-16,1 2-11 15,2 2-4-15,0 2-55 0,-2-2-52 16,-1 2-150-16</inkml:trace>
  <inkml:trace contextRef="#ctx0" brushRef="#br0" timeOffset="141280.4">7921 12526 601 0,'0'5'85'16,"-2"1"-4"0,0 4-4-16,-1 0-25 0,-1 4-33 15,1-1-10-15,-1 5-2 16,2-3-3-16,-4 2-2 15,3-5-1-15,0 1-17 0,3-8-37 16,0-5-77-16,0 0-330 16</inkml:trace>
  <inkml:trace contextRef="#ctx0" brushRef="#br0" timeOffset="141670.96">8476 12384 584 0,'0'0'70'0,"0"0"-9"0,0 0-8 15,10 0-2-15,0 0-22 16,5 0-19-16,3 0-8 15,8-2 0-15,4 0-2 16,0-3-26-16,5-1-64 16,-2-3-56-16,1 2-246 15</inkml:trace>
  <inkml:trace contextRef="#ctx0" brushRef="#br0" timeOffset="141827.2">8815 12345 487 0,'0'1'148'0,"0"-1"-116"15,0 0 31-15,3 0 0 16,2 0-23-16,2-1-37 0,0 1-2 16,2 0-2-16,1 0 1 15,0 0-11-15,4 0-82 16,2 0-78-16,3 0-261 16</inkml:trace>
  <inkml:trace contextRef="#ctx0" brushRef="#br0" timeOffset="142014.7">9119 12322 602 0,'0'7'124'0,"0"-2"-85"15,0 5-18-15,0 4 18 0,0 5-2 16,2 4-11-16,-1 3-5 16,-1 1-6-16,0 4-11 15,0-3-1-15,0-2-3 16,-5-4-2-16,0-6-38 15,0-9-56-15,2-7-235 0</inkml:trace>
  <inkml:trace contextRef="#ctx0" brushRef="#br0" timeOffset="142374.09">9715 12089 504 0,'1'0'225'15,"-1"0"-215"-15,0 0-10 16,0 12 8-16,3 5 37 16,-3 9-11-16,1 2-7 15,1 6-9-15,0-2-5 0,-1 2-6 16,-1-4-3-16,2-3-3 16,-2-5-3-16,1-6-21 15,0-8-20-15,4-8-36 16,-2-2-45-16,-1-12-203 15</inkml:trace>
  <inkml:trace contextRef="#ctx0" brushRef="#br0" timeOffset="142561.53">9485 12100 493 0,'-15'0'180'16,"11"0"-132"-16,6 0-9 15,18-1 1-15,13-2 20 0,9-1-27 16,13-2-13-16,7-1-6 16,2 2-12-16,-3-2-1 15,-5 0-3-15,-10-1-60 0,-12-3-161 16</inkml:trace>
  <inkml:trace contextRef="#ctx0" brushRef="#br0" timeOffset="148529.87">5798 13125 495 0,'1'-15'102'0,"-1"-2"-77"16,0 0 54-16,-4-1-2 15,-1 0-37-15,0 4-10 16,-1 2-6-16,-3 1-16 16,0 5-8-16,-4 1-3 15,0 4 1-15,-2 1 1 0,-1 1 2 16,-1 9-3-16,5 2 2 15,-1 4-2-15,2 1 1 16,3 2 2-16,5 3-2 16,3 3-3-16,0-1 2 15,6 0 3-15,4 0-3 0,0-1 4 16,2-3-2-16,-1-3-1 16,-1 0 0-16,-2-7 2 15,-4-2 0-15,-3-2 0 16,-1-1 1-16,0 0 0 15,-5-2 3-15,-5 1 0 0,2-3-2 16,-1-1 0-16,1 0 2 16,-1 0 2-16,7-2 3 15,-2-1-4-15,3-2-4 16,1 5-1-16,0 0-2 16,1 0-5-16,7 0-2 15,2 5 9-15,2 2-2 0,0 5 1 16,-2 1 0-16,0 3 0 15,-5 2 0-15,-5 5 0 16,0 1 2-16,-1 4-1 16,-9 0 0-16,-1 0 0 0,1-4 1 15,2-5-1-15,0-1-1 16,4-7 1-16,3-3-2 16,1-2 0-16,1-2-2 15,11-4 3-15,3 0 3 16,3 0 1-16,3-2-2 15,0-2 0-15,-1 0-28 0,-2-1-45 16,-5 1-165-16</inkml:trace>
  <inkml:trace contextRef="#ctx0" brushRef="#br0" timeOffset="151186.15">6929 13232 517 0,'0'-18'139'0,"-2"4"-102"16,-2 1 29-16,3 8-23 16,-1 4-30-16,2 1-7 15,0 5-9-15,0 9 0 16,0 6-1-16,0 5 5 16,2 5 2-16,2-2-2 15,1 1 0-15,0-5 1 0,0-2-1 16,0-6 0-16,-1-6-1 15,-1-2 0-15,2-2 0 16,-3-5 0-16,3-1 2 16,0 0 1-16,3-2 3 0,-3-7 0 15,1 0-3-15,-2 0 3 16,0 1 5-16,-2 1 2 16,0 2 1-16,-1 4-5 15,1 1-8-15,0 0-5 16,4 3-2-16,-1 5 4 15,0 2 2-15,4-2 0 0,-1 1 2 16,1 1-3-16,1-4 0 16,0-2 2-16,1-1 0 15,-2-3 0-15,2 0 2 16,-1-4 0-16,-2-4 0 16,0-3 0-16,-4-2 1 0,-1-2-1 15,-3-3 4-15,0-1-1 16,0 0 0-16,-5 0-5 15,-1 3-2-15,0 4 3 16,1 3-4-16,2 4-12 16,2 5-12-16,0 0-31 0,1 3-86 15,0 6-90-15</inkml:trace>
  <inkml:trace contextRef="#ctx0" brushRef="#br0" timeOffset="151686.11">7292 13509 559 0,'0'0'140'0,"0"-3"-100"15,0 0 21-15,-1 1-39 16,-2 2-11-16,1 0-6 16,-3 1-4-16,2 6-3 15,-1 2 4-15,1 3-1 16,0 3 0-16,1 1-1 0,1 3 0 15,1 1 0-15,0-3-1 16,0-1 3-16,6-3-4 16,1-3-1-16,3-6-4 15,2-4 4-15,1 0 2 0,1-8 7 16,-1-7-3-16,-1-1 0 16,0-5-1-16,-5 1 0 15,-3-1 0-15,-2 1 4 16,-2 1 7-16,-4 2 2 15,-5 6-6-15,-3 2-11 16,0 6-2-16,-1 3-4 16,1 0-32-16,2 0-45 0,3 0-125 15</inkml:trace>
  <inkml:trace contextRef="#ctx0" brushRef="#br0" timeOffset="152264.21">7388 12931 641 0,'1'-9'37'0,"-1"3"39"16,0 4-32-16,2 2-25 0,1 2-16 15,1 9-9-15,1 8 6 16,0 2 0-16,0 3 2 16,-1 1-1-16,-1-1 0 15,-2-4 1-15,0-8-1 16,-1-2-1-16,0-4 1 15,0-6 2-15,0 0 5 0,0-4 27 16,2-8-12-16,1 0-16 16,0-5-1-16,3 0-1 15,2-2 1-15,4 0-4 16,2 3-3-16,2 0-2 16,3 4 0-16,-3 4 3 15,0 1-1-15,-1 6 0 0,-3 1-30 16,-2 4-10-16,-4 7-30 15,-5-1-60-15,-1 2-62 16</inkml:trace>
  <inkml:trace contextRef="#ctx0" brushRef="#br0" timeOffset="152436.06">7436 13050 583 0,'0'0'51'16,"0"0"-8"-16,5 0-24 15,6 0 6-15,5 0-13 0,2 0-10 16,3 5-1-16,1 0 1 16,1 1-1-16,-1-1-63 15,-1 0-63-15,2-4-167 16</inkml:trace>
  <inkml:trace contextRef="#ctx0" brushRef="#br0" timeOffset="152654.79">7753 13024 444 0,'-14'4'51'15,"5"2"-37"-15,3-4 62 16,4 0-27-16,2-2-12 16,11 0-10-16,4 0 29 15,3-2-27-15,6-4-23 16,2 2-5-16,-1-3 1 0,-3 3-4 15,-2 0-36-15,-5-1-59 16,-6 2-44-16,-4-1-156 16</inkml:trace>
  <inkml:trace contextRef="#ctx0" brushRef="#br0" timeOffset="152842.28">7843 12991 182 0,'-8'-3'374'0,"5"0"-284"16,-1 1 21-16,2 1-50 15,1 1-38-15,1 0-17 16,0 0-10-16,0 6 0 0,0 5 4 16,1 4 0-16,2-1 2 15,0 3-5-15,2 0-22 16,-1-2-53-16,2-4-43 16,0-6-124-16</inkml:trace>
  <inkml:trace contextRef="#ctx0" brushRef="#br0" timeOffset="153029.81">7956 12927 646 0,'-6'-10'67'16,"2"3"27"-16,3 4-53 16,-1 3-23-16,2 5-17 0,0 10-5 15,3 4 3-15,4 3-2 16,0 5 5-16,0 4-1 15,-2-3 3-15,1-3-20 16,-1-4-92-16,1-8-196 0</inkml:trace>
  <inkml:trace contextRef="#ctx0" brushRef="#br0" timeOffset="153623.51">8487 13181 486 0,'-4'0'241'0,"4"0"-217"16,0-1 9-16,6-2-15 16,9-2 2-16,6-1-13 15,6 3 0-15,6 0-9 16,3 2 3-16,-1 1 3 16,-1 0-3-16,-1 0-27 0,-9 1-42 15,-6 4-37-15,-9 3-33 16,-9 3-143-16</inkml:trace>
  <inkml:trace contextRef="#ctx0" brushRef="#br0" timeOffset="153779.74">8534 13331 471 0,'-12'9'105'16,"6"-7"-65"-16,6 0 9 16,4 0-24-16,14-2 44 15,8 0-25-15,8-4-24 16,7-1-12-16,1-1-4 0,0 1-1 15,-2-3-3-15,-5 2-65 16,-8-2-139-16</inkml:trace>
  <inkml:trace contextRef="#ctx0" brushRef="#br0" timeOffset="155686.01">9682 13040 649 0,'-6'-16'21'15,"1"1"21"-15,0 1 25 16,1 5-21-16,1 3-20 16,0 5-4-16,0 1-10 0,0 6-15 15,0 8 0-15,0 8 2 16,0 2 1-16,1 2-1 16,2 1 2-16,0 0-1 15,0-4 0-15,2-5 0 16,3-2 0-16,0-3 1 15,0-6-2-15,3-1 0 0,-1-4 1 16,0-2 0-16,2 0 3 16,0-8 1-16,0-1 0 15,-1 0-1-15,-1 2-1 16,-3 1-1-16,-1 1 0 16,-2 4-2-16,0 1 0 0,1 0-4 15,1 3-2-15,-2 7 5 16,3 2 2-16,1-2 2 15,0 2-2-15,3-3 0 16,1-2 0-16,0-3 0 16,2-4 0-16,1 0 1 15,0-4 2-15,0-5 0 0,-1-5 0 16,0 1 0-16,-3-5 7 16,-1 1-2-16,-3-5 0 15,-4-1 0-15,0-3-3 16,0 4-3-16,-7 0-1 15,-1 3-2-15,0 6 0 0,0 5-1 16,0 5 0-16,1 3-14 16,3 5-32-16,1 7-30 15,3 5-97-15,0-2-203 16</inkml:trace>
  <inkml:trace contextRef="#ctx0" brushRef="#br0" timeOffset="156092.23">9983 13288 633 0,'-3'4'31'0,"0"-2"-27"16,0 6 3-16,1-2-2 0,1 4 9 15,1 3-7-15,-2-2 1 16,2 5-2-16,0-3-1 16,0 0-2-16,2 1-2 15,1-5 1-15,4 1-4 16,1-7 1-16,2-3 0 16,2 0 10-16,2-2 10 0,4-9-5 15,-1-1-7-15,-1-4-4 16,-1 1 0-16,-6-5 4 15,-3 3 4-15,-6-2 6 16,0 3-6-16,-12 3-2 0,0 4-6 16,-5 3 0-16,-2 4-4 15,1 2 0-15,1 0-32 16,2 3-36-16,2 0-55 16,4-3-469-16</inkml:trace>
  <inkml:trace contextRef="#ctx0" brushRef="#br0" timeOffset="156748.43">10023 12560 706 0,'0'-3'32'16,"0"-6"26"-16,0 7-25 15,4 2-15-15,-1 2-16 0,1 10-7 16,2 4 3-16,-1 4 3 16,0 4-1-16,-1 2 1 15,-1-1-2-15,-3-4 1 16,0-1 1-16,0-6 0 16,0-6 0-16,0-4-2 15,0-4 5-15,0-2 10 0,0-5 6 16,0-6-12-16,3-1-2 15,4-4-4-15,2 2 0 16,2-2 0-16,2 2-2 16,0 2 0-16,0 3-2 15,-3 4 0-15,1 1 1 0,-1 3 0 16,-1 3-1-16,-2 0-20 16,-3 2-3-16,0 6-14 15,-3-2-36-15,-1 4-43 16,-1-2-83-16</inkml:trace>
  <inkml:trace contextRef="#ctx0" brushRef="#br0" timeOffset="156920.31">10074 12660 451 0,'-3'0'136'0,"2"0"-80"0,1 0-11 16,0 2-28-1,8 0 6-15,5 2-1 16,3 2 5-16,1 0-10 0,2-2-8 15,0 4-6-15,-4-2-1 16,-3 1-9-16,-4-1-53 16,-3-1-66-16,-3 0-44 15</inkml:trace>
  <inkml:trace contextRef="#ctx0" brushRef="#br0" timeOffset="157201.78">9851 12532 665 0,'-3'-5'33'0,"3"1"26"16,0 4-9-16,2 0-30 15,5 8-11-15,0 5-5 16,3 5 1-16,-1 3-3 15,0 5 0-15,-3 1-2 16,-1 5 2-16,-1-2 1 0,0 1-6 16,2-5-20-16,2-5-45 15,5-7-65-15,1-8-41 16,5-6-263-16</inkml:trace>
  <inkml:trace contextRef="#ctx0" brushRef="#br0" timeOffset="157436.12">10197 12490 544 0,'-1'-5'150'16,"1"-8"-115"-16,0 11 14 0,10 2-34 16,8 0-6-16,4 8-4 15,-1 6 5-15,4 4 0 16,-1 3 2-16,-4 4 0 15,-7 2-4-15,-4 5-5 16,-7-1-2-16,-2 4 0 0,-10-1 3 16,-6-1-38-1,-5-5-50-15,-2-8-145 0</inkml:trace>
  <inkml:trace contextRef="#ctx0" brushRef="#br0" timeOffset="158295.54">7280 12907 154 0,'0'-12'395'0,"0"-4"-365"0,0-1 47 15,0 2-15-15,0 0-1 16,0 1-15-16,0 5-16 16,0 2-8-16,0 5-6 15,0 2-7-15,-3 4-11 16,-3 10-7-16,0 10 9 16,-3 6 2-16,2 10-2 0,2 7 1 15,1 1 0-15,4 0-1 16,4-5-12-16,6-5-19 15,7-12-10-15,7-8-2 16,5-11-34-16,2-4-38 16,5-3-172-16</inkml:trace>
  <inkml:trace contextRef="#ctx0" brushRef="#br0" timeOffset="158623.64">7989 12829 685 0,'7'-9'8'16,"0"-3"6"-16,0 4 43 15,1 1 4-15,-1 3-13 16,-1 4-21-16,3 0-18 0,2 4-8 16,-1 8 0-16,1 7 1 15,1 2 1-15,0 3-2 16,-1 7-1-16,-4 3 2 16,-2 3-3-16,-5 1 2 15,-5-4-29-15,-7-5-71 0,-5-5-267 16</inkml:trace>
  <inkml:trace contextRef="#ctx0" brushRef="#br0" timeOffset="160904.73">10606 13103 466 0,'-8'0'161'16,"0"0"-123"-16,2 0 42 15,4 0-19-15,0 0-24 0,2 0-11 16,3 0-14-16,9 0-9 16,5 0 4-16,7-2 5 15,6-2-8-15,6-2 0 16,0 1-2-16,1 0-11 15,-1 0-43-15,-2-4-65 16,-3 0-148-16</inkml:trace>
  <inkml:trace contextRef="#ctx0" brushRef="#br0" timeOffset="161639.04">11324 12851 695 0,'-3'-11'28'16,"2"1"10"-16,1 5 11 0,0 4-19 15,7 1-16-15,4 2-13 16,2 9-3-16,3 6 5 16,1 3 1-16,-2 4-4 15,-4 4 2-15,-4-2-2 16,-4-2 1-16,-3-1 0 15,0-4 1-15,-5-3-3 0,-1-10 2 16,-1-1 1-16,-1-5 4 16,1-2-2-16,4-7 5 15,1-9-2-15,2-3 3 16,0-4-6-16,5-5-2 16,7-2-1-16,0 2-1 0,5 0 0 15,1 5-2-15,0 6-1 16,-2 5 3-16,-1 10-3 15,-2 4 0-15,-2 8-2 16,-2 12 1-16,-3 10 2 16,0 6 2-16,-3 11 2 0,-3 5 0 15,0 3 5-15,0 2 2 16,0 4-4-16,-5-3 1 16,3-6-2-16,0-4-1 15,2-7-3-15,0-8 2 16,2-11-7-16,5-10-27 0,0-12-49 15,4-8-246-15</inkml:trace>
  <inkml:trace contextRef="#ctx0" brushRef="#br0" timeOffset="165889.41">12423 12634 222 0,'4'0'141'16,"1"0"-126"-16,1 0 30 15,-2-2 11-15,1 0-5 16,0-1 6-16,1-2-8 0,-2 2-12 16,1-1-7-16,-1 0-7 15,-1 0-8-15,-1 1 3 16,-2 1 0-16,0-2-5 15,-6 4-10-15,-8-2-4 16,-4 2-1-16,-5 0 2 16,-4 2-1-16,-2 3 4 0,-4 0-3 15,4 1 2-15,-2-1-3 16,4 2 3-16,3-1-1 16,4 1-1-16,4 0 0 15,6 2 0-15,5-1-1 0,5 2-2 16,3-3 0-16,12 0 1 15,6 0 2-15,6-1 3 16,3 0-1-16,2-1-1 16,-3 2 0-16,-2-1-1 15,-6 0 2-15,-5-1-1 16,-5 5-1-16,-7-1-3 0,-4 3 1 16,-2 0 0-16,-11 3 4 15,-3-2-2-15,-4 4 4 16,-3-4-2-16,2 0-1 15,-3 0 1-15,3-1-2 16,2-1 3-16,6 0-3 0,2-3-1 16,6-2 3-16,5-1-3 15,0-1-1-15,14-1 1 16,6-3 4-16,9 0-1 16,6 0 0-16,5 0-1 15,8-5 1-15,-1 2-1 0,-3-1-7 16,0 1-41-16,-6-2-69 15,-5 1-119-15</inkml:trace>
  <inkml:trace contextRef="#ctx0" brushRef="#br0" timeOffset="169514.47">12044 13148 578 0,'-3'-7'38'0,"3"2"-8"0,0-1 39 15,0 2-31-15,4 3-20 16,2 1-12-16,1 0 1 16,1 1-4-16,0 8-2 15,-2 2 0-15,-1 2 2 16,1 2 0-16,-4 3 0 15,0 0-1-15,-2-1 0 0,0-3-2 16,0 0 2-16,0-7-1 16,0-1-1-16,-2-2 2 15,0-4 0-15,2 0 4 16,0-2 9-16,0-6 0 16,0-3-6-16,0-4-3 0,0 1-1 15,2-2-1-15,2 3-2 16,3 1-4-16,-2 2 2 15,2 2-3-15,-1 2 2 16,3 3 0-16,-1 3 0 16,-1 0-2-16,0 2 2 15,2 4 0-15,-1 4 1 0,-2 3 0 16,2 2 1-16,-2-1 0 16,-1 1-2-16,-2 0 3 15,-1-1-3-15,0-2-16 16,-2-2-31-16,0-4-74 15,0-6-137-15</inkml:trace>
  <inkml:trace contextRef="#ctx0" brushRef="#br0" timeOffset="170686.28">12508 13136 81 0,'0'-6'325'0,"0"2"-295"16,0-1 40-16,0-1-6 15,-6 3-20-15,1-1-9 16,-4 3-4-16,0 1-4 16,0 0-7-16,-1 5-7 15,-3 4-7-15,2 6-3 0,-3 2 2 16,2 3-5-16,2 3 0 16,5 0 1-16,1-1 3 15,4-1-4-15,5-6 0 16,9-1 0-16,1-6 0 15,9-3 4-15,0-1-2 0,0-4-2 16,1 0-25-16,-2-3-39 16,-1-3-44-16,-5-4-119 15</inkml:trace>
  <inkml:trace contextRef="#ctx0" brushRef="#br0" timeOffset="170873.75">12440 13232 432 0,'-9'0'154'0,"6"0"-143"15,3 0 20-15,4 0 1 16,7 0-6-16,4-1-16 16,1-1-4-16,3 2-1 15,3 0-3-15,-2-2-31 16,0-3-140-16,-2 0-342 0</inkml:trace>
  <inkml:trace contextRef="#ctx0" brushRef="#br0" timeOffset="171498.69">12800 13076 643 0,'0'-4'37'0,"-1"2"27"16,1 2-15-16,0 6-46 16,0 6-6-16,0 5 5 15,6 3 6-15,0 1-1 0,-1 1-2 16,2 0-1-16,-1 0-3 16,-2-2 1-16,-1-2-37 15,-3-6-65-15,0-6-1 16,0-4-48-16,0-2-288 15</inkml:trace>
  <inkml:trace contextRef="#ctx0" brushRef="#br0" timeOffset="171951.8">12770 13133 555 0,'-1'-9'33'15,"1"-1"22"-15,1 1 7 16,10 0-22-16,4-3-22 0,1 4-10 15,3-1-1-15,-2 4-3 16,-2 1-1-16,-2 4-2 16,-5 0-2-16,-5 0 0 0,-1 8-2 15,-2 2 1-15,0 2 0 16,0-2 0-16,-5 0-2 16,-1 2-8-16,-1-3-1 15,2-2 0-15,1-1 6 16,0-2 5-16,3-1 2 0,1-2 2 15,0 1-1 1,0-2 1-16,4 0-2 0,4 1 14 16,3 0-4-16,2 2-4 15,3 1-6-15,2 0 1 16,-1 3 0-16,-3 1-1 16,-2-1 2-16,-2 3 2 0,-4-1 0 15,-5 2 0-15,-1-1-3 16,-3-1 5-16,-7 0-4 15,-4 1 1-15,2-3-2 16,-3-1 5-16,0-4-4 16,4-2-1-16,-3 0-13 0,5 0-32 15,1-5-10-15,2-2-58 16,5-3-268-16</inkml:trace>
  <inkml:trace contextRef="#ctx0" brushRef="#br0" timeOffset="172373.64">13185 13162 649 0,'0'-5'9'16,"-5"-2"22"-16,1 3 2 15,-3 2-10-15,1 2-21 16,2 0-2-16,-3 0-2 15,0 5 1-15,0 3 2 16,2 1-2-16,-1 2-1 16,2 2 2-16,0-2 1 0,2 0-2 15,2-1 0-15,0-3-1 16,0 0-8-16,2-3 2 16,8-4 8-16,-1 0 5 15,3 0-5-15,1-8 0 16,0 0 0-16,-2-2 2 0,-2 0-1 15,0 1 1-15,-4-1 6 16,-3 5 14-16,0-1-4 16,-2 4-7-16,2 2-5 15,-2 0-7-15,1 2-1 16,1 6-1-16,-1 2 3 16,2 2 0-16,1 1 2 0,0 2-8 15,4-4-28-15,0-1-48 16,4-3-49-16,0-5-74 15</inkml:trace>
  <inkml:trace contextRef="#ctx0" brushRef="#br0" timeOffset="172623.64">13356 13031 621 0,'-3'-4'47'0,"2"3"-38"15,0 1 7-15,1 1-5 16,0 10 20-16,0 2 1 16,1 5-11-16,5 1-8 15,0 1-2-15,-1 2 2 16,-1-2-9-16,-1-2-2 0,0 0-1 16,0 0 0-16,-3-5 2 15,2-1-20-15,-2-5-46 16,1-3-77-16,2-4-162 15</inkml:trace>
  <inkml:trace contextRef="#ctx0" brushRef="#br0" timeOffset="172779.84">13364 13135 654 0,'0'-5'31'15,"0"1"-21"-15,6 3 22 16,6 0-26-16,1 1-3 0,7 0 2 15,0 0-4-15,2 0-81 16,0 0-89-16</inkml:trace>
  <inkml:trace contextRef="#ctx0" brushRef="#br0" timeOffset="173373.56">13661 13097 480 0,'0'-4'167'16,"-5"-1"-136"-16,-2 1 51 15,-2 2-40-15,-1 2-28 0,0 0-11 16,0 2 0-16,1 5-2 16,0 2 1-16,1 1-2 15,3 2-4-15,0 1 4 16,0 1-1-16,5-1 1 16,0 1-3-16,0-4-15 15,10 1 2-15,3-6 4 0,3-1 6 16,1-4-6-16,4 0 3 15,0-6 8-15,-1-4 1 16,-2-4 2-16,-3-2 1 16,-4-3-1-16,-3-5 15 15,-3-5 2-15,-2-4 3 0,-2-3-3 16,-1 2-5-16,0 0-1 16,0 9-2-16,0 4-3 15,0 8 0-15,0 7-5 16,0 6-6-16,0 3-5 15,5 12 2-15,-4 3 4 16,4 7 0-16,0 2 2 0,0 2 1 16,-2 1-2-16,2-3 2 15,-3-3-1-15,1-3 1 16,-1-2-2-16,0-5 1 16,-1-4 1-16,2-2-2 0,0-4 2 15,0-3 1-15,2-1-1 16,2 0 5-16,0-4-1 15,4-4 0-15,-2-3 4 16,0 0-2-16,0 4 6 16,-2 0 0-16,-2 4-11 15,0 3-3-15,-1 0-2 0,-1 8-6 16,-1 4 5-16,0 4 5 16,1 1-1-16,2 1 0 15,3-1-26-15,1-1-35 16,4-6-73-16,3-6-219 15</inkml:trace>
  <inkml:trace contextRef="#ctx0" brushRef="#br0" timeOffset="174357.87">14070 13246 633 0,'2'-5'56'15,"0"2"18"-15,-2-1-16 0,2 4-34 16,-2 0-14-16,0 7-17 16,0 4 5-16,0 4 5 15,0 4 0-15,-2 0 3 16,0 6 3-16,2-1-1 15,0 2-1-15,-1-4-4 16,1 2 0-16,0-6-2 0,0-2-1 16,1-4 2-16,5-5-4 15,1-3-3-15,2-4-9 16,4 0-12-16,2 0-29 16,-2-5-60-16,0-5-29 15,1-3-102-15</inkml:trace>
  <inkml:trace contextRef="#ctx0" brushRef="#br0" timeOffset="174514.11">14081 13375 372 0,'-1'0'258'0,"1"-1"-205"16,12-6 38-16,5 4-55 15,2-6-17-15,4 4-11 16,1-1-7-16,-1 2-6 15,-2-4-113-15,-7-4-236 0</inkml:trace>
  <inkml:trace contextRef="#ctx0" brushRef="#br0" timeOffset="180201.31">13904 12316 406 0,'3'-15'36'16,"-2"3"62"-16,-1 1-22 16,2 6-17-16,-2 0-2 15,0 5-12-15,0 0-21 0,0 6-25 16,-4 7-2-16,1 9 7 16,1 11 2-16,-2 11 2 15,1 5 2-15,-2 8-4 16,4 6 0-16,-3 4-2 15,4-5 0-15,0-1-2 16,0-4-2-16,10-8 2 0,3-5-1 16,8-10 0-16,4-5-20 15,5-12-21-15,1-9-85 16,3-8-178-16</inkml:trace>
  <inkml:trace contextRef="#ctx0" brushRef="#br0" timeOffset="181435.72">14297 12526 460 0,'0'-10'29'0,"0"0"40"16,0 0 1-16,0 4-26 15,0 0-10-15,0 5-8 16,0 1-10-16,0 5-24 15,-2 8 6-15,-1 4 3 16,-1 2-1-16,2 4 0 0,1 1 3 16,1 0-1-16,0-4-1 15,0 1 0-15,0-4-2 16,0-3 4-16,6-4-2 16,0-5-1-16,1 0 0 15,1-5 4-15,1 0 6 16,2-3-4-16,-2-4-4 0,0-2 0 15,1-2 0-15,-5-1 1 16,0 4-2-16,-2 0-1 16,-2 2 0-16,1 4-1 15,-2 2 0-15,0 0-3 16,0 0-5-16,0 6 9 0,2 4 0 16,-1-1-2-16,1 3 2 15,2-1 2-15,1-1-2 16,1 0 0-16,1 0 0 15,0-1-1-15,0-4 2 16,3-2 0-16,-1-3 2 16,2 0-2-16,-2-1 2 15,2-11 2-15,-1 1-3 0,-2-6-1 16,0-1 2-16,-3-3 0 16,-2-2 1-16,-2 0 3 15,-1 0 2-15,0 2 0 0,-4 4-1 16,-1 3-5-16,-1 4-2 15,0 4-3-15,-1 6-1 16,0 0-21-16,-1 6-36 16,5 2-27-16,0 0-75 15,3 1-308-15</inkml:trace>
  <inkml:trace contextRef="#ctx0" brushRef="#br0" timeOffset="181951.31">14626 12731 154 0,'-2'0'491'16,"-2"0"-483"-16,1 2-5 15,-1 1-4-15,1 6 1 16,-1 0-1-16,-2 4 1 15,1 1 3-15,3 2 0 0,0 0 0 16,1-2-2-16,1 1-1 16,0-3 0-16,4-1-1 15,4-2 1-15,3-4 2 16,2-3 3-16,1-2-2 16,1 0 3-16,-1-5-5 15,0-3 5-15,-2-3-3 0,-2-1 6 16,-5-1 15-16,-4-4-2 15,-1 3-4-15,-1-1-3 16,-7 3-4-16,-3 4-7 16,1 3-6-16,-3 4 2 0,1 1-3 15,0 1-58-15,4 4-17 16,4-2-96-16</inkml:trace>
  <inkml:trace contextRef="#ctx0" brushRef="#br0" timeOffset="183091.84">14252 12338 402 0,'0'-10'17'0,"0"-2"33"16,0 4 2-16,0-2-3 16,0 6-18-16,0-1-5 15,-1 3-5-15,-4 1-13 16,0 1-4-16,-3 3-2 16,-1 8 1-16,-2 7 4 15,-1 9 3-15,-3 8 3 0,0 6 0 16,2 6 0-16,-1 3-2 15,2-1-3-15,6-1 0 16,2-1-3-16,4-4 6 16,4-2-2-16,11-3-2 15,11-7-7-15,5-1 3 16,6-9-1-16,5-2 0 0,4-6-45 16,0-9-63-16,-1-4-136 15</inkml:trace>
  <inkml:trace contextRef="#ctx0" brushRef="#br0" timeOffset="183623.06">14984 12642 501 0,'-10'0'50'16,"10"0"-12"-16,0-2 13 15,4 0-37-15,9-1-4 0,5 0-4 16,3 1-4-16,2 0 0 16,1 0 0-16,-2-2-34 15,-2 2-59-15,-6-1-16 16,-6 0-168-16</inkml:trace>
  <inkml:trace contextRef="#ctx0" brushRef="#br0" timeOffset="183810.56">15060 12572 496 0,'-8'-5'47'0,"2"0"18"0,1 0-7 16,2 5-11-16,2 0-9 15,1 3-30-15,0 8-14 16,0 2 10-16,0 7 1 15,0 3 2-15,4 1-3 16,1 5-2-16,0-4 0 16,0-1-30-16,1-5-77 15,3-6-35-15,0-5-171 0</inkml:trace>
  <inkml:trace contextRef="#ctx0" brushRef="#br0" timeOffset="184310.52">15311 12504 486 0,'-3'-8'190'0,"0"2"-169"0,0 6 6 16,1 0-25 0,0 10-7-16,0 3 3 0,2 5 0 15,0 1 2-15,0 0 1 16,0 0 3-16,0-3-4 15,6-1 4-15,-1-4-8 16,1-2 4-16,2-4 1 16,0-3 2-16,3-2 4 0,0 0 0 15,-2-2-4-15,4-6-1 16,-6 2 2-16,2-2 6 16,-3 1-1-16,0 1-3 15,-3 3-1-15,-1 1-3 0,-1 2-4 16,1 0-7-16,-2 5 6 15,2 2 0-15,3 2 4 16,-2-3 1-16,2 2-2 16,1-3 3-16,5-3-4 15,0-2 4-15,3 0 2 16,0 0-4-16,3-2 3 0,-2-7 3 16,-4 0-1-16,3-3 2 15,-6-1 0-15,-2-3 2 16,0-1-4-16,-6-1-4 15,0 1-3-15,0 2-2 16,-6 4 3-16,0 0-2 16,0 9 1-16,0 2-25 0,0 6-56 15,3 6-11-15,1 3-80 16</inkml:trace>
  <inkml:trace contextRef="#ctx0" brushRef="#br0" timeOffset="184529.25">15659 12687 672 0,'3'3'23'0,"0"1"0"0,-2 2-22 16,0 1 4-16,-1 5 7 16,0 3-5-16,0 3-4 15,0 0-1-15,0 2 0 16,0-2 0-16,2-5-21 15,3-2-45-15,2-6-55 16,2-4-60-16</inkml:trace>
  <inkml:trace contextRef="#ctx0" brushRef="#br0" timeOffset="184982.34">15851 12472 599 0,'0'-6'6'0,"2"4"16"15,9 2-22-15,0 2 6 16,2 4 5-16,0 6-6 16,-3 0-2-16,-1 2-1 15,-3 2-1-15,-3-4 1 16,-3 2 1-16,0-2-3 15,-4-2 2-15,-1 0 2 16,0-3-2-16,1-5 0 0,3 1-1 16,1-3 1-16,0 0 6 15,0-5 44-15,7-4-23 16,2-6-18-16,3-4-2 16,3-3-3-16,0-4 2 0,1 1-4 15,-2 2-1-15,-4 5 0 16,-4 5 3-16,-2 4 7 15,-3 7 1-15,-1 2-7 16,0 3-14-16,-6 8 3 16,1 3 4-16,0 6 0 15,1 5 1-15,0-1 0 0,4 0-1 16,0-1-4-16,1-3-18 16,6-1-8-16,2-1-45 15,2-3-7-15,2-6-111 16</inkml:trace>
  <inkml:trace contextRef="#ctx0" brushRef="#br0" timeOffset="185372.99">16147 12644 555 0,'0'-2'63'0,"0"-1"-21"16,0 0 6-16,0 3-18 0,0 0 4 15,0 0-26-15,0 0-13 16,1 6 4-16,-1 1 0 15,3 0 3-15,-2 3-1 16,-1-1-1-16,1-1 2 16,-1-1-1-16,0-3-1 0,0 0 1 15,0-2 0-15,2-2 1 16,1 0 4-16,1 0 18 16,0-8-12-16,2 0-8 15,3 0 2-15,0 0 2 16,-1-2-3-16,2 2 0 15,-4 2-2-15,0 2 3 0,2 3 0 16,-4 1-6-16,1 0-2 16,0 5 0-16,1 5 0 15,2 0 3-15,-2 2-2 16,3 2 2-16,-1-2-1 0,-1 1 1 16,1-2-7-16,-1-4-24 15,0 1-42-15,3-7-24 16,-2-1-120-16</inkml:trace>
  <inkml:trace contextRef="#ctx0" brushRef="#br0" timeOffset="185669.81">16255 12275 599 0,'13'-2'5'0,"7"2"13"16,7 1 11-16,4 14 13 15,5 4 3-15,5 8-6 16,-2 8-12-16,-3 7-10 0,-5 3-8 16,-7 5-2-16,-12-1-4 15,-6 3-4-15,-6-2 2 16,-7-3-1-16,-6-4 2 15,-5-5 0-15,-1-6-4 0,-5-6-23 16,1-6-21-16,-1-10-54 16,4-5-119-16</inkml:trace>
  <inkml:trace contextRef="#ctx0" brushRef="#br0" timeOffset="186482.27">16753 12559 597 0,'-5'0'36'15,"2"0"28"-15,1-2-4 16,2 0-15-16,5-1-9 16,8 1-30-16,7-1-5 15,4 0-3-15,3 2 5 0,6 0-2 16,-2 1-22-16,-2 0-41 16,-3-2-34-16,-2-1-69 15,-4-3-265-15</inkml:trace>
  <inkml:trace contextRef="#ctx0" brushRef="#br0" timeOffset="186997.84">17063 12400 573 0,'-3'-4'101'15,"2"-3"-71"-15,1 4 26 0,0 1-28 16,0 2-9-16,0 2-15 15,0 5-13-15,0 4 8 16,2 3 1-16,3 3 0 16,5 0 0-16,2 1-1 0,3-5-1 15,1-2-1-15,4-4-9 16,0-4 0-16,1-3 6 16,-3 0 6-16,0-8 5 15,-4-3-5-15,-2-2 3 16,-4-3 0-16,-3-2 0 15,-2 2 11-15,-3-1 0 16,0 4 0-16,0-1-4 0,-2 6-2 16,-2 3 0-16,3 2-5 15,0 3-3-15,1 1-5 16,0 11-2-16,1 2 7 16,4 5-1-16,0 7 0 0,4-1 2 15,-1 6-1-15,2-1-1 16,-2 0 3-16,-1-2-1 15,2-2-3-15,-6-4 3 16,0-4 0-16,-3-3-1 16,0-4 0-16,0-5 0 15,-5-2 0-15,-2-4 3 0,-2 0 1 16,0-6 0-16,-1-4-3 16,-1-2 0-16,0 2-6 15,4 0-14-15,3 3-46 16,2 1-57-16,2 1-156 0</inkml:trace>
  <inkml:trace contextRef="#ctx0" brushRef="#br0" timeOffset="187404.1">17497 12649 686 0,'-5'0'48'16,"-1"0"-49"-16,-3 1 11 15,3 3 0-15,0 2 13 16,1 2-17-16,1-1-1 0,0 2-2 16,3-1 0-16,1-2-2 15,-1-2-1-15,1-1 1 16,0-2 1-16,0-1 2 16,1 0 5-16,3-6 10 15,2-4-13-15,4-3-3 16,-1 0 3-16,3-2 1 0,0 0 0 15,1 1-3-15,-2 3-2 16,-2 3-2-16,-1 0 0 16,-3 7-1-16,-1 1 2 15,-1 1-4-15,-1 9 0 16,4 2-3-16,-1 3 7 0,2-1-1 16,-2 5 1-16,2-1 1 15,-2-2-2-15,1-3 3 16,-1-1-3-16,1-4-15 15,2-4-50-15,0-4-47 16,1-1-105-16</inkml:trace>
  <inkml:trace contextRef="#ctx0" brushRef="#br0" timeOffset="187732.19">17483 12110 619 0,'0'-9'29'16,"3"4"-16"-16,12 5 30 0,12 2-29 16,7 12 29-16,12 8-2 15,6 4-11-15,1 9-8 16,2 4-10-16,-4 6 0 15,-12 4-5-15,-6 4-1 0,-12 1-6 16,-7 3 2-16,-14-1-2 16,-2 2 1-16,-14-6-1 15,-5-4 1-15,-6-2 2 16,-2-5-2-16,-1-5 1 16,-2-6-3-16,3-9-14 15,1-6-33-15,3-14-90 16</inkml:trace>
  <inkml:trace contextRef="#ctx0" brushRef="#br0" timeOffset="191919.65">11680 12320 464 0,'-5'0'6'0,"-1"-4"11"16,4 1 5-16,2 0 10 0,2 1-14 15,9-2-13-15,3 2-1 16,6 0-1-16,2-1 3 16,2 3-2-16,-2-3-2 15,0 1 0-15,-4 2-2 16,-3-2 0-16,-3 2 0 15,-2-1-24-15,-3 1-64 0,-7 0 25 16,0 0-55-16,-3 0-52 16</inkml:trace>
  <inkml:trace contextRef="#ctx0" brushRef="#br0" timeOffset="192419.61">11744 12286 234 0,'-9'-2'69'0,"2"2"-4"16,3-2-25-16,0-1-4 15,1 2-4-15,2 0-7 16,-1 1-5-16,1 0-4 16,0 0-8-16,0 0-5 0,-2 0-3 15,0 2 2-15,0 5 0 16,0 1 4-16,0 2 2 16,0 7 2-16,2 2-3 15,-1 6-2-15,2 8 1 16,0 4-1-16,0 8 0 0,3 2-2 15,4 5 1-15,0 1 0 16,0 2 1-16,3-2 2 16,-3 0 2-16,0 1 6 15,-1-3-1-15,0-1-2 16,-1-1-7-16,-2-3 0 16,-1-1-3-16,0-3-1 0,-2-4 0 15,0-1 1-15,0-4-2 16,-6-1 7-16,3-3 9 15,-2-2-2-15,3-6-6 16,2-1-2-16,-2-5 1 16,2-2-6-16,0-4 3 0,0-1-4 15,0-1 3-15,0-3-3 16,3-3-2-16,1 1 4 16,1-2-1-16,2 0 6 15,3-2-3-15,1-2 0 16,2 1-5-16,3-2 1 0,-1 3-2 15,0 0 2-15,3 1-2 16,-2 1-21-16,4 0-57 16,-2-5-82-16</inkml:trace>
  <inkml:trace contextRef="#ctx0" brushRef="#br0" timeOffset="193528.93">18047 11847 528 0,'0'-7'9'0,"4"0"18"16,10-3-13-16,4 3-8 16,9-3-4-16,0 2 4 0,6 1 4 15,-1 2 2-15,-1 1 1 16,-3 4 3-16,1 0-5 16,-7 1-7-16,-1 11-2 15,-2 5-2-15,-6 9 0 16,-2 6-4-16,-3 8 6 0,-6 7 0 15,0 5-2-15,-2 7 2 16,0 0 2-16,0-1 0 16,-3 3 1-16,2-3-2 15,0 1 3-15,-1-3 3 0,0-3-6 16,-1 0 1-16,-1-4-2 16,0-1 0-16,1 0-1 15,0-3 1-15,2 1-2 16,1-1 2-16,0-2 2 15,0-4-3-15,0-1-1 16,0-4 2-16,-2-3-4 0,2-1 5 16,-2-4-3-16,2-3 0 15,-1-3-1-15,-1-3 1 16,1-2 3-16,-2-2-3 16,0-4-1-16,-2 1 2 15,-2-3 1-15,-5-2 0 16,-3 0 6-16,-5-4 11 0,-2-1-5 15,-5 0-6-15,-6-1-7 16,0-9-13-16,-6-7-121 16</inkml:trace>
  <inkml:trace contextRef="#ctx0" brushRef="#br0" timeOffset="196653.73">7157 14078 731 0,'-3'0'3'0,"0"-4"-5"16,-1 4 0-16,2 2 1 15,0 12-5-15,2 5 2 0,0 10 7 16,0 3 4-16,4 4-2 16,0-2 3-16,2-2-4 15,0-8 1-15,2-3-4 16,-1-8 3-16,-1-5 3 16,3-4 6-16,-2-4 8 15,4 0 9-15,0-9-8 0,1-4-13 16,-1-1-8-16,0-2 3 15,-1 3-2-15,-2 0 1 16,-2 3-4-16,0 4 1 16,-4 4 1-16,-1 2-5 15,1 1-7-15,0 10 9 0,0 3 2 16,3-2 1-16,0 6 0 16,3-3 0-16,-1 1 0 15,2-5-1-15,4 1 0 16,0-2 1-16,2-5-1 15,0-3 2-15,1-2-1 16,-2 0 1-16,1-7 9 0,-1-6 2 16,-2-2 0-16,-2-3-3 15,-4-2 0-15,0-4-2 16,-3-5 3-16,-3-2-2 16,0 1 2-16,0 0-5 0,-2 3-2 15,-3 6-3-15,1 5-2 16,0 7-1-16,-1 5-8 15,1 4-26-15,1 1-39 16,1 5-85-16,2-2-333 16</inkml:trace>
  <inkml:trace contextRef="#ctx0" brushRef="#br0" timeOffset="197231.81">7598 14392 420 0,'-2'0'217'0,"0"0"-164"15,-1 0 39-15,3 0-43 16,0 0-24-16,0 0-19 16,0 5-8-16,1 4 6 0,3 5 1 15,1 4-1-15,1 2-1 16,0 2-2-16,-5-2 0 16,0-2-3-16,-1-4-29 15,0-6-84-15,0-8-283 16</inkml:trace>
  <inkml:trace contextRef="#ctx0" brushRef="#br0" timeOffset="198013.04">7703 13842 483 0,'-3'-4'134'0,"1"-2"-102"0,1 2 37 15,0 3-34-15,1 1-8 16,0 0-10-16,0 5-17 16,1 5-1-16,2 4 2 15,3 6 3-15,-3 1 1 0,0 1-3 16,0-1 0-16,-3-3 2 16,0 0-4-16,0-5 1 15,0-5 0-15,0-3 1 16,0-2-2-16,0-3 3 15,0-5 4-15,5-7-1 16,1-4-6-16,1-4 3 0,3-4 7 16,1 0-3-16,1 2-5 15,0 1 0-15,1 4-5 16,1 4 1-16,-2 4 1 16,-1 3 0-16,0 5 0 15,-2 1-1-15,-1 2-30 16,1 8-24-16,-6 1-39 0,1-2-50 15,-4 0-200-15</inkml:trace>
  <inkml:trace contextRef="#ctx0" brushRef="#br0" timeOffset="198200.51">7758 13917 515 0,'-3'0'63'0,"2"0"-3"16,1-5-9-16,0 3-8 0,1 1-6 15,10 1-30-15,2 0-6 16,7 3 3-16,1 3-4 16,3 4 1-16,3 2-2 15,-3 0-89-15,2-3-31 16,-6-1-128-16</inkml:trace>
  <inkml:trace contextRef="#ctx0" brushRef="#br0" timeOffset="198419.24">7936 13943 571 0,'-3'0'11'0,"2"0"8"16,1 0 27-16,5-2 9 15,8 1-36-15,4-2-13 16,4-1-4-16,2-1 1 15,2 1-3-15,-1-1 2 0,-3 2-29 16,-3-4-60-16,-5 2-65 16,-5-2-232-16</inkml:trace>
  <inkml:trace contextRef="#ctx0" brushRef="#br0" timeOffset="198606.72">8078 13847 137 0,'-1'-3'491'0,"0"-1"-428"16,-2 2 15-16,3 2-51 0,0 0-14 16,0 4-17-16,0 6 3 15,0 2 1-15,3 5 1 16,-2 2 0-16,0 0 0 16,2 0-8-16,-2-2-57 15,2-2-60-15,-1-8-179 16</inkml:trace>
  <inkml:trace contextRef="#ctx0" brushRef="#br0" timeOffset="198809.87">8206 13827 653 0,'-2'0'87'15,"2"0"-46"-15,-2 0-25 16,2 9-17-16,0 4 3 15,0 1-1-15,4 5 1 16,0 3 1-16,1 0-1 0,-4 1-1 16,-1-2-12-16,0-3-105 15,-6-6-134-15</inkml:trace>
  <inkml:trace contextRef="#ctx0" brushRef="#br0" timeOffset="199200.43">7591 13689 612 0,'-11'-5'19'16,"3"3"17"-16,1 2 0 15,0 2-15-15,2 11-15 0,2 7-3 16,1 7-1-16,-1 7-2 15,3 5 4-15,0 6-2 16,3-1 0-16,6 0 0 16,8-5 0-16,5-5-7 15,7-9-33-15,7-9-3 16,6-9-38-16,3-7-157 0</inkml:trace>
  <inkml:trace contextRef="#ctx0" brushRef="#br0" timeOffset="199481.66">8126 13717 621 0,'7'-10'-1'0,"7"0"10"0,1 5 15 16,2 3 13-16,2 2 0 15,0 6-19-15,1 7-4 16,1 6-1-16,-3 7-1 16,-2 6-6-16,-2 2-3 15,-3 5-2-15,-5 6 1 0,-4-1-1 16,-2-1 1-16,-2 2-1 16,-7-3-20-16,-2-8-75 15,-1-7-106-15</inkml:trace>
  <inkml:trace contextRef="#ctx0" brushRef="#br0" timeOffset="199950.37">8590 14194 667 0,'-1'0'24'0,"1"0"-15"15,6-2 17-15,12-2-17 16,8 0 0-16,1 2-4 16,10-2-2-16,1 1-2 15,-2 2 0-15,-3 1-1 0,-7-1-74 16,-8-2-80-16</inkml:trace>
  <inkml:trace contextRef="#ctx0" brushRef="#br0" timeOffset="200106.63">8710 14278 578 0,'-7'4'14'0,"6"-2"-10"15,1 2 4-15,13-4 0 16,6 0 17-16,10 0-17 0,4 0-5 16,7-4-2-16,0-1-4 15,6-5-188-15</inkml:trace>
  <inkml:trace contextRef="#ctx0" brushRef="#br0" timeOffset="200778.46">9790 14040 696 0,'0'-12'27'16,"-1"2"6"-16,0 5-2 0,-1 4-16 16,2 1 1-16,-1 4-13 15,0 8-7-15,1 4 4 16,0 6 0-16,0 2 1 16,0 1-1-16,2 0 1 15,2-1 0-15,1-2 0 16,-2-5 0-16,2-4 0 0,-2-6-2 15,1-4 1-15,1-3-3 16,1 0 9-16,0-8 0 16,3-3-3-16,-3 2-3 15,2-2 1-15,-3 3-1 0,0 3 1 16,-1 4-1-16,-2 1-1 16,0 0-3-16,2 5-1 15,-1 4 4-15,3 2 1 16,-1 1 0-16,2-1 0 15,2-5-6-15,1 0 0 16,1-5 2-16,0-1 4 16,2-3 2-16,-3-5 2 0,2-3 1 15,-2-2 8-15,-2 0-3 16,-1-3 2-16,-3 0 0 16,-4-1-4-16,0-1-2 15,0 1 2-15,0 3-4 0,-6 2-6 16,-1 5-1-16,1 7-3 15,-1 0-15-15,3 5-27 16,1 5-51-16,0 1-112 16</inkml:trace>
  <inkml:trace contextRef="#ctx0" brushRef="#br0" timeOffset="200981.56">10060 14307 561 0,'4'13'36'0,"-1"-1"24"16,0 0-4-16,0 6-13 15,-2 2-15-15,1 2-20 16,-2 3-5-16,0 0-1 16,0-3-7-16,0-6-98 0,0-10-146 15</inkml:trace>
  <inkml:trace contextRef="#ctx0" brushRef="#br0" timeOffset="201559.69">10100 13784 624 0,'0'0'41'0,"0"0"28"0,0 0-20 16,3 0-26-16,2 0-15 16,0 7-3-16,2 3 1 15,-1 1-3-15,-1 3 1 16,-3 0-4-16,0-1 3 15,-2 1-3-15,0-5-1 0,0-2 4 16,0-3-4-16,0-4 2 16,0 0 6-16,0-9 1 15,0-3-5-15,4-5 0 16,2-4-3-16,7-1 1 16,0 0 3-16,3-2-1 15,2 4-3-15,2 3-2 0,-2 3 2 16,0 5-2-16,0 3 2 15,-5 6-1-15,-1 0-1 16,-3 3 1-16,-4 7-17 16,-4 1-12-16,-1 4-44 0,-1-1-47 15,-9-2-70-15</inkml:trace>
  <inkml:trace contextRef="#ctx0" brushRef="#br0" timeOffset="201747.17">10195 13803 630 0,'0'0'44'0,"1"0"-19"15,4 3-13-15,4 1 20 16,4 1-10-16,-1 3-17 16,4 1-4-16,0-1 1 15,-2 3-1-15,-3 1 0 0,0-2-62 16,-6-3-92-16,-3-1-140 15</inkml:trace>
  <inkml:trace contextRef="#ctx0" brushRef="#br0" timeOffset="202012.73">10001 13621 679 0,'-5'-8'14'16,"0"0"14"-16,5 8-14 15,0 6-11-15,0 7-7 16,1 7 10-16,5 4 6 16,0 4 4-16,1 2-7 0,1 0-4 15,0 4-4-15,-1-4 3 16,1-1-14-16,1-5-80 15,2-6-58-15,0-9-77 16</inkml:trace>
  <inkml:trace contextRef="#ctx0" brushRef="#br0" timeOffset="202262.72">10283 13545 704 0,'6'-1'26'16,"3"1"-6"-16,6 0-23 16,4 10 5-16,7 7 2 15,-2 5 10-15,4 4 6 0,-4 3 2 16,-2 1 1-16,-5 5-6 16,-8 2-8-16,-4 1-5 15,-5 1-5-15,-10-2 4 16,-5 1-9-16,-4-6-42 15,2-8-36-15,1-6-86 0</inkml:trace>
  <inkml:trace contextRef="#ctx0" brushRef="#br0" timeOffset="202747.05">10715 14155 374 0,'-3'3'359'15,"3"-3"-333"-15,0 0 12 16,7 0-23-16,10 0-2 0,1 0-4 16,9 0-3-16,3 0-7 15,6 0 1-15,6 0-49 16,2-6-85-16,5-6-103 15</inkml:trace>
  <inkml:trace contextRef="#ctx0" brushRef="#br0" timeOffset="203309.53">11446 13892 561 0,'-8'0'49'16,"5"0"-5"-16,3 0-3 16,0 0-7-16,5 0-4 15,3 0-19-15,1 3-6 16,4 9-2-16,-2 3-1 0,2 4 3 15,-6 4-3-15,-2 2-1 16,-5 0-1-16,0-1 1 16,0-3 0-16,-5-4 1 15,1-3-1-15,-1-9 0 16,3-4-1-16,2-1 5 16,0-8 3-16,2-6-5 0,7-3-2 15,0-3 0-15,6-4 0 16,1-1 1-16,1-2 2 15,1 3 4-15,2 1-3 16,-2 3-1-16,-1 7 2 16,-1 6-2-16,-5 7-2 0,0 0 0 15,-4 11-5-15,1 8 0 16,-3 8 2-16,-2 7 0 16,1 6 2-16,-4 8 2 15,0 2 1-15,0 1-1 16,-2-1-1-16,-2-1 1 0,1-6-3 15,3-3 0-15,0-7 1 16,2-6-2-16,9-7-9 16,2-4 5-16,5-10-8 15,6-6-36-15,0-2-124 16</inkml:trace>
  <inkml:trace contextRef="#ctx0" brushRef="#br0" timeOffset="204184.47">12205 13754 545 0,'-2'-12'13'15,"-3"1"36"-15,-2 1-4 16,-2 1 1-16,0 1-10 15,0 3-10-15,-4 3-12 16,1 1-11-16,1 1 1 0,-1 3-5 16,1 9 2-16,2 3-3 15,2 9 1-15,4 4 0 16,2 8 0-16,1 3 2 16,0 5 1-16,4 1 0 15,0 3-2-15,-1 0 1 0,-2 0 0 16,-1 0 0-16,3-3-1 15,-1-1 1-15,3-3-1 16,1-4 8-16,1-1 0 16,2-1 1-16,0-4-3 15,-3-1-2-15,-1 0-2 0,-1-1 2 16,-2-5-1-16,-2-3-2 16,0 0 1-16,-4-4-1 15,-1-4-1-15,-1-2-7 16,5-4-1-16,1-3 4 15,0-4 0-15,12 0-14 16,7 0 21-16,6-8-14 0,6-3-6 16,9-2-14-16,6-5-34 15,3-7-76-15</inkml:trace>
  <inkml:trace contextRef="#ctx0" brushRef="#br0" timeOffset="204981.28">12884 13883 125 0,'5'-5'471'0,"-1"-2"-453"16,-1-1 29-16,0 1-1 15,-3 2-13-15,0 0-11 16,-7 1-16-16,-7 0-10 0,-2 1 2 15,-7 3 4-15,-2 0-2 16,-4 0 1-16,-3 3-3 16,1 6 2-16,1 0 2 15,3 1 0-15,6 0-2 16,3 0 0-16,7 1-7 16,10-2 6-16,1-1 1 0,15-3-4 15,8 2 8-15,6-2-1 16,7-2-2-16,0 0 3 15,0 0-2-15,-4-1 5 16,-3 2 7-16,-10 2-3 16,-7-1-8-16,-9 5-2 0,-3 2-6 15,-12 2 2-15,-4 4 4 16,-9-1 1-16,-5-1-1 16,-1 2 1-16,-1 1 0 15,1-2-1-15,1-1-2 16,6-2 2-16,4-2 0 15,7-1 0-15,4-4-1 0,9-2 0 16,4-5-4-16,16 0 7 16,7 0 5-16,10 0 4 15,7-8-8-15,7-1 0 16,0 2-2-16,0 0-4 16,0-1 4-16,-5 1-24 0,-8-1-67 15,-3-1-142-15</inkml:trace>
  <inkml:trace contextRef="#ctx0" brushRef="#br0" timeOffset="206637.53">12349 14390 181 0,'-4'0'281'16,"3"-5"-232"-16,-1 0 26 15,2-2-12-15,0 3-14 16,0-2-13-16,2 1-11 0,3 3-11 16,0 0-9-16,2 2-1 15,-1 0-1-15,1 2-3 16,2 8-1-16,-3 3 1 15,1 1 0-15,-2 5 1 16,-1 1-1-16,-2 0-1 16,-2 0 1-16,0-3-3 0,0-6 4 15,0 1 0-15,-2-6 0 16,0-2-1-16,2-4 4 16,-2-2 4-16,2-8 13 15,0-6-11-15,0 2-8 0,6-6 4 16,0 0 2-16,1-1-3 15,1 2-4-15,4 3-2 16,0 3-3-16,3 2 3 16,-3 5-2-16,2 5 2 15,1 1 0-15,-2 7 0 16,-1 6 0-16,0 4 1 16,-2 3-1-16,-2 4 1 0,-2 0-1 15,2 2 2-15,-3-5-2 16,2-2-33-16,-1-6-55 15,1-6-49-15,2-5-85 16</inkml:trace>
  <inkml:trace contextRef="#ctx0" brushRef="#br0" timeOffset="206903.12">12765 14348 538 0,'0'-6'37'0,"-1"1"6"16,-3 2 5-16,-3 2-30 16,-1 1-7-16,-1 5-6 15,1 5 1-15,-2 5 3 0,3 3-2 16,2 2-2-16,2 2-3 16,3 3 1-16,0-1-3 15,0-2 0-15,8-3-1 16,3-2-1-16,1-6-28 15,3-2-6-15,0-7-18 16,0-2-69-16,0-1-207 16</inkml:trace>
  <inkml:trace contextRef="#ctx0" brushRef="#br0" timeOffset="207059.34">12719 14482 534 0,'-2'2'23'0,"2"-2"-29"16,1 0-1-16,11 0 14 16,6-3 1-16,2-2-25 15,4-1-66-15,2-7-108 0</inkml:trace>
  <inkml:trace contextRef="#ctx0" brushRef="#br0" timeOffset="207575">13011 14324 431 0,'-1'0'284'0,"1"0"-228"15,0 0 0-15,0 0-27 16,0 1-18-16,0 8-13 15,0 3 0-15,0 5 4 16,5 4 0-16,0-1 0 16,-1 2-1-16,0 0 1 0,2-4-2 15,0 0-14-15,0-8-38 16,0-6-77-16,1-4-114 16</inkml:trace>
  <inkml:trace contextRef="#ctx0" brushRef="#br0" timeOffset="208043.69">13006 14320 581 0,'-6'-6'62'0,"6"-2"-31"16,0 0 22-16,6 0-20 16,9 1-16-16,7 2-11 15,3 0 0-15,1 1-1 0,1 1 0 16,-3 3-4-16,-1 0-1 15,-8 0 0-15,-5 4 0 16,-4 3-1-16,-5-1-2 16,-1 2-12-16,-10 2 6 0,-2 0 8 15,-5-1 0-15,-2-3 0 16,0 1 2-16,2-2-2 16,3-1 2-16,3 2 0 15,6-4-1-15,4 0 1 16,1-1-4-16,5 0-3 15,7 1 12-15,3-1 8 0,4 0-1 16,0 3-3-16,2 0-5 16,-2 2-2-16,-1 2-1 15,-5 2-1-15,-2-2-2 16,-4 6 2-16,-5-1-1 16,-2 3 3-16,-1 0-1 0,-8 2 3 15,-5-1-1-15,-2-6-2 16,-1 2 3-16,1-7-3 15,1-1 0-15,1-5-1 16,3 0-17-16,5-5-46 16,1-5-43-16,5-8-192 15</inkml:trace>
  <inkml:trace contextRef="#ctx0" brushRef="#br0" timeOffset="208434.27">13369 14336 546 0,'0'0'120'16,"0"-4"-112"-16,0 2 25 15,-2 1-20-15,-1 1-6 16,-3 0-5-16,0 0-2 0,-2 4 0 16,2 1 0-16,-4 1 0 15,4 3-6-15,-3 4-2 16,1-3-1-16,0 0-7 15,4 0 4-15,4-2 4 16,0-2 0-16,0-2-6 0,4-2 6 16,6-2 11-16,3 0 4 15,0-2-3-15,1-8-2 16,-3 2 16-16,4-1 10 16,-8 2 3-16,1 0-5 15,-2 3 4-15,-2 1-7 0,0 3-9 16,-2 0-10-16,2 0-5 15,-2 1-3-15,3 6 0 16,-2 5 5-16,3 0-2 16,0 4 1-16,0-4-12 15,0 2-38-15,3-6-63 16,0-5-130-16</inkml:trace>
  <inkml:trace contextRef="#ctx0" brushRef="#br0" timeOffset="208684.25">13583 14184 723 0,'0'-1'52'0,"0"1"-16"16,0 1-31-16,0 10-3 15,0 5 11-15,1 4-5 0,1 2 1 16,1 1 6-16,0-1-6 15,0 0-4-15,0-3-4 16,-1 2 0-16,-1-2 1 16,1-6-3-16,-1-2-27 15,3-6-31-15,0-4-81 16,2-1-60-16</inkml:trace>
  <inkml:trace contextRef="#ctx0" brushRef="#br0" timeOffset="208840.47">13596 14294 694 0,'-1'-3'54'16,"1"2"-15"-16,1-1-34 15,7 2-7-15,3 0 1 16,1 0 4-16,4 0-41 16,2-2-92-16,-3-1-140 0</inkml:trace>
  <inkml:trace contextRef="#ctx0" brushRef="#br0" timeOffset="209449.81">13842 14250 467 0,'-4'0'142'0,"-4"-3"-91"16,2 1 5-16,-4 0-37 15,1 2 5-15,-2 0-12 16,1 9-8-16,-2-2 0 15,0 4-1-15,3 1-2 0,0 2-1 16,2 2 0-16,3 0-1 16,0 0 2-16,4-2-2 15,0 1-3-15,12-4-11 16,0-5 6-16,4 0 2 16,3-6-10-16,1 0-6 0,0-4 5 15,0-6 14-15,-2-3 6 16,-2-6 0-16,-4 1 10 15,-2-9 19-15,-2-2 4 16,-1-7-7-16,-3-4 4 16,-2 1-6-16,0 1-5 15,-2 7-3-15,0 7-5 0,0 9-4 16,0 9-6-16,0 6-4 16,0 3-6-16,1 11 1 15,3 8 4-15,-1 4 2 16,1 3 1-16,-1 4 1 0,0 0-2 15,-3-2 0-15,0-2 0 16,2-5 0-16,-1-2 1 16,1-6-2-16,0-6 2 15,1-1-3-15,4-5-1 16,0-4 2-16,2 0 6 16,0-4 1-16,0-6-4 15,4-2-1-15,-2 0 2 0,-1 2 1 16,0-1 3-16,-1 4-5 15,0 3-4-15,-3 3 1 16,-1 1-1-16,2 0-3 16,0 1 3-16,-1 5 1 15,1 0 0-15,-1 5-21 0,1-1-25 16,-2 1-45-16,3-1-155 16</inkml:trace>
  <inkml:trace contextRef="#ctx0" brushRef="#br0" timeOffset="209918.54">14231 14444 708 0,'2'-8'89'0,"2"0"-46"16,2 2 8-16,-3 5-26 15,-3 1-9-15,2 1-13 16,-2 11-4-16,1 6 0 0,-1 2 2 16,0 4-2-16,0 2 3 15,0 3 0-15,0-4-2 16,2-2 1-16,2-3 0 15,-1-4-12-15,0-7-22 16,3-3-23-16,0-6-62 16,2 0-71-16</inkml:trace>
  <inkml:trace contextRef="#ctx0" brushRef="#br0" timeOffset="210059.16">14267 14567 572 0,'-3'0'187'15,"3"-4"-129"-15,6 0-9 16,6-1-34-16,6-1-11 16,4-2-4-16,2 0 1 15,0-6-28-15,0-4-83 0,-2-7-338 16</inkml:trace>
  <inkml:trace contextRef="#ctx0" brushRef="#br0" timeOffset="211465.31">14571 13558 504 0,'4'-14'27'0,"-3"0"36"0,2 2-8 16,0 4-9-16,0 1-9 16,-3 5 3-16,0-1-11 15,0 3-13-15,0 0-11 16,0 8-11-16,0 9 6 16,-5 10 1-16,4 9 3 0,-3 7 1 15,3 12 2-15,0 5 3 16,1 10-2-16,0 4-3 15,0 7 2-15,3 3-3 16,7 0 0-16,4-5 1 16,4-7-1-16,3-7-1 15,3-8-2-15,1-11-1 0,2-6-1 16,1-11-5-16,3-8-42 16,-4-13-41-16,2-8-171 15</inkml:trace>
  <inkml:trace contextRef="#ctx0" brushRef="#br0" timeOffset="212480.9">15035 13658 444 0,'0'-12'98'0,"0"2"-42"15,-3 2 8-15,3 4-6 16,-2 4-17-16,2 0-15 15,-2 13-21-15,0 8-10 16,-4 10 7-16,1 10 8 0,1 11 6 16,2 6-2-16,2 8-4 15,0 4-6-15,0 1-1 16,6-4-3-16,5-8-3 16,0-9-22-16,2-11-13 0,1-15-55 15,3-12-54-15,3-12-243 16</inkml:trace>
  <inkml:trace contextRef="#ctx0" brushRef="#br0" timeOffset="213371.41">15267 13832 693 0,'-1'-4'39'0,"0"2"0"0,-2 2-17 16,3 6-25-16,0 6 2 15,0 7 2-15,0 3-1 16,1 3 0-16,5 1 2 15,-3-2-2-15,5 0 0 16,-3-6 2-16,0-2-1 0,-2-4-2 16,0-4 1-1,3-6-1-15,0-2 0 0,0 0 6 16,3-5 0-16,0-6-2 16,0-1-1-16,3-3-1 15,-3 2 1-15,-1-1-1 16,-3 2 0-16,-1 6-1 15,-1-1 1-15,-2 5 0 0,-1 2-2 16,0 0-5-16,0 9 4 16,0-1 2-16,0 5 0 15,0-1 0-15,0 0 1 16,0 2-1-16,3-7 0 0,0 3 0 16,6-5 0-16,-1-2 0 15,5-3 0-15,-2 0 3 16,5-3-2-16,-1-5 0 15,-1-1 1-15,-2-1-1 16,-2-3 2-16,-3-1 8 16,-2 0 2-16,-4-3-2 0,-1 0-4 15,0 0-4-15,-6 1-1 16,-1 1-2-16,1 3-1 16,-3 3 1-16,4 2 1 15,0 3-7-15,1 3-38 0,2 0-42 16,2-2-136-1</inkml:trace>
  <inkml:trace contextRef="#ctx0" brushRef="#br0" timeOffset="214074.49">15630 14053 638 0,'0'0'25'16,"0"0"-6"-16,-7-3 15 15,0 3-28-15,3 2-7 0,0 6 0 16,1 5-2-16,1 4 3 15,-1 0-1-15,2 2 2 16,1-2-1-16,0-1 0 16,1-5-4-16,9-2 3 15,1-5 1-15,3-4 1 0,1 0 5 16,1-3 1-16,-4-7-4 16,0-1 13-16,-4-2 12 15,-2-4-3-15,-3 3-4 16,-3-2-7-16,0 1-6 15,-2 0-5-15,-3 5-1 0,-3 3-7 16,-2 3 4-16,2 1 0 16,1 3 0-16,2 0-25 15,4 0-36-15,1 2-49 16,2-2-207-16</inkml:trace>
  <inkml:trace contextRef="#ctx0" brushRef="#br0" timeOffset="214261.99">15815 13940 610 0,'-2'0'27'0,"2"0"-4"16,11-3 15-16,6-1-34 15,6-1 3-15,4 3 2 16,-1 0-6-16,-1 2-2 0,-4 0-30 15,-1-2-67-15,-8 1-74 16</inkml:trace>
  <inkml:trace contextRef="#ctx0" brushRef="#br0" timeOffset="214465.14">15915 13856 649 0,'-1'-5'66'15,"-1"0"-27"-15,2 3 2 16,-1 2-18-16,1 5-10 16,0 7-19-16,0 5 6 0,0 5 0 15,0 2 0-15,0 4 0 16,3-2-15-16,3 1-45 16,4-7-79-16,2-7-227 15</inkml:trace>
  <inkml:trace contextRef="#ctx0" brushRef="#br0" timeOffset="-214516.04">16122 13812 635 0,'-4'-10'27'0,"1"3"12"15,1 4-4-15,1 3-4 0,0 0-14 16,1 9-24-16,0 1 7 15,0 4-1-15,0 0 4 16,1 0-4-16,3 0 1 16,0-1 3-16,-2-5-6 0,3 1 3 15,1-2-1-15,0-2 2 16,2-2-3-16,0-1 4 16,0 1-1-16,3-3-3 15,-3 0-1-15,3-3 4 16,-3-5 1-16,0-1 2 0,-2-2-3 15,1 1 5-15,-1 2 4 16,-2 1 8-16,-1 2-1 16,-3 5-11-16,2 0-6 15,-1 3-6-15,1 5 2 16,-1 3 3-16,0 2 1 16,2 2-2-16,2-3 5 0,-2-2-3 15,3-1 1-15,1-1-1 16,4-5-1-16,1-3 3 15,3 0 2-15,0-6-3 16,1-3 1-16,-2-2-1 16,-2-4 2-16,-3-4-1 0,-2-1 0 15,-5-4 2-15,-2 2-3 16,0-2 1-16,-10 6-6 16,-2 2 2-16,-2 6-2 15,-1 1-46-15,0-1-133 0</inkml:trace>
  <inkml:trace contextRef="#ctx0" brushRef="#br0" timeOffset="-213391.13">14447 12110 189 0,'-4'0'336'16,"0"-4"-299"-16,4 3 19 15,0 1-27-15,0 0-9 0,0 6-26 16,4 5 5-16,2 4 6 15,-1 6-1-15,0 0-1 16,-1 0-2-16,-1-1 1 16,-2 1-1-16,-1-6 0 0,0-3 0 15,0-5-1-15,0-2 1 16,0-3 1-16,0-2 11 16,0-3 40-16,0-6-21 15,0-3-21-15,2-3 1 16,0-2-3-16,1-1-5 15,3-2-2-15,-1 2-1 0,2 0-1 16,2 3 1-16,0 5-7 16,3 1-1-16,0 7 5 15,0 1-10-15,-2 1-21 16,-2 3-12-16,-2 4-11 16,-2 3-14-16,-3-3-23 0,0 2-36 15</inkml:trace>
  <inkml:trace contextRef="#ctx0" brushRef="#br0" timeOffset="-213141.13">14489 12175 369 0,'-4'0'89'15,"2"0"-43"-15,2 1 26 16,0 1-28-16,4 2-28 16,7-1 6-16,1 5 2 15,5-1-13-15,0 1-10 16,1 2 1-16,-1-1 0 16,-3 0-22-16,-3-3-59 0,-3-2-31 15,-5-1-108-15</inkml:trace>
  <inkml:trace contextRef="#ctx0" brushRef="#br0" timeOffset="-212797.41">14374 12036 495 0,'-2'-5'25'0,"0"0"43"16,1 1-16-16,1 4-12 16,0 0-2-16,0 6-35 0,0 4-11 15,0 8 7-15,-1 2 5 16,-2 7 1-16,1 3-2 15,-1-2-3-15,0 2 4 16,3-1-3-16,0-3-1 0,0-4-22 16,3-8-17-16,5-4-30 15,4-5-25-15,4-5-1 16,-1 0-126-16</inkml:trace>
  <inkml:trace contextRef="#ctx0" brushRef="#br0" timeOffset="-212594.3">14524 12013 482 0,'1'-12'39'15,"3"1"36"-15,3 5-21 16,4 2-27-16,4 2-6 16,3 2-10-16,6 2-5 0,2 8-3 15,-2 5-3-15,-1 6 1 16,-8 6-2-16,-5 4-1 15,-9 5 2-15,-1 4-6 16,-10-1-36-16,-4-2-31 0,-4-7-110 16</inkml:trace>
  <inkml:trace contextRef="#ctx0" brushRef="#br0" timeOffset="-211781.8597">15636 12067 550 0,'-4'-7'22'0,"3"2"29"0,1 2-7 15,0 1-13-15,3 2 4 16,2 0-21-16,3 6-9 15,1 5-3-15,-3 4-1 16,1 6 0-16,-2 4-2 16,-5 1 2-16,0-2 0 0,0-2 1 15,0-4-2-15,0-2 1 16,-3-7 0-16,3-2 0 16,0-6 1-16,0-1 4 15,0-1 19-15,3-10 5 16,4-1-22-16,4-3-4 0,4-4-2 15,0 0 2-15,5 0-4 16,0 0 1-16,1 5-3 16,4 2 1-16,-7 3-1 15,0 6 0-15,-6 3-17 16,-2 0-23-16,-3 0-26 0,-5 6 4 16,-2 1-19-16,-3 0-74 15</inkml:trace>
  <inkml:trace contextRef="#ctx0" brushRef="#br0" timeOffset="-211594.37">15724 12166 520 0,'0'0'52'0,"0"0"-8"16,3 0-17-16,6 3-16 15,4 2 11-15,2 1-8 16,1 4-5-16,2 0-6 0,-1 2-1 15,-5-1-1-15,0-2-48 16,-6 0-105-16,-5-6-97 16</inkml:trace>
  <inkml:trace contextRef="#ctx0" brushRef="#br0" timeOffset="-211313.14">15559 11945 377 0,'-5'-6'239'0,"-1"4"-235"16,0 2 9-16,-3 5-17 16,2 9 2-16,-2 2 2 15,1 5-2-15,1 3 4 0,2 5-1 16,-1 4 2-16,3 3-3 15,2 1 2-15,1-1 0 16,1-6-3-16,10-4-4 16,5-4-5-16,6-8-20 15,4-2-20-15,3-8-26 0,4-4-85 16</inkml:trace>
  <inkml:trace contextRef="#ctx0" brushRef="#br0" timeOffset="-211078.75">15696 11905 507 0,'8'-9'18'0,"7"4"29"16,8 5-27-16,2 0-5 15,3 9 1-15,4 8-3 0,1 2-1 16,-5 2-5-16,-4 5-1 15,-6 4-4-15,-9 5 0 16,-7 3-3-16,-2 6 3 16,-15 0-2-16,-5-4-49 0,-7-3-82 15</inkml:trace>
  <inkml:trace contextRef="#ctx0" brushRef="#br0" timeOffset="-209141.2">15384 13468 536 0,'-4'-7'8'0,"3"2"9"15,0 2 10-15,1 2 4 16,0-1 4-16,0 2 2 0,0 0-16 15,4 6-19-15,0 6-2 16,-1 3 1-16,3 5 1 16,-6 2 0-16,0-1-2 15,0 0 2-15,0-4 1 16,0-1-1-16,0-7-2 16,0-1 2-16,-2-4-2 0,2-4 2 15,0 0 2-15,0-3 8 16,5-6 15-16,3-3-16 15,5-5-5-15,-2 1-3 16,5-2-2-16,-1 4-1 16,0-2 1-16,0 5-1 0,-3 2-2 15,-1 5 1-15,-2-2-30 16,-2 6-14-16,-1 0-21 16,-3 0-18-16,-3 4-58 15,0 2-143-15</inkml:trace>
  <inkml:trace contextRef="#ctx0" brushRef="#br0" timeOffset="-208953.72">15471 13556 470 0,'0'1'77'0,"0"-1"-58"16,0 2-10-16,5 0 12 16,6 2 26-16,4 0-7 15,1 1-7-15,0 1-17 16,0-2-10-16,-1-1-3 15,-6 3-10-15,0-2-39 16,-7-3-27-16,-2 1-79 0,0-2-231 16</inkml:trace>
  <inkml:trace contextRef="#ctx0" brushRef="#br0" timeOffset="-208688.0799">15332 13450 553 0,'-6'-18'22'0,"-2"5"16"16,1 4-1-16,0 6-15 16,-1 3-16-16,-1 0-6 15,3 8-2-15,-3 7 0 16,7 7 1-16,1 3 0 15,1 4 2-15,0 3 0 16,5 1 1-16,6 0-1 0,0-5-5 16,5-4-72-16,1-8-73 15,2-6-185-15</inkml:trace>
  <inkml:trace contextRef="#ctx0" brushRef="#br0" timeOffset="-208453.73">15444 13352 543 0,'11'-17'13'0,"4"4"12"16,3 2 5-16,4 8-1 16,1 3-5-16,1 3-16 15,-3 9-5-15,-2 7-1 16,-2 3-1-16,-6 4-2 15,-4 4-1-15,-5 6 2 0,-2 4 1 16,-3-2 1-16,-5-1-28 16,-1-5-90-16,0-7-321 15</inkml:trace>
  <inkml:trace contextRef="#ctx0" brushRef="#br0" timeOffset="-207688.14">16469 13982 644 0,'0'5'40'0,"0"-2"-39"16,0 3 7-16,0 3-3 15,3 3 1-15,-1 1-2 16,-1 2-1-16,0 2-1 16,1-1 0-16,-2-2-7 15,0-7-65-15,2-3-119 16</inkml:trace>
  <inkml:trace contextRef="#ctx0" brushRef="#br0" timeOffset="-207188.22">16545 13468 628 0,'-1'0'33'0,"1"-2"5"16,0 2-14-16,0 0-21 15,0 8-3-15,3 4 1 16,3 4 1-16,0 2 0 15,0 4 0-15,2-2 3 0,-3-2-5 16,0-3 2-16,-1-2-1 16,-2-5 2-16,0-5-1 15,-2-1-4-15,0-2 4 16,0-3 6-16,0-7-3 16,0-4-2-16,4 0-1 15,5-5-3-15,0 0-2 0,6 0 4 16,3 5-3-16,-1-1-2 15,0 4 4-15,0 2-3 16,-4 5-26-16,-4 2-14 16,-4 2-12-16,-1 0-34 15,-4 0-65-15,0 0-228 0</inkml:trace>
  <inkml:trace contextRef="#ctx0" brushRef="#br0" timeOffset="-207016.3597">16634 13532 401 0,'0'3'118'16,"0"0"-97"-16,10-1-3 16,1 4 8-16,1 0 15 15,1-1-1-15,2 0-24 16,-3 1-12-16,-1-1-3 16,-5 0-12-16,0-2-58 15,-6-2-93-15,0-1-189 0</inkml:trace>
  <inkml:trace contextRef="#ctx0" brushRef="#br0" timeOffset="-206766.3499">16364 13402 660 0,'-5'-3'13'0,"1"-1"24"0,4 4 6 16,0 0-25-16,0 4-11 16,3 7-7-16,2 8-3 15,4 2 5-15,-2 3-3 16,1 5 2-16,1 2 0 16,-1 0-12-16,4-2-62 0,0-5-43 15,3-6-98-15</inkml:trace>
  <inkml:trace contextRef="#ctx0" brushRef="#br0" timeOffset="-206531.97">16682 13243 638 0,'6'-3'18'0,"9"3"-10"15,5 4-7-15,10 12 1 16,4 4 2-16,0 3 0 16,1 8 3-16,-5 0 0 15,-7 6-3-15,-8 7-4 16,-10 2 0-16,-5 2 0 16,-10-1-49-16,-11-5-115 0</inkml:trace>
  <inkml:trace contextRef="#ctx0" brushRef="#br0" timeOffset="-205938.31">17210 13778 666 0,'0'-7'22'16,"0"0"0"-16,3 2 1 15,6 0-4-15,0 1-11 16,2 4-7-16,2 0 6 0,-1 0-7 16,-3 9 0-16,-2 1-1 15,-1 4 1-15,-4-1-3 16,-2 2 1-16,-2 1 3 16,-5-3-3-16,-1 2 2 15,1-4-2-15,1-4 0 16,1-2 2-16,5-5 2 0,0 0-2 15,0 0 11-15,5-8-9 16,4-3-1-16,2-2 11 16,1-4 9-16,0-1-5 15,1-2-3-15,-1-2-1 0,1 3-4 16,-5 1-3-16,-1 6-1 16,-5 3 2-16,1 5 3 15,-3 4-2-15,0 0-11 16,0 6-3-16,0 5 7 15,0 3 1-15,0 5-2 16,0 2 2-16,6-1 0 16,-1-1-11-16,5-1-41 0,4-9-75 15,3-4-111-15</inkml:trace>
  <inkml:trace contextRef="#ctx0" brushRef="#br0" timeOffset="-203579.05">17528 13410 423 0,'-3'0'50'0,"1"-4"-10"0,1 0-4 16,1 2-15-16,-1 1-4 16,1-2-3-16,0 2-3 15,0 1-2-15,0 0-6 16,0 0 0-16,0 0-3 0,0 0 1 16,0 0 0-16,0 0 4 15,0 0 2-15,0 0 2 16,0 0 1-16,0 0-3 15,0 0-2-15,0 0-1 16,0 0-2-16,0 0-1 16,0 0 0-16,0 0 1 0,0 0-1 15,0 0-2-15,0 0 2 16,0 0 0-16,0 0 3 16,0 0-3-16,0 0-1 15,0 0 4-15,0-1-6 16,0 1 2-16,0 0 0 0,0 0-1 15,0 0-19-15,0 0-25 16,-2 0-11-16,0 0-11 16,-2 0-33-16,2 0-118 15</inkml:trace>
  <inkml:trace contextRef="#ctx0" brushRef="#br0" timeOffset="-201797.97">17483 13407 226 0,'-3'0'31'16,"0"1"13"-16,3-1 4 15,-2 0-6-15,2 0 20 16,0 0-1-16,0 0-9 0,0 0-21 15,0 2-12-15,0 0-6 16,2 3-1-16,4 2 5 16,3 5 8-16,3 5 4 15,5 4 0-15,5 6 2 16,0 6-11-16,5 4-6 16,-3 3-8-16,-1 3-1 0,-5 2-3 15,-9 1-1-15,-6 0 1 16,-3-2-1-16,-8-3 1 15,-6 0 0-15,1-8-1 16,-2-5 1-16,4-5-1 0,0-6-1 16,5-2 2-16,3-8-2 15,3-3-26-15,0-4-74 16,6-2-192-16</inkml:trace>
  <inkml:trace contextRef="#ctx0" brushRef="#br0" timeOffset="-201454.25">17970 13820 673 0,'0'0'44'0,"0"0"-43"16,9-3 0-16,6 1 3 0,7-2-6 15,6 0 5-15,5 0-22 16,6-3-72-16,1-1-53 16,-1-2-214-16</inkml:trace>
  <inkml:trace contextRef="#ctx0" brushRef="#br0" timeOffset="-201001.12">18392 13565 651 0,'-11'-6'59'0,"9"4"-37"16,2 2 7-16,0 1-23 15,2 8-1-15,3 4-3 16,2 2 0-16,3 3 1 16,-3-1-1-16,2 1-1 15,0-5-2-15,-1-1 2 0,2-3-7 16,-1-5-11-16,1-2 7 15,-1-2 14-15,2 0 2 16,-2-6-2-16,0-6 1 16,1-1-2-16,-2-3 5 15,-2-1 11-15,-1-2 3 16,-2 3 0-16,-2 1-5 0,1 2 0 16,0 6 0-16,0 5-9 15,-1 2-10-15,3 4-5 16,0 9 4-16,-1 7 3 15,3 4-2-15,-2 3 3 0,1 3-1 16,-5 4-1-16,2 0 3 16,-2 0 1-16,0-2-1 15,0-1 1-15,-5-7-3 16,-3-2 2-16,-1-6-2 16,2-4 2-16,-5-5-2 0,3-4-4 15,0-3-27-15,2 0-41 16,2-1-76-16</inkml:trace>
  <inkml:trace contextRef="#ctx0" brushRef="#br0" timeOffset="-200610.55">18628 13910 686 0,'-2'4'46'15,"2"-1"-43"-15,0 2 13 0,0 4 9 16,0 1-2-16,0-1-14 16,0 1-7-16,2 0 0 15,-2-3 0-15,0-2 0 16,0 0 0-16,0-4 1 16,1-1 2-16,3 0 10 0,3-4 9 15,3-4-15-15,0-3-5 16,4-2 4-16,3-2 6 15,2 0 2-15,-1-1 0 16,3 1-1-16,-1 2 1 16,-1 3-7-16,-2 5-2 15,-3 4 1-15,-3 1-2 0,-2 5-4 16,-3 6-5-16,-1 5 2 16,0 2 0-16,-2 4 2 15,0-2-1-15,-1 2 1 16,4-4-17-16,1 0-27 0,4-7-36 15,0-6-178-15</inkml:trace>
  <inkml:trace contextRef="#ctx0" brushRef="#br0" timeOffset="-199907.3199">14962 13492 646 0,'1'-18'6'16,"-1"3"16"-16,0 5 27 16,0 3-7-16,0 4-11 15,0 3-6-15,-4 5-13 0,0 14-14 16,-2 14 0-16,2 10 3 15,2 15 3-15,-1 9 1 16,3 9-2-16,0 7 1 16,7 4-4-16,3 2 3 15,2-2-4-15,3-3-10 16,2-9-28-16,2-13-50 0,7-13-100 16</inkml:trace>
  <inkml:trace contextRef="#ctx0" brushRef="#br0" timeOffset="-199125.94">18721 13311 565 0,'-2'-1'30'15,"2"-1"16"-15,3 2-6 16,12 0-28-16,10 10-4 16,9 3 8-16,8 10 2 0,5 7 8 15,4 9-4-15,0 11-1 16,-4 6 1-16,-4 7-5 15,-8 3-2-15,-8 2-8 16,-5 4-3-16,-9-6-2 16,-7 1 1-16,-6-1 2 15,-3-4 3-15,-11-2-3 0,-6-9-2 16,-2-5-1-16,-4-9-1 16,-2-8 1-16,-2-9-1 15,0-8-6-15,3-6-35 16,3-6-57-16,8-5-159 0</inkml:trace>
  <inkml:trace contextRef="#ctx0" brushRef="#br0" timeOffset="-194110.3">19556 13477 423 0,'-3'0'135'15,"2"-4"-90"-15,-1-1 8 16,2 0-18-16,0 1 2 16,0-1-3-16,6 4-8 15,1-2-11-15,4 3-11 0,0 0-4 16,0 5 1-16,1 6-3 16,-3 3 2-16,-4 4-1 15,-2 4 1-15,-3 3-3 16,-2 1 4-16,-6 1-2 0,-3-1 1 15,0-4 3-15,1-4-5 16,1-6 3-16,3-3 0 16,4-6 2-16,2-3-3 15,0 0 3-15,8-4 16 16,2-10 3-16,5-2-16 0,1-5-2 16,1-4 1-16,-2-3 1 15,-1 2 4-15,-4 1 2 16,-5 2-1-16,0 7 1 15,-5 0 0-15,0 7-3 16,0 3-3-16,0 2-3 16,0 4-3-16,0 0-2 0,-3 11-6 15,3 3 6-15,0 4 1 16,0 6 1-16,3 3 0 16,2 0 1-16,0 2 0 15,-2-2-14-15,4-3-16 16,-2-3 0-16,2-4-14 0,3-4-54 15,-1-4-119-15</inkml:trace>
  <inkml:trace contextRef="#ctx0" brushRef="#br0" timeOffset="-193704.07">19835 13728 423 0,'-3'0'311'15,"1"0"-290"-15,2 0 9 16,0 4-27-16,5 1 1 0,-2 2 3 16,3 3 2-16,-1 3 0 15,1-2-3-15,-2 4-4 16,-2-2 0-16,-2-2-1 16,0 0 0-16,0-4 1 15,0-3-3-15,0-3 2 0,0-1 2 16,1 0 3-16,2-1 5 15,0-6 0-15,3-5-3 16,2-1 1-16,1-2-2 16,-1-3-2-16,4 3 5 15,0 0 6-15,-1 4-2 0,-2 4-6 16,2 4-4-16,-1 1-1 16,0 2 0-16,0 3-2 15,0 5-2-15,0 3 2 16,-2 2-1-16,-1 3-1 15,-5 2 2-15,2-2-2 16,-2 1 2-16,-1-2-29 0,1-7-36 16,-2-5-187-16</inkml:trace>
  <inkml:trace contextRef="#ctx0" brushRef="#br0" timeOffset="-191532.3597">20014 13173 618 0,'5'0'29'0,"-4"-5"10"16,3 0 2-16,5 3-19 16,0 1-4-16,4 1-1 0,4 0-4 15,7 5-4-15,7 10 3 16,1 5 3-16,7 7 0 15,3 8-4-15,0 9-2 16,-3 10-4-16,-6 7 0 16,-4 8-1-16,-7 2-1 15,-8-2 0-15,-7 5 4 16,-3-4 6-16,-4 2 0 0,0-6-3 16,-5 3-2-16,-3-1-3 15,-1-2-1-15,-5-7-1 16,-2-4 0-16,2-7 0 15,-2-8-3-15,-1-9 2 16,1-6 1-16,1-6 0 0,3-7-1 16,1-4 0-16,2-6 0 15,1-2 0-15,-1-6 0 16,1-10-20-16,-1-10-70 16,3-12-202-16</inkml:trace>
  <inkml:trace contextRef="#ctx0" brushRef="#br0" timeOffset="-189454.3897">20285 13107 293 0,'0'0'327'0,"0"-2"-300"15,1-6-6-15,10-1-15 16,1-2-6-16,7 0 3 16,6-1-2-16,1 1 5 15,9 2-1-15,1-1 1 0,3 2 2 16,0 3 0-16,2 1-1 15,-6 3-1-15,-3 1-2 16,-7 0-3-16,-4 3 0 16,-8 3 0-16,-2 2-3 15,-5 2 1-15,1-1 0 0,-3 4 2 16,-1 2 1-16,-1 3 0 16,-2 4 5-16,0 4 0 15,0 4 3-15,0 6 5 16,0 6-5-16,0 3 1 15,0 6-4-15,-2 2 2 16,2 4 1-16,-2 2-3 0,2-1 1 16,0-1-1-16,5-3-1 15,3 1-1-15,2-1-1 16,2-6 0-16,3 2 0 16,-1-2 0-16,-1 0-1 0,-1-3 1 15,-2 1-1-15,-1-4 0 16,-4-2-1-16,-2-2 0 15,-3-6-1-15,0-3-1 16,0-3 2-16,-4-5-1 16,-4-3 2-16,0-2-2 15,-2-2 4-15,-1-4 0 16,-3 1 2-16,-1-3-2 0,-2-1 0 16,-4-1 0-16,-6-3-2 15,-5 1 0-15,-4-1-1 16,-4 1 0-16,-4-4-3 15,0 2 2-15,1-2-1 0,1 0-6 16,3-11-51-16,8-11-114 16</inkml:trace>
  <inkml:trace contextRef="#ctx0" brushRef="#br0" timeOffset="-185298.44">17384 13999 347 0,'-3'0'49'0,"1"0"7"0,1 0 7 16,1 0 0-16,0-2-6 15,0 1-14-15,0-2-19 16,0 1-5-16,3 2-2 15,0 0-5-15,-3 0-10 16,2 6-6-16,2 5 4 0,-3-1 3 16,3 7 0-16,-1-3-1 15,-1 3 1-15,0-2-2 16,0 0 1-16,-2-1-1 16,0-2 0-16,0-5 0 15,0-2-2-15,0-2 4 0,0-3 2 16,0 0 2-16,0-8 7 15,0-2-1-15,0-2-3 16,0-5-1-16,0 1-4 16,1-1-1-16,5 4-3 15,0-1-1-15,3 2-2 16,-2 6 1-16,2 0 0 0,2 3 1 16,0 3 2-16,2 0-1 15,-4 0 0-15,4 8-2 16,-4 1 3-16,2 1-1 15,-2 2 0-15,0 2 1 16,-3-1-1-16,0 1 0 16,-2-1-1-16,-3 0-7 0,0 0-23 15,-1-3-28-15,0-5-53 16,0-5-205-16</inkml:trace>
  <inkml:trace contextRef="#ctx0" brushRef="#br0" timeOffset="-176814.03">7273 14892 595 0,'-2'-5'42'0,"-3"-2"23"0,4 4-11 16,1 2-29-16,0 1-17 16,0 0-5-16,0 2-5 15,0 8-2-15,3 8 4 16,0 4 6-16,-1 7-1 16,1 5 1-16,-2 3-2 15,0-1-1-15,-1 0-2 0,0-7 1 16,0-4-1-16,-1-7 0 15,-2-5 0-15,2-5 0 16,-1-2 1-16,2-5 0 16,0-1 4-16,0-7 21 15,3-8-6-15,4-5-18 0,4-5-2 16,1-6 4-16,-1-3-2 16,1 4-1-16,3-1-2 15,-2 5 2-15,-1 4-5 16,2 8 2-16,-4 4 0 15,2 5-1-15,-2 5 0 16,-2 0 0-16,-1 6-10 16,0 6-20-16,-5 3-12 0,2 1-59 15,-3-3-57-15,1-2-184 16</inkml:trace>
  <inkml:trace contextRef="#ctx0" brushRef="#br0" timeOffset="-176595.31">7369 15036 566 0,'-7'0'28'0,"3"2"-7"16,3 2 8-16,1 1-7 16,0 2 0-16,0 3 2 15,4 4-4-15,5 0-3 16,2 1 4-16,1 2-12 15,3-1-6-15,-1-4-1 0,1-1-33 16,-1-8-83-16,-1-3-72 16</inkml:trace>
  <inkml:trace contextRef="#ctx0" brushRef="#br0" timeOffset="-175782.75">7918 15011 243 0,'-5'0'335'0,"1"0"-307"16,-1 0-14-16,4 0 11 15,1 0 15-15,0 0-17 16,9 0-24-16,1 0 7 16,5 3 0-16,3-1 1 15,1 2-6-15,1-1 1 16,-2 2-3-16,0-1-50 0,-3 0-41 16,-2-1-97-16</inkml:trace>
  <inkml:trace contextRef="#ctx0" brushRef="#br0" timeOffset="-175610.8897">7945 15142 547 0,'-8'6'43'0,"4"-2"-15"16,4-1 10-16,3 0-15 16,9 0 16-16,5-3-12 15,7 0-15-15,3 2-9 0,5-2-2 16,1-6-3-16,3-1-78 15,0-1-71-15,0-4-286 16</inkml:trace>
  <inkml:trace contextRef="#ctx0" brushRef="#br0" timeOffset="-174579.6">8555 14928 569 0,'-3'-8'52'0,"-1"-1"-3"15,3 2 11-15,1 3-12 16,0 3-22-16,0 1-13 0,0 0-9 16,0 9-12-1,4 6 8-15,0 2 0 0,0 7 2 16,1 4-1-16,-3 5 0 16,-2-3 1-16,0 1-2 15,0-3 0-15,-4-3 3 16,-3-10 0-16,4-3-3 15,0-6 0-15,2-6 0 0,1 0 4 16,0-5 7-16,0-8 1 16,9-4-8-16,1-6 2 15,2-3 4-15,3-1-3 16,1 0-3-16,1-2-2 0,0 5-2 16,0 2 0-16,0 5-2 15,1 3 2-15,-3 4-1 16,-1 5-1-16,-2 5-1 15,-1 0-12-15,-2 7-35 16,-7 3-50-16,2 0-64 16,-4-2-245-16</inkml:trace>
  <inkml:trace contextRef="#ctx0" brushRef="#br0" timeOffset="-174376.4799">8624 15046 660 0,'-2'0'46'0,"1"0"-5"16,1-2 1-16,6 2-31 15,3 0-3-15,5 5-4 0,2 1-2 16,4 3-2-16,2 3 0 16,2 0 2-16,1 1 0 15,2-4-37-15,3-2-76 16,-1-5-40-16,2-2-234 15</inkml:trace>
  <inkml:trace contextRef="#ctx0" brushRef="#br0" timeOffset="-174142.11">9101 15078 375 0,'-9'4'43'15,"3"-3"30"-15,4 1-9 16,2-1-34-16,5 1 2 16,8-2 7-16,4 2 6 15,4-2-15-15,2 0-21 0,2 0-8 16,-1 0 0-16,0-2-5 16,-3-3-49-16,-1-2-66 15,-6-3-74-15</inkml:trace>
  <inkml:trace contextRef="#ctx0" brushRef="#br0" timeOffset="-173923.3799">9183 14988 739 0,'-6'0'67'0,"3"0"-33"15,2 0-16-15,1 3-16 0,0 4 2 16,0 2 4-16,6 4 1 15,0 2-4-15,3 2 0 16,-3 2-3-16,1 2 0 16,-2 1-1-16,-2 0-3 15,2-5-29-15,0-4-49 0,1-7-118 16,3-6-384-16</inkml:trace>
  <inkml:trace contextRef="#ctx0" brushRef="#br0" timeOffset="-173688.99">9515 14916 694 0,'2'-8'153'0,"-2"2"-118"16,0 3 3-16,0 3-19 0,0 0-17 15,0 9-2-15,1 3 2 16,2 6 0-16,-1 6 2 15,2 5 1-15,-1 7-2 16,3 3-2-16,-1 5-1 16,-3 0 1-16,1-2-2 0,-3-9-39 15,0-15-65-15,0-18-464 16</inkml:trace>
  <inkml:trace contextRef="#ctx0" brushRef="#br0" timeOffset="-157563.25">5801 14945 141 0,'-2'0'27'0,"0"0"3"15,0 0 22-15,2 0 5 16,0 0-6-16,0 0-1 16,0-2-6-16,-2-1-5 15,2 2-9-15,0 0 0 16,0-1-19-16,0 2-8 0,0-1-4 15,2 1 0-15,0-2 1 16,3 2 1-16,3 0-2 16,-3-1 0-16,1 1 5 15,1-2 3-15,2 2-1 16,0 0-2-16,-1 0-1 0,1 0-1 16,0 0 2-16,1 0-4 15,-2 0 3-15,-1 2-3 16,1 2 4-16,-1-1 0 15,-2 0 2-15,1 0-2 16,-4 0 2-16,2-1 0 16,-3 4-2-16,2-2-1 0,-2 2 0 15,2-3 1-15,-2 3 1 16,2-1-2-16,-2-1 0 16,0 0 0-16,-1 3 0 15,0-3 6-15,0 1 2 16,0-1 4-16,0 1-2 0,0-2 1 15,-2 1 0-15,-1 1-2 16,-1-2-7-16,2 1-3 16,-1 2 0-16,-1-2-1 15,2 1 0-15,-3 0-1 0,1 1 0 16,2 0 1-16,-1-2-1 16,1 1-2-16,0 2 5 15,0-4-3-15,2 2 2 16,-3 1-2-16,0 0 0 15,3-1 0-15,0 1 0 0,0 0 0 16,0 1 0-16,0-1-2 16,0 3 4-16,0-3-4 15,0 1 2-15,0 1 0 16,0-2 0-16,3 0 0 16,0 0 0-16,-1 0 0 15,2-1-1-15,-1-1-1 16,3 0 2-16,0-1 0 0,0-1 0 15,1 0 1-15,-1-2-9 16,3 0-25-16,0 0-11 16,1 0-25-16,-1-2-103 15,2-6-219-15</inkml:trace>
  <inkml:trace contextRef="#ctx0" brushRef="#br0" timeOffset="-156485.18">5999 15242 179 0,'0'0'31'0,"0"0"-24"16,0 0 14-16,0 0 28 15,0 0 3-15,0 0-15 16,0 0 6-16,0 0-16 16,0 0-11-16,0 0 1 0,0 0-1 15,-1 0-3-15,1 0-7 16,0 0 0-16,0 0 5 15,0 0-2-15,-2 0 9 16,2 0 0-16,0 0 0 16,0 0-5-16,-1 0-1 0,1 0-4 15,0 0-6-15,-1 0-1 16,1 0 0-16,-1 0-1 16,-1 0 1-16,2 0 0 15,-2 0-1-15,1 2 1 16,0-1 1-16,-1-1 1 0,1 2 1 15,-2-1-1-15,3 0-1 16,-2 2-1-16,-1-1 0 16,2 0 0-16,-3-1 0 15,2 2-1-15,-4-1 2 16,4 2 1-16,-3-2 0 16,3 1-2-16,-3 1 2 0,-1-1-2 15,2-1-1-15,2 1 2 16,-2-1 0-16,3 1 0 15,-2-1 0-15,2 0-2 16,-2 1 1-16,2 0-1 16,0 1-1-16,-1-2 1 0,0 0 1 15,1 0 0-15,0 0 0 16,-1 1-1-16,1-2-1 16,-1-1-1-16,2 0-14 15,0 1-7-15,0-1-24 0,0 0-14 16,0 0-35-16,0-1-100 15</inkml:trace>
  <inkml:trace contextRef="#ctx0" brushRef="#br0" timeOffset="-155219.4199">5907 15338 379 0,'0'1'44'0,"0"-1"-5"0,0 0-8 16,0 0 6-16,0 0 0 16,0 0-19-16,0 0-9 15,0 0-4-15,0 0 3 16,2 1 1-16,-1 0 2 16,1 2-3-16,0 1 4 0,1 2 4 15,1-1-4-15,-1 0-4 16,2 4-2-16,-1-1-1 15,0-1 1-15,-2 4 0 16,2 0 6-16,0 0-1 16,-2-2 1-16,-2 1-5 0,2 0-1 15,-2 0 2-15,0-2 0 16,0 4-2-16,0-4-1 16,0 2-2-16,-2-2-1 15,1 0 0-15,-2 2-1 16,0-5 2-16,-1 2-2 15,-1-4 3-15,0 1 2 16,-4 2-6-16,-1-2 0 0,-2 1 0 16,-2-1 6-16,1 3-1 15,-2-3-2-15,1 3-2 16,-1-3-1-16,1 0 1 0,1 0 0 16,2 0 7-16,0-2-2 15,2-1-2-15,0-1-3 16,-2-2 1-16,2-15-2 15,-3-14 1-15,-2-9-30 16,-2-12-127-16</inkml:trace>
</inkml:ink>
</file>

<file path=ppt/ink/ink17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5-13T05:27:26.394"/>
    </inkml:context>
    <inkml:brush xml:id="br0">
      <inkml:brushProperty name="width" value="0.05292" units="cm"/>
      <inkml:brushProperty name="height" value="0.05292" units="cm"/>
      <inkml:brushProperty name="color" value="#FF0000"/>
    </inkml:brush>
  </inkml:definitions>
  <inkml:trace contextRef="#ctx0" brushRef="#br0">9570 10016 423 0,'0'-4'169'0,"-4"-1"-155"15,1 0-7-15,1 2 5 16,2 3-4-16,0-2-2 15,0 1 0-15,0 1-7 16,0 0 2-16,0 0-3 16,2 0 0-16,0 3 0 0,0 3 1 15,1 2 2-15,-2 1 3 16,-1 4 0-16,1-1-1 16,-1 0 1-16,0 5-3 15,0 0 1-15,0 2-1 16,0 0-1-16,0-1 2 15,5 1-2-15,-1 0 0 16,5-3 1-16,2-3-2 0,5-5 2 16,6-6 9-16,6-2 4 15,5-10 9-15,9-7 5 16,7-6-5-16,7-4-2 16,9-5-6-16,1-1-7 15,5-1-5-15,2-2 4 0,0 2 0 16,-1-1-2-16,0 2-2 15,-5 2-2-15,-8 3 0 16,-18-2-26-16,-22-1-228 16</inkml:trace>
  <inkml:trace contextRef="#ctx0" brushRef="#br0" timeOffset="5655.96">21336 11382 695 0,'0'0'5'16,"0"0"1"-16,0-1-8 16,0 1-1-16,0 0-4 15,0 1 4-15,0 7 3 16,4 1-2-16,2 4 2 0,-1 3 1 16,3 6 2-16,1 2-1 15,0 6 3-15,2 6 2 16,1 3-2-16,2 3 1 15,0 2 2-15,0 4-4 16,1 3 0-16,-1 4-2 16,4 2 2-16,-3 3-2 15,3 3-1-15,-5 4 1 0,1 1 4 16,-2 2-2-16,1 1 10 16,-1 3 2-16,0-2-6 15,0 0 8-15,0 3-8 16,2 1 0-16,1-5-2 0,-2 2-3 15,1-5 2-15,3-1-2 16,-3-1 2-16,0-4-5 16,0-1 6-16,0 3-3 15,-4-5-1-15,0-2 0 16,0-4 0-16,-3-4 2 0,-3-4 0 16,0-6 0-16,-2-3 0 15,-2-6-1-15,0-1 3 16,0-5-4-16,0-6-1 15,0-3-1-15,0-4 0 16,0-6 0-16,0-5-2 0,5 0-12 16,5-10-16-16,7-15-16 15,3-9-88-15,4-9-129 16</inkml:trace>
  <inkml:trace contextRef="#ctx0" brushRef="#br0" timeOffset="6437.18">21823 11325 608 0,'-10'-10'12'16,"3"0"1"-16,3 3 5 15,0 5 6-15,4-1-15 0,0 3-6 16,0 0-8-16,0 10 4 16,4 2 1-16,0 3 3 15,2 7 3-15,1 1-1 16,2 5-1-16,-2 2-1 15,3 4 2-15,-1 5 1 0,4 1 0 16,-1 4-2-16,1 2 4 16,3 0 3-16,1 3-2 15,3 0 1-15,2 3 7 16,2 3-5-16,-2 1-2 16,3 6-4-16,-3 2-2 15,1 1 2-15,-2 0-1 0,0 0 0 16,-2 4-1-16,-2-1 1 15,-2 1 0-15,0 3-1 16,-3-1-1-16,-3 3 1 16,1-2 0-16,-2-2 2 0,0 2 0 15,-3-2-1-15,3-2 2 16,-1 1 0-16,0-1-5 16,2-3 3-16,1-2-1 15,0-5 0-15,0-2-1 16,0-8 0-16,0-3-2 15,0-9 2-15,-4-4-2 0,1-5-2 16,-1-5 2-16,-3-9 0 16,0-4 0-16,0-4 3 15,-3-2-3-15,0-3 2 16,1 0 1-16,1-6 1 16,-2-15-6-16,-9-13-85 0,-9-19-626 15</inkml:trace>
  <inkml:trace contextRef="#ctx0" brushRef="#br0" timeOffset="17749.07">2947 6655 218 0,'-14'-13'173'0,"1"-1"-170"15,4 0 1-15,3-2-4 16,1 1 0-16,3-1-18 16,2 0-8-16,-2 0 18 0,0-2 9 15,-2 3-2-15,-1 0-1 16,-4-1-3-16,0 1-16 15,-2 3-16-15,-2 1 20 16,0 1 17-16,-1-1 0 16,1 2 7-16,-1 2 31 0,1-1-6 15,0 1-1-15,2 1-4 16,0 0-15-16,2 2-7 16,-1-1 0-16,1 1 0 15,4 3 2-15,0-3 3 0,1 2 7 16,4 1 3-16,0 1-7 15,0 0-9-15,6-2-10 16,6 2 10-16,5 0-2 16,1-1 1-16,6 1-2 15,1 0 1-15,3 0-3 16,3 0 2-16,3 0 0 16,8 0 1-16,1 1 0 0,6-1-1 15,5 0 2-15,6 0 1 16,5-3-2-16,3-3 1 15,5 0-1-15,2 0-2 16,3 0 3-16,4 0-3 16,-1 0 0-16,3 3 2 0,2-1-2 15,5 2 0-15,0-1 3 16,4-2-3-16,7-2 2 16,-1 2-1-16,2 0 0 15,0-2 0-15,4 2 0 16,1 0 0-16,0-1-1 0,2 0 1 15,-1 3-1-15,2-2 0 16,1 3 1-16,-2 1-1 16,1-1 0-16,4 2 1 15,2 0-1-15,0 0 1 16,0-2-2-16,6-2 2 0,0-1-1 16,2-1 0-16,1-1 1 15,-2 1-1-15,4-1 2 16,-2 1 6-16,-1 1 2 15,-1 0 0-15,-3-1-2 16,0 3-3-16,2-3 3 16,-5 1-1-16,3-1 0 0,4-1-3 15,-3 1 1-15,2-1-3 16,0-1-2-16,-2 3 1 16,-2-1-1-16,-1 1 2 15,-5 1-3-15,-3 2 2 0,-5-2 0 16,-2 1 0-16,-7 2 2 15,-1-1 0-15,-6 1 0 16,0-1 0-16,-6 2-1 16,-4-1-1-16,-1-1 1 15,-4 2-3-15,-6-1 2 16,-3 0 1-16,-6 0-1 0,-5 1-1 16,-8 0 1-16,-6 0 1 15,-9 0-2-15,-5 0 4 16,-8 3-4-16,-4-1 1 15,-6-1-1-15,-4 2-1 16,-3-1 1-16,-2-1-1 0,0 2-1 16,-3-2 4-16,-9 1 3 15,-4 0 3-15,-6 1-5 16,-6-2-1-16,-5 1 0 16,-3-1 2-16,-4 1-4 0,-4-2 2 15,-5 0-1-15,-2 0 1 16,-2 0-2-16,-6-2 2 15,-1 1-2-15,-1-1 0 16,-5-1 0-16,-2 1 0 16,-2 1 0-16,-3-1 0 15,-4 1 1-15,-1 1-1 0,-2 0 0 16,-3 0 0-16,-1 0 0 16,-3 0 1-16,-2 0-2 15,-3 0 2-15,1 0-1 16,-5 1 0-16,2-1 0 15,-2 2 1-15,1-1-2 16,1 0 2-16,-1 0-1 0,0 2 0 16,1-2 0-16,-2 0 1 15,0 2-1-15,0 0 0 16,-1-1 1-16,0-1-2 0,1 2 1 16,4-3 1-16,-3 3-1 15,5-1 0-15,-3 0 0 16,2 1 0-16,-2 2 0 15,1-2 1-15,-1 0-2 16,0 0 2-16,0 4-1 16,2-2 0-16,0-1-1 15,3 4 2-15,-3-3-1 0,5 0 0 16,-1-1 1-16,2 0-1 16,-1 0-1-16,4-1 3 15,-5 2-2-15,2-1-1 16,0 1 2-16,-1 4 0 15,-2-1-2-15,1 2 2 16,1-1-1-16,1 1-1 0,0-1 2 16,2 2-1-16,-1-3 0 15,3 0 0-15,-2 0 3 16,2-1-6-16,0-1 3 0,0 2 3 16,3-3-3-16,1-1 2 15,3 1 1-15,0 2 2 16,6-2-3-16,3 1-2 15,2 0 2-15,3 1-3 16,0-4-10-16,1-3-115 0</inkml:trace>
  <inkml:trace contextRef="#ctx0" brushRef="#br0" timeOffset="20952">13548 13164 207 0,'-12'2'71'16,"1"-2"-66"-16,2 0-3 15,0 3-2-15,0 0-1 16,3-2 1-16,-1 0-1 15,2 2 1-15,0-3 2 16,3 1 5-16,-1-1 29 0,3 1-5 16,0-1-31-16,0 3-12 15,0-3 13-15,8 0 23 16,3 0 11-16,4 0-10 16,5 0-10-16,2 0-5 15,4 0-4-15,3 0-2 16,2-3-1-16,2 1-2 0,5-3 2 15,4-1 1-15,2 0 3 16,6-1 3-16,2-1-1 16,4-1-3-16,4 0-2 15,3 1-2-15,0 1-1 0,1-1 1 16,5 2-2-16,5-3 1 16,-3 3-1-16,2-2 1 15,2 1 1-15,1 3 3 16,1-4-4-16,0 3 3 15,2 1-3-15,1 0 1 0,-1-2 1 16,-1 1 0-16,3 0-1 16,-3 1 2-16,4-3 5 15,2 1-1-15,1 1 1 16,-2 0-2-16,5 0-4 16,-3-1 1-16,1 1-4 15,2 0 0-15,-4 0 2 0,1-1 0 16,0 0-4-16,-4 1 6 15,-2 1-4-15,1-1 0 16,-4 0 3-16,-3-2 8 16,-4 1 8-16,-3 0 1 0,-1 2-1 15,-5-2-5-15,-6 3-4 16,-3 1-6-16,-6 2-3 16,-11 0 0-16,-8 2-3 15,-15 1-46-15,-11-3-152 16</inkml:trace>
  <inkml:trace contextRef="#ctx0" brushRef="#br0" timeOffset="22139.44">14379 14462 92 0,'-6'0'274'16,"0"-3"-234"-16,6 0-3 16,0-1 5-16,0 1-18 15,2 0-15-15,7 0-7 16,2 1 1-16,5-1 7 16,3 0 3-16,8 1 3 0,3-1-5 15,4 1 1-15,7-3-3 16,2 2-4-16,4 0 2 15,3 0-4-15,4 0 3 16,1 0-2-16,0 0 4 0,5-1-3 16,0 1 0-16,3-1 1 15,5 1 1-15,2-2 1 16,1 0-3-16,3-2-1 16,2-1-1-16,-1 1 0 15,-1-2-1-15,-1 1 0 16,1 0 4-16,-6 0-1 0,3 3 0 15,1-3-1-15,0 3 3 16,2 0-2-16,0-1 1 16,3 3-2-16,-2-3-1 15,0 2 1-15,0 2-4 16,-3-2 1-16,0 1 0 0,0 1-1 16,-5-1 2-16,2 0-2 15,0 1 2-15,-1-1 0 16,0 2-3-16,-1-1 2 15,3 1 0-15,-4-1-1 16,1 1 1-16,-3 0-1 0,-2 0 0 16,-1-3 2-16,-1 3-2 15,-4-1 0-15,-4 0 1 16,4 1 0-16,-3-1-1 16,0 1 2-16,-3-2-2 15,-1 1 0-15,-4-1 2 0,-3 0 0 16,-1 1 3-16,-3 0 1 15,-2-1 4-15,-2 3-3 16,-3-3 1-16,0 2-2 16,-4-1 0-16,-4 2-2 15,-2-3 1-15,-5 3-1 0,-2-2 1 16,-5 2 0-16,1 0-2 16,-5-2 0-16,-2 2-1 15,-2 0 0-15,1 0-1 16,-2 0 0-16,0 0-2 15,0 0-1-15,0 0-1 16,-3 4-6-16,-8-1-44 0,-2-8-50 16,-5-20-136-16</inkml:trace>
  <inkml:trace contextRef="#ctx0" brushRef="#br0" timeOffset="24030.14">6459 12968 267 0,'-5'-3'16'0,"0"-2"31"15,3 1-23-15,-1 0-3 16,2 0-2-16,-2 1 11 16,3-1-11-16,0 1 0 15,0 3-2-15,0-2-9 0,0 2 0 16,0 0-6-16,0 0-3 15,0 0 1-15,2 2 0 16,1 1 1-16,1 1-1 16,-1 0 2-16,-1 0-2 15,3 2 3-15,-1 0-2 0,0 0 0 16,0 2 0-16,0-1 1 16,1 1 3-16,0-1-2 15,0 2 5-15,0 1-2 16,0 1-2-16,0 1 1 15,1 0-1-15,-4 0-1 0,-1 1 1 16,-1 0 2-16,0 0-2 16,0 0 2-16,-3 2 2 15,-5-1-2-15,-1 2-3 16,1-1-1-16,0 3-1 16,-1-1-1-16,3-4 2 0,2-1-2 15,1-2 0-15,1-2 1 16,2-3 0-16,0-2 2 15,0 0 0-15,3-2 8 16,3 1 3-16,0 0-6 16,3 1-1-16,2 2 2 0,2 0-4 15,1 4-2-15,2 0 0 16,-2 6-3-16,2-1 2 16,-2 5-1-16,-2 2-3 15,-2 6 4-15,-2 0 0 16,-7 5-2-16,-1 2 0 0,-1 4 1 15,-9-1 0-15,0 0 1 16,-2-1-1-16,3-5 1 16,0-3-2-16,0-4-1 15,6-1 3-15,-1-5-3 16,4-3 2-16,0-3-1 16,0-1-1-16,0-3 0 15,5-2 1-15,3 0 0 0,1 0 1 16,0 1 0-16,6 1 1 15,-5 1-1-15,2 5-1 16,-1-1 0-16,0 4 0 16,-4 2 0-16,-1 3 0 0,-1 1 0 15,-3 2 0-15,0 1 0 16,-2 4 0-16,0 4 0 16,0 4 1-16,0-3 0 15,-2 0-1-15,2 0 1 16,5-8-1-16,10-2-2 0,4-5 2 15,11-7 6-15,5-2 14 16,7-2 13-16,5-3-12 16,4-1-19-16,-7 0-1 15,-10-5-3-15,-15-13-152 16</inkml:trace>
  <inkml:trace contextRef="#ctx0" brushRef="#br0" timeOffset="27670.62">21798 8523 688 0,'-7'-6'5'0,"-3"3"-1"16,2 3 12-16,3 6-10 15,2 13-11-15,2 5 4 0,-1 7 1 16,2 2 0-16,0 2 1 15,6-2 1-15,3-2-2 16,0-5 1-16,3-6-3 16,-2-10 1-16,4-4-1 0,-4-6 5 15,4-6 33-15,3-8-6 16,-1-5-17-16,-1-1-9 16,-1 0-1-16,-2 1-1 15,-4 6-2-15,-1 3 1 16,-3 7 0-16,2 3-2 0,-4 0-11 15,3 12 8-15,4 2 4 16,0 3 2-16,3 0 0 16,2 0-2-16,-1-2 1 15,4-5-1-15,4-4 1 16,-3-5 0-16,6-1 1 0,-2-10 1 16,1-4-1-16,-2-6-1 15,-4-2 3-15,-5-2-2 16,-5 0 1-16,-7-3 10 15,0 2 1-15,0 2-9 16,-6 2-1-16,-2 5-4 0,3 3 0 16,1 6 0-16,0 6-3 15,1 1-39-15,2 9-50 16,1 4-14-16,0 2-67 16</inkml:trace>
  <inkml:trace contextRef="#ctx0" brushRef="#br0" timeOffset="28217.45">22297 8799 533 0,'-7'-2'10'15,"0"-1"56"-15,-3 3-29 16,0 0-25-16,1 8-5 16,0 4-4-16,1 2-1 15,-1 3-1-15,3 2-1 16,2 0 1-16,1-1-2 16,3-2 3-16,0-2-3 0,4-4-2 15,5-2 2-15,4-8-1 16,1 0 6-16,3 0 11 15,1-10 16-15,0-4 0 0,-2-1-8 16,-4-4-6-16,-4 0 2 16,-5 0 0-16,-3 3-5 15,-2 2-3-15,-8 5-3 16,-5 3-7-16,-1 6-5 16,2 0 2-16,1 4-15 0,6 1-54 15,6-1-60-15,1-4-243 16</inkml:trace>
  <inkml:trace contextRef="#ctx0" brushRef="#br0" timeOffset="28904.92">22405 8065 421 0,'0'-7'85'16,"0"0"-66"-16,0 0 12 16,4 2-24-16,3 4 1 15,1 0-6-15,4 1-1 0,0 0 0 16,1 1-1-16,-3 7 0 15,-3 1 0-15,-3 1 0 16,-4 6 0-16,0-3 0 16,-7 4 6-16,-3-1-4 0,0 0 1 15,1-2 1-15,0-2 2 16,4 0-1-16,4-4 1 16,1-1 0-16,0-2 2 15,10-4 0-15,9-1 11 16,5 0 6-16,7 0-18 0,3-7-3 15,0-1-2-15,-5-1 0 16,-6 0-2-16,-5 2 0 16,-10-1-40-16,-8-1-37 15,0 1-115-15</inkml:trace>
  <inkml:trace contextRef="#ctx0" brushRef="#br0" timeOffset="29201.76">22299 7885 537 0,'-11'-8'7'15,"1"3"26"-15,2 3 0 16,1 2 3-16,2 4-20 0,4 12-14 15,-2 7-3-15,2 6-1 16,-1 6 5-16,2 7-4 16,0 2 3-16,0-1-1 15,0-2 1-15,9-4-2 16,3-5-2-16,4-6-29 0,1-6-10 16,3-7-35-16,2-8-41 15,2-5-125-15</inkml:trace>
  <inkml:trace contextRef="#ctx0" brushRef="#br0" timeOffset="29436.12">22600 7928 552 0,'2'-11'10'15,"11"0"31"-15,4 4-27 0,10 2 7 16,3 5 11-16,4 0-7 15,2 14-9-15,-1 8-5 16,-5 9-7-16,-7 12-4 16,-8 11 2-16,-11 11-1 15,-4 7 3-15,-14 4 1 16,-11 2-16-16,-2-5-59 16,-4-7-64-16,2-14-214 0</inkml:trace>
  <inkml:trace contextRef="#ctx0" brushRef="#br0" timeOffset="29748.6">22968 8877 749 0,'5'-3'79'15,"2"-3"-76"-15,-6-2 6 0,1 8-9 16,1 5-2-16,-3 7-3 16,2 4 4-16,-2 7 1 15,0 0 0-15,0 2 2 16,0 1-1-16,-2-1-17 15,0-4-57-15,2-7-56 0,0-7-134 16</inkml:trace>
  <inkml:trace contextRef="#ctx0" brushRef="#br0" timeOffset="30279.82">23519 8396 729 0,'2'-20'5'16,"-2"5"0"-16,0 6 8 0,0 6 4 15,0 3 1-15,0 0-2 16,0 8-23-16,0 5 6 16,-4 6 1-16,1 4 1 15,3 4-1-15,-2-1 1 16,0 1 0-16,2-2-1 15,0-2 1-15,0-3-1 16,1-3 1-16,2-5-1 0,0-7 1 16,1-1-2-16,0-4 1 15,1 0 5-15,0-2-1 16,0-3 0-16,2-3-2 16,2 2-1-16,-2 3-1 0,0 1-3 15,-1 2 2-15,-1 0-1 16,1 2-1-16,-1 3 2 15,3 3 1-15,-1-1 0 16,5 0 1-16,0-4 0 16,0 0-1-16,1-3 2 0,1 0 0 15,-2-8 1-15,1-4 7 16,-2-4 6-16,0-5-1 16,-3-3-3-16,0-3-4 15,-2-2-4-15,-3 1-1 16,1 2-1-16,-2 4-1 0,-2 7 0 15,0 2-1-15,0 7-1 16,0 6-1-16,0 0-33 16,0 10-39-16,1 2-32 15,4 0-96-15</inkml:trace>
  <inkml:trace contextRef="#ctx0" brushRef="#br0" timeOffset="30576.67">23892 8671 269 0,'3'-1'-5'0,"-3"-3"-8"15,0 2-89-15</inkml:trace>
  <inkml:trace contextRef="#ctx0" brushRef="#br0" timeOffset="31201.6">23892 8671 422 0,'22'-39'34'0,"-19"34"77"16,-1-2-33-16,2 2-9 16,-2 0-13-16,0 1-22 15,-1 0-19-15,2 1-5 16,-3 3 0-16,0-1 0 0,0 1-3 15,0 0-7-15,0 0-4 16,0 4 1-16,0 2 1 16,0 2 3-16,0 1-1 15,0-3 1-15,0 3-2 16,0-5 4-16,1 1-2 16,-1-2 0-16,2-1-2 0,-2-2 3 15,1 1 0-15,-1-1-3 16,1 0 4-16,-1 0-1 15,0 0-1-15,0 0 0 0,0 0 2 16,0 0-3-16,0 0 4 16,0 0-3-16,0 0 3 15,0 0-2-15,0 0-1 16,0 0-2-16,0 0 3 16,0 0-2-16,0 0 0 15,0 0 0-15,0 0-1 0,0 0 0 16,0 0-1-16,0 0 3 15,0 0-1-15,0 0 0 16,0 0 1-16,0 0-1 16,0 0 2-16,0 0-1 15,0 0 0-15,0 0 0 16,1 0 1-16,-1 0 0 0,0 0 1 16,0 0-4-16,0 0 2 15,0 2-1-15,0 2-4 16,3-1 4-16,-3 6-2 15,1-1 0-15,-1 4 3 0,2-2-4 16,-2 5 5-16,3 0-2 16,0 0 0-16,0-2 0 15,1 1 2-15,1-3-2 16,1-3 0-16,-2-3-4 16,-4-3-43-16,0-2-90 15,-7-11-224-15</inkml:trace>
  <inkml:trace contextRef="#ctx0" brushRef="#br0" timeOffset="31670.33">23963 7933 535 0,'1'-8'2'0,"0"0"3"15,4 1 17-15,3 2 0 0,1 1 4 16,5-1-9-16,-1 5-11 15,0 0 2-15,0 0 0 16,-4 0-1-16,-4 6-2 16,1 6-3-16,-3 4 1 15,-3 3 0-15,0 3-1 0,-3 0 1 16,-4 3 0-16,-3-2 0 16,-1-3-1-16,1-2 0 15,2-5-2-15,6-3 1 16,2-5-1-16,2-3-2 0,13-2 8 15,8 0 5-15,5-2 2 16,5-5-9-16,0-1-2 16,1 0-2-16,-6-2 1 15,-3 0-30-15,-12-2-100 16,-7-1-156-16</inkml:trace>
  <inkml:trace contextRef="#ctx0" brushRef="#br0" timeOffset="31951.57">23877 7741 575 0,'-3'-3'8'16,"-3"2"3"-16,1 1 1 0,-2 6-7 15,-2 9-2-15,0 5 1 16,-1 7 1-16,1 4 1 16,1 10-2-16,-1 2-2 15,3 3 0-15,1 1 0 16,1-2-1-16,4-1 3 0,0-7-3 16,9-5 0-16,9-7-49 15,2-7-38-15,5-9-57 16</inkml:trace>
  <inkml:trace contextRef="#ctx0" brushRef="#br0" timeOffset="32248.42">24240 7763 506 0,'0'-12'11'0,"0"2"37"16,6 1-7-16,7 4-20 16,4 1-4-16,4 4-5 15,5 1-3-15,2 12 2 0,2 3-2 16,-3 6 3 0,0 6-1-16,-7 8-3 0,-6 9-2 15,-9 6 2-15,-5 11-4 16,-15 8 1-16,-11 5 2 15,-8 1-2-15,-8 0-4 16,-5-4-74-16,-1-7-76 16</inkml:trace>
  <inkml:trace contextRef="#ctx0" brushRef="#br0" timeOffset="32998.36">21612 9360 293 0,'-19'6'215'0,"4"-3"-211"15,4-3-1-15,5 3 10 16,1-3 17-16,5 0 12 16,3 0 11-16,14-4-29 15,7-4-15-15,10-3 10 16,14-2 5-16,7-2-9 15,10 0-6-15,3 0-5 16,9-2-2-16,5 2-1 16,4 0 0-16,5-1 2 0,5 0-3 15,6 1 3-15,-2 1-3 16,6-2 0-16,-6 5 1 16,0-3-1-16,-1 1 2 0,-4-3-2 15,-2 1 3-15,-5-1 1 16,-4-1 17-16,-4 0 0 15,-7 3-3-15,-6-1-2 16,-4 3-5-16,-5 2-3 16,-4 3-4-16,-3-1 0 0,-3 2-4 15,-3 3 1-15,-5-2 0 16,-4 3-1-16,-4-1 1 16,-8 1-1-16,-6 1 0 15,-7 1-1-15,-7 0 0 16,-6 0-12-16,-18 6-78 15,-12-1 7-15,-12 2-37 0,-12-3-393 16</inkml:trace>
  <inkml:trace contextRef="#ctx0" brushRef="#br0" timeOffset="33654.61">21762 9497 389 0,'0'1'42'0,"0"-1"-41"15,9 0-10-15,4 0 17 16,6 0 2-16,6-4 22 0,6-1-12 16,6-4-6-16,5 0-2 15,7 1 13-15,4-4-1 16,2 0-12-16,7-1 2 16,4-4-5-16,5 3-1 15,2 0 6-15,7-1 8 16,2-2-2-16,4 1-6 0,2 3-2 15,1-4-6-15,-1 3-1 16,3 1-4-16,-1-2 0 16,-1 0 0-16,-3 0 1 15,0 0-2-15,-6 2 0 16,-5-1 1-16,-5 0-1 0,-5 4 0 16,-7 1 1-16,-6 2-1 15,-5 0 0-15,-4 0 1 16,-5 1 2-16,-5 3 5 15,-6 0 2-15,-6-1-5 16,-6 1-4-16,-5 3-1 0,-7 0-1 16,-3 0-11-16,-8 0-111 15,-9-3-149-15</inkml:trace>
  <inkml:trace contextRef="#ctx0" brushRef="#br0" timeOffset="39763.91">11868 6309 242 0,'0'-5'9'0,"0"-1"35"16,0 1-9-16,0-1-10 15,2 2 1-15,3 1-8 0,2 0-4 16,1-1-7-16,4 1-3 16,3-2-1-16,3 3-1 15,2 1-2-15,2 0 0 16,2 1 1-16,0 0-1 16,3 0 0-16,1 2 0 15,4 1 0-15,1-1 2 0,6 3 15 16,1-2 12-16,4-1-7 15,4 0-4-15,4 0 0 16,4 1-6-16,3-1-4 16,5 1 1-16,2 0 1 15,3 1-1-15,3-3-3 0,-1 1 0 16,5-1-3-16,0 0 3 16,2-1 0-16,2 0-3 15,3 0 3-15,-1-1 1 16,5 1-4-16,-3-1 2 15,6 1-2-15,-2-2-3 0,4 1 2 16,0-1-1-16,2-3 1 16,1 2-1-16,3-1-1 15,-1-1 2-15,0 0-3 16,4 0 2-16,-1 0-1 16,3 1 2-16,2 2-3 0,1-2 1 15,0 0 0-15,4-1 1 16,1 0-1-16,-1-1 1 15,2-2-1-15,-2 0 1 16,2-1 0-16,2 0 1 16,-2 1 3-16,0 0-1 0,0 2 0 15,-2-2-1-15,0 0-2 16,0 4 2-16,0-2-3 16,-3 0 1-16,1 1 0 15,2 1 0-15,-5 0-1 16,3-1 1-16,-3-1-2 0,0 3 2 15,3-2-1-15,-4 1 2 16,2-1-2-16,-1 2-1 16,0-3 1-16,5 0 0 15,-4 0 0-15,5 0 2 16,-2-1-3-16,1-2 2 16,0 0-1-16,5-1 1 0,-4 1 0 15,4 0 0-15,-2-2-1 16,1 1 0-16,3 0 1 15,-2 0 1-15,0-1-1 16,2 1 5-16,0 0-3 16,1 1 1-16,1 1 1 0,-2 1-3 15,1 0 0-15,0 0-1 16,0 1 0-16,-3-1-2 16,-4 3 2-16,-1-1 0 15,-2 0-1-15,-4-1 1 0,-3 1-1 16,-3-1-1-16,-3 1 2 15,0 1-1-15,-5-3 1 16,-3 2-1-16,-3 0 0 16,-2 0 1-16,-3-3 0 15,-6 4-1-15,-3-1 0 16,-5 1 0-16,-2-2 1 0,-6 1-1 16,-5 0-1-16,-5 1 2 15,-3-1-3-15,-7 0 4 16,-6 1 0-16,-4-2-2 15,-5 1 3-15,-9 1 10 16,-4 1 2-16,-4 3-8 16,-7 0-3-16,-18-4-48 0,-14-9-162 15</inkml:trace>
  <inkml:trace contextRef="#ctx0" brushRef="#br0" timeOffset="47091.75">23721 4902 426 0,'3'-2'6'15,"0"-4"-6"-15,1 4 0 16,1 1 0-16,1 0 0 16,0 1-1-16,-3-2 1 0,-1 2 0 15,-1 0 0-15,-1 0-4 16,0 0 0-16,-1 6 10 16,1 3 9-16,0 0-6 15,0 4 0-15,0 0-4 16,-2 3-1-16,2 1-2 15,0-1 1-15,0 2 1 0,0 1 1 16,0-2 1-16,2 1 3 16,3-2-1-16,1-1-2 15,1-1-1-15,-1-2 1 16,4-2 0-16,-1-2 0 16,2-4 3-16,2-4 6 15,9-3 38-15,10-15 2 0,13-10-8 16,15-10-10-16,15-11-10 15,16-8-6-15,14-6-7 16,11-1-4-16,-2 2-3 16,3 6-3-16,-6 5 0 0,-9 10-1 15,-12 6 0-15,-17 7 1 16,-13 6-2-16,-16 6-2 16,-13 7 1-16,-14 3 1 15,-10 5 1-15,-7 1-2 16,-15 3-17-16,-14-1-122 0,-20-3-272 15</inkml:trace>
  <inkml:trace contextRef="#ctx0" brushRef="#br0" timeOffset="52279.32">22284 10155 773 0,'0'-12'6'15,"0"3"-4"-15,0 8-1 16,0 1 0-16,-1 8-11 16,-3 12 2-16,3 7 5 15,0 9 5-15,-1 2 4 0,1 3-2 16,1 1-3-1,0-7 0-15,0-2 1 0,4-9-1 16,3-6 2-16,4-12-1 16,3-6 1-16,1-3 5 15,4-16 22-15,2-4-17 16,1-4-4-16,-2 0-4 0,-3 3-2 16,-3 4-2-16,-4 5 1 15,-3 7-5-15,-2 4 3 16,-2 4-5-16,-2 4-7 15,0 6 8-15,1 4 4 16,0-1 0-16,-1 2 1 16,2-1 1-16,3-4-2 0,2-3 0 15,5-5 2-15,4-2 0 16,1-3 5-16,1-9 1 16,2-4 2-16,-4-4 2 15,-2-6 3-15,-5 1 2 16,-3-3-10-16,-4 2-5 0,-3 2 0 15,0 3-3-15,-1 6-1 16,-8 6-1-16,2 9-4 16,-3 0-36-16,2 9-19 15,2 7-55-15,-2 3-60 16</inkml:trace>
  <inkml:trace contextRef="#ctx0" brushRef="#br0" timeOffset="52623.06">22668 10449 79 0,'-5'0'654'0,"1"0"-640"16,-1 0 25-16,-1 0-25 16,5 9-14-16,-2 5-1 15,1 5 0-15,2 2 1 0,0 3 1 16,0-1 0-16,2 1 0 15,6-2-1-15,1-7 0 16,1-1-2-16,4-6-1 16,4-6 3-16,-2-2 1 15,5-6 8-15,-3-8 4 0,-2-3 3 16,-5-5-1-16,-4-2 6 16,-5 3 4-16,-2 0-7 15,-8 5-1-15,-4 4-6 16,-6 3-11-16,-2 9-2 15,-2 0 0-15,1 0-14 16,1 2-52-16,4-2-95 0</inkml:trace>
  <inkml:trace contextRef="#ctx0" brushRef="#br0" timeOffset="53357.38">22816 9696 702 0,'-1'-12'18'16,"1"0"32"-16,6 0-33 15,11 3-14-15,2 0-1 16,5 4 0-16,4 4 0 0,-2 1-2 15,-1 0 2 1,-8 6-2-16,-5 6-4 0,-6 2 4 16,-6 1-5-16,-4 1 1 15,-8-1 7-15,-5-3-2 16,2 1-3-16,1-5 7 16,4-2-7-16,2-3 4 0,6-1 2 15,2-2 1-15,7 0-6 16,8 0 5-16,3 0-3 15,3 0-1-15,6 0-2 16,-3 2 5-16,-3 5-3 0,-3 3-1 16,-3 1 1-16,-9 2-1 15,-5 0 1-15,-1 2 4 16,-9 0 5-16,-6 0 6 16,-4-1 0-16,1-2-6 15,-3-2-6-15,3-5 0 16,-4 0-2-16,2-4-13 0,-1-1-54 15,0-4-86-15,3-7-292 16</inkml:trace>
  <inkml:trace contextRef="#ctx0" brushRef="#br0" timeOffset="53576.1">22743 9555 681 0,'-16'-8'18'0,"2"7"36"16,2 1-11-16,5 11-39 0,5 9-3 16,2 6 3-16,0 8-3 15,7 5 0-15,4 5-2 16,1 6 2-16,0 0 1 16,0-1-16-16,-2-8-121 15,4-9-168-15</inkml:trace>
  <inkml:trace contextRef="#ctx0" brushRef="#br0" timeOffset="53779.23">23077 9531 576 0,'4'-3'62'16,"-1"-14"-49"-16,3 17 36 15,7 5-51-15,2 13 1 16,3 9-1-16,2 8 4 15,2 9-3-15,-6 9 1 0,-2 9 0 16,-8 6 1-16,-6 4 0 16,-3 2 0-16,-14-1-29 15,-5-4-211-15</inkml:trace>
  <inkml:trace contextRef="#ctx0" brushRef="#br0" timeOffset="54029.21">23272 10627 839 0,'0'0'11'15,"0"0"-14"-15,-4 4-1 16,-4 7-2-16,-5 6 7 15,1 7 0-15,-3 9-1 0,2 6 0 16,0 4-1-16,3 4 1 16,2-3-1-16,4-7-94 15,3-10-177-15</inkml:trace>
  <inkml:trace contextRef="#ctx0" brushRef="#br0" timeOffset="54544.82">23790 9932 774 0,'-8'0'-3'16,"1"6"-3"-16,-2 12 4 15,4 6 6-15,2 4 1 16,2 6 9-16,1 2 1 15,0 4-10-15,6 0-1 0,3-6-3 16,1-4 1-16,0-7-1 16,0-9 0-16,2-10 0 15,-2-4 1-15,3-6 5 16,-2-11-2-16,2-4-3 0,0-2 0 16,-2 0 0-16,-2 5-1 15,-3 6 0-15,-2 5-1 16,-1 7 1-16,-3 0-4 15,0 10-5-15,0 4 6 16,0 3 3-16,0 3-1 16,3-1 1-16,1-2-1 15,1-3 0-15,4-4 1 0,3-8-1 16,0-2 2-16,6 0 3 16,0-12 3-16,3-5 1 15,-1-4-3-15,-1-8-1 16,-3 0 2-16,-2-2 1 0,-5 4-5 15,-3 2-1-15,-4 5 1 16,-2 7-3-16,0 4 0 16,-4 6-3-16,-4 3-1 15,1 5-12-15,0 5-49 16,1 5-77-16,3 3-146 16</inkml:trace>
  <inkml:trace contextRef="#ctx0" brushRef="#br0" timeOffset="54732.36">24162 10318 278 0,'9'9'487'0,"-3"1"-483"16,1 3 8-16,0 5 6 16,-5 9-3-16,-2 7-4 15,0 5-5-15,-1 1-2 0,-5 0-2 16,-3-4 0-16,0-8-54 15,3-10-91-15,5-14-147 16</inkml:trace>
  <inkml:trace contextRef="#ctx0" brushRef="#br0" timeOffset="55216.71">24408 9516 665 0,'0'-6'-1'16,"9"2"-1"-16,3 2 4 15,3 2-1-15,1 0 0 0,1 3 1 16,-3 3 1-16,-1-1 2 15,-2 2-4-15,-6 1-1 16,-1 0 0-16,-4 0 1 16,0 1 1-16,0-2-1 15,0-1 0-15,0 0-1 0,0-4 1 16,0 1-1-16,-2-2 1 16,2 1 0-16,-2 2-2 15,2 1 5-15,0 4 3 16,8 1-2-16,4 4-1 15,0 1 3-15,3 4 0 16,0 1 1-16,0 1 4 16,-8-3 1-16,-3 1 5 0,-4-2 5 15,-2 1-5-15,-7-2-6 16,-9 0-2-16,-4-3-3 16,-4-1-3-16,-1-1-2 15,-3-1 1-15,0-5-12 0,2-4-74 16,-1-1-108-16</inkml:trace>
  <inkml:trace contextRef="#ctx0" brushRef="#br0" timeOffset="55451.07">24267 9352 732 0,'-8'-8'9'0,"3"4"-7"15,1 4 2-15,4 8-5 16,-1 12 0-16,1 8 5 0,0 9 4 16,-1 13-1-16,-1 8-2 15,-1 7-3-15,0 5 1 16,0 2 0-16,3-2 1 16,0-7-30-16,11-16-106 15,3-12-61-15</inkml:trace>
  <inkml:trace contextRef="#ctx0" brushRef="#br0" timeOffset="55701.04">24785 9330 680 0,'4'-2'6'16,"5"-9"-10"-16,7 11 1 15,4 16 9-15,6 10 15 0,1 8 16 16,-2 14-9-16,-2 8-12 16,-5 12-6-16,-11 7-4 15,-7 8-2-15,-14 7-1 16,-12-3 0-16,-9-3 0 16,-7-7-46-16,0-10-44 15,-5-10-70-15,-2-14-293 0</inkml:trace>
</inkml:ink>
</file>

<file path=ppt/ink/ink17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5-13T04:53:47.757"/>
    </inkml:context>
    <inkml:brush xml:id="br0">
      <inkml:brushProperty name="width" value="0.05292" units="cm"/>
      <inkml:brushProperty name="height" value="0.05292" units="cm"/>
      <inkml:brushProperty name="color" value="#FF0000"/>
    </inkml:brush>
  </inkml:definitions>
  <inkml:trace contextRef="#ctx0" brushRef="#br0">3899 3627 542 0,'0'-2'10'16,"0"2"-9"-16,0 0 7 15,0 6-17-15,1 5 14 16,2 10 11-16,-1 6-7 16,0 1 5-16,-2 9-1 0,0-2-1 15,0 0-5-15,-7-4-4 16,2-6-2-16,-1-3 1 16,0-8 1-16,3-3 3 15,2-6-1-15,-2-4 2 16,3-1 25-16,0-6 34 0,0-9-20 15,0-5-44-15,0-5-2 16,4-8 3-16,-1-4 2 16,3-6 0-16,-1-2-4 15,-1 1-1-15,1 0 1 16,1 6 0-16,0 7 0 0,1 7-2 16,2 7 0-16,2 6-2 15,-1 3-4-15,4 5 3 16,-1 3 2-16,4 0 0 15,-1 8 1-15,0 3 0 16,0 2 1-16,-2 3-1 16,-6 1 2-16,-2 0-3 0,-4 2 0 15,-2 0 2-15,-8-1 0 16,-5 0 4-16,-7-1-1 16,0-2-2-16,0-2 1 15,0-5 0-15,3-3 0 16,3-2 0-16,4-3 0 0,5 0 1 15,1-5-1-15,4-1-1 16,0 3-4-16,2-2 0 16,8 3-2-16,0 2 4 15,1 0-1-15,4 8 0 0,1 4 0 16,-1 3 3-16,1 4-1 16,1 1 0-16,1 0 0 15,-5 2 0-15,-1-2 0 16,-1-2 1-16,-1 0-8 15,-4-2-31-15,-5-2-56 16,-1-5-42-16,0-3-267 0</inkml:trace>
  <inkml:trace contextRef="#ctx0" brushRef="#br0" timeOffset="687.4399">4366 3696 578 0,'-5'-12'22'16,"-2"0"42"-16,0 4-10 16,0 1-22-16,1 4 0 0,1 1-11 15,-3 2-16-15,1 4-5 16,-1 9-4-16,-1 6 2 16,-1 3 1-16,-1 3 0 15,3 0 2-15,3-1-2 16,3-2 1-16,2-6-3 0,2-3 0 15,7-4 1-15,2-4-1 16,3-4 2-16,0-1 2 16,0-4 3-16,1-7 0 15,-2 0 1-15,-4-4-3 16,-1-2 1-16,-2-1 0 16,-2-1-2-16,-2-1 2 15,-2 3-2-15,0 5 2 0,0 0 4 16,0 9 2-16,0 3-8 15,0 0-3-15,0 3-11 16,5 5 12-16,-1 5 2 16,2 2-1-16,2-2 0 0,0 0 1 15,2 3 0-15,0-4-1 16,1 0-19-16,1-2-39 16,2-2-60-16,0-4-62 15</inkml:trace>
  <inkml:trace contextRef="#ctx0" brushRef="#br0" timeOffset="1124.83">4603 3718 421 0,'-6'-6'262'0,"3"3"-257"16,0 0 25-16,3 3-15 15,0 0-5-15,1 3-32 16,7 4 19-16,-1 6 4 0,1-2 3 16,-1 3-1-16,1-2-3 15,-5-3 0-15,1 0 2 16,-3-3-1-16,0-3 0 16,-1 0-1-16,2-3 3 15,-2 0 10-15,1-5 8 16,3-6-11-16,0-1-9 0,3-5 0 15,1-3 2-15,2-1-1 16,-1 1 2-16,0 2 0 16,1 5 0-16,-4 4 0 15,2 5-1-15,-2 4 1 16,1 0-5-16,1 4 1 16,1 5-1-16,2 6 0 0,-4 1 4 15,5 4-3-15,-3 0 1 16,2 0-1-16,-1-2 1 15,0 0 2-15,4-3-3 16,-2-3-25-16,3-5-99 0,-3-3-120 16</inkml:trace>
  <inkml:trace contextRef="#ctx0" brushRef="#br0" timeOffset="2499.77">5062 3664 431 0,'0'-3'31'16,"0"1"46"-16,-1-2-13 16,-3 1-17-16,0 1 0 15,-4 0-21-15,-2 2-18 16,0 0-8-16,-3 0 0 0,2 8-1 16,-2 2-1-16,0 2 0 15,4 4 2-15,0 4-3 16,6-2 3-16,1 0-2 15,2-2-1-15,0-7-1 16,5 0 2-16,4-4 1 16,4-4 1-16,1-1 4 0,0-5 4 15,2-6-3-15,-2-7-1 16,2-2-1-16,-2-4 1 16,-5-4-2-16,-2-4 1 15,-1-2 2-15,-4-5 0 16,-2 0-2-16,0 1 1 0,-5 5 2 15,0 5 11-15,0 5 2 16,3 8-5-16,-1 12-6 16,1 1-6-16,2 2-6 15,0 11-9-15,0 6 11 16,2 6 2-16,1 6-1 16,2 5 1-16,1 2 1 0,0 1-1 15,-1 0 1-15,0-2-1 16,1-1-1-16,1-7 2 15,1-2-18-15,0-5-47 16,2-6-37-16,1-7-97 0</inkml:trace>
  <inkml:trace contextRef="#ctx0" brushRef="#br0" timeOffset="2890.38">5332 3639 677 0,'0'-4'4'16,"0"-4"2"-16,-4 8 27 15,0 0-17-15,0 0-4 0,-1 8-13 16,3 0 0-16,-2 8 1 16,1-1-1-16,1 1 2 15,2 0-1-15,0-2 1 16,0 1 0-16,2-6-4 15,3 1 3-15,2-6 1 16,1 0 1-16,1-4 7 16,4 0 1-16,-1-2 2 0,2-5-6 15,-4-4-2-15,1-4 0 16,-2-3 1-16,-1-3 1 16,-2-4-3-16,-3 2-2 15,-2 1-2-15,-1 5 3 0,-1 4-5 16,-9 6 4-16,1 7-5 15,-3 0 1-15,-1 7-3 16,0 5-37-16,4 1-54 16,4 1-100-16</inkml:trace>
  <inkml:trace contextRef="#ctx0" brushRef="#br0" timeOffset="3515.35">5574 3618 699 0,'0'-3'15'15,"0"0"-7"-15,0 3 23 16,0 0-35-16,0 4-6 16,4 5 9-16,-1 2 4 0,0 3 0 15,2-1-1-15,-1-1-1 16,2 1 0-16,-3-5 1 15,0 2 1-15,1-4-1 16,-2-2-2-16,1 0 1 16,1-1 0-16,1-3 1 0,-1 0 6 15,2 0 2-15,-1-5-3 16,3-3 6-16,-3-3 4 16,2 0-2-16,-1-2-3 15,0 2-5-15,-2 3-3 16,-1 2 0-16,-2 2 0 0,0 4-3 15,0 0-1-15,2 2-10 16,0 7 0-16,0 4 6 16,3 1 5-16,-2 2 0 15,3-1 0-15,0 0 0 16,4-3 1-16,-2-3-1 16,4-5 3-16,-1-4-2 0,2 0 2 15,-1-1 1-15,-3-10 0 16,4 0 3-16,-4-3 1 15,1-2 1-15,-2 2-3 16,-2-2 3-16,-1 4 2 16,-2 4 0-16,-3 2-1 0,0 2-8 15,1 4 1-15,-1 0-7 16,1 0-2-16,3 5-3 16,3 4 8-16,0 1-1 15,1 2 1-15,3 1 0 16,-3 0 0-16,2 1 0 0,0 0 0 15,-1-2 1-15,0-1-28 16,-1-1-17-16,3-7-14 16,-2-2-94-16,1-1-113 15</inkml:trace>
  <inkml:trace contextRef="#ctx0" brushRef="#br0" timeOffset="3749.69">6106 3327 759 0,'0'-10'47'0,"-2"0"8"0,2 7-35 16,0 3-2-16,0 0-8 15,-1 8-13-15,1 8-9 16,-1 8 12-16,-1 8 0 16,1 8-1-16,-1 2 1 15,-1 6 0-15,0 0 1 0,1-2 0 16,1-6-2-16,1-4-35 15,0-8-13-15,0-8-10 16,3-9-53-16,6-11-90 16</inkml:trace>
  <inkml:trace contextRef="#ctx0" brushRef="#br0" timeOffset="4155.96">6265 3610 763 0,'0'-5'20'0,"0"1"16"16,0 4-20-16,0 0-6 0,0 2-10 16,0 6-8-16,0 2 6 15,1 0 0-15,1 2 1 16,1 0-1-16,2-1 2 16,2-3 0-16,1-4 2 15,1 2 2-15,5-6 0 0,-1 0 5 16,0 0-2-16,-1-8-2 15,0-1-2-15,-3-4 2 16,-3-4-1-16,0 2-3 16,-2 0 0-16,-2-1 1 15,1 4 4-15,-1 3 20 16,-2 5 4-16,0 2-4 0,0 2-14 16,0 1-15-16,0 10-7 15,0 7 5-15,0 10 4 16,0 7 0-16,0 10 1 15,-5 4 1-15,-4 4 1 0,1-5-1 16,-1-1-5-16,-2-5-40 16,2-13-11-16,0-10-58 15,4-14-362-15</inkml:trace>
  <inkml:trace contextRef="#ctx0" brushRef="#br0" timeOffset="6015.24">7081 3616 470 0,'0'0'86'0,"0"0"-71"16,0 0 54-16,0 0-25 0,0 0-19 16,3-3 4-16,3-2-13 15,7-3-11-15,0-3-2 16,3-1 0-16,1-3 0 15,-3-3 0-15,0-2-2 16,-4 0 2-16,-2-3-2 16,-6 3 2-16,-2 3-2 0,0 0 4 15,-7 7 5-15,-3 3-4 16,-1 4-7-16,0 3-3 16,3 0 0-16,2 9-1 15,5 0-2-15,1 5 4 16,1 3 2-16,9 1-1 0,1 1 3 15,4 2 0-15,0-2-1 16,0 0 1-16,0-1 0 16,0-2 1-16,-3-1 3 15,-4 0-1-15,-2-3-1 16,-5-1-1-16,-1-3 0 16,-3-1 4-16,-6-2 3 15,-3-3-1-15,-3 1-4 0,2-3 1 16,0 0-3-16,3 0 0 15,4-4-4-15,5-4-18 16,1-1-42-16,10 0-115 0,2-7-124 16</inkml:trace>
  <inkml:trace contextRef="#ctx0" brushRef="#br0" timeOffset="6765.2">7381 3366 618 0,'-8'-13'22'16,"4"1"25"-16,4 5 6 15,0 3-37-15,0 4 1 16,0 0-6-16,6 12-28 0,0 5 17 16,1 8-4-16,1 8 6 15,-2 4-4-15,-2-1 4 16,-2 0 1-16,-2-2 0 16,0-8-2-16,0-5 1 0,0-10-3 15,0-2 2-15,0-6 0 16,0-3 2-16,2 0 8 15,5-12 19-15,-1 1-21 16,3-4-8-16,1 0 1 16,0 2-2-16,-1 4 0 0,-4 4-1 15,1 1-2-15,-1 4-2 16,1 2-4-16,-1 6 5 16,2 4 2-16,-1 4 0 15,1 1 3-15,1 3-1 16,-1-4 0-16,0 2 2 15,1-3 0-15,3-7-14 0,2 2-60 16,1-8-47-16,1-2-41 16,0-6-231-16</inkml:trace>
  <inkml:trace contextRef="#ctx0" brushRef="#br0" timeOffset="7108.96">7706 3564 633 0,'0'-4'19'0,"0"1"28"16,0 3-4-16,0 0-34 0,0 0-9 15,0 8-16-15,0 3 14 16,0 1 1-16,0 1 0 16,0 2 2-16,2-3-2 15,0 0 1-15,3-4-2 16,0-1 2-16,5-6 0 15,2-1 7-15,3 0 8 0,2-8-5 16,-2-4-2-16,4-2-3 16,-4-4 4-16,-1-1 8 15,-2 0-1-15,-3 3-6 16,-2-1-1-16,-4 4-2 16,-2 2-1-16,-1 6-5 0,0 1-9 15,-4 4-1-15,-4 0-19 16,3 2-43-16,-1 4-51 15,6-4-192-15</inkml:trace>
  <inkml:trace contextRef="#ctx0" brushRef="#br0" timeOffset="7421.42">8133 3326 726 0,'-3'-3'13'0,"-8"-6"-11"16,2 9 17-16,0 0-16 15,-1 5-3-15,1 10 2 16,0 1-3-16,1 8 1 16,3 4 1-16,1 6-3 0,3 1 9 15,1 3 4-15,0 3 0 16,0 0 2-16,0-1-10 15,0-4-1-15,0-3 0 16,0-4 2-16,0-9-2 0,0-7-2 16,0-7-20-16,0-5-19 15,0-1-19-15,0-9 18 16,0-7-116-16,0-3-111 16</inkml:trace>
  <inkml:trace contextRef="#ctx0" brushRef="#br0" timeOffset="7562.01">8045 3631 436 0,'-2'-7'109'0,"-1"1"-33"15,1 4-44-15,2 2-14 16,0-1 5-16,0-1 2 16,7 1-18-16,4-1-2 15,4-1-4-15,3-3-2 16,6 2-64-16,0-7-26 0,2 0-63 16,-1-5-187-16</inkml:trace>
  <inkml:trace contextRef="#ctx0" brushRef="#br0" timeOffset="7780.75">8285 3376 407 0,'0'-18'130'0,"-4"7"-33"0,-2 9-37 16,0 2-38-16,0 3-19 15,-1 11-11-15,1 6 4 16,-1 7 10-16,2 6 1 16,3 2 2-16,-1 2 1 15,0 2-3-15,0 0 0 0,0-1-3 16,2-8 0-16,0-2-1 15,1-6 0-15,0-7-1 16,2-8-4-16,10-5-13 16,-2-2-28-16,4-9-76 15,-2-9-133-15</inkml:trace>
  <inkml:trace contextRef="#ctx0" brushRef="#br0" timeOffset="7952.62">8253 3583 501 0,'-10'-2'54'15,"4"1"-40"-15,2 1 21 0,1 0-6 16,3 0 17-16,0-1-10 16,9-2-27-16,5 1 12 15,3-4-7-15,5 0-11 16,3 0-2-16,1-2-1 16,-1-4-60-16,4-2-62 15,-4-6-80-15</inkml:trace>
  <inkml:trace contextRef="#ctx0" brushRef="#br0" timeOffset="8171.35">8512 3280 526 0,'-6'-12'66'0,"3"4"13"0,2 4-17 16,-1 4-11-16,1 0-38 16,0 7-25-16,-2 10 1 15,2 3 10-15,-3 10-2 16,0 6 3-16,1 7 4 0,-1 4 4 15,-2-1 2-15,3 2-6 16,-1-6 0-16,2-3 0 16,2-9-10-16,0-5-39 15,5-9-34-15,5-6 0 16,5-10-57-16</inkml:trace>
  <inkml:trace contextRef="#ctx0" brushRef="#br0" timeOffset="8577.57">8752 3517 424 0,'-2'0'200'16,"1"0"-203"-16,1 0 2 16,0 0 0-16,0 0-3 15,0 0-8-15,0 2 12 16,2-1 4-16,5-1 7 0,1 0 18 15,2 0-3-15,1 0-12 16,0-6-4-16,0-2-3 16,1-2-3-16,-3-2 1 15,0-3 5-15,-1-2 5 16,-4 1 1-16,0-2 7 16,-2 3-7-16,-2 5 5 0,0 1 0 15,-5 7-13-15,-7 2-13 16,-3 6 1-16,-3 9 4 15,0 8-2-15,-2 5 2 16,2 0 1-16,7 2-1 16,1-2 0-16,7-3-1 15,3-5 3-15,8-1 2 0,8-7-1 16,9-3 3-16,2-4-4 16,12-5 2-16,-2-5-63 15,4-9-262-15</inkml:trace>
  <inkml:trace contextRef="#ctx0" brushRef="#br0" timeOffset="13859.18">9796 3487 495 0,'0'-10'51'0,"0"1"-8"16,0-1 25-16,0 2-11 0,-1 2-12 15,-3 1-19-15,-1 4-16 16,-2 1-9-16,-3 0-7 16,1 11 2-16,-2 3 2 15,-1 7-1-15,2 1 2 16,3 0 1-16,2 1 0 15,3-4 0-15,2-3-3 16,0-2 1-16,8-4-1 0,4-7 0 16,1-3 6-16,5-1 3 15,-1-11-1-15,-3-3-1 16,1-4 1-16,-2-1-2 16,-4-9-1-16,-4-3 2 0,-1-4-1 15,-4-4 2-15,0-3-3 16,-4 1 2-16,-1 6 0 15,-1 7 6-15,0 8 5 16,3 9 0-16,1 6-5 16,2 6-7-16,0 8-17 15,0 10 4-15,7 6 10 0,0 6 1 16,1 6-3-16,1 2 3 16,1 1-1-16,-1-2 0 15,-2-3 1-15,1-4-1 16,-2-6-20-16,4-6-20 0,-1-6-40 15,2-4-78-15,4-7-136 16</inkml:trace>
  <inkml:trace contextRef="#ctx0" brushRef="#br0" timeOffset="14531.02">10091 3497 574 0,'0'-7'30'16,"0"-2"42"-16,-2 4-16 16,-3 1-16-16,2 1-12 0,-3 2-15 15,-3 1-12-15,1 3-5 16,-2 6 2-16,1 3-1 16,0 4 1-16,3-2 0 15,2 4 2-15,2-3 0 16,2-4 0-16,0-1-2 0,2-3 1 15,5-5-2-15,6-2 2 16,-1-2 5-16,3-7 5 16,2-5-6-16,-1-2 0 15,-2-4-1-15,-2-2 0 16,-3 0 1-16,-3 2 2 0,-3 1 5 16,-2 4 4-16,0 6 0 15,-1 4-2-15,0 5-10 16,0 0-11-16,2 8-8 15,0 10 14-15,0 1 3 16,2 2 1-16,1 3 0 16,0-1-1-16,1-2 1 0,1-7-2 15,0-2-7-15,2-5 1 16,2-5 1-16,1-2 4 16,1 0 6-16,2-7-7 15,0-5-10-15,-3-2-12 0,0-8-20 16,-3-3-7-16,-2-7-1 15,-3-8-5-15,-1-6-39 16,-3 1 75-16,0-1 23 16,0 9 9-16,-2 6 44 15,-1 10 41-15,1 9-11 16,1 6-17-16,1 6-41 16,0 3-24-16,0 11-24 0,1 4 20 15,4 10 4-15,4 7-4 16,-4 6 4-16,-1 7-1 15,-1 0 1-15,-3-2 0 16,0-3 2-16,0-4-1 0,0-11-9 16,-3-7-17-16,2-10-22 15,1-6-19-15,0-5-95 16</inkml:trace>
  <inkml:trace contextRef="#ctx0" brushRef="#br0" timeOffset="14796.63">10308 3466 589 0,'0'0'47'0,"0"-3"24"16,0 1-18-16,10-2-48 0,0 1-6 16,5 1 2-16,0-1-1 15,2 1-55-15,-2-1-87 16,-3-2-191-16</inkml:trace>
  <inkml:trace contextRef="#ctx0" brushRef="#br0" timeOffset="15499.72">10572 3444 321 0,'0'-6'306'0,"0"-3"-298"15,0 2 53-15,-4 3-10 16,-2 0-20-16,-1 3-15 15,-2 1-16-15,-2 3-2 0,1 5 0 16,-5 6-1-16,4 2 1 16,-1-1 2-16,4 2-1 15,2 1 0-15,1-5-2 16,5-2 0-16,0-3 1 0,3-3-3 16,4 0 3-16,2-5 3 15,1 0 3-15,2-2 5 16,0-6-5-16,0-2-1 15,-2 0 0-15,-2-2-2 16,-2 0 1-16,-2 2 0 0,-1 2 2 16,0 2 1-16,-2 3 4 15,1 3-3-15,-1 0-10 16,0 8-12-16,3 4 13 16,-1 4 3-16,2 2 1 15,3 1 0-15,0-1-1 16,2-2 1-16,-1-3-7 15,4-1-40-15,-1-6-57 0,3-5-26 16,0-1-238-16</inkml:trace>
  <inkml:trace contextRef="#ctx0" brushRef="#br0" timeOffset="15999.68">11080 3497 726 0,'0'1'20'0,"3"-1"-28"0,3-1 20 16,2-6 19-16,0-1-11 15,3-2-16-15,4-4-2 16,5-2-1-16,-3-2 0 16,0-3 0-16,-2 0 0 15,-2-2 1-15,-7 4 0 0,-3 1-3 16,-3 3-2-16,0 3-2 16,-7 6 4-16,-1 3-1 15,-2 3-2-15,1 0 4 16,1 6-3-16,1 4 1 15,4 0 0-15,0 5-1 16,3 0 1-16,1 2 2 0,8 3 3 16,7 3 1-16,-1 1 2 15,4 0 1-15,-2 2-3 16,-4-2 2-16,-7-2-3 16,-6 0-1-16,0-4 1 15,-12-4 0-15,0-1 0 16,-1-5 1-16,1-4 0 0,1-2 0 15,2-2-16-15,2-2-43 16,5-7-56-16,2-3-120 16</inkml:trace>
  <inkml:trace contextRef="#ctx0" brushRef="#br0" timeOffset="16624.62">11434 3438 654 0,'0'0'18'16,"0"0"-15"-16,0 0 1 16,0 0 18-16,0 0 5 15,0 0-27-15,0 0-2 16,0 0-1-16,2 0 2 16,2 0 0-16,5 0 8 15,0 0 8-15,2-2-2 0,-1-7-5 16,0 2 4-16,-4-3 6 15,-1 1 5-15,-3-2-7 16,-2 0-9-16,0 2-3 16,-2 1 0-16,-4 4-5 15,-1 3-2-15,-2 1 1 0,0 2-1 16,-2 9 2-16,0 3 1 16,1 7-2-16,2 1 3 15,4 1-3-15,2 1 0 16,2-2 2-16,0-4 1 15,6-3-2-15,6-1 0 0,3-6 2 16,4-3 4-16,4-5-3 16,4 0 2-16,-1-3 0 15,-1-7-3-15,1-7-1 16,-5-3 0-16,0-10 1 16,-3-5 0-16,-1-5-2 15,-6-3 1-15,-2 3-1 0,-4 6 0 16,-2 9 1-16,-3 6 17 15,0 11-6-15,0 8-11 16,0 0-3-16,-2 11-11 16,0 6 13-16,-2 5-1 15,0 4 4-15,2 6-2 16,2 0 0-16,-1-1 0 0,1 3 0 16,0-6 0-16,0-1 0 15,3-5 2-15,1-3-1 16,1-6 0-16,3-3-1 15,3-4-3-15,1-4-7 0,2-2-44 16,-2-8-149-16,-3-8-249 16</inkml:trace>
  <inkml:trace contextRef="#ctx0" brushRef="#br0" timeOffset="16765.22">11728 3403 648 0,'-2'-1'111'0,"2"-1"-83"16,1 0-11-16,8 2 13 15,4-2-22-15,2 2-8 16,7 0 0-16,-1-6-52 16,2-1-199-16</inkml:trace>
  <inkml:trace contextRef="#ctx0" brushRef="#br0" timeOffset="19421.46">3909 4702 662 0,'0'-6'27'16,"0"2"7"-16,0 2 14 16,0 2-24-16,0 0-4 15,0 6-16-15,0 6-12 0,0 6 7 16,1 11 3-16,-1 1 2 15,0 3 0-15,0 0-2 16,-3-2 1-16,0-5-3 16,3-3 3-16,0-6-2 15,0-5-22-15,0-5-61 0,3-7-57 16,3-2-155-16</inkml:trace>
  <inkml:trace contextRef="#ctx0" brushRef="#br0" timeOffset="19624.5">3694 4643 674 0,'-9'-7'6'0,"5"-3"-3"16,4 2 3-16,17-1-11 0,7 2 5 15,10 1 1-15,7 0 0 16,1 3 0-16,4 3 0 15,-1 0-2-15,-8 9-29 16,-7 4-69-16,-9 2-132 16</inkml:trace>
  <inkml:trace contextRef="#ctx0" brushRef="#br0" timeOffset="19812.05">3783 4985 474 0,'-9'7'30'16,"6"-1"-31"-16,3-5 29 16,13-1-3-16,10 0 58 15,2 0-16-15,6-3-47 16,6-3-16-16,3-1-2 0,-2-1-1 16,-1-2-84-16,1-4-218 15</inkml:trace>
  <inkml:trace contextRef="#ctx0" brushRef="#br0" timeOffset="20233.87">4201 4752 695 0,'-2'-3'1'0,"2"0"16"16,2 3-24-16,5 5-1 15,4 4 10-15,1 1-2 0,0 8 2 16,-2 2 0-16,-2 0 1 16,-2 3 2-16,-4-2-2 15,1-3 0-15,-3-2-3 16,0-6 4-16,1-5-3 0,-1-3-1 16,1-2 5-16,2-3 13 15,2-9-5-15,1-5-13 16,0-2 1-16,5-4 0 15,-1 2 0-15,-1 4 0 16,0 1 7-16,-3 8 3 0,0 5 2 16,0 3-8-16,-1 5-10 15,0 9 0-15,3 3 5 16,3 2 2-16,-1 1-2 16,2-3 1-16,-2 1 1 15,4-5-1-15,-2-4 1 16,0-2-10-16,2-6-60 0,0-1-131 15</inkml:trace>
  <inkml:trace contextRef="#ctx0" brushRef="#br0" timeOffset="20827.56">4658 4764 628 0,'0'-4'61'0,"0"2"-9"15,0 2-3-15,0 0-47 16,0 6-10-16,0 3 10 16,0 0 4-16,3 7-1 15,-1-3-2-15,1 0-1 0,-1 0-1 16,-1-1 1-16,-1-1 0 16,0-5-28-16,1-6-105 15,1 0-118-15</inkml:trace>
  <inkml:trace contextRef="#ctx0" brushRef="#br0" timeOffset="20968.18">4654 4557 615 0,'-9'-9'68'16,"1"6"-46"-16,3 0-8 0,5 3-16 15,0 3-12-15,0 5-54 16,5 1-72-16,3 1-187 15</inkml:trace>
  <inkml:trace contextRef="#ctx0" brushRef="#br0" timeOffset="21218.14">4899 4576 587 0,'0'-2'221'15,"-2"0"-212"-15,-1 2 8 0,3 5-19 16,0 8-5-16,3 6 7 16,2 8 0-16,2 3 4 15,1 6-1-15,-3 0 0 16,1 3 0-16,-2-4-1 16,-1-3 0-16,1-6-1 0,-1-6 0 15,3-8-34-15,1-6-46 16,2-6-66-16,2-2-132 15</inkml:trace>
  <inkml:trace contextRef="#ctx0" brushRef="#br0" timeOffset="21530.64">5026 4762 420 0,'-1'-2'270'16,"-1"-1"-247"-16,0 1 15 15,2 2-26-15,4 0-16 16,6 0-20-16,3 0 33 0,6 1-10 15,0 0-75-15,3-1-52 16,0 0-37-16,-3 0 13 16,-1-5 93-16,-4-1 57 15,-2 1 45-15,-5 0 76 16,-4 1-37-16,0 1-28 16,-3 3 15-16,0 0 0 0,0 3-45 15,0 6-16-15,-4 5 18 16,2 4-1-16,2 1-17 15,0 4-3-15,0-6-3 16,0 2 0-16,3-7-3 0,5-5-5 16,-1-5-39-16,0-2-21 15,1-13-77-15</inkml:trace>
  <inkml:trace contextRef="#ctx0" brushRef="#br0" timeOffset="21655.62">5257 4499 650 0,'-3'-7'5'0,"0"2"-3"16,3 5-3-16,0 0-16 15,0 5-71-15,0 1-140 0</inkml:trace>
  <inkml:trace contextRef="#ctx0" brushRef="#br0" timeOffset="23233.74">5477 4678 423 0,'0'-4'45'0,"0"-3"37"16,0 2-5-16,0 1-6 15,0 2-9-15,0-1-18 16,-3 2-23-16,-2 1-17 16,-3 0-3-16,-1 2-5 15,-2 9 0-15,-2 2 2 16,2 7 1-16,0-2 0 0,3 3 1 15,2-1 0-15,2-3 0 16,4 0-1-16,0-5 0 16,0-4 0-16,6-4-2 15,2-4 0-15,1 0 5 16,2-6 5-16,-1-3 0 0,1-4-5 16,-1 0 1-16,-3-3-1 15,0 2 0-15,-4 1-1 16,0 0 1-16,0 3 0 15,-2 4-2-15,-1 2 2 16,2 2 2-16,-2 2-5 0,5 0-4 16,-1 2-8-16,4 4 7 15,2 7 4-15,0 1 0 16,1 1 2-16,1 1 0 16,0 1 1-16,2-4 0 15,2 1 1-15,5-5 1 16,0-6-16-16,0-3-103 15,3-3-214-15</inkml:trace>
  <inkml:trace contextRef="#ctx0" brushRef="#br0" timeOffset="25936.88">5800 4476 357 0,'-5'-11'96'0,"-2"2"-38"15,4-3 17-15,-3 4-11 16,3 1-6-16,0 5-4 0,2-1-15 16,1 3-18-16,0 0-18 15,0 7-12-15,0 8 2 16,4 6 8-16,0 10-1 15,-1 5-1-15,-1 4 3 16,-1 0 0-16,-1-1-1 0,0-4-1 16,0-5 1-16,1-6 2 15,3-4-3-15,2-6 0 16,0-3 1-16,5-5-34 16,1-6-68-16,1 0-72 15</inkml:trace>
  <inkml:trace contextRef="#ctx0" brushRef="#br0" timeOffset="26155.64">5965 4669 676 0,'0'0'27'0,"0"0"-15"16,0 2-9-16,0 7-4 15,0 3 18-15,6 2 12 16,-4 3-6-16,3 1-6 15,-1-2-6-15,0 0-6 0,-1-7-3 16,-1 1 0-16,-1-4 0 16,-1-6-2-16,0 0-43 15,0-4-84-15,0-10-217 16</inkml:trace>
  <inkml:trace contextRef="#ctx0" brushRef="#br0" timeOffset="26311.86">5982 4542 615 0,'-4'-2'81'15,"3"0"-79"-15,1-1-1 0,0 3 0 16,0 0-7-16,5 0-50 16,4 0-40-16,2 0-95 15</inkml:trace>
  <inkml:trace contextRef="#ctx0" brushRef="#br0" timeOffset="26780.58">6178 4540 404 0,'1'2'337'0,"1"-2"-314"16,0 0 21-16,5-2-29 15,0 0-17-15,3 0 1 0,2 2 4 16,-1 0-4-16,0 4-1 15,-3 4 2-15,-3 3-1 16,0 2 1-16,-2 2 0 16,-3 3 0-16,0 1 1 0,-4-2 0 15,-2 0-1-15,-1-1-3 16,0-7-1-16,1 3 2 16,4-8 3-16,1-1-1 15,1-1 1-15,0-2 0 16,1 0-3-16,7 0-1 15,1 0 5-15,2 0 7 16,3 0-4-16,0 0-2 0,4 0-1 16,0 8 0-16,0 2-2 15,0 5 1-15,-2 4 3 16,-2 2-2-16,-4 3 4 16,-1 1 1-16,-8 1-2 0,-1-2-5 15,-6-3 2-15,-7-3 0 16,-3-4 2-16,-2-5 2 15,3-5-4-15,-2-3 4 16,2-1-6-16,5-7-8 0,3-5-9 16,4-5-13-16,3-6-56 15,3-1-101-15,7-6-185 16</inkml:trace>
  <inkml:trace contextRef="#ctx0" brushRef="#br0" timeOffset="27171.17">6581 4649 510 0,'0'0'45'0,"0"0"-44"16,0 0 7-16,0 0 3 16,0 0 8-16,0 0-9 0,0 0-5 15,2 0 3-15,1 0 19 16,3 0 9-16,1-4-8 15,0 0-15-15,-1-1-6 16,3-2-1-16,-4-2 2 0,0-1 3 16,-2 0 10-16,-3-2 0 15,0 2-2-15,0 0-1 16,-8 3-7-16,-6 1-7 16,-1 5-3-16,-5 1 2 15,0 7-6-15,0 8 2 16,3 3 0-16,3 3 1 0,6 2 0 15,8 1-3-15,0-3 2 16,11 0 0-16,9-5 1 16,3-1 1-16,5-8 3 15,2-4 1-15,1-3-19 16,-4-5-77-16,-1-12-394 16</inkml:trace>
  <inkml:trace contextRef="#ctx0" brushRef="#br0" timeOffset="29061.7">7512 4495 627 0,'2'-9'27'0,"-2"-1"25"15,0 4 20-15,2 1-27 16,-2 2-15-16,0 3-7 16,0 0-16-16,2 5-15 15,-2 8 0-15,0 5 6 16,1 6 3-16,0 2 0 15,1 3 0-15,1-4-1 0,0-1 1 16,1-5-2-16,4-6 1 16,-2-5 2-16,2-3-5 15,0-5 1-15,1 0 4 16,1-4 2-16,2-5-2 16,-3-1-3-16,0-4 1 0,-2 0-2 15,-3 1 3-15,-1 2 0 16,-1 2-1-16,-2 4 0 15,0 4-2-15,0 1-4 16,0 0 0-16,0 6-1 16,0 6 6-16,2-2 0 15,2 4 1-15,2-4 1 0,0 0-3 16,4-3 2-16,2-3-3 16,-1-2 2-16,2-2 4 15,2 0 0-15,-1-8 0 16,1-4 0-16,-3-4-1 0,-3-1 0 15,-3-3 1-15,-2-1-2 16,-2-1 1-16,-2 1-2 16,0 1-1-16,-6 4 2 15,0 3 3-15,0 6-2 16,-2 4-6-16,1 3-1 0,1 0-40 16,1 8-65-1,1 0-103-15</inkml:trace>
  <inkml:trace contextRef="#ctx0" brushRef="#br0" timeOffset="29514.84">7892 4723 718 0,'-3'0'44'0,"-1"0"-37"16,-2 0 2-16,3 5-8 0,-1 0 2 16,0 3-1-16,-1 2-2 15,1 3 1-15,0 0-1 16,3 2 1-16,0 0-1 15,1-2-1-15,0-3 1 16,0 0-3-16,4-6-1 16,4-2 3-16,3-2 3 0,1 0 3 15,3-4 1-15,-2-5-3 16,1-2-1-16,-5-2 1 16,-1-1 2-16,-5 1-3 15,-3-1 0-15,0 1 2 0,-3 2 5 16,-6 0-4-16,-2 3-5 15,-1 5-4-15,-2 3 4 16,0 0-4-16,-3 1-31 16,2 5-45-16,5-6-113 15</inkml:trace>
  <inkml:trace contextRef="#ctx0" brushRef="#br0" timeOffset="29889.79">7987 4169 634 0,'2'-6'102'0,"-2"4"-81"0,0 0 10 16,0 2-17-16,0 2-14 15,1 7-7-15,0 2 8 16,2 2-1-16,-1 3 1 15,-2 0-1-15,0-2-1 16,0-1-32-16,0-4-39 0,0-3-20 16,-7-5-71-16</inkml:trace>
  <inkml:trace contextRef="#ctx0" brushRef="#br0" timeOffset="30124.12">7870 4101 674 0,'-2'-3'35'0,"-1"0"-6"15,3 3-2-15,-2 0-13 0,0 8-20 16,-1 7 4-16,0 2 2 16,1 9 0-16,-1 1 1 15,2 1 0-15,1 1-1 16,0-2 2-16,1-5-1 15,7-3-18-15,4-9-57 16,3-4-6-16,3-6-40 0,2-5-221 16</inkml:trace>
  <inkml:trace contextRef="#ctx0" brushRef="#br0" timeOffset="30358.49">8014 4082 644 0,'-1'-10'52'0,"1"7"-15"16,7 3-35-16,6 0-3 16,4 3 3-16,0 7 5 0,5 3-2 15,-1 2-2-15,-3 7 3 16,-3 5 0-16,-6 6-1 16,-6 1-2-16,-3 8-1 15,-7-1-1-15,-6 4 0 16,-1-4-23-16,-1-7-95 15,4-4-217-15</inkml:trace>
  <inkml:trace contextRef="#ctx0" brushRef="#br0" timeOffset="30624.1">8424 4741 759 0,'0'5'18'0,"0"5"-26"16,0 2 10-16,-2 7 14 15,-3 3 8-15,-2 2-4 0,-1 3-15 16,-3-4-3-1,1-4 0-15,-4-1-1 0,3-7-32 16,-4-6-74-16,3-5-195 16</inkml:trace>
  <inkml:trace contextRef="#ctx0" brushRef="#br0" timeOffset="31655.38">8977 4359 634 0,'0'-5'36'16,"0"0"14"-16,0 5-9 15,0 0-23-15,0 8-23 16,0 7 5-16,-2 3 2 16,-1 6 1-16,2 0-1 15,1 0-1-15,0-3 0 0,0-4 0 16,4-1-1-16,0-8 3 15,0-4-3-15,-1-1 0 16,5-3 5-16,-3 0 9 16,2-3 1-16,-1-4-10 15,4-4-3-15,-4 0-1 0,0 0 0 16,-3 5 0-16,1-1-1 16,-2 5 1-16,-2 2-1 15,0 0-6-15,0 1-3 16,3 7 7-16,0-1 2 15,2 4 0-15,0 0 0 0,5-1 0 16,0-4 0-16,0-3 2 16,4-2-3-16,-2-1 4 15,1-1 0-15,-2-7 1 16,0-4-2-16,-4 0 0 16,-2-2 0-16,-1-2-1 15,-4-1 1-15,0 0 0 16,0-3 1-16,0 1-2 0,-5 0 0 15,1 3 0-15,-1 4-1 16,3 6-1-16,-1 4 0 16,1 2-19-16,2 4-68 15,0 6-29-15,0 2-94 0</inkml:trace>
  <inkml:trace contextRef="#ctx0" brushRef="#br0" timeOffset="31967.85">9284 4610 630 0,'0'2'151'16,"0"-2"-124"-16,3 1-10 16,-1 6-16-16,0 2 0 0,2 3 9 15,-2 4-3-15,-1 4-3 16,0 1-4-16,2-3 1 16,-3 1 0-16,0-8-19 15,0-2-25-15,0-8-61 0,2-1-86 16</inkml:trace>
  <inkml:trace contextRef="#ctx0" brushRef="#br0" timeOffset="32452.24">9320 4018 564 0,'0'-9'60'0,"0"2"-29"15,0 1 38-15,0 4-14 16,0 2-23-16,1 0-17 16,0 2-18-16,2 8-4 0,1 2 7 15,0 2 1-15,1 2-2 16,0-2 2-16,1-2-1 16,-2 0-30-16,-2-3-51 15,0-2-24-15,-2-6-66 0</inkml:trace>
  <inkml:trace contextRef="#ctx0" brushRef="#br0" timeOffset="32686.55">9208 3925 440 0,'-6'-6'196'15,"6"3"-162"-15,-3 3-4 16,2 0-27-16,1 9-7 15,0 6 4-15,0 3 4 0,0 7-2 16,0-1-1-16,1 1 0 16,2 2 3-16,2 0-2 15,0-6-2-15,0-2 3 16,5-5-25-16,1-3-45 16,4-8-52-16,0-3-132 0</inkml:trace>
  <inkml:trace contextRef="#ctx0" brushRef="#br0" timeOffset="32889.67">9376 3910 680 0,'0'-1'48'0,"0"1"-26"16,5 3-44-16,9 9 25 15,3 5-3-15,2 8 1 16,1 6 2-16,-2 5-2 15,-6 7-1-15,-10 5 3 0,-4 1 0 16,-16-5-68-16,-7-4-258 16</inkml:trace>
  <inkml:trace contextRef="#ctx0" brushRef="#br0" timeOffset="33374.03">7339 4164 372 0,'-15'-13'24'16,"4"1"35"-16,1 5 7 16,4 1-4-16,0 6-18 0,3 0-16 15,1 16-28-15,1 11-5 16,1 9 2-16,0 12 11 16,3 12 3-16,2 12-2 15,4 6-2-15,4 1-2 16,1 2 1-16,6-6 0 15,4-8-3-15,6-10-18 0,6-13-39 16,8-16-46-16,9-15-109 16</inkml:trace>
  <inkml:trace contextRef="#ctx0" brushRef="#br0" timeOffset="33827.11">9764 4044 635 0,'-1'-1'97'15,"1"0"-69"-15,0 1-12 16,8 10-32-16,7 7 18 15,5 10 1-15,4 9 12 16,0 7-7-16,-4 11-4 0,-8 8-2 16,-8 11 5-16,-6 4 2 15,-16 3 9-15,-8-2-10 16,-6-3-2-16,-4-9-5 16,-3-12-4-16,0-11-69 15,1-12-135-15</inkml:trace>
  <inkml:trace contextRef="#ctx0" brushRef="#br0" timeOffset="36233.55">3914 5743 289 0,'-4'5'162'16,"3"0"-146"-16,1-1 4 16,0 1 27-16,0-1-11 15,0 2 4-15,7-2-5 0,-1 1-10 16,3-3-2-16,2-2-2 15,1 0-3-15,1-2 4 16,-1-10-3-16,2-4-9 16,-3-4-3-16,-2-7-5 15,-2 0-1-15,-6-2 0 0,-1-2 1 16,0 0-1-16,-4 0 3 16,-2 6 2-16,-1 3 7 15,3 7-3-15,1 4-2 16,3 5-3-16,0 6-6 15,0 6-13-15,4 7 7 16,3 4 6-16,2 6 1 16,1 6 0-16,-2 3 0 0,-1 4-1 15,-1-2 1-15,0-1 0 16,-3 0 0-16,-3-5 1 16,0-7-1-16,0-1 2 15,0-5-1-15,-3-4-4 0,-2-6 5 16,3-2 3-16,-1-3-1 15,3-5 8-15,0-9-8 16,3-4-5-16,4-7 1 16,2-4 2-16,2-1 2 15,1 1-3-15,3 1-2 0,-2 4-1 16,-1 4 0-16,-1 6 1 16,-1 5-2-16,-1 5 1 15,-3 4-8-15,2 0-38 16,-6 7-63-16,1 1-67 15,-3 1-314-15</inkml:trace>
  <inkml:trace contextRef="#ctx0" brushRef="#br0" timeOffset="36405.46">4084 5727 511 0,'-3'4'99'15,"0"0"-89"-15,3 1 4 16,0 3-2-16,4 2 2 15,5 1 10-15,6 2-9 16,3 0-7-16,4 4-5 0,-1-3 1 16,2-2-1-1,0 1-14-15,-2-8-91 0,-1-1-116 16</inkml:trace>
  <inkml:trace contextRef="#ctx0" brushRef="#br0" timeOffset="36639.78">4447 5678 629 0,'-6'0'18'16,"3"0"-14"-16,3 0 25 15,2 0 2-15,9-2-18 16,6 0-3-16,1-3-3 15,3 0-6-15,3 0 0 16,0 0-6-16,0-2-87 16,-6 3-71-16</inkml:trace>
  <inkml:trace contextRef="#ctx0" brushRef="#br0" timeOffset="36811.65">4498 5776 201 0,'-3'7'351'0,"1"-4"-319"16,2 0 3-16,2-2-21 16,10-1-4-16,7 0 5 15,4 0-3-15,4 0-8 16,3 0-2-16,1-6-37 0,-2 0-111 16,-2-3-236-16</inkml:trace>
  <inkml:trace contextRef="#ctx0" brushRef="#br0" timeOffset="37030.4">4884 5533 687 0,'-4'-4'69'16,"2"1"-7"-16,0 3-35 15,2 0-19-15,0 10-9 0,0 2 0 16,0 8 5-16,2 4 2 15,4 6-1-15,-2 7 4 16,-1 2-3-16,-1 1-4 16,-2 0-1-16,0-1-3 15,-4-10-93-15,-6-10-249 16</inkml:trace>
  <inkml:trace contextRef="#ctx0" brushRef="#br0" timeOffset="39092.74">3925 6361 681 0,'0'-4'32'0,"0"3"3"0,0 1 5 15,0 7-43-15,2 8 0 16,3 7 18-16,1 8 0 16,2 4-2-16,-2 6-2 0,3 2-2 15,-4-1-5-15,-1-4-1 16,-3-5 0-16,1-8-2 16,-2-8 1-16,0-7-1 15,0-8 1-15,-2-1 2 16,-2-7 6-16,1-11-6 0,-1-6-7 15,0-5 1-15,2-10 3 16,0-4 1-16,2-1-2 16,0-2 1-16,0 2-2 15,3 7 0-15,3 6 1 16,3 5-3-16,-1 9-1 16,5 4 0-16,4 1 1 0,2 8 0 15,1 2 2-15,1 2 3 16,1 3-4-16,-1 6 2 15,-2 5-2-15,-2 0 1 16,-7 3 0-16,-6-2-2 16,-4 4 0-16,-4-3 1 0,-9 1 1 15,-5-4 4-15,0-2 1 16,-4-3-4-16,4-4 2 16,3-2 0-16,0-2 0 15,2 0 3-15,4 0-5 16,2 0-2-16,2 1 1 0,3 4-1 15,2 2-4-15,0 3 2 16,6 1 1-16,4 1 1 16,5 2 0-16,1 2 2 15,4 2 1-15,0 0 2 16,1 1-4-16,-5 1 1 16,1 0 0-16,-3-4 2 0,0 1-4 15,-2-5-47-15,2-2-97 16,-1-6-225-16</inkml:trace>
  <inkml:trace contextRef="#ctx0" brushRef="#br0" timeOffset="39452.08">4377 6506 335 0,'0'-5'346'0,"-2"1"-346"16,-3 0 10-16,4 4-3 0,1 0 3 15,-2 0 1-15,2 0-9 16,0 0-3-16,3 0 0 16,4 2 5-16,1-2-1 15,1 0-1-15,1-3 2 16,-1-5-1-16,1 1 0 0,-5-4 0 16,-1 0 0-16,-3-1 1 15,-1 0 5-15,0 1 3 16,-7 3-2-16,-5 3 1 15,-2 2 4-15,-1 3-6 16,-3 4-7-16,2 10-3 16,4 8 0-16,2 6-2 0,1 6 5 15,8-1-4-15,1 4 3 16,4-6 0-16,9-2-2 16,11-9 0-16,3-10 0 15,8-7 2-15,6-3-61 0,0-16-205 16</inkml:trace>
  <inkml:trace contextRef="#ctx0" brushRef="#br0" timeOffset="40233.28">4759 6292 499 0,'-1'-12'138'0,"-6"0"-85"0,5 5 31 16,2 4-39-16,0 3-16 15,0 4-15-15,0 10-21 16,1 8 4-16,5 7 2 16,1 8 3-16,1 7 3 0,-2 8-1 15,0 0 0-15,-4 4 0 16,-2-3-2-16,0-9 1 15,0-7-2-15,-8-15 0 16,4-7-2-16,-4-12 3 16,4-3 5-16,-1-13 3 0,0-10-6 15,3-3-5-15,-1-6 1 16,3-5 1-16,0 2-1 16,0 1 2-16,0 3-4 15,5 6 1-15,3 5-2 16,1 4 0-16,3 6 0 15,0 3-1-15,3 4 2 16,0 3 2-16,2 0-2 0,-3 5 0 16,-1 5 2-16,-6 5-3 15,-2-1 1-15,-5 2-1 16,0 0 2-16,-9-2 1 16,-2 0 1-16,-1-4 0 0,-1-2 1 15,2-1-17-15,2-4-25 16,3-2-28-16,4-1-50 15,2 0-50-15,2-7-201 16</inkml:trace>
  <inkml:trace contextRef="#ctx0" brushRef="#br0" timeOffset="40623.88">5067 6430 566 0,'-2'-2'18'0,"-6"2"-6"15,0 0-8-15,-2 3-1 16,3 2 3-16,1 1 2 16,3-1-6-16,3 0-2 15,0-3-1-15,3-2 3 16,5 0 5-16,3 0 1 0,1-9-3 16,-1 0-4-16,0-1 2 15,-2 2-1-15,-2-2 1 16,-4 2 15-16,-3-2 14 15,0 4-1-15,-2 0-6 16,-6 3-1-16,-1 3-11 16,-5 0-3-16,1 1-8 0,-2 10-3 15,3 2 1-15,1 3 0 16,5 3 1-16,4 4-1 16,2-2-1-16,5 1-1 15,10-1 1-15,4-4 0 16,4-4 2-16,4-3-13 0,1-6-53 15,3-4-40-15,2 0-169 16</inkml:trace>
  <inkml:trace contextRef="#ctx0" brushRef="#br0" timeOffset="40998.84">5416 6394 619 0,'-6'-5'115'16,"-3"0"-101"-16,-4 4-1 15,2 1-9-15,-2 4 3 16,2 5 4-16,0 4-6 0,2 4-6 16,2 1 3-16,2 4-3 15,4-4 2-15,1 0 0 16,0-5-3-16,1-3 2 16,6-5 0-16,3-5 2 15,2 0 1-15,2-8 3 16,-1-6-2-16,2-1-3 0,-5 0 0 15,-1-1 2-15,-2-1-1 16,-2 4 3-16,-2 1 9 16,-1 5-2-16,0 3-3 15,-2 4-6-15,0 0-1 0,0 5-14 16,1 7 11-16,2 6 1 16,1 2-1-16,1 2 2 15,4-1 0-15,0-2 0 16,0-6-15-16,2-2-26 15,2-7-45-15,0-4-53 16,1-2-263-16</inkml:trace>
  <inkml:trace contextRef="#ctx0" brushRef="#br0" timeOffset="41686.38">5656 6191 559 0,'-3'-9'77'0,"-2"1"-44"16,1 2 34-16,2 4-18 0,2 2-30 15,0 6-9-15,0 7-13 16,0 6 3-16,0 10 4 15,4 4 2-15,-2 6 3 16,1-2 1-16,-1-1-2 16,0-2-4-16,-1-7-1 0,2-6 0 15,1-7-3-15,3-8-14 16,3-6-38-16,2-1-51 16,0-11-124-16</inkml:trace>
  <inkml:trace contextRef="#ctx0" brushRef="#br0" timeOffset="41842.6">5628 6368 625 0,'0'2'32'0,"5"-2"-6"16,10 0 6-16,5-2 5 15,5-2-11-15,4-1-19 0,-1-1-5 16,1 0-36-16,-5-2-181 15</inkml:trace>
  <inkml:trace contextRef="#ctx0" brushRef="#br0" timeOffset="43326.97">6438 6160 518 0,'0'-8'206'16,"-2"2"-167"-16,-1 2 8 15,3 2-18-15,0 2-22 16,0 6-8-16,0 6-9 15,2 7 5-15,2 5 7 0,4 3 5 16,-1 3-3-16,2-3-2 16,0-4-3-16,3-3 2 15,-1-6-1-15,3-4 2 16,0-5 0-16,1-3 0 16,2-2 0-16,2-3 1 0,-1-6 1 15,-3-5 0-15,0-3-1 16,-3-3 1-16,-3-3-1 15,-4-1-1-15,-5 0 1 16,0 1 4-16,0 3 4 16,-2 5 3-16,-1 2-4 15,0 7-6-15,0 2-4 0,3 4-3 16,0 0-9-16,0 10-49 16,0 3-15-16,6-1-86 15,4 0-162-15</inkml:trace>
  <inkml:trace contextRef="#ctx0" brushRef="#br0" timeOffset="43733.18">6787 6216 719 0,'0'0'40'0,"0"-1"19"0,2 1-29 16,0 0-12-16,3 0-14 15,-3 8-3-15,4 3 0 16,-2 4-1-16,1 2-1 15,0 2 2-15,0-2-1 16,-1-1 2-16,-2-2-1 0,1-5-1 16,-2-2 1-16,4-4 1 15,-3-3-1-15,2-3 8 16,2-6 0-16,-1-3-5 16,2-5-4-16,0 0 2 15,-1 0-1-15,1-1 8 16,-2 4-4-16,3 2 1 15,-5 5-6-15,1 2 0 0,1 5-4 16,-2 0-2-16,3 2 3 16,-1 9 1-16,3 2 0 15,0 3 1-15,1 4 1 0,0 0 0 16,2 0 0-16,-2-2 1 16,2-4-21-16,-2-3-24 15,3-6-24-15,3-5-13 16,0 0-26-16,-1-6-82 15,3-6-90-15</inkml:trace>
  <inkml:trace contextRef="#ctx0" brushRef="#br0" timeOffset="43936.3">7110 6268 130 0,'2'-24'96'0,"0"0"4"15,-2 3 33-15,0 7-20 16,0 1-36-16,0 7-9 16,0 0-14-16,0 2-14 15,0 3-5-15,0 1-14 16,0 1-11-16,0 9-14 0,0 3-4 15,0 5 9-15,3 1 0 16,-1 5 1-16,2 0-3 16,-2-4 5-16,0-4-3 15,1-3 1-15,-1-4 0 0,0-7-20 16,2-2-21-16,-1-2-24 16,0-10-131-16</inkml:trace>
  <inkml:trace contextRef="#ctx0" brushRef="#br0" timeOffset="44358.15">7080 6027 60 0,'0'0'429'0,"0"0"-374"16,0 0 19-16,0 0-10 15,0 0 8-15,1 0-24 16,-1 3-36-16,3 7-15 0,1 4 9 16,0 5 8-16,3 8 3 15,-3 5-1-15,1 6-5 16,-3 1-4-16,-1 1-4 16,-1-4-2-16,0-5 2 15,0-6-3-15,-3-7 2 16,3-7-5-16,0-5-19 0,0-4-33 15,6-2-81-15,0-6-48 16</inkml:trace>
  <inkml:trace contextRef="#ctx0" brushRef="#br0" timeOffset="44670.65">7110 6198 611 0,'0'0'92'0,"0"0"-77"15,0 0 8-15,0 0-1 0,9 0-7 16,2 0-5-16,3 0-1 16,4-1-6-16,3 1-1 15,1-3 0-15,0 0 0 16,-2 1-1-16,-3 0-5 16,-3 2-12-16,-4 0 1 15,-3 2 6-15,-3 5 7 0,-3 5 0 16,1 0-2-16,-2 3 1 15,0 2 3-15,0-1-1 16,0 0 0-16,0-3 2 16,0-4 0-16,0-1-1 0,0-2 1 15,0-4 0-15,4-2-29 16,-1 0-75-16,1-12-80 16</inkml:trace>
  <inkml:trace contextRef="#ctx0" brushRef="#br0" timeOffset="44842.48">7344 5922 752 0,'-5'-5'51'0,"2"-2"-16"16,2 5-19-16,1 2-12 16,0 0-4-16,0 2-7 0,0 6 1 15,0 3 7-15,0 1-24 16,1-1-64-16,-1-3-69 15</inkml:trace>
  <inkml:trace contextRef="#ctx0" brushRef="#br0" timeOffset="45201.82">7441 5950 676 0,'0'-14'62'16,"0"4"20"-16,0 5-35 15,0 5-15-15,0 0-14 16,0 15-21-16,0 7-3 0,1 12 6 16,4 13 3-16,-2 9 0 15,0 7 0-15,1 1-1 16,-3-1-1-16,-1-7-1 16,0-10-54-16,0-15-64 0,0-16-206 15</inkml:trace>
  <inkml:trace contextRef="#ctx0" brushRef="#br0" timeOffset="47045.45">8373 5884 371 0,'0'-12'226'0,"0"1"-189"15,-5 1 19-15,0 3-8 16,-2 2-18-16,-4 5-10 16,-2 0-8-16,-3 12-10 15,-1 6-2-15,2 7-1 16,-1 9 2-16,2-1 0 0,5 4 1 16,5-3-2-16,4-2 1 15,0-5 0-15,7-4 0 16,8-5-3-16,3-4 3 15,3-6-2-15,2-7 2 16,2-1 0-16,-2-5 2 0,-1-7-8 16,-3-2 3-16,-4-3 0 15,-2 0 5-15,-3 2-1 16,-4 3-1-16,-6 3 1 16,2 3-1-16,-2 5-3 15,0 1 2-15,0 4-5 16,-2 6 2-16,2 4 2 0,0 2 1 15,0 3 0-15,0-5 0 16,6 1 0-16,3-4 0 16,2-3 0-16,5-4-1 15,1-4 2-15,3 0 1 0,0-8 0 16,1-4 0-16,-2-4 1 16,-4 0-3-16,-1-4 3 15,-6 1-1-15,-5 0-1 16,-3 1 1-16,-7-1-2 0,-8 2 6 15,-3 6 0 1,-3 0-1-16,-2 7-4 0,0 2-1 16,2 2-2-16,2 6-1 15,4 6-2-15,4 1-40 16,5-1-56-16,6 0-97 16</inkml:trace>
  <inkml:trace contextRef="#ctx0" brushRef="#br0" timeOffset="47451.65">8781 5976 645 0,'-5'1'20'16,"2"3"-22"-16,3 4 10 15,0 1 1-15,3 5 20 16,2 2 7-16,3 2-18 0,0-3-11 15,0-1-4-15,-1-1 1 16,-1-5-2-16,-3-1-1 16,0-4 0-16,-3-3 3 15,3 0 4-15,-1-6 24 16,2-4-16-16,2-4-15 16,0-3-1-16,4-1 1 0,1 1 0 15,-2 1-1-15,0 2 0 16,0 4-1-16,-3 5 0 15,3 5-2-15,-3 0-3 16,4 6 1-16,-1 7 4 0,2 1-1 16,-2 4 2-16,0 1 0 15,0 2 0-15,-3-4 0 16,3 1 0-16,-4-5 1 16,2-3-20-16,1-4-75 15,-2-6-77-15,3 0-328 16</inkml:trace>
  <inkml:trace contextRef="#ctx0" brushRef="#br0" timeOffset="47779.75">9073 5931 678 0,'-1'-2'30'0,"1"2"-18"15,0 0-15-15,7 9 4 16,2 5 8-16,3 3 12 15,3 5-10-15,0-1-2 16,0 2-3-16,0-4-1 0,-4 0 2 16,-1-5-3-16,-1-4 0 15,-3-2-2-15,0-7 2 16,0-1 1-16,-1-3 13 16,2-6 3-16,0-5-13 15,-2-2-6-15,1-1 2 0,0-6 1 16,0 1 1-16,0 1-1 15,1 4-2-15,1 0-4 16,1 7-1-16,2 4-5 16,2 4-34-16,2 2-56 15,0 0-38-15,2 0-55 0</inkml:trace>
  <inkml:trace contextRef="#ctx0" brushRef="#br0" timeOffset="48357.86">9487 5937 455 0,'0'1'40'16,"0"-1"-16"-16,-4 3 7 15,2-2 14-15,0 3-18 16,0 0-19-16,2-4-4 16,0 2-4-16,3-2 0 15,4 0 7-15,2 0 5 16,2-7-5-16,-2-1-3 0,1 0 1 15,-4-3 6-15,-2 2 10 16,-2-2 5-16,-2 3-2 16,-2 0-16-16,-4 3-4 15,-4 3-6-15,-2 2 4 0,0 0-4 16,1 9 0-16,0 3 0 16,3 2 1-16,2 4 2 15,3 1-2-15,3 1 2 16,0-3-1-16,4 1 0 15,7-3 0-15,1-2-4 0,3-4 6 16,2-2-1-16,1-5 2 16,-2-2-2-16,-3 0 2 15,2-2-1-15,-4-7 2 16,-4 0 1-16,-2-4-3 16,-1-2 1-16,0-3 3 0,-1-2 6 15,1-2-2-15,2 0 1 16,3 1 1-16,2 4-9 15,2 3-6-15,1 6-1 16,2 6 4-16,-1 2-3 16,0 0 1-16,-1 7 2 0,-1 5-3 15,-2 3-1-15,-1 3 5 16,-4 2 1-16,-2 2-1 16,-2 2 0-16,-2-2 2 15,0 0 0-15,0-3-1 16,4-4-15-16,3-4-33 15,6-8-70-15,5-3-187 0</inkml:trace>
  <inkml:trace contextRef="#ctx0" brushRef="#br0" timeOffset="48795.32">10138 5888 645 0,'0'-11'20'16,"-5"2"-10"-16,-5 2 0 16,-2 2 5-16,-4 3-1 0,-3 2-8 15,3 0 1-15,-4 4-1 16,2 3-4-16,5 0 2 16,1 1-3-16,3 1-2 15,3-1 2-15,3-3-2 16,3 1-4-16,0-4-6 0,4 0 6 15,4-2 8-15,2 0 4 16,2 0-3-16,-1 0 0 16,4-2 5-16,-3 2 1 15,1 2-3-15,1 8-5 16,1 4-1-16,-2 5 5 16,-2 3 6-16,-2 3 4 0,-5 3-2 15,-2 0 5-15,-2-2 0 16,-6 0-7-16,-6-6-7 15,-3-2-3-15,-3-4-1 16,-1-8 1-16,2-2 3 16,1-4-2-16,2-4 3 0,5-9-5 15,5-3-24-15,4-4-35 0,5-5-94 0,12-3-263 32</inkml:trace>
  <inkml:trace contextRef="#ctx0" brushRef="#br0" timeOffset="49170.3">10312 5889 492 0,'7'-1'33'0,"-7"-7"8"0,0 5-5 0,0 1-31 0,-1 2-3 32,-1 0-4-32,2 0 2 15,0 3-1-15,0-1 0 16,0 0 1-16,2 0 2 15,4-2 5-15,2 0 11 0,2-4-4 0,0-2-9 16,3-2-3-16,-4-2-1 0,1 4-2 31,-7-5 2-31,-3 2 2 0,0 3-6 0,-7-1 9 16,-8 2 5-16,-3 3 9 16,-1 2 8-16,2 0-2 15,-2 4-17-15,3 6-4 0,4 0-3 16,2 6-3-16,5 0 1 31,5 0-1-31,0 3 1 16,6 0 0-16,6-3-2 0,2-2-14 0,5-6-30 0,2-2-30 15,3-6-84-15</inkml:trace>
  <inkml:trace contextRef="#ctx0" brushRef="#br0" timeOffset="49576.54">10573 5860 148 0,'0'-6'545'0,"0"2"-489"16,0 0 1-16,0 4-34 15,0 0-10-15,0 5-20 16,0 4 4-16,0 3 3 16,-1 4 0-16,-1 0 1 0,0 1-1 15,1-2 0-15,1-4 0 16,0 0 0-16,0-5 0 15,0-3 1-15,0-3-1 16,4 0 4-16,1-3 6 0,3-6-4 16,5-2-4-16,-2-4-2 15,5-2 2-15,2-3-2 16,0-2 1-16,3 2 0 16,-4 0 0-16,-2 4 1 15,-2 5 10-15,-4 3-4 16,-3 8-4-16,-1 0-6 15,0 8-5-15,-3 6 1 0,0 4 6 16,-1 7 0-16,-1-1 0 16,0 2 0-16,0-2 2 15,4-1-2-15,0-4-2 16,6-6-10-16,2-4-10 16,4-6-37-16,1-3-86 0,4 0-241 15</inkml:trace>
  <inkml:trace contextRef="#ctx0" brushRef="#br0" timeOffset="49826.51">11089 5769 570 0,'0'-5'202'16,"0"1"-163"-16,0 2-29 15,-6 2-11-15,-3 0 4 16,-2 9-4-16,2 5 1 0,-1 5-2 15,2 0 3-15,4 4 0 16,1 0 7-16,3-3 5 16,0-1 0-16,0-2-7 15,3-2-2-15,5-4-4 16,6-2 0-16,1-5-32 0,5-4-61 16,4 0-198-16</inkml:trace>
  <inkml:trace contextRef="#ctx0" brushRef="#br0" timeOffset="50248.37">11407 5779 595 0,'0'-3'156'16,"0"-1"-152"-16,0 4-5 16,0 0-5-16,-6 0 4 15,3 3-1-15,1 1 2 0,0 3 1 16,2 0-3-16,0-3 2 15,9 1 2-15,0-4 3 16,3 1 1-16,1-2 3 16,2 0 5-16,0-5-2 15,0 0-4-15,-2-1-2 16,-1-1-4-16,1 1 2 0,-7-3 1 16,-1 2 8-16,0-1-1 15,-2 0 7-15,-3-1-1 16,0 2 0-16,-9 1-4 15,0 3-6-15,-7 2-4 0,-2 1-1 16,-2 1-5-16,-4 10 3 16,-3 5 1-16,1 4-2 15,3 4-1-15,4 3 2 16,6 0-1-16,5 1-2 16,8-1 3-16,8-4 0 15,11-4-2-15,8-4 5 16,9-7 3-16,7-5 0 0,2-3-13 15,1-3-62-15,-4-9-165 16</inkml:trace>
  <inkml:trace contextRef="#ctx0" brushRef="#br0" timeOffset="52670.42">5279 7118 399 0,'0'-15'72'0,"0"-3"-23"15,-7-1 30-15,-3 1-32 16,-3 0-3-16,-3 3 14 0,-1 4-13 15,-2 5-24-15,1 3-10 16,4 3-3-16,-1 5-4 16,5 10-3-16,2 8-3 15,4 5 3-15,3 7 0 16,1 6 4-16,7 5 2 16,2 3 4-16,3 4-2 0,2-4-2 15,-4 1-1-15,-1-6-2 16,-4-4-2-16,-2-9 1 15,-3-6-2-15,0-6 3 16,-7-6-1-16,-3-6 0 16,1-5-8-16,0-2-17 0,-2-9-14 15,1-10-51-15,0-3-51 16,-1-6-27-16,0-2-76 16,1-4 39-16,-2 5 307 15,3 4 58-15,0 5 11 0,2 5-62 16,2 6-28-16,3 3-1 15,2 0-13-15,4 0-32 16,12 0-35-16,5-1-4 16,3 2 1-16,8-2 3 15,2 2-26-15,1-1-71 0,-1 0-43 16,-2-1-105 0</inkml:trace>
  <inkml:trace contextRef="#ctx0" brushRef="#br0" timeOffset="53014.14">5404 7243 557 0,'-5'0'51'16,"1"0"21"-16,1-2-23 15,-1 2-21-15,-1 0-11 16,2 7-12-16,-2 4-5 16,2 2-1-16,-1 5 1 15,1-1 1-15,3 3-1 0,0 1 0 16,0-3 1-16,9-4-2 15,-2-2 1-15,4-5 0 16,3-4 1-16,2-3 0 16,0-4 3-16,0-8-1 15,-2-2 1-15,-1-4-1 0,-3-4 0 16,-5 2-3-16,-1-1 3 16,-4 0 2-16,0 2 9 15,-4 3 1-15,-5 5-10 16,-2 5-5-16,-2 6-1 15,0 0-4-15,3 10-18 16,0 2-50-16,3 2-62 0,5 0-190 16</inkml:trace>
  <inkml:trace contextRef="#ctx0" brushRef="#br0" timeOffset="53373.48">5604 7385 474 0,'1'0'83'0,"1"0"-46"16,-2 0 2-16,0-6 1 0,1 0 0 15,-1-4-8-15,1 0-5 16,-1-4-9-16,2-1-2 16,-2-2-3-16,2 0-6 15,-1-3-5-15,2 1-2 16,0 2 1-16,0-1 0 0,0 3-1 15,4 3 0 1,1 2 0-16,4 3-7 0,3 3 1 16,0 3 5-16,6 1 0 15,-3 5 1-15,-1 9-1 16,-1 3-2-16,-3 4 2 16,-2 4-1-16,-3 4-1 0,-3-1 3 15,0 0 0-15,-3-1 2 16,-1-4-1-16,1-3-5 15,0-9-43-15,1-6-94 16,2-5-423-16</inkml:trace>
  <inkml:trace contextRef="#ctx0" brushRef="#br0" timeOffset="56451.38">6449 7129 413 0,'0'-3'212'0,"0"-3"-170"16,0-1 14-16,0 2-38 0,5 0-2 15,0 5-8-15,3 0-4 16,2 6-5-16,-1 5-2 16,3 3 7-16,-4 4-5 15,1 0 3-15,-4 4-2 16,0-3 1-16,-4-2-2 0,-1-1 3 15,0-4-1-15,-1-5 0 16,-4-4 0-16,0-3 8 16,0 0 3-16,1 0-2 15,3-8 1-15,0-4-5 16,1-2-3-16,0-2-2 16,2 0 0-16,6 2-1 0,3 2-1 15,-1 2-1-15,5 3 0 16,-3 3 2-16,5 4-4 15,-4 0 3-15,2 4 0 16,0 6-1-16,-5 3 1 16,1 6 0-16,-4 2 0 15,-3-1 2-15,-1 0 1 0,-3-2-3 16,1-1-21-16,-1-8-24 16,3-5-40-16,0-4-135 15</inkml:trace>
  <inkml:trace contextRef="#ctx0" brushRef="#br0" timeOffset="57263.88">6961 7112 394 0,'-13'4'172'0,"4"-2"-155"15,0 0 36-15,7-2-5 16,2 0 2-16,1 0-14 16,11 0-28-16,4 0-6 0,4-4 0 15,5 1 1-15,3-1-1 16,-2 2-34-16,-2-2-40 15,-5 3-25-15,-4 1-67 16,-10 0-175-16</inkml:trace>
  <inkml:trace contextRef="#ctx0" brushRef="#br0" timeOffset="57404.45">6997 7174 412 0,'-18'10'51'0,"5"-1"1"15,8 1 21-15,1-3-23 16,4-2-14-16,10-3 4 15,5-1 0-15,7-1-18 0,1 0-15 16,6-1-7-16,0-4 2 16,0-3-107-16,-2-2-93 15</inkml:trace>
  <inkml:trace contextRef="#ctx0" brushRef="#br0" timeOffset="57795.05">7492 6998 675 0,'0'-4'52'16,"0"-1"-2"-16,0 5-22 0,0 0-15 15,0 7-15-15,0 5 3 16,2 4 2-16,0 4 3 15,1 2-1-15,-1 2-1 16,0 0-4-16,-2 0 2 16,0 0 0-16,-2-4-8 0,0-4-79 15,2-8-205-15</inkml:trace>
  <inkml:trace contextRef="#ctx0" brushRef="#br0" timeOffset="57998.16">7644 7179 699 0,'-4'5'7'0,"4"3"-16"16,0 3 20-16,0 3 23 0,0 1-3 15,0 1-15-15,0 0-12 16,0-2-2-16,0-2-5 15,0-4-81-15,0-8-134 16</inkml:trace>
  <inkml:trace contextRef="#ctx0" brushRef="#br0" timeOffset="58341.92">7881 6955 756 0,'0'-3'12'16,"0"0"-7"-16,4 3-7 15,7 0 15-15,2 0 5 0,1 0-6 16,1 6-10-16,-1 1 1 16,-4 3-4-16,-5 2 5 15,-5 4 0-15,0-1 1 16,-4 2 0-16,-5 1-2 15,0 0-2-15,0-4 1 16,0-2-1-16,3-1 0 0,5-4 2 16,0-3-5-16,1-4 2 15,2 0 0-15,7 0 4 16,1 0 0-16,4-6-2 16,3-1-10-16,2 1-33 0,0 1-77 15,0-3-115-15</inkml:trace>
  <inkml:trace contextRef="#ctx0" brushRef="#br0" timeOffset="58513.74">8146 7088 653 0,'0'8'67'0,"0"-1"-34"16,0 6 13-16,0 2 0 15,0 4-24-15,0 0-12 16,-5 3-8-16,-3 2 2 0,-3 0-4 15,-5-4-24-15,-1-4-109 16,-2-8-494-16</inkml:trace>
  <inkml:trace contextRef="#ctx0" brushRef="#br0" timeOffset="59888.75">8568 7004 246 0,'-2'0'260'0,"-3"0"-214"15,1-1 23-15,3 0-12 16,1-1-15-16,0 2-12 16,3-2-5-16,9 0-25 15,0 1 0-15,7-1 1 16,4 0-2-16,2 1-42 15,1-2-37-15,1-1-42 0,-3-1-101 16</inkml:trace>
  <inkml:trace contextRef="#ctx0" brushRef="#br0" timeOffset="60044.99">8879 6995 563 0,'5'0'7'15,"5"0"-8"-15,2 0 4 16,2 0 8-16,6-2-8 16,-3-1-1-16,3-1-28 15,1 1-125-15</inkml:trace>
  <inkml:trace contextRef="#ctx0" brushRef="#br0" timeOffset="60248.14">9304 6952 663 0,'5'0'25'0,"0"0"8"16,5-3-14-16,0 3 1 0,4 0-13 15,2 0-4-15,0 0-5 16,4 0-83-16,-1-1-70 15,0-3-293-15</inkml:trace>
  <inkml:trace contextRef="#ctx0" brushRef="#br0" timeOffset="60435.59">9634 6959 674 0,'-1'11'19'0,"-1"3"-19"15,0 6 11-15,0 6 12 16,0 5 5-16,-3 2-7 16,-2 2-12-16,-4 3-6 15,-2-5 1-15,-6-4-46 16,0-6-111-16</inkml:trace>
  <inkml:trace contextRef="#ctx0" brushRef="#br0" timeOffset="61216.78">10038 6769 561 0,'1'-7'117'16,"0"1"-77"-16,1 3 24 15,0 3-24-15,2 0-15 16,-1 7-23-16,0 7 0 16,0 8 1-16,-1 4 4 0,-2 4-2 15,-1-2-1-15,-6-2-2 16,0-2 0-16,2-6 0 15,-4-4-1-15,6-9 0 16,-3-5-1-16,3 0 7 16,3-4 3-16,0-10-5 15,0-1-4-15,0-8-1 0,7-2 0 16,1-5 4-16,-1 0-3 16,0 0-2-16,-1 3 1 15,1 3 0-15,-4 6 1 16,-2 7-1-16,1 3 0 15,-1 6-1-15,1 2-1 16,-2 2-10-16,3 10 5 0,6 3 6 16,-1 5 1-16,2 3-1 15,1 1 1-15,2 0 0 16,2-4 0-16,0-1 0 16,0-5-2-16,0-3 3 0,1-7-1 15,-2-3 1-15,1-1 8 16,2-7-1-16,-4-7-1 15,-1-2-3-15,-3-6 0 16,-3-2 1-16,-3-5-2 16,-3 1-1-16,0-3 0 0,-3 7-2 15,-1 2 2-15,-3 5 0 16,2 8-2-16,0 6-2 16,0 3-10-16,3 3-55 15,2 2-64-15,0-2-306 16</inkml:trace>
  <inkml:trace contextRef="#ctx0" brushRef="#br0" timeOffset="68513.45">6280 6910 299 0,'0'-7'44'0,"0"0"7"15,0 2 14-15,0-2 2 0,0 2-3 16,0 0-7-16,-3 5-10 16,0 0-10-16,0 0-17 15,-3 10-12-15,-3 10-6 16,0 12 6-16,-4 11 4 16,-2 14 5-16,1 8-1 0,1 11-2 15,4 1-5 1,7-2-5-16,2-10-1 0,12-10-1 15,18-11-3-15,5-13-12 16,7-13-43-16,8-12-136 16</inkml:trace>
  <inkml:trace contextRef="#ctx0" brushRef="#br0" timeOffset="69154.03">10348 6467 634 0,'0'-4'23'0,"10"3"-26"16,10 1 1-16,7 4 6 15,6 9 9-15,9 9 24 16,-1 7 1-16,-1 9-11 16,-4 13-9-16,-10 10-3 15,-7 5 1-15,-12 5-5 16,-7 0-5-16,-5 0-1 15,-11-8-3-15,-6-8 0 0,-5-6-12 16,-4-10-32-16,-2-10-59 16,0-8-153-16</inkml:trace>
  <inkml:trace contextRef="#ctx0" brushRef="#br0" timeOffset="71232.23">11551 6394 548 0,'0'-14'66'0,"-10"0"-48"0,-2 4 36 15,-2 1 1-15,-7 1-33 16,0 3-3-16,-3 4-5 16,-1 1-10-16,-3 0-2 15,2 8-3-15,0 3 1 16,3 1 1-16,7 2-1 0,3 2 0 16,9-2-2-16,4 0-2 15,7-1 2-15,10-1 3 16,7 1 1-16,3-4 2 15,2 0 1-15,-3 0-4 16,-3-1 0-16,-5 0 1 16,-8 0-4-16,-5 1 2 0,-5-2 0 15,-1 3 0-15,-11-1 4 16,-3 1 2-16,-4-2-3 16,-1 2 1-16,0-3-3 15,5-2 3-15,5-2 0 0,1-2 0 16,6 1 2-16,1-2-2 15,2 2-4-15,2 1-6 16,4 0 3-16,4 2 3 16,1 0 3-16,-2 6-3 0,3-1-1 15,-3 4 1-15,-4 2-1 16,-1 4 1-16,-4 3-1 16,0 2 1-16,0 3 0 15,-7 0 3-15,1 2 2 16,-3-4-1-16,2 0-1 15,1-3 3-15,1-3-2 16,-1-3-1-16,2-2 1 0,1-8-1 16,3 2-2-16,0-5 1 15,9-4 2-15,6 0 11 16,10 0-3-16,1 0-9 16,9 0-2-16,-1 0-1 15,4 0-42-15,-3 0-97 0,-4-5-453 16</inkml:trace>
  <inkml:trace contextRef="#ctx0" brushRef="#br0" timeOffset="75498.12">6362 8124 661 0,'0'-8'28'16,"0"2"-12"-16,-1 1 27 15,1 5-17-15,0 0-15 16,0 9-9-16,0 7-4 0,0 6 7 15,1 8 2-15,2 5 1 16,-1-1-2-16,2-1-3 16,1-5-1-16,-3-4-1 15,5-8 1-15,-1-4-1 16,0-7 0-16,4-2 3 16,-1-3 14-16,2-5 1 0,-2-6-10 15,2-3-6-15,-1-2 0 16,-3-1 0-16,0 2-2 15,-3 1-1-15,0 7 2 16,-2 2 0-16,-1 2-2 16,1 3-8-16,-2 3-4 0,2 7 11 15,1 2-1-15,2 2 3 16,0-1 1-16,4 1-3 16,1-4 3-16,2-1-1 15,4-6-1-15,-1-1 3 16,1-2-1-16,2-2 0 15,-3-6 4-15,-3-4-4 16,-2-4 3-16,-1-3 5 0,-4-2-1 16,-5-3-1-16,0-4 0 15,0-1-1-15,-9 3-1 16,0 2-2-16,3 4-2 16,0 5 0-16,1 5-3 0,1 7-3 15,3 3-1-15,1 6-26 16,0 8-16-16,0 2-25 15,5 4-150-15</inkml:trace>
  <inkml:trace contextRef="#ctx0" brushRef="#br0" timeOffset="75935.58">6811 8446 651 0,'-3'0'67'0,"2"0"-26"0,-1 0 0 16,-1 0-25-16,3 5-6 15,-2 2-7-15,0 2-1 16,0 2-1-16,2 3 0 15,-2 4 1-15,1-1-2 0,-1 0 0 16,2 0 2-16,0-6-2 16,0 2-2-16,5-8-1 15,6-2-1-15,-1-3 3 16,4 0 5-16,1-8-1 16,-1-5 1-16,0-1-3 15,-4-3 1-15,-1 0 1 0,-7-4-2 16,-2 2 3-16,0 2 2 15,-11 4 7-15,0 2-1 16,-4 4-9-16,0 6-4 16,0 1-2-16,0 2-6 15,4 7-38-15,-1-5-45 16,7-3-179-16</inkml:trace>
  <inkml:trace contextRef="#ctx0" brushRef="#br0" timeOffset="76560.53">6791 7701 609 0,'0'-15'23'16,"0"1"30"-16,0 5 21 16,0 2-31-16,0 7-12 0,0 0-13 15,3 8-24-15,5 7 1 16,-1 5 5-16,2 3-1 15,1 1 3-15,0 1-3 16,-5-2 3-16,0-3-2 16,-2-3 1-16,-3-3 0 0,0-7-2 15,0-1 0-15,-3-4 7 16,1-2 1-16,-1-2-1 16,3-8 3-16,0-1-2 15,1-4-4-15,8-3-2 16,5 0-1-16,-1 2 0 0,4 2 0 15,-1 0-1-15,0 4 1 16,-1 3 0-16,-1 2-1 16,-1 0-20-16,-3 3-27 15,-4 2-59-15,-2 0-70 16,-4 0-240-16</inkml:trace>
  <inkml:trace contextRef="#ctx0" brushRef="#br0" timeOffset="76732.39">6848 7786 504 0,'-4'4'128'0,"3"-3"-100"15,1 2-1-15,8 1-21 0,4 2 27 16,4-1 5-16,4 2-18 16,2-1-15-16,5 0-2 15,0-1-2-15,0-1-8 16,1-2-96-16,-2-2-68 0</inkml:trace>
  <inkml:trace contextRef="#ctx0" brushRef="#br0" timeOffset="76935.53">7165 7817 643 0,'-7'0'17'16,"3"-1"7"-16,3-2 18 15,1 1 10-15,8 1-36 16,7 0-17-16,1-1 3 0,5 1 4 16,0-1-5-16,1 2-10 15,0-4-82-15,-6-1-78 16,-2 0-288-16</inkml:trace>
  <inkml:trace contextRef="#ctx0" brushRef="#br0" timeOffset="77123">7280 7738 662 0,'-4'-3'49'15,"3"2"23"-15,1 1-42 16,0 0-15-16,0 4-15 16,0 5 0-16,4 5 4 0,0 1 2 15,1 2 0-15,-2 1-2 16,0 1-3-16,0-2-3 15,-2-2-61-15,0-5-126 16</inkml:trace>
  <inkml:trace contextRef="#ctx0" brushRef="#br0" timeOffset="77326.15">7417 7720 747 0,'-2'0'7'16,"1"2"-15"-16,1 8 4 16,1 5 14-16,3 4 2 15,0 1-3-15,2 4-7 16,-3 0 1-16,-3-1-9 0,-3-4-99 16,-7-3-150-16</inkml:trace>
  <inkml:trace contextRef="#ctx0" brushRef="#br0" timeOffset="77701.08">6704 7510 623 0,'-10'0'12'15,"0"0"-7"-15,-1 10 0 16,1 10 1-16,-1 10 5 15,0 7 9-15,-2 7 7 16,7 9-10-16,2 0 0 0,4 0-11 16,0-5-2-16,10-4-1 15,8-6-4-15,5-10 3 16,8-5-5-16,8-9 8 16,7-7-61-16,4-7-90 15</inkml:trace>
  <inkml:trace contextRef="#ctx0" brushRef="#br0" timeOffset="77982.35">7461 7594 604 0,'0'-9'50'15,"5"0"17"-15,9 3-50 16,5 4 2-16,4 2-2 0,0 2-5 16,2 8-8-16,3 9-1 15,-5 6-1-15,0 6 0 16,-7 7 0-16,-7 6 0 16,-7 2-2-16,-2 4 2 0,-11-1 0 15,-7-4-10-15,-7-7-63 16,1-10-120-16</inkml:trace>
  <inkml:trace contextRef="#ctx0" brushRef="#br0" timeOffset="78685.39">7969 8086 636 0,'-6'0'15'0,"3"0"-3"0,3 0 18 15,0 0 33-15,10 0-43 16,7 0-10-16,7-4-9 16,1 2 1-16,4 1-1 15,4-1-16-15,-5 2-74 16,-4-1-44-16,-4 1-251 0</inkml:trace>
  <inkml:trace contextRef="#ctx0" brushRef="#br0" timeOffset="78857.25">7996 8222 621 0,'-9'10'17'0,"9"-4"-10"15,0-2 12-15,17 0 16 16,10-4 14-16,6 0-28 16,9 0-15-16,7-4-5 15,8-6-41-15,-3-3-124 16,3-4-408-16</inkml:trace>
  <inkml:trace contextRef="#ctx0" brushRef="#br0" timeOffset="79607.2">8994 7946 639 0,'4'-19'25'16,"-1"4"20"-16,-3 3 13 15,1 4-19-15,-1 4-7 16,0 4-12-16,0 2-17 15,0 10-12-15,-1 6 8 0,-2 4 2 16,2 4 0-16,-1 1 0 16,2-1-1-16,0-2 1 15,3-4 0-15,2-3-4 16,3-4 3-16,2-5-4 16,-1-4-1-16,4-4 3 0,-2 0 5 15,2-7-1-15,-3-3 1 16,-2-3-1-16,-1 1-1 15,-2 0 2-15,-1 3-1 16,-2-1-4-16,-2 5 1 16,0 2 1-16,0 3-4 15,0 0-4-15,0 6 4 0,0 3 1 16,0 0 3-16,1 4 0 16,5-2 0-16,2-1 1 15,2-3-1-15,2-2-1 16,4-2 1-16,-2-3 2 15,-2 0 1-15,2-4 0 0,-2-5-2 16,0-3 2-16,-4-2 1 16,-3-3-1-16,0-4 4 15,-5-3 1-15,0-1-4 16,0 1-4-16,0 1 0 0,-2 5 0 16,-2 4-1-16,-1 12-5 15,-2 2-10-15,0 10-46 16,2 6-56-16,1 4-97 15</inkml:trace>
  <inkml:trace contextRef="#ctx0" brushRef="#br0" timeOffset="79997.8">9397 8208 747 0,'-3'0'10'16,"0"0"11"-16,2 4-3 15,-3 1-8-15,0 3-4 16,1 1-1-16,0 5-4 0,0-1 0 16,1 2 0-16,2-1-1 15,0 2 1-15,0-2-3 16,0-2 2-16,4-2 0 15,2-2-2-15,5-6 0 16,1-1 3-16,2-1 3 0,2-3 1 16,0-9-1-16,-3 0-2 15,-1-4 0-15,-3-2 3 16,-5 2-5-16,-4-2 2 16,0 5-2-16,-8-1 2 15,-6 8 2-15,-2 1-7 0,-3 5 3 16,0 0 0-16,2 4-38 15,1-2-70-15,4-2-226 16</inkml:trace>
  <inkml:trace contextRef="#ctx0" brushRef="#br0" timeOffset="80638.37">9387 7452 633 0,'4'-6'43'0,"0"1"21"15,0 5-15-15,0 0-27 16,1 4-14-16,1 8-5 16,-1 2 2-16,0 5 0 15,1 4-1-15,-3-2-1 0,1 1-2 16,-2-3 1-16,1-5-1 15,-2-6 0-15,-1-3 2 16,2-5-1-16,-1 0 7 16,1-5 2-16,-2-5-9 0,3-4-1 15,2-1-1 1,0-2 1-16,3 1-2 0,6 4-2 16,0 0 0-16,6 3 1 15,1 3 1-15,0 2 0 16,3 4 1-16,-3 0-1 15,-5 0-27-15,-4 3-24 16,-6 5-60-16,-4-1-2 0,-2 1-107 16</inkml:trace>
  <inkml:trace contextRef="#ctx0" brushRef="#br0" timeOffset="80825.85">9497 7560 488 0,'-3'1'89'0,"3"1"-46"15,0-1-32-15,9 1-4 16,2 2 37-16,5-2-6 16,-1 2-12-16,3 0-15 15,0 1 0-15,-3-1-5 0,-4 1-7 16,-4-2-34-16,-2 0-114 16,-5-3-167-16</inkml:trace>
  <inkml:trace contextRef="#ctx0" brushRef="#br0" timeOffset="81060.23">9228 7411 634 0,'-2'0'31'16,"-3"7"-31"-16,4 7-1 15,1 3 7-15,0 4-2 16,0 6 1-16,0 3-4 16,6 3 1-16,-1 1 0 0,2 2 1 15,0-7 0-15,4-5-92 16,4-9-82-16,3-9-133 16</inkml:trace>
  <inkml:trace contextRef="#ctx0" brushRef="#br0" timeOffset="81294.62">9670 7302 769 0,'1'-6'36'0,"1"2"2"16,7 4-33-16,2 2-3 15,3 8-2-15,6 8 8 16,2 4-2-16,2 7-1 15,-5 4-4-15,-3 5 1 16,-5 0-2-16,-7 2 1 0,-4 2 1 16,-4-4-6-16,-10-7-42 15,-1-5-89-15,0-8-227 16</inkml:trace>
  <inkml:trace contextRef="#ctx0" brushRef="#br0" timeOffset="81732.09">9989 8036 578 0,'-7'0'106'16,"3"0"-48"-16,2 0 14 15,2-2-27-15,2-1-15 0,11-2-23 16,9 1-8-16,8-1 3 16,9-2 0-16,9 1-2 15,6-1-14-15,3 1-63 16,-2-5-46-16,-3-3-232 15</inkml:trace>
  <inkml:trace contextRef="#ctx0" brushRef="#br0" timeOffset="82232">10570 7788 545 0,'-6'-8'214'0,"3"-1"-198"15,3 1 25-15,0 3-17 16,3 5-12-16,8 0-12 16,0 1-1-16,2 10 1 15,0 2 0-15,2 4 0 0,-4 0 0 16,-5 2 0-16,-2-1-1 16,-3-2 1-16,-1-2 1 15,0-4-1-15,-5-2 0 16,1-5 1-16,0-3-1 15,0 0 4-15,4-8-1 0,0-3 0 16,0-5-3-16,2-2 0 16,6-3 0-16,1 1 2 15,2 0-3-15,2 0 1 16,2 7-2-16,0 1-3 16,0 7 3-16,0 3-3 15,1 2 3-15,-3 7 1 0,0 9-1 16,-4 3 0-16,-3 7 1 15,-5 6 0-15,-1 5 6 16,-1 5 4-16,-8 5 0 16,-3 3-3-16,-2 2-3 15,1 3-2-15,2-3 2 0,3-1-3 16,3-4 0-16,5-9 3 16,0-4-5-16,11-10 2 15,4-8-5-15,8-11-8 16,3-5-42-16,4-2-205 15</inkml:trace>
  <inkml:trace contextRef="#ctx0" brushRef="#br0" timeOffset="86841.83">11279 7481 585 0,'-5'-5'15'16,"1"0"15"-16,4 2 33 15,2 0-9-15,10 2-38 16,5 1-4-16,6 0 0 0,3 4-4 15,1 7 0-15,-3 4 1 16,2 7-2-16,-6 4-1 16,-3 5-3-16,-3 2-2 15,-7-1 1-15,-3-2 0 16,-4-2-2-16,-6-8 0 16,-6-2 2-16,-5-6 2 0,-3-2-1 15,-1-5-1-15,-2-3 3 16,3-2-2-16,2-2 4 15,0-9 6-15,5-2-1 16,7-2-1-16,3-3-5 16,3 1-6-16,7-1-3 15,6 4 0-15,5 2 0 0,2 2 2 16,-1 3 1-16,2 5-2 16,-3 2-29-16,-2 0-13 15,-1 0-83-15,-4 2-78 16</inkml:trace>
  <inkml:trace contextRef="#ctx0" brushRef="#br0" timeOffset="87326.2">11182 7884 455 0,'-10'0'114'16,"0"2"-87"-16,5-2 27 15,4 0 13-15,1 0 6 16,10 0-30-16,9 0-10 15,11 0-13-15,8-2-6 0,8 0-2 16,5-1-5-16,2 0-4 16,0-1-1-16,-3 1-2 15,-2-3-8-15,-7 3-38 16,-6-3-41-16,-9-2-85 16,-8 1-248-16</inkml:trace>
  <inkml:trace contextRef="#ctx0" brushRef="#br0" timeOffset="88232.51">11279 8039 580 0,'-1'0'32'16,"1"0"17"-16,0 0-2 16,3 0-19-16,4 0-22 15,4 2 1-15,0 5 3 16,2 0 0-16,3 2-8 16,1 2 4-16,-3 2 0 0,-2 4-4 15,-2 1-1-15,-4 1-1 16,-3 3 1-16,-3-2-3 15,-3-2 3-15,-8-1 0 16,2-5-2-16,-4-2 4 16,0-5 3-16,-3-3 5 0,4-2-7 15,2 0 2-15,1-2-4 16,0-5 3-16,5-2-3 16,4 1-1-16,0-2-2 15,7-1-5-15,5 0-27 16,6-1-93-16,1 1-132 0</inkml:trace>
  <inkml:trace contextRef="#ctx0" brushRef="#br0" timeOffset="88748.07">11560 8077 762 0,'-3'0'28'0,"-1"0"0"16,0 0-8-16,1 7-3 15,1 3-8-15,-1 3 0 16,3 0-6-16,0 1-1 16,0 0-3-16,0-2 5 0,1-1-5 15,2-3 3-15,0-3-3 16,0-3 3-16,3-2-3 16,3 0 6-16,0-10 1 15,2 0-5-15,-1-4 1 0,2 0-1 16,-2 2 0-16,-4 1 0 15,2 5-1-15,-6 0 1 16,1 4-1-16,-3 2-1 16,1-1-3-16,-1 4-4 15,3 5 5-15,-3 1 3 16,3 2 1-16,-1 0-1 0,4 3 0 16,-1-1 1-16,3-6-2 15,1 3 2-15,3-6-1 16,1-3 0-16,1-1 2 15,3-1 2-15,-2-9 0 16,-1-1-2-16,0-6 0 0,-2-1 1 16,-4-2-1-16,-3-3 2 15,-3 2 1-15,-2 1 0 16,-3 4 1-16,-5 2 0 16,-3 6-4-16,0 2 1 0,-1 4-4 15,3 2-1-15,-1 0-4 16,5 0-38-16,2 1-18 15,3 0-106-15,2-1-301 16</inkml:trace>
  <inkml:trace contextRef="#ctx0" brushRef="#br0" timeOffset="89373.02">12211 7278 551 0,'-2'-20'30'0,"2"2"30"15,0 6 11-15,0 6-1 16,0 6-19-16,0 1-19 15,0 17-36-15,0 11-1 16,0 11 12-16,0 13 1 16,0 14 0-16,0 11 1 0,-2 8 2 15,0 4-4-15,-2 2-4 16,0-3-2-16,4-9 1 16,1-12-1-16,13-13 0 15,6-13-3-15,8-14-6 16,4-14-11-16,5-8-10 15,4-6-31-15,-3-16-179 0</inkml:trace>
  <inkml:trace contextRef="#ctx0" brushRef="#br0" timeOffset="92373.92">12797 7480 422 0,'-1'-4'212'0,"0"1"-167"0,-1 0 23 16,2 3-23-16,0 0-24 15,0 0-20-15,0 6-10 16,2 3 7-16,3 3 2 16,1 1 0-16,2 1-1 15,0-1-1-15,2-2 1 0,2-1 2 16,-2-3 0-16,2-2 1 16,2-5 0-16,-1 0 2 15,1 0 0-15,0-7 1 16,-4-4-1-16,-1-1-1 15,-3 0 1-15,-5-2 6 0,-1 0 2 16,0-1 0-16,-1 3-4 16,-5 1 0-16,2 1-5 15,0 6-1-15,3 2-3 16,0 2-2-16,1 0-3 16,0 6 0-16,0 7 5 15,4 2 0-15,3 5 1 0,1 2 2 16,-1 4-2-16,1 2 0 15,1 0 0-15,-3 0 0 16,0-1 1-16,-4-4-1 16,-1-4 0-16,-1-4 0 15,-2-3-1-15,-6-5 1 0,-1-4 2 16,-2-3 2-16,2 0 1 16,0-3-1-16,1-6 0 15,4-2-2-15,3 0 0 16,1 0-5-16,0 2-9 15,7 2-11-15,0 3-22 16,1 4-77-16,-1 0-46 0,0 4-199 16</inkml:trace>
  <inkml:trace contextRef="#ctx0" brushRef="#br0" timeOffset="92858.27">13069 7894 683 0,'-2'0'70'16,"2"-10"-41"-16,0 2 25 16,0 4-19-16,2-1-19 15,1 3-12-15,1 2-6 16,1 0-1-16,0 1 0 0,-1 8 1 15,0 0 1-15,-2 4 0 16,1 1 0-16,-2 0 1 16,-1-1-2-16,0-1 0 15,0-1 2-15,0-4 0 16,0-1 1-16,0-2-1 0,0-4 0 16,0 0 5-16,0-3 6 15,6-4-11-15,-1-5 0 16,6-2-2-16,3-3 2 15,-1 3 2-15,0-1-2 16,2 3-3-16,-5 4 2 16,-1 4 0-16,-3 4 0 0,-1 0-2 15,-1 7-3-15,-2 6 4 16,3 1 1-16,-1 5 1 16,0 1 1-16,-2-1-1 15,3 0 0-15,-3-4 2 16,3-1-15-16,1-6-45 15,2-6-69-15,0-2-52 0</inkml:trace>
  <inkml:trace contextRef="#ctx0" brushRef="#br0" timeOffset="93092.63">13366 7680 680 0,'-3'0'32'0,"3"0"-4"15,0 0 16-15,9 0-3 16,4 0-23-16,0 2-10 16,6-4-4-16,4 2-1 15,1 0-10-15,1-7-129 16,-3-4-421-16</inkml:trace>
  <inkml:trace contextRef="#ctx0" brushRef="#br0" timeOffset="93717.57">13790 7312 604 0,'2'-20'48'0,"-2"0"17"15,2 2 5-15,1 5-19 16,0 4-15-16,-2 4-7 15,1 5-12-15,-1 8-16 16,-1 13-8-16,0 13 5 16,-1 12 3-16,-4 10 2 0,-1 14 1 15,4 2 2-15,2 1-3 16,0-7-1-16,7-7-1 16,6-10 0-16,4-12-7 15,3-13-24-15,0-9-30 16,0-10-66-16,2-5-189 0</inkml:trace>
  <inkml:trace contextRef="#ctx0" brushRef="#br0" timeOffset="94280.03">14120 7462 708 0,'-5'-6'18'16,"0"2"1"-16,0 4 12 16,1 2-15-16,0 10-18 0,2 2 1 15,-1 6 1-15,-1 2-1 16,4 0 5-16,0 2-4 16,0-5 1-16,0-2-2 15,4-3 1-15,1-3 2 16,1-5-4-16,1-5-2 0,2-1 5 15,2 0 4-15,0-6 3 16,2-4-6-16,2-3-1 16,-3 0 3-16,-3-3-2 15,-2 4 1-15,-1 0 4 16,-4 7 11-16,0 2-4 16,-2 3-8-16,0 0-7 0,0 2-11 15,0 9 7-15,0 0 4 16,0 4 3-16,0-1-1 15,3-1-1-15,3-2 1 16,3-4-1-16,2-2 0 16,4-5 3-16,1 0-3 0,2-3 4 15,0-6-1-15,1-3-1 16,-1-5 0-16,-3-1 0 16,-5-4 0-16,-1 0 1 15,-4 0 6-15,-5 0-1 16,0 3-3-16,-2 2 0 0,-8 5-2 15,0 4-3-15,0 4 0 16,-1 4-4-16,1 0-27 16,-1 10-27-16,4 1-46 15,1 0-121-15</inkml:trace>
  <inkml:trace contextRef="#ctx0" brushRef="#br0" timeOffset="94670.68">14563 7701 585 0,'-8'0'142'16,"3"0"-139"-16,0 0 9 15,2 0-4-15,0 3 9 0,-1 3-10 16,2 0-2-16,1 4-4 15,-1 1-2-15,2 2 5 16,0-1-4-16,0 0 0 16,2 0 0-16,5-3-5 15,2 0 4-15,2-4-2 0,4-4 8 16,1-1-1-16,1 0-2 16,-3-9 3-16,1-1-3 15,-4-1 1-15,-3-3-2 16,-3-2 2-16,-2 0 1 15,-3 2 6-15,-5 2-3 16,-6 2-4-16,-5 4-3 0,-3 3 2 16,1 3-2-16,1 0-3 15,3 3 1-15,3 3-49 16,5 0-46-16,5-6-106 16</inkml:trace>
  <inkml:trace contextRef="#ctx0" brushRef="#br0" timeOffset="94889.38">14842 7527 636 0,'-3'-2'31'16,"-1"-5"-14"-16,5 2 30 15,13 4-39-15,4-1-7 16,1 1 2-16,4 1 0 0,-1-1-2 16,-4-1-73-16,-3 0-96 15</inkml:trace>
  <inkml:trace contextRef="#ctx0" brushRef="#br0" timeOffset="95092.48">14941 7414 584 0,'0'0'111'16,"-2"0"-96"-16,1 4-15 15,-1 8 2-15,0 6 20 0,0 2 5 16,1 2-7-16,1 4-6 16,0 0-10-16,0 2 1 15,0-4-2-15,4-3-36 16,2-6-127-16,4-9-163 15</inkml:trace>
  <inkml:trace contextRef="#ctx0" brushRef="#br0" timeOffset="95670.57">15235 7362 643 0,'0'0'13'0,"0"0"8"0,0 4-14 16,0 8 2-16,0 2 3 16,0 4-3-16,-1 0-8 15,1 0 3-15,0-2-4 16,0-4 2-16,0-1 1 15,1-4-1-15,5-4-1 0,1-1 1 16,2-2 4-16,0 0 0 16,2-5-4-16,1-3-5 15,-3-2-1-15,0 0 4 16,-1-2 2-16,-3 2-4 0,0 1 5 16,-3 2-2-16,-1 3 0 15,-1 3 2-15,0 1-8 16,0 4-7-16,0 5 11 15,0 1 1-15,0 2 0 16,0 0 1-16,3-1-2 16,2-2 1-16,3 0 1 0,0-2 0 15,4-5 2-15,1 0 7 16,0-2 2-16,2 0 8 16,-2-7-3-16,2-2-11 15,-4-2 1-15,-1-2 1 16,-2-6 2-16,-1-2-3 15,-7 1-3-15,0-1 5 0,0 2 0 16,0 6-3-16,-3 4 1 16,-4 6-18-16,0 3-7 15,-1 6-31-15,0 6-10 16,1 0-47-16,5 1-210 0</inkml:trace>
  <inkml:trace contextRef="#ctx0" brushRef="#br0" timeOffset="95873.68">15533 7651 656 0,'3'11'10'0,"-2"-1"12"16,2 6 7-16,-2 0 11 15,-1 0-23-15,0 1-12 16,1-2-1-16,2-1-4 15,-1-4 3-15,4-4-45 0,3-6-67 16,2 0-235-16</inkml:trace>
  <inkml:trace contextRef="#ctx0" brushRef="#br0" timeOffset="96358.02">15860 7315 677 0,'-6'-5'12'0,"1"1"-11"15,5 4-2-15,0 0 5 16,0 6-4-16,3 6 10 16,4 2 10-16,-2 2-4 15,0 2-8-15,0 0-3 16,-5-2-2-16,0 2 1 0,0-5-6 15,-5-1 2-15,0-4 2 16,-1-1 0-16,0-3 0 16,3-3 3-16,3-1 1 15,0 0 1-15,0-5 2 0,5-7-10 16,3 0 4-16,2-6-1 16,3-2-1-16,1-3 1 15,0 2 0-15,-1 1 6 16,-1 2 1-16,-2 5 6 15,-5 6 2-15,-2 3 1 16,-3 3-3-16,0 1-9 0,0 0-13 16,0 4 3-16,0 4 5 15,0 4-1-15,0 1 1 16,0 5 0-16,0-1-1 16,0 1 0-16,4 1 1 15,0 1 0-15,2 0-20 16,-1-2-39-16,4-6-121 0,1-2-227 15</inkml:trace>
  <inkml:trace contextRef="#ctx0" brushRef="#br0" timeOffset="96733">16075 7508 518 0,'0'0'200'0,"2"-2"-159"15,-2 1 3-15,0 1-17 16,0 0-5-16,0 1-25 15,0 7-4-15,0 2 5 16,0 2 4-16,0 0-3 0,0 0 1 16,0-2 3-16,0-2-3 15,0-3 0-15,0-4 2 16,0-1-1-16,2 0 10 16,6-2-4-16,-2-4-8 15,5-2 2-15,1-2 0 0,-2-2 0 16,3-1 0-16,-1-2 4 15,-1 3 1-15,1 0 10 16,-4 3-9-16,-1 4-5 16,-1 4-2-16,-3 1-2 0,0 0-4 15,1 7 2-15,-1 4 3 16,1 1 1-16,-3 1 0 16,2 1 0-16,-1-1 0 15,1-2 0-15,-2 1-7 16,1-6-27-16,1 0-37 15,1-5-81-15,1-1-261 0</inkml:trace>
  <inkml:trace contextRef="#ctx0" brushRef="#br0" timeOffset="97014.22">16258 7160 603 0,'-3'-4'35'16,"3"2"27"-16,1 2-35 0,7 14-28 15,6 6 14-15,3 10 8 16,3 6-11-16,-1 8-5 16,-2 0-3-16,-5 3 8 15,-6-3 2-15,-6-1-2 16,0-6-6-16,-3-1 1 0,-6-5-2 15,-2-4-3-15,1-5 4 16,3-7-34-16,-1-5-51 16,7-9-93-16</inkml:trace>
  <inkml:trace contextRef="#ctx0" brushRef="#br0" timeOffset="97373.56">16317 6967 697 0,'-2'-4'8'0,"2"4"23"15,14 1 11-15,8 14-21 16,7 10 8-16,9 8-3 0,8 7-10 15,0 9-2-15,-4 5 4 16,-4 5-4-16,-8 1-5 16,-8 3-6-16,-10-1-1 15,-10-1-4-15,-2-5 3 16,-12-3 2-16,-7-7-3 16,-5-4 0-16,1-8 4 0,-1-4-1 15,0-6 3-15,2-7 1 16,2-3-2-16,1-4-3 15,3-4-1-15,-3-5-3 16,3-1-62-16,5-14-177 0</inkml:trace>
  <inkml:trace contextRef="#ctx0" brushRef="#br0" timeOffset="98826.7">8192 9226 663 0,'-13'1'54'16,"2"-1"-42"-16,0 0 26 16,6 1-4-16,5 0-10 15,3 1-14-15,13-2-8 16,5 0 4-16,6 0-4 16,8 0 3-16,1 0-16 15,3-2-47-15,-6 1-69 16,-6-1-142-16</inkml:trace>
  <inkml:trace contextRef="#ctx0" brushRef="#br0" timeOffset="98982.95">8236 9369 415 0,'-15'9'263'0,"6"-4"-228"0,7-4 7 16,4 1-15-16,13-2 7 15,8 0 1-15,8-4-18 16,5-1-13-16,6-3-7 15,0-4-81-15,-3-2-194 0</inkml:trace>
  <inkml:trace contextRef="#ctx0" brushRef="#br0" timeOffset="99717.28">9187 9222 782 0,'0'-14'22'0,"0"2"5"16,0 4 8-16,0 2-8 15,0 6-13-15,0 0-7 16,0 9-15-16,0 5 3 0,0 8 5 16,0 3 1-16,0 5 0 15,0 0-1-15,0-2 1 16,0-1 0-16,4-5-2 16,1-8 0-16,4-4-1 15,-1-6 0-15,1-4 2 16,2 0 4-16,-1-7 2 15,0-5-4-15,1 0-1 0,-1-2 1 16,-2 2 0-16,-3 4 0 16,-3 0-2-16,0 4 1 15,-1 4-1-15,-1 0-4 16,0 4-7-16,3 5 7 16,0 0 5-16,1 1-2 0,3 1-6 15,3-4-6-15,1-1 5 16,3-2 2-16,-1-4 7 15,3 0 2-15,1-5-1 16,-3-4 0-16,0-3 0 0,-2-2 6 16,-4-2 3-16,-4-2 1 15,-3 0-1-15,-1-2-2 16,-2 2-3-16,-8 3-4 16,0 0-2-16,-1 6-1 15,-2 4 0-15,2 3-19 16,1 2-32-16,4 3-42 0,2 3-108 15</inkml:trace>
  <inkml:trace contextRef="#ctx0" brushRef="#br0" timeOffset="100123.51">9541 9497 656 0,'-6'6'63'0,"0"-1"-65"16,0 1 3-16,2 6 16 15,-1 0 19-15,3 6-21 16,1 0-4-16,0 4-7 16,1-2 0-16,0 0 3 0,0-2-6 15,4-2 2-15,2-3-2 16,3-4 1-16,0-1-2 15,2-8-1-15,2 0 4 16,2 0 3-16,-2-12-3 16,1-1 1-16,-2-5-1 15,-3-3 0-15,-3-3-1 0,-4 3 0 16,-2-2 4-16,-1 3 13 16,-9 3-2-16,-5 3-3 15,-3 4-9-15,-3 2-5 16,0 6-1-16,1 2 0 15,1 0-48-15,3 0-54 0,5-1-312 16</inkml:trace>
  <inkml:trace contextRef="#ctx0" brushRef="#br0" timeOffset="100810.95">9586 8781 2 0,'1'-7'617'15,"1"1"-565"-15,0 2 5 16,2 3-17-16,-1 1-9 0,3 2-28 15,-3 11-5-15,2 1 0 16,-1 5 1-16,-2 2-1 16,-2 1 4-16,0-4-1 15,0-2 0-15,-4-4 0 16,2-4 1-16,0-6 1 0,2-2 2 16,0-2 13-16,4-8 4 15,4-4-19-15,2-2 0 16,4-3 1-16,1 3-2 15,2 1-2-15,-1-1 1 16,2 6-1-16,-1 2 0 0,-1 5-1 16,2 0 0-16,-4 3 1 15,0 0-3-15,-5 5-27 0,-1 4-19 0,-5 1-84 16,-3-1-66-16</inkml:trace>
  <inkml:trace contextRef="#ctx0" brushRef="#br0" timeOffset="100982.8">9700 8850 443 0,'-1'2'209'15,"1"-2"-181"-15,0 2-12 0,5 2-19 16,8 0 18-16,-1 3 3 16,4 1 2-16,2-1-13 31,0 0-7-31,-4 0-27 15,-3-5-86-15,-6 0-108 0</inkml:trace>
  <inkml:trace contextRef="#ctx0" brushRef="#br0" timeOffset="101264.03">9488 8617 660 0,'-5'0'20'0,"-3"6"-20"0,5 9-1 0,-4 8 28 31,2 6 8-31,1 8-21 16,-1 1-2-16,4 5-7 15,1-1-4-15,0 0 2 16,6-6 1-16,6-6-2 15,5-8-44-15,8-8-7 0,3-10-8 16,5-4-32-16,3-10-124 0</inkml:trace>
  <inkml:trace contextRef="#ctx0" brushRef="#br0" timeOffset="101482.81">9835 8613 634 0,'-3'-5'52'0,"0"-12"23"15,3 13-20-15,9 4-25 16,9 3-31-16,3 9 1 0,5 6 2 16,3 7-2-16,-2 9 0 15,-4 4-1-15,-7 9 0 16,-9 5 1-16,-7 0-1 16,-4 0 1-16,-9-2 2 15,-6-8-21-15,0-7-30 16,3-10-73-16,2-14-209 0</inkml:trace>
  <inkml:trace contextRef="#ctx0" brushRef="#br0" timeOffset="102529.57">10179 9219 655 0,'-14'0'16'0,"4"0"-9"16,3 0 3-16,4 0 40 0,3 0-11 15,6 0-10-15,9 0-17 16,8 0-3-16,7-5-3 15,8 1-3-15,6-2-1 16,3 2-3-16,3 0-50 16,3-1-65-16,0-4-117 15</inkml:trace>
  <inkml:trace contextRef="#ctx0" brushRef="#br0" timeOffset="103029.53">10791 8973 711 0,'-5'-6'11'0,"2"1"1"16,3 4 13-16,0 1 11 0,6 1-29 15,4 10-8-15,1 2 2 16,-2 3 0-16,0 3 0 15,-2 3-2-15,-3 1 1 16,-3 0 1-16,-1-4-1 0,0-1 1 16,0-4 1-16,-1-4-2 15,-1-4 2-15,0-4-2 16,1-2 3-16,1-1 12 16,0-8 2-16,0-3-14 15,5-6-2-15,4-4 2 0,1-4 2 16,2-1 2-16,2 1-1 15,-1 2-1-15,0 5-4 16,3 6-3-16,-4 5-4 16,-2 8 4-16,3 5 0 15,-2 10 0-15,-2 7 2 16,0 7 1-16,-2 7 3 16,-3 5 1-16,-4 6 6 0,0 7 4 15,-9 1-4-15,-2-1-3 16,2-3-5-16,2-6 0 15,5-10-3-15,2-8 2 16,9-10-2-16,6-9-26 0,0-8-45 16,4-4-237-1</inkml:trace>
  <inkml:trace contextRef="#ctx0" brushRef="#br0" timeOffset="107810.53">11833 7508 327 0,'0'-3'37'16,"0"1"21"-16,0-1-4 0,0-2-4 15,0 3-1-15,1-1-9 16,1 2-3-16,-2-2 2 16,2 2-1-16,-2 1 0 15,0 0-15-15,0 0-9 16,1 0-6-16,-1 1-10 16,3 6 1-16,-1 3 2 0,1 1 1 15,-1 3 1-15,1 0 1 16,-1 4-2-16,2-2 4 15,0 0-3-15,-2-2-1 16,3-1 2-16,-3 0-4 16,1-1 3-16,-2-2-3 0,0 0-6 15,-1-2-35-15,0-1-68 16,-1-3-65-16,-5-3-302 16</inkml:trace>
  <inkml:trace contextRef="#ctx0" brushRef="#br0" timeOffset="108341.79">11767 7795 408 0,'-3'0'63'0,"2"0"3"16,1 0 10-16,0 0-3 0,7-2-27 16,8-3-29-16,1 0-5 15,6 1-4-15,6-3-2 16,3 3-4-16,-2-1-1 16,1 1-1-16,-2 1-35 0,-5-1-47 15,-5 2-9-15,-9-2-104 16</inkml:trace>
  <inkml:trace contextRef="#ctx0" brushRef="#br0" timeOffset="108732.35">11843 7848 541 0,'0'0'106'0,"2"0"-93"16,7-3 10-16,0-1 8 0,6 1 8 16,-2 2-18-16,1-2-14 15,-2 3-4-15,-1 0-1 16,-4 0-1-16,-2 5-1 16,-4 2-3-16,-1 3-1 0,0 1 4 15,0 3-1-15,-5-1 3 16,-2 1 0-16,0 0 1 15,-1-1-2-15,3-4 0 16,1-3 1-16,2-2 0 16,2-2-1-16,0-2 4 0,6 0 4 15,5 0 11-15,2-6-4 16,6 0-11-16,0-1-4 16,1 1 0-16,-1 0-3 15,-3 2 2-15,-3 1-38 16,-2-2-88-16,-7-2-280 15</inkml:trace>
  <inkml:trace contextRef="#ctx0" brushRef="#br0" timeOffset="110622.84">16539 6744 464 0,'-2'-4'62'0,"2"-3"11"16,0 0-3-16,3 2-6 15,6-3-21-15,1 1-24 16,5 3-8-16,1-2-1 16,-1 4 0-16,1 2-2 0,-1 0-3 15,-2 0-4-15,-2 8-1 16,-4 5-1-16,-2 1-3 15,-3 2 5-15,-2 3 1 16,0 0-1-16,-2 0-1 16,-3-1-1-16,-1-4 1 0,2-3 0 15,1-1 5-15,3-4 0 16,0-4-3-16,9-2 3 16,11 0 11-16,8-5 2 15,3-3-13-15,7-2-3 16,4 0 1-16,-3-3-19 15,-4-2-42-15,-7-3-191 0</inkml:trace>
  <inkml:trace contextRef="#ctx0" brushRef="#br0" timeOffset="113778.86">11394 8664 547 0,'-2'-12'37'0,"-3"2"-2"16,3 3 18-16,-1 4 7 15,3 3-15-15,0 0-16 16,0 10-21-16,0 12-10 16,0 7 7-16,0 12 10 15,1 13 6-15,2 12-3 0,0 8 3 16,-2 5-8-16,-1 0-3 16,0 0-5-16,0-8-1 15,0-13-4-15,2-8 1 16,6-11 0-16,5-8-3 15,5-13-16-15,5-9-21 16,5-8-46-16,5-1-95 0,-4-13-203 16</inkml:trace>
  <inkml:trace contextRef="#ctx0" brushRef="#br0" timeOffset="114341.33">11779 8970 668 0,'-2'-12'20'15,"-2"2"23"-15,1 4 18 0,2 3-22 16,-1 2-21-16,-1 1-7 16,0 1-13-16,3 8-1 15,0 4 2-15,0 1 0 16,0 4 0-16,3-4 1 0,6 0 0 16,0-2-2-16,5-4 3 15,2-4-2-15,1-3 5 16,3-1-2-16,-2-3 1 15,1-6 1-15,-5-2-2 16,-3-2 1-16,-4 0-1 16,-2-2 0-16,-5 0 0 0,0 1 0 15,0 4 7-15,-1 1 5 16,-1 2-4-16,0 2-1 16,1 3-6-16,1 2 0 15,0 0-3-15,0 2-6 16,1 5-3-16,3 7 8 15,2 4 1-15,1 3 0 0,-1 3 0 16,0 3 0-16,-1 0 1 16,-2 2 0-16,-3-4 1 15,0-3-1-15,-2-4-1 16,-6-7 0-16,-2-2-4 0,0-3-11 16,-2-4-16-16,2-2-15 15,2 0-64-15,3-9-132 16</inkml:trace>
  <inkml:trace contextRef="#ctx0" brushRef="#br0" timeOffset="114981.9">12057 9241 675 0,'0'0'55'16,"0"-2"11"-16,0-1-13 15,0 1-23-15,7 2-17 16,-1 0-10-16,1 5 1 0,2 4-3 15,-1 5-1-15,-3 0 1 16,-1 4 0-16,-2-1 0 16,-2 0 1-16,0-5-2 15,0 0 1-15,-4-6-1 0,-2-4 3 16,2-2 1-16,1 0 1 16,3-8 1-16,0-8-6 15,4-2-3-15,7-1 1 16,1-1 1-16,1 3 2 15,-2 3-2-15,2 4 0 16,-3 3 0-16,-2 5-1 0,0 2-1 16,-2 2 1-16,0 7-2 15,1 4 1-15,-2 2 3 16,2 1 0-16,0 3 0 16,-2-4 1-16,0-1-2 15,4-2-1-15,-1-3-34 16,2-8-39-16,0-1-79 15,1-7-176-15</inkml:trace>
  <inkml:trace contextRef="#ctx0" brushRef="#br0" timeOffset="115216.25">12397 9064 640 0,'-9'2'14'0,"3"1"-4"16,6-2 40-16,0 1 14 15,9-2-31-15,8 0-5 16,6 0-4-16,6 0-18 16,3-7-4-16,0 0-3 0,0-4-66 15,-1-3-139-15</inkml:trace>
  <inkml:trace contextRef="#ctx0" brushRef="#br0" timeOffset="116294.35">12932 8615 698 0,'-2'-11'19'15,"-2"0"40"-15,1 8-3 16,3 3-19-16,0 6-27 16,0 11-14-16,4 14 9 0,3 9 2 15,-1 15 5-15,-3 8-2 16,1 10-3-16,-2 2-3 15,-2-6-2-15,3-6 0 16,0-9 0-16,5-14-14 0,7-12-18 16,5-11-7-16,6-10-27 15,1-7-50-15,2-6-90 16</inkml:trace>
  <inkml:trace contextRef="#ctx0" brushRef="#br0" timeOffset="116841.14">13252 8850 711 0,'-4'-7'39'0,"0"0"-12"16,0 6-3-16,4 1-2 16,0 5-26-16,0 7 0 0,0 4 3 15,0 2 0-15,0 1 3 16,4 0 0-16,-2-1-1 15,2-7-1-15,-1 0-3 16,-1-2 4-16,2-7-3 0,1-2 3 16,1 0 9-16,3 0-1 15,-3-7-6-15,4-3 0 16,-4 0-3-16,2 1 2 16,-2-2-1-16,-2 3 0 15,-2 2 0-15,1 2 0 0,-3 4 5 16,0 0 4-16,0 0-6 15,2 0-7-15,-1 8 0 16,2 0 2-16,2 4 1 16,2 0 1-16,-1 0 0 15,2 0-1-15,3 0-1 16,1-3 0-16,1-4 2 16,0-1 1-16,0-4 1 0,1-2-1 15,-1-7 4-15,1-7-3 16,-2 0 1-16,0-6-2 15,-3-2 4-15,-1-3 4 16,-4-2 0-16,-4 0 0 0,0 2-4 16,-3 6-2-16,-7 3-2 15,-1 4-3-15,-1 10-3 16,-1 4 0-16,2 2-21 16,1 11-30-16,2 0-36 15,2 3-121-15</inkml:trace>
  <inkml:trace contextRef="#ctx0" brushRef="#br0" timeOffset="117200.5">13683 9004 697 0,'0'0'5'16,"-2"2"1"-16,-5 2 3 15,1 4 25-15,-4 2-11 16,0 3-12-16,4 0-3 0,-1 2-4 16,3 0-2-16,0 2-1 15,4-1-2-15,0-3 2 16,1-1-2-16,10-4 0 16,-2 0-2-16,2-5 3 15,3-3 1-15,0 0 4 0,1-3 1 16,-1-7-4-16,0-1 0 15,-3-6 1-15,-2-1 0 16,-3-1 11-16,-6 2 7 16,0-1-4-16,-6 4-4 15,-6 3-9-15,-5 6-4 16,1 4-1-16,1 1 0 0,0 0-23 16,5 0-52-16,3 1-122 15</inkml:trace>
  <inkml:trace contextRef="#ctx0" brushRef="#br0" timeOffset="117434.85">13912 8878 638 0,'-3'0'46'15,"3"0"2"-15,1 0-11 16,10 0 3-16,4 0-22 16,3-3-12-16,3 2-4 15,0-2 0-15,-2 0-10 0,-4 0-62 16,-3 0-94-16,-7-3-275 16</inkml:trace>
  <inkml:trace contextRef="#ctx0" brushRef="#br0" timeOffset="117637.97">14013 8789 718 0,'-2'0'58'15,"2"0"-25"-15,0 1-28 16,0 11 6-16,0 2 7 16,0 3-2-16,0 6-5 0,0-1-3 15,0 4-2-15,0-1-3 16,3-2-1-16,0-1-12 15,0-6-53-15,5-8-110 16,5-8-199-16</inkml:trace>
  <inkml:trace contextRef="#ctx0" brushRef="#br0" timeOffset="118153.56">14236 8701 769 0,'0'-3'33'0,"0"-11"1"0,2 12-12 16,0 2 11-16,0 2-20 16,-1 8-20-16,1 5 7 15,1 4-1-15,-2 2 1 16,1 4-1-16,-1-2 2 0,1 0 0 16,1-5-1-16,2-4 1 15,-1-2 0-15,2-4-1 16,0-3-5-16,2-4-2 15,0-1 8-15,1-1 2 16,2-8-3-16,0-3 1 16,0 1 0-16,-1-1 0 15,-1 2 1-15,-2 2-2 0,-2 1 0 16,-3 2 4-16,0 4-1 16,-2 1-3-16,0 0-4 15,0 1-2-15,0 8 1 16,2 0 4-16,-1 3 1 0,2 0 1 15,0 2-1-15,3-1 0 16,-1-4 1-16,5 0-2 16,-1-3 2-16,3-6 1 15,1 0 0-15,4 0 4 0,-2-10-4 16,2-1 0-16,0-4 0 16,0-4 0-16,-3-2 0 15,-1-5 2-15,-6 1 3 16,-2 2 4-16,-5 2-5 15,0 6-6-15,-5 6-2 16,-6 6-2-16,-2 3-6 16,-2 0-39-16,3 8-33 0,0 1-136 15</inkml:trace>
  <inkml:trace contextRef="#ctx0" brushRef="#br0" timeOffset="118372.29">14611 8915 587 0,'2'7'75'0,"-1"0"-62"16,-1 4 33-16,0 2 2 16,0 4-17-16,0-1-10 15,-1 0-12-15,-3 1-6 16,0-3 0-16,-2-4-9 15,3-3-90-15,0-7-175 0</inkml:trace>
  <inkml:trace contextRef="#ctx0" brushRef="#br0" timeOffset="119169.1">14892 8593 641 0,'-7'-11'45'0,"3"1"16"15,4 4-18-15,11 5-26 0,7 1-10 16,2 0 1-16,2 5-1 15,1 5-6-15,-1 4 0 16,-3 1-1-16,-4 1 1 16,-8 1-1-16,-5 2-1 15,-2-3 1-15,-4 1-2 16,-8-5 3-16,-2 0 1 16,-1-3-1-16,5-6 2 0,2-2-2 15,2-1 2-15,6 0 4 16,0-9 11-16,9-3-8 15,5-4-6-15,2-3 3 16,5 0 0-16,-3 0-3 0,0 2-1 16,-3 1 1-16,-4 3 2 15,-4 4 1-15,-2 2 2 16,-4 4 0-16,-1 1-1 16,0 2-4-16,0 2-7 15,0 6-3-15,0 5 5 0,0 3 3 16,0 3-2-16,0 8 1 15,4-1-3-15,1 2 4 16,2 0-10-16,2 0-25 16,2-4-35-16,4-4-107 15,3-5-85-15</inkml:trace>
  <inkml:trace contextRef="#ctx0" brushRef="#br0" timeOffset="119512.84">15290 8836 334 0,'-2'-3'443'16,"0"0"-401"-16,2 3 22 0,0 0-46 16,0 0-10-16,0 2-18 15,0 5 9-15,0 2 2 16,0 3-1-16,0-1 1 16,0-1 0-16,0-1 0 0,0-3-1 15,0-3 1-15,0-3 1 16,0 0 4-16,4-3 3 15,3-7-9-15,1-1 0 16,2-2-1-16,1-4 1 16,3 2 1-16,-2 3 3 15,2-3-1-15,-2 6-2 0,-2 4-2 16,0 3 0-16,-5 2 2 16,1 2-1-16,-3 8-1 15,3 0 0-15,-3 4 0 16,0 1 1-16,-2-1 0 15,2-1-2-15,-2 0-29 0,3-5-31 16,0-4-73-16,2-4-94 16</inkml:trace>
  <inkml:trace contextRef="#ctx0" brushRef="#br0" timeOffset="119794.11">15418 8443 679 0,'6'0'0'15,"9"3"12"-15,5 13 10 16,2 8 35-16,6 5-16 16,0 6-17-16,-3 5-7 15,0 3-3-15,-9 3-2 16,-6 2-4-16,-4-1-3 15,-6 0-2-15,-1-4-1 0,-9-5-1 16,3-7-3-16,-2-8-25 16,3-8-4-16,3-9-42 15,3-6-114-15</inkml:trace>
  <inkml:trace contextRef="#ctx0" brushRef="#br0" timeOffset="120153.43">15508 8288 744 0,'24'0'1'0,"12"1"18"15,12 11 14-15,6 8 4 16,4 9-6-16,1 8-5 16,-5 8-12-16,-6 6-7 15,-11 5-1-15,-11 6 0 16,-13 1-2-16,-13 1-2 0,-5-2 0 16,-18 0-2-16,-5-4 2 15,-3-6-1-15,-4-8 1 16,-2-8-1-16,1-8 0 15,-2-6 1-15,2-8-2 16,1-3 3-16,4-8-48 16,7-3-77-16,5-9-409 0</inkml:trace>
  <inkml:trace contextRef="#ctx0" brushRef="#br0" timeOffset="123528.18">6646 10470 566 0,'0'-15'61'15,"0"0"-17"-15,0 5 31 0,-3 2-21 16,3 3-22-16,0 5-9 15,0 0-9-15,0 7-17 16,0 8-5-16,3 4 8 16,3 5 1-16,-1 1 1 15,3 2 0-15,0-2-1 0,1 0 1 16,0-5-2-16,-1-6 1 16,2-2 0-16,-3-4-1 15,1-2-1-15,-1-6 5 16,1 0 1-16,1-5 1 0,0-5 1 15,0-4-1-15,-1-1-2 16,0-1 1-16,-1 3 1 16,-2 1-2-16,-1 1-1 15,0 6 1-15,-4 2-4 16,0 3-1-16,3 2-7 0,-1 4 2 16,2 6 5-16,1 2 1 15,0 0 0-15,2-2 1 16,3 0-1-16,2-2 0 15,1-3 1-15,2-4 0 16,0 0 0-16,1-3 1 16,-1 0-2-16,-4-9 3 0,0-2-1 15,-2 0 2-15,-3-5-3 16,-1-5 4-16,-4 0-2 16,-1-3 2-16,0 0 1 15,0 1 3-15,-3 4-1 16,0 3-1-16,-3 7-3 0,1 5-7 15,3 4-1-15,0 5-20 16,2 7-24-16,0 7-5 16,0 0-83-16,0 2-126 15</inkml:trace>
  <inkml:trace contextRef="#ctx0" brushRef="#br0" timeOffset="123778.2">7061 10731 486 0,'2'1'151'0,"-2"-1"-55"16,0 0 3-16,0 0-44 16,0 2-26-16,2 1-25 15,1 4-3-15,-1 5 2 0,1 3-2 16,2 2 1-16,-3 5-1 15,1-1 1-15,-2 2-2 16,0-2-1-16,1-3-35 16,-1-7-32-16,0-7-171 15</inkml:trace>
  <inkml:trace contextRef="#ctx0" brushRef="#br0" timeOffset="124621.85">7080 10060 663 0,'-2'-8'51'15,"0"1"23"-15,2 4-12 0,0 3-25 16,0 0-26-16,7 3-16 16,2 9 5-16,1 7 1 15,0 5-2-15,-2 4-1 16,-2 0 2-16,-2 2 1 16,-4-4-1-16,0-7 2 0,0-4-1 15,0-8 0-15,0-5 0 16,0-2 5-16,0-5 7 15,0-5-10-15,1-8-3 16,6-2 7-16,1-2 3 16,2-4-1-16,1 4-5 15,2-1-2-15,2 6-2 0,-1 4-3 16,-1 3 1-16,3 5 2 16,-2 3 0-16,0 2-2 15,0 0-7-15,-3 6-22 16,-4 5-15-16,-3 0-53 15,-4 2-78-15,0-3-189 0</inkml:trace>
  <inkml:trace contextRef="#ctx0" brushRef="#br0" timeOffset="124809.34">7183 10171 674 0,'-2'0'86'15,"1"-1"-7"-15,1-2-31 16,1 0-21-16,10 2-23 15,2 0-5-15,6 1 2 16,3 0 1-16,-1 0-2 16,2 2 1-16,0 4-11 0,-1 0-39 15,0-2-28-15,0-1-65 16,-4-3-105-16</inkml:trace>
  <inkml:trace contextRef="#ctx0" brushRef="#br0" timeOffset="124996.83">7489 10148 721 0,'-6'-2'17'15,"4"-1"6"-15,2 2 8 16,0 1 2-16,5-2-31 16,8 2-4-16,1-1 5 0,3-1 0 15,0 0 0-15,1 1-7 16,-2-1-56-16,-3-2-53 15,-2 0-65-15</inkml:trace>
  <inkml:trace contextRef="#ctx0" brushRef="#br0" timeOffset="125168.68">7573 10062 579 0,'-2'-3'100'15,"2"0"9"-15,0 3-53 16,0 1-47-16,0 9-15 0,3 2 7 15,1 7 1-15,-1 1-1 16,-2 1 0-16,0 2 0 16,-1-1 1-16,0-2-25 15,0-6-63-15,4-8-118 16</inkml:trace>
  <inkml:trace contextRef="#ctx0" brushRef="#br0" timeOffset="125387.42">7725 9978 726 0,'-3'0'31'0,"3"6"-39"16,0 6-14-16,0 4 23 15,6 5-3-15,-2 3 4 0,-1 0 1 16,-3 0-1-16,0 0 1 15,-3-3-10-15,-7-5-95 16,-2-6-213-16</inkml:trace>
  <inkml:trace contextRef="#ctx0" brushRef="#br0" timeOffset="125699.89">6988 9862 580 0,'-21'18'7'0,"2"3"0"16,4 8 10-16,2 6 27 0,2 8-6 15,6 3-2-15,5 5 0 16,3 0-20-16,12-3-14 16,7-5 2-16,9-8-9 15,6-8 9-15,8-11-4 16,8-8 6-16,2-8-22 0,8-1-74 16,2-15-91-16</inkml:trace>
  <inkml:trace contextRef="#ctx0" brushRef="#br0" timeOffset="125934.25">7772 9811 801 0,'0'-3'30'0,"5"2"-7"15,4 1-31-15,6 4 10 0,7 11-1 16,1 6 0-16,3 9 0 15,-4 5 0-15,-2 7-1 16,-9 5 0-16,-5 4 0 16,-6 2 1-16,-11 1-1 15,-9-1 2-15,-4-8-21 16,-4-8-94-16,-2-9-300 0</inkml:trace>
  <inkml:trace contextRef="#ctx0" brushRef="#br0" timeOffset="126402.96">8209 10534 653 0,'-6'1'59'15,"2"-1"-11"-15,4-4-5 16,13-1-29-16,9-3-16 15,7-1 3-15,7-1-1 16,5 3 2-16,1-3-30 0,-2 3-78 16,-9 0-77-16</inkml:trace>
  <inkml:trace contextRef="#ctx0" brushRef="#br0" timeOffset="126559.2">8292 10581 674 0,'-7'3'29'0,"7"-3"-1"16,5 0 6-16,16 0 20 16,6 0-26-16,11-5-22 15,6-3-5-15,7 0-7 16,2-1-102-16,2-3-210 16</inkml:trace>
  <inkml:trace contextRef="#ctx0" brushRef="#br0" timeOffset="127293.52">9370 10366 703 0,'0'-16'39'0,"0"2"11"0,0 4 4 15,0 6-15-15,-2 3-18 16,0 1-10-16,0 5-11 16,-1 11-7-16,3 1 6 15,0 7 1-15,0 2-1 0,0 1 1 16,3-1 1-16,3-4 0 15,1-2-3-15,3-6-5 16,0-4-2-16,3-5 2 16,0-5 2-16,1 0 3 15,-1-4 3-15,-2-6 0 0,-2-2 2 16,0-1-2-16,-4 1 1 16,0 2 0-16,-2 2 3 15,-2 2-1-15,0 4-3 16,-1 2-2-16,2 2-8 15,1 6 4-15,0 2 5 0,0 2 0 16,2 0-5 0,1-1-6-16,1 0 4 0,2-4 3 15,2-5 0-15,2 0 2 16,2-2 4-16,0-4 1 16,0-6 0-16,0 0-1 0,-4-5 1 15,-2 0 6-15,-3-2 2 16,-2-1 1-16,-4 0-4 15,0-3-1-15,0 2-5 16,-6 6-1-16,0 4-1 16,0 2-1-16,0 7-16 0,2 0-35 15,0 9-60 1,4 3-130-16</inkml:trace>
  <inkml:trace contextRef="#ctx0" brushRef="#br0" timeOffset="127496.69">9742 10570 736 0,'0'9'64'15,"0"0"-63"-15,0 3 10 16,0 3 21-16,0 6-6 16,2 2-17-16,-1 3-3 0,2 1-3 15,-3-1 0-15,0-2-3 16,0-6-33-16,0-6-29 15,0-10-60-15,0-2-142 16</inkml:trace>
  <inkml:trace contextRef="#ctx0" brushRef="#br0" timeOffset="127887.23">9773 9961 468 0,'0'-1'138'0,"0"1"-119"16,0 0-23-16,0 8 8 16,2 6 5-16,2 5 5 0,-2 3-2 15,0 0-6-15,-2 2-1 16,1-3 7-16,-1-3 0 15,0-6 0-15,0-4-2 16,0-4 5-16,2-4 12 0,2-3 20 16,3-7-10-16,4-4-30 15,3-5-6-15,3 1 1 16,3-2-1-16,1 2-1 16,-1-1 1-16,-1 4 0 15,-1 3-4-15,-3 4 2 16,-1 4 1-16,-4 4-16 0,-3 0-47 15,-2 0-56-15,-4 5-58 16,-1 0-294-16</inkml:trace>
  <inkml:trace contextRef="#ctx0" brushRef="#br0" timeOffset="128090.34">9883 10043 660 0,'0'0'87'15,"0"0"-31"-15,0 0-39 16,3 1-16-16,7 4 3 0,4 2 5 16,3 1 3-16,1 2-8 15,2-1-2-15,-3-1 0 16,-3 0-1-16,-1-2-26 16,-4-3-50-16,-6-1-53 15,-3-2-136-15</inkml:trace>
  <inkml:trace contextRef="#ctx0" brushRef="#br0" timeOffset="128340.33">9720 9901 658 0,'-5'-8'36'16,"-4"0"6"-16,3 8-35 15,0 9 0-15,1 7 0 0,-1 5-1 16,2 6 2-16,3 4-1 16,1 1 4-16,2 1-3 15,7 1-4-15,2-2-2 16,6-4 0-16,3-5-17 16,3-7-69-16,3-9-43 15,2-7-207-15</inkml:trace>
  <inkml:trace contextRef="#ctx0" brushRef="#br0" timeOffset="128559.1">9991 9860 689 0,'0'-18'25'16,"3"5"28"-16,9 7-28 0,7 6-15 15,4 0 1-15,4 12-9 16,2 7 1-16,-1 7-3 15,-1 6 1-15,-7 5-1 0,-7 4-1 16,-10 4 2-16,-3 1 3 16,-9 1-2-16,-8-7 1 15,-4-1 0-15,-3-10-17 16,4-7-63-16,0-11-177 16</inkml:trace>
  <inkml:trace contextRef="#ctx0" brushRef="#br0" timeOffset="129012.2">10314 10430 641 0,'-2'4'102'0,"-4"-4"-81"16,6 0 25-16,9-4-2 15,10-2-21-15,8-2-23 16,6 0 0-16,8 0 3 0,4 1-2 15,3 2-33-15,0 0-65 16,0 0-66-16,2-4-375 16</inkml:trace>
  <inkml:trace contextRef="#ctx0" brushRef="#br0" timeOffset="129527.75">10963 10139 721 0,'0'-7'0'0,"0"1"10"16,9 2 12-16,-2 4 19 15,4 2-24-15,0 8-15 16,-1 2-1-16,-1 6 0 16,-2 2 0-16,-3 0-1 15,-3 2 0-15,-1-2 0 0,0-4 2 16,0-4-2-16,0-2 1 15,-3-6-1-15,3-2 1 16,0-2 4-16,0 0 2 16,0-8 1-16,0-4-5 15,7-4 2-15,1-3 6 16,3-4 3-16,-1 1 0 0,3-4-3 16,0 2-5-16,2 2-3 15,-1 3-3-15,2 4 0 16,-3 5-2-16,0 4 2 15,1 6-1-15,-5 0-4 16,0 12 0-16,-4 11 2 16,-2 9 1-16,-3 4 2 15,0 9 2-15,-5 4-1 0,-4 2 2 16,-2 4-3-16,2-4 2 16,3 1-1-16,1-7 1 15,5-4-2-15,0-6 1 0,4-5 0 16,8-7-1-16,6-5 0 15,3-6 0-15,0-4 3 16,9-5-6-16,0-3-50 16,1-5-163-16</inkml:trace>
  <inkml:trace contextRef="#ctx0" brushRef="#br0" timeOffset="130387.06">11646 9906 396 0,'1'-8'107'0,"0"0"-49"0,-1 3 11 16,0 2 2-16,0 3-12 15,2 1-27-15,0 14-28 16,-1 4-4-16,0 10 9 16,1 12 15-16,-2 10-1 0,0 10-7 15,0 6 2-15,0 7-3 16,0 0-6-16,0 0-1 16,6-4-6-16,6-6 2 15,2-10-4-15,3-9 0 16,4-7-7-16,-1-13-17 0,1-10-16 15,-3-9-82-15,-3-6-383 16</inkml:trace>
  <inkml:trace contextRef="#ctx0" brushRef="#br0" timeOffset="135652.44">12170 9919 431 0,'-4'-15'34'0,"1"-1"31"15,1 2 13-15,-2 1-13 16,2 2-5-16,-1 3-3 15,1 3-20-15,2 0-12 0,-2 5-6 16,0 0-5-16,-2 6-11 16,-2 12-10-16,-2 11 4 15,-2 10 4-15,-2 13 2 16,1 10 1-16,2 9 1 16,5 3 0-16,4 1 2 15,6-3-4-15,10-6-1 16,6-11-1-16,4-10 0 0,4-7-3 15,2-13 1-15,-2-8-22 16,-2-9-20-16,-2-8-67 16,-6-2-203-16</inkml:trace>
  <inkml:trace contextRef="#ctx0" brushRef="#br0" timeOffset="136339.9">12499 10086 681 0,'0'-7'38'0,"0"2"-29"15,0 0 18-15,0 5 10 16,0 0-19-16,-2 2-17 15,2 5-4-15,0 1 2 0,2 5-1 16,4-2 1-16,5 1-2 16,2-2 6-16,1-5-3 15,4-3 3-15,2-2-1 16,-1 0 1-16,0-2-2 16,-1-7 3-16,-3-3-3 0,-3 0 2 15,-3-2 1-15,-3 2 2 16,-5-2 12-16,-1 2-3 15,0 0-2-15,-4 2-2 16,-1 1-4-16,-1 2-3 16,2 4-1-16,2 3-2 0,-1 0-3 15,2 8-5-15,1 5 4 16,0 7 0-16,0 3 3 16,1 5 0-16,2 3 1 15,-1-1 1-15,1 1-2 16,-3-2 0-16,0-3 0 0,0-6 0 15,0-4 0-15,0-6 1 16,-1-2-2-16,-1-6 3 16,-1 0 1-16,0-2 2 15,-1-2 3-15,-1-4-5 16,0-2-9-16,1 0-21 16,3 0-32-16,1-1-68 0,0 1-148 15</inkml:trace>
  <inkml:trace contextRef="#ctx0" brushRef="#br0" timeOffset="136949.22">12782 10356 703 0,'-2'-2'64'0,"2"-3"-20"0,0 2-17 15,0 3-7-15,6 0-14 16,-1 0-7-16,1 10 0 16,1 0 0-16,-1 4 0 15,-2-1 1-15,0 3 0 0,-3-1 0 16,0-1 0-16,-1-6 1 15,0 4 0-15,0-7-1 16,0-4-2-16,0-1 8 16,0 0 0-16,0-4 4 15,0-6-6-15,6-4-4 16,0-2 1-16,1-2 0 0,1 2 2 16,2 2 2-16,-1 2-4 15,-1 2-1-15,1 5-4 16,-3 2 5-16,0 3 0 15,0 0-3-15,-2 4 1 16,1 6-2-16,1 3 2 0,0 2 2 16,2 3-1-16,-2-1 2 15,4-2-1-15,-2-4-18 16,4-1-46-16,-2-7-68 16,0-3-45-16</inkml:trace>
  <inkml:trace contextRef="#ctx0" brushRef="#br0" timeOffset="137183.63">13113 10194 660 0,'-7'3'44'0,"0"-3"-41"15,7 0 36-15,0 0 31 16,0 0-17-16,12 0-41 0,2 0-9 16,5 0 0-16,4 0-1 15,2 0-3-15,2-3-68 16,-1-4-107-16,-5-5-434 16</inkml:trace>
  <inkml:trace contextRef="#ctx0" brushRef="#br0" timeOffset="137808.56">13522 9904 607 0,'0'-30'41'15,"0"3"15"-15,3 5 9 16,1 7-8-16,-2 4-16 0,1 11-11 16,0 0-19-16,0 18-19 15,3 7 5-15,-1 12 2 16,0 10 2-16,0 9 0 15,2 7 3-15,0 2-4 16,0 1 1-16,2-7 3 16,3-8-4-16,2-9-28 0,2-13-30 15,6-14-61-15,0-9-30 16,3-6-148-16</inkml:trace>
  <inkml:trace contextRef="#ctx0" brushRef="#br0" timeOffset="138355.37">13854 9969 708 0,'-5'-6'27'16,"-1"3"-1"-16,1 3-14 15,4 1-7-15,-2 11-1 16,3 4 1-16,-2 4 0 15,2 4-3-15,0-1 4 16,2 0-1-16,2-3-3 0,4-4-2 16,0-4-1-16,-1-5 3 15,5-4-1-15,-2-3 2 16,1 0 5-16,1-8-3 16,-1-1-3-16,-1-3 0 15,0 2-1-15,-2-2 1 16,-2 2 0-16,-1 3 0 15,-3 2-1-15,2 3 8 0,-4 2 1 16,0 0-10-16,1 0-6 16,0 7 4-16,1 2 3 15,1-1-1-15,3 4 0 0,0-3 0 16,3 0 1-16,1-1 0 16,1-4-1-16,1 0 1 15,2-4 0-15,0 0 1 16,0-3 1-16,0-4-1 15,-3-2-1-15,0-4 1 16,-2-1 2-16,-4-3 2 0,-1-3 4 16,-3-1-4-16,-1-1-3 15,0-2-2-15,0 5-1 16,-3 2-1-16,-2 7 0 16,1 5-4-16,0 5 2 15,1 3-47-15,-1 9-24 16,2 3-49-16,-1 1-94 0</inkml:trace>
  <inkml:trace contextRef="#ctx0" brushRef="#br0" timeOffset="138730.34">14298 10151 583 0,'-4'0'11'15,"-3"0"0"-15,-2 3 23 0,-2 3 14 16,1 4-6-16,1 0-22 16,4 4-8-16,-2 2-2 15,3 0-8-15,4 0 0 16,0 0-1-16,0 0 0 16,1-2-1-16,8-2 0 0,-3-3 1 15,6-2-1-15,0-3 0 16,2-4 4-16,-1 0 1 15,1-3-2-15,-4-8-1 16,2 1 0-16,-5-7-1 16,-3 0 0-16,-3-2-1 0,-1-2 4 15,-1 3 9-15,-7 1 2 16,-4 5-3-16,0 4-10 16,0 5-1-16,-1 3-4 15,2 0-29-15,0 0-45 16,3 2-96-16</inkml:trace>
  <inkml:trace contextRef="#ctx0" brushRef="#br0" timeOffset="139011.61">14526 10017 658 0,'0'0'56'16,"0"0"-25"-16,4 0-1 16,9 0 0-16,1 0 2 15,4-1-21-15,6-1-6 16,-2 2-4-16,0-3 0 0,-2 1-12 15,-3-1-58-15,-3-1-95 16,-4-1-117-16</inkml:trace>
  <inkml:trace contextRef="#ctx0" brushRef="#br0" timeOffset="139214.69">14629 9916 113 0,'0'-4'524'0,"0"4"-481"16,0 0 3-16,0 0-27 16,0 7 6-16,0 4-7 0,0 5-2 15,2 3-6-15,2 5-4 16,-1 1-3-16,2 1-1 16,-1 1-11-16,-1-6-79 15,5-4-124-15</inkml:trace>
  <inkml:trace contextRef="#ctx0" brushRef="#br0" timeOffset="139777.17">14905 9847 670 0,'0'-3'18'0,"0"-9"24"16,1 12 4-16,-1 0-14 15,0 0-19-15,0 5-18 16,0 5 4-16,0 1 1 0,2 1-1 16,1 1 4-16,0-2-4 15,0 1 1-15,1-2 0 16,1-1 2-16,0-3-2 16,0 0 2-16,0-2-4 15,-2-1-12-15,4-3 2 16,-2 0 8-16,2-2 6 0,0-6 2 15,1 0-2-15,-1-4 2 16,2 0 8-16,0-2-3 16,-3 3-5-16,2 1-4 15,-4 4 1-15,2 3-6 16,-4 3 5-16,-2 0-4 0,2 6-1 16,-2 7 3-16,0-2 2 15,1 2 0-15,1-2 0 16,4 2 0-16,3-4 0 15,0-2 0-15,3-2 0 16,-2-3 1-16,3-2 0 0,0 0 3 16,1-9 1-16,-3-1 7 15,0-3-1-15,0-3 4 16,-2-4 3-16,-4-2-3 16,-1-2-5-16,-2 3-2 15,-2-1-5-15,0 7-5 0,0 5 4 16,-5 4-5-16,-5 6-6 15,1 0-12-15,0 9-16 16,-1 5-12-16,2-1-69 16,3 5-91-16</inkml:trace>
  <inkml:trace contextRef="#ctx0" brushRef="#br0" timeOffset="139964.65">15254 9992 469 0,'5'5'31'0,"0"2"41"0,-3 3-15 16,2 2 7-16,-3 4-16 15,2 2-15-15,-2 2-14 16,-1 4-7-16,0 0-4 16,0-2-5-16,0-2 0 0,0-3-2 15,0-5-52-15,0-7-141 16</inkml:trace>
  <inkml:trace contextRef="#ctx0" brushRef="#br0" timeOffset="140698.97">15429 9724 648 0,'-1'-10'52'15,"0"4"-26"-15,1-2 22 16,0 4-13-16,1 0-7 16,7 4-18-16,4 0-12 0,3 2 0 15,2 6 3-15,-1 1 0 16,2 4 0-16,-7-2-2 16,-4 2 1-16,-3 4-3 15,-4-2 2-15,-3-3 0 16,-4 3 0-16,-2-5 3 15,3-2-1-15,-2-4 0 16,4-1 1-16,3-3 0 0,1 0 4 16,0-10-1-16,5-2-4 15,3-7-1-15,3 0 2 16,2-3 0-16,-3-2 0 16,-2 3 2-16,1-1 4 15,-4 6 6-15,-3 3-2 16,0 6-4-16,-2 4-2 0,0 3-4 15,0 4-10-15,0 7-1 16,0 3 10-16,6 7-2 16,1 2 1-16,2 3-1 15,2 1-13-15,1-1-15 16,2 3-19-16,-1-7-69 0,2 1-40 16,-1-7-150-16</inkml:trace>
  <inkml:trace contextRef="#ctx0" brushRef="#br0" timeOffset="141058.31">15760 9914 541 0,'0'-4'143'0,"0"1"-71"15,0 2-11-15,0 1-50 16,0 0-10-16,0 1-10 16,0 4 9-16,2 5 1 0,1-1 0 15,-1 1 0-15,0-2-1 16,-1-2 0-16,1-1 2 15,-2-4-2-15,3-1 1 16,3 0 6-16,0-3 15 16,3-5-17-16,3-3-3 0,3-2-1 15,0-1 0-15,1 0 5 16,-1-1 4-16,-1 3-2 16,-3 2-2-16,-4 3-5 15,-2 5 4-15,-2 2-2 16,-3 2-6-16,0 6-4 0,1 5 5 15,-1 2 2-15,1 2 0 16,1 1 1-16,-1-3-1 16,0-2 1-16,3-2-21 15,1-3-23-15,0-5-38 16,2-3-32-16,-2-2-97 16</inkml:trace>
  <inkml:trace contextRef="#ctx0" brushRef="#br0" timeOffset="141339.56">15834 9531 561 0,'4'0'117'15,"8"0"-98"-15,10 7 8 16,5 8 19-16,5 6-2 0,4 7-19 15,0 5-11-15,-3 4-5 16,-3 2 2-16,-6 2-4 16,-10 3 1-16,-4 0-4 15,-10-2-3-15,0-3 1 16,-4-5-1-16,-9-5 0 16,0-4 0-16,-2-8-22 0,3-7-37 15,0-6-101-15,5-4-487 16</inkml:trace>
  <inkml:trace contextRef="#ctx0" brushRef="#br0" timeOffset="142151.97">15864 9374 479 0,'-5'-5'35'0,"5"-1"22"16,0 3 15-16,9 3-22 15,12 3-20-15,14 10-8 0,6 4 21 16,12 8-15-16,6 9-8 16,3 4-3-16,-3 10-6 15,-5 7-2-15,-11 6-1 16,-12 4-3-16,-12 2-3 16,-13-3 1-16,-6-5-1 15,-2-7-2-15,-11-7 2 0,-6-11-2 16,-4-5 1-16,-4-7 0 15,-3-5 1-15,1-3 0 16,1-7-21-16,0-2-35 16,8-5-77-16,7-6-345 0</inkml:trace>
  <inkml:trace contextRef="#ctx0" brushRef="#br0" timeOffset="143167.64">16564 9490 610 0,'0'-10'40'0,"0"2"-2"0,2-2 33 15,8 4-33-15,-1 2-22 16,4 2-8-16,1 2-2 15,2 3-4-15,-1 10-3 16,-2 4 1-16,-3 4-1 16,-4 6 1-16,-2 0 0 0,-4 2 1 15,0-3-1-15,-5-2-1 16,-2-4 0-16,0-5 2 16,2-6-1-16,4-4 1 15,1-5 0-15,0-3 7 16,6-8 2-16,4-7-6 0,4-1 1 15,3-6-3-15,-1-3-1 16,-1-1 1-16,-4 2 0 16,-4 0 0-16,-1 5-1 15,-4 5 9-15,-2 5 3 16,0 5-1-16,-4 4-7 16,-1 3-5-16,1 1-3 0,0 10 1 15,2 1 4-15,2 6-2 16,0-1 1-16,2 6 0 15,5-2-1-15,4 1 1 16,1-1 0-16,2-1 0 0,-1 0-17 16,2-1-23-16,-3-3-35 15,1-3-106-15,-4-1-86 16</inkml:trace>
  <inkml:trace contextRef="#ctx0" brushRef="#br0" timeOffset="143589.5">16877 9738 503 0,'5'-5'73'16,"2"1"0"-16,1-1-4 15,0 0-4-15,0 0-21 0,0 5-21 16,-3 0-7-16,1 0-12 16,-3 3-4-16,1 6-2 15,0 1 1-15,-2 2 1 16,0 2 0-16,-2-2 0 15,0 0 0-15,0-4 0 0,0 0 0 16,0-2 2-16,0-3-2 16,0-3 2-16,0 0 2 15,0 0 5-15,3-7-2 16,2-5-7-16,1 0 1 16,3-1 0-16,-1-3 2 15,1 3 9-15,0 1 4 0,-2 3-3 16,1 3-7-16,1 3-3 15,0 3-2-15,2 0-2 16,-1 6 2-16,3 4-2 16,-2 4 0-16,-2 0 2 15,-1 5-2-15,-3-1 1 0,-2 1 0 16,-2-4 1-16,-1 0 0 16,2-3-13-16,0-2-29 15,3-6-23-15,2-4-163 16</inkml:trace>
  <inkml:trace contextRef="#ctx0" brushRef="#br0" timeOffset="144026.97">17038 9125 707 0,'11'-3'19'0,"14"1"12"16,10 2 6-16,11 12 1 0,8 6-10 15,7 10-2-15,3 9-6 16,-3 10-6-16,-1 9-4 16,-10 12-4-16,-11 7-2 15,-14 4-1-15,-10 0 5 16,-12-2-14-16,-6-3 6 0,-14-7 1 16,-8-8 0-16,-5-5-1 15,-3-4 1-15,-3-8 1 16,5-8-2-16,2-6 7 15,2-8-2-15,3-6-1 16,6-6-4-16,1-6 0 16,2-2-50-16,3-6-85 0</inkml:trace>
  <inkml:trace contextRef="#ctx0" brushRef="#br0" timeOffset="157715.54">6703 11505 594 0,'0'-3'43'16,"0"-1"14"-16,0 2 13 16,0 2-31-16,0 0-23 15,2 5-16-15,4 7 2 16,1 3 9-16,-1 6 3 0,1 2-5 15,1 1-2-15,-2 1-3 16,2-2-2-16,-3-1-1 16,-2-6 1-16,1-3-1 15,-3-5 0-15,-1-1 1 16,1-5-1-16,-1 0 0 0,0-2 4 16,0-2 4-16,0-9 0 15,2-2-8-15,0-7 0 16,4-5 0-16,-1-4 1 15,3-1 4-15,2 0-3 16,1 4 0-16,-1 1-2 16,1 6-2-16,0 7-2 0,-1 2 2 15,1 5-2-15,3 2 2 16,-3 3-7-16,1 0-26 16,-3 3-7-16,1 6-59 15,-5-1-94-15,-2 0-270 16</inkml:trace>
  <inkml:trace contextRef="#ctx0" brushRef="#br0" timeOffset="158184.29">6777 11592 525 0,'-1'0'77'16,"1"0"1"-16,0-2-10 15,1 2-34-15,4 0-20 16,3 0-7-16,4 5-3 15,-1 6-1-15,4-1 1 0,3 3 1 16,-1 1-2-16,2-1 0 16,3-1-1-16,-1-3-13 15,2 0-52-15,-1-5-82 16,-1-4-124-16</inkml:trace>
  <inkml:trace contextRef="#ctx0" brushRef="#br0" timeOffset="158824.84">7448 11468 574 0,'-6'0'53'15,"3"0"-19"-15,1 0 33 16,2-3-17-16,1 0-31 0,9 1-19 16,3-1 1-16,5 0 0 15,4 3-1-15,2-1 1 16,1 1-40-16,-1 0-35 16,0 0-50-16,-6 0-152 15</inkml:trace>
  <inkml:trace contextRef="#ctx0" brushRef="#br0" timeOffset="158981.06">7485 11573 592 0,'-8'7'30'0,"5"-1"-11"16,3-2 5-16,5-2-1 0,12-1 21 16,9-1-14-16,6 0-21 15,10-1-6-15,7-7-30 16,1-3-146-16,3-3-211 15</inkml:trace>
  <inkml:trace contextRef="#ctx0" brushRef="#br0" timeOffset="159590.41">8166 11362 625 0,'0'-8'30'0,"0"-2"25"0,0 6 6 16,0 4-32-16,0 0-20 15,2 12-15-15,5 2 7 16,-1 5 6-16,3 5-1 16,-2 0-1-16,-1 0-2 15,-3 1-2-15,1-2 1 0,-4-2-2 16,0-2 2-16,0-5 0 16,0-4 0-16,-1-6-1 15,1-4 0-15,0 0 7 16,0-9 24-16,0-6-10 15,5-4-12-15,4-6 0 16,6-3-2-16,1 3-4 0,2-3-3 16,0 4-2-16,4 5-1 15,0 4 0-15,0 7 0 16,-2 4-7-16,-3 4-18 16,-1 0-12-16,0 5-23 0,-4 4-62 15,-5-2-58-15,-3 1-290 16</inkml:trace>
  <inkml:trace contextRef="#ctx0" brushRef="#br0" timeOffset="159809.13">8281 11454 625 0,'-7'0'76'16,"3"0"-72"-16,3 0 5 15,1 4-1-15,10 2 17 0,5-1-10 16,7 0 10-16,5 3-18 16,6 0-4-16,0 0-2 15,2 0-5-15,1-1-91 16,-1 0-41-16,0-3-142 0</inkml:trace>
  <inkml:trace contextRef="#ctx0" brushRef="#br0" timeOffset="160012.26">8718 11498 632 0,'-11'-1'52'15,"4"-2"-54"-15,2 3 6 16,0 0 33-16,5 0 25 16,4 0-45-16,5 0-7 15,7 0-2-15,1-2-5 16,5 0-1-16,2 1-1 15,-3 0-12-15,1-3-56 0,0 2-51 16,-6-2-96-16</inkml:trace>
  <inkml:trace contextRef="#ctx0" brushRef="#br0" timeOffset="160215.34">8844 11418 634 0,'-6'-6'87'0,"1"3"-2"15,1 0-36-15,2 3-29 16,-1 0-15-16,3 4-9 0,0 7 1 16,0 1 1-16,1 3 2 15,3 5 2-15,3 0-1 16,-1 1 1-16,-1 2 1 16,-1-1-11-16,2-3-37 15,1-4-76-15,0-8-128 0</inkml:trace>
  <inkml:trace contextRef="#ctx0" brushRef="#br0" timeOffset="160449.75">9030 11324 740 0,'-2'-9'73'15,"2"4"-22"-15,-5 5-21 16,5 1-10-16,-1 11-16 15,1 5-6-15,0 6 3 16,0 4 0-16,4 5 3 0,0 0-1 16,0 3-1-16,-1 1-1 15,1-1 0-15,-2-2-3 16,-2-7-45-16,0-6-82 16,0-11-453-16</inkml:trace>
  <inkml:trace contextRef="#ctx0" brushRef="#br0" timeOffset="163293.47">6532 12080 670 0,'-7'-17'21'0,"2"-1"15"0,0 1 24 15,4 1-24-15,1 0-18 16,0 3-6-16,1 3-4 16,4 4-7-16,1 1 2 15,3 5-3-15,0 0 1 16,-1 5-1-16,1 5 0 0,1 5-1 15,-5 3 1-15,-2 6-1 16,-3 0 2-16,0 5 1 16,-2-2 1-16,-3 1 2 15,3-2-2-15,-3-2-1 16,5-4 0-16,0-2-2 16,0-3 1-16,7-6-1 0,4-1-1 15,4-7 3-15,3-1 5 16,1 0 3-16,3-5-1 15,-3-4-5-15,-4 0 0 16,-3 2-1-16,-6 0 4 0,-6 4 7 16,0 3-6-16,-5 0-9 15,-5 7-2-15,-3 5 3 16,1 4-2-16,-2 3 1 16,5 2 1-16,0-1 1 15,4 0-1-15,4 0-1 0,1-5 0 16,1-3 0-16,8 0 1 15,-1-2 0-15,1-1 2 16,1 0-1-16,-1-1 0 16,-1 2 2-16,3-1 0 15,0 1-2-15,0 0 1 16,-1 1-2-16,2 0 1 0,-1 0-1 16,0 2 2-16,-2-1-2 15,0 0 0-15,-4 2 2 16,-1-1 2-16,-3 0 2 15,-1 3-1-15,-3-2 3 16,-10 3-2-16,-10-1-1 0,-8 2-3 16,-7 0 1-16,-4-5-17 15,-6-1-64-15,2-9-135 16</inkml:trace>
</inkml:ink>
</file>

<file path=ppt/ink/ink17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5-13T05:23:10.996"/>
    </inkml:context>
    <inkml:brush xml:id="br0">
      <inkml:brushProperty name="width" value="0.05292" units="cm"/>
      <inkml:brushProperty name="height" value="0.05292" units="cm"/>
      <inkml:brushProperty name="color" value="#FF0000"/>
    </inkml:brush>
  </inkml:definitions>
  <inkml:trace contextRef="#ctx0" brushRef="#br0">10707 4297 138 0,'0'-10'247'16,"0"2"-192"-16,-2 1-5 15,-2 2 12-15,0 2-18 0,3 0-20 16,-1 1 4-16,2 1-5 16,0-1-5-16,0 2-8 15,0 0-11-15,0 0-4 16,3 6 3-16,1 2 1 16,2 4-1-16,-1 6 3 0,1 1 1 15,-4 3 0-15,2 2-1 16,-1-2 5-16,1 1 3 15,0-1 8-15,1-5 2 16,2 1-3-16,4-5-1 16,0-3-7-16,5 0-3 15,1-5 0-15,7-5 1 0,8 0 3 16,5-15 7-16,12-10 0 16,10-10 1-16,13-11 0 15,9-8-7-15,12-9-6 16,7-3-2-16,3 0 0 0,-6 0-18 15,-15 0-153-15</inkml:trace>
  <inkml:trace contextRef="#ctx0" brushRef="#br0" timeOffset="15827.33">17359 8036 468 0,'-6'0'29'0,"2"0"36"15,4-2 10-15,0-4-39 16,5 0-26-16,7-5 4 15,9-1 10-15,4-4-3 16,7 0-3-16,7-4 1 0,1 0-11 16,3 1-3-16,-2 3-4 15,-4 2 0-15,-6 3-2 16,-7 4-38-16,-9 4-53 16,-11 3-65-16,-4 0-152 15</inkml:trace>
  <inkml:trace contextRef="#ctx0" brushRef="#br0" timeOffset="15999.2">17353 8125 488 0,'-4'8'16'0,"9"-8"23"0,24-8 0 16,12-14 19-16,16-7-15 15,16-8-26-15,5-2-12 16,1-1-4-16,-6 1-2 15,-9 1-227-15</inkml:trace>
  <inkml:trace contextRef="#ctx0" brushRef="#br0" timeOffset="26373.8">12493 8511 391 0,'-18'2'3'0,"-1"-1"-4"16,2 2 4-16,0 2-3 0,2-1-2 16,1-1 2-16,1 0 0 15,2 0 2-15,1-2 7 16,5 0 15-16,0 0 10 16,3-1-5-16,2 0-6 0,0 0-1 15,0 0 0-15,0 0 5 16,0 0-5-16,6 0-6 15,4-2-8-15,3-1-3 16,1 2-1-16,6-2 2 16,4 2-3-16,0-2-1 15,6 0 2-15,-1 1 0 16,3-1 1-16,3-1-1 0,1 0-1 16,0 0 2-16,0 1-3 15,2 0 1-15,1-2-2 16,0 4-1-16,2-2 2 15,1 2-1-15,2-1 0 0,2-1 5 16,1 0-3-16,4 1 8 16,-2-2-4-16,4 1 1 15,-1 0-4-15,4-1-1 16,1 0-2-16,0-2 1 16,3 1-1-16,-2 1 0 15,3-1-1-15,0 1 1 0,2 0-1 16,-1 0 3-16,2-1-2 15,3 0 1-15,0-2 1 16,3 1-1-16,4-3 1 16,2-2 3-16,2-1 3 15,1 1-1-15,-1-1-3 0,3 1-1 16,-3 1-2-16,2 0 0 16,1 1-1-16,0-1 0 15,1 3 0-15,-2-1 0 16,-1 1-1-16,1 0-1 0,-3 0 3 15,1 2 0-15,-2 1-1 16,-1 1 2-16,-4 1 1 16,0 0 0-16,0 1-3 15,-2 0 2-15,2 1 0 16,-3 0-1-16,-2-2 0 16,-1 1 1-16,-8-2-1 15,0 2 3-15,-8-3 4 0,-6 0-2 16,-4-2 7-16,-5 1 0 15,-4-2 0-15,-1 1 0 16,-3-3-1-16,0 0-5 16,-4 1 0-16,3-1-6 15,-3 2-1-15,2-2-1 0,1 1 1 16,-1 0 0-16,-1 1-2 16,1 2 2-16,-3 0-2 15,-3 2 1-15,-6 3 0 16,-8 0-1-16,-8 0-43 0,-20-3-94 15,-15-13-293-15</inkml:trace>
  <inkml:trace contextRef="#ctx0" brushRef="#br0" timeOffset="30061.38">12872 8479 10 0,'-1'0'11'0,"-3"0"31"15,-1 0 25-15,0 0-34 0,-1 0-13 16,-1 0-2-16,1 0-3 16,-1 0 4-16,0 0 8 15,1 0 20-15,1-1-11 16,0-2-10-16,0-2 1 15,2 2 2-15,-1 1-8 16,1 0-7-16,1 1-6 16,0 0-2-16,1 0-2 0,-2-1-1 15,2 2 3-15,1-1 9 16,-2 1 11-16,2-2-7 16,0 2 0-16,0 0-12 15,0 0-8-15,2 0 1 0,3 0 3 16,0 0-1-16,3 0 0 15,2 0-1-15,2 0 1 16,2 0 1-16,2 0 5 16,1 0-3-16,3 0-1 15,0 0-1-15,4 0-2 16,-2-1 0-16,0 0 0 16,-2-2 1-16,-1 2-1 0,-5 0 0 15,2-1-1-15,-6 1 1 16,0 1-1-16,-4 0 1 15,-1 0-1-15,1 0 0 16,-2 4-2-16,-2 1 2 0,-2 2-3 16,0-1 6-16,-6 2-3 15,-5-1-27-15,-2-2-26 16,0-3-44-16,-4-2-205 16</inkml:trace>
  <inkml:trace contextRef="#ctx0" brushRef="#br0" timeOffset="31826.86">12593 8557 174 0,'-10'0'10'16,"0"-3"-2"-16,0-1 0 16,2 2-3-16,-1 1 5 0,4-1 22 15,-1-1 26-15,1 1 1 16,-1 0-17-16,4 0-10 16,1-1-4-16,1 2-5 15,0-2-4-15,0 2-8 16,6-3-7-16,4 1 4 15,3-1-3-15,3 0 0 0,1 0 0 16,3 1 2-16,2-1 1 16,2 1-4-16,1 1 0 15,2-2 0-15,3 0-2 16,3 0 1-16,5 0-2 16,2 0 0-16,2-1 1 0,6 0-2 15,1 1 1-15,2-1-1 16,4 0 1-16,-2 0 0 15,3-2-1-15,1 2 0 16,1-1 1-16,2 0 0 16,-1 1 0-16,1 0 5 0,6 0-2 15,-2-2-1-15,2 0 1 16,-1 0-1-16,6-1 1 16,-1-2 1-16,-1 1 0 15,1-2 0-15,1 1-2 16,1 0 0-16,-1 0 0 15,-4 1 0-15,1-2-2 0,-4 3 2 16,1-1-1-16,-1 1-1 16,1-2 1-16,0 2 0 15,5 0 0-15,-3 1 0 16,2 1-1-16,1-1-1 0,0 2 1 16,3 0-1-16,-2 0 1 15,5 2 0-15,-3-2-1 16,2 3 2-16,-1-1-2 15,0 1-2-15,-1-1 4 16,0 2-2-16,4-2 0 0,-2 1 0 16,-3 2 1-16,0-1 0 15,-3-1 0-15,-1 2-1 16,-2-2 0-16,-4 1 1 16,0-1-1-16,0 1 2 15,-5 0-2-15,0 1 1 16,-5-3-1-16,-2 3 1 0,-4-3-1 15,-3 2 0-15,-5 0 1 16,-5 1-1-16,-1-1 0 16,-7 1 1-16,-3 0-1 15,-5 0 1-15,-3 0-1 0,-5 0 1 16,-3-2-1-16,-2 2 0 16,-3 0 3-16,-1 0-2 15,0 0 6-15,0-2-1 16,0 2-1-16,0 0-3 15,-3 0-2-15,-4 0 2 16,1-1-1-16,-5 1 1 0,-1 0-2 16,-1 0 1-16,-2 0-2 15,-2 0 2-15,-2 0-1 16,1 0 0-16,-2 0 0 16,-3 0 0-16,0 0 0 15,-3 0 0-15,-2 0 0 0,-3 1 1 16,-4-1-3-16,-4 4 3 15,-3-3 0-15,-3 3-1 16,-3-2 0-16,-2 1 0 16,1 1-1-16,-1-2 2 15,-2 1-1-15,3 0 0 0,-2-1-1 16,1 2 1-16,-1-2 0 16,-3-1 1-16,3 2-1 15,-3 0 0-15,0 0-1 16,-1-3 3-16,-1 3-2 15,-1 2 0-15,0-3 0 16,-3 1 0-16,0-1-1 0,-3 1 1 16,-2 1 0-16,-1-1 1 15,-3 1 0-15,2-2-2 16,-3 1 1-16,2 0 1 16,-1-2 0-16,1 2-3 15,-1-2 2-15,-1 1 1 0,1-1-1 16,0 2 0-16,-1 0 0 15,-1-1 0-15,2 0 0 16,-1 2-1-16,-1 0 2 16,3-2-1-16,1-1 0 15,1 1 1-15,4 0-2 0,1-2 1 16,1 0 0-16,0 2 0 16,2-2 0-16,2 0 0 15,-1 0 0-15,0 0 1 16,3 0-1-16,-3 0-2 15,6 0 3-15,0 0-1 0,-1 0 1 16,4 0-2-16,1 0 2 16,1 0-1-16,0-2 0 15,1 2 0-15,4 0 0 16,0 0 0-16,-1 0 0 16,1 0 0-16,1 0 0 0,1 2 0 15,-2 2 0-15,5 0 0 16,-1-1 0-16,1 2 0 15,3 0 0-15,2 1 0 16,3-3 0-16,1 1 0 16,5 1 0-16,0-2 1 15,2 0-2-15,2 1 2 0,-2 1-3 16,1 1 1-16,-2-5-109 16,-2-1-90-16</inkml:trace>
  <inkml:trace contextRef="#ctx0" brushRef="#br0" timeOffset="33639.35">10814 8724 195 0,'0'0'184'0,"0"0"-157"16,0 0-4-16,6-2-8 15,3-2-2-15,3 1-2 0,2-1-3 16,2 0-4-16,5-1 0 16,2-2-2-16,-1 2-1 15,4-2 0-15,2 1 0 16,0 0 0-16,3 1 0 15,3-3-2-15,2 2 1 0,5-2 1 16,2 0 1-16,5-1-3 16,3-1 2-16,3 1 3 15,4-1 2-15,-1 0-2 16,2 3 0-16,1-2-3 16,3 2-1-16,0 1 2 15,4 0-2-15,1 0 0 0,0-1 2 16,2 2-2-16,0-2 1 15,0 0-1-15,0 0 0 16,0 1 1-16,0 0-2 16,-1 0 2-16,1-1 2 15,-1 3 6-15,0-2-3 0,0 0 0 16,-3 0 3-16,4 1-3 16,-1-3 3-16,0-1-1 15,-1 1-4-15,3-2 0 16,-4 1-1-16,-2 0-1 15,-1 0 0-15,-2 0 1 0,-1 1 0 16,-1-1-4-16,1 1 3 16,-2 0-1-16,-2 1 0 15,3 2 0-15,-6-2 0 16,0 3 2-16,2 1-1 16,-1 2-2-16,2-2 0 0,0 2-1 15,5-1 2-15,0-1 0 16,3 1 0-16,1-1-1 15,1 1 0-15,1 0-1 16,1-3 1-16,3 1 0 16,2 0 1-16,2 0 0 15,0 0-1-15,-1 1 1 0,4-3-1 16,-3 0 0-16,1 3 1 16,-1-3-2-16,0 0 1 15,0 1 1-15,-3 1-1 16,2 0 0-16,-2-1 0 15,-1-1 1-15,1 3-1 0,1-1 0 16,2-1 1-16,-2 2-1 16,-2-3 1-16,-1 3 0 15,0-2 0-15,-4 1-1 16,-2 0 1-16,-1-1 3 0,1 2 0 16,-6-1 1-16,0 0 1 15,-5 1-2-15,-3 1 2 16,-2-1-3-16,-5 2-1 15,-4 1-2-15,-9-2 1 16,-12-1-6-16,-12-15-189 0</inkml:trace>
  <inkml:trace contextRef="#ctx0" brushRef="#br0" timeOffset="49592.18">6896 11230 196 0,'-2'0'5'16,"1"0"-3"-16,-2 0 2 15,2 0 12-15,-1-2 31 16,-1-1 39-16,3 1-37 0,-2-1 1 15,-1 0-23-15,2 2-12 16,1 0-1-16,-1-1-8 16,-1 1-2-16,2 1 3 15,0 0 7-15,0-1 19 16,3 0-18-16,5-1-8 0,5 1-3 16,1 0 4-16,5-1-3 15,4 1 1-15,2-1-2 16,2 2 0-16,3-2 3 15,2-1-1-15,-1-1 5 16,0-1-5-16,0-2 1 16,-2-2-5-16,-3 1 1 0,-1 0-1 15,-1-2 0-15,-4 4-1 16,-4 0-2-16,-1 1 2 16,-3 3-2-16,-4 2-26 15,-2 0-36-15,-5 0-51 16,-1 5-45-16</inkml:trace>
  <inkml:trace contextRef="#ctx0" brushRef="#br0" timeOffset="49920.28">7043 11288 277 0,'-10'4'34'0,"0"-1"18"0,4 0-27 16,-1-1-9-16,4-2-1 15,2 0 6-15,1 0 10 16,0 0 2-16,6 0-6 16,5 0 3-16,4-2 7 15,5-4-12-15,2 0-15 0,3 1-2 16,0-3 2-16,3 2-1 15,1-2-7-15,-3 1-1 16,2 2 1-16,-3 0-1 16,-3 1-2-16,-6-3-67 15,-4-1-265-15</inkml:trace>
  <inkml:trace contextRef="#ctx0" brushRef="#br0" timeOffset="50951.47">18456 9653 544 0,'2'-3'30'0,"0"-1"2"0,1 2-4 15,-2 2-25-15,4 0-5 16,-1 2-1-16,-2 7 0 16,1 2 3-16,-2 5 2 15,0 6 5-15,-1 2 2 16,0 2 0-16,0 0 0 0,0-1 0 16,0-2-1-16,0-6 3 15,0-2 4-15,10-6 3 16,7-9 3-16,12 0 31 15,13-18-1-15,18-10-28 16,16-11-12-16,19-10-6 16,14-7-3-16,13-3 3 15,8 0-6-15,-4 7 1 0,-1 7 1 16,-14 7-22-16,-14 2-106 16,-19 0-362-16</inkml:trace>
  <inkml:trace contextRef="#ctx0" brushRef="#br0" timeOffset="59904.42">6614 9104 433 0,'-8'0'26'0,"1"-1"-23"15,2-3 1-15,-1 1 3 16,5 1 1-16,0-2 13 15,1 2 23-15,0-2 0 16,2 1-20-16,12 1-24 16,5-2 3-16,4-2 2 0,7 0 2 15,3 0 2-15,5 0 2 16,2-1-6-16,3-1-1 16,-2 1 0-16,3 1-2 15,-2 0-1-15,-5-1-1 16,-1 1 0-16,-1 2 2 15,-9 1-5-15,-4 2-9 0,-8 1-62 16,-8 0-19-16,-6 3 7 16,-6 3-45-16,-13 4-137 15</inkml:trace>
  <inkml:trace contextRef="#ctx0" brushRef="#br0" timeOffset="60123.15">6707 9216 467 0,'-13'5'21'0,"4"-3"-7"0,7 1-12 16,2-3-2-16,11 0 14 15,10 0 27-15,7-7-14 16,11-1 1-16,3-2-13 16,7-2-6-16,-1 2-3 15,3-4-1-15,-2 4-1 0,-2-2-2 16,-4 3 0-16,-1-1-1 15,-8 0-49-15,-5 0-207 16</inkml:trace>
  <inkml:trace contextRef="#ctx0" brushRef="#br0" timeOffset="60966.83">6811 11343 486 0,'0'-2'6'16,"0"-5"13"-16,6 2-4 15,7-3-11-15,1-1-2 16,4 3 5-16,4-2 12 0,0-2-3 16,2 3 12-16,5-2-11 15,-1 1-6-15,1 2-6 16,0-1-1-16,0 0 2 15,0 2-3-15,-2-2-1 16,-1 2 0-16,-5 0-1 0,-2-1 1 16,-6 1 0-16,0 0 1 15,-7 0-3-15,-1 3 2 16,-2 2-2-16,-3-1-1 16,0 1-47-16,-3 0-44 15,-4 0-43-15</inkml:trace>
  <inkml:trace contextRef="#ctx0" brushRef="#br0" timeOffset="61138.68">6976 11288 446 0,'-6'4'22'0,"4"-1"0"16,2-1 10-16,3-2 11 15,12 0 16-15,2 0-22 16,6-5-16-16,4 0-13 15,4 1-7-15,0 0 1 16,-3-3-7-16,-11-3-227 0</inkml:trace>
  <inkml:trace contextRef="#ctx0" brushRef="#br0" timeOffset="74106.98">21094 4642 603 0,'-1'-18'171'16,"-2"2"-167"-16,-1 5 5 15,2 6 16-15,2 4-10 16,0 1-4-16,0 11-19 0,0 6-2 15,0 9 8-15,0 8 2 16,0 2 2-16,0 2 0 16,1-4-1-16,2-4 1 15,-2-6-1-15,2-6 0 16,-1-7 0-16,5-5-2 16,0-6 1-16,4 0 5 0,1-10 14 15,1-1-2-15,2-6-6 16,-1 1-6-16,-2 3 2 15,-5 4-2-15,-2 1-4 16,1 3 0-16,-2 5-2 16,1 0-3-16,1 0-4 15,1 8 1-15,0 1 2 0,3 0 6 16,-1 0 1-16,2 0-1 16,1-4 0-16,3-4 1 15,-1-1 0-15,5-2 3 16,-1-10 1-16,-1-4-1 15,-3-5-2-15,1-5 4 0,-6-5 3 16,-3 3-2-16,-5-1-5 16,-1 5 0-16,0 4-2 15,-3 9-1-15,-7 4-4 16,1 5 0-16,-2 2 0 16,3 11-10-16,2 4-24 0,1 5-9 15,5 4-36-15,0-1-66 16,5-1-164-16</inkml:trace>
  <inkml:trace contextRef="#ctx0" brushRef="#br0" timeOffset="74310.08">21446 4846 698 0,'3'0'70'0,"-2"0"12"15,2 0-30-15,1 0-30 16,2 1-16-16,1 9-4 0,2 6-1 15,-3 8-2-15,-1 4-1 16,-3 6 2-16,-2-1 2 16,0 2-1-16,-2-4-25 15,-3-7-21-15,-1-11-80 16,4-10-169-16</inkml:trace>
  <inkml:trace contextRef="#ctx0" brushRef="#br0" timeOffset="74935.03">21596 4065 720 0,'3'-11'54'16,"-1"3"-3"-16,0 4-27 15,1 4 1-15,2 0-13 16,-2 9-17-16,1 6 3 15,1 6 3-15,-2 3-1 0,0 2 1 16,-1 1 1-16,-2-2-2 16,0-1 0-16,0-6-31 15,0-5-15-15,-5-5-45 16,2-6-19-16,-2-2-77 16</inkml:trace>
  <inkml:trace contextRef="#ctx0" brushRef="#br0" timeOffset="75185.39">21575 3847 579 0,'-8'-11'18'0,"-5"6"13"0,-2 5-1 16,0 0-20-16,0 11-7 16,0 7 0-16,2 8-1 15,4 4-1-15,1 9 3 16,5 4-1-16,3 4 1 0,0 1-1 15,8-3 1-15,4-4-2 16,4-7-2-16,5-8-17 16,0-9-12-16,3-6-14 15,0-10-23-15,1-1-32 16,-4-9-143-16</inkml:trace>
  <inkml:trace contextRef="#ctx0" brushRef="#br0" timeOffset="75372.88">21757 3868 695 0,'7'-3'53'0,"6"-4"-25"15,7 7-27-15,7 2 1 0,4 12 5 16,2 7 6-16,-2 7-2 16,-6 11-3-16,-7 11-6 15,-12 7-3-15,-6 9 3 16,-6 3 0-16,-13-1 0 0,-4-2-52 15,-3-11-69-15,4-13-322 16</inkml:trace>
  <inkml:trace contextRef="#ctx0" brushRef="#br0" timeOffset="76404.05">19726 4766 502 0,'5'-19'10'16,"1"-1"53"-16,-2 6-11 0,0 3-1 16,-1 5 2-16,-3 6-9 15,0 3-25-15,0 13-34 16,-4 7 12-16,-1 6 4 16,-4 8 3-16,3 0-3 0,0-1 0 15,3 0 0-15,1-7 0 16,2-4 1-16,0-8-1 15,0-5 0-15,4-6-1 16,1-6 0-16,3-2 7 16,3-13 4-16,-1-1-8 15,5-5-2-15,-3 3 0 16,0 1 0-16,-5 5-1 0,0 5 0 16,-4 7 0-16,-2 0-2 15,1 7-10-15,-2 5 5 16,2 5 7-16,0-1 1 15,3 3 0-15,3-3 1 0,0-5 0 16,7-1-3 0,1-8 3-16,4-2 3 0,1-5-1 15,-1-10 0-15,0-5-1 16,-3-7 0-16,-3-4 4 16,-4 0 2-16,-4-6 0 0,-4 5-2 15,-2 0-2-15,-3 10-4 16,-7 4-3-16,-2 9 0 15,-1 9-4-15,0 2 0 16,0 13-35-16,6 4-46 16,4 5-64-16,3 0-163 15</inkml:trace>
  <inkml:trace contextRef="#ctx0" brushRef="#br0" timeOffset="76794.67">20120 5120 629 0,'0'0'90'0,"-3"0"-88"16,-4 0 33-16,-1 0-31 16,1 6-5-16,-2 3-2 0,-1 6 6 15,1 1-3-15,2 2 0 16,1 1 1-16,3 0 0 15,3-2 0-15,0-2 0 16,0-1-2-16,7-7-1 16,4-2 1-16,4-5 4 0,1 0 4 15,1-12-3-15,-1-3 1 16,-3-6-3-16,0-2 3 16,-7-2 0-16,-3 0 8 15,-3 4 6-15,-3 5 1 16,-7 4 2-16,-5 6-6 0,-3 6-14 15,-2 0-4-15,4 9-1 16,1 4 4-16,2 1-12 16,8-2-61-16,5-3-67 15,0-6-222-15</inkml:trace>
  <inkml:trace contextRef="#ctx0" brushRef="#br0" timeOffset="77107.15">20135 4215 491 0,'0'7'229'16,"0"-2"-242"-16,-2 4 9 15,-4 3 1-15,-1 3 4 16,-2 1 2-16,2 2-1 0,1-3 1 16,3 3-3-16,2-3-1 15,1-2 1-15,0-2-21 16,0-5-48-16,2-4-103 15</inkml:trace>
  <inkml:trace contextRef="#ctx0" brushRef="#br0" timeOffset="77372.73">20071 4094 523 0,'-2'-16'13'16,"2"7"29"-16,-5 6 10 16,-2 3-26-16,-3 12-27 15,-3 7-5-15,1 10 6 0,-3 7 5 16,2 5 2-16,2 7 2 16,1 4-1-16,3 2-3 15,2-2 3-15,5-4-3 16,0-7-46-16,5-11-20 15,7-12-24-15,4-13-60 0</inkml:trace>
  <inkml:trace contextRef="#ctx0" brushRef="#br0" timeOffset="78513.36">20029 4212 55 0,'-2'-2'259'0,"-1"-2"-220"16,1-1 26-16,2-1-9 15,0 3-8-15,0-1-9 16,0 0-10-16,0-1-9 15,5-1-5-15,4 1-5 16,0 0-6-16,-1 1 1 16,3 0-3-16,-4 1 1 0,0 3-2 15,-1 0-2-15,-1 0-2 16,-3 7 0-16,2 1-1 16,0 2 0-16,-1 4 4 15,-2 1 0-15,-1-1 0 16,0 3 0-16,-3 2-8 0,-2-3 17 15,0 2-1-15,-1-2-2 16,-2-3-4-16,3-2 3 16,0-3 1-16,2-4 7 15,0 0 12-15,1-3 9 16,2-1 7-16,0 0-15 0,5 0-5 16,7-2-12-16,6-4-9 15,6 0 4-15,5 0-1 16,2 0-3-16,-1 2 0 15,-6 1-2-15,-6 1-49 16,-12-1-97-16,-6-1-256 16</inkml:trace>
  <inkml:trace contextRef="#ctx0" brushRef="#br0" timeOffset="79716.92">21527 4041 474 0,'-3'-5'12'0,"3"-2"25"16,0 2-8-16,0-2-4 15,4 2-4-15,4 1-11 16,4-2-6-16,3 2-1 16,1 1 0-16,1 3 0 0,0 0 1 15,-4 0-2-15,-1 0-1 16,-7 5-2-16,-4 5-4 16,-1 2 4-16,-4 4 4 15,-10 0 9-15,0 5 0 16,-2-4-8-16,-2 3-1 15,5-4-2-15,2-2 1 16,4 0 0-16,3-5 2 0,4 0-1 16,4-3-2-16,11-3 6 15,6-3 23-15,9 0 18 16,4-3-24-16,1-6-17 16,-1 0-4-16,-4-1-1 0,-5 3-3 15,-8-1-26-15,-8 0-116 16</inkml:trace>
  <inkml:trace contextRef="#ctx0" brushRef="#br0" timeOffset="81685.53">19810 4429 648 0,'0'-23'8'16,"0"4"-9"-16,0 4 3 0,1 3 1 16,3 2-2-16,1 1 17 15,5 1 0-15,4-3-12 16,8-2-4-16,4-2-2 16,5-3 2-16,5-3 0 0,-1-6-3 15,3-4 4-15,-4 1-3 16,0-2 0-16,1-2 1 15,3 3 0-15,4 3-1 16,2 4 0-16,6 4 0 16,3 3 0-16,8 3-1 0,5 6 0 15,9 1-1-15,4 7 2 16,6 0-1-16,-1 9 1 16,-2 8-1-16,0 10-1 15,-11 10 2-15,-5 10-2 16,-13 9 13-16,-7 11 5 15,-13 6-1-15,-9 4-7 16,-9-1-2-16,-9-2-1 0,-6-2-4 16,-6-6 4-16,-11-7 12 15,-8-5 9-15,-11-1-8 16,-6-5-7-16,-8-6-4 16,-1-4-5-16,2-9 0 0,4-9-1 15,10-9 0-15,10-11 4 16,19-21 9-16,12-16 10 15,26-8-31-15,26-10 7 16,17-4 1-16,22 1-10 16,18 4 5-16,5 9 1 0,2 6 0 15,0 8-1-15,-7 8 3 16,-8 8-3-16,-16 12 1 16,-16 3 1-16,-15 12 2 15,-19 15-3-15,-22 10 0 16,-19 13 1-16,-22 7 1 15,-26 9 6-15,-21 9-2 0,-24 0 0 16,-18-6 1-16,-17-6 0 16,-14-10-2-16,-11-12 1 15,-6-7 3-15,-4-12 3 16,2-7-4-16,8-15-4 0,16-6 3 16,16-22-3-16,21-22 3 15,22-19-2-15,26-24-1 16,21-19-8-16,25-11-15 15,14-3-3-15,27 7 5 16,16 11 14-16,18 17 2 16,10 14 4-16,13 19-1 0,2 11 1 15,8 12 0-15,-5 13 1 16,-6 19-2-16,-10 8 0 16,-16 25 0-16,-13 10-1 15,-16 13 3-15,-14 10-4 16,-18 5 4-16,-4 3-4 0,-23-2 3 15,-12-1 1-15,-15-4 3 16,-13-7 7-16,-14-6 9 16,-13-6-3-16,-10-6-6 15,-6-8-6-15,-4-10-3 16,2-8 1-16,6-9-2 0,11-6 1 16,14-17 1-16,18-15 3 15,21-17 1-15,29-11-5 16,27-10-8-16,38-6 0 15,36 1 4-15,34 4 0 16,33 12 2-16,26 9-1 0,17 10 0 16,8 14-8-16,4 12-15 15,-5 11-20-15,-16 5-28 16,-20 14-35-16,-29 2-131 16</inkml:trace>
  <inkml:trace contextRef="#ctx0" brushRef="#br0" timeOffset="83482.37">21535 6041 671 0,'-3'-7'51'0,"1"2"17"15,-1 2-11-15,1 3-36 16,1 0-10-16,-2 8-16 15,1 10-3-15,1 6 7 16,-2 6 2-16,1 9 2 0,1 2 1 16,1-1-2-16,0-3 1 15,0-6-1-15,6-7-1 16,0-7-1-16,2-9 0 16,2-6-2-16,3-2 4 15,1-12 8-15,2-8-2 0,0-1-4 16,-1 0 0-16,-5 1-2 15,0 4 0-15,-5 5-2 16,-2 6 0-16,-2 2-1 16,1 3-2-16,-2 1-8 15,0 8 0-15,0 1 9 0,3 4 2 16,0 1 1-16,3-1 0 16,0-2 0-16,3 1-1 15,3-6 0-15,3-5 1 16,0-2 3-16,4 0 0 15,1-7-1-15,-2-8 2 0,1-5-2 16,-4-4 2-16,-4-3-3 16,-6-2 9-16,-4-2 0 15,-1 3 4-15,-1 2 1 16,-9 5-5-16,0 5-7 16,-1 5-3-16,-1 6-2 0,3 4-3 15,2 1-43 1,1 3-36-16,5 3-144 0</inkml:trace>
  <inkml:trace contextRef="#ctx0" brushRef="#br0" timeOffset="84044.84">21889 6461 652 0,'0'-7'74'16,"0"4"-6"-16,-2-2-14 16,2 4-37-16,0 1-3 15,-2 1-13-15,1 7-8 16,-1 4 3-16,1 5 4 0,-2 2 0 15,2 5 0-15,-1-2 1 16,2-2-1-16,0-1 0 16,2-3 0-16,5-6 0 15,3-4-1-15,2-6 0 16,5 0 3-16,1-9 5 16,3-8-2-16,0-2-2 0,-4-5 0 15,-4 2 1-15,-9 2 10 16,-4-1 6-16,-3 2 1 15,-11 5-3-15,-5 6-14 16,-4 3-4-16,0 3-3 16,0 2-10-16,5 3-41 0,5 1-30 15,7-2-201-15</inkml:trace>
  <inkml:trace contextRef="#ctx0" brushRef="#br0" timeOffset="85513.8">21948 5613 141 0,'-1'0'55'0,"1"0"-7"0,0-3 28 15,0 1-28-15,0-4-1 16,0 1 5-16,3-1-1 16,5 0-5-16,0-1-15 15,3 1-11-15,-2-1-6 16,3 2 4-16,-1 0 5 16,-2 4 0-16,1 1-6 0,0 0-7 15,-1 6-4-15,-3 1-2 16,1 6-2-16,-4 1-4 15,-3 2-1-15,0 2 3 16,-5 1 2-16,-4-4-2 16,0 2 4-16,0-7-1 15,2-1 7-15,1-3 5 16,4-3-2-16,2-2-2 0,2-1-2 16,14-1-5-16,6-5 8 15,7 0-6-15,8-2-5 16,1-2-1-16,-2 2 0 15,-8 1 0-15,-5 4-28 0,-11-2-54 16,-8 3-56-16,-4 0-282 16</inkml:trace>
  <inkml:trace contextRef="#ctx0" brushRef="#br0" timeOffset="86076.3">21901 5436 597 0,'0'-9'32'16,"0"4"18"-16,0 3 0 15,-5 2-23-15,-4 5-19 16,-3 12-11-16,0 5 3 0,-1 8 9 15,2 6-1-15,2 6 1 16,2 5 1-16,6-2-4 16,1 0-2-16,1-3 0 15,11-7-1-15,6-9-9 0,6-8-27 16,5-11-37-16,6-7-50 16,1-12-224-16</inkml:trace>
  <inkml:trace contextRef="#ctx0" brushRef="#br0" timeOffset="86295.03">22235 5411 621 0,'0'-8'131'16,"0"0"-108"-16,12 2-2 15,9 3-21-15,5 3 0 16,7 5 5-16,1 10 1 0,-2 7 6 15,-1 11-4-15,-7 9-2 16,-8 9-2-16,-11 11-1 16,-5 6-3-16,-6 4 4 15,-14-3-10-15,-5-4-116 0,-3-11-217 16</inkml:trace>
  <inkml:trace contextRef="#ctx0" brushRef="#br0" timeOffset="86670.01">22673 6477 672 0,'1'-17'2'16,"-1"1"6"-16,0 2 74 15,0 6-16-15,0 6-22 16,-1 2-18-16,-4 7-22 0,-1 12-11 15,-3 8 5-15,-2 8 4 16,-3 7 0-16,1 3-2 16,1 4 1-16,-2-1 1 15,5-5-54-15,3-12-161 16</inkml:trace>
  <inkml:trace contextRef="#ctx0" brushRef="#br0" timeOffset="87201.18">23165 5974 745 0,'0'-3'8'0,"-4"-2"-9"15,2 5 12-15,1 2-6 16,-1 10-1-16,2 3-4 0,0 8 3 15,0 5 1-15,3 5-1 16,3 1 1-16,-3-1-3 16,3 1 0-16,-2-4 0 15,0-8-1-15,0-7 1 16,2-6 1-16,-2-6-2 0,2-3 2 16,4-9 6-16,-3-5-4 15,6-3-2-15,-2 0 0 16,2 2 5-16,-4 1-5 15,0 7-1-15,-4 2 0 16,-1 5 3-16,-2 0-4 0,0 8-6 16,0 1 5-16,1 5 1 15,3-4 1-15,-2 2 0 16,3-6-1-16,4-2 1 16,2-4 1-16,2 0 2 15,1-8-2-15,4-8-1 0,-2-6 2 16,0-2-2-16,-3-10 3 15,-4-2-3-15,-1-2 1 16,-7 6 7-16,-3 5 1 16,0 8-4-16,-3 10-6 15,-7 6-4-15,-1 3 0 16,-1 12-31-16,1 6-47 0,4 2-118 16,4 5-178-16</inkml:trace>
  <inkml:trace contextRef="#ctx0" brushRef="#br0" timeOffset="87419.92">23620 6285 842 0,'0'2'17'0,"0"5"-12"0,0 3-8 16,0 8 3-16,0 5 3 15,-5 3-1-15,2 3-1 16,0 0 0-16,-1-4 1 16,1-4-13-16,1-8-55 15,2-9-93-15,0-4-253 16</inkml:trace>
  <inkml:trace contextRef="#ctx0" brushRef="#br0" timeOffset="87841.81">23737 5424 685 0,'1'-5'41'0,"-1"1"16"15,0 2-10-15,0 2-19 0,0 7-24 16,0 9-10-16,0 7 6 16,-1 4 2-16,1 8-2 15,-2 2 2-15,2 1-1 16,0-2 0-16,0-4 1 0,-2-7-20 16,-2-5-42-16,-2-10-68 15,0-9-110-15</inkml:trace>
  <inkml:trace contextRef="#ctx0" brushRef="#br0" timeOffset="88076.16">23590 5305 721 0,'-2'-6'12'15,"2"1"36"-15,0 5-9 16,0 2-20-16,0 9-20 15,0 5-2-15,0 5 4 0,0 9-1 16,0 3-1-16,0 5 1 16,0 0 1-16,6 3-1 15,3-3 1-15,6-4-2 16,4-7-36-16,4-10-31 0,3-7-39 16,-1-10-84-16</inkml:trace>
  <inkml:trace contextRef="#ctx0" brushRef="#br0" timeOffset="88263.61">23861 5191 743 0,'1'-17'39'0,"4"9"22"16,9 8-48-16,6 10-23 16,9 14 7-16,2 9 3 15,6 8 1-15,-2 10 1 16,-6 10-3-16,-14 8 1 15,-12 9-2-15,-11 8 5 0,-19-1-11 16,-13 0-178-16</inkml:trace>
  <inkml:trace contextRef="#ctx0" brushRef="#br0" timeOffset="88763.7">21504 7163 636 0,'-8'-11'42'0,"4"1"21"0,4 0-8 16,14 1-31-16,13-1-22 16,15 0 6-16,18 1 10 15,16-2-6-15,19 1 1 16,18-1-1-16,15 2 2 15,13-1-3-15,15-2-4 16,10 0 0-16,3-5-2 0,8-1 3 16,0 3-5-16,-8 0-2 15,-13 1 2-15,-15 3-2 16,-19 5-1-16,-26 3 4 16,-25 1-1-16,-24 2-1 15,-18-1-1-15,-20 1 1 16,-12 0-4-16,-25 0-11 0,-16 0-11 15,-12 4-34-15,-15 0-34 16,-12-2-111-16</inkml:trace>
  <inkml:trace contextRef="#ctx0" brushRef="#br0" timeOffset="89388.65">21050 5696 458 0,'26'-17'15'0,"1"-1"-16"0,-5 4 2 16,0 4 3-16,-5 3-1 15,-3 2 34-15,-7 3 18 16,-5 2-22-16,-2 10-22 16,-2 9 19-16,-10 9 29 0,-7 12-5 15,-5 11-19-15,-3 13-14 16,-6 14-4-16,1 11 6 16,4 12-3-16,2 7-9 15,8 0-6-15,7-2-3 16,14-11-1-16,25-14-3 15,19-16-30-15,23-21-33 0,19-17-61 16,17-22-298-16</inkml:trace>
  <inkml:trace contextRef="#ctx0" brushRef="#br0" timeOffset="89826.17">24358 5328 820 0,'-2'-5'5'0,"2"5"-5"0,16 0-15 16,6 10 14-16,9 7 2 15,9 9 2-15,4 10-2 16,4 10 1-16,-5 12 2 15,-6 13 1-15,-12 13 4 16,-13 10 5-16,-12 10-6 0,-15 2-2 16,-20 4-3-16,-11-5 0 15,-10-10 1-15,-8-10-2 16,-11-6-3-16,-2-14-35 16,-6-12-130-16</inkml:trace>
  <inkml:trace contextRef="#ctx0" brushRef="#br0" timeOffset="90466.72">21389 7096 625 0,'-25'-1'8'0,"5"-3"-6"0,8-1 6 16,5 5-1-16,5 0-2 15,2 0 5-15,14-3 3 16,13-1-4-16,13-3 20 15,19-3 3-15,20 0-9 0,15-4-5 16,16-2-6-16,16-2 0 16,9-2-6-16,11 1-3 15,11-1 4-15,7 2-1 16,4 0-1-16,3 2-2 16,1 2 1-16,-4 2-2 15,-9 3 1-15,-5 3 6 0,-11 4-3 16,-11 2 1-16,-14 0-3 15,-10 0 0-15,-15 2 0 16,-11 3-3-16,-15 1 0 16,-11-3-1-16,-15 1 3 15,-9-1-3-15,-14 1 0 0,-7-4 1 16,-11 0 1-16,-5 0-17 16,-16 0-38-16,-15-6-45 15,-10 0-68-15,-10 1-185 16</inkml:trace>
  <inkml:trace contextRef="#ctx0" brushRef="#br0" timeOffset="90779.23">22366 6956 504 0,'-39'4'169'0,"13"-1"-165"16,13-3-3-16,13 0 4 16,17 0 1-16,22 0 0 15,20-6 10-15,24-2 14 0,22-3-6 16,24-4-4-16,20 1-6 16,15-1-3-16,15 0-2 15,2 2 13-15,4 2 1 16,-4 1 1-16,-10 4-10 15,-9 1-7-15,-19 2-6 0,-20 3-1 16,-23 0-1-16,-28 0-62 16,-30-3-177-16</inkml:trace>
  <inkml:trace contextRef="#ctx0" brushRef="#br0" timeOffset="108575.58">21521 8231 790 0,'2'-14'8'16,"-2"2"-5"-16,0 6 18 16,1 3-3-16,2 3-2 15,-2 8-17-15,-1 9-8 16,0 6 6-16,0 9 5 0,-3 5 2 15,-4 2-1-15,-1 0 0 16,1-6 0-16,1-8-2 16,3-8 0-16,3-8 0 15,0-7 0-15,3-2 0 16,9-12 8-16,2-7 2 16,2-3-8-16,2-2-1 0,-1-1-1 15,-6 6 1-15,-2 6-2 16,-4 5 0-16,-1 8-3 15,-1 0-3-15,0 12-4 16,0 4 8-16,2 4 2 16,3 0 1-16,2 1-1 0,4-6 1 15,4-1-1-15,4-6 1 16,2-8 0-16,0 0 2 16,-1-12 1-16,-2-6-1 15,0-7 1-15,-8-6 0 16,-5-4 9-16,-5-1 4 0,-3 2-2 15,-2-1-4-15,-7 6-5 16,-3 5-2-16,1 7-3 16,-4 6 1-16,5 9-5 15,3 2 0-15,0 4-18 16,5 11-37-16,2 1-28 16,0 2-115-16</inkml:trace>
  <inkml:trace contextRef="#ctx0" brushRef="#br0" timeOffset="109403.67">21972 8503 450 0,'-2'0'62'0,"0"0"45"15,1 0-33-15,0 0-8 16,-2 0-30-16,-1 3-28 16,1 4-7-16,-3 2 1 0,3 4 2 15,0 0-1-15,2 6 1 16,-1-2-2-16,2 2-1 15,0-1 0-15,4-2 0 16,3-1-2-16,2-3 1 16,2-4-1-16,3-5 0 15,2-3 3-15,1-3 2 0,-2-9 1 16,0-4-2-16,-3-5 3 16,-5-2 11-16,-5 0 7 15,-2 2-6-15,-5 3 0 16,-5 5-6-16,-5 4-8 15,-3 6-2-15,0 3-5 0,0 0-1 16,4 1-41-16,5 1-43 16,7-2-257-16</inkml:trace>
  <inkml:trace contextRef="#ctx0" brushRef="#br0" timeOffset="109981.74">22074 7772 532 0,'6'-8'27'0,"3"2"-24"16,5 0 4-16,3 0-6 15,-2 3-1-15,1 0-1 16,-1 0 3-16,-3 3 0 15,-2 0 8-15,-2 0 4 16,-5 4-6-16,-3 4-4 0,0 1 0 16,0-2 8-16,-3 2 2 15,-1-1 2-15,0 0-8 16,3-2-3-16,1 1-3 16,0-1 0-16,4 1-2 15,4 0 3-15,3 0-2 16,2-1-1-16,2 1 2 15,0 0 4-15,-2 0 4 0,-2 2 7 16,-4-2 0-16,-3 1-4 16,-4 3 1-16,0-1 12 15,-9 2 0-15,-7 1-5 16,-3 0-7-16,-1-2-8 0,0 0-2 16,-2-3-3-16,6-1 2 15,1-4-4-15,4-3-31 16,2 0-49-16,3-10-81 15</inkml:trace>
  <inkml:trace contextRef="#ctx0" brushRef="#br0" timeOffset="110231.72">21982 7697 589 0,'-16'-14'48'16,"2"2"5"-16,3 3 10 15,4 5-28-15,1 4-5 16,1 3-13-16,1 11-17 16,-1 11-2-16,-1 8 3 15,0 8-1-15,3 8 1 0,1 2 0 16,2 4 0-16,0-4 0 16,9-8-25-16,9-8-43 15,3-11-27-15,8-14-37 16,4-10-107-16</inkml:trace>
  <inkml:trace contextRef="#ctx0" brushRef="#br0" timeOffset="110450.45">22341 7560 672 0,'-10'-3'17'0,"4"-6"23"15,2 9-10-15,4 9-30 16,7 9-7-16,10 6 7 15,6 11 8-15,5 5 17 16,1 11-8-16,-2 6-8 16,-4 5-5-16,-7 3 0 0,-8 1-2 15,-7-5 2-15,-1-9-6 16,-14-6-58-16,-5-9-95 16,-3-15-242-16</inkml:trace>
  <inkml:trace contextRef="#ctx0" brushRef="#br0" timeOffset="110794.18">22822 8592 521 0,'0'3'134'0,"0"5"-94"16,-2 5-6-16,-4 8 9 15,-3 6 6-15,-2 6-8 0,-2 6-12 16,1 4-18-16,-1 0-6 16,4-1-2-16,4-6-17 15,5-8-135-15,10-13-353 16</inkml:trace>
  <inkml:trace contextRef="#ctx0" brushRef="#br0" timeOffset="111325.38">23735 8021 806 0,'3'-11'6'0,"-1"3"-16"0,-2 5 10 15,-2 3-10-15,-7 12 1 16,-2 7 7-16,-4 6 6 16,1 5 0-16,0 2 3 15,5-1 1-15,3-3-7 16,4-3 2-16,2-5-3 16,5-5 1-16,8-3 0 0,4-5-1 15,0-3 3-15,4-3 0 16,-3-1 1-16,-1 0-5 15,-3 0 4-15,-3 0-4 16,-4 0 1-16,-1 0-1 0,0 0 0 16,-3 0-1-16,3 2 2 15,0 1-1-15,2-3 2 16,1 0 0-16,3 0 1 16,2-10-1-16,3-5 4 15,3-5-3-15,-1-8-1 16,2-8 1-16,-3-5 2 0,-2 1 5 15,-5 2-6-15,-3 7-3 16,-5 8 9-16,-3 10 10 16,-2 10-9-16,-4 3-12 15,-3 13 0-15,3 7 2 16,0 11-26-16,3 4-37 0,3 2-89 16,2-1-298-16</inkml:trace>
  <inkml:trace contextRef="#ctx0" brushRef="#br0" timeOffset="111512.9">24162 8355 833 0,'3'7'20'16,"-3"2"-17"-16,0 8-1 16,-3 7 5-16,-4 7 5 15,-2 7-5-15,0 2-5 0,0-2 1 16,4-1-1-16,4-8-23 15,1-10-41-15,7-14-83 16,6-5-270-16</inkml:trace>
  <inkml:trace contextRef="#ctx0" brushRef="#br0" timeOffset="112044.12">24343 7437 685 0,'0'-6'1'0,"0"0"-1"16,7 3 1-16,5 0-3 16,3 0 1-16,4 2 1 15,2 1 3-15,-1 0 0 16,-1 0 1-16,-5 5-3 0,-4 3 0 16,-5 4-3-16,-5 4 2 15,0-1-1-15,-3 2 3 16,-5 2-1-16,-2-3 0 15,-1-1-1-15,1-3 1 16,3-5 0-16,0 1 1 0,6-4-2 16,1-1 1-16,6 0-4 15,11 0 4-15,5 1 3 16,2 4-1-16,1 0-3 16,-1 2-1-16,-4 0 3 15,-10 2 6-15,-5 2 6 0,-5-2 5 16,-1 3-3-16,-13-1 2 15,-11-2-4-15,-5 0-7 16,-3-4-3-16,-7-4-3 16,0-4 2-16,1 0-38 15,3-12-67-15,5-8-205 0</inkml:trace>
  <inkml:trace contextRef="#ctx0" brushRef="#br0" timeOffset="112278.49">24260 7152 748 0,'-15'-4'6'0,"0"4"-7"16,-2 4-2-16,3 18 6 16,-3 8 0-16,1 12 2 0,2 13 1 15,4 9-4-15,8 8 2 16,2-2-1-16,9-2-1 15,9-6 0-15,10-11-2 16,5-13-2-16,5-9-54 16,4-12-14-16,2-13-56 0,2-4-186 15</inkml:trace>
  <inkml:trace contextRef="#ctx0" brushRef="#br0" timeOffset="112512.79">24746 7206 647 0,'0'-15'25'16,"0"4"17"-16,0 7 16 16,0 4-34-16,13 12-24 15,7 10-7-15,7 7 14 16,5 13 4-16,2 9-1 0,-3 13 1 16,-9 5-4-16,-14 14-2 15,-10 4-1-15,-18 3 0 16,-15-3 0-16,-8-6 0 15,-8-9-5-15,-6-16-71 16,0-13-254-16</inkml:trace>
  <inkml:trace contextRef="#ctx0" brushRef="#br0" timeOffset="170620.74">19364 7808 643 0,'-6'-14'5'0,"3"2"0"15,3 4 9-15,0 1 8 0,0 0-12 16,3 2-1-16,-1 3 4 15,0 2-3-15,0 0-7 16,-1 2-3-16,-1 7-3 16,0 6 7-16,0 5 1 15,0 6-2-15,-5 9 1 0,-3 4 1 16,-2 9 4-16,-2 4 8 16,-3 4-5-16,0 6-5 15,-5 3-1-15,-1 8 0 16,-3 4-3-16,-3 3 1 15,-2 7-1-15,-3-2-1 16,1 1 0-16,-1-1 2 0,1 0 0 16,0-5 1-16,2-3-2 15,1 2 0-15,1-7-1 16,4-7 1-16,2-6-2 16,3-10 0-16,5-10-2 15,3-9 2-15,5-6-10 0,4-12-32 16,1-9-65-16,5-6-80 15,5-24-254-15</inkml:trace>
  <inkml:trace contextRef="#ctx0" brushRef="#br0" timeOffset="171026.94">19663 7763 380 0,'4'-14'21'0,"-4"4"30"16,0 2 11-16,0 6 2 16,0 1-21-16,0 1-10 15,0 0-21-15,-2 8-7 0,-2 6-4 16,-1 10 1-16,0 8 1 15,-3 9 2-15,-3 8 3 16,-2 11 7-16,-2 7 3 16,-6 9 0-16,-4 10-4 0,-4 9-6 15,-4 7-3-15,-3 3-1 16,-5 3-1-16,2 3 0 16,-3-1-3-16,4-5 3 15,0-6-2-15,1-7 1 16,5-7 0-16,4-15-1 15,5-10 0-15,2-10-2 0,10-13-4 16,5-11-34-16,5-8-30 16,1-11-72-16,0-7-342 15</inkml:trace>
  <inkml:trace contextRef="#ctx0" brushRef="#br0" timeOffset="172979.94">12020 9857 241 0,'-18'0'18'16,"3"-5"29"-16,4 0 2 15,1 0-2-15,4-1-20 16,2 1 6-16,2-2-4 16,2 1-7-16,0 1-7 0,6 0-13 15,3 0 0-15,4-1-1 16,7 0 0-16,1 0 1 15,7-1-2-15,3-1 1 16,6 1 0-16,5-2-1 16,1 0 2-16,9-2-1 15,4 2 4-15,5 0-1 0,6-1 1 16,5-1 1-16,6 1-2 16,4-1 0-16,4-1 3 15,4 1-1-15,2-2 1 16,2 1 6-16,2 1-2 0,2-2-3 15,0 1 5-15,-1 0 2 16,1 1-2-16,0-1-1 16,-2 1 3-16,0 2-1 15,0-2 1-15,0 2-7 16,3-1-1-16,1-1-2 16,-1 2-3-16,4 0 0 0,-1 1-2 15,2-3 2-15,-3 2-2 16,-2 0 0-16,1 1 1 15,-7-3-1-15,-1 3 1 16,-4 0-2-16,-2 0 2 0,-7 0 0 16,-2 0-1-16,-5 3 3 15,-6-2-1-15,-6 2-2 16,-5 0 1-16,-9 3 0 16,-8-1 0-16,-6 2-1 15,-12 1-2-15,-8 0-56 16,-12 0-40-16,-4 0-100 15</inkml:trace>
  <inkml:trace contextRef="#ctx0" brushRef="#br0" timeOffset="173776.76">11570 9818 566 0,'12'0'14'0,"2"0"-13"0,6-8 2 16,6 4-2-16,9-1 1 16,2-2-2-16,8-1 2 15,4 0-1-15,6-3 1 16,3 2-2-16,5-3 0 16,1 0 2-16,4 0-2 15,2 0 0-15,5 0 0 0,2-1 0 16,5 1 1-16,2-3 7 15,7 4 5-15,3-1-2 16,4 0-4-16,-1 3-1 16,7-2-1-16,-3 1-3 15,3 4 5-15,-2-3-5 16,2 0-1-16,0 0-2 0,-2 0 2 16,2 0 0-16,-1-1-1 15,3-1 2-15,-2 2-2 16,2-3 0-16,-2 1 0 15,0 1 0-15,-2 0 0 0,0 1 3 16,-3-2-3-16,-4 3 7 16,-1 0 3-16,-2 1-3 15,-4-1-1-15,-1 4-3 16,-3-5 1-16,-1 3 0 16,-5 0-1-16,-5 0-1 15,-1 0 0-15,-9 1 0 0,-3-2-1 16,-9 3 2-16,-6 0-1 15,-8 3 1-15,-6-1-2 16,-9 2-1-16,-13 0-1 16,-9 0-67-16,-6 0-205 15</inkml:trace>
  <inkml:trace contextRef="#ctx0" brushRef="#br0" timeOffset="175104.8">12451 10811 434 0,'-42'-4'15'0,"4"-1"18"0,7 2-4 16,5 2-7-16,6-1-5 16,7 2 1-16,4-3-6 15,3 3-4-15,6 0 1 16,0 0-10-16,10 0-9 15,6 0 14-15,8 3 0 0,5 0-2 16,9 0 0-16,10-3 0 16,5 0 3-16,9 1 2 15,7-1 6-15,10-4 3 16,5-2 3-16,11-1-4 16,11-1-5-16,4-1 0 15,8-1-3-15,5 1-2 0,8-2-1 16,4-1-2-16,4 0 1 15,6-2-1-15,8 0-1 16,0-1-1-16,1-2 2 16,8 0-2-16,1 0 1 15,-1-2 0-15,3 0-1 0,1 2 0 16,-2-2 1-16,-1 4 2 16,0-2-1-16,-5 1 1 15,-8 4 3-15,-2-1-2 16,-5 2-2-16,-5 2-1 15,-10 0 1-15,-9 2-1 16,-6 0 0-16,-8 2-1 16,-12-1 2-16,-9 0 0 0,-10 3 1 15,-10-1 1-15,-10 1 0 16,-12 1 3-16,-8 0-8 16,-9 2 2-16,-10 0-1 0,-11 0-8 15,-6 2-75-15,-18-2-50 16,-12 0-150-16</inkml:trace>
  <inkml:trace contextRef="#ctx0" brushRef="#br0" timeOffset="175854.74">12833 10892 446 0,'-9'0'50'16,"3"0"-40"-16,5 0-7 15,1 0 0-15,0 0 2 16,8 0-6-16,7 0 8 0,5 0-1 15,7-2-3-15,9-1-1 16,3 1-1-16,7-4 1 16,7 2 0-16,5-3 3 15,5 2 9-15,8-1 2 16,2-1 0-16,7-2 1 0,6 2-5 16,7-2-2-16,4 1-2 15,8-3-2-15,8 1-3 16,7-4 0-16,2 1-2 15,8 0 1-15,5-3-1 16,2 2 0-16,4-4-1 16,3 2 1-16,3-1 0 0,2-1-1 15,-1 4 1-15,-3-4-1 16,3 2 4-16,-5 2 3 16,-4 1 3-16,-2 0 5 15,-5 1 1-15,-3 1 4 16,-5 2-3-16,-8 1 0 0,-5-1-1 15,-7 2-2-15,-9 1-4 16,-8 0 1-16,-10 1 0 16,-6-1-1-16,-12 3-1 15,-8 0 0-15,-9 1-1 16,-6-1-2-16,-11 2-2 0,-5 0-2 16,-5 1-2-16,-7 0 0 15,-4 0 1-15,-5 0-5 16,-19 0-74-16,-14-12-105 15</inkml:trace>
  <inkml:trace contextRef="#ctx0" brushRef="#br0" timeOffset="193135.65">4715 7305 36 0,'4'-12'97'15,"-2"0"-10"-15,2-1-9 16,-3 0-13-16,2 3-20 15,-1-1-13-15,1 1-10 16,-1 5-5-16,0-2-8 16,-1 5 4-16,0 1-6 0,-1-1-1 15,2 2-5-15,-2 0 0 16,0 0-1-16,0 5 1 16,0 2 3-16,0 1 3 15,0 3-2-15,0 2-1 16,1 2 0-16,1 1 0 0,-1 3 0 15,2 1-2-15,-1 0 0 16,1 4 3-16,0 3-4 16,0 3 4-16,-3 4-3 15,0 1 4-15,0 2 0 0,0 2-3 16,0 3-1-16,0-1-1 16,0 2 0-16,0 1-1 15,0 1 2-15,3 3-1 16,-3 3 1-16,0 1-3 15,2 4 2-15,-2-3 1 16,0 3 0-16,-2 0 1 0,-1 4-1 16,-1-3 4-16,2 2 3 15,1 1-3-15,1 1-1 16,0 2-1-16,1 0-2 16,5-3 2-16,0 0-5 15,3 2 3-15,-2-1-1 0,1 0 0 16,-2 0 0-16,-2 3-2 15,-2 5 3-15,-2 0-3 16,0 3 3-16,-7 0-2 16,-3 1 0-16,1 3 0 15,-2 1 0-15,3-1 3 0,0 2-6 16,1-1 5-16,1 1-1 16,0 2 1-16,-4 0-3 15,4 0 2-15,-5 2 1 16,0 2 2-16,-2 0 4 15,1 0-1-15,-3 3-3 16,0-2-3-16,1-2 1 0,4 1-1 16,-2-3 0-16,5-3 0 15,-1-3 0-15,2-3-1 16,1-1 1-16,1-2-1 16,-1-2 0-16,0 2 1 15,-3-3 0-15,2 2 0 0,0-1 0 16,0-3 1-16,0-2-1 15,2 1 0-15,3-4 0 16,-2-4 2-16,3-2-1 16,0-4-2-16,0-4 1 0,3-3-1 15,-1-3 1-15,1-5 0 16,-2-5 1-16,1-4 2 16,-1-2 6-16,-1-6 1 15,2-4 0-15,2-1-3 16,-2-2-5-16,-2-5-1 15,3-1-1-15,0-1-1 0,-2-2 0 16,-1 0 0-16,2-1 2 16,-2 0-1-16,0 0 3 15,0 0 0-15,0-5 0 16,0-2-3-16,0-2 0 16,0-3-7-16,-3-3-2 15,1-2 2-15,0-3 2 0,0-4-2 16,0-2 2-16,0-3-5 15,0-3 13-15,2-2-3 16,-2-3 1-16,2-1-1 16,-1-2 0-16,-1-2 0 0,1-3 1 15,1 0 0-15,0-3 2 16,0-3-2-16,0-3 0 16,1-6 0-16,6-1 0 15,1-4 0-15,2-7-2 16,1 0 1-16,0-4-1 0,2-1 0 15,-2-1 0-15,0-3 0 16,-5 1 0-16,3-2 1 16,-3 1-1-16,-1 0 1 15,2-3 0-15,-2 0-1 16,3-1 1-16,-1-3 0 0,2-1 0 16,2-2 2-16,0 0-1 15,2-2 1-15,-2-1 0 16,4 2-2-16,-1 1-1 15,-3-2 0-15,1 6 0 16,-3 2 0-16,0-1 0 0,-2 1 0 16,0 3 0-16,0-2 2 15,-1 1-3-15,-1 2 1 16,0-1-1-16,-1 2 1 16,-2 1 2-16,0 1-2 15,-1 1-1-15,-1 2 1 16,2 3 2-16,-1 2-3 0,1 0 2 15,0 2 0-15,2 0 2 16,2 1 3-16,-3 1 2 16,1 1-2-16,0 3 1 15,-2 3 0-15,-2 2-2 16,0 3-1-16,0 2 2 16,0 5-5-16,-7 2 4 0,1 3-4 15,0 4 3-15,-2 2-4 16,0 2 0-16,0 5 5 15,2 5-4-15,-3 0 5 16,3 6-3-16,1 3-1 0,1 6 0 16,1 3 1-16,0 3-2 15,2 3-1-15,1 0-6 16,0 10-5-16,0 8 5 16,0 10 6-16,-4 7 1 15,-1 12 0-15,-3 13-2 0,-5 10-2 16,-7 17 0-16,-4 17 3 15,-8 21-23-15,-8 17-66 16,-13 17-115-16</inkml:trace>
</inkml:ink>
</file>

<file path=ppt/ink/ink17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5-13T04:53:47.757"/>
    </inkml:context>
    <inkml:brush xml:id="br0">
      <inkml:brushProperty name="width" value="0.05292" units="cm"/>
      <inkml:brushProperty name="height" value="0.05292" units="cm"/>
      <inkml:brushProperty name="color" value="#FF0000"/>
    </inkml:brush>
  </inkml:definitions>
  <inkml:trace contextRef="#ctx0" brushRef="#br0">3899 3627 542 0,'0'-2'10'16,"0"2"-9"-16,0 0 7 15,0 6-17-15,1 5 14 16,2 10 11-16,-1 6-7 16,0 1 5-16,-2 9-1 0,0-2-1 15,0 0-5-15,-7-4-4 16,2-6-2-16,-1-3 1 16,0-8 1-16,3-3 3 15,2-6-1-15,-2-4 2 16,3-1 25-16,0-6 34 0,0-9-20 15,0-5-44-15,0-5-2 16,4-8 3-16,-1-4 2 16,3-6 0-16,-1-2-4 15,-1 1-1-15,1 0 1 16,1 6 0-16,0 7 0 0,1 7-2 16,2 7 0-16,2 6-2 15,-1 3-4-15,4 5 3 16,-1 3 2-16,4 0 0 15,-1 8 1-15,0 3 0 16,0 2 1-16,-2 3-1 16,-6 1 2-16,-2 0-3 0,-4 2 0 15,-2 0 2-15,-8-1 0 16,-5 0 4-16,-7-1-1 16,0-2-2-16,0-2 1 15,0-5 0-15,3-3 0 16,3-2 0-16,4-3 0 0,5 0 1 15,1-5-1-15,4-1-1 16,0 3-4-16,2-2 0 16,8 3-2-16,0 2 4 15,1 0-1-15,4 8 0 0,1 4 0 16,-1 3 3-16,1 4-1 16,1 1 0-16,1 0 0 15,-5 2 0-15,-1-2 0 16,-1-2 1-16,-1 0-8 15,-4-2-31-15,-5-2-56 16,-1-5-42-16,0-3-267 0</inkml:trace>
  <inkml:trace contextRef="#ctx0" brushRef="#br0" timeOffset="687.4399">4366 3696 578 0,'-5'-12'22'16,"-2"0"42"-16,0 4-10 16,0 1-22-16,1 4 0 0,1 1-11 15,-3 2-16-15,1 4-5 16,-1 9-4-16,-1 6 2 16,-1 3 1-16,-1 3 0 15,3 0 2-15,3-1-2 16,3-2 1-16,2-6-3 0,2-3 0 15,7-4 1-15,2-4-1 16,3-4 2-16,0-1 2 16,0-4 3-16,1-7 0 15,-2 0 1-15,-4-4-3 16,-1-2 1-16,-2-1 0 16,-2-1-2-16,-2-1 2 15,-2 3-2-15,0 5 2 0,0 0 4 16,0 9 2-16,0 3-8 15,0 0-3-15,0 3-11 16,5 5 12-16,-1 5 2 16,2 2-1-16,2-2 0 0,0 0 1 15,2 3 0-15,0-4-1 16,1 0-19-16,1-2-39 16,2-2-60-16,0-4-62 15</inkml:trace>
  <inkml:trace contextRef="#ctx0" brushRef="#br0" timeOffset="1124.83">4603 3718 421 0,'-6'-6'262'0,"3"3"-257"16,0 0 25-16,3 3-15 15,0 0-5-15,1 3-32 16,7 4 19-16,-1 6 4 0,1-2 3 16,-1 3-1-16,1-2-3 15,-5-3 0-15,1 0 2 16,-3-3-1-16,0-3 0 16,-1 0-1-16,2-3 3 15,-2 0 10-15,1-5 8 16,3-6-11-16,0-1-9 0,3-5 0 15,1-3 2-15,2-1-1 16,-1 1 2-16,0 2 0 16,1 5 0-16,-4 4 0 15,2 5-1-15,-2 4 1 16,1 0-5-16,1 4 1 16,1 5-1-16,2 6 0 0,-4 1 4 15,5 4-3-15,-3 0 1 16,2 0-1-16,-1-2 1 15,0 0 2-15,4-3-3 16,-2-3-25-16,3-5-99 0,-3-3-120 16</inkml:trace>
  <inkml:trace contextRef="#ctx0" brushRef="#br0" timeOffset="2499.77">5062 3664 431 0,'0'-3'31'16,"0"1"46"-16,-1-2-13 16,-3 1-17-16,0 1 0 15,-4 0-21-15,-2 2-18 16,0 0-8-16,-3 0 0 0,2 8-1 16,-2 2-1-16,0 2 0 15,4 4 2-15,0 4-3 16,6-2 3-16,1 0-2 15,2-2-1-15,0-7-1 16,5 0 2-16,4-4 1 16,4-4 1-16,1-1 4 0,0-5 4 15,2-6-3-15,-2-7-1 16,2-2-1-16,-2-4 1 16,-5-4-2-16,-2-4 1 15,-1-2 2-15,-4-5 0 16,-2 0-2-16,0 1 1 0,-5 5 2 15,0 5 11-15,0 5 2 16,3 8-5-16,-1 12-6 16,1 1-6-16,2 2-6 15,0 11-9-15,0 6 11 16,2 6 2-16,1 6-1 16,2 5 1-16,1 2 1 0,0 1-1 15,-1 0 1-15,0-2-1 16,1-1-1-16,1-7 2 15,1-2-18-15,0-5-47 16,2-6-37-16,1-7-97 0</inkml:trace>
  <inkml:trace contextRef="#ctx0" brushRef="#br0" timeOffset="2890.38">5332 3639 677 0,'0'-4'4'16,"0"-4"2"-16,-4 8 27 15,0 0-17-15,0 0-4 0,-1 8-13 16,3 0 0-16,-2 8 1 16,1-1-1-16,1 1 2 15,2 0-1-15,0-2 1 16,0 1 0-16,2-6-4 15,3 1 3-15,2-6 1 16,1 0 1-16,1-4 7 16,4 0 1-16,-1-2 2 0,2-5-6 15,-4-4-2-15,1-4 0 16,-2-3 1-16,-1-3 1 16,-2-4-3-16,-3 2-2 15,-2 1-2-15,-1 5 3 0,-1 4-5 16,-9 6 4-16,1 7-5 15,-3 0 1-15,-1 7-3 16,0 5-37-16,4 1-54 16,4 1-100-16</inkml:trace>
  <inkml:trace contextRef="#ctx0" brushRef="#br0" timeOffset="3515.35">5574 3618 699 0,'0'-3'15'15,"0"0"-7"-15,0 3 23 16,0 0-35-16,0 4-6 16,4 5 9-16,-1 2 4 0,0 3 0 15,2-1-1-15,-1-1-1 16,2 1 0-16,-3-5 1 15,0 2 1-15,1-4-1 16,-2-2-2-16,1 0 1 16,1-1 0-16,1-3 1 0,-1 0 6 15,2 0 2-15,-1-5-3 16,3-3 6-16,-3-3 4 16,2 0-2-16,-1-2-3 15,0 2-5-15,-2 3-3 16,-1 2 0-16,-2 2 0 0,0 4-3 15,0 0-1-15,2 2-10 16,0 7 0-16,0 4 6 16,3 1 5-16,-2 2 0 15,3-1 0-15,0 0 0 16,4-3 1-16,-2-3-1 16,4-5 3-16,-1-4-2 0,2 0 2 15,-1-1 1-15,-3-10 0 16,4 0 3-16,-4-3 1 15,1-2 1-15,-2 2-3 16,-2-2 3-16,-1 4 2 16,-2 4 0-16,-3 2-1 0,0 2-8 15,1 4 1-15,-1 0-7 16,1 0-2-16,3 5-3 16,3 4 8-16,0 1-1 15,1 2 1-15,3 1 0 16,-3 0 0-16,2 1 0 0,0 0 0 15,-1-2 1-15,0-1-28 16,-1-1-17-16,3-7-14 16,-2-2-94-16,1-1-113 15</inkml:trace>
  <inkml:trace contextRef="#ctx0" brushRef="#br0" timeOffset="3749.69">6106 3327 759 0,'0'-10'47'0,"-2"0"8"0,2 7-35 16,0 3-2-16,0 0-8 15,-1 8-13-15,1 8-9 16,-1 8 12-16,-1 8 0 16,1 8-1-16,-1 2 1 15,-1 6 0-15,0 0 1 0,1-2 0 16,1-6-2-16,1-4-35 15,0-8-13-15,0-8-10 16,3-9-53-16,6-11-90 16</inkml:trace>
  <inkml:trace contextRef="#ctx0" brushRef="#br0" timeOffset="4155.96">6265 3610 763 0,'0'-5'20'0,"0"1"16"16,0 4-20-16,0 0-6 0,0 2-10 16,0 6-8-16,0 2 6 15,1 0 0-15,1 2 1 16,1 0-1-16,2-1 2 16,2-3 0-16,1-4 2 15,1 2 2-15,5-6 0 0,-1 0 5 16,0 0-2-16,-1-8-2 15,0-1-2-15,-3-4 2 16,-3-4-1-16,0 2-3 16,-2 0 0-16,-2-1 1 15,1 4 4-15,-1 3 20 16,-2 5 4-16,0 2-4 0,0 2-14 16,0 1-15-16,0 10-7 15,0 7 5-15,0 10 4 16,0 7 0-16,0 10 1 15,-5 4 1-15,-4 4 1 0,1-5-1 16,-1-1-5-16,-2-5-40 16,2-13-11-16,0-10-58 15,4-14-362-15</inkml:trace>
  <inkml:trace contextRef="#ctx0" brushRef="#br0" timeOffset="6015.24">7081 3616 470 0,'0'0'86'0,"0"0"-71"16,0 0 54-16,0 0-25 0,0 0-19 16,3-3 4-16,3-2-13 15,7-3-11-15,0-3-2 16,3-1 0-16,1-3 0 15,-3-3 0-15,0-2-2 16,-4 0 2-16,-2-3-2 16,-6 3 2-16,-2 3-2 0,0 0 4 15,-7 7 5-15,-3 3-4 16,-1 4-7-16,0 3-3 16,3 0 0-16,2 9-1 15,5 0-2-15,1 5 4 16,1 3 2-16,9 1-1 0,1 1 3 15,4 2 0-15,0-2-1 16,0 0 1-16,0-1 0 16,0-2 1-16,-3-1 3 15,-4 0-1-15,-2-3-1 16,-5-1-1-16,-1-3 0 16,-3-1 4-16,-6-2 3 15,-3-3-1-15,-3 1-4 0,2-3 1 16,0 0-3-16,3 0 0 15,4-4-4-15,5-4-18 16,1-1-42-16,10 0-115 0,2-7-124 16</inkml:trace>
  <inkml:trace contextRef="#ctx0" brushRef="#br0" timeOffset="6765.2">7381 3366 618 0,'-8'-13'22'16,"4"1"25"-16,4 5 6 15,0 3-37-15,0 4 1 16,0 0-6-16,6 12-28 0,0 5 17 16,1 8-4-16,1 8 6 15,-2 4-4-15,-2-1 4 16,-2 0 1-16,-2-2 0 16,0-8-2-16,0-5 1 0,0-10-3 15,0-2 2-15,0-6 0 16,0-3 2-16,2 0 8 15,5-12 19-15,-1 1-21 16,3-4-8-16,1 0 1 16,0 2-2-16,-1 4 0 0,-4 4-1 15,1 1-2-15,-1 4-2 16,1 2-4-16,-1 6 5 16,2 4 2-16,-1 4 0 15,1 1 3-15,1 3-1 16,-1-4 0-16,0 2 2 15,1-3 0-15,3-7-14 0,2 2-60 16,1-8-47-16,1-2-41 16,0-6-231-16</inkml:trace>
  <inkml:trace contextRef="#ctx0" brushRef="#br0" timeOffset="7108.96">7706 3564 633 0,'0'-4'19'0,"0"1"28"16,0 3-4-16,0 0-34 0,0 0-9 15,0 8-16-15,0 3 14 16,0 1 1-16,0 1 0 16,0 2 2-16,2-3-2 15,0 0 1-15,3-4-2 16,0-1 2-16,5-6 0 15,2-1 7-15,3 0 8 0,2-8-5 16,-2-4-2-16,4-2-3 16,-4-4 4-16,-1-1 8 15,-2 0-1-15,-3 3-6 16,-2-1-1-16,-4 4-2 16,-2 2-1-16,-1 6-5 0,0 1-9 15,-4 4-1-15,-4 0-19 16,3 2-43-16,-1 4-51 15,6-4-192-15</inkml:trace>
  <inkml:trace contextRef="#ctx0" brushRef="#br0" timeOffset="7421.42">8133 3326 726 0,'-3'-3'13'0,"-8"-6"-11"16,2 9 17-16,0 0-16 15,-1 5-3-15,1 10 2 16,0 1-3-16,1 8 1 16,3 4 1-16,1 6-3 0,3 1 9 15,1 3 4-15,0 3 0 16,0 0 2-16,0-1-10 15,0-4-1-15,0-3 0 16,0-4 2-16,0-9-2 0,0-7-2 16,0-7-20-16,0-5-19 15,0-1-19-15,0-9 18 16,0-7-116-16,0-3-111 16</inkml:trace>
  <inkml:trace contextRef="#ctx0" brushRef="#br0" timeOffset="7562.01">8045 3631 436 0,'-2'-7'109'0,"-1"1"-33"15,1 4-44-15,2 2-14 16,0-1 5-16,0-1 2 16,7 1-18-16,4-1-2 15,4-1-4-15,3-3-2 16,6 2-64-16,0-7-26 0,2 0-63 16,-1-5-187-16</inkml:trace>
  <inkml:trace contextRef="#ctx0" brushRef="#br0" timeOffset="7780.75">8285 3376 407 0,'0'-18'130'0,"-4"7"-33"0,-2 9-37 16,0 2-38-16,0 3-19 15,-1 11-11-15,1 6 4 16,-1 7 10-16,2 6 1 16,3 2 2-16,-1 2 1 15,0 2-3-15,0 0 0 0,0-1-3 16,2-8 0-16,0-2-1 15,1-6 0-15,0-7-1 16,2-8-4-16,10-5-13 16,-2-2-28-16,4-9-76 15,-2-9-133-15</inkml:trace>
  <inkml:trace contextRef="#ctx0" brushRef="#br0" timeOffset="7952.62">8253 3583 501 0,'-10'-2'54'15,"4"1"-40"-15,2 1 21 0,1 0-6 16,3 0 17-16,0-1-10 16,9-2-27-16,5 1 12 15,3-4-7-15,5 0-11 16,3 0-2-16,1-2-1 16,-1-4-60-16,4-2-62 15,-4-6-80-15</inkml:trace>
  <inkml:trace contextRef="#ctx0" brushRef="#br0" timeOffset="8171.35">8512 3280 526 0,'-6'-12'66'0,"3"4"13"0,2 4-17 16,-1 4-11-16,1 0-38 16,0 7-25-16,-2 10 1 15,2 3 10-15,-3 10-2 16,0 6 3-16,1 7 4 0,-1 4 4 15,-2-1 2-15,3 2-6 16,-1-6 0-16,2-3 0 16,2-9-10-16,0-5-39 15,5-9-34-15,5-6 0 16,5-10-57-16</inkml:trace>
  <inkml:trace contextRef="#ctx0" brushRef="#br0" timeOffset="8577.57">8752 3517 424 0,'-2'0'200'16,"1"0"-203"-16,1 0 2 16,0 0 0-16,0 0-3 15,0 0-8-15,0 2 12 16,2-1 4-16,5-1 7 0,1 0 18 15,2 0-3-15,1 0-12 16,0-6-4-16,0-2-3 16,1-2-3-16,-3-2 1 15,0-3 5-15,-1-2 5 16,-4 1 1-16,0-2 7 16,-2 3-7-16,-2 5 5 0,0 1 0 15,-5 7-13-15,-7 2-13 16,-3 6 1-16,-3 9 4 15,0 8-2-15,-2 5 2 16,2 0 1-16,7 2-1 16,1-2 0-16,7-3-1 15,3-5 3-15,8-1 2 0,8-7-1 16,9-3 3-16,2-4-4 16,12-5 2-16,-2-5-63 15,4-9-262-15</inkml:trace>
  <inkml:trace contextRef="#ctx0" brushRef="#br0" timeOffset="13859.18">9796 3487 495 0,'0'-10'51'0,"0"1"-8"16,0-1 25-16,0 2-11 0,-1 2-12 15,-3 1-19-15,-1 4-16 16,-2 1-9-16,-3 0-7 16,1 11 2-16,-2 3 2 15,-1 7-1-15,2 1 2 16,3 0 1-16,2 1 0 15,3-4 0-15,2-3-3 16,0-2 1-16,8-4-1 0,4-7 0 16,1-3 6-16,5-1 3 15,-1-11-1-15,-3-3-1 16,1-4 1-16,-2-1-2 16,-4-9-1-16,-4-3 2 0,-1-4-1 15,-4-4 2-15,0-3-3 16,-4 1 2-16,-1 6 0 15,-1 7 6-15,0 8 5 16,3 9 0-16,1 6-5 16,2 6-7-16,0 8-17 15,0 10 4-15,7 6 10 0,0 6 1 16,1 6-3-16,1 2 3 16,1 1-1-16,-1-2 0 15,-2-3 1-15,1-4-1 16,-2-6-20-16,4-6-20 0,-1-6-40 15,2-4-78-15,4-7-136 16</inkml:trace>
  <inkml:trace contextRef="#ctx0" brushRef="#br0" timeOffset="14531.02">10091 3497 574 0,'0'-7'30'16,"0"-2"42"-16,-2 4-16 16,-3 1-16-16,2 1-12 0,-3 2-15 15,-3 1-12-15,1 3-5 16,-2 6 2-16,1 3-1 16,0 4 1-16,3-2 0 15,2 4 2-15,2-3 0 16,2-4 0-16,0-1-2 0,2-3 1 15,5-5-2-15,6-2 2 16,-1-2 5-16,3-7 5 16,2-5-6-16,-1-2 0 15,-2-4-1-15,-2-2 0 16,-3 0 1-16,-3 2 2 0,-3 1 5 16,-2 4 4-16,0 6 0 15,-1 4-2-15,0 5-10 16,0 0-11-16,2 8-8 15,0 10 14-15,0 1 3 16,2 2 1-16,1 3 0 16,0-1-1-16,1-2 1 0,1-7-2 15,0-2-7-15,2-5 1 16,2-5 1-16,1-2 4 16,1 0 6-16,2-7-7 15,0-5-10-15,-3-2-12 0,0-8-20 16,-3-3-7-16,-2-7-1 15,-3-8-5-15,-1-6-39 16,-3 1 75-16,0-1 23 16,0 9 9-16,-2 6 44 15,-1 10 41-15,1 9-11 16,1 6-17-16,1 6-41 16,0 3-24-16,0 11-24 0,1 4 20 15,4 10 4-15,4 7-4 16,-4 6 4-16,-1 7-1 15,-1 0 1-15,-3-2 0 16,0-3 2-16,0-4-1 0,0-11-9 16,-3-7-17-16,2-10-22 15,1-6-19-15,0-5-95 16</inkml:trace>
  <inkml:trace contextRef="#ctx0" brushRef="#br0" timeOffset="14796.63">10308 3466 589 0,'0'0'47'0,"0"-3"24"16,0 1-18-16,10-2-48 0,0 1-6 16,5 1 2-16,0-1-1 15,2 1-55-15,-2-1-87 16,-3-2-191-16</inkml:trace>
  <inkml:trace contextRef="#ctx0" brushRef="#br0" timeOffset="15499.72">10572 3444 321 0,'0'-6'306'0,"0"-3"-298"15,0 2 53-15,-4 3-10 16,-2 0-20-16,-1 3-15 15,-2 1-16-15,-2 3-2 0,1 5 0 16,-5 6-1-16,4 2 1 16,-1-1 2-16,4 2-1 15,2 1 0-15,1-5-2 16,5-2 0-16,0-3 1 0,3-3-3 16,4 0 3-16,2-5 3 15,1 0 3-15,2-2 5 16,0-6-5-16,0-2-1 15,-2 0 0-15,-2-2-2 16,-2 0 1-16,-2 2 0 0,-1 2 2 16,0 2 1-16,-2 3 4 15,1 3-3-15,-1 0-10 16,0 8-12-16,3 4 13 16,-1 4 3-16,2 2 1 15,3 1 0-15,0-1-1 16,2-2 1-16,-1-3-7 15,4-1-40-15,-1-6-57 0,3-5-26 16,0-1-238-16</inkml:trace>
  <inkml:trace contextRef="#ctx0" brushRef="#br0" timeOffset="15999.68">11080 3497 726 0,'0'1'20'0,"3"-1"-28"0,3-1 20 16,2-6 19-16,0-1-11 15,3-2-16-15,4-4-2 16,5-2-1-16,-3-2 0 16,0-3 0-16,-2 0 0 15,-2-2 1-15,-7 4 0 0,-3 1-3 16,-3 3-2-16,0 3-2 16,-7 6 4-16,-1 3-1 15,-2 3-2-15,1 0 4 16,1 6-3-16,1 4 1 15,4 0 0-15,0 5-1 16,3 0 1-16,1 2 2 0,8 3 3 16,7 3 1-16,-1 1 2 15,4 0 1-15,-2 2-3 16,-4-2 2-16,-7-2-3 16,-6 0-1-16,0-4 1 15,-12-4 0-15,0-1 0 16,-1-5 1-16,1-4 0 0,1-2 0 15,2-2-16-15,2-2-43 16,5-7-56-16,2-3-120 16</inkml:trace>
  <inkml:trace contextRef="#ctx0" brushRef="#br0" timeOffset="16624.62">11434 3438 654 0,'0'0'18'16,"0"0"-15"-16,0 0 1 16,0 0 18-16,0 0 5 15,0 0-27-15,0 0-2 16,0 0-1-16,2 0 2 16,2 0 0-16,5 0 8 15,0 0 8-15,2-2-2 0,-1-7-5 16,0 2 4-16,-4-3 6 15,-1 1 5-15,-3-2-7 16,-2 0-9-16,0 2-3 16,-2 1 0-16,-4 4-5 15,-1 3-2-15,-2 1 1 0,0 2-1 16,-2 9 2-16,0 3 1 16,1 7-2-16,2 1 3 15,4 1-3-15,2 1 0 16,2-2 2-16,0-4 1 15,6-3-2-15,6-1 0 0,3-6 2 16,4-3 4-16,4-5-3 16,4 0 2-16,-1-3 0 15,-1-7-3-15,1-7-1 16,-5-3 0-16,0-10 1 16,-3-5 0-16,-1-5-2 15,-6-3 1-15,-2 3-1 0,-4 6 0 16,-2 9 1-16,-3 6 17 15,0 11-6-15,0 8-11 16,0 0-3-16,-2 11-11 16,0 6 13-16,-2 5-1 15,0 4 4-15,2 6-2 16,2 0 0-16,-1-1 0 0,1 3 0 16,0-6 0-16,0-1 0 15,3-5 2-15,1-3-1 16,1-6 0-16,3-3-1 15,3-4-3-15,1-4-7 0,2-2-44 16,-2-8-149-16,-3-8-249 16</inkml:trace>
  <inkml:trace contextRef="#ctx0" brushRef="#br0" timeOffset="16765.22">11728 3403 648 0,'-2'-1'111'0,"2"-1"-83"16,1 0-11-16,8 2 13 15,4-2-22-15,2 2-8 16,7 0 0-16,-1-6-52 16,2-1-199-16</inkml:trace>
  <inkml:trace contextRef="#ctx0" brushRef="#br0" timeOffset="19421.46">3909 4702 662 0,'0'-6'27'16,"0"2"7"-16,0 2 14 16,0 2-24-16,0 0-4 15,0 6-16-15,0 6-12 0,0 6 7 16,1 11 3-16,-1 1 2 15,0 3 0-15,0 0-2 16,-3-2 1-16,0-5-3 16,3-3 3-16,0-6-2 15,0-5-22-15,0-5-61 0,3-7-57 16,3-2-155-16</inkml:trace>
  <inkml:trace contextRef="#ctx0" brushRef="#br0" timeOffset="19624.5">3694 4643 674 0,'-9'-7'6'0,"5"-3"-3"16,4 2 3-16,17-1-11 0,7 2 5 15,10 1 1-15,7 0 0 16,1 3 0-16,4 3 0 15,-1 0-2-15,-8 9-29 16,-7 4-69-16,-9 2-132 16</inkml:trace>
  <inkml:trace contextRef="#ctx0" brushRef="#br0" timeOffset="19812.05">3783 4985 474 0,'-9'7'30'16,"6"-1"-31"-16,3-5 29 16,13-1-3-16,10 0 58 15,2 0-16-15,6-3-47 16,6-3-16-16,3-1-2 0,-2-1-1 16,-1-2-84-16,1-4-218 15</inkml:trace>
  <inkml:trace contextRef="#ctx0" brushRef="#br0" timeOffset="20233.87">4201 4752 695 0,'-2'-3'1'0,"2"0"16"16,2 3-24-16,5 5-1 15,4 4 10-15,1 1-2 0,0 8 2 16,-2 2 0-16,-2 0 1 16,-2 3 2-16,-4-2-2 15,1-3 0-15,-3-2-3 16,0-6 4-16,1-5-3 0,-1-3-1 16,1-2 5-16,2-3 13 15,2-9-5-15,1-5-13 16,0-2 1-16,5-4 0 15,-1 2 0-15,-1 4 0 16,0 1 7-16,-3 8 3 0,0 5 2 16,0 3-8-16,-1 5-10 15,0 9 0-15,3 3 5 16,3 2 2-16,-1 1-2 16,2-3 1-16,-2 1 1 15,4-5-1-15,-2-4 1 16,0-2-10-16,2-6-60 0,0-1-131 15</inkml:trace>
  <inkml:trace contextRef="#ctx0" brushRef="#br0" timeOffset="20827.56">4658 4764 628 0,'0'-4'61'0,"0"2"-9"15,0 2-3-15,0 0-47 16,0 6-10-16,0 3 10 16,0 0 4-16,3 7-1 15,-1-3-2-15,1 0-1 0,-1 0-1 16,-1-1 1-16,-1-1 0 16,0-5-28-16,1-6-105 15,1 0-118-15</inkml:trace>
  <inkml:trace contextRef="#ctx0" brushRef="#br0" timeOffset="20968.18">4654 4557 615 0,'-9'-9'68'16,"1"6"-46"-16,3 0-8 0,5 3-16 15,0 3-12-15,0 5-54 16,5 1-72-16,3 1-187 15</inkml:trace>
  <inkml:trace contextRef="#ctx0" brushRef="#br0" timeOffset="21218.14">4899 4576 587 0,'0'-2'221'15,"-2"0"-212"-15,-1 2 8 0,3 5-19 16,0 8-5-16,3 6 7 16,2 8 0-16,2 3 4 15,1 6-1-15,-3 0 0 16,1 3 0-16,-2-4-1 16,-1-3 0-16,1-6-1 0,-1-6 0 15,3-8-34-15,1-6-46 16,2-6-66-16,2-2-132 15</inkml:trace>
  <inkml:trace contextRef="#ctx0" brushRef="#br0" timeOffset="21530.64">5026 4762 420 0,'-1'-2'270'16,"-1"-1"-247"-16,0 1 15 15,2 2-26-15,4 0-16 16,6 0-20-16,3 0 33 0,6 1-10 15,0 0-75-15,3-1-52 16,0 0-37-16,-3 0 13 16,-1-5 93-16,-4-1 57 15,-2 1 45-15,-5 0 76 16,-4 1-37-16,0 1-28 16,-3 3 15-16,0 0 0 0,0 3-45 15,0 6-16-15,-4 5 18 16,2 4-1-16,2 1-17 15,0 4-3-15,0-6-3 16,0 2 0-16,3-7-3 0,5-5-5 16,-1-5-39-16,0-2-21 15,1-13-77-15</inkml:trace>
  <inkml:trace contextRef="#ctx0" brushRef="#br0" timeOffset="21655.62">5257 4499 650 0,'-3'-7'5'0,"0"2"-3"16,3 5-3-16,0 0-16 15,0 5-71-15,0 1-140 0</inkml:trace>
  <inkml:trace contextRef="#ctx0" brushRef="#br0" timeOffset="23233.74">5477 4678 423 0,'0'-4'45'0,"0"-3"37"16,0 2-5-16,0 1-6 15,0 2-9-15,0-1-18 16,-3 2-23-16,-2 1-17 16,-3 0-3-16,-1 2-5 15,-2 9 0-15,-2 2 2 16,2 7 1-16,0-2 0 0,3 3 1 15,2-1 0-15,2-3 0 16,4 0-1-16,0-5 0 16,0-4 0-16,6-4-2 15,2-4 0-15,1 0 5 16,2-6 5-16,-1-3 0 0,1-4-5 16,-1 0 1-16,-3-3-1 15,0 2 0-15,-4 1-1 16,0 0 1-16,0 3 0 15,-2 4-2-15,-1 2 2 16,2 2 2-16,-2 2-5 0,5 0-4 16,-1 2-8-16,4 4 7 15,2 7 4-15,0 1 0 16,1 1 2-16,1 1 0 16,0 1 1-16,2-4 0 15,2 1 1-15,5-5 1 16,0-6-16-16,0-3-103 15,3-3-214-15</inkml:trace>
  <inkml:trace contextRef="#ctx0" brushRef="#br0" timeOffset="25936.88">5800 4476 357 0,'-5'-11'96'0,"-2"2"-38"15,4-3 17-15,-3 4-11 16,3 1-6-16,0 5-4 0,2-1-15 16,1 3-18-16,0 0-18 15,0 7-12-15,0 8 2 16,4 6 8-16,0 10-1 15,-1 5-1-15,-1 4 3 16,-1 0 0-16,-1-1-1 0,0-4-1 16,0-5 1-16,1-6 2 15,3-4-3-15,2-6 0 16,0-3 1-16,5-5-34 16,1-6-68-16,1 0-72 15</inkml:trace>
  <inkml:trace contextRef="#ctx0" brushRef="#br0" timeOffset="26155.64">5965 4669 676 0,'0'0'27'0,"0"0"-15"16,0 2-9-16,0 7-4 15,0 3 18-15,6 2 12 16,-4 3-6-16,3 1-6 15,-1-2-6-15,0 0-6 0,-1-7-3 16,-1 1 0-16,-1-4 0 16,-1-6-2-16,0 0-43 15,0-4-84-15,0-10-217 16</inkml:trace>
  <inkml:trace contextRef="#ctx0" brushRef="#br0" timeOffset="26311.86">5982 4542 615 0,'-4'-2'81'15,"3"0"-79"-15,1-1-1 0,0 3 0 16,0 0-7-16,5 0-50 16,4 0-40-16,2 0-95 15</inkml:trace>
  <inkml:trace contextRef="#ctx0" brushRef="#br0" timeOffset="26780.58">6178 4540 404 0,'1'2'337'0,"1"-2"-314"16,0 0 21-16,5-2-29 15,0 0-17-15,3 0 1 0,2 2 4 16,-1 0-4-16,0 4-1 15,-3 4 2-15,-3 3-1 16,0 2 1-16,-2 2 0 16,-3 3 0-16,0 1 1 0,-4-2 0 15,-2 0-1-15,-1-1-3 16,0-7-1-16,1 3 2 16,4-8 3-16,1-1-1 15,1-1 1-15,0-2 0 16,1 0-3-16,7 0-1 15,1 0 5-15,2 0 7 16,3 0-4-16,0 0-2 0,4 0-1 16,0 8 0-16,0 2-2 15,0 5 1-15,-2 4 3 16,-2 2-2-16,-4 3 4 16,-1 1 1-16,-8 1-2 0,-1-2-5 15,-6-3 2-15,-7-3 0 16,-3-4 2-16,-2-5 2 15,3-5-4-15,-2-3 4 16,2-1-6-16,5-7-8 0,3-5-9 16,4-5-13-16,3-6-56 15,3-1-101-15,7-6-185 16</inkml:trace>
  <inkml:trace contextRef="#ctx0" brushRef="#br0" timeOffset="27171.17">6581 4649 510 0,'0'0'45'0,"0"0"-44"16,0 0 7-16,0 0 3 16,0 0 8-16,0 0-9 0,0 0-5 15,2 0 3-15,1 0 19 16,3 0 9-16,1-4-8 15,0 0-15-15,-1-1-6 16,3-2-1-16,-4-2 2 0,0-1 3 16,-2 0 10-16,-3-2 0 15,0 2-2-15,0 0-1 16,-8 3-7-16,-6 1-7 16,-1 5-3-16,-5 1 2 15,0 7-6-15,0 8 2 16,3 3 0-16,3 3 1 0,6 2 0 15,8 1-3-15,0-3 2 16,11 0 0-16,9-5 1 16,3-1 1-16,5-8 3 15,2-4 1-15,1-3-19 16,-4-5-77-16,-1-12-394 16</inkml:trace>
  <inkml:trace contextRef="#ctx0" brushRef="#br0" timeOffset="29061.7">7512 4495 627 0,'2'-9'27'0,"-2"-1"25"15,0 4 20-15,2 1-27 16,-2 2-15-16,0 3-7 16,0 0-16-16,2 5-15 15,-2 8 0-15,0 5 6 16,1 6 3-16,0 2 0 15,1 3 0-15,1-4-1 0,0-1 1 16,1-5-2-16,4-6 1 16,-2-5 2-16,2-3-5 15,0-5 1-15,1 0 4 16,1-4 2-16,2-5-2 16,-3-1-3-16,0-4 1 0,-2 0-2 15,-3 1 3-15,-1 2 0 16,-1 2-1-16,-2 4 0 15,0 4-2-15,0 1-4 16,0 0 0-16,0 6-1 16,0 6 6-16,2-2 0 15,2 4 1-15,2-4 1 0,0 0-3 16,4-3 2-16,2-3-3 16,-1-2 2-16,2-2 4 15,2 0 0-15,-1-8 0 16,1-4 0-16,-3-4-1 0,-3-1 0 15,-3-3 1-15,-2-1-2 16,-2-1 1-16,-2 1-2 16,0 1-1-16,-6 4 2 15,0 3 3-15,0 6-2 16,-2 4-6-16,1 3-1 0,1 0-40 16,1 8-65-1,1 0-103-15</inkml:trace>
  <inkml:trace contextRef="#ctx0" brushRef="#br0" timeOffset="29514.84">7892 4723 718 0,'-3'0'44'0,"-1"0"-37"16,-2 0 2-16,3 5-8 0,-1 0 2 16,0 3-1-16,-1 2-2 15,1 3 1-15,0 0-1 16,3 2 1-16,0 0-1 15,1-2-1-15,0-3 1 16,0 0-3-16,4-6-1 16,4-2 3-16,3-2 3 0,1 0 3 15,3-4 1-15,-2-5-3 16,1-2-1-16,-5-2 1 16,-1-1 2-16,-5 1-3 15,-3-1 0-15,0 1 2 0,-3 2 5 16,-6 0-4-16,-2 3-5 15,-1 5-4-15,-2 3 4 16,0 0-4-16,-3 1-31 16,2 5-45-16,5-6-113 15</inkml:trace>
  <inkml:trace contextRef="#ctx0" brushRef="#br0" timeOffset="29889.79">7987 4169 634 0,'2'-6'102'0,"-2"4"-81"0,0 0 10 16,0 2-17-16,0 2-14 15,1 7-7-15,0 2 8 16,2 2-1-16,-1 3 1 15,-2 0-1-15,0-2-1 16,0-1-32-16,0-4-39 0,0-3-20 16,-7-5-71-16</inkml:trace>
  <inkml:trace contextRef="#ctx0" brushRef="#br0" timeOffset="30124.12">7870 4101 674 0,'-2'-3'35'0,"-1"0"-6"15,3 3-2-15,-2 0-13 0,0 8-20 16,-1 7 4-16,0 2 2 16,1 9 0-16,-1 1 1 15,2 1 0-15,1 1-1 16,0-2 2-16,1-5-1 15,7-3-18-15,4-9-57 16,3-4-6-16,3-6-40 0,2-5-221 16</inkml:trace>
  <inkml:trace contextRef="#ctx0" brushRef="#br0" timeOffset="30358.49">8014 4082 644 0,'-1'-10'52'0,"1"7"-15"16,7 3-35-16,6 0-3 16,4 3 3-16,0 7 5 0,5 3-2 15,-1 2-2-15,-3 7 3 16,-3 5 0-16,-6 6-1 16,-6 1-2-16,-3 8-1 15,-7-1-1-15,-6 4 0 16,-1-4-23-16,-1-7-95 15,4-4-217-15</inkml:trace>
  <inkml:trace contextRef="#ctx0" brushRef="#br0" timeOffset="30624.1">8424 4741 759 0,'0'5'18'0,"0"5"-26"16,0 2 10-16,-2 7 14 15,-3 3 8-15,-2 2-4 0,-1 3-15 16,-3-4-3-1,1-4 0-15,-4-1-1 0,3-7-32 16,-4-6-74-16,3-5-195 16</inkml:trace>
  <inkml:trace contextRef="#ctx0" brushRef="#br0" timeOffset="31655.38">8977 4359 634 0,'0'-5'36'16,"0"0"14"-16,0 5-9 15,0 0-23-15,0 8-23 16,0 7 5-16,-2 3 2 16,-1 6 1-16,2 0-1 15,1 0-1-15,0-3 0 0,0-4 0 16,4-1-1-16,0-8 3 15,0-4-3-15,-1-1 0 16,5-3 5-16,-3 0 9 16,2-3 1-16,-1-4-10 15,4-4-3-15,-4 0-1 0,0 0 0 16,-3 5 0-16,1-1-1 16,-2 5 1-16,-2 2-1 15,0 0-6-15,0 1-3 16,3 7 7-16,0-1 2 15,2 4 0-15,0 0 0 0,5-1 0 16,0-4 0-16,0-3 2 16,4-2-3-16,-2-1 4 15,1-1 0-15,-2-7 1 16,0-4-2-16,-4 0 0 16,-2-2 0-16,-1-2-1 15,-4-1 1-15,0 0 0 16,0-3 1-16,0 1-2 0,-5 0 0 15,1 3 0-15,-1 4-1 16,3 6-1-16,-1 4 0 16,1 2-19-16,2 4-68 15,0 6-29-15,0 2-94 0</inkml:trace>
  <inkml:trace contextRef="#ctx0" brushRef="#br0" timeOffset="31967.85">9284 4610 630 0,'0'2'151'16,"0"-2"-124"-16,3 1-10 16,-1 6-16-16,0 2 0 0,2 3 9 15,-2 4-3-15,-1 4-3 16,0 1-4-16,2-3 1 16,-3 1 0-16,0-8-19 15,0-2-25-15,0-8-61 0,2-1-86 16</inkml:trace>
  <inkml:trace contextRef="#ctx0" brushRef="#br0" timeOffset="32452.24">9320 4018 564 0,'0'-9'60'0,"0"2"-29"15,0 1 38-15,0 4-14 16,0 2-23-16,1 0-17 16,0 2-18-16,2 8-4 0,1 2 7 15,0 2 1-15,1 2-2 16,0-2 2-16,1-2-1 16,-2 0-30-16,-2-3-51 15,0-2-24-15,-2-6-66 0</inkml:trace>
  <inkml:trace contextRef="#ctx0" brushRef="#br0" timeOffset="32686.55">9208 3925 440 0,'-6'-6'196'15,"6"3"-162"-15,-3 3-4 16,2 0-27-16,1 9-7 15,0 6 4-15,0 3 4 0,0 7-2 16,0-1-1-16,1 1 0 16,2 2 3-16,2 0-2 15,0-6-2-15,0-2 3 16,5-5-25-16,1-3-45 16,4-8-52-16,0-3-132 0</inkml:trace>
  <inkml:trace contextRef="#ctx0" brushRef="#br0" timeOffset="32889.67">9376 3910 680 0,'0'-1'48'0,"0"1"-26"16,5 3-44-16,9 9 25 15,3 5-3-15,2 8 1 16,1 6 2-16,-2 5-2 15,-6 7-1-15,-10 5 3 0,-4 1 0 16,-16-5-68-16,-7-4-258 16</inkml:trace>
  <inkml:trace contextRef="#ctx0" brushRef="#br0" timeOffset="33374.03">7339 4164 372 0,'-15'-13'24'16,"4"1"35"-16,1 5 7 16,4 1-4-16,0 6-18 0,3 0-16 15,1 16-28-15,1 11-5 16,1 9 2-16,0 12 11 16,3 12 3-16,2 12-2 15,4 6-2-15,4 1-2 16,1 2 1-16,6-6 0 15,4-8-3-15,6-10-18 0,6-13-39 16,8-16-46-16,9-15-109 16</inkml:trace>
  <inkml:trace contextRef="#ctx0" brushRef="#br0" timeOffset="33827.11">9764 4044 635 0,'-1'-1'97'15,"1"0"-69"-15,0 1-12 16,8 10-32-16,7 7 18 15,5 10 1-15,4 9 12 16,0 7-7-16,-4 11-4 0,-8 8-2 16,-8 11 5-16,-6 4 2 15,-16 3 9-15,-8-2-10 16,-6-3-2-16,-4-9-5 16,-3-12-4-16,0-11-69 15,1-12-135-15</inkml:trace>
  <inkml:trace contextRef="#ctx0" brushRef="#br0" timeOffset="36233.55">3914 5743 289 0,'-4'5'162'16,"3"0"-146"-16,1-1 4 16,0 1 27-16,0-1-11 15,0 2 4-15,7-2-5 0,-1 1-10 16,3-3-2-16,2-2-2 15,1 0-3-15,1-2 4 16,-1-10-3-16,2-4-9 16,-3-4-3-16,-2-7-5 15,-2 0-1-15,-6-2 0 0,-1-2 1 16,0 0-1-16,-4 0 3 16,-2 6 2-16,-1 3 7 15,3 7-3-15,1 4-2 16,3 5-3-16,0 6-6 15,0 6-13-15,4 7 7 16,3 4 6-16,2 6 1 16,1 6 0-16,-2 3 0 0,-1 4-1 15,-1-2 1-15,0-1 0 16,-3 0 0-16,-3-5 1 16,0-7-1-16,0-1 2 15,0-5-1-15,-3-4-4 0,-2-6 5 16,3-2 3-16,-1-3-1 15,3-5 8-15,0-9-8 16,3-4-5-16,4-7 1 16,2-4 2-16,2-1 2 15,1 1-3-15,3 1-2 0,-2 4-1 16,-1 4 0-16,-1 6 1 16,-1 5-2-16,-1 5 1 15,-3 4-8-15,2 0-38 16,-6 7-63-16,1 1-67 15,-3 1-314-15</inkml:trace>
  <inkml:trace contextRef="#ctx0" brushRef="#br0" timeOffset="36405.46">4084 5727 511 0,'-3'4'99'15,"0"0"-89"-15,3 1 4 16,0 3-2-16,4 2 2 15,5 1 10-15,6 2-9 16,3 0-7-16,4 4-5 0,-1-3 1 16,2-2-1-1,0 1-14-15,-2-8-91 0,-1-1-116 16</inkml:trace>
  <inkml:trace contextRef="#ctx0" brushRef="#br0" timeOffset="36639.78">4447 5678 629 0,'-6'0'18'16,"3"0"-14"-16,3 0 25 15,2 0 2-15,9-2-18 16,6 0-3-16,1-3-3 15,3 0-6-15,3 0 0 16,0 0-6-16,0-2-87 16,-6 3-71-16</inkml:trace>
  <inkml:trace contextRef="#ctx0" brushRef="#br0" timeOffset="36811.65">4498 5776 201 0,'-3'7'351'0,"1"-4"-319"16,2 0 3-16,2-2-21 16,10-1-4-16,7 0 5 15,4 0-3-15,4 0-8 16,3 0-2-16,1-6-37 0,-2 0-111 16,-2-3-236-16</inkml:trace>
  <inkml:trace contextRef="#ctx0" brushRef="#br0" timeOffset="37030.4">4884 5533 687 0,'-4'-4'69'16,"2"1"-7"-16,0 3-35 15,2 0-19-15,0 10-9 0,0 2 0 16,0 8 5-16,2 4 2 15,4 6-1-15,-2 7 4 16,-1 2-3-16,-1 1-4 16,-2 0-1-16,0-1-3 15,-4-10-93-15,-6-10-249 16</inkml:trace>
  <inkml:trace contextRef="#ctx0" brushRef="#br0" timeOffset="39092.74">3925 6361 681 0,'0'-4'32'0,"0"3"3"0,0 1 5 15,0 7-43-15,2 8 0 16,3 7 18-16,1 8 0 16,2 4-2-16,-2 6-2 0,3 2-2 15,-4-1-5-15,-1-4-1 16,-3-5 0-16,1-8-2 16,-2-8 1-16,0-7-1 15,0-8 1-15,-2-1 2 16,-2-7 6-16,1-11-6 0,-1-6-7 15,0-5 1-15,2-10 3 16,0-4 1-16,2-1-2 16,0-2 1-16,0 2-2 15,3 7 0-15,3 6 1 16,3 5-3-16,-1 9-1 16,5 4 0-16,4 1 1 0,2 8 0 15,1 2 2-15,1 2 3 16,1 3-4-16,-1 6 2 15,-2 5-2-15,-2 0 1 16,-7 3 0-16,-6-2-2 16,-4 4 0-16,-4-3 1 0,-9 1 1 15,-5-4 4-15,0-2 1 16,-4-3-4-16,4-4 2 16,3-2 0-16,0-2 0 15,2 0 3-15,4 0-5 16,2 0-2-16,2 1 1 0,3 4-1 15,2 2-4-15,0 3 2 16,6 1 1-16,4 1 1 16,5 2 0-16,1 2 2 15,4 2 1-15,0 0 2 16,1 1-4-16,-5 1 1 16,1 0 0-16,-3-4 2 0,0 1-4 15,-2-5-47-15,2-2-97 16,-1-6-225-16</inkml:trace>
  <inkml:trace contextRef="#ctx0" brushRef="#br0" timeOffset="39452.08">4377 6506 335 0,'0'-5'346'0,"-2"1"-346"16,-3 0 10-16,4 4-3 0,1 0 3 15,-2 0 1-15,2 0-9 16,0 0-3-16,3 0 0 16,4 2 5-16,1-2-1 15,1 0-1-15,1-3 2 16,-1-5-1-16,1 1 0 0,-5-4 0 16,-1 0 0-16,-3-1 1 15,-1 0 5-15,0 1 3 16,-7 3-2-16,-5 3 1 15,-2 2 4-15,-1 3-6 16,-3 4-7-16,2 10-3 16,4 8 0-16,2 6-2 0,1 6 5 15,8-1-4-15,1 4 3 16,4-6 0-16,9-2-2 16,11-9 0-16,3-10 0 15,8-7 2-15,6-3-61 0,0-16-205 16</inkml:trace>
  <inkml:trace contextRef="#ctx0" brushRef="#br0" timeOffset="40233.28">4759 6292 499 0,'-1'-12'138'0,"-6"0"-85"0,5 5 31 16,2 4-39-16,0 3-16 15,0 4-15-15,0 10-21 16,1 8 4-16,5 7 2 16,1 8 3-16,1 7 3 0,-2 8-1 15,0 0 0-15,-4 4 0 16,-2-3-2-16,0-9 1 15,0-7-2-15,-8-15 0 16,4-7-2-16,-4-12 3 16,4-3 5-16,-1-13 3 0,0-10-6 15,3-3-5-15,-1-6 1 16,3-5 1-16,0 2-1 16,0 1 2-16,0 3-4 15,5 6 1-15,3 5-2 16,1 4 0-16,3 6 0 15,0 3-1-15,3 4 2 16,0 3 2-16,2 0-2 0,-3 5 0 16,-1 5 2-16,-6 5-3 15,-2-1 1-15,-5 2-1 16,0 0 2-16,-9-2 1 16,-2 0 1-16,-1-4 0 0,-1-2 1 15,2-1-17-15,2-4-25 16,3-2-28-16,4-1-50 15,2 0-50-15,2-7-201 16</inkml:trace>
  <inkml:trace contextRef="#ctx0" brushRef="#br0" timeOffset="40623.88">5067 6430 566 0,'-2'-2'18'0,"-6"2"-6"15,0 0-8-15,-2 3-1 16,3 2 3-16,1 1 2 16,3-1-6-16,3 0-2 15,0-3-1-15,3-2 3 16,5 0 5-16,3 0 1 0,1-9-3 16,-1 0-4-16,0-1 2 15,-2 2-1-15,-2-2 1 16,-4 2 15-16,-3-2 14 15,0 4-1-15,-2 0-6 16,-6 3-1-16,-1 3-11 16,-5 0-3-16,1 1-8 0,-2 10-3 15,3 2 1-15,1 3 0 16,5 3 1-16,4 4-1 16,2-2-1-16,5 1-1 15,10-1 1-15,4-4 0 16,4-4 2-16,4-3-13 0,1-6-53 15,3-4-40-15,2 0-169 16</inkml:trace>
  <inkml:trace contextRef="#ctx0" brushRef="#br0" timeOffset="40998.84">5416 6394 619 0,'-6'-5'115'16,"-3"0"-101"-16,-4 4-1 15,2 1-9-15,-2 4 3 16,2 5 4-16,0 4-6 0,2 4-6 16,2 1 3-16,2 4-3 15,4-4 2-15,1 0 0 16,0-5-3-16,1-3 2 16,6-5 0-16,3-5 2 15,2 0 1-15,2-8 3 16,-1-6-2-16,2-1-3 0,-5 0 0 15,-1-1 2-15,-2-1-1 16,-2 4 3-16,-2 1 9 16,-1 5-2-16,0 3-3 15,-2 4-6-15,0 0-1 0,0 5-14 16,1 7 11-16,2 6 1 16,1 2-1-16,1 2 2 15,4-1 0-15,0-2 0 16,0-6-15-16,2-2-26 15,2-7-45-15,0-4-53 16,1-2-263-16</inkml:trace>
  <inkml:trace contextRef="#ctx0" brushRef="#br0" timeOffset="41686.38">5656 6191 559 0,'-3'-9'77'0,"-2"1"-44"16,1 2 34-16,2 4-18 0,2 2-30 15,0 6-9-15,0 7-13 16,0 6 3-16,0 10 4 15,4 4 2-15,-2 6 3 16,1-2 1-16,-1-1-2 16,0-2-4-16,-1-7-1 0,2-6 0 15,1-7-3-15,3-8-14 16,3-6-38-16,2-1-51 16,0-11-124-16</inkml:trace>
  <inkml:trace contextRef="#ctx0" brushRef="#br0" timeOffset="41842.6">5628 6368 625 0,'0'2'32'0,"5"-2"-6"16,10 0 6-16,5-2 5 15,5-2-11-15,4-1-19 0,-1-1-5 16,1 0-36-16,-5-2-181 15</inkml:trace>
  <inkml:trace contextRef="#ctx0" brushRef="#br0" timeOffset="43326.97">6438 6160 518 0,'0'-8'206'16,"-2"2"-167"-16,-1 2 8 15,3 2-18-15,0 2-22 16,0 6-8-16,0 6-9 15,2 7 5-15,2 5 7 0,4 3 5 16,-1 3-3-16,2-3-2 16,0-4-3-16,3-3 2 15,-1-6-1-15,3-4 2 16,0-5 0-16,1-3 0 16,2-2 0-16,2-3 1 0,-1-6 1 15,-3-5 0-15,0-3-1 16,-3-3 1-16,-3-3-1 15,-4-1-1-15,-5 0 1 16,0 1 4-16,0 3 4 16,-2 5 3-16,-1 2-4 15,0 7-6-15,0 2-4 0,3 4-3 16,0 0-9-16,0 10-49 16,0 3-15-16,6-1-86 15,4 0-162-15</inkml:trace>
  <inkml:trace contextRef="#ctx0" brushRef="#br0" timeOffset="43733.18">6787 6216 719 0,'0'0'40'0,"0"-1"19"0,2 1-29 16,0 0-12-16,3 0-14 15,-3 8-3-15,4 3 0 16,-2 4-1-16,1 2-1 15,0 2 2-15,0-2-1 16,-1-1 2-16,-2-2-1 0,1-5-1 16,-2-2 1-16,4-4 1 15,-3-3-1-15,2-3 8 16,2-6 0-16,-1-3-5 16,2-5-4-16,0 0 2 15,-1 0-1-15,1-1 8 16,-2 4-4-16,3 2 1 15,-5 5-6-15,1 2 0 0,1 5-4 16,-2 0-2-16,3 2 3 16,-1 9 1-16,3 2 0 15,0 3 1-15,1 4 1 0,0 0 0 16,2 0 0-16,-2-2 1 16,2-4-21-16,-2-3-24 15,3-6-24-15,3-5-13 16,0 0-26-16,-1-6-82 15,3-6-90-15</inkml:trace>
  <inkml:trace contextRef="#ctx0" brushRef="#br0" timeOffset="43936.3">7110 6268 130 0,'2'-24'96'0,"0"0"4"15,-2 3 33-15,0 7-20 16,0 1-36-16,0 7-9 16,0 0-14-16,0 2-14 15,0 3-5-15,0 1-14 16,0 1-11-16,0 9-14 0,0 3-4 15,0 5 9-15,3 1 0 16,-1 5 1-16,2 0-3 16,-2-4 5-16,0-4-3 15,1-3 1-15,-1-4 0 0,0-7-20 16,2-2-21-16,-1-2-24 16,0-10-131-16</inkml:trace>
  <inkml:trace contextRef="#ctx0" brushRef="#br0" timeOffset="44358.15">7080 6027 60 0,'0'0'429'0,"0"0"-374"16,0 0 19-16,0 0-10 15,0 0 8-15,1 0-24 16,-1 3-36-16,3 7-15 0,1 4 9 16,0 5 8-16,3 8 3 15,-3 5-1-15,1 6-5 16,-3 1-4-16,-1 1-4 16,-1-4-2-16,0-5 2 15,0-6-3-15,-3-7 2 16,3-7-5-16,0-5-19 0,0-4-33 15,6-2-81-15,0-6-48 16</inkml:trace>
  <inkml:trace contextRef="#ctx0" brushRef="#br0" timeOffset="44670.65">7110 6198 611 0,'0'0'92'0,"0"0"-77"15,0 0 8-15,0 0-1 0,9 0-7 16,2 0-5-16,3 0-1 16,4-1-6-16,3 1-1 15,1-3 0-15,0 0 0 16,-2 1-1-16,-3 0-5 16,-3 2-12-16,-4 0 1 15,-3 2 6-15,-3 5 7 0,-3 5 0 16,1 0-2-16,-2 3 1 15,0 2 3-15,0-1-1 16,0 0 0-16,0-3 2 16,0-4 0-16,0-1-1 0,0-2 1 15,0-4 0-15,4-2-29 16,-1 0-75-16,1-12-80 16</inkml:trace>
  <inkml:trace contextRef="#ctx0" brushRef="#br0" timeOffset="44842.48">7344 5922 752 0,'-5'-5'51'0,"2"-2"-16"16,2 5-19-16,1 2-12 16,0 0-4-16,0 2-7 0,0 6 1 15,0 3 7-15,0 1-24 16,1-1-64-16,-1-3-69 15</inkml:trace>
  <inkml:trace contextRef="#ctx0" brushRef="#br0" timeOffset="45201.82">7441 5950 676 0,'0'-14'62'16,"0"4"20"-16,0 5-35 15,0 5-15-15,0 0-14 16,0 15-21-16,0 7-3 0,1 12 6 16,4 13 3-16,-2 9 0 15,0 7 0-15,1 1-1 16,-3-1-1-16,-1-7-1 16,0-10-54-16,0-15-64 0,0-16-206 15</inkml:trace>
  <inkml:trace contextRef="#ctx0" brushRef="#br0" timeOffset="47045.45">8373 5884 371 0,'0'-12'226'0,"0"1"-189"15,-5 1 19-15,0 3-8 16,-2 2-18-16,-4 5-10 16,-2 0-8-16,-3 12-10 15,-1 6-2-15,2 7-1 16,-1 9 2-16,2-1 0 0,5 4 1 16,5-3-2-16,4-2 1 15,0-5 0-15,7-4 0 16,8-5-3-16,3-4 3 15,3-6-2-15,2-7 2 16,2-1 0-16,-2-5 2 0,-1-7-8 16,-3-2 3-16,-4-3 0 15,-2 0 5-15,-3 2-1 16,-4 3-1-16,-6 3 1 16,2 3-1-16,-2 5-3 15,0 1 2-15,0 4-5 16,-2 6 2-16,2 4 2 0,0 2 1 15,0 3 0-15,0-5 0 16,6 1 0-16,3-4 0 16,2-3 0-16,5-4-1 15,1-4 2-15,3 0 1 0,0-8 0 16,1-4 0-16,-2-4 1 16,-4 0-3-16,-1-4 3 15,-6 1-1-15,-5 0-1 16,-3 1 1-16,-7-1-2 0,-8 2 6 15,-3 6 0 1,-3 0-1-16,-2 7-4 0,0 2-1 16,2 2-2-16,2 6-1 15,4 6-2-15,4 1-40 16,5-1-56-16,6 0-97 16</inkml:trace>
  <inkml:trace contextRef="#ctx0" brushRef="#br0" timeOffset="47451.65">8781 5976 645 0,'-5'1'20'16,"2"3"-22"-16,3 4 10 15,0 1 1-15,3 5 20 16,2 2 7-16,3 2-18 0,0-3-11 15,0-1-4-15,-1-1 1 16,-1-5-2-16,-3-1-1 16,0-4 0-16,-3-3 3 15,3 0 4-15,-1-6 24 16,2-4-16-16,2-4-15 16,0-3-1-16,4-1 1 0,1 1 0 15,-2 1-1-15,0 2 0 16,0 4-1-16,-3 5 0 15,3 5-2-15,-3 0-3 16,4 6 1-16,-1 7 4 0,2 1-1 16,-2 4 2-16,0 1 0 15,0 2 0-15,-3-4 0 16,3 1 0-16,-4-5 1 16,2-3-20-16,1-4-75 15,-2-6-77-15,3 0-328 16</inkml:trace>
  <inkml:trace contextRef="#ctx0" brushRef="#br0" timeOffset="47779.75">9073 5931 678 0,'-1'-2'30'0,"1"2"-18"15,0 0-15-15,7 9 4 16,2 5 8-16,3 3 12 15,3 5-10-15,0-1-2 16,0 2-3-16,0-4-1 0,-4 0 2 16,-1-5-3-16,-1-4 0 15,-3-2-2-15,0-7 2 16,0-1 1-16,-1-3 13 16,2-6 3-16,0-5-13 15,-2-2-6-15,1-1 2 0,0-6 1 16,0 1 1-16,0 1-1 15,1 4-2-15,1 0-4 16,1 7-1-16,2 4-5 16,2 4-34-16,2 2-56 15,0 0-38-15,2 0-55 0</inkml:trace>
  <inkml:trace contextRef="#ctx0" brushRef="#br0" timeOffset="48357.86">9487 5937 455 0,'0'1'40'16,"0"-1"-16"-16,-4 3 7 15,2-2 14-15,0 3-18 16,0 0-19-16,2-4-4 16,0 2-4-16,3-2 0 15,4 0 7-15,2 0 5 16,2-7-5-16,-2-1-3 0,1 0 1 15,-4-3 6-15,-2 2 10 16,-2-2 5-16,-2 3-2 16,-2 0-16-16,-4 3-4 15,-4 3-6-15,-2 2 4 0,0 0-4 16,1 9 0-16,0 3 0 16,3 2 1-16,2 4 2 15,3 1-2-15,3 1 2 16,0-3-1-16,4 1 0 15,7-3 0-15,1-2-4 0,3-4 6 16,2-2-1-16,1-5 2 16,-2-2-2-16,-3 0 2 15,2-2-1-15,-4-7 2 16,-4 0 1-16,-2-4-3 16,-1-2 1-16,0-3 3 0,-1-2 6 15,1-2-2-15,2 0 1 16,3 1 1-16,2 4-9 15,2 3-6-15,1 6-1 16,2 6 4-16,-1 2-3 16,0 0 1-16,-1 7 2 0,-1 5-3 15,-2 3-1-15,-1 3 5 16,-4 2 1-16,-2 2-1 16,-2 2 0-16,-2-2 2 15,0 0 0-15,0-3-1 16,4-4-15-16,3-4-33 15,6-8-70-15,5-3-187 0</inkml:trace>
  <inkml:trace contextRef="#ctx0" brushRef="#br0" timeOffset="48795.32">10138 5888 645 0,'0'-11'20'16,"-5"2"-10"-16,-5 2 0 16,-2 2 5-16,-4 3-1 0,-3 2-8 15,3 0 1-15,-4 4-1 16,2 3-4-16,5 0 2 16,1 1-3-16,3 1-2 15,3-1 2-15,3-3-2 16,3 1-4-16,0-4-6 0,4 0 6 15,4-2 8-15,2 0 4 16,2 0-3-16,-1 0 0 16,4-2 5-16,-3 2 1 15,1 2-3-15,1 8-5 16,1 4-1-16,-2 5 5 16,-2 3 6-16,-2 3 4 0,-5 3-2 15,-2 0 5-15,-2-2 0 16,-6 0-7-16,-6-6-7 15,-3-2-3-15,-3-4-1 16,-1-8 1-16,2-2 3 16,1-4-2-16,2-4 3 0,5-9-5 15,5-3-24-15,4-4-35 0,5-5-94 0,12-3-263 32</inkml:trace>
  <inkml:trace contextRef="#ctx0" brushRef="#br0" timeOffset="49170.3">10312 5889 492 0,'7'-1'33'0,"-7"-7"8"0,0 5-5 0,0 1-31 0,-1 2-3 32,-1 0-4-32,2 0 2 15,0 3-1-15,0-1 0 16,0 0 1-16,2 0 2 15,4-2 5-15,2 0 11 0,2-4-4 0,0-2-9 16,3-2-3-16,-4-2-1 0,1 4-2 31,-7-5 2-31,-3 2 2 0,0 3-6 0,-7-1 9 16,-8 2 5-16,-3 3 9 16,-1 2 8-16,2 0-2 15,-2 4-17-15,3 6-4 0,4 0-3 16,2 6-3-16,5 0 1 31,5 0-1-31,0 3 1 16,6 0 0-16,6-3-2 0,2-2-14 0,5-6-30 0,2-2-30 15,3-6-84-15</inkml:trace>
  <inkml:trace contextRef="#ctx0" brushRef="#br0" timeOffset="49576.54">10573 5860 148 0,'0'-6'545'0,"0"2"-489"16,0 0 1-16,0 4-34 15,0 0-10-15,0 5-20 16,0 4 4-16,0 3 3 16,-1 4 0-16,-1 0 1 0,0 1-1 15,1-2 0-15,1-4 0 16,0 0 0-16,0-5 0 15,0-3 1-15,0-3-1 16,4 0 4-16,1-3 6 0,3-6-4 16,5-2-4-16,-2-4-2 15,5-2 2-15,2-3-2 16,0-2 1-16,3 2 0 16,-4 0 0-16,-2 4 1 15,-2 5 10-15,-4 3-4 16,-3 8-4-16,-1 0-6 15,0 8-5-15,-3 6 1 0,0 4 6 16,-1 7 0-16,-1-1 0 16,0 2 0-16,0-2 2 15,4-1-2-15,0-4-2 16,6-6-10-16,2-4-10 16,4-6-37-16,1-3-86 0,4 0-241 15</inkml:trace>
  <inkml:trace contextRef="#ctx0" brushRef="#br0" timeOffset="49826.51">11089 5769 570 0,'0'-5'202'16,"0"1"-163"-16,0 2-29 15,-6 2-11-15,-3 0 4 16,-2 9-4-16,2 5 1 0,-1 5-2 15,2 0 3-15,4 4 0 16,1 0 7-16,3-3 5 16,0-1 0-16,0-2-7 15,3-2-2-15,5-4-4 16,6-2 0-16,1-5-32 0,5-4-61 16,4 0-198-16</inkml:trace>
  <inkml:trace contextRef="#ctx0" brushRef="#br0" timeOffset="50248.37">11407 5779 595 0,'0'-3'156'16,"0"-1"-152"-16,0 4-5 16,0 0-5-16,-6 0 4 15,3 3-1-15,1 1 2 0,0 3 1 16,2 0-3-16,0-3 2 15,9 1 2-15,0-4 3 16,3 1 1-16,1-2 3 16,2 0 5-16,0-5-2 15,0 0-4-15,-2-1-2 16,-1-1-4-16,1 1 2 0,-7-3 1 16,-1 2 8-16,0-1-1 15,-2 0 7-15,-3-1-1 16,0 2 0-16,-9 1-4 15,0 3-6-15,-7 2-4 0,-2 1-1 16,-2 1-5-16,-4 10 3 16,-3 5 1-16,1 4-2 15,3 4-1-15,4 3 2 16,6 0-1-16,5 1-2 16,8-1 3-16,8-4 0 15,11-4-2-15,8-4 5 16,9-7 3-16,7-5 0 0,2-3-13 15,1-3-62-15,-4-9-165 16</inkml:trace>
  <inkml:trace contextRef="#ctx0" brushRef="#br0" timeOffset="52670.42">5279 7118 399 0,'0'-15'72'0,"0"-3"-23"15,-7-1 30-15,-3 1-32 16,-3 0-3-16,-3 3 14 0,-1 4-13 15,-2 5-24-15,1 3-10 16,4 3-3-16,-1 5-4 16,5 10-3-16,2 8-3 15,4 5 3-15,3 7 0 16,1 6 4-16,7 5 2 16,2 3 4-16,3 4-2 0,2-4-2 15,-4 1-1-15,-1-6-2 16,-4-4-2-16,-2-9 1 15,-3-6-2-15,0-6 3 16,-7-6-1-16,-3-6 0 16,1-5-8-16,0-2-17 0,-2-9-14 15,1-10-51-15,0-3-51 16,-1-6-27-16,0-2-76 16,1-4 39-16,-2 5 307 15,3 4 58-15,0 5 11 0,2 5-62 16,2 6-28-16,3 3-1 15,2 0-13-15,4 0-32 16,12 0-35-16,5-1-4 16,3 2 1-16,8-2 3 15,2 2-26-15,1-1-71 0,-1 0-43 16,-2-1-105 0</inkml:trace>
  <inkml:trace contextRef="#ctx0" brushRef="#br0" timeOffset="53014.14">5404 7243 557 0,'-5'0'51'16,"1"0"21"-16,1-2-23 15,-1 2-21-15,-1 0-11 16,2 7-12-16,-2 4-5 16,2 2-1-16,-1 5 1 15,1-1 1-15,3 3-1 0,0 1 0 16,0-3 1-16,9-4-2 15,-2-2 1-15,4-5 0 16,3-4 1-16,2-3 0 16,0-4 3-16,0-8-1 15,-2-2 1-15,-1-4-1 0,-3-4 0 16,-5 2-3-16,-1-1 3 16,-4 0 2-16,0 2 9 15,-4 3 1-15,-5 5-10 16,-2 5-5-16,-2 6-1 15,0 0-4-15,3 10-18 16,0 2-50-16,3 2-62 0,5 0-190 16</inkml:trace>
  <inkml:trace contextRef="#ctx0" brushRef="#br0" timeOffset="53373.48">5604 7385 474 0,'1'0'83'0,"1"0"-46"16,-2 0 2-16,0-6 1 0,1 0 0 15,-1-4-8-15,1 0-5 16,-1-4-9-16,2-1-2 16,-2-2-3-16,2 0-6 15,-1-3-5-15,2 1-2 16,0 2 1-16,0-1 0 0,0 3-1 15,4 3 0 1,1 2 0-16,4 3-7 0,3 3 1 16,0 3 5-16,6 1 0 15,-3 5 1-15,-1 9-1 16,-1 3-2-16,-3 4 2 16,-2 4-1-16,-3 4-1 0,-3-1 3 15,0 0 0-15,-3-1 2 16,-1-4-1-16,1-3-5 15,0-9-43-15,1-6-94 16,2-5-423-16</inkml:trace>
  <inkml:trace contextRef="#ctx0" brushRef="#br0" timeOffset="56451.38">6449 7129 413 0,'0'-3'212'0,"0"-3"-170"16,0-1 14-16,0 2-38 0,5 0-2 15,0 5-8-15,3 0-4 16,2 6-5-16,-1 5-2 16,3 3 7-16,-4 4-5 15,1 0 3-15,-4 4-2 16,0-3 1-16,-4-2-2 0,-1-1 3 15,0-4-1-15,-1-5 0 16,-4-4 0-16,0-3 8 16,0 0 3-16,1 0-2 15,3-8 1-15,0-4-5 16,1-2-3-16,0-2-2 16,2 0 0-16,6 2-1 0,3 2-1 15,-1 2-1-15,5 3 0 16,-3 3 2-16,5 4-4 15,-4 0 3-15,2 4 0 16,0 6-1-16,-5 3 1 16,1 6 0-16,-4 2 0 15,-3-1 2-15,-1 0 1 0,-3-2-3 16,1-1-21-16,-1-8-24 16,3-5-40-16,0-4-135 15</inkml:trace>
  <inkml:trace contextRef="#ctx0" brushRef="#br0" timeOffset="57263.88">6961 7112 394 0,'-13'4'172'0,"4"-2"-155"15,0 0 36-15,7-2-5 16,2 0 2-16,1 0-14 16,11 0-28-16,4 0-6 0,4-4 0 15,5 1 1-15,3-1-1 16,-2 2-34-16,-2-2-40 15,-5 3-25-15,-4 1-67 16,-10 0-175-16</inkml:trace>
  <inkml:trace contextRef="#ctx0" brushRef="#br0" timeOffset="57404.45">6997 7174 412 0,'-18'10'51'0,"5"-1"1"15,8 1 21-15,1-3-23 16,4-2-14-16,10-3 4 15,5-1 0-15,7-1-18 0,1 0-15 16,6-1-7-16,0-4 2 16,0-3-107-16,-2-2-93 15</inkml:trace>
  <inkml:trace contextRef="#ctx0" brushRef="#br0" timeOffset="57795.05">7492 6998 675 0,'0'-4'52'16,"0"-1"-2"-16,0 5-22 0,0 0-15 15,0 7-15-15,0 5 3 16,2 4 2-16,0 4 3 15,1 2-1-15,-1 2-1 16,0 0-4-16,-2 0 2 16,0 0 0-16,-2-4-8 0,0-4-79 15,2-8-205-15</inkml:trace>
  <inkml:trace contextRef="#ctx0" brushRef="#br0" timeOffset="57998.16">7644 7179 699 0,'-4'5'7'0,"4"3"-16"16,0 3 20-16,0 3 23 0,0 1-3 15,0 1-15-15,0 0-12 16,0-2-2-16,0-2-5 15,0-4-81-15,0-8-134 16</inkml:trace>
  <inkml:trace contextRef="#ctx0" brushRef="#br0" timeOffset="58341.92">7881 6955 756 0,'0'-3'12'16,"0"0"-7"-16,4 3-7 15,7 0 15-15,2 0 5 0,1 0-6 16,1 6-10-16,-1 1 1 16,-4 3-4-16,-5 2 5 15,-5 4 0-15,0-1 1 16,-4 2 0-16,-5 1-2 15,0 0-2-15,0-4 1 16,0-2-1-16,3-1 0 0,5-4 2 16,0-3-5-16,1-4 2 15,2 0 0-15,7 0 4 16,1 0 0-16,4-6-2 16,3-1-10-16,2 1-33 0,0 1-77 15,0-3-115-15</inkml:trace>
  <inkml:trace contextRef="#ctx0" brushRef="#br0" timeOffset="58513.74">8146 7088 653 0,'0'8'67'0,"0"-1"-34"16,0 6 13-16,0 2 0 15,0 4-24-15,0 0-12 16,-5 3-8-16,-3 2 2 0,-3 0-4 15,-5-4-24-15,-1-4-109 16,-2-8-494-16</inkml:trace>
  <inkml:trace contextRef="#ctx0" brushRef="#br0" timeOffset="59888.75">8568 7004 246 0,'-2'0'260'0,"-3"0"-214"15,1-1 23-15,3 0-12 16,1-1-15-16,0 2-12 16,3-2-5-16,9 0-25 15,0 1 0-15,7-1 1 16,4 0-2-16,2 1-42 15,1-2-37-15,1-1-42 0,-3-1-101 16</inkml:trace>
  <inkml:trace contextRef="#ctx0" brushRef="#br0" timeOffset="60044.99">8879 6995 563 0,'5'0'7'15,"5"0"-8"-15,2 0 4 16,2 0 8-16,6-2-8 16,-3-1-1-16,3-1-28 15,1 1-125-15</inkml:trace>
  <inkml:trace contextRef="#ctx0" brushRef="#br0" timeOffset="60248.14">9304 6952 663 0,'5'0'25'0,"0"0"8"16,5-3-14-16,0 3 1 0,4 0-13 15,2 0-4-15,0 0-5 16,4 0-83-16,-1-1-70 15,0-3-293-15</inkml:trace>
  <inkml:trace contextRef="#ctx0" brushRef="#br0" timeOffset="60435.59">9634 6959 674 0,'-1'11'19'0,"-1"3"-19"15,0 6 11-15,0 6 12 16,0 5 5-16,-3 2-7 16,-2 2-12-16,-4 3-6 15,-2-5 1-15,-6-4-46 16,0-6-111-16</inkml:trace>
  <inkml:trace contextRef="#ctx0" brushRef="#br0" timeOffset="61216.78">10038 6769 561 0,'1'-7'117'16,"0"1"-77"-16,1 3 24 15,0 3-24-15,2 0-15 16,-1 7-23-16,0 7 0 16,0 8 1-16,-1 4 4 0,-2 4-2 15,-1-2-1-15,-6-2-2 16,0-2 0-16,2-6 0 15,-4-4-1-15,6-9 0 16,-3-5-1-16,3 0 7 16,3-4 3-16,0-10-5 15,0-1-4-15,0-8-1 0,7-2 0 16,1-5 4-16,-1 0-3 16,0 0-2-16,-1 3 1 15,1 3 0-15,-4 6 1 16,-2 7-1-16,1 3 0 15,-1 6-1-15,1 2-1 16,-2 2-10-16,3 10 5 0,6 3 6 16,-1 5 1-16,2 3-1 15,1 1 1-15,2 0 0 16,2-4 0-16,0-1 0 16,0-5-2-16,0-3 3 0,1-7-1 15,-2-3 1-15,1-1 8 16,2-7-1-16,-4-7-1 15,-1-2-3-15,-3-6 0 16,-3-2 1-16,-3-5-2 16,-3 1-1-16,0-3 0 0,-3 7-2 15,-1 2 2-15,-3 5 0 16,2 8-2-16,0 6-2 16,0 3-10-16,3 3-55 15,2 2-64-15,0-2-306 16</inkml:trace>
  <inkml:trace contextRef="#ctx0" brushRef="#br0" timeOffset="68513.45">6280 6910 299 0,'0'-7'44'0,"0"0"7"15,0 2 14-15,0-2 2 0,0 2-3 16,0 0-7-16,-3 5-10 16,0 0-10-16,0 0-17 15,-3 10-12-15,-3 10-6 16,0 12 6-16,-4 11 4 16,-2 14 5-16,1 8-1 0,1 11-2 15,4 1-5 1,7-2-5-16,2-10-1 0,12-10-1 15,18-11-3-15,5-13-12 16,7-13-43-16,8-12-136 16</inkml:trace>
  <inkml:trace contextRef="#ctx0" brushRef="#br0" timeOffset="69154.03">10348 6467 634 0,'0'-4'23'0,"10"3"-26"16,10 1 1-16,7 4 6 15,6 9 9-15,9 9 24 16,-1 7 1-16,-1 9-11 16,-4 13-9-16,-10 10-3 15,-7 5 1-15,-12 5-5 16,-7 0-5-16,-5 0-1 15,-11-8-3-15,-6-8 0 0,-5-6-12 16,-4-10-32-16,-2-10-59 16,0-8-153-16</inkml:trace>
  <inkml:trace contextRef="#ctx0" brushRef="#br0" timeOffset="71232.23">11551 6394 548 0,'0'-14'66'0,"-10"0"-48"0,-2 4 36 15,-2 1 1-15,-7 1-33 16,0 3-3-16,-3 4-5 16,-1 1-10-16,-3 0-2 15,2 8-3-15,0 3 1 16,3 1 1-16,7 2-1 0,3 2 0 16,9-2-2-16,4 0-2 15,7-1 2-15,10-1 3 16,7 1 1-16,3-4 2 15,2 0 1-15,-3 0-4 16,-3-1 0-16,-5 0 1 16,-8 0-4-16,-5 1 2 0,-5-2 0 15,-1 3 0-15,-11-1 4 16,-3 1 2-16,-4-2-3 16,-1 2 1-16,0-3-3 15,5-2 3-15,5-2 0 0,1-2 0 16,6 1 2-16,1-2-2 15,2 2-4-15,2 1-6 16,4 0 3-16,4 2 3 16,1 0 3-16,-2 6-3 0,3-1-1 15,-3 4 1-15,-4 2-1 16,-1 4 1-16,-4 3-1 16,0 2 1-16,0 3 0 15,-7 0 3-15,1 2 2 16,-3-4-1-16,2 0-1 15,1-3 3-15,1-3-2 16,-1-3-1-16,2-2 1 0,1-8-1 16,3 2-2-16,0-5 1 15,9-4 2-15,6 0 11 16,10 0-3-16,1 0-9 16,9 0-2-16,-1 0-1 15,4 0-42-15,-3 0-97 0,-4-5-453 16</inkml:trace>
  <inkml:trace contextRef="#ctx0" brushRef="#br0" timeOffset="75498.12">6362 8124 661 0,'0'-8'28'16,"0"2"-12"-16,-1 1 27 15,1 5-17-15,0 0-15 16,0 9-9-16,0 7-4 0,0 6 7 15,1 8 2-15,2 5 1 16,-1-1-2-16,2-1-3 16,1-5-1-16,-3-4-1 15,5-8 1-15,-1-4-1 16,0-7 0-16,4-2 3 16,-1-3 14-16,2-5 1 0,-2-6-10 15,2-3-6-15,-1-2 0 16,-3-1 0-16,0 2-2 15,-3 1-1-15,0 7 2 16,-2 2 0-16,-1 2-2 16,1 3-8-16,-2 3-4 0,2 7 11 15,1 2-1-15,2 2 3 16,0-1 1-16,4 1-3 16,1-4 3-16,2-1-1 15,4-6-1-15,-1-1 3 16,1-2-1-16,2-2 0 15,-3-6 4-15,-3-4-4 16,-2-4 3-16,-1-3 5 0,-4-2-1 16,-5-3-1-16,0-4 0 15,0-1-1-15,-9 3-1 16,0 2-2-16,3 4-2 16,0 5 0-16,1 5-3 0,1 7-3 15,3 3-1-15,1 6-26 16,0 8-16-16,0 2-25 15,5 4-150-15</inkml:trace>
  <inkml:trace contextRef="#ctx0" brushRef="#br0" timeOffset="75935.58">6811 8446 651 0,'-3'0'67'0,"2"0"-26"0,-1 0 0 16,-1 0-25-16,3 5-6 15,-2 2-7-15,0 2-1 16,0 2-1-16,2 3 0 15,-2 4 1-15,1-1-2 0,-1 0 0 16,2 0 2-16,0-6-2 16,0 2-2-16,5-8-1 15,6-2-1-15,-1-3 3 16,4 0 5-16,1-8-1 16,-1-5 1-16,0-1-3 15,-4-3 1-15,-1 0 1 0,-7-4-2 16,-2 2 3-16,0 2 2 15,-11 4 7-15,0 2-1 16,-4 4-9-16,0 6-4 16,0 1-2-16,0 2-6 15,4 7-38-15,-1-5-45 16,7-3-179-16</inkml:trace>
  <inkml:trace contextRef="#ctx0" brushRef="#br0" timeOffset="76560.53">6791 7701 609 0,'0'-15'23'16,"0"1"30"-16,0 5 21 16,0 2-31-16,0 7-12 0,0 0-13 15,3 8-24-15,5 7 1 16,-1 5 5-16,2 3-1 15,1 1 3-15,0 1-3 16,-5-2 3-16,0-3-2 16,-2-3 1-16,-3-3 0 0,0-7-2 15,0-1 0-15,-3-4 7 16,1-2 1-16,-1-2-1 16,3-8 3-16,0-1-2 15,1-4-4-15,8-3-2 16,5 0-1-16,-1 2 0 0,4 2 0 15,-1 0-1-15,0 4 1 16,-1 3 0-16,-1 2-1 16,-1 0-20-16,-3 3-27 15,-4 2-59-15,-2 0-70 16,-4 0-240-16</inkml:trace>
  <inkml:trace contextRef="#ctx0" brushRef="#br0" timeOffset="76732.39">6848 7786 504 0,'-4'4'128'0,"3"-3"-100"15,1 2-1-15,8 1-21 0,4 2 27 16,4-1 5-16,4 2-18 16,2-1-15-16,5 0-2 15,0-1-2-15,0-1-8 16,1-2-96-16,-2-2-68 0</inkml:trace>
  <inkml:trace contextRef="#ctx0" brushRef="#br0" timeOffset="76935.53">7165 7817 643 0,'-7'0'17'16,"3"-1"7"-16,3-2 18 15,1 1 10-15,8 1-36 16,7 0-17-16,1-1 3 0,5 1 4 16,0-1-5-16,1 2-10 15,0-4-82-15,-6-1-78 16,-2 0-288-16</inkml:trace>
  <inkml:trace contextRef="#ctx0" brushRef="#br0" timeOffset="77123">7280 7738 662 0,'-4'-3'49'15,"3"2"23"-15,1 1-42 16,0 0-15-16,0 4-15 16,0 5 0-16,4 5 4 0,0 1 2 15,1 2 0-15,-2 1-2 16,0 1-3-16,0-2-3 15,-2-2-61-15,0-5-126 16</inkml:trace>
  <inkml:trace contextRef="#ctx0" brushRef="#br0" timeOffset="77326.15">7417 7720 747 0,'-2'0'7'16,"1"2"-15"-16,1 8 4 16,1 5 14-16,3 4 2 15,0 1-3-15,2 4-7 16,-3 0 1-16,-3-1-9 0,-3-4-99 16,-7-3-150-16</inkml:trace>
  <inkml:trace contextRef="#ctx0" brushRef="#br0" timeOffset="77701.08">6704 7510 623 0,'-10'0'12'15,"0"0"-7"-15,-1 10 0 16,1 10 1-16,-1 10 5 15,0 7 9-15,-2 7 7 16,7 9-10-16,2 0 0 0,4 0-11 16,0-5-2-16,10-4-1 15,8-6-4-15,5-10 3 16,8-5-5-16,8-9 8 16,7-7-61-16,4-7-90 15</inkml:trace>
  <inkml:trace contextRef="#ctx0" brushRef="#br0" timeOffset="77982.35">7461 7594 604 0,'0'-9'50'15,"5"0"17"-15,9 3-50 16,5 4 2-16,4 2-2 0,0 2-5 16,2 8-8-16,3 9-1 15,-5 6-1-15,0 6 0 16,-7 7 0-16,-7 6 0 16,-7 2-2-16,-2 4 2 0,-11-1 0 15,-7-4-10-15,-7-7-63 16,1-10-120-16</inkml:trace>
  <inkml:trace contextRef="#ctx0" brushRef="#br0" timeOffset="78685.39">7969 8086 636 0,'-6'0'15'0,"3"0"-3"0,3 0 18 15,0 0 33-15,10 0-43 16,7 0-10-16,7-4-9 16,1 2 1-16,4 1-1 15,4-1-16-15,-5 2-74 16,-4-1-44-16,-4 1-251 0</inkml:trace>
  <inkml:trace contextRef="#ctx0" brushRef="#br0" timeOffset="78857.25">7996 8222 621 0,'-9'10'17'0,"9"-4"-10"15,0-2 12-15,17 0 16 16,10-4 14-16,6 0-28 16,9 0-15-16,7-4-5 15,8-6-41-15,-3-3-124 16,3-4-408-16</inkml:trace>
  <inkml:trace contextRef="#ctx0" brushRef="#br0" timeOffset="79607.2">8994 7946 639 0,'4'-19'25'16,"-1"4"20"-16,-3 3 13 15,1 4-19-15,-1 4-7 16,0 4-12-16,0 2-17 15,0 10-12-15,-1 6 8 0,-2 4 2 16,2 4 0-16,-1 1 0 16,2-1-1-16,0-2 1 15,3-4 0-15,2-3-4 16,3-4 3-16,2-5-4 16,-1-4-1-16,4-4 3 0,-2 0 5 15,2-7-1-15,-3-3 1 16,-2-3-1-16,-1 1-1 15,-2 0 2-15,-1 3-1 16,-2-1-4-16,-2 5 1 16,0 2 1-16,0 3-4 15,0 0-4-15,0 6 4 0,0 3 1 16,0 0 3-16,1 4 0 16,5-2 0-16,2-1 1 15,2-3-1-15,2-2-1 16,4-2 1-16,-2-3 2 15,-2 0 1-15,2-4 0 0,-2-5-2 16,0-3 2-16,-4-2 1 16,-3-3-1-16,0-4 4 15,-5-3 1-15,0-1-4 16,0 1-4-16,0 1 0 0,-2 5 0 16,-2 4-1-16,-1 12-5 15,-2 2-10-15,0 10-46 16,2 6-56-16,1 4-97 15</inkml:trace>
  <inkml:trace contextRef="#ctx0" brushRef="#br0" timeOffset="79997.8">9397 8208 747 0,'-3'0'10'16,"0"0"11"-16,2 4-3 15,-3 1-8-15,0 3-4 16,1 1-1-16,0 5-4 0,0-1 0 16,1 2 0-16,2-1-1 15,0 2 1-15,0-2-3 16,0-2 2-16,4-2 0 15,2-2-2-15,5-6 0 16,1-1 3-16,2-1 3 0,2-3 1 16,0-9-1-16,-3 0-2 15,-1-4 0-15,-3-2 3 16,-5 2-5-16,-4-2 2 16,0 5-2-16,-8-1 2 15,-6 8 2-15,-2 1-7 0,-3 5 3 16,0 0 0-16,2 4-38 15,1-2-70-15,4-2-226 16</inkml:trace>
  <inkml:trace contextRef="#ctx0" brushRef="#br0" timeOffset="80638.37">9387 7452 633 0,'4'-6'43'0,"0"1"21"15,0 5-15-15,0 0-27 16,1 4-14-16,1 8-5 16,-1 2 2-16,0 5 0 15,1 4-1-15,-3-2-1 0,1 1-2 16,-2-3 1-16,1-5-1 15,-2-6 0-15,-1-3 2 16,2-5-1-16,-1 0 7 16,1-5 2-16,-2-5-9 0,3-4-1 15,2-1-1 1,0-2 1-16,3 1-2 0,6 4-2 16,0 0 0-16,6 3 1 15,1 3 1-15,0 2 0 16,3 4 1-16,-3 0-1 15,-5 0-27-15,-4 3-24 16,-6 5-60-16,-4-1-2 0,-2 1-107 16</inkml:trace>
  <inkml:trace contextRef="#ctx0" brushRef="#br0" timeOffset="80825.85">9497 7560 488 0,'-3'1'89'0,"3"1"-46"15,0-1-32-15,9 1-4 16,2 2 37-16,5-2-6 16,-1 2-12-16,3 0-15 15,0 1 0-15,-3-1-5 0,-4 1-7 16,-4-2-34-16,-2 0-114 16,-5-3-167-16</inkml:trace>
  <inkml:trace contextRef="#ctx0" brushRef="#br0" timeOffset="81060.23">9228 7411 634 0,'-2'0'31'16,"-3"7"-31"-16,4 7-1 15,1 3 7-15,0 4-2 16,0 6 1-16,0 3-4 16,6 3 1-16,-1 1 0 0,2 2 1 15,0-7 0-15,4-5-92 16,4-9-82-16,3-9-133 16</inkml:trace>
  <inkml:trace contextRef="#ctx0" brushRef="#br0" timeOffset="81294.62">9670 7302 769 0,'1'-6'36'0,"1"2"2"16,7 4-33-16,2 2-3 15,3 8-2-15,6 8 8 16,2 4-2-16,2 7-1 15,-5 4-4-15,-3 5 1 16,-5 0-2-16,-7 2 1 0,-4 2 1 16,-4-4-6-16,-10-7-42 15,-1-5-89-15,0-8-227 16</inkml:trace>
  <inkml:trace contextRef="#ctx0" brushRef="#br0" timeOffset="81732.09">9989 8036 578 0,'-7'0'106'16,"3"0"-48"-16,2 0 14 15,2-2-27-15,2-1-15 0,11-2-23 16,9 1-8-16,8-1 3 16,9-2 0-16,9 1-2 15,6-1-14-15,3 1-63 16,-2-5-46-16,-3-3-232 15</inkml:trace>
  <inkml:trace contextRef="#ctx0" brushRef="#br0" timeOffset="82232">10570 7788 545 0,'-6'-8'214'0,"3"-1"-198"15,3 1 25-15,0 3-17 16,3 5-12-16,8 0-12 16,0 1-1-16,2 10 1 15,0 2 0-15,2 4 0 0,-4 0 0 16,-5 2 0-16,-2-1-1 16,-3-2 1-16,-1-2 1 15,0-4-1-15,-5-2 0 16,1-5 1-16,0-3-1 15,0 0 4-15,4-8-1 0,0-3 0 16,0-5-3-16,2-2 0 16,6-3 0-16,1 1 2 15,2 0-3-15,2 0 1 16,2 7-2-16,0 1-3 16,0 7 3-16,0 3-3 15,1 2 3-15,-3 7 1 0,0 9-1 16,-4 3 0-16,-3 7 1 15,-5 6 0-15,-1 5 6 16,-1 5 4-16,-8 5 0 16,-3 3-3-16,-2 2-3 15,1 3-2-15,2-3 2 0,3-1-3 16,3-4 0-16,5-9 3 16,0-4-5-16,11-10 2 15,4-8-5-15,8-11-8 16,3-5-42-16,4-2-205 15</inkml:trace>
  <inkml:trace contextRef="#ctx0" brushRef="#br0" timeOffset="86841.83">11279 7481 585 0,'-5'-5'15'16,"1"0"15"-16,4 2 33 15,2 0-9-15,10 2-38 16,5 1-4-16,6 0 0 0,3 4-4 15,1 7 0-15,-3 4 1 16,2 7-2-16,-6 4-1 16,-3 5-3-16,-3 2-2 15,-7-1 1-15,-3-2 0 16,-4-2-2-16,-6-8 0 16,-6-2 2-16,-5-6 2 0,-3-2-1 15,-1-5-1-15,-2-3 3 16,3-2-2-16,2-2 4 15,0-9 6-15,5-2-1 16,7-2-1-16,3-3-5 16,3 1-6-16,7-1-3 15,6 4 0-15,5 2 0 0,2 2 2 16,-1 3 1-16,2 5-2 16,-3 2-29-16,-2 0-13 15,-1 0-83-15,-4 2-78 16</inkml:trace>
  <inkml:trace contextRef="#ctx0" brushRef="#br0" timeOffset="87326.2">11182 7884 455 0,'-10'0'114'16,"0"2"-87"-16,5-2 27 15,4 0 13-15,1 0 6 16,10 0-30-16,9 0-10 15,11 0-13-15,8-2-6 0,8 0-2 16,5-1-5-16,2 0-4 16,0-1-1-16,-3 1-2 15,-2-3-8-15,-7 3-38 16,-6-3-41-16,-9-2-85 16,-8 1-248-16</inkml:trace>
  <inkml:trace contextRef="#ctx0" brushRef="#br0" timeOffset="88232.51">11279 8039 580 0,'-1'0'32'16,"1"0"17"-16,0 0-2 16,3 0-19-16,4 0-22 15,4 2 1-15,0 5 3 16,2 0 0-16,3 2-8 16,1 2 4-16,-3 2 0 0,-2 4-4 15,-2 1-1-15,-4 1-1 16,-3 3 1-16,-3-2-3 15,-3-2 3-15,-8-1 0 16,2-5-2-16,-4-2 4 16,0-5 3-16,-3-3 5 0,4-2-7 15,2 0 2-15,1-2-4 16,0-5 3-16,5-2-3 16,4 1-1-16,0-2-2 15,7-1-5-15,5 0-27 16,6-1-93-16,1 1-132 0</inkml:trace>
  <inkml:trace contextRef="#ctx0" brushRef="#br0" timeOffset="88748.07">11560 8077 762 0,'-3'0'28'0,"-1"0"0"16,0 0-8-16,1 7-3 15,1 3-8-15,-1 3 0 16,3 0-6-16,0 1-1 16,0 0-3-16,0-2 5 0,1-1-5 15,2-3 3-15,0-3-3 16,0-3 3-16,3-2-3 16,3 0 6-16,0-10 1 15,2 0-5-15,-1-4 1 0,2 0-1 16,-2 2 0-16,-4 1 0 15,2 5-1-15,-6 0 1 16,1 4-1-16,-3 2-1 16,1-1-3-16,-1 4-4 15,3 5 5-15,-3 1 3 16,3 2 1-16,-1 0-1 0,4 3 0 16,-1-1 1-16,3-6-2 15,1 3 2-15,3-6-1 16,1-3 0-16,1-1 2 15,3-1 2-15,-2-9 0 16,-1-1-2-16,0-6 0 0,-2-1 1 16,-4-2-1-16,-3-3 2 15,-3 2 1-15,-2 1 0 16,-3 4 1-16,-5 2 0 16,-3 6-4-16,0 2 1 0,-1 4-4 15,3 2-1-15,-1 0-4 16,5 0-38-16,2 1-18 15,3 0-106-15,2-1-301 16</inkml:trace>
  <inkml:trace contextRef="#ctx0" brushRef="#br0" timeOffset="89373.02">12211 7278 551 0,'-2'-20'30'0,"2"2"30"15,0 6 11-15,0 6-1 16,0 6-19-16,0 1-19 15,0 17-36-15,0 11-1 16,0 11 12-16,0 13 1 16,0 14 0-16,0 11 1 0,-2 8 2 15,0 4-4-15,-2 2-4 16,0-3-2-16,4-9 1 16,1-12-1-16,13-13 0 15,6-13-3-15,8-14-6 16,4-14-11-16,5-8-10 15,4-6-31-15,-3-16-179 0</inkml:trace>
  <inkml:trace contextRef="#ctx0" brushRef="#br0" timeOffset="92373.92">12797 7480 422 0,'-1'-4'212'0,"0"1"-167"0,-1 0 23 16,2 3-23-16,0 0-24 15,0 0-20-15,0 6-10 16,2 3 7-16,3 3 2 16,1 1 0-16,2 1-1 15,0-1-1-15,2-2 1 0,2-1 2 16,-2-3 0-16,2-2 1 16,2-5 0-16,-1 0 2 15,1 0 0-15,0-7 1 16,-4-4-1-16,-1-1-1 15,-3 0 1-15,-5-2 6 0,-1 0 2 16,0-1 0-16,-1 3-4 16,-5 1 0-16,2 1-5 15,0 6-1-15,3 2-3 16,0 2-2-16,1 0-3 16,0 6 0-16,0 7 5 15,4 2 0-15,3 5 1 0,1 2 2 16,-1 4-2-16,1 2 0 15,1 0 0-15,-3 0 0 16,0-1 1-16,-4-4-1 16,-1-4 0-16,-1-4 0 15,-2-3-1-15,-6-5 1 0,-1-4 2 16,-2-3 2-16,2 0 1 16,0-3-1-16,1-6 0 15,4-2-2-15,3 0 0 16,1 0-5-16,0 2-9 15,7 2-11-15,0 3-22 16,1 4-77-16,-1 0-46 0,0 4-199 16</inkml:trace>
  <inkml:trace contextRef="#ctx0" brushRef="#br0" timeOffset="92858.27">13069 7894 683 0,'-2'0'70'16,"2"-10"-41"-16,0 2 25 16,0 4-19-16,2-1-19 15,1 3-12-15,1 2-6 16,1 0-1-16,0 1 0 0,-1 8 1 15,0 0 1-15,-2 4 0 16,1 1 0-16,-2 0 1 16,-1-1-2-16,0-1 0 15,0-1 2-15,0-4 0 16,0-1 1-16,0-2-1 0,0-4 0 16,0 0 5-16,0-3 6 15,6-4-11-15,-1-5 0 16,6-2-2-16,3-3 2 15,-1 3 2-15,0-1-2 16,2 3-3-16,-5 4 2 16,-1 4 0-16,-3 4 0 0,-1 0-2 15,-1 7-3-15,-2 6 4 16,3 1 1-16,-1 5 1 16,0 1 1-16,-2-1-1 15,3 0 0-15,-3-4 2 16,3-1-15-16,1-6-45 15,2-6-69-15,0-2-52 0</inkml:trace>
  <inkml:trace contextRef="#ctx0" brushRef="#br0" timeOffset="93092.63">13366 7680 680 0,'-3'0'32'0,"3"0"-4"15,0 0 16-15,9 0-3 16,4 0-23-16,0 2-10 16,6-4-4-16,4 2-1 15,1 0-10-15,1-7-129 16,-3-4-421-16</inkml:trace>
  <inkml:trace contextRef="#ctx0" brushRef="#br0" timeOffset="93717.57">13790 7312 604 0,'2'-20'48'0,"-2"0"17"15,2 2 5-15,1 5-19 16,0 4-15-16,-2 4-7 15,1 5-12-15,-1 8-16 16,-1 13-8-16,0 13 5 16,-1 12 3-16,-4 10 2 0,-1 14 1 15,4 2 2-15,2 1-3 16,0-7-1-16,7-7-1 16,6-10 0-16,4-12-7 15,3-13-24-15,0-9-30 16,0-10-66-16,2-5-189 0</inkml:trace>
  <inkml:trace contextRef="#ctx0" brushRef="#br0" timeOffset="94280.03">14120 7462 708 0,'-5'-6'18'16,"0"2"1"-16,0 4 12 16,1 2-15-16,0 10-18 0,2 2 1 15,-1 6 1-15,-1 2-1 16,4 0 5-16,0 2-4 16,0-5 1-16,0-2-2 15,4-3 1-15,1-3 2 16,1-5-4-16,1-5-2 0,2-1 5 15,2 0 4-15,0-6 3 16,2-4-6-16,2-3-1 16,-3 0 3-16,-3-3-2 15,-2 4 1-15,-1 0 4 16,-4 7 11-16,0 2-4 16,-2 3-8-16,0 0-7 0,0 2-11 15,0 9 7-15,0 0 4 16,0 4 3-16,0-1-1 15,3-1-1-15,3-2 1 16,3-4-1-16,2-2 0 16,4-5 3-16,1 0-3 0,2-3 4 15,0-6-1-15,1-3-1 16,-1-5 0-16,-3-1 0 16,-5-4 0-16,-1 0 1 15,-4 0 6-15,-5 0-1 16,0 3-3-16,-2 2 0 0,-8 5-2 15,0 4-3-15,0 4 0 16,-1 4-4-16,1 0-27 16,-1 10-27-16,4 1-46 15,1 0-121-15</inkml:trace>
  <inkml:trace contextRef="#ctx0" brushRef="#br0" timeOffset="94670.68">14563 7701 585 0,'-8'0'142'16,"3"0"-139"-16,0 0 9 15,2 0-4-15,0 3 9 0,-1 3-10 16,2 0-2-16,1 4-4 15,-1 1-2-15,2 2 5 16,0-1-4-16,0 0 0 16,2 0 0-16,5-3-5 15,2 0 4-15,2-4-2 0,4-4 8 16,1-1-1-16,1 0-2 16,-3-9 3-16,1-1-3 15,-4-1 1-15,-3-3-2 16,-3-2 2-16,-2 0 1 15,-3 2 6-15,-5 2-3 16,-6 2-4-16,-5 4-3 0,-3 3 2 16,1 3-2-16,1 0-3 15,3 3 1-15,3 3-49 16,5 0-46-16,5-6-106 16</inkml:trace>
  <inkml:trace contextRef="#ctx0" brushRef="#br0" timeOffset="94889.38">14842 7527 636 0,'-3'-2'31'16,"-1"-5"-14"-16,5 2 30 15,13 4-39-15,4-1-7 16,1 1 2-16,4 1 0 0,-1-1-2 16,-4-1-73-16,-3 0-96 15</inkml:trace>
  <inkml:trace contextRef="#ctx0" brushRef="#br0" timeOffset="95092.48">14941 7414 584 0,'0'0'111'16,"-2"0"-96"-16,1 4-15 15,-1 8 2-15,0 6 20 0,0 2 5 16,1 2-7-16,1 4-6 16,0 0-10-16,0 2 1 15,0-4-2-15,4-3-36 16,2-6-127-16,4-9-163 15</inkml:trace>
  <inkml:trace contextRef="#ctx0" brushRef="#br0" timeOffset="95670.57">15235 7362 643 0,'0'0'13'0,"0"0"8"0,0 4-14 16,0 8 2-16,0 2 3 16,0 4-3-16,-1 0-8 15,1 0 3-15,0-2-4 16,0-4 2-16,0-1 1 15,1-4-1-15,5-4-1 0,1-1 1 16,2-2 4-16,0 0 0 16,2-5-4-16,1-3-5 15,-3-2-1-15,0 0 4 16,-1-2 2-16,-3 2-4 0,0 1 5 16,-3 2-2-16,-1 3 0 15,-1 3 2-15,0 1-8 16,0 4-7-16,0 5 11 15,0 1 1-15,0 2 0 16,0 0 1-16,3-1-2 16,2-2 1-16,3 0 1 0,0-2 0 15,4-5 2-15,1 0 7 16,0-2 2-16,2 0 8 16,-2-7-3-16,2-2-11 15,-4-2 1-15,-1-2 1 16,-2-6 2-16,-1-2-3 15,-7 1-3-15,0-1 5 0,0 2 0 16,0 6-3-16,-3 4 1 16,-4 6-18-16,0 3-7 15,-1 6-31-15,0 6-10 16,1 0-47-16,5 1-210 0</inkml:trace>
  <inkml:trace contextRef="#ctx0" brushRef="#br0" timeOffset="95873.68">15533 7651 656 0,'3'11'10'0,"-2"-1"12"16,2 6 7-16,-2 0 11 15,-1 0-23-15,0 1-12 16,1-2-1-16,2-1-4 15,-1-4 3-15,4-4-45 0,3-6-67 16,2 0-235-16</inkml:trace>
  <inkml:trace contextRef="#ctx0" brushRef="#br0" timeOffset="96358.02">15860 7315 677 0,'-6'-5'12'0,"1"1"-11"15,5 4-2-15,0 0 5 16,0 6-4-16,3 6 10 16,4 2 10-16,-2 2-4 15,0 2-8-15,0 0-3 16,-5-2-2-16,0 2 1 0,0-5-6 15,-5-1 2-15,0-4 2 16,-1-1 0-16,0-3 0 16,3-3 3-16,3-1 1 15,0 0 1-15,0-5 2 0,5-7-10 16,3 0 4-16,2-6-1 16,3-2-1-16,1-3 1 15,0 2 0-15,-1 1 6 16,-1 2 1-16,-2 5 6 15,-5 6 2-15,-2 3 1 16,-3 3-3-16,0 1-9 0,0 0-13 16,0 4 3-16,0 4 5 15,0 4-1-15,0 1 1 16,0 5 0-16,0-1-1 16,0 1 0-16,4 1 1 15,0 1 0-15,2 0-20 16,-1-2-39-16,4-6-121 0,1-2-227 15</inkml:trace>
  <inkml:trace contextRef="#ctx0" brushRef="#br0" timeOffset="96733">16075 7508 518 0,'0'0'200'0,"2"-2"-159"15,-2 1 3-15,0 1-17 16,0 0-5-16,0 1-25 15,0 7-4-15,0 2 5 16,0 2 4-16,0 0-3 0,0 0 1 16,0-2 3-16,0-2-3 15,0-3 0-15,0-4 2 16,0-1-1-16,2 0 10 16,6-2-4-16,-2-4-8 15,5-2 2-15,1-2 0 0,-2-2 0 16,3-1 0-16,-1-2 4 15,-1 3 1-15,1 0 10 16,-4 3-9-16,-1 4-5 16,-1 4-2-16,-3 1-2 0,0 0-4 15,1 7 2-15,-1 4 3 16,1 1 1-16,-3 1 0 16,2 1 0-16,-1-1 0 15,1-2 0-15,-2 1-7 16,1-6-27-16,1 0-37 15,1-5-81-15,1-1-261 0</inkml:trace>
  <inkml:trace contextRef="#ctx0" brushRef="#br0" timeOffset="97014.22">16258 7160 603 0,'-3'-4'35'16,"3"2"27"-16,1 2-35 0,7 14-28 15,6 6 14-15,3 10 8 16,3 6-11-16,-1 8-5 16,-2 0-3-16,-5 3 8 15,-6-3 2-15,-6-1-2 16,0-6-6-16,-3-1 1 0,-6-5-2 15,-2-4-3-15,1-5 4 16,3-7-34-16,-1-5-51 16,7-9-93-16</inkml:trace>
  <inkml:trace contextRef="#ctx0" brushRef="#br0" timeOffset="97373.56">16317 6967 697 0,'-2'-4'8'0,"2"4"23"15,14 1 11-15,8 14-21 16,7 10 8-16,9 8-3 0,8 7-10 15,0 9-2-15,-4 5 4 16,-4 5-4-16,-8 1-5 16,-8 3-6-16,-10-1-1 15,-10-1-4-15,-2-5 3 16,-12-3 2-16,-7-7-3 16,-5-4 0-16,1-8 4 0,-1-4-1 15,0-6 3-15,2-7 1 16,2-3-2-16,1-4-3 15,3-4-1-15,-3-5-3 16,3-1-62-16,5-14-177 0</inkml:trace>
  <inkml:trace contextRef="#ctx0" brushRef="#br0" timeOffset="98826.7">8192 9226 663 0,'-13'1'54'16,"2"-1"-42"-16,0 0 26 16,6 1-4-16,5 0-10 15,3 1-14-15,13-2-8 16,5 0 4-16,6 0-4 16,8 0 3-16,1 0-16 15,3-2-47-15,-6 1-69 16,-6-1-142-16</inkml:trace>
  <inkml:trace contextRef="#ctx0" brushRef="#br0" timeOffset="98982.95">8236 9369 415 0,'-15'9'263'0,"6"-4"-228"0,7-4 7 16,4 1-15-16,13-2 7 15,8 0 1-15,8-4-18 16,5-1-13-16,6-3-7 15,0-4-81-15,-3-2-194 0</inkml:trace>
  <inkml:trace contextRef="#ctx0" brushRef="#br0" timeOffset="99717.28">9187 9222 782 0,'0'-14'22'0,"0"2"5"16,0 4 8-16,0 2-8 15,0 6-13-15,0 0-7 16,0 9-15-16,0 5 3 0,0 8 5 16,0 3 1-16,0 5 0 15,0 0-1-15,0-2 1 16,0-1 0-16,4-5-2 16,1-8 0-16,4-4-1 15,-1-6 0-15,1-4 2 16,2 0 4-16,-1-7 2 15,0-5-4-15,1 0-1 0,-1-2 1 16,-2 2 0-16,-3 4 0 16,-3 0-2-16,0 4 1 15,-1 4-1-15,-1 0-4 16,0 4-7-16,3 5 7 16,0 0 5-16,1 1-2 0,3 1-6 15,3-4-6-15,1-1 5 16,3-2 2-16,-1-4 7 15,3 0 2-15,1-5-1 16,-3-4 0-16,0-3 0 0,-2-2 6 16,-4-2 3-16,-4-2 1 15,-3 0-1-15,-1-2-2 16,-2 2-3-16,-8 3-4 16,0 0-2-16,-1 6-1 15,-2 4 0-15,2 3-19 16,1 2-32-16,4 3-42 0,2 3-108 15</inkml:trace>
  <inkml:trace contextRef="#ctx0" brushRef="#br0" timeOffset="100123.51">9541 9497 656 0,'-6'6'63'0,"0"-1"-65"16,0 1 3-16,2 6 16 15,-1 0 19-15,3 6-21 16,1 0-4-16,0 4-7 16,1-2 0-16,0 0 3 0,0-2-6 15,4-2 2-15,2-3-2 16,3-4 1-16,0-1-2 15,2-8-1-15,2 0 4 16,2 0 3-16,-2-12-3 16,1-1 1-16,-2-5-1 15,-3-3 0-15,-3-3-1 0,-4 3 0 16,-2-2 4-16,-1 3 13 16,-9 3-2-16,-5 3-3 15,-3 4-9-15,-3 2-5 16,0 6-1-16,1 2 0 15,1 0-48-15,3 0-54 0,5-1-312 16</inkml:trace>
  <inkml:trace contextRef="#ctx0" brushRef="#br0" timeOffset="100810.95">9586 8781 2 0,'1'-7'617'15,"1"1"-565"-15,0 2 5 16,2 3-17-16,-1 1-9 0,3 2-28 15,-3 11-5-15,2 1 0 16,-1 5 1-16,-2 2-1 16,-2 1 4-16,0-4-1 15,0-2 0-15,-4-4 0 16,2-4 1-16,0-6 1 0,2-2 2 16,0-2 13-16,4-8 4 15,4-4-19-15,2-2 0 16,4-3 1-16,1 3-2 15,2 1-2-15,-1-1 1 16,2 6-1-16,-1 2 0 0,-1 5-1 16,2 0 0-16,-4 3 1 15,0 0-3-15,-5 5-27 0,-1 4-19 0,-5 1-84 16,-3-1-66-16</inkml:trace>
  <inkml:trace contextRef="#ctx0" brushRef="#br0" timeOffset="100982.8">9700 8850 443 0,'-1'2'209'15,"1"-2"-181"-15,0 2-12 0,5 2-19 16,8 0 18-16,-1 3 3 16,4 1 2-16,2-1-13 31,0 0-7-31,-4 0-27 15,-3-5-86-15,-6 0-108 0</inkml:trace>
  <inkml:trace contextRef="#ctx0" brushRef="#br0" timeOffset="101264.03">9488 8617 660 0,'-5'0'20'0,"-3"6"-20"0,5 9-1 0,-4 8 28 31,2 6 8-31,1 8-21 16,-1 1-2-16,4 5-7 15,1-1-4-15,0 0 2 16,6-6 1-16,6-6-2 15,5-8-44-15,8-8-7 0,3-10-8 16,5-4-32-16,3-10-124 0</inkml:trace>
  <inkml:trace contextRef="#ctx0" brushRef="#br0" timeOffset="101482.81">9835 8613 634 0,'-3'-5'52'0,"0"-12"23"15,3 13-20-15,9 4-25 16,9 3-31-16,3 9 1 0,5 6 2 16,3 7-2-16,-2 9 0 15,-4 4-1-15,-7 9 0 16,-9 5 1-16,-7 0-1 16,-4 0 1-16,-9-2 2 15,-6-8-21-15,0-7-30 16,3-10-73-16,2-14-209 0</inkml:trace>
  <inkml:trace contextRef="#ctx0" brushRef="#br0" timeOffset="102529.57">10179 9219 655 0,'-14'0'16'0,"4"0"-9"16,3 0 3-16,4 0 40 0,3 0-11 15,6 0-10-15,9 0-17 16,8 0-3-16,7-5-3 15,8 1-3-15,6-2-1 16,3 2-3-16,3 0-50 16,3-1-65-16,0-4-117 15</inkml:trace>
  <inkml:trace contextRef="#ctx0" brushRef="#br0" timeOffset="103029.53">10791 8973 711 0,'-5'-6'11'0,"2"1"1"16,3 4 13-16,0 1 11 0,6 1-29 15,4 10-8-15,1 2 2 16,-2 3 0-16,0 3 0 15,-2 3-2-15,-3 1 1 16,-3 0 1-16,-1-4-1 0,0-1 1 16,0-4 1-16,-1-4-2 15,-1-4 2-15,0-4-2 16,1-2 3-16,1-1 12 16,0-8 2-16,0-3-14 15,5-6-2-15,4-4 2 0,1-4 2 16,2-1 2-16,2 1-1 15,-1 2-1-15,0 5-4 16,3 6-3-16,-4 5-4 16,-2 8 4-16,3 5 0 15,-2 10 0-15,-2 7 2 16,0 7 1-16,-2 7 3 16,-3 5 1-16,-4 6 6 0,0 7 4 15,-9 1-4-15,-2-1-3 16,2-3-5-16,2-6 0 15,5-10-3-15,2-8 2 16,9-10-2-16,6-9-26 0,0-8-45 16,4-4-237-1</inkml:trace>
  <inkml:trace contextRef="#ctx0" brushRef="#br0" timeOffset="107810.53">11833 7508 327 0,'0'-3'37'16,"0"1"21"-16,0-1-4 0,0-2-4 15,0 3-1-15,1-1-9 16,1 2-3-16,-2-2 2 16,2 2-1-16,-2 1 0 15,0 0-15-15,0 0-9 16,1 0-6-16,-1 1-10 16,3 6 1-16,-1 3 2 0,1 1 1 15,-1 3 1-15,1 0 1 16,-1 4-2-16,2-2 4 15,0 0-3-15,-2-2-1 16,3-1 2-16,-3 0-4 16,1-1 3-16,-2-2-3 0,0 0-6 15,-1-2-35-15,0-1-68 16,-1-3-65-16,-5-3-302 16</inkml:trace>
  <inkml:trace contextRef="#ctx0" brushRef="#br0" timeOffset="108341.79">11767 7795 408 0,'-3'0'63'0,"2"0"3"16,1 0 10-16,0 0-3 0,7-2-27 16,8-3-29-16,1 0-5 15,6 1-4-15,6-3-2 16,3 3-4-16,-2-1-1 16,1 1-1-16,-2 1-35 0,-5-1-47 15,-5 2-9-15,-9-2-104 16</inkml:trace>
  <inkml:trace contextRef="#ctx0" brushRef="#br0" timeOffset="108732.35">11843 7848 541 0,'0'0'106'0,"2"0"-93"16,7-3 10-16,0-1 8 0,6 1 8 16,-2 2-18-16,1-2-14 15,-2 3-4-15,-1 0-1 16,-4 0-1-16,-2 5-1 16,-4 2-3-16,-1 3-1 0,0 1 4 15,0 3-1-15,-5-1 3 16,-2 1 0-16,0 0 1 15,-1-1-2-15,3-4 0 16,1-3 1-16,2-2 0 16,2-2-1-16,0-2 4 0,6 0 4 15,5 0 11-15,2-6-4 16,6 0-11-16,0-1-4 16,1 1 0-16,-1 0-3 15,-3 2 2-15,-3 1-38 16,-2-2-88-16,-7-2-280 15</inkml:trace>
  <inkml:trace contextRef="#ctx0" brushRef="#br0" timeOffset="110622.84">16539 6744 464 0,'-2'-4'62'0,"2"-3"11"16,0 0-3-16,3 2-6 15,6-3-21-15,1 1-24 16,5 3-8-16,1-2-1 16,-1 4 0-16,1 2-2 0,-1 0-3 15,-2 0-4-15,-2 8-1 16,-4 5-1-16,-2 1-3 15,-3 2 5-15,-2 3 1 16,0 0-1-16,-2 0-1 16,-3-1-1-16,-1-4 1 0,2-3 0 15,1-1 5-15,3-4 0 16,0-4-3-16,9-2 3 16,11 0 11-16,8-5 2 15,3-3-13-15,7-2-3 16,4 0 1-16,-3-3-19 15,-4-2-42-15,-7-3-191 0</inkml:trace>
  <inkml:trace contextRef="#ctx0" brushRef="#br0" timeOffset="113778.86">11394 8664 547 0,'-2'-12'37'0,"-3"2"-2"16,3 3 18-16,-1 4 7 15,3 3-15-15,0 0-16 16,0 10-21-16,0 12-10 16,0 7 7-16,0 12 10 15,1 13 6-15,2 12-3 0,0 8 3 16,-2 5-8-16,-1 0-3 16,0 0-5-16,0-8-1 15,0-13-4-15,2-8 1 16,6-11 0-16,5-8-3 15,5-13-16-15,5-9-21 16,5-8-46-16,5-1-95 0,-4-13-203 16</inkml:trace>
  <inkml:trace contextRef="#ctx0" brushRef="#br0" timeOffset="114341.33">11779 8970 668 0,'-2'-12'20'15,"-2"2"23"-15,1 4 18 0,2 3-22 16,-1 2-21-16,-1 1-7 16,0 1-13-16,3 8-1 15,0 4 2-15,0 1 0 16,0 4 0-16,3-4 1 0,6 0 0 16,0-2-2-16,5-4 3 15,2-4-2-15,1-3 5 16,3-1-2-16,-2-3 1 15,1-6 1-15,-5-2-2 16,-3-2 1-16,-4 0-1 16,-2-2 0-16,-5 0 0 0,0 1 0 15,0 4 7-15,-1 1 5 16,-1 2-4-16,0 2-1 16,1 3-6-16,1 2 0 15,0 0-3-15,0 2-6 16,1 5-3-16,3 7 8 15,2 4 1-15,1 3 0 0,-1 3 0 16,0 3 0-16,-1 0 1 16,-2 2 0-16,-3-4 1 15,0-3-1-15,-2-4-1 16,-6-7 0-16,-2-2-4 0,0-3-11 16,-2-4-16-16,2-2-15 15,2 0-64-15,3-9-132 16</inkml:trace>
  <inkml:trace contextRef="#ctx0" brushRef="#br0" timeOffset="114981.9">12057 9241 675 0,'0'0'55'16,"0"-2"11"-16,0-1-13 15,0 1-23-15,7 2-17 16,-1 0-10-16,1 5 1 0,2 4-3 15,-1 5-1-15,-3 0 1 16,-1 4 0-16,-2-1 0 16,-2 0 1-16,0-5-2 15,0 0 1-15,-4-6-1 0,-2-4 3 16,2-2 1-16,1 0 1 16,3-8 1-16,0-8-6 15,4-2-3-15,7-1 1 16,1-1 1-16,1 3 2 15,-2 3-2-15,2 4 0 16,-3 3 0-16,-2 5-1 0,0 2-1 16,-2 2 1-16,0 7-2 15,1 4 1-15,-2 2 3 16,2 1 0-16,0 3 0 16,-2-4 1-16,0-1-2 15,4-2-1-15,-1-3-34 16,2-8-39-16,0-1-79 15,1-7-176-15</inkml:trace>
  <inkml:trace contextRef="#ctx0" brushRef="#br0" timeOffset="115216.25">12397 9064 640 0,'-9'2'14'0,"3"1"-4"16,6-2 40-16,0 1 14 15,9-2-31-15,8 0-5 16,6 0-4-16,6 0-18 16,3-7-4-16,0 0-3 0,0-4-66 15,-1-3-139-15</inkml:trace>
  <inkml:trace contextRef="#ctx0" brushRef="#br0" timeOffset="116294.35">12932 8615 698 0,'-2'-11'19'15,"-2"0"40"-15,1 8-3 16,3 3-19-16,0 6-27 16,0 11-14-16,4 14 9 0,3 9 2 15,-1 15 5-15,-3 8-2 16,1 10-3-16,-2 2-3 15,-2-6-2-15,3-6 0 16,0-9 0-16,5-14-14 0,7-12-18 16,5-11-7-16,6-10-27 15,1-7-50-15,2-6-90 16</inkml:trace>
  <inkml:trace contextRef="#ctx0" brushRef="#br0" timeOffset="116841.14">13252 8850 711 0,'-4'-7'39'0,"0"0"-12"16,0 6-3-16,4 1-2 16,0 5-26-16,0 7 0 0,0 4 3 15,0 2 0-15,0 1 3 16,4 0 0-16,-2-1-1 15,2-7-1-15,-1 0-3 16,-1-2 4-16,2-7-3 0,1-2 3 16,1 0 9-16,3 0-1 15,-3-7-6-15,4-3 0 16,-4 0-3-16,2 1 2 16,-2-2-1-16,-2 3 0 15,-2 2 0-15,1 2 0 0,-3 4 5 16,0 0 4-16,0 0-6 15,2 0-7-15,-1 8 0 16,2 0 2-16,2 4 1 16,2 0 1-16,-1 0 0 15,2 0-1-15,3 0-1 16,1-3 0-16,1-4 2 16,0-1 1-16,0-4 1 0,1-2-1 15,-1-7 4-15,1-7-3 16,-2 0 1-16,0-6-2 15,-3-2 4-15,-1-3 4 16,-4-2 0-16,-4 0 0 0,0 2-4 16,-3 6-2-16,-7 3-2 15,-1 4-3-15,-1 10-3 16,-1 4 0-16,2 2-21 16,1 11-30-16,2 0-36 15,2 3-121-15</inkml:trace>
  <inkml:trace contextRef="#ctx0" brushRef="#br0" timeOffset="117200.5">13683 9004 697 0,'0'0'5'16,"-2"2"1"-16,-5 2 3 15,1 4 25-15,-4 2-11 16,0 3-12-16,4 0-3 0,-1 2-4 16,3 0-2-16,0 2-1 15,4-1-2-15,0-3 2 16,1-1-2-16,10-4 0 16,-2 0-2-16,2-5 3 15,3-3 1-15,0 0 4 0,1-3 1 16,-1-7-4-16,0-1 0 15,-3-6 1-15,-2-1 0 16,-3-1 11-16,-6 2 7 16,0-1-4-16,-6 4-4 15,-6 3-9-15,-5 6-4 16,1 4-1-16,1 1 0 0,0 0-23 16,5 0-52-16,3 1-122 15</inkml:trace>
  <inkml:trace contextRef="#ctx0" brushRef="#br0" timeOffset="117434.85">13912 8878 638 0,'-3'0'46'15,"3"0"2"-15,1 0-11 16,10 0 3-16,4 0-22 16,3-3-12-16,3 2-4 15,0-2 0-15,-2 0-10 0,-4 0-62 16,-3 0-94-16,-7-3-275 16</inkml:trace>
  <inkml:trace contextRef="#ctx0" brushRef="#br0" timeOffset="117637.97">14013 8789 718 0,'-2'0'58'15,"2"0"-25"-15,0 1-28 16,0 11 6-16,0 2 7 16,0 3-2-16,0 6-5 0,0-1-3 15,0 4-2-15,0-1-3 16,3-2-1-16,0-1-12 15,0-6-53-15,5-8-110 16,5-8-199-16</inkml:trace>
  <inkml:trace contextRef="#ctx0" brushRef="#br0" timeOffset="118153.56">14236 8701 769 0,'0'-3'33'0,"0"-11"1"0,2 12-12 16,0 2 11-16,0 2-20 16,-1 8-20-16,1 5 7 15,1 4-1-15,-2 2 1 16,1 4-1-16,-1-2 2 0,1 0 0 16,1-5-1-16,2-4 1 15,-1-2 0-15,2-4-1 16,0-3-5-16,2-4-2 15,0-1 8-15,1-1 2 16,2-8-3-16,0-3 1 16,0 1 0-16,-1-1 0 15,-1 2 1-15,-2 2-2 0,-2 1 0 16,-3 2 4-16,0 4-1 16,-2 1-3-16,0 0-4 15,0 1-2-15,0 8 1 16,2 0 4-16,-1 3 1 0,2 0 1 15,0 2-1-15,3-1 0 16,-1-4 1-16,5 0-2 16,-1-3 2-16,3-6 1 15,1 0 0-15,4 0 4 0,-2-10-4 16,2-1 0-16,0-4 0 16,0-4 0-16,-3-2 0 15,-1-5 2-15,-6 1 3 16,-2 2 4-16,-5 2-5 15,0 6-6-15,-5 6-2 16,-6 6-2-16,-2 3-6 16,-2 0-39-16,3 8-33 0,0 1-136 15</inkml:trace>
  <inkml:trace contextRef="#ctx0" brushRef="#br0" timeOffset="118372.29">14611 8915 587 0,'2'7'75'0,"-1"0"-62"16,-1 4 33-16,0 2 2 16,0 4-17-16,0-1-10 15,-1 0-12-15,-3 1-6 16,0-3 0-16,-2-4-9 15,3-3-90-15,0-7-175 0</inkml:trace>
  <inkml:trace contextRef="#ctx0" brushRef="#br0" timeOffset="119169.1">14892 8593 641 0,'-7'-11'45'0,"3"1"16"15,4 4-18-15,11 5-26 0,7 1-10 16,2 0 1-16,2 5-1 15,1 5-6-15,-1 4 0 16,-3 1-1-16,-4 1 1 16,-8 1-1-16,-5 2-1 15,-2-3 1-15,-4 1-2 16,-8-5 3-16,-2 0 1 16,-1-3-1-16,5-6 2 0,2-2-2 15,2-1 2-15,6 0 4 16,0-9 11-16,9-3-8 15,5-4-6-15,2-3 3 16,5 0 0-16,-3 0-3 0,0 2-1 16,-3 1 1-16,-4 3 2 15,-4 4 1-15,-2 2 2 16,-4 4 0-16,-1 1-1 16,0 2-4-16,0 2-7 15,0 6-3-15,0 5 5 0,0 3 3 16,0 3-2-16,0 8 1 15,4-1-3-15,1 2 4 16,2 0-10-16,2 0-25 16,2-4-35-16,4-4-107 15,3-5-85-15</inkml:trace>
  <inkml:trace contextRef="#ctx0" brushRef="#br0" timeOffset="119512.84">15290 8836 334 0,'-2'-3'443'16,"0"0"-401"-16,2 3 22 0,0 0-46 16,0 0-10-16,0 2-18 15,0 5 9-15,0 2 2 16,0 3-1-16,0-1 1 16,0-1 0-16,0-1 0 0,0-3-1 15,0-3 1-15,0-3 1 16,0 0 4-16,4-3 3 15,3-7-9-15,1-1 0 16,2-2-1-16,1-4 1 16,3 2 1-16,-2 3 3 15,2-3-1-15,-2 6-2 0,-2 4-2 16,0 3 0-16,-5 2 2 16,1 2-1-16,-3 8-1 15,3 0 0-15,-3 4 0 16,0 1 1-16,-2-1 0 15,2-1-2-15,-2 0-29 0,3-5-31 16,0-4-73-16,2-4-94 16</inkml:trace>
  <inkml:trace contextRef="#ctx0" brushRef="#br0" timeOffset="119794.11">15418 8443 679 0,'6'0'0'15,"9"3"12"-15,5 13 10 16,2 8 35-16,6 5-16 16,0 6-17-16,-3 5-7 15,0 3-3-15,-9 3-2 16,-6 2-4-16,-4-1-3 15,-6 0-2-15,-1-4-1 0,-9-5-1 16,3-7-3-16,-2-8-25 16,3-8-4-16,3-9-42 15,3-6-114-15</inkml:trace>
  <inkml:trace contextRef="#ctx0" brushRef="#br0" timeOffset="120153.43">15508 8288 744 0,'24'0'1'0,"12"1"18"15,12 11 14-15,6 8 4 16,4 9-6-16,1 8-5 16,-5 8-12-16,-6 6-7 15,-11 5-1-15,-11 6 0 16,-13 1-2-16,-13 1-2 0,-5-2 0 16,-18 0-2-16,-5-4 2 15,-3-6-1-15,-4-8 1 16,-2-8-1-16,1-8 0 15,-2-6 1-15,2-8-2 16,1-3 3-16,4-8-48 16,7-3-77-16,5-9-409 0</inkml:trace>
  <inkml:trace contextRef="#ctx0" brushRef="#br0" timeOffset="123528.18">6646 10470 566 0,'0'-15'61'15,"0"0"-17"-15,0 5 31 0,-3 2-21 16,3 3-22-16,0 5-9 15,0 0-9-15,0 7-17 16,0 8-5-16,3 4 8 16,3 5 1-16,-1 1 1 15,3 2 0-15,0-2-1 0,1 0 1 16,0-5-2-16,-1-6 1 16,2-2 0-16,-3-4-1 15,1-2-1-15,-1-6 5 16,1 0 1-16,1-5 1 0,0-5 1 15,0-4-1-15,-1-1-2 16,0-1 1-16,-1 3 1 16,-2 1-2-16,-1 1-1 15,0 6 1-15,-4 2-4 16,0 3-1-16,3 2-7 0,-1 4 2 16,2 6 5-16,1 2 1 15,0 0 0-15,2-2 1 16,3 0-1-16,2-2 0 15,1-3 1-15,2-4 0 16,0 0 0-16,1-3 1 16,-1 0-2-16,-4-9 3 0,0-2-1 15,-2 0 2-15,-3-5-3 16,-1-5 4-16,-4 0-2 16,-1-3 2-16,0 0 1 15,0 1 3-15,-3 4-1 16,0 3-1-16,-3 7-3 0,1 5-7 15,3 4-1-15,0 5-20 16,2 7-24-16,0 7-5 16,0 0-83-16,0 2-126 15</inkml:trace>
  <inkml:trace contextRef="#ctx0" brushRef="#br0" timeOffset="123778.2">7061 10731 486 0,'2'1'151'0,"-2"-1"-55"16,0 0 3-16,0 0-44 16,0 2-26-16,2 1-25 15,1 4-3-15,-1 5 2 0,1 3-2 16,2 2 1-16,-3 5-1 15,1-1 1-15,-2 2-2 16,0-2-1-16,1-3-35 16,-1-7-32-16,0-7-171 15</inkml:trace>
  <inkml:trace contextRef="#ctx0" brushRef="#br0" timeOffset="124621.85">7080 10060 663 0,'-2'-8'51'15,"0"1"23"-15,2 4-12 0,0 3-25 16,0 0-26-16,7 3-16 16,2 9 5-16,1 7 1 15,0 5-2-15,-2 4-1 16,-2 0 2-16,-2 2 1 16,-4-4-1-16,0-7 2 0,0-4-1 15,0-8 0-15,0-5 0 16,0-2 5-16,0-5 7 15,0-5-10-15,1-8-3 16,6-2 7-16,1-2 3 16,2-4-1-16,1 4-5 15,2-1-2-15,2 6-2 0,-1 4-3 16,-1 3 1-16,3 5 2 16,-2 3 0-16,0 2-2 15,0 0-7-15,-3 6-22 16,-4 5-15-16,-3 0-53 15,-4 2-78-15,0-3-189 0</inkml:trace>
  <inkml:trace contextRef="#ctx0" brushRef="#br0" timeOffset="124809.34">7183 10171 674 0,'-2'0'86'15,"1"-1"-7"-15,1-2-31 16,1 0-21-16,10 2-23 15,2 0-5-15,6 1 2 16,3 0 1-16,-1 0-2 16,2 2 1-16,0 4-11 0,-1 0-39 15,0-2-28-15,0-1-65 16,-4-3-105-16</inkml:trace>
  <inkml:trace contextRef="#ctx0" brushRef="#br0" timeOffset="124996.83">7489 10148 721 0,'-6'-2'17'15,"4"-1"6"-15,2 2 8 16,0 1 2-16,5-2-31 16,8 2-4-16,1-1 5 0,3-1 0 15,0 0 0-15,1 1-7 16,-2-1-56-16,-3-2-53 15,-2 0-65-15</inkml:trace>
  <inkml:trace contextRef="#ctx0" brushRef="#br0" timeOffset="125168.68">7573 10062 579 0,'-2'-3'100'15,"2"0"9"-15,0 3-53 16,0 1-47-16,0 9-15 0,3 2 7 15,1 7 1-15,-1 1-1 16,-2 1 0-16,0 2 0 16,-1-1 1-16,0-2-25 15,0-6-63-15,4-8-118 16</inkml:trace>
  <inkml:trace contextRef="#ctx0" brushRef="#br0" timeOffset="125387.42">7725 9978 726 0,'-3'0'31'0,"3"6"-39"16,0 6-14-16,0 4 23 15,6 5-3-15,-2 3 4 0,-1 0 1 16,-3 0-1-16,0 0 1 15,-3-3-10-15,-7-5-95 16,-2-6-213-16</inkml:trace>
  <inkml:trace contextRef="#ctx0" brushRef="#br0" timeOffset="125699.89">6988 9862 580 0,'-21'18'7'0,"2"3"0"16,4 8 10-16,2 6 27 0,2 8-6 15,6 3-2-15,5 5 0 16,3 0-20-16,12-3-14 16,7-5 2-16,9-8-9 15,6-8 9-15,8-11-4 16,8-8 6-16,2-8-22 0,8-1-74 16,2-15-91-16</inkml:trace>
  <inkml:trace contextRef="#ctx0" brushRef="#br0" timeOffset="125934.25">7772 9811 801 0,'0'-3'30'0,"5"2"-7"15,4 1-31-15,6 4 10 0,7 11-1 16,1 6 0-16,3 9 0 15,-4 5 0-15,-2 7-1 16,-9 5 0-16,-5 4 0 16,-6 2 1-16,-11 1-1 15,-9-1 2-15,-4-8-21 16,-4-8-94-16,-2-9-300 0</inkml:trace>
  <inkml:trace contextRef="#ctx0" brushRef="#br0" timeOffset="126402.96">8209 10534 653 0,'-6'1'59'15,"2"-1"-11"-15,4-4-5 16,13-1-29-16,9-3-16 15,7-1 3-15,7-1-1 16,5 3 2-16,1-3-30 0,-2 3-78 16,-9 0-77-16</inkml:trace>
  <inkml:trace contextRef="#ctx0" brushRef="#br0" timeOffset="126559.2">8292 10581 674 0,'-7'3'29'0,"7"-3"-1"16,5 0 6-16,16 0 20 16,6 0-26-16,11-5-22 15,6-3-5-15,7 0-7 16,2-1-102-16,2-3-210 16</inkml:trace>
  <inkml:trace contextRef="#ctx0" brushRef="#br0" timeOffset="127293.52">9370 10366 703 0,'0'-16'39'0,"0"2"11"0,0 4 4 15,0 6-15-15,-2 3-18 16,0 1-10-16,0 5-11 16,-1 11-7-16,3 1 6 15,0 7 1-15,0 2-1 0,0 1 1 16,3-1 1-16,3-4 0 15,1-2-3-15,3-6-5 16,0-4-2-16,3-5 2 16,0-5 2-16,1 0 3 15,-1-4 3-15,-2-6 0 0,-2-2 2 16,0-1-2-16,-4 1 1 16,0 2 0-16,-2 2 3 15,-2 2-1-15,0 4-3 16,-1 2-2-16,2 2-8 15,1 6 4-15,0 2 5 0,0 2 0 16,2 0-5 0,1-1-6-16,1 0 4 0,2-4 3 15,2-5 0-15,2 0 2 16,2-2 4-16,0-4 1 16,0-6 0-16,0 0-1 0,-4-5 1 15,-2 0 6-15,-3-2 2 16,-2-1 1-16,-4 0-4 15,0-3-1-15,0 2-5 16,-6 6-1-16,0 4-1 16,0 2-1-16,0 7-16 0,2 0-35 15,0 9-60 1,4 3-130-16</inkml:trace>
  <inkml:trace contextRef="#ctx0" brushRef="#br0" timeOffset="127496.69">9742 10570 736 0,'0'9'64'15,"0"0"-63"-15,0 3 10 16,0 3 21-16,0 6-6 16,2 2-17-16,-1 3-3 0,2 1-3 15,-3-1 0-15,0-2-3 16,0-6-33-16,0-6-29 15,0-10-60-15,0-2-142 16</inkml:trace>
  <inkml:trace contextRef="#ctx0" brushRef="#br0" timeOffset="127887.23">9773 9961 468 0,'0'-1'138'0,"0"1"-119"16,0 0-23-16,0 8 8 16,2 6 5-16,2 5 5 0,-2 3-2 15,0 0-6-15,-2 2-1 16,1-3 7-16,-1-3 0 15,0-6 0-15,0-4-2 16,0-4 5-16,2-4 12 0,2-3 20 16,3-7-10-16,4-4-30 15,3-5-6-15,3 1 1 16,3-2-1-16,1 2-1 16,-1-1 1-16,-1 4 0 15,-1 3-4-15,-3 4 2 16,-1 4 1-16,-4 4-16 0,-3 0-47 15,-2 0-56-15,-4 5-58 16,-1 0-294-16</inkml:trace>
  <inkml:trace contextRef="#ctx0" brushRef="#br0" timeOffset="128090.34">9883 10043 660 0,'0'0'87'15,"0"0"-31"-15,0 0-39 16,3 1-16-16,7 4 3 0,4 2 5 16,3 1 3-16,1 2-8 15,2-1-2-15,-3-1 0 16,-3 0-1-16,-1-2-26 16,-4-3-50-16,-6-1-53 15,-3-2-136-15</inkml:trace>
  <inkml:trace contextRef="#ctx0" brushRef="#br0" timeOffset="128340.33">9720 9901 658 0,'-5'-8'36'16,"-4"0"6"-16,3 8-35 15,0 9 0-15,1 7 0 0,-1 5-1 16,2 6 2-16,3 4-1 16,1 1 4-16,2 1-3 15,7 1-4-15,2-2-2 16,6-4 0-16,3-5-17 16,3-7-69-16,3-9-43 15,2-7-207-15</inkml:trace>
  <inkml:trace contextRef="#ctx0" brushRef="#br0" timeOffset="128559.1">9991 9860 689 0,'0'-18'25'16,"3"5"28"-16,9 7-28 0,7 6-15 15,4 0 1-15,4 12-9 16,2 7 1-16,-1 7-3 15,-1 6 1-15,-7 5-1 0,-7 4-1 16,-10 4 2-16,-3 1 3 16,-9 1-2-16,-8-7 1 15,-4-1 0-15,-3-10-17 16,4-7-63-16,0-11-177 16</inkml:trace>
  <inkml:trace contextRef="#ctx0" brushRef="#br0" timeOffset="129012.2">10314 10430 641 0,'-2'4'102'0,"-4"-4"-81"16,6 0 25-16,9-4-2 15,10-2-21-15,8-2-23 16,6 0 0-16,8 0 3 0,4 1-2 15,3 2-33-15,0 0-65 16,0 0-66-16,2-4-375 16</inkml:trace>
  <inkml:trace contextRef="#ctx0" brushRef="#br0" timeOffset="129527.75">10963 10139 721 0,'0'-7'0'0,"0"1"10"16,9 2 12-16,-2 4 19 15,4 2-24-15,0 8-15 16,-1 2-1-16,-1 6 0 16,-2 2 0-16,-3 0-1 15,-3 2 0-15,-1-2 0 0,0-4 2 16,0-4-2-16,0-2 1 15,-3-6-1-15,3-2 1 16,0-2 4-16,0 0 2 16,0-8 1-16,0-4-5 15,7-4 2-15,1-3 6 16,3-4 3-16,-1 1 0 0,3-4-3 16,0 2-5-16,2 2-3 15,-1 3-3-15,2 4 0 16,-3 5-2-16,0 4 2 15,1 6-1-15,-5 0-4 16,0 12 0-16,-4 11 2 16,-2 9 1-16,-3 4 2 15,0 9 2-15,-5 4-1 0,-4 2 2 16,-2 4-3-16,2-4 2 16,3 1-1-16,1-7 1 15,5-4-2-15,0-6 1 0,4-5 0 16,8-7-1-16,6-5 0 15,3-6 0-15,0-4 3 16,9-5-6-16,0-3-50 16,1-5-163-16</inkml:trace>
  <inkml:trace contextRef="#ctx0" brushRef="#br0" timeOffset="130387.06">11646 9906 396 0,'1'-8'107'0,"0"0"-49"0,-1 3 11 16,0 2 2-16,0 3-12 15,2 1-27-15,0 14-28 16,-1 4-4-16,0 10 9 16,1 12 15-16,-2 10-1 0,0 10-7 15,0 6 2-15,0 7-3 16,0 0-6-16,0 0-1 16,6-4-6-16,6-6 2 15,2-10-4-15,3-9 0 16,4-7-7-16,-1-13-17 0,1-10-16 15,-3-9-82-15,-3-6-383 16</inkml:trace>
  <inkml:trace contextRef="#ctx0" brushRef="#br0" timeOffset="135652.44">12170 9919 431 0,'-4'-15'34'0,"1"-1"31"15,1 2 13-15,-2 1-13 16,2 2-5-16,-1 3-3 15,1 3-20-15,2 0-12 0,-2 5-6 16,0 0-5-16,-2 6-11 16,-2 12-10-16,-2 11 4 15,-2 10 4-15,-2 13 2 16,1 10 1-16,2 9 1 16,5 3 0-16,4 1 2 15,6-3-4-15,10-6-1 16,6-11-1-16,4-10 0 0,4-7-3 15,2-13 1-15,-2-8-22 16,-2-9-20-16,-2-8-67 16,-6-2-203-16</inkml:trace>
  <inkml:trace contextRef="#ctx0" brushRef="#br0" timeOffset="136339.9">12499 10086 681 0,'0'-7'38'0,"0"2"-29"15,0 0 18-15,0 5 10 16,0 0-19-16,-2 2-17 15,2 5-4-15,0 1 2 0,2 5-1 16,4-2 1-16,5 1-2 16,2-2 6-16,1-5-3 15,4-3 3-15,2-2-1 16,-1 0 1-16,0-2-2 16,-1-7 3-16,-3-3-3 0,-3 0 2 15,-3-2 1-15,-3 2 2 16,-5-2 12-16,-1 2-3 15,0 0-2-15,-4 2-2 16,-1 1-4-16,-1 2-3 16,2 4-1-16,2 3-2 0,-1 0-3 15,2 8-5-15,1 5 4 16,0 7 0-16,0 3 3 16,1 5 0-16,2 3 1 15,-1-1 1-15,1 1-2 16,-3-2 0-16,0-3 0 0,0-6 0 15,0-4 0-15,0-6 1 16,-1-2-2-16,-1-6 3 16,-1 0 1-16,0-2 2 15,-1-2 3-15,-1-4-5 16,0-2-9-16,1 0-21 16,3 0-32-16,1-1-68 0,0 1-148 15</inkml:trace>
  <inkml:trace contextRef="#ctx0" brushRef="#br0" timeOffset="136949.22">12782 10356 703 0,'-2'-2'64'0,"2"-3"-20"0,0 2-17 15,0 3-7-15,6 0-14 16,-1 0-7-16,1 10 0 16,1 0 0-16,-1 4 0 15,-2-1 1-15,0 3 0 0,-3-1 0 16,0-1 0-16,-1-6 1 15,0 4 0-15,0-7-1 16,0-4-2-16,0-1 8 16,0 0 0-16,0-4 4 15,0-6-6-15,6-4-4 16,0-2 1-16,1-2 0 0,1 2 2 16,2 2 2-16,-1 2-4 15,-1 2-1-15,1 5-4 16,-3 2 5-16,0 3 0 15,0 0-3-15,-2 4 1 16,1 6-2-16,1 3 2 0,0 2 2 16,2 3-1-16,-2-1 2 15,4-2-1-15,-2-4-18 16,4-1-46-16,-2-7-68 16,0-3-45-16</inkml:trace>
  <inkml:trace contextRef="#ctx0" brushRef="#br0" timeOffset="137183.63">13113 10194 660 0,'-7'3'44'0,"0"-3"-41"15,7 0 36-15,0 0 31 16,0 0-17-16,12 0-41 0,2 0-9 16,5 0 0-16,4 0-1 15,2 0-3-15,2-3-68 16,-1-4-107-16,-5-5-434 16</inkml:trace>
  <inkml:trace contextRef="#ctx0" brushRef="#br0" timeOffset="137808.56">13522 9904 607 0,'0'-30'41'15,"0"3"15"-15,3 5 9 16,1 7-8-16,-2 4-16 0,1 11-11 16,0 0-19-16,0 18-19 15,3 7 5-15,-1 12 2 16,0 10 2-16,0 9 0 15,2 7 3-15,0 2-4 16,0 1 1-16,2-7 3 16,3-8-4-16,2-9-28 0,2-13-30 15,6-14-61-15,0-9-30 16,3-6-148-16</inkml:trace>
  <inkml:trace contextRef="#ctx0" brushRef="#br0" timeOffset="138355.37">13854 9969 708 0,'-5'-6'27'16,"-1"3"-1"-16,1 3-14 15,4 1-7-15,-2 11-1 16,3 4 1-16,-2 4 0 15,2 4-3-15,0-1 4 16,2 0-1-16,2-3-3 0,4-4-2 16,0-4-1-16,-1-5 3 15,5-4-1-15,-2-3 2 16,1 0 5-16,1-8-3 16,-1-1-3-16,-1-3 0 15,0 2-1-15,-2-2 1 16,-2 2 0-16,-1 3 0 15,-3 2-1-15,2 3 8 0,-4 2 1 16,0 0-10-16,1 0-6 16,0 7 4-16,1 2 3 15,1-1-1-15,3 4 0 0,0-3 0 16,3 0 1-16,1-1 0 16,1-4-1-16,1 0 1 15,2-4 0-15,0 0 1 16,0-3 1-16,0-4-1 15,-3-2-1-15,0-4 1 16,-2-1 2-16,-4-3 2 0,-1-3 4 16,-3-1-4-16,-1-1-3 15,0-2-2-15,0 5-1 16,-3 2-1-16,-2 7 0 16,1 5-4-16,0 5 2 15,1 3-47-15,-1 9-24 16,2 3-49-16,-1 1-94 0</inkml:trace>
  <inkml:trace contextRef="#ctx0" brushRef="#br0" timeOffset="138730.34">14298 10151 583 0,'-4'0'11'15,"-3"0"0"-15,-2 3 23 0,-2 3 14 16,1 4-6-16,1 0-22 16,4 4-8-16,-2 2-2 15,3 0-8-15,4 0 0 16,0 0-1-16,0 0 0 16,1-2-1-16,8-2 0 0,-3-3 1 15,6-2-1-15,0-3 0 16,2-4 4-16,-1 0 1 15,1-3-2-15,-4-8-1 16,2 1 0-16,-5-7-1 16,-3 0 0-16,-3-2-1 0,-1-2 4 15,-1 3 9-15,-7 1 2 16,-4 5-3-16,0 4-10 16,0 5-1-16,-1 3-4 15,2 0-29-15,0 0-45 16,3 2-96-16</inkml:trace>
  <inkml:trace contextRef="#ctx0" brushRef="#br0" timeOffset="139011.61">14526 10017 658 0,'0'0'56'16,"0"0"-25"-16,4 0-1 16,9 0 0-16,1 0 2 15,4-1-21-15,6-1-6 16,-2 2-4-16,0-3 0 0,-2 1-12 15,-3-1-58-15,-3-1-95 16,-4-1-117-16</inkml:trace>
  <inkml:trace contextRef="#ctx0" brushRef="#br0" timeOffset="139214.69">14629 9916 113 0,'0'-4'524'0,"0"4"-481"16,0 0 3-16,0 0-27 16,0 7 6-16,0 4-7 0,0 5-2 15,2 3-6-15,2 5-4 16,-1 1-3-16,2 1-1 16,-1 1-11-16,-1-6-79 15,5-4-124-15</inkml:trace>
  <inkml:trace contextRef="#ctx0" brushRef="#br0" timeOffset="139777.17">14905 9847 670 0,'0'-3'18'0,"0"-9"24"16,1 12 4-16,-1 0-14 15,0 0-19-15,0 5-18 16,0 5 4-16,0 1 1 0,2 1-1 16,1 1 4-16,0-2-4 15,0 1 1-15,1-2 0 16,1-1 2-16,0-3-2 16,0 0 2-16,0-2-4 15,-2-1-12-15,4-3 2 16,-2 0 8-16,2-2 6 0,0-6 2 15,1 0-2-15,-1-4 2 16,2 0 8-16,0-2-3 16,-3 3-5-16,2 1-4 15,-4 4 1-15,2 3-6 16,-4 3 5-16,-2 0-4 0,2 6-1 16,-2 7 3-16,0-2 2 15,1 2 0-15,1-2 0 16,4 2 0-16,3-4 0 15,0-2 0-15,3-2 0 16,-2-3 1-16,3-2 0 0,0 0 3 16,1-9 1-16,-3-1 7 15,0-3-1-15,0-3 4 16,-2-4 3-16,-4-2-3 16,-1-2-5-16,-2 3-2 15,-2-1-5-15,0 7-5 0,0 5 4 16,-5 4-5-16,-5 6-6 15,1 0-12-15,0 9-16 16,-1 5-12-16,2-1-69 16,3 5-91-16</inkml:trace>
  <inkml:trace contextRef="#ctx0" brushRef="#br0" timeOffset="139964.65">15254 9992 469 0,'5'5'31'0,"0"2"41"0,-3 3-15 16,2 2 7-16,-3 4-16 15,2 2-15-15,-2 2-14 16,-1 4-7-16,0 0-4 16,0-2-5-16,0-2 0 0,0-3-2 15,0-5-52-15,0-7-141 16</inkml:trace>
  <inkml:trace contextRef="#ctx0" brushRef="#br0" timeOffset="140698.97">15429 9724 648 0,'-1'-10'52'15,"0"4"-26"-15,1-2 22 16,0 4-13-16,1 0-7 16,7 4-18-16,4 0-12 0,3 2 0 15,2 6 3-15,-1 1 0 16,2 4 0-16,-7-2-2 16,-4 2 1-16,-3 4-3 15,-4-2 2-15,-3-3 0 16,-4 3 0-16,-2-5 3 15,3-2-1-15,-2-4 0 16,4-1 1-16,3-3 0 0,1 0 4 16,0-10-1-16,5-2-4 15,3-7-1-15,3 0 2 16,2-3 0-16,-3-2 0 16,-2 3 2-16,1-1 4 15,-4 6 6-15,-3 3-2 16,0 6-4-16,-2 4-2 0,0 3-4 15,0 4-10-15,0 7-1 16,0 3 10-16,6 7-2 16,1 2 1-16,2 3-1 15,2 1-13-15,1-1-15 16,2 3-19-16,-1-7-69 0,2 1-40 16,-1-7-150-16</inkml:trace>
  <inkml:trace contextRef="#ctx0" brushRef="#br0" timeOffset="141058.31">15760 9914 541 0,'0'-4'143'0,"0"1"-71"15,0 2-11-15,0 1-50 16,0 0-10-16,0 1-10 16,0 4 9-16,2 5 1 0,1-1 0 15,-1 1 0-15,0-2-1 16,-1-2 0-16,1-1 2 15,-2-4-2-15,3-1 1 16,3 0 6-16,0-3 15 16,3-5-17-16,3-3-3 0,3-2-1 15,0-1 0-15,1 0 5 16,-1-1 4-16,-1 3-2 16,-3 2-2-16,-4 3-5 15,-2 5 4-15,-2 2-2 16,-3 2-6-16,0 6-4 0,1 5 5 15,-1 2 2-15,1 2 0 16,1 1 1-16,-1-3-1 16,0-2 1-16,3-2-21 15,1-3-23-15,0-5-38 16,2-3-32-16,-2-2-97 16</inkml:trace>
  <inkml:trace contextRef="#ctx0" brushRef="#br0" timeOffset="141339.56">15834 9531 561 0,'4'0'117'15,"8"0"-98"-15,10 7 8 16,5 8 19-16,5 6-2 0,4 7-19 15,0 5-11-15,-3 4-5 16,-3 2 2-16,-6 2-4 16,-10 3 1-16,-4 0-4 15,-10-2-3-15,0-3 1 16,-4-5-1-16,-9-5 0 16,0-4 0-16,-2-8-22 0,3-7-37 15,0-6-101-15,5-4-487 16</inkml:trace>
  <inkml:trace contextRef="#ctx0" brushRef="#br0" timeOffset="142151.97">15864 9374 479 0,'-5'-5'35'0,"5"-1"22"16,0 3 15-16,9 3-22 15,12 3-20-15,14 10-8 0,6 4 21 16,12 8-15-16,6 9-8 16,3 4-3-16,-3 10-6 15,-5 7-2-15,-11 6-1 16,-12 4-3-16,-12 2-3 16,-13-3 1-16,-6-5-1 15,-2-7-2-15,-11-7 2 0,-6-11-2 16,-4-5 1-16,-4-7 0 15,-3-5 1-15,1-3 0 16,1-7-21-16,0-2-35 16,8-5-77-16,7-6-345 0</inkml:trace>
  <inkml:trace contextRef="#ctx0" brushRef="#br0" timeOffset="143167.64">16564 9490 610 0,'0'-10'40'0,"0"2"-2"0,2-2 33 15,8 4-33-15,-1 2-22 16,4 2-8-16,1 2-2 15,2 3-4-15,-1 10-3 16,-2 4 1-16,-3 4-1 16,-4 6 1-16,-2 0 0 0,-4 2 1 15,0-3-1-15,-5-2-1 16,-2-4 0-16,0-5 2 16,2-6-1-16,4-4 1 15,1-5 0-15,0-3 7 16,6-8 2-16,4-7-6 0,4-1 1 15,3-6-3-15,-1-3-1 16,-1-1 1-16,-4 2 0 16,-4 0 0-16,-1 5-1 15,-4 5 9-15,-2 5 3 16,0 5-1-16,-4 4-7 16,-1 3-5-16,1 1-3 0,0 10 1 15,2 1 4-15,2 6-2 16,0-1 1-16,2 6 0 15,5-2-1-15,4 1 1 16,1-1 0-16,2-1 0 0,-1 0-17 16,2-1-23-16,-3-3-35 15,1-3-106-15,-4-1-86 16</inkml:trace>
  <inkml:trace contextRef="#ctx0" brushRef="#br0" timeOffset="143589.5">16877 9738 503 0,'5'-5'73'16,"2"1"0"-16,1-1-4 15,0 0-4-15,0 0-21 0,0 5-21 16,-3 0-7-16,1 0-12 16,-3 3-4-16,1 6-2 15,0 1 1-15,-2 2 1 16,0 2 0-16,-2-2 0 15,0 0 0-15,0-4 0 0,0 0 0 16,0-2 2-16,0-3-2 16,0-3 2-16,0 0 2 15,0 0 5-15,3-7-2 16,2-5-7-16,1 0 1 16,3-1 0-16,-1-3 2 15,1 3 9-15,0 1 4 0,-2 3-3 16,1 3-7-16,1 3-3 15,0 3-2-15,2 0-2 16,-1 6 2-16,3 4-2 16,-2 4 0-16,-2 0 2 15,-1 5-2-15,-3-1 1 0,-2 1 0 16,-2-4 1-16,-1 0 0 16,2-3-13-16,0-2-29 15,3-6-23-15,2-4-163 16</inkml:trace>
  <inkml:trace contextRef="#ctx0" brushRef="#br0" timeOffset="144026.97">17038 9125 707 0,'11'-3'19'0,"14"1"12"16,10 2 6-16,11 12 1 0,8 6-10 15,7 10-2-15,3 9-6 16,-3 10-6-16,-1 9-4 16,-10 12-4-16,-11 7-2 15,-14 4-1-15,-10 0 5 16,-12-2-14-16,-6-3 6 0,-14-7 1 16,-8-8 0-16,-5-5-1 15,-3-4 1-15,-3-8 1 16,5-8-2-16,2-6 7 15,2-8-2-15,3-6-1 16,6-6-4-16,1-6 0 16,2-2-50-16,3-6-85 0</inkml:trace>
  <inkml:trace contextRef="#ctx0" brushRef="#br0" timeOffset="157715.54">6703 11505 594 0,'0'-3'43'16,"0"-1"14"-16,0 2 13 16,0 2-31-16,0 0-23 15,2 5-16-15,4 7 2 16,1 3 9-16,-1 6 3 0,1 2-5 15,1 1-2-15,-2 1-3 16,2-2-2-16,-3-1-1 16,-2-6 1-16,1-3-1 15,-3-5 0-15,-1-1 1 16,1-5-1-16,-1 0 0 0,0-2 4 16,0-2 4-16,0-9 0 15,2-2-8-15,0-7 0 16,4-5 0-16,-1-4 1 15,3-1 4-15,2 0-3 16,1 4 0-16,-1 1-2 16,1 6-2-16,0 7-2 0,-1 2 2 15,1 5-2-15,3 2 2 16,-3 3-7-16,1 0-26 16,-3 3-7-16,1 6-59 15,-5-1-94-15,-2 0-270 16</inkml:trace>
  <inkml:trace contextRef="#ctx0" brushRef="#br0" timeOffset="158184.29">6777 11592 525 0,'-1'0'77'16,"1"0"1"-16,0-2-10 15,1 2-34-15,4 0-20 16,3 0-7-16,4 5-3 15,-1 6-1-15,4-1 1 0,3 3 1 16,-1 1-2-16,2-1 0 16,3-1-1-16,-1-3-13 15,2 0-52-15,-1-5-82 16,-1-4-124-16</inkml:trace>
  <inkml:trace contextRef="#ctx0" brushRef="#br0" timeOffset="158824.84">7448 11468 574 0,'-6'0'53'15,"3"0"-19"-15,1 0 33 16,2-3-17-16,1 0-31 0,9 1-19 16,3-1 1-16,5 0 0 15,4 3-1-15,2-1 1 16,1 1-40-16,-1 0-35 16,0 0-50-16,-6 0-152 15</inkml:trace>
  <inkml:trace contextRef="#ctx0" brushRef="#br0" timeOffset="158981.06">7485 11573 592 0,'-8'7'30'0,"5"-1"-11"16,3-2 5-16,5-2-1 0,12-1 21 16,9-1-14-16,6 0-21 15,10-1-6-15,7-7-30 16,1-3-146-16,3-3-211 15</inkml:trace>
  <inkml:trace contextRef="#ctx0" brushRef="#br0" timeOffset="159590.41">8166 11362 625 0,'0'-8'30'0,"0"-2"25"0,0 6 6 16,0 4-32-16,0 0-20 15,2 12-15-15,5 2 7 16,-1 5 6-16,3 5-1 16,-2 0-1-16,-1 0-2 15,-3 1-2-15,1-2 1 0,-4-2-2 16,0-2 2-16,0-5 0 16,0-4 0-16,-1-6-1 15,1-4 0-15,0 0 7 16,0-9 24-16,0-6-10 15,5-4-12-15,4-6 0 16,6-3-2-16,1 3-4 0,2-3-3 16,0 4-2-16,4 5-1 15,0 4 0-15,0 7 0 16,-2 4-7-16,-3 4-18 16,-1 0-12-16,0 5-23 0,-4 4-62 15,-5-2-58-15,-3 1-290 16</inkml:trace>
  <inkml:trace contextRef="#ctx0" brushRef="#br0" timeOffset="159809.13">8281 11454 625 0,'-7'0'76'16,"3"0"-72"-16,3 0 5 15,1 4-1-15,10 2 17 0,5-1-10 16,7 0 10-16,5 3-18 16,6 0-4-16,0 0-2 15,2 0-5-15,1-1-91 16,-1 0-41-16,0-3-142 0</inkml:trace>
  <inkml:trace contextRef="#ctx0" brushRef="#br0" timeOffset="160012.26">8718 11498 632 0,'-11'-1'52'15,"4"-2"-54"-15,2 3 6 16,0 0 33-16,5 0 25 16,4 0-45-16,5 0-7 15,7 0-2-15,1-2-5 16,5 0-1-16,2 1-1 15,-3 0-12-15,1-3-56 0,0 2-51 16,-6-2-96-16</inkml:trace>
  <inkml:trace contextRef="#ctx0" brushRef="#br0" timeOffset="160215.34">8844 11418 634 0,'-6'-6'87'0,"1"3"-2"15,1 0-36-15,2 3-29 16,-1 0-15-16,3 4-9 0,0 7 1 16,0 1 1-16,1 3 2 15,3 5 2-15,3 0-1 16,-1 1 1-16,-1 2 1 16,-1-1-11-16,2-3-37 15,1-4-76-15,0-8-128 0</inkml:trace>
  <inkml:trace contextRef="#ctx0" brushRef="#br0" timeOffset="160449.75">9030 11324 740 0,'-2'-9'73'15,"2"4"-22"-15,-5 5-21 16,5 1-10-16,-1 11-16 15,1 5-6-15,0 6 3 16,0 4 0-16,4 5 3 0,0 0-1 16,0 3-1-16,-1 1-1 15,1-1 0-15,-2-2-3 16,-2-7-45-16,0-6-82 16,0-11-453-16</inkml:trace>
  <inkml:trace contextRef="#ctx0" brushRef="#br0" timeOffset="163293.47">6532 12080 670 0,'-7'-17'21'0,"2"-1"15"0,0 1 24 15,4 1-24-15,1 0-18 16,0 3-6-16,1 3-4 16,4 4-7-16,1 1 2 15,3 5-3-15,0 0 1 16,-1 5-1-16,1 5 0 0,1 5-1 15,-5 3 1-15,-2 6-1 16,-3 0 2-16,0 5 1 16,-2-2 1-16,-3 1 2 15,3-2-2-15,-3-2-1 16,5-4 0-16,0-2-2 16,0-3 1-16,7-6-1 0,4-1-1 15,4-7 3-15,3-1 5 16,1 0 3-16,3-5-1 15,-3-4-5-15,-4 0 0 16,-3 2-1-16,-6 0 4 0,-6 4 7 16,0 3-6-16,-5 0-9 15,-5 7-2-15,-3 5 3 16,1 4-2-16,-2 3 1 16,5 2 1-16,0-1 1 15,4 0-1-15,4 0-1 0,1-5 0 16,1-3 0-16,8 0 1 15,-1-2 0-15,1-1 2 16,1 0-1-16,-1-1 0 16,-1 2 2-16,3-1 0 15,0 1-2-15,0 0 1 16,-1 1-2-16,2 0 1 0,-1 0-1 16,0 2 2-16,-2-1-2 15,0 0 0-15,-4 2 2 16,-1-1 2-16,-3 0 2 15,-1 3-1-15,-3-2 3 16,-10 3-2-16,-10-1-1 0,-8 2-3 16,-7 0 1-16,-4-5-17 15,-6-1-64-15,2-9-135 16</inkml:trace>
</inkml:ink>
</file>

<file path=ppt/ink/ink17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5-13T05:23:10.996"/>
    </inkml:context>
    <inkml:brush xml:id="br0">
      <inkml:brushProperty name="width" value="0.05292" units="cm"/>
      <inkml:brushProperty name="height" value="0.05292" units="cm"/>
      <inkml:brushProperty name="color" value="#FF0000"/>
    </inkml:brush>
  </inkml:definitions>
  <inkml:trace contextRef="#ctx0" brushRef="#br0">10707 4297 138 0,'0'-10'247'16,"0"2"-192"-16,-2 1-5 15,-2 2 12-15,0 2-18 0,3 0-20 16,-1 1 4-16,2 1-5 16,0-1-5-16,0 2-8 15,0 0-11-15,0 0-4 16,3 6 3-16,1 2 1 16,2 4-1-16,-1 6 3 0,1 1 1 15,-4 3 0-15,2 2-1 16,-1-2 5-16,1 1 3 15,0-1 8-15,1-5 2 16,2 1-3-16,4-5-1 16,0-3-7-16,5 0-3 15,1-5 0-15,7-5 1 0,8 0 3 16,5-15 7-16,12-10 0 16,10-10 1-16,13-11 0 15,9-8-7-15,12-9-6 16,7-3-2-16,3 0 0 0,-6 0-18 15,-15 0-153-15</inkml:trace>
  <inkml:trace contextRef="#ctx0" brushRef="#br0" timeOffset="15827.33">17359 8036 468 0,'-6'0'29'0,"2"0"36"15,4-2 10-15,0-4-39 16,5 0-26-16,7-5 4 15,9-1 10-15,4-4-3 16,7 0-3-16,7-4 1 0,1 0-11 16,3 1-3-16,-2 3-4 15,-4 2 0-15,-6 3-2 16,-7 4-38-16,-9 4-53 16,-11 3-65-16,-4 0-152 15</inkml:trace>
  <inkml:trace contextRef="#ctx0" brushRef="#br0" timeOffset="15999.2">17353 8125 488 0,'-4'8'16'0,"9"-8"23"0,24-8 0 16,12-14 19-16,16-7-15 15,16-8-26-15,5-2-12 16,1-1-4-16,-6 1-2 15,-9 1-227-15</inkml:trace>
  <inkml:trace contextRef="#ctx0" brushRef="#br0" timeOffset="26373.8">12493 8511 391 0,'-18'2'3'0,"-1"-1"-4"16,2 2 4-16,0 2-3 0,2-1-2 16,1-1 2-16,1 0 0 15,2 0 2-15,1-2 7 16,5 0 15-16,0 0 10 16,3-1-5-16,2 0-6 0,0 0-1 15,0 0 0-15,0 0 5 16,0 0-5-16,6 0-6 15,4-2-8-15,3-1-3 16,1 2-1-16,6-2 2 16,4 2-3-16,0-2-1 15,6 0 2-15,-1 1 0 16,3-1 1-16,3-1-1 0,1 0-1 16,0 0 2-16,0 1-3 15,2 0 1-15,1-2-2 16,0 4-1-16,2-2 2 15,1 2-1-15,2-1 0 0,2-1 5 16,1 0-3-16,4 1 8 16,-2-2-4-16,4 1 1 15,-1 0-4-15,4-1-1 16,1 0-2-16,0-2 1 16,3 1-1-16,-2 1 0 15,3-1-1-15,0 1 1 0,2 0-1 16,-1 0 3-16,2-1-2 15,3 0 1-15,0-2 1 16,3 1-1-16,4-3 1 16,2-2 3-16,2-1 3 15,1 1-1-15,-1-1-3 0,3 1-1 16,-3 1-2-16,2 0 0 16,1 1-1-16,0-1 0 15,1 3 0-15,-2-1 0 16,-1 1-1-16,1 0-1 0,-3 0 3 15,1 2 0-15,-2 1-1 16,-1 1 2-16,-4 1 1 16,0 0 0-16,0 1-3 15,-2 0 2-15,2 1 0 16,-3 0-1-16,-2-2 0 16,-1 1 1-16,-8-2-1 15,0 2 3-15,-8-3 4 0,-6 0-2 16,-4-2 7-16,-5 1 0 15,-4-2 0-15,-1 1 0 16,-3-3-1-16,0 0-5 16,-4 1 0-16,3-1-6 15,-3 2-1-15,2-2-1 0,1 1 1 16,-1 0 0-16,-1 1-2 16,1 2 2-16,-3 0-2 15,-3 2 1-15,-6 3 0 16,-8 0-1-16,-8 0-43 0,-20-3-94 15,-15-13-293-15</inkml:trace>
  <inkml:trace contextRef="#ctx0" brushRef="#br0" timeOffset="30061.38">12872 8479 10 0,'-1'0'11'0,"-3"0"31"15,-1 0 25-15,0 0-34 0,-1 0-13 16,-1 0-2-16,1 0-3 16,-1 0 4-16,0 0 8 15,1 0 20-15,1-1-11 16,0-2-10-16,0-2 1 15,2 2 2-15,-1 1-8 16,1 0-7-16,1 1-6 16,0 0-2-16,1 0-2 0,-2-1-1 15,2 2 3-15,1-1 9 16,-2 1 11-16,2-2-7 16,0 2 0-16,0 0-12 15,0 0-8-15,2 0 1 0,3 0 3 16,0 0-1-16,3 0 0 15,2 0-1-15,2 0 1 16,2 0 1-16,2 0 5 16,1 0-3-16,3 0-1 15,0 0-1-15,4 0-2 16,-2-1 0-16,0 0 0 16,-2-2 1-16,-1 2-1 0,-5 0 0 15,2-1-1-15,-6 1 1 16,0 1-1-16,-4 0 1 15,-1 0-1-15,1 0 0 16,-2 4-2-16,-2 1 2 0,-2 2-3 16,0-1 6-16,-6 2-3 15,-5-1-27-15,-2-2-26 16,0-3-44-16,-4-2-205 16</inkml:trace>
  <inkml:trace contextRef="#ctx0" brushRef="#br0" timeOffset="31826.86">12593 8557 174 0,'-10'0'10'16,"0"-3"-2"-16,0-1 0 16,2 2-3-16,-1 1 5 0,4-1 22 15,-1-1 26-15,1 1 1 16,-1 0-17-16,4 0-10 16,1-1-4-16,1 2-5 15,0-2-4-15,0 2-8 16,6-3-7-16,4 1 4 15,3-1-3-15,3 0 0 0,1 0 0 16,3 1 2-16,2-1 1 16,2 1-4-16,1 1 0 15,2-2 0-15,3 0-2 16,3 0 1-16,5 0-2 16,2 0 0-16,2-1 1 0,6 0-2 15,1 1 1-15,2-1-1 16,4 0 1-16,-2 0 0 15,3-2-1-15,1 2 0 16,1-1 1-16,2 0 0 16,-1 1 0-16,1 0 5 0,6 0-2 15,-2-2-1-15,2 0 1 16,-1 0-1-16,6-1 1 16,-1-2 1-16,-1 1 0 15,1-2 0-15,1 1-2 16,1 0 0-16,-1 0 0 15,-4 1 0-15,1-2-2 0,-4 3 2 16,1-1-1-16,-1 1-1 16,1-2 1-16,0 2 0 15,5 0 0-15,-3 1 0 16,2 1-1-16,1-1-1 0,0 2 1 16,3 0-1-16,-2 0 1 15,5 2 0-15,-3-2-1 16,2 3 2-16,-1-1-2 15,0 1-2-15,-1-1 4 16,0 2-2-16,4-2 0 0,-2 1 0 16,-3 2 1-16,0-1 0 15,-3-1 0-15,-1 2-1 16,-2-2 0-16,-4 1 1 16,0-1-1-16,0 1 2 15,-5 0-2-15,0 1 1 16,-5-3-1-16,-2 3 1 0,-4-3-1 15,-3 2 0-15,-5 0 1 16,-5 1-1-16,-1-1 0 16,-7 1 1-16,-3 0-1 15,-5 0 1-15,-3 0-1 0,-5 0 1 16,-3-2-1-16,-2 2 0 16,-3 0 3-16,-1 0-2 15,0 0 6-15,0-2-1 16,0 2-1-16,0 0-3 15,-3 0-2-15,-4 0 2 16,1-1-1-16,-5 1 1 0,-1 0-2 16,-1 0 1-16,-2 0-2 15,-2 0 2-15,-2 0-1 16,1 0 0-16,-2 0 0 16,-3 0 0-16,0 0 0 15,-3 0 0-15,-2 0 0 0,-3 1 1 16,-4-1-3-16,-4 4 3 15,-3-3 0-15,-3 3-1 16,-3-2 0-16,-2 1 0 16,1 1-1-16,-1-2 2 15,-2 1-1-15,3 0 0 0,-2-1-1 16,1 2 1-16,-1-2 0 16,-3-1 1-16,3 2-1 15,-3 0 0-15,0 0-1 16,-1-3 3-16,-1 3-2 15,-1 2 0-15,0-3 0 16,-3 1 0-16,0-1-1 0,-3 1 1 16,-2 1 0-16,-1-1 1 15,-3 1 0-15,2-2-2 16,-3 1 1-16,2 0 1 16,-1-2 0-16,1 2-3 15,-1-2 2-15,-1 1 1 0,1-1-1 16,0 2 0-16,-1 0 0 15,-1-1 0-15,2 0 0 16,-1 2-1-16,-1 0 2 16,3-2-1-16,1-1 0 15,1 1 1-15,4 0-2 0,1-2 1 16,1 0 0-16,0 2 0 16,2-2 0-16,2 0 0 15,-1 0 0-15,0 0 1 16,3 0-1-16,-3 0-2 15,6 0 3-15,0 0-1 0,-1 0 1 16,4 0-2-16,1 0 2 16,1 0-1-16,0-2 0 15,1 2 0-15,4 0 0 16,0 0 0-16,-1 0 0 16,1 0 0-16,1 0 0 0,1 2 0 15,-2 2 0-15,5 0 0 16,-1-1 0-16,1 2 0 15,3 0 0-15,2 1 0 16,3-3 0-16,1 1 0 16,5 1 0-16,0-2 1 15,2 0-2-15,2 1 2 0,-2 1-3 16,1 1 1-16,-2-5-109 16,-2-1-90-16</inkml:trace>
  <inkml:trace contextRef="#ctx0" brushRef="#br0" timeOffset="33639.35">10814 8724 195 0,'0'0'184'0,"0"0"-157"16,0 0-4-16,6-2-8 15,3-2-2-15,3 1-2 0,2-1-3 16,2 0-4-16,5-1 0 16,2-2-2-16,-1 2-1 15,4-2 0-15,2 1 0 16,0 0 0-16,3 1 0 15,3-3-2-15,2 2 1 0,5-2 1 16,2 0 1-16,5-1-3 16,3-1 2-16,3 1 3 15,4-1 2-15,-1 0-2 16,2 3 0-16,1-2-3 16,3 2-1-16,0 1 2 15,4 0-2-15,1 0 0 0,0-1 2 16,2 2-2-16,0-2 1 15,0 0-1-15,0 0 0 16,0 1 1-16,0 0-2 16,-1 0 2-16,1-1 2 15,-1 3 6-15,0-2-3 0,0 0 0 16,-3 0 3-16,4 1-3 16,-1-3 3-16,0-1-1 15,-1 1-4-15,3-2 0 16,-4 1-1-16,-2 0-1 15,-1 0 0-15,-2 0 1 0,-1 1 0 16,-1-1-4-16,1 1 3 16,-2 0-1-16,-2 1 0 15,3 2 0-15,-6-2 0 16,0 3 2-16,2 1-1 16,-1 2-2-16,2-2 0 0,0 2-1 15,5-1 2-15,0-1 0 16,3 1 0-16,1-1-1 15,1 1 0-15,1 0-1 16,1-3 1-16,3 1 0 16,2 0 1-16,2 0 0 15,0 0-1-15,-1 1 1 0,4-3-1 16,-3 0 0-16,1 3 1 16,-1-3-2-16,0 0 1 15,0 1 1-15,-3 1-1 16,2 0 0-16,-2-1 0 15,-1-1 1-15,1 3-1 0,1-1 0 16,2-1 1-16,-2 2-1 16,-2-3 1-16,-1 3 0 15,0-2 0-15,-4 1-1 16,-2 0 1-16,-1-1 3 0,1 2 0 16,-6-1 1-16,0 0 1 15,-5 1-2-15,-3 1 2 16,-2-1-3-16,-5 2-1 15,-4 1-2-15,-9-2 1 16,-12-1-6-16,-12-15-189 0</inkml:trace>
  <inkml:trace contextRef="#ctx0" brushRef="#br0" timeOffset="49592.18">6896 11230 196 0,'-2'0'5'16,"1"0"-3"-16,-2 0 2 15,2 0 12-15,-1-2 31 16,-1-1 39-16,3 1-37 0,-2-1 1 15,-1 0-23-15,2 2-12 16,1 0-1-16,-1-1-8 16,-1 1-2-16,2 1 3 15,0 0 7-15,0-1 19 16,3 0-18-16,5-1-8 0,5 1-3 16,1 0 4-16,5-1-3 15,4 1 1-15,2-1-2 16,2 2 0-16,3-2 3 15,2-1-1-15,-1-1 5 16,0-1-5-16,0-2 1 16,-2-2-5-16,-3 1 1 0,-1 0-1 15,-1-2 0-15,-4 4-1 16,-4 0-2-16,-1 1 2 16,-3 3-2-16,-4 2-26 15,-2 0-36-15,-5 0-51 16,-1 5-45-16</inkml:trace>
  <inkml:trace contextRef="#ctx0" brushRef="#br0" timeOffset="49920.28">7043 11288 277 0,'-10'4'34'0,"0"-1"18"0,4 0-27 16,-1-1-9-16,4-2-1 15,2 0 6-15,1 0 10 16,0 0 2-16,6 0-6 16,5 0 3-16,4-2 7 15,5-4-12-15,2 0-15 0,3 1-2 16,0-3 2-16,3 2-1 15,1-2-7-15,-3 1-1 16,2 2 1-16,-3 0-1 16,-3 1-2-16,-6-3-67 15,-4-1-265-15</inkml:trace>
  <inkml:trace contextRef="#ctx0" brushRef="#br0" timeOffset="50951.47">18456 9653 544 0,'2'-3'30'0,"0"-1"2"0,1 2-4 15,-2 2-25-15,4 0-5 16,-1 2-1-16,-2 7 0 16,1 2 3-16,-2 5 2 15,0 6 5-15,-1 2 2 16,0 2 0-16,0 0 0 0,0-1 0 16,0-2-1-16,0-6 3 15,0-2 4-15,10-6 3 16,7-9 3-16,12 0 31 15,13-18-1-15,18-10-28 16,16-11-12-16,19-10-6 16,14-7-3-16,13-3 3 15,8 0-6-15,-4 7 1 0,-1 7 1 16,-14 7-22-16,-14 2-106 16,-19 0-362-16</inkml:trace>
  <inkml:trace contextRef="#ctx0" brushRef="#br0" timeOffset="59904.42">6614 9104 433 0,'-8'0'26'0,"1"-1"-23"15,2-3 1-15,-1 1 3 16,5 1 1-16,0-2 13 15,1 2 23-15,0-2 0 16,2 1-20-16,12 1-24 16,5-2 3-16,4-2 2 0,7 0 2 15,3 0 2-15,5 0 2 16,2-1-6-16,3-1-1 16,-2 1 0-16,3 1-2 15,-2 0-1-15,-5-1-1 16,-1 1 0-16,-1 2 2 15,-9 1-5-15,-4 2-9 0,-8 1-62 16,-8 0-19-16,-6 3 7 16,-6 3-45-16,-13 4-137 15</inkml:trace>
  <inkml:trace contextRef="#ctx0" brushRef="#br0" timeOffset="60123.15">6707 9216 467 0,'-13'5'21'0,"4"-3"-7"0,7 1-12 16,2-3-2-16,11 0 14 15,10 0 27-15,7-7-14 16,11-1 1-16,3-2-13 16,7-2-6-16,-1 2-3 15,3-4-1-15,-2 4-1 0,-2-2-2 16,-4 3 0-16,-1-1-1 15,-8 0-49-15,-5 0-207 16</inkml:trace>
  <inkml:trace contextRef="#ctx0" brushRef="#br0" timeOffset="60966.83">6811 11343 486 0,'0'-2'6'16,"0"-5"13"-16,6 2-4 15,7-3-11-15,1-1-2 16,4 3 5-16,4-2 12 0,0-2-3 16,2 3 12-16,5-2-11 15,-1 1-6-15,1 2-6 16,0-1-1-16,0 0 2 15,0 2-3-15,-2-2-1 16,-1 2 0-16,-5 0-1 0,-2-1 1 16,-6 1 0-16,0 0 1 15,-7 0-3-15,-1 3 2 16,-2 2-2-16,-3-1-1 16,0 1-47-16,-3 0-44 15,-4 0-43-15</inkml:trace>
  <inkml:trace contextRef="#ctx0" brushRef="#br0" timeOffset="61138.68">6976 11288 446 0,'-6'4'22'0,"4"-1"0"16,2-1 10-16,3-2 11 15,12 0 16-15,2 0-22 16,6-5-16-16,4 0-13 15,4 1-7-15,0 0 1 16,-3-3-7-16,-11-3-227 0</inkml:trace>
  <inkml:trace contextRef="#ctx0" brushRef="#br0" timeOffset="74106.98">21094 4642 603 0,'-1'-18'171'16,"-2"2"-167"-16,-1 5 5 15,2 6 16-15,2 4-10 16,0 1-4-16,0 11-19 0,0 6-2 15,0 9 8-15,0 8 2 16,0 2 2-16,0 2 0 16,1-4-1-16,2-4 1 15,-2-6-1-15,2-6 0 16,-1-7 0-16,5-5-2 16,0-6 1-16,4 0 5 0,1-10 14 15,1-1-2-15,2-6-6 16,-1 1-6-16,-2 3 2 15,-5 4-2-15,-2 1-4 16,1 3 0-16,-2 5-2 16,1 0-3-16,1 0-4 15,1 8 1-15,0 1 2 0,3 0 6 16,-1 0 1-16,2 0-1 16,1-4 0-16,3-4 1 15,-1-1 0-15,5-2 3 16,-1-10 1-16,-1-4-1 15,-3-5-2-15,1-5 4 0,-6-5 3 16,-3 3-2-16,-5-1-5 16,-1 5 0-16,0 4-2 15,-3 9-1-15,-7 4-4 16,1 5 0-16,-2 2 0 16,3 11-10-16,2 4-24 0,1 5-9 15,5 4-36-15,0-1-66 16,5-1-164-16</inkml:trace>
  <inkml:trace contextRef="#ctx0" brushRef="#br0" timeOffset="74310.08">21446 4846 698 0,'3'0'70'0,"-2"0"12"15,2 0-30-15,1 0-30 16,2 1-16-16,1 9-4 0,2 6-1 15,-3 8-2-15,-1 4-1 16,-3 6 2-16,-2-1 2 16,0 2-1-16,-2-4-25 15,-3-7-21-15,-1-11-80 16,4-10-169-16</inkml:trace>
  <inkml:trace contextRef="#ctx0" brushRef="#br0" timeOffset="74935.03">21596 4065 720 0,'3'-11'54'16,"-1"3"-3"-16,0 4-27 15,1 4 1-15,2 0-13 16,-2 9-17-16,1 6 3 15,1 6 3-15,-2 3-1 0,0 2 1 16,-1 1 1-16,-2-2-2 16,0-1 0-16,0-6-31 15,0-5-15-15,-5-5-45 16,2-6-19-16,-2-2-77 16</inkml:trace>
  <inkml:trace contextRef="#ctx0" brushRef="#br0" timeOffset="75185.39">21575 3847 579 0,'-8'-11'18'0,"-5"6"13"0,-2 5-1 16,0 0-20-16,0 11-7 16,0 7 0-16,2 8-1 15,4 4-1-15,1 9 3 16,5 4-1-16,3 4 1 0,0 1-1 15,8-3 1-15,4-4-2 16,4-7-2-16,5-8-17 16,0-9-12-16,3-6-14 15,0-10-23-15,1-1-32 16,-4-9-143-16</inkml:trace>
  <inkml:trace contextRef="#ctx0" brushRef="#br0" timeOffset="75372.88">21757 3868 695 0,'7'-3'53'0,"6"-4"-25"15,7 7-27-15,7 2 1 0,4 12 5 16,2 7 6-16,-2 7-2 16,-6 11-3-16,-7 11-6 15,-12 7-3-15,-6 9 3 16,-6 3 0-16,-13-1 0 0,-4-2-52 15,-3-11-69-15,4-13-322 16</inkml:trace>
  <inkml:trace contextRef="#ctx0" brushRef="#br0" timeOffset="76404.05">19726 4766 502 0,'5'-19'10'16,"1"-1"53"-16,-2 6-11 0,0 3-1 16,-1 5 2-16,-3 6-9 15,0 3-25-15,0 13-34 16,-4 7 12-16,-1 6 4 16,-4 8 3-16,3 0-3 0,0-1 0 15,3 0 0-15,1-7 0 16,2-4 1-16,0-8-1 15,0-5 0-15,4-6-1 16,1-6 0-16,3-2 7 16,3-13 4-16,-1-1-8 15,5-5-2-15,-3 3 0 16,0 1 0-16,-5 5-1 0,0 5 0 16,-4 7 0-16,-2 0-2 15,1 7-10-15,-2 5 5 16,2 5 7-16,0-1 1 15,3 3 0-15,3-3 1 0,0-5 0 16,7-1-3 0,1-8 3-16,4-2 3 0,1-5-1 15,-1-10 0-15,0-5-1 16,-3-7 0-16,-3-4 4 16,-4 0 2-16,-4-6 0 0,-4 5-2 15,-2 0-2-15,-3 10-4 16,-7 4-3-16,-2 9 0 15,-1 9-4-15,0 2 0 16,0 13-35-16,6 4-46 16,4 5-64-16,3 0-163 15</inkml:trace>
  <inkml:trace contextRef="#ctx0" brushRef="#br0" timeOffset="76794.67">20120 5120 629 0,'0'0'90'0,"-3"0"-88"16,-4 0 33-16,-1 0-31 16,1 6-5-16,-2 3-2 0,-1 6 6 15,1 1-3-15,2 2 0 16,1 1 1-16,3 0 0 15,3-2 0-15,0-2 0 16,0-1-2-16,7-7-1 16,4-2 1-16,4-5 4 0,1 0 4 15,1-12-3-15,-1-3 1 16,-3-6-3-16,0-2 3 16,-7-2 0-16,-3 0 8 15,-3 4 6-15,-3 5 1 16,-7 4 2-16,-5 6-6 0,-3 6-14 15,-2 0-4-15,4 9-1 16,1 4 4-16,2 1-12 16,8-2-61-16,5-3-67 15,0-6-222-15</inkml:trace>
  <inkml:trace contextRef="#ctx0" brushRef="#br0" timeOffset="77107.15">20135 4215 491 0,'0'7'229'16,"0"-2"-242"-16,-2 4 9 15,-4 3 1-15,-1 3 4 16,-2 1 2-16,2 2-1 0,1-3 1 16,3 3-3-16,2-3-1 15,1-2 1-15,0-2-21 16,0-5-48-16,2-4-103 15</inkml:trace>
  <inkml:trace contextRef="#ctx0" brushRef="#br0" timeOffset="77372.73">20071 4094 523 0,'-2'-16'13'16,"2"7"29"-16,-5 6 10 16,-2 3-26-16,-3 12-27 15,-3 7-5-15,1 10 6 0,-3 7 5 16,2 5 2-16,2 7 2 16,1 4-1-16,3 2-3 15,2-2 3-15,5-4-3 16,0-7-46-16,5-11-20 15,7-12-24-15,4-13-60 0</inkml:trace>
  <inkml:trace contextRef="#ctx0" brushRef="#br0" timeOffset="78513.36">20029 4212 55 0,'-2'-2'259'0,"-1"-2"-220"16,1-1 26-16,2-1-9 15,0 3-8-15,0-1-9 16,0 0-10-16,0-1-9 15,5-1-5-15,4 1-5 16,0 0-6-16,-1 1 1 16,3 0-3-16,-4 1 1 0,0 3-2 15,-1 0-2-15,-1 0-2 16,-3 7 0-16,2 1-1 16,0 2 0-16,-1 4 4 15,-2 1 0-15,-1-1 0 16,0 3 0-16,-3 2-8 0,-2-3 17 15,0 2-1-15,-1-2-2 16,-2-3-4-16,3-2 3 16,0-3 1-16,2-4 7 15,0 0 12-15,1-3 9 16,2-1 7-16,0 0-15 0,5 0-5 16,7-2-12-16,6-4-9 15,6 0 4-15,5 0-1 16,2 0-3-16,-1 2 0 15,-6 1-2-15,-6 1-49 16,-12-1-97-16,-6-1-256 16</inkml:trace>
  <inkml:trace contextRef="#ctx0" brushRef="#br0" timeOffset="79716.92">21527 4041 474 0,'-3'-5'12'0,"3"-2"25"16,0 2-8-16,0-2-4 15,4 2-4-15,4 1-11 16,4-2-6-16,3 2-1 16,1 1 0-16,1 3 0 0,0 0 1 15,-4 0-2-15,-1 0-1 16,-7 5-2-16,-4 5-4 16,-1 2 4-16,-4 4 4 15,-10 0 9-15,0 5 0 16,-2-4-8-16,-2 3-1 15,5-4-2-15,2-2 1 16,4 0 0-16,3-5 2 0,4 0-1 16,4-3-2-16,11-3 6 15,6-3 23-15,9 0 18 16,4-3-24-16,1-6-17 16,-1 0-4-16,-4-1-1 0,-5 3-3 15,-8-1-26-15,-8 0-116 16</inkml:trace>
  <inkml:trace contextRef="#ctx0" brushRef="#br0" timeOffset="81685.53">19810 4429 648 0,'0'-23'8'16,"0"4"-9"-16,0 4 3 0,1 3 1 16,3 2-2-16,1 1 17 15,5 1 0-15,4-3-12 16,8-2-4-16,4-2-2 16,5-3 2-16,5-3 0 0,-1-6-3 15,3-4 4-15,-4 1-3 16,0-2 0-16,1-2 1 15,3 3 0-15,4 3-1 16,2 4 0-16,6 4 0 16,3 3 0-16,8 3-1 0,5 6 0 15,9 1-1-15,4 7 2 16,6 0-1-16,-1 9 1 16,-2 8-1-16,0 10-1 15,-11 10 2-15,-5 10-2 16,-13 9 13-16,-7 11 5 15,-13 6-1-15,-9 4-7 16,-9-1-2-16,-9-2-1 0,-6-2-4 16,-6-6 4-16,-11-7 12 15,-8-5 9-15,-11-1-8 16,-6-5-7-16,-8-6-4 16,-1-4-5-16,2-9 0 0,4-9-1 15,10-9 0-15,10-11 4 16,19-21 9-16,12-16 10 15,26-8-31-15,26-10 7 16,17-4 1-16,22 1-10 16,18 4 5-16,5 9 1 0,2 6 0 15,0 8-1-15,-7 8 3 16,-8 8-3-16,-16 12 1 16,-16 3 1-16,-15 12 2 15,-19 15-3-15,-22 10 0 16,-19 13 1-16,-22 7 1 15,-26 9 6-15,-21 9-2 0,-24 0 0 16,-18-6 1-16,-17-6 0 16,-14-10-2-16,-11-12 1 15,-6-7 3-15,-4-12 3 16,2-7-4-16,8-15-4 0,16-6 3 16,16-22-3-16,21-22 3 15,22-19-2-15,26-24-1 16,21-19-8-16,25-11-15 15,14-3-3-15,27 7 5 16,16 11 14-16,18 17 2 16,10 14 4-16,13 19-1 0,2 11 1 15,8 12 0-15,-5 13 1 16,-6 19-2-16,-10 8 0 16,-16 25 0-16,-13 10-1 15,-16 13 3-15,-14 10-4 16,-18 5 4-16,-4 3-4 0,-23-2 3 15,-12-1 1-15,-15-4 3 16,-13-7 7-16,-14-6 9 16,-13-6-3-16,-10-6-6 15,-6-8-6-15,-4-10-3 16,2-8 1-16,6-9-2 0,11-6 1 16,14-17 1-16,18-15 3 15,21-17 1-15,29-11-5 16,27-10-8-16,38-6 0 15,36 1 4-15,34 4 0 16,33 12 2-16,26 9-1 0,17 10 0 16,8 14-8-16,4 12-15 15,-5 11-20-15,-16 5-28 16,-20 14-35-16,-29 2-131 16</inkml:trace>
  <inkml:trace contextRef="#ctx0" brushRef="#br0" timeOffset="83482.37">21535 6041 671 0,'-3'-7'51'0,"1"2"17"15,-1 2-11-15,1 3-36 16,1 0-10-16,-2 8-16 15,1 10-3-15,1 6 7 16,-2 6 2-16,1 9 2 0,1 2 1 16,1-1-2-16,0-3 1 15,0-6-1-15,6-7-1 16,0-7-1-16,2-9 0 16,2-6-2-16,3-2 4 15,1-12 8-15,2-8-2 0,0-1-4 16,-1 0 0-16,-5 1-2 15,0 4 0-15,-5 5-2 16,-2 6 0-16,-2 2-1 16,1 3-2-16,-2 1-8 15,0 8 0-15,0 1 9 0,3 4 2 16,0 1 1-16,3-1 0 16,0-2 0-16,3 1-1 15,3-6 0-15,3-5 1 16,0-2 3-16,4 0 0 15,1-7-1-15,-2-8 2 0,1-5-2 16,-4-4 2-16,-4-3-3 16,-6-2 9-16,-4-2 0 15,-1 3 4-15,-1 2 1 16,-9 5-5-16,0 5-7 16,-1 5-3-16,-1 6-2 0,3 4-3 15,2 1-43 1,1 3-36-16,5 3-144 0</inkml:trace>
  <inkml:trace contextRef="#ctx0" brushRef="#br0" timeOffset="84044.84">21889 6461 652 0,'0'-7'74'16,"0"4"-6"-16,-2-2-14 16,2 4-37-16,0 1-3 15,-2 1-13-15,1 7-8 16,-1 4 3-16,1 5 4 0,-2 2 0 15,2 5 0-15,-1-2 1 16,2-2-1-16,0-1 0 16,2-3 0-16,5-6 0 15,3-4-1-15,2-6 0 16,5 0 3-16,1-9 5 16,3-8-2-16,0-2-2 0,-4-5 0 15,-4 2 1-15,-9 2 10 16,-4-1 6-16,-3 2 1 15,-11 5-3-15,-5 6-14 16,-4 3-4-16,0 3-3 16,0 2-10-16,5 3-41 0,5 1-30 15,7-2-201-15</inkml:trace>
  <inkml:trace contextRef="#ctx0" brushRef="#br0" timeOffset="85513.8">21948 5613 141 0,'-1'0'55'0,"1"0"-7"0,0-3 28 15,0 1-28-15,0-4-1 16,0 1 5-16,3-1-1 16,5 0-5-16,0-1-15 15,3 1-11-15,-2-1-6 16,3 2 4-16,-1 0 5 16,-2 4 0-16,1 1-6 0,0 0-7 15,-1 6-4-15,-3 1-2 16,1 6-2-16,-4 1-4 15,-3 2-1-15,0 2 3 16,-5 1 2-16,-4-4-2 16,0 2 4-16,0-7-1 15,2-1 7-15,1-3 5 16,4-3-2-16,2-2-2 0,2-1-2 16,14-1-5-16,6-5 8 15,7 0-6-15,8-2-5 16,1-2-1-16,-2 2 0 15,-8 1 0-15,-5 4-28 0,-11-2-54 16,-8 3-56-16,-4 0-282 16</inkml:trace>
  <inkml:trace contextRef="#ctx0" brushRef="#br0" timeOffset="86076.3">21901 5436 597 0,'0'-9'32'16,"0"4"18"-16,0 3 0 15,-5 2-23-15,-4 5-19 16,-3 12-11-16,0 5 3 0,-1 8 9 15,2 6-1-15,2 6 1 16,2 5 1-16,6-2-4 16,1 0-2-16,1-3 0 15,11-7-1-15,6-9-9 0,6-8-27 16,5-11-37-16,6-7-50 16,1-12-224-16</inkml:trace>
  <inkml:trace contextRef="#ctx0" brushRef="#br0" timeOffset="86295.03">22235 5411 621 0,'0'-8'131'16,"0"0"-108"-16,12 2-2 15,9 3-21-15,5 3 0 16,7 5 5-16,1 10 1 0,-2 7 6 15,-1 11-4-15,-7 9-2 16,-8 9-2-16,-11 11-1 16,-5 6-3-16,-6 4 4 15,-14-3-10-15,-5-4-116 0,-3-11-217 16</inkml:trace>
  <inkml:trace contextRef="#ctx0" brushRef="#br0" timeOffset="86670.01">22673 6477 672 0,'1'-17'2'16,"-1"1"6"-16,0 2 74 15,0 6-16-15,0 6-22 16,-1 2-18-16,-4 7-22 0,-1 12-11 15,-3 8 5-15,-2 8 4 16,-3 7 0-16,1 3-2 16,1 4 1-16,-2-1 1 15,5-5-54-15,3-12-161 16</inkml:trace>
  <inkml:trace contextRef="#ctx0" brushRef="#br0" timeOffset="87201.18">23165 5974 745 0,'0'-3'8'0,"-4"-2"-9"15,2 5 12-15,1 2-6 16,-1 10-1-16,2 3-4 0,0 8 3 15,0 5 1-15,3 5-1 16,3 1 1-16,-3-1-3 16,3 1 0-16,-2-4 0 15,0-8-1-15,0-7 1 16,2-6 1-16,-2-6-2 0,2-3 2 16,4-9 6-16,-3-5-4 15,6-3-2-15,-2 0 0 16,2 2 5-16,-4 1-5 15,0 7-1-15,-4 2 0 16,-1 5 3-16,-2 0-4 0,0 8-6 16,0 1 5-16,1 5 1 15,3-4 1-15,-2 2 0 16,3-6-1-16,4-2 1 16,2-4 1-16,2 0 2 15,1-8-2-15,4-8-1 0,-2-6 2 16,0-2-2-16,-3-10 3 15,-4-2-3-15,-1-2 1 16,-7 6 7-16,-3 5 1 16,0 8-4-16,-3 10-6 15,-7 6-4-15,-1 3 0 16,-1 12-31-16,1 6-47 0,4 2-118 16,4 5-178-16</inkml:trace>
  <inkml:trace contextRef="#ctx0" brushRef="#br0" timeOffset="87419.92">23620 6285 842 0,'0'2'17'0,"0"5"-12"0,0 3-8 16,0 8 3-16,0 5 3 15,-5 3-1-15,2 3-1 16,0 0 0-16,-1-4 1 16,1-4-13-16,1-8-55 15,2-9-93-15,0-4-253 16</inkml:trace>
  <inkml:trace contextRef="#ctx0" brushRef="#br0" timeOffset="87841.81">23737 5424 685 0,'1'-5'41'0,"-1"1"16"15,0 2-10-15,0 2-19 0,0 7-24 16,0 9-10-16,0 7 6 16,-1 4 2-16,1 8-2 15,-2 2 2-15,2 1-1 16,0-2 0-16,0-4 1 0,-2-7-20 16,-2-5-42-16,-2-10-68 15,0-9-110-15</inkml:trace>
  <inkml:trace contextRef="#ctx0" brushRef="#br0" timeOffset="88076.16">23590 5305 721 0,'-2'-6'12'15,"2"1"36"-15,0 5-9 16,0 2-20-16,0 9-20 15,0 5-2-15,0 5 4 0,0 9-1 16,0 3-1-16,0 5 1 16,0 0 1-16,6 3-1 15,3-3 1-15,6-4-2 16,4-7-36-16,4-10-31 0,3-7-39 16,-1-10-84-16</inkml:trace>
  <inkml:trace contextRef="#ctx0" brushRef="#br0" timeOffset="88263.61">23861 5191 743 0,'1'-17'39'0,"4"9"22"16,9 8-48-16,6 10-23 16,9 14 7-16,2 9 3 15,6 8 1-15,-2 10 1 16,-6 10-3-16,-14 8 1 15,-12 9-2-15,-11 8 5 0,-19-1-11 16,-13 0-178-16</inkml:trace>
  <inkml:trace contextRef="#ctx0" brushRef="#br0" timeOffset="88763.7">21504 7163 636 0,'-8'-11'42'0,"4"1"21"0,4 0-8 16,14 1-31-16,13-1-22 16,15 0 6-16,18 1 10 15,16-2-6-15,19 1 1 16,18-1-1-16,15 2 2 15,13-1-3-15,15-2-4 16,10 0 0-16,3-5-2 0,8-1 3 16,0 3-5-16,-8 0-2 15,-13 1 2-15,-15 3-2 16,-19 5-1-16,-26 3 4 16,-25 1-1-16,-24 2-1 15,-18-1-1-15,-20 1 1 16,-12 0-4-16,-25 0-11 0,-16 0-11 15,-12 4-34-15,-15 0-34 16,-12-2-111-16</inkml:trace>
  <inkml:trace contextRef="#ctx0" brushRef="#br0" timeOffset="89388.65">21050 5696 458 0,'26'-17'15'0,"1"-1"-16"0,-5 4 2 16,0 4 3-16,-5 3-1 15,-3 2 34-15,-7 3 18 16,-5 2-22-16,-2 10-22 16,-2 9 19-16,-10 9 29 0,-7 12-5 15,-5 11-19-15,-3 13-14 16,-6 14-4-16,1 11 6 16,4 12-3-16,2 7-9 15,8 0-6-15,7-2-3 16,14-11-1-16,25-14-3 15,19-16-30-15,23-21-33 0,19-17-61 16,17-22-298-16</inkml:trace>
  <inkml:trace contextRef="#ctx0" brushRef="#br0" timeOffset="89826.17">24358 5328 820 0,'-2'-5'5'0,"2"5"-5"0,16 0-15 16,6 10 14-16,9 7 2 15,9 9 2-15,4 10-2 16,4 10 1-16,-5 12 2 15,-6 13 1-15,-12 13 4 16,-13 10 5-16,-12 10-6 0,-15 2-2 16,-20 4-3-16,-11-5 0 15,-10-10 1-15,-8-10-2 16,-11-6-3-16,-2-14-35 16,-6-12-130-16</inkml:trace>
  <inkml:trace contextRef="#ctx0" brushRef="#br0" timeOffset="90466.72">21389 7096 625 0,'-25'-1'8'0,"5"-3"-6"0,8-1 6 16,5 5-1-16,5 0-2 15,2 0 5-15,14-3 3 16,13-1-4-16,13-3 20 15,19-3 3-15,20 0-9 0,15-4-5 16,16-2-6-16,16-2 0 16,9-2-6-16,11 1-3 15,11-1 4-15,7 2-1 16,4 0-1-16,3 2-2 16,1 2 1-16,-4 2-2 15,-9 3 1-15,-5 3 6 0,-11 4-3 16,-11 2 1-16,-14 0-3 15,-10 0 0-15,-15 2 0 16,-11 3-3-16,-15 1 0 16,-11-3-1-16,-15 1 3 15,-9-1-3-15,-14 1 0 0,-7-4 1 16,-11 0 1-16,-5 0-17 16,-16 0-38-16,-15-6-45 15,-10 0-68-15,-10 1-185 16</inkml:trace>
  <inkml:trace contextRef="#ctx0" brushRef="#br0" timeOffset="90779.23">22366 6956 504 0,'-39'4'169'0,"13"-1"-165"16,13-3-3-16,13 0 4 16,17 0 1-16,22 0 0 15,20-6 10-15,24-2 14 0,22-3-6 16,24-4-4-16,20 1-6 16,15-1-3-16,15 0-2 15,2 2 13-15,4 2 1 16,-4 1 1-16,-10 4-10 15,-9 1-7-15,-19 2-6 0,-20 3-1 16,-23 0-1-16,-28 0-62 16,-30-3-177-16</inkml:trace>
  <inkml:trace contextRef="#ctx0" brushRef="#br0" timeOffset="108575.58">21521 8231 790 0,'2'-14'8'16,"-2"2"-5"-16,0 6 18 16,1 3-3-16,2 3-2 15,-2 8-17-15,-1 9-8 16,0 6 6-16,0 9 5 0,-3 5 2 15,-4 2-1-15,-1 0 0 16,1-6 0-16,1-8-2 16,3-8 0-16,3-8 0 15,0-7 0-15,3-2 0 16,9-12 8-16,2-7 2 16,2-3-8-16,2-2-1 0,-1-1-1 15,-6 6 1-15,-2 6-2 16,-4 5 0-16,-1 8-3 15,-1 0-3-15,0 12-4 16,0 4 8-16,2 4 2 16,3 0 1-16,2 1-1 0,4-6 1 15,4-1-1-15,4-6 1 16,2-8 0-16,0 0 2 16,-1-12 1-16,-2-6-1 15,0-7 1-15,-8-6 0 16,-5-4 9-16,-5-1 4 0,-3 2-2 15,-2-1-4-15,-7 6-5 16,-3 5-2-16,1 7-3 16,-4 6 1-16,5 9-5 15,3 2 0-15,0 4-18 16,5 11-37-16,2 1-28 16,0 2-115-16</inkml:trace>
  <inkml:trace contextRef="#ctx0" brushRef="#br0" timeOffset="109403.67">21972 8503 450 0,'-2'0'62'0,"0"0"45"15,1 0-33-15,0 0-8 16,-2 0-30-16,-1 3-28 16,1 4-7-16,-3 2 1 0,3 4 2 15,0 0-1-15,2 6 1 16,-1-2-2-16,2 2-1 15,0-1 0-15,4-2 0 16,3-1-2-16,2-3 1 16,2-4-1-16,3-5 0 15,2-3 3-15,1-3 2 0,-2-9 1 16,0-4-2-16,-3-5 3 16,-5-2 11-16,-5 0 7 15,-2 2-6-15,-5 3 0 16,-5 5-6-16,-5 4-8 15,-3 6-2-15,0 3-5 0,0 0-1 16,4 1-41-16,5 1-43 16,7-2-257-16</inkml:trace>
  <inkml:trace contextRef="#ctx0" brushRef="#br0" timeOffset="109981.74">22074 7772 532 0,'6'-8'27'0,"3"2"-24"16,5 0 4-16,3 0-6 15,-2 3-1-15,1 0-1 16,-1 0 3-16,-3 3 0 15,-2 0 8-15,-2 0 4 16,-5 4-6-16,-3 4-4 0,0 1 0 16,0-2 8-16,-3 2 2 15,-1-1 2-15,0 0-8 16,3-2-3-16,1 1-3 16,0-1 0-16,4 1-2 15,4 0 3-15,3 0-2 16,2-1-1-16,2 1 2 15,0 0 4-15,-2 0 4 0,-2 2 7 16,-4-2 0-16,-3 1-4 16,-4 3 1-16,0-1 12 15,-9 2 0-15,-7 1-5 16,-3 0-7-16,-1-2-8 0,0 0-2 16,-2-3-3-16,6-1 2 15,1-4-4-15,4-3-31 16,2 0-49-16,3-10-81 15</inkml:trace>
  <inkml:trace contextRef="#ctx0" brushRef="#br0" timeOffset="110231.72">21982 7697 589 0,'-16'-14'48'16,"2"2"5"-16,3 3 10 15,4 5-28-15,1 4-5 16,1 3-13-16,1 11-17 16,-1 11-2-16,-1 8 3 15,0 8-1-15,3 8 1 0,1 2 0 16,2 4 0-16,0-4 0 16,9-8-25-16,9-8-43 15,3-11-27-15,8-14-37 16,4-10-107-16</inkml:trace>
  <inkml:trace contextRef="#ctx0" brushRef="#br0" timeOffset="110450.45">22341 7560 672 0,'-10'-3'17'0,"4"-6"23"15,2 9-10-15,4 9-30 16,7 9-7-16,10 6 7 15,6 11 8-15,5 5 17 16,1 11-8-16,-2 6-8 16,-4 5-5-16,-7 3 0 0,-8 1-2 15,-7-5 2-15,-1-9-6 16,-14-6-58-16,-5-9-95 16,-3-15-242-16</inkml:trace>
  <inkml:trace contextRef="#ctx0" brushRef="#br0" timeOffset="110794.18">22822 8592 521 0,'0'3'134'0,"0"5"-94"16,-2 5-6-16,-4 8 9 15,-3 6 6-15,-2 6-8 0,-2 6-12 16,1 4-18-16,-1 0-6 16,4-1-2-16,4-6-17 15,5-8-135-15,10-13-353 16</inkml:trace>
  <inkml:trace contextRef="#ctx0" brushRef="#br0" timeOffset="111325.38">23735 8021 806 0,'3'-11'6'0,"-1"3"-16"0,-2 5 10 15,-2 3-10-15,-7 12 1 16,-2 7 7-16,-4 6 6 16,1 5 0-16,0 2 3 15,5-1 1-15,3-3-7 16,4-3 2-16,2-5-3 16,5-5 1-16,8-3 0 0,4-5-1 15,0-3 3-15,4-3 0 16,-3-1 1-16,-1 0-5 15,-3 0 4-15,-3 0-4 16,-4 0 1-16,-1 0-1 0,0 0 0 16,-3 0-1-16,3 2 2 15,0 1-1-15,2-3 2 16,1 0 0-16,3 0 1 16,2-10-1-16,3-5 4 15,3-5-3-15,-1-8-1 16,2-8 1-16,-3-5 2 0,-2 1 5 15,-5 2-6-15,-3 7-3 16,-5 8 9-16,-3 10 10 16,-2 10-9-16,-4 3-12 15,-3 13 0-15,3 7 2 16,0 11-26-16,3 4-37 0,3 2-89 16,2-1-298-16</inkml:trace>
  <inkml:trace contextRef="#ctx0" brushRef="#br0" timeOffset="111512.9">24162 8355 833 0,'3'7'20'16,"-3"2"-17"-16,0 8-1 16,-3 7 5-16,-4 7 5 15,-2 7-5-15,0 2-5 0,0-2 1 16,4-1-1-16,4-8-23 15,1-10-41-15,7-14-83 16,6-5-270-16</inkml:trace>
  <inkml:trace contextRef="#ctx0" brushRef="#br0" timeOffset="112044.12">24343 7437 685 0,'0'-6'1'0,"0"0"-1"16,7 3 1-16,5 0-3 16,3 0 1-16,4 2 1 15,2 1 3-15,-1 0 0 16,-1 0 1-16,-5 5-3 0,-4 3 0 16,-5 4-3-16,-5 4 2 15,0-1-1-15,-3 2 3 16,-5 2-1-16,-2-3 0 15,-1-1-1-15,1-3 1 16,3-5 0-16,0 1 1 0,6-4-2 16,1-1 1-16,6 0-4 15,11 0 4-15,5 1 3 16,2 4-1-16,1 0-3 16,-1 2-1-16,-4 0 3 15,-10 2 6-15,-5 2 6 0,-5-2 5 16,-1 3-3-16,-13-1 2 15,-11-2-4-15,-5 0-7 16,-3-4-3-16,-7-4-3 16,0-4 2-16,1 0-38 15,3-12-67-15,5-8-205 0</inkml:trace>
  <inkml:trace contextRef="#ctx0" brushRef="#br0" timeOffset="112278.49">24260 7152 748 0,'-15'-4'6'0,"0"4"-7"16,-2 4-2-16,3 18 6 16,-3 8 0-16,1 12 2 0,2 13 1 15,4 9-4-15,8 8 2 16,2-2-1-16,9-2-1 15,9-6 0-15,10-11-2 16,5-13-2-16,5-9-54 16,4-12-14-16,2-13-56 0,2-4-186 15</inkml:trace>
  <inkml:trace contextRef="#ctx0" brushRef="#br0" timeOffset="112512.79">24746 7206 647 0,'0'-15'25'16,"0"4"17"-16,0 7 16 16,0 4-34-16,13 12-24 15,7 10-7-15,7 7 14 16,5 13 4-16,2 9-1 0,-3 13 1 16,-9 5-4-16,-14 14-2 15,-10 4-1-15,-18 3 0 16,-15-3 0-16,-8-6 0 15,-8-9-5-15,-6-16-71 16,0-13-254-16</inkml:trace>
  <inkml:trace contextRef="#ctx0" brushRef="#br0" timeOffset="170620.74">19364 7808 643 0,'-6'-14'5'0,"3"2"0"15,3 4 9-15,0 1 8 0,0 0-12 16,3 2-1-16,-1 3 4 15,0 2-3-15,0 0-7 16,-1 2-3-16,-1 7-3 16,0 6 7-16,0 5 1 15,0 6-2-15,-5 9 1 0,-3 4 1 16,-2 9 4-16,-2 4 8 16,-3 4-5-16,0 6-5 15,-5 3-1-15,-1 8 0 16,-3 4-3-16,-3 3 1 15,-2 7-1-15,-3-2-1 16,1 1 0-16,-1-1 2 0,1 0 0 16,0-5 1-16,2-3-2 15,1 2 0-15,1-7-1 16,4-7 1-16,2-6-2 16,3-10 0-16,5-10-2 15,3-9 2-15,5-6-10 0,4-12-32 16,1-9-65-16,5-6-80 15,5-24-254-15</inkml:trace>
  <inkml:trace contextRef="#ctx0" brushRef="#br0" timeOffset="171026.94">19663 7763 380 0,'4'-14'21'0,"-4"4"30"16,0 2 11-16,0 6 2 16,0 1-21-16,0 1-10 15,0 0-21-15,-2 8-7 0,-2 6-4 16,-1 10 1-16,0 8 1 15,-3 9 2-15,-3 8 3 16,-2 11 7-16,-2 7 3 16,-6 9 0-16,-4 10-4 0,-4 9-6 15,-4 7-3-15,-3 3-1 16,-5 3-1-16,2 3 0 16,-3-1-3-16,4-5 3 15,0-6-2-15,1-7 1 16,5-7 0-16,4-15-1 15,5-10 0-15,2-10-2 0,10-13-4 16,5-11-34-16,5-8-30 16,1-11-72-16,0-7-342 15</inkml:trace>
  <inkml:trace contextRef="#ctx0" brushRef="#br0" timeOffset="172979.94">12020 9857 241 0,'-18'0'18'16,"3"-5"29"-16,4 0 2 15,1 0-2-15,4-1-20 16,2 1 6-16,2-2-4 16,2 1-7-16,0 1-7 0,6 0-13 15,3 0 0-15,4-1-1 16,7 0 0-16,1 0 1 15,7-1-2-15,3-1 1 16,6 1 0-16,5-2-1 16,1 0 2-16,9-2-1 15,4 2 4-15,5 0-1 0,6-1 1 16,5-1 1-16,6 1-2 16,4-1 0-16,4-1 3 15,4 1-1-15,2-2 1 16,2 1 6-16,2 1-2 0,2-2-3 15,0 1 5-15,-1 0 2 16,1 1-2-16,0-1-1 16,-2 1 3-16,0 2-1 15,0-2 1-15,0 2-7 16,3-1-1-16,1-1-2 16,-1 2-3-16,4 0 0 0,-1 1-2 15,2-3 2-15,-3 2-2 16,-2 0 0-16,1 1 1 15,-7-3-1-15,-1 3 1 16,-4 0-2-16,-2 0 2 0,-7 0 0 16,-2 0-1-16,-5 3 3 15,-6-2-1-15,-6 2-2 16,-5 0 1-16,-9 3 0 16,-8-1 0-16,-6 2-1 15,-12 1-2-15,-8 0-56 16,-12 0-40-16,-4 0-100 15</inkml:trace>
  <inkml:trace contextRef="#ctx0" brushRef="#br0" timeOffset="173776.76">11570 9818 566 0,'12'0'14'0,"2"0"-13"0,6-8 2 16,6 4-2-16,9-1 1 16,2-2-2-16,8-1 2 15,4 0-1-15,6-3 1 16,3 2-2-16,5-3 0 16,1 0 2-16,4 0-2 15,2 0 0-15,5 0 0 0,2-1 0 16,5 1 1-16,2-3 7 15,7 4 5-15,3-1-2 16,4 0-4-16,-1 3-1 16,7-2-1-16,-3 1-3 15,3 4 5-15,-2-3-5 16,2 0-1-16,0 0-2 0,-2 0 2 16,2 0 0-16,-1-1-1 15,3-1 2-15,-2 2-2 16,2-3 0-16,-2 1 0 15,0 1 0-15,-2 0 0 0,0 1 3 16,-3-2-3-16,-4 3 7 16,-1 0 3-16,-2 1-3 15,-4-1-1-15,-1 4-3 16,-3-5 1-16,-1 3 0 16,-5 0-1-16,-5 0-1 15,-1 0 0-15,-9 1 0 0,-3-2-1 16,-9 3 2-16,-6 0-1 15,-8 3 1-15,-6-1-2 16,-9 2-1-16,-13 0-1 16,-9 0-67-16,-6 0-205 15</inkml:trace>
  <inkml:trace contextRef="#ctx0" brushRef="#br0" timeOffset="175104.8">12451 10811 434 0,'-42'-4'15'0,"4"-1"18"0,7 2-4 16,5 2-7-16,6-1-5 16,7 2 1-16,4-3-6 15,3 3-4-15,6 0 1 16,0 0-10-16,10 0-9 15,6 0 14-15,8 3 0 0,5 0-2 16,9 0 0-16,10-3 0 16,5 0 3-16,9 1 2 15,7-1 6-15,10-4 3 16,5-2 3-16,11-1-4 16,11-1-5-16,4-1 0 15,8-1-3-15,5 1-2 0,8-2-1 16,4-1-2-16,4 0 1 15,6-2-1-15,8 0-1 16,0-1-1-16,1-2 2 16,8 0-2-16,1 0 1 15,-1-2 0-15,3 0-1 0,1 2 0 16,-2-2 1-16,-1 4 2 16,0-2-1-16,-5 1 1 15,-8 4 3-15,-2-1-2 16,-5 2-2-16,-5 2-1 15,-10 0 1-15,-9 2-1 16,-6 0 0-16,-8 2-1 16,-12-1 2-16,-9 0 0 0,-10 3 1 15,-10-1 1-15,-10 1 0 16,-12 1 3-16,-8 0-8 16,-9 2 2-16,-10 0-1 0,-11 0-8 15,-6 2-75-15,-18-2-50 16,-12 0-150-16</inkml:trace>
  <inkml:trace contextRef="#ctx0" brushRef="#br0" timeOffset="175854.74">12833 10892 446 0,'-9'0'50'16,"3"0"-40"-16,5 0-7 15,1 0 0-15,0 0 2 16,8 0-6-16,7 0 8 0,5 0-1 15,7-2-3-15,9-1-1 16,3 1-1-16,7-4 1 16,7 2 0-16,5-3 3 15,5 2 9-15,8-1 2 16,2-1 0-16,7-2 1 0,6 2-5 16,7-2-2-16,4 1-2 15,8-3-2-15,8 1-3 16,7-4 0-16,2 1-2 15,8 0 1-15,5-3-1 16,2 2 0-16,4-4-1 16,3 2 1-16,3-1 0 0,2-1-1 15,-1 4 1-15,-3-4-1 16,3 2 4-16,-5 2 3 16,-4 1 3-16,-2 0 5 15,-5 1 1-15,-3 1 4 16,-5 2-3-16,-8 1 0 0,-5-1-1 15,-7 2-2-15,-9 1-4 16,-8 0 1-16,-10 1 0 16,-6-1-1-16,-12 3-1 15,-8 0 0-15,-9 1-1 16,-6-1-2-16,-11 2-2 0,-5 0-2 16,-5 1-2-16,-7 0 0 15,-4 0 1-15,-5 0-5 16,-19 0-74-16,-14-12-105 15</inkml:trace>
  <inkml:trace contextRef="#ctx0" brushRef="#br0" timeOffset="193135.65">4715 7305 36 0,'4'-12'97'15,"-2"0"-10"-15,2-1-9 16,-3 0-13-16,2 3-20 15,-1-1-13-15,1 1-10 16,-1 5-5-16,0-2-8 16,-1 5 4-16,0 1-6 0,-1-1-1 15,2 2-5-15,-2 0 0 16,0 0-1-16,0 5 1 16,0 2 3-16,0 1 3 15,0 3-2-15,0 2-1 16,1 2 0-16,1 1 0 0,-1 3 0 15,2 1-2-15,-1 0 0 16,1 4 3-16,0 3-4 16,0 3 4-16,-3 4-3 15,0 1 4-15,0 2 0 0,0 2-3 16,0 3-1-16,0-1-1 16,0 2 0-16,0 1-1 15,0 1 2-15,3 3-1 16,-3 3 1-16,0 1-3 15,2 4 2-15,-2-3 1 16,0 3 0-16,-2 0 1 0,-1 4-1 16,-1-3 4-16,2 2 3 15,1 1-3-15,1 1-1 16,0 2-1-16,1 0-2 16,5-3 2-16,0 0-5 15,3 2 3-15,-2-1-1 0,1 0 0 16,-2 0 0-16,-2 3-2 15,-2 5 3-15,-2 0-3 16,0 3 3-16,-7 0-2 16,-3 1 0-16,1 3 0 15,-2 1 0-15,3-1 3 0,0 2-6 16,1-1 5-16,1 1-1 16,0 2 1-16,-4 0-3 15,4 0 2-15,-5 2 1 16,0 2 2-16,-2 0 4 15,1 0-1-15,-3 3-3 16,0-2-3-16,1-2 1 0,4 1-1 16,-2-3 0-16,5-3 0 15,-1-3 0-15,2-3-1 16,1-1 1-16,1-2-1 16,-1-2 0-16,0 2 1 15,-3-3 0-15,2 2 0 0,0-1 0 16,0-3 1-16,0-2-1 15,2 1 0-15,3-4 0 16,-2-4 2-16,3-2-1 16,0-4-2-16,0-4 1 0,3-3-1 15,-1-3 1-15,1-5 0 16,-2-5 1-16,1-4 2 16,-1-2 6-16,-1-6 1 15,2-4 0-15,2-1-3 16,-2-2-5-16,-2-5-1 15,3-1-1-15,0-1-1 0,-2-2 0 16,-1 0 0-16,2-1 2 16,-2 0-1-16,0 0 3 15,0 0 0-15,0-5 0 16,0-2-3-16,0-2 0 16,0-3-7-16,-3-3-2 15,1-2 2-15,0-3 2 0,0-4-2 16,0-2 2-16,0-3-5 15,0-3 13-15,2-2-3 16,-2-3 1-16,2-1-1 16,-1-2 0-16,-1-2 0 0,1-3 1 15,1 0 0-15,0-3 2 16,0-3-2-16,0-3 0 16,1-6 0-16,6-1 0 15,1-4 0-15,2-7-2 16,1 0 1-16,0-4-1 0,2-1 0 15,-2-1 0-15,0-3 0 16,-5 1 0-16,3-2 1 16,-3 1-1-16,-1 0 1 15,2-3 0-15,-2 0-1 16,3-1 1-16,-1-3 0 0,2-1 0 16,2-2 2-16,0 0-1 15,2-2 1-15,-2-1 0 16,4 2-2-16,-1 1-1 15,-3-2 0-15,1 6 0 16,-3 2 0-16,0-1 0 0,-2 1 0 16,0 3 0-16,0-2 2 15,-1 1-3-15,-1 2 1 16,0-1-1-16,-1 2 1 16,-2 1 2-16,0 1-2 15,-1 1-1-15,-1 2 1 16,2 3 2-16,-1 2-3 0,1 0 2 15,0 2 0-15,2 0 2 16,2 1 3-16,-3 1 2 16,1 1-2-16,0 3 1 15,-2 3 0-15,-2 2-2 16,0 3-1-16,0 2 2 16,0 5-5-16,-7 2 4 0,1 3-4 15,0 4 3-15,-2 2-4 16,0 2 0-16,0 5 5 15,2 5-4-15,-3 0 5 16,3 6-3-16,1 3-1 0,1 6 0 16,1 3 1-16,0 3-2 15,2 3-1-15,1 0-6 16,0 10-5-16,0 8 5 16,0 10 6-16,-4 7 1 15,-1 12 0-15,-3 13-2 0,-5 10-2 16,-7 17 0-16,-4 17 3 15,-8 21-23-15,-8 17-66 16,-13 17-115-16</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2:10.733"/>
    </inkml:context>
    <inkml:brush xml:id="br0">
      <inkml:brushProperty name="width" value="0.17143" units="cm"/>
      <inkml:brushProperty name="height" value="0.17143" units="cm"/>
      <inkml:brushProperty name="color" value="#E71224"/>
    </inkml:brush>
  </inkml:definitions>
  <inkml:trace contextRef="#ctx0" brushRef="#br0">297 18 6176,'10'8'151,"-2"-6"1,-6 6 246,4-8 100,-4 0 532,5 0-823,-7-8 1,2 6-302,4-4 5,-4 4 0,6 0 40,-8-4 0,-2 4 36,-4-3 0,2 3 0,-7 2 11,-3 0 0,-2 0 0,-1 0 49,0 0 0,-1 0 0,1 0-18,-1 0 1,1 0 0,-1 0 18,1 0 0,-1 6 0,1-1-22,-1-1 0,1 4 0,1 0 1,3 0-7,1-1 1,6 5 0,-3-4-205,1 1 0,-4 3 62,6 6 0,1-1 26,5 0 1,0 1 69,0-1 1,0-5 4,0 0 1,0-7 0,2 5 31,3-2 0,-1 4 8,8-7 0,-6 7 0,5-6-5,3-2 1,-6 0-1,-1 0 16,1 1 0,2 1 0,7-6 4,1 0 1,-7 0 0,1 0 2,2 0 1,1 0 0,3 0-14,-1 0 0,1 0 0,-1 0-31,1 0 1,-1 0 0,0 0 2,1 0 1,-1 0 0,1 0 9,-1 0 1,1 0 0,-1 0-11,1 0 0,-7 6 0,1 0-66,2-2 1,-5 0 9,3 1 1,0-1 6,5 8 0,-5-6 4,-1 5 1,-5-5 0,4 6-11,-2 1 0,-3-3 1,-3 2 6,4 1 0,-4-3 0,4 2 3,-4 1 1,-2-3 0,-2 2 75,-4 1 1,2 3-24,-7 1 0,5-1 0,-4-3-8,2-1 1,-3-6-1,3 3 10,-2-1 0,4 4 31,-5-6 1,-1 5 0,-5-5-9,-1-2 1,-1 0 0,-3 0-18,-1 2 1,0-1 0,5-5 0,1 0 19,-1 0 0,1 6 1,0 0-1,-1-2 34,1-2 1,-1-2-1,1 0-2,-1 0 1,1 0-1,-1 0 1,1 0 98,-1 0 1,1-2-87,-1-4 0,1 4-51,0-4 1,7 3-144,4-3-49,4 4 1,2-8-222,0 4-315,0 4 548,0-5 0,-8 7 0,-1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7:43.515"/>
    </inkml:context>
    <inkml:brush xml:id="br0">
      <inkml:brushProperty name="width" value="0.08571" units="cm"/>
      <inkml:brushProperty name="height" value="0.08571" units="cm"/>
    </inkml:brush>
  </inkml:definitions>
  <inkml:trace contextRef="#ctx0" brushRef="#br0">16 0 7588,'-7'9'-347,"5"-2"369,-5-7 0,7 2 51,0 3 0,0-1-13,0 7 1,0-6-14,0 6 1,0-1 0,0 6-177,0 0 1,0 0-1,0 0 76,0 0 0,0 0 0,0 0 0,0 1 22,0-1 0,0 0 1,0 0-1,2 0-21,3 0 1,-3 0-76,4 0 0,-3-2-405,2-3 532,-3-4 0,12-7 0,-5 0 0</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2:12.302"/>
    </inkml:context>
    <inkml:brush xml:id="br0">
      <inkml:brushProperty name="width" value="0.17143" units="cm"/>
      <inkml:brushProperty name="height" value="0.17143" units="cm"/>
      <inkml:brushProperty name="color" value="#E71224"/>
    </inkml:brush>
  </inkml:definitions>
  <inkml:trace contextRef="#ctx0" brushRef="#br0">0 53 6142,'10'0'993,"-2"0"-690,-8 0-54,8 0-83,-6 0 91,5 0-223,-7 7 1,0 3 44,0 7 0,0-5-45,0 0 1,0-6-40,0 5-6,0 1 1,0 5-1,0 1 0,2-7 6,4 1 1,-4 0-1,6 3-11,-1-3 0,-5 3 0,4-3 0,-2-2-7,2 1 1,-4-5-29,4 6 0,-4-1 0,-2 7 14,0-1 10,7-7 1,-5 6-9,4-5 0,-4-1 27,-2 2 1,2-3-1,2 5-20,2-2 1,5-7-1,-3 5-2,2-2 1,-6 0 0,4-5-14,-1 3 1,1 2 16,4-2 1,3-2-13,-3 7 1,3-7 24,3 2 1,-1 2 27,1-2 1,-1 0-9,1-6 1,-1 0 10,1 0 0,-1 0-10,1 0 1,-3-2 0,-1-2 0,-3-2-5,3 2 1,-4 2 0,-1 0 0,1-2 19,0-2 1,-4-1 0,5 3 19,3-2 0,-5 0 1,1 4 35,-2-4 1,4 2-1,-5-5 28,3 1 1,-4 0-14,5 2 1,1-3-17,6-9 0,-9 7 6,-3-1 0,2 0 13,-2-5 1,1-1 0,-3 1 26,2-1 0,2 7 1,-4-1-17,2-1 0,-1 3 0,-5-2-45,0-1 0,0-3-70,0-1 1,0 5 0,0 0-52,0-1 1,0 3-30,0-2 91,0 1 1,0-1 0,-1 1-42,-5-3 1,4 4 0,-4-1-91,4-3 0,0 4 1,-4-1 0,2 1-96,-7-2 0,-1-1-154,-5 7 1,-1 0-181,1 6 0,-1 0 555,1 0 0,7 8 0,2 2 0</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2:13.046"/>
    </inkml:context>
    <inkml:brush xml:id="br0">
      <inkml:brushProperty name="width" value="0.17143" units="cm"/>
      <inkml:brushProperty name="height" value="0.17143" units="cm"/>
      <inkml:brushProperty name="color" value="#E71224"/>
    </inkml:brush>
  </inkml:definitions>
  <inkml:trace contextRef="#ctx0" brushRef="#br0">1 18 7858,'0'-10'-177,"7"3"1,-5 9 332,4 3 1,-4-1 0,-2 8-106,0 2 1,6 1-1,0 3-10,-2-1 0,-2-5 0,-2-1-57,0 3 0,0 1 0,0 3 1,0-1 4,0 1 1,0-7 0,0 1 0,0 2-70,0 1 0,0 3 0,0-1-5,0 1 1,5-1 0,1 0-2,-2 1 1,-2-6-1,-2-1-16,0 3 0,0 1-68,0 3 1,0-7-140,0 1 0,0-6-130,0 6 439,0-9 0,8 5 0,1-8 0</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2:14.437"/>
    </inkml:context>
    <inkml:brush xml:id="br0">
      <inkml:brushProperty name="width" value="0.17143" units="cm"/>
      <inkml:brushProperty name="height" value="0.17143" units="cm"/>
      <inkml:brushProperty name="color" value="#E71224"/>
    </inkml:brush>
  </inkml:definitions>
  <inkml:trace contextRef="#ctx0" brushRef="#br0">1 53 7305,'12'-10'-404,"-1"4"481,-7 4-14,12 2 1,-7 0-49,9 0 1,-7 0 0,-1 2 0,0 2-2,0 2 0,-5 0 0,7-5-19,2 5 1,1-2 0,3 6-11,-1-2 1,1 3 0,-1-3 14,0 2 1,-5-6-1,0 3-3,1 1 0,1-4 0,0 6 4,-3-3 1,-7 1-5,2-2 1,-4-2 0,-2 8 0,0-7-27,0 7 1,0-6-87,0 6 78,0-9 57,0 5 80,0-8-77,8 0 1,-6-2 0,5-2-3,1-1 0,-6-9-20,4 2 0,-2 5 0,0-1-5,1 0 1,3 4 0,-4-8-12,2-1 0,2 3 0,-3 0-55,7 3 0,-2-5 0,1 4 34,3-1 1,2 5 0,1-4-81,0 0 0,-5 6 1,0-4 81,1 5 1,1-1-1,-1-2 61,-1-2 0,0 0-15,5 6 1,1 0-3,-1 0 0,1-2-8,-1-4 1,-5 4-5,-1-3 0,-5 3 4,6 2 0,-6 0 14,5 0 0,-1-2 111,2-4-26,3 4 1,-11-6 244,8 8-238,-8 0-88,3 0-61,-7 0 116,0 8 0,0-4-11,0 7 1,0-5 0,0 6-29,0 1 0,2-5 0,2 0 13,2 0 0,0 1-94,-6 9 1,6-1 31,-1 1 1,3-1 0,-4 1 3,2-1 1,0 1 0,-6-1 3,0 1 1,0-7 0,0 1 3,0 1 0,0 3 25,0 1 0,0 1 0,0-1 40,0 1 0,0-6 1,0-1-42,0 3 0,0-5-104,0 3-229,0 0 0,0-1-55,0 1 365,0-8 0,0 4 0,0-8 0</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2:15.313"/>
    </inkml:context>
    <inkml:brush xml:id="br0">
      <inkml:brushProperty name="width" value="0.17143" units="cm"/>
      <inkml:brushProperty name="height" value="0.17143" units="cm"/>
      <inkml:brushProperty name="color" value="#E71224"/>
    </inkml:brush>
  </inkml:definitions>
  <inkml:trace contextRef="#ctx0" brushRef="#br0">1 88 5742,'10'-8'180,"3"-1"174,-7-9 1,0 6-153,-6 1 0,0 5 449,0-6-180,0 8-458,0-3 232,0 7-232,0 15 1,0-3 0,0 11 0,0-3-15,0-3 1,0 6 0,0 1 0,0-3-2,0-2 0,0 1 1,0 1-1,0 2-22,0-1 0,0 3 0,0-2 1,0-1 16,0-3 0,0-2 0,0 3 0,0 1-83,0 2 0,0 1 0,0-7-101,0 1 1,0-1-685,0 1-48,0-1 923,0-7 0,-8-2 0,-2-8 0</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2:16.367"/>
    </inkml:context>
    <inkml:brush xml:id="br0">
      <inkml:brushProperty name="width" value="0.17143" units="cm"/>
      <inkml:brushProperty name="height" value="0.17143" units="cm"/>
      <inkml:brushProperty name="color" value="#E71224"/>
    </inkml:brush>
  </inkml:definitions>
  <inkml:trace contextRef="#ctx0" brushRef="#br0">0 193 7627,'10'0'-1567,"-2"-2"1906,-8-4 0,0 2-176,0-7 0,2 7-60,3-2 1,-1 4 0,6 0 17,-2-4 0,0 4-48,-3-4 1,5 5-56,8 1 0,-7 0 20,1 0 0,-6 1-6,5 5 1,-1 4 0,4 7-18,-3 1 0,-5-3 0,4-1 0,-1-2-17,1 1 1,-4 1-1,6-1-13,1-1 0,3 0 0,-1 5-59,-3 1 0,3-7 37,-3 1 1,-2-2-62,1 1 0,-7-1 68,2-4 0,-2-4 218,2 4 1,-4-6-169,4-6 1,-4 2-35,-2-8 0,0 6 0,1-3 0,3-1-29,2 0 1,2 1 0,-4-5 0,4 4-7,1 3 1,-3-5-1,4 4 1,-2-2 30,-5-3 0,5 3 0,0 0 0,0 1 10,0-1 0,3 4 0,-3-4 0,0 1-8,-1-1 1,5 4-1,-4-3 1,2-1 2,3 0 0,-3 4 0,1-5-4,3-3 0,-4 4 59,1-1 0,-1-1 13,2-5 1,-3 7-26,-3 4 0,-2-2 7,8 3 1,-6-3-90,5 2 0,-5 4 0,6-4 20,1 4 0,-3 2 19,2 0 1,-3-2 5,3-3 1,-2 3 121,-4-4 99,-5 4-121,7 2 1,-10 6-109,-4-1 1,5 9-1,-5-2 15,4 3 1,2 3 0,0-1 30,0 1 0,0-1 0,0 1 0,0-1 8,0 0 1,0-5 0,2 0 0,2 1-28,1 3 0,1 1 0,-6 1 1,0-1-12,0 1 1,0-1 0,0 1 0,0-1-12,0 1 0,0-7 1,0 1-1,0 1 0,0 3 1,0 1 0,0 1 3,0-1 1,0-5-1,0 0 0,0 1 0,0-3 0,0 2-51,0 1 1,0-3-508,0 1-166,0-7 730,0 12 0,8-14 0,2 6 0</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2:17.282"/>
    </inkml:context>
    <inkml:brush xml:id="br0">
      <inkml:brushProperty name="width" value="0.17143" units="cm"/>
      <inkml:brushProperty name="height" value="0.17143" units="cm"/>
      <inkml:brushProperty name="color" value="#E71224"/>
    </inkml:brush>
  </inkml:definitions>
  <inkml:trace contextRef="#ctx0" brushRef="#br0">245 1 7508,'-6'17'76,"0"1"0,-5-7 1,3 1-1,0 1 1,0 3-54,5 1 0,-1-5 1,0 0-1,-2 1-12,2 3 1,0 7 0,0 0-1,-3-1-28,-3-3 0,4-1 1,-4-1-1,1 1 12,-1-1 1,4 0 0,-4 1 0,3-1-132,3 1 1,-4-1 117,2 1 0,-2-1-241,3 1 0,1-7-63,-8 1 1,6-6-104,-5 5 425,7-7 0,-4 4 0,0 0 0,-1 2 0</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2:17.784"/>
    </inkml:context>
    <inkml:brush xml:id="br0">
      <inkml:brushProperty name="width" value="0.17143" units="cm"/>
      <inkml:brushProperty name="height" value="0.17143" units="cm"/>
      <inkml:brushProperty name="color" value="#E71224"/>
    </inkml:brush>
  </inkml:definitions>
  <inkml:trace contextRef="#ctx0" brushRef="#br0">0 18 7807,'18'0'-508,"-8"0"1,3-2-1,-5-2 769,2-2 197,-7 0-299,13 6 0,-12 0-32,8 0 0,-7 6 1,7 2-75,2 1 0,-5-3 1,1 6-1,0 0-8,-1-3 1,1 7 0,4-6 0,-3 1-64,3 1 1,1-1 0,1 7 0,-2-1-6,-3 1 0,1-7 0,5 1 0,-1 2 21,-5 1 1,5 3-1,-4-1 1,1 1-4,-1-1 0,3-5 0,-5-1 0,2 3-32,-1 1 0,-1-3 1,4-2-1,-5 0-115,-1-1 0,4-3-80,-6 6 0,5-6-75,-5 5 0,-2-7 154,-10 2 0,2-4 153,-7-2 0,-1 8 0,-6 1 0</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2:18.125"/>
    </inkml:context>
    <inkml:brush xml:id="br0">
      <inkml:brushProperty name="width" value="0.17143" units="cm"/>
      <inkml:brushProperty name="height" value="0.17143" units="cm"/>
      <inkml:brushProperty name="color" value="#E71224"/>
    </inkml:brush>
  </inkml:definitions>
  <inkml:trace contextRef="#ctx0" brushRef="#br0">0 53 7727,'10'-8'-832,"-2"6"1,-1-5 1049,5 7 1,-2 0-1,-1-2 1,1-2-90,0-2 0,1 0 0,7 6-79,-1 0 1,1 0 0,-1 0-125,1 0 0,-1 0 0,1 0-125,-1 0 0,1 0 1,-1 0-1,1-2 199,-1-4 0,1 4 0,-1-5 0</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2:18.556"/>
    </inkml:context>
    <inkml:brush xml:id="br0">
      <inkml:brushProperty name="width" value="0.17143" units="cm"/>
      <inkml:brushProperty name="height" value="0.17143" units="cm"/>
      <inkml:brushProperty name="color" value="#E71224"/>
    </inkml:brush>
  </inkml:definitions>
  <inkml:trace contextRef="#ctx0" brushRef="#br0">1 1 6897,'9'2'332,"-3"3"0,-4 5 1,-2 8-266,0-1 1,0 1 0,0-1 0,0 2-73,0 5 0,0-5 1,2 4-1,2-3 5,2-3 1,0 7 0,-6-1-1,1-2-187,5-1 0,-4-3 0,4 1-228,-4-1 1,-2 0 64,0 1 1,0-6 349,0-1 0,0-7 0,0 4 0</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2:19.445"/>
    </inkml:context>
    <inkml:brush xml:id="br0">
      <inkml:brushProperty name="width" value="0.17143" units="cm"/>
      <inkml:brushProperty name="height" value="0.17143" units="cm"/>
      <inkml:brushProperty name="color" value="#E71224"/>
    </inkml:brush>
  </inkml:definitions>
  <inkml:trace contextRef="#ctx0" brushRef="#br0">1 123 6787,'7'-15'0,"3"1"-509,0 2 0,-1 7 678,-3-7 1,-2 8 0,6-4-1,0 2 11,-1 1 1,-3-1-1,4 4 1,0-2-139,-1-2 1,-3 0-1,6 6 13,1 0 1,3-2-1,1-1-19,1-3 0,-1 0 0,1 6 0,-1 0-20,1 0 1,-1 0-1,1 2-7,-1 4 0,-5-4 0,-1 5-11,3 1 1,-6-4-1,-1 6 1,-1-1 3,0 1 0,6-4 0,-5 6-49,3 1 0,-6-3 0,4 0 0,-2-1-30,-1 1 0,7 2 6,-6 5 1,6 1 52,-7-1 0,-1 0 0,-10-1 16,-5-4 0,-3-3 1,1-5-1,-1 2-7,-5-2 1,1 0 0,-5 0 0,3 1 42,3-1 1,0-2-1,-3-2-32,-3 0 1,3 0 0,-3 0 4,4 0 0,1 0 1,1 0 12,-1 0 0,7 0 0,-1 0 15,-2 0 0,5 0 69,-3 0-39,0 0-47,-5 0-93,7 0 47,3 0 0,8 0 21,5 0 46,4 0 1,2 0 37,-1 0 1,-5 2-51,6 4 0,-3-2 0,5 6-35,-2-3 0,-6-1 3,5-6 1,1 6 0,5 0-4,1-2 0,-7 0 1,1 0-1,2 1 27,1-1 1,-3-2-1,-1 0 1,3 2-14,2 2 0,-1 2 0,-1-5 0,-3 3-1,3-2 1,-4 0-1,1 0 1,3 2 3,1-2 1,-3 3 0,0-1-12,1-2 1,3 4 0,1 0 0,1 1 0,-3-3 0,-1 4-216,-3-2-67,1 5 0,4-9-92,-5 8 376,-3-8 0,0 11 0,1-5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7:44.099"/>
    </inkml:context>
    <inkml:brush xml:id="br0">
      <inkml:brushProperty name="width" value="0.08571" units="cm"/>
      <inkml:brushProperty name="height" value="0.08571" units="cm"/>
    </inkml:brush>
  </inkml:definitions>
  <inkml:trace contextRef="#ctx0" brushRef="#br0">1 0 7613,'11'2'-1,"-1"2"0,3 1 83,1-1 1,-3-3-339,-1-1 0,1 0-270,5 0 1,-5 0 353,0 0 1,-6 0 171,6 0 0,-8 0 0,11 0 0,-5 0 0</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2:19.921"/>
    </inkml:context>
    <inkml:brush xml:id="br0">
      <inkml:brushProperty name="width" value="0.17143" units="cm"/>
      <inkml:brushProperty name="height" value="0.17143" units="cm"/>
      <inkml:brushProperty name="color" value="#E71224"/>
    </inkml:brush>
  </inkml:definitions>
  <inkml:trace contextRef="#ctx0" brushRef="#br0">0 0 7361,'18'0'-1615,"-7"0"1928,1 0 0,0 0 30,5 0 0,-5 6 0,-1 2-324,3 2 1,2-1 0,1 5 0,0-4 4,1-3 1,-3 7 0,-1-4 0,-2 1-35,1 1 0,3-6 0,3 5-185,4 3 1,-9-4 0,4-1-82,-3-1 0,1 0 1,1-4 275,1 2 0,-9-1 0,-1-5 0</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2:20.776"/>
    </inkml:context>
    <inkml:brush xml:id="br0">
      <inkml:brushProperty name="width" value="0.17143" units="cm"/>
      <inkml:brushProperty name="height" value="0.17143" units="cm"/>
      <inkml:brushProperty name="color" value="#E71224"/>
    </inkml:brush>
  </inkml:definitions>
  <inkml:trace contextRef="#ctx0" brushRef="#br0">350 18 6526,'-2'-9'264,"-4"3"0,2 4-186,-8 2 0,7 2-75,-7 4 1,6-4 0,-4 5 0,1-1 7,-1 0 1,6 2 0,-4-4 0,1 3-2,-5 3 1,2-4-1,1 6 1,-1-1-16,0-1 0,4 4 1,-3-7 1,1 3 1,-4 2-1,4 3-35,-1-3 1,3 3 16,-6-3 0,7 2 0,-5-1 23,2-1 1,0-6 0,4 5 49,-1 3 1,-3-4-25,2 1 1,2-1 0,-6 3 19,3-1 1,1 0-49,6 5 1,0-5 0,0 0-15,0 1 0,0 3 14,0 1 1,0-5 0,0-1-14,0 3 1,0-4 0,0 1 0,0 3 1,0-4 2,0 1 1,0 1-7,0 5 0,0 1 9,0-1 1,0 1 26,0-1 1,-6-5-4,0-1 1,-2-1-1,5 4-15,-3-3 0,-2-7 0,4 4-6,-2 0 0,0-4 62,6 7 0,0-5-27,0 6 1,0-6 98,0 5 1,0-7 0,2 4 1,2-6 45,2 4-50,0-4-653,-6 5 525,0-7 0,0 0 0</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2:43.310"/>
    </inkml:context>
    <inkml:brush xml:id="br0">
      <inkml:brushProperty name="width" value="0.08571" units="cm"/>
      <inkml:brushProperty name="height" value="0.08571" units="cm"/>
    </inkml:brush>
  </inkml:definitions>
  <inkml:trace contextRef="#ctx0" brushRef="#br0">1 87 7742,'9'-2'219,"-3"-3"115,-4 3-28,-2-6-140,0 8 1,0 8-193,0 3 0,0-1 0,0 2 59,0 1 1,0 3 0,0 1 17,0 1 1,0-7 0,0 1-62,0 2 1,0 1 0,2 3-26,4-1 0,-4 0 1,5 1 30,1-1 0,-6 1 1,4-1-1,-2-1-28,2-5 0,-4 5 0,5-6 27,1-1 0,-4 5 1,6-6 7,-2 1 0,-1-5 29,-1 2 1,-2-4-47,8-2 1,-7 0-95,7 0 0,0-6-25,5 0 1,-5-5 75,-1 5 0,-7-2 0,4 4-7,0-1 0,-4-3 46,7 2 1,-1-4-1,4-5 2,-3 3 1,-5 4-1,4 6 7,-2-3 0,-1 1 378,-1-8-263,-4 8-84,6-11 0,-6 7-51,4-4 13,-4-3 84,13 5 1,-11 0 16,8 4-12,-8 5-45,3 1 1,-5 0-1,2 1-31,2 5 0,2-2 1,-4 8 13,1 1 0,7 3 0,-4-1 0,0-1 5,-1-2 0,5-1 0,-4 5 0,1-3-15,5-1 1,-4-2 0,1 3 0,3-3-7,1-2 1,3 3 0,-1-5 0,-1 0-86,-4 2 0,3-6 0,-3 4 63,3-4 0,3-2 1,-1 0 5,1 0 1,-1 0 5,1 0 1,-1-2 61,1-4 0,-3 2 0,-1-6 9,-3 2 0,-5-3 0,4 3 43,-2-2 1,-3-1-67,-5-7 0,6 1 0,0-1-26,-2 1 1,-2 5 0,-2 1 14,0-3 1,0-2 48,0-1 1,-2 0-26,-4-1 0,-4 1 6,-7-1 0,-1 3 0,3 1 24,3 2 0,-3 1-67,3-7 0,-1 1 0,-1 1-34,2 5 0,8-5-56,-1 4 0,-3-3-78,2-3 1,-2 9-131,2 3 0,3 4 0,-7 4-526,2 4 1,2 3 814,6 9 0,0-1 0,0 1 0</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2:44.290"/>
    </inkml:context>
    <inkml:brush xml:id="br0">
      <inkml:brushProperty name="width" value="0.08571" units="cm"/>
      <inkml:brushProperty name="height" value="0.08571" units="cm"/>
    </inkml:brush>
  </inkml:definitions>
  <inkml:trace contextRef="#ctx0" brushRef="#br0">1 157 6623,'0'-10'353,"0"1"-225,0 3 1,0 2-69,0-8 1,0 1-55,0-7 0,6 7 44,0-1 1,5 6 0,-3-3 2,2 1 1,-1 0 0,5 4-22,-2-2 0,-7 0 1,7 6-13,2 0 1,-5 0 0,3 0-21,2 0 0,1 2 0,3 2 1,-1 2 0,-5 0 0,-3-4 1,1 2-28,0 2 0,-4 1 1,3-1-4,-1 6 1,-2-2 0,-6 1 0,2 1-34,4-3 0,-4 7 35,3-4 0,-3 3 13,-2 3 0,0-7 0,-2-1-17,-3-2 1,3 0 0,-6-5-112,0 3 78,6 0 29,-13-6 0,13-2-4,-4-4 1,4 2 40,2-7 1,2 1-1,2-4 57,2 3 0,1 1 0,-3-3-41,2 1 1,2 6 0,-2-6-8,5-1 1,-1 5 0,0 0 0,-1 3-4,1-1 1,-4-6-1,6 4-16,1-1 0,1 3 0,-1-4 32,-1 2 1,0 1 0,5 3 36,0-2 0,-5 0 0,0 6-44,1 0 0,3 0 1,1 0 4,1 0 1,-7 0-1,1 2 31,2 4 0,-5-4 0,1 5 1,0-1 75,-1 0 0,-3 8-66,6-3 1,-8 5-1,2 1 19,-4 1 1,-2-1-197,0 1 1,0-1-257,0 1 0,0-1-180,0 1 1,0-7 549,0 1 0,0-8 0,0 4 0</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2:44.873"/>
    </inkml:context>
    <inkml:brush xml:id="br0">
      <inkml:brushProperty name="width" value="0.08571" units="cm"/>
      <inkml:brushProperty name="height" value="0.08571" units="cm"/>
    </inkml:brush>
  </inkml:definitions>
  <inkml:trace contextRef="#ctx0" brushRef="#br0">1 158 7886,'11'0'-101,"1"0"1,2 0-1,1 0-454,3 0 1,-7-6 566,1 0 0,0 0 0,3 4 0,-1-2 8,-3-1 0,-1-3 0,4 4 52,-3-2 1,-1-8 35,2 3 1,-3 3 0,-5 0-21,2 1 0,0 3-56,-6-8 1,-2 2 49,-4-1 0,2-3-8,-7 8 1,-1 0 4,-6 6 1,7 0 0,-1 0-31,-1 0 0,-3 0 1,-1 0-4,-1 0 1,1 6 0,1 2-7,4 2 0,-1-4 0,5 5-9,-2 3 1,7-4 0,-3 1-33,4 3 0,2 1 0,0 3 54,0-1 0,0 1 0,0-1 9,0 1 0,0-7 0,0 1-62,0 1 0,8-3 1,3 0 5,5-2 0,-5-3 0,1-5 0,2 0 21,1 0 1,3 6 0,-1 0-235,0-2 0,-5-2 0,0-2-568,1 0 1,3 0 774,1 0 0,1 0 0,-1 0 0</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2:45.870"/>
    </inkml:context>
    <inkml:brush xml:id="br0">
      <inkml:brushProperty name="width" value="0.08571" units="cm"/>
      <inkml:brushProperty name="height" value="0.08571" units="cm"/>
    </inkml:brush>
  </inkml:definitions>
  <inkml:trace contextRef="#ctx0" brushRef="#br0">18 227 7846,'0'-17'-239,"0"-1"141,0 9 1,0-1-13,0 4 297,0 4 41,0-6-206,0 1 1,-1 5 46,-5-4-11,4 4-42,-6 10 1,8 1-23,0 9 1,0-1 16,0 1 0,0-1 0,0 1-52,0-1 0,0 1-6,0-1 1,0 1 23,0-1 1,6-5 0,2-3-47,1-1 0,-3-2 1,6-6 27,1 0 0,-3 0 0,2 0-24,1 0 0,3 0 52,1 0 1,1 0 46,-1 0 1,-1-8 0,-3-1 41,-1-1 1,-8-6 0,4 7-50,-1-1 1,-5-6 0,6 7-1,-2-3 23,0 0 1,-1 1-1,-3-5 108,4 5-16,-4-5-97,6 14-118,-8-6 82,0 8 0,0 2 0,0 4-103,0 6 1,2-3 0,2 3-2,2 2 1,1-5 95,-1 3 1,-2-2 0,6 3 0,-1-3-6,1-2 1,-4 0-1,6-5 6,1 3 1,-3 0-1,2-4-10,1 4 1,3-4-1,1 4 1,1-4 21,-1-2 0,1-2 0,-1-2-3,0-2 1,-1-8 0,-2 5-1,-5-3 82,-1 0 1,4 6 0,-7-5 49,-1-3 1,0 5 125,2-3 1,-4 0-152,4-5 1,-4 5-30,-2 1 1,0-1-26,0-6 1,0 7 0,-2-1-122,-4-1 1,4 3 0,-6-2 51,1-1 0,3 3-12,-8-2 0,0 1 1,-5-5 18,-1 4 0,7 3 0,-1 5-92,-1-2 0,-3 0-91,-1 6 1,-1 0-1,1 0-66,-1 0 0,1 0 0,-1 0 53,1 0 1,5 0 193,1 0 0,-1 8 0,-6 2 0</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2:46.854"/>
    </inkml:context>
    <inkml:brush xml:id="br0">
      <inkml:brushProperty name="width" value="0.08571" units="cm"/>
      <inkml:brushProperty name="height" value="0.08571" units="cm"/>
    </inkml:brush>
  </inkml:definitions>
  <inkml:trace contextRef="#ctx0" brushRef="#br0">18 18 7747,'-10'0'-1792,"3"0"2045,7 0 925,0 0-953,7 0-227,-5 0 0,14-2 82,-4-4 1,3 4-67,3-4 1,-1 4 0,0 2-19,1 0 0,-1 0 0,1 0-16,-1 0 1,1 0-1,-1 0-12,1 0 1,-7 0 0,1 0 23,2 0 1,1 0-1,3 2 3,-1 4 1,-5-4-22,-1 4 0,-1-2 0,4-1-270,-3 3 0,-5 0 113,6-6 0,-6 0 1,3 2-306,-1 4 488,-2-4 0,-6 13 0,0-5 0</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2:47.240"/>
    </inkml:context>
    <inkml:brush xml:id="br0">
      <inkml:brushProperty name="width" value="0.08571" units="cm"/>
      <inkml:brushProperty name="height" value="0.08571" units="cm"/>
    </inkml:brush>
  </inkml:definitions>
  <inkml:trace contextRef="#ctx0" brushRef="#br0">51 0 6452,'-12'6'-442,"1"0"921,7 0-275,-12-6-71,14 7 0,-4-5-55,12 4 1,-2-4 0,8-2 38,1 0 1,1 2-1,-1 2-10,-1 2 0,0 0 1,5-6-43,1 0 0,-1 5 0,1 1 0,-1-2-208,1-2 1,-1 0 0,0 2 0,1 2 39,-1-2 0,1-1 1,-1 1 102,1 2 0,-1 0 0,1-6 0</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2:48.619"/>
    </inkml:context>
    <inkml:brush xml:id="br0">
      <inkml:brushProperty name="width" value="0.08571" units="cm"/>
      <inkml:brushProperty name="height" value="0.08571" units="cm"/>
    </inkml:brush>
  </inkml:definitions>
  <inkml:trace contextRef="#ctx0" brushRef="#br0">53 53 7370,'-12'6'218,"2"1"-227,3 3 0,-1 2 37,2 5 1,4 1 0,-4-1-17,4 1 1,2-7 0,0 1 2,0 1 0,0 3 0,0 1-12,0 1 0,0-1 0,2 1-16,4-1 1,2-5 0,5 0 10,-1 1 1,0 1 0,5-3-35,1-5 1,-7 2-1,1-2 7,2-2 1,1-2-1,3-2-31,-1 0 1,0 0 0,-1-2 0,-2-2 13,-3-2 0,1-8 1,3 3 2,-3-5 0,-2 5 0,-6-1 25,1-2 0,3-1 0,-4-3-25,2 1 1,0 5 249,-6 1 1,0 5 38,0-6-117,0 8-127,0-3 1,0 8 0,2 3-33,3 2 0,-3 2 0,4-2 37,-4 5 0,0 5 6,4 1 0,-2 1 1,7-3-1,1-1 1,-2-2 0,5-7 0,-3 5 1,3-2 3,3-4 0,5 4 1,2-3-1,1-1-30,-1-2 0,-2-2 0,-3 0 0,1 0-3,2 0 0,1 0 0,-5 0 1,2-2 10,3-4 0,-1 3 0,-6-7 1,1 0-1,-1 0 0,-1 5 1,-3-7 124,-1-2 1,-8-1 0,2-3-34,-4 1 0,-4-1 1,-2 1-28,-2 0 1,-2 5-1,4 0 3,-1-1 0,-7 3 1,6-2-78,2-1 0,-4-3-7,3-1 0,-1-1 0,4 1 16,-4-1 0,4 7 3,-4-1 1,-3 8-10,-3-2 1,2 4-1,-1 2-168,-3 0 0,4 0 1,-1 0-1,-3 2 178,-1 4 0,-11 4 0,-1 7 0</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2:49.638"/>
    </inkml:context>
    <inkml:brush xml:id="br0">
      <inkml:brushProperty name="width" value="0.08571" units="cm"/>
      <inkml:brushProperty name="height" value="0.08571" units="cm"/>
    </inkml:brush>
  </inkml:definitions>
  <inkml:trace contextRef="#ctx0" brushRef="#br0">158 52 7983,'9'-7'-1968,"7"5"2305,-14-14-75,6 14 0,-8-7-5,0 3-130,0 4 0,-2-6 93,-4 8-141,-4 0 0,-7 0 0,-1 0-12,1 0 0,5 2 0,0 2-44,-1 2 0,3 7 1,-1-1-15,-3 3 0,4 1 0,1-2 0,1-3-29,4 3 0,0-1 1,0 1-1,-2-2 12,2 1 0,3 3 0,1 1-8,0 1 0,1-3 1,3-1-1,4-5-3,2-1 1,-6 0 0,3-4 1,1 2 0,2 5 0,7-5-11,1-2 1,-1-2-1,1-2 0,-1 0 0,1 0 0,-1-2 0,1-2-23,-1-2 0,1-5 1,-1 3 42,0-2 0,1-1 1,-3-7-1,-1 3 17,-2 3 1,-8-4-1,1 5 1,-3-5 27,-2-1 0,0 5 0,0 1 10,0-3 0,0 4 1,-2 1-38,-3 1 1,-5-4-1,-8 6 1,1 2-127,-1 2 1,1 2-1,0 0 1,-1 0-97,1 0 0,-1 0 0,1 0 91,-1 0 0,7 0 121,-1 0 0,0 8 0,-5 2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3:21.777"/>
    </inkml:context>
    <inkml:brush xml:id="br0">
      <inkml:brushProperty name="width" value="0.08571" units="cm"/>
      <inkml:brushProperty name="height" value="0.08571" units="cm"/>
      <inkml:brushProperty name="color" value="#E71224"/>
    </inkml:brush>
  </inkml:definitions>
  <inkml:trace contextRef="#ctx0" brushRef="#br0">48 1 7285,'-11'9'-1417,"1"-4"1727,6-3-45,-10-2 15,12 0 163,-5 0-314,7 0-134,0 0 1,7 0 36,4 0 0,-2 5 0,1 1 3,3-3 0,1-1 0,2 0-19,0 3 0,0-1 1,0 5-1,0-2-13,0-4 0,0 6 0,0 0-17,1 0 1,-7 0 0,1-4 12,1 6 0,1 3 1,-1 1-1,-1-3-3,1-1 1,-3-2 0,0 3 0,-2-1 2,-3 1 1,3-3 0,-2 2-1,1 1 1,1 3 1,-5 1 0,3 0-2,-3 0 0,-2 0 0,0 0 0,0 0 0,0 0 1,0 0 0,0 0-1,0 0 1,0 0 0,0 0-3,0 0 1,-5 0-1,-3 0-11,-1 0 1,6-5 0,-4-2 0,1 0 11,1 0 0,-6-4 1,4 4-7,-2-2 1,4 4-1,-6-6 1,8 2-187,-3-2-28,-2-3 0,4 4-38,-7-12 1,8 3 259,-3-8 0,-3 0 0,1-5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7:44.349"/>
    </inkml:context>
    <inkml:brush xml:id="br0">
      <inkml:brushProperty name="width" value="0.08571" units="cm"/>
      <inkml:brushProperty name="height" value="0.08571" units="cm"/>
    </inkml:brush>
  </inkml:definitions>
  <inkml:trace contextRef="#ctx0" brushRef="#br0">0 1 7613,'0'10'-271,"0"1"0,2-7 372,3 1 0,-1-3 1,6-2-270,3 0 1,-4 0 0,2 0-97,1 0 1,2 0 263,2 0 0,7-7 0,2-2 0</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2:50.266"/>
    </inkml:context>
    <inkml:brush xml:id="br0">
      <inkml:brushProperty name="width" value="0.08571" units="cm"/>
      <inkml:brushProperty name="height" value="0.08571" units="cm"/>
    </inkml:brush>
  </inkml:definitions>
  <inkml:trace contextRef="#ctx0" brushRef="#br0">0 0 7575,'0'10'8,"0"-2"1,0 0 127,0 3 0,0-1-21,0 2 0,0-7 0,0 7-21,0 2 0,0 1 1,0 3-64,0-1 1,0 1 0,0-1 0,0 1-5,0-1 0,0 0 0,2 1-50,4-1 1,-2 1 29,8-1 0,-6 1-28,5-1 1,-5 1-66,6-1 1,-8-5-69,1-1 1,-3-5 1,-2 6 1,0-6 0,0 5-29,0 3 1,2-6 0,2 0-225,2-1 0,8-5-149,-3 4 553,5-4 0,1-2 0,1 0 0</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2:51.070"/>
    </inkml:context>
    <inkml:brush xml:id="br0">
      <inkml:brushProperty name="width" value="0.08571" units="cm"/>
      <inkml:brushProperty name="height" value="0.08571" units="cm"/>
    </inkml:brush>
  </inkml:definitions>
  <inkml:trace contextRef="#ctx0" brushRef="#br0">245 367 7914,'16'-8'-532,"-5"-3"507,-3 3 0,-8-7 77,0 3 0,-2 4-23,-4 2 1,2-1 0,-7 1 64,-3 2 0,5 2 0,-3 2-51,-2 0 1,-1 0 0,-3 0-1,1 2-31,-1 4 1,1-2 0,-1 5-1,1-1 21,0-4 1,-1 6 0,1 1-11,-1 5 0,8-5 0,5 1 1,3 2-26,2 1 1,0 3 0,0-1-58,0 1 0,5-7 0,3-1 0,2 0-17,4-1 1,1-3-1,3 4 1,-1-2-5,0-5 0,1-1 0,-1 0 0,1 2-82,-1 2 0,7 0 0,-1-6 63,-2 0 1,-1-6 0,-5-2 0,-1 1 2,-3-1 1,-5-6-1,6 3 56,1-5 1,-5-1-1,0-1 1,-2 1 5,0-1 1,-1 1 0,-5-1-1,2 1 8,4-1 0,-4 1 0,4-3 1,-4-1 42,-2-2 0,0 0 1,0 5 13,0 1 1,2-1 0,2 1 84,2-1 1,-1 1 107,-5-1 1,-2 1-181,-3-1 5,3 9-33,-6-7 1,8 12 0,-2-5 70,-4 1 47,4 2-53,-6 6 1,6-6 41,-3 0-77,3 1 0,-6 6 38,8 5 0,0-2 0,0 8-9,0 1 1,0 3 0,0 1-41,0 1 0,0-1 0,0 3 0,0 1 0,0 2 41,0-1 0,0-3 1,0 0-1,0 3-12,0 1 1,2 0 0,2-5 0,2-1-63,-3 1 1,-1-1 0,-2 1 0,0-1-192,0 1 0,2-7 0,2 1-118,2 2 1,2 1-275,-2 3 581,-4-9 0,13-1 0,-5-8 0</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2:56.251"/>
    </inkml:context>
    <inkml:brush xml:id="br0">
      <inkml:brushProperty name="width" value="0.08571" units="cm"/>
      <inkml:brushProperty name="height" value="0.08571" units="cm"/>
    </inkml:brush>
  </inkml:definitions>
  <inkml:trace contextRef="#ctx0" brushRef="#br0">16 18 7860,'-9'0'-520,"3"0"716,12 0-88,-4 0 1,7 0-127,-3 0 0,4 0 1,7 0-38,1 0 0,-7 0 0,1 0 69,2 0 0,1 0 1,3 0-12,-1 0 1,-5 0-1,-1 0 15,3 0 1,-4 0 0,1 0 0,3 0 55,1 0 1,3 0-29,-1 0 1,1 0-22,-1 0 0,1 0 23,-1 0 1,1 0 35,-1 0 1,-1-2 0,-3-1-71,-1-3 1,-6 0-144,5 6 0,-5 0 186,6 0-48,-8 0-1112,4 0-155,-8 0 1258,0 0 0,0 8 0,0 1 0</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2:57.426"/>
    </inkml:context>
    <inkml:brush xml:id="br0">
      <inkml:brushProperty name="width" value="0.08571" units="cm"/>
      <inkml:brushProperty name="height" value="0.08571" units="cm"/>
    </inkml:brush>
  </inkml:definitions>
  <inkml:trace contextRef="#ctx0" brushRef="#br0">1 106 7862,'0'-18'-66,"0"1"0,0 5 1,0 0 54,0-1 0,7 5 0,3 0 3,0 1 0,-1 5 0,-3-4 40,6 4 0,-2 2 0,1 0-23,3 0 0,-4 0 1,1 0-1,1 2-2,-2 4 0,-1-4 0,-5 5-12,2 1 1,6 2 0,-7 7 1,3-1 0,-4-3 0,2-1-10,-2 2 0,-2-5 0,-2 3 0,0 2-36,0 1 1,0-3 0,0-1 8,0 3 0,0 1 1,0 3 3,0-1 0,0-5-66,0 0 47,0-8 63,0 3 0,0-14 8,0-5 0,0-4-19,0-1 1,0-1-1,2 1-20,3 0 0,-3 5-13,4 0 0,2 1 16,-2-7 0,7 3 1,-1 1 2,4 2 1,-5 8 0,1-3 18,1-1 0,3 4 0,1-6-8,1 3 1,-1-5 0,1 6 26,-1 2 0,-7 0 0,-2 1 107,-1-3 0,3 0-30,8 6 1,-7 0-26,1 0 0,0 2-8,5 4 0,-5-2-60,-1 7 1,-7 1-1,2 5-35,-4 1 0,4-7 1,0 1 31,-3 2 0,-1 1 0,-2 3 0,0-1 21,0 1 0,0-7 1,0 1-1,0 1-15,0 3 1,0 1-1,0 1 1,0-1-6,0 1 0,0-1 0,0 1 0,0-1-14,0 1 0,0-1 0,-2 1 0,-1-1 6,-3 0 1,0 1 0,6-1-1,0 1-14,0-1 1,-6 1 0,0-1 0,2 1 4,2-1 1,1 6 0,-3 1 0,-2-3-14,2-1 1,2-3-1,2 0 1,0 1 15,0-1 0,0 1 1,0-1 39,0 1 0,-2-7 1,-2 1-26,-2 2 1,1 1 40,5 3 1,2-1-40,3 1 0,5-9-9,7-3 0,1-4 0,-1-2-4,1 0 0,-6 0 1,-1 0 8,3 0 1,-5 0-1,1-2 1,0-2 4,0-2 0,-7-1 19,3 1-75,4 4 0,-8-8-252,4 4 0,-4 2 301,-2-7 0,-8 7 0,-2-4 0</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2:58.978"/>
    </inkml:context>
    <inkml:brush xml:id="br0">
      <inkml:brushProperty name="width" value="0.08571" units="cm"/>
      <inkml:brushProperty name="height" value="0.08571" units="cm"/>
    </inkml:brush>
  </inkml:definitions>
  <inkml:trace contextRef="#ctx0" brushRef="#br0">402 227 7872,'-17'0'-164,"5"0"-123,1 0 1,5 0 0,-6 0 241,-1 0 1,3 0-1,-2 0 54,-1 0 1,-3 0 0,-1 0 79,-1 0 0,1 2 1,-1 2 16,1 2 0,-1 2 1,1-2-42,-1 5 1,7-1-1,1 2-78,2 1 0,2-3 0,6 2 18,0 1 1,0-3 0,0 2 29,0 1 1,0-3 0,2-1-16,4-1 1,-2 4 0,8-4 0,1 1 1,-3-5 0,2 2-18,1-4 1,3 4 0,1 0 0,1-2-4,-1-3 0,-5-1 0,-1 0 1,3 0-32,2 0 1,1 0 0,0 0 0,-1-1-2,-4-5 0,3 2 34,-3-8 1,3 1 33,3-7 1,-8 6 0,-5 1-36,-3-3 1,-2 5-1,2-1 1,2 0 19,2 0 1,0 5 0,-6-7 38,0-2 0,0-1 1,0-3-4,0 1 1,0 5-1,0 1-13,0-3 0,-2-1-39,-4-3 1,2 3 0,-6 1 0,1 4-11,-1 2 0,-2-3 0,-3 3 4,3-2 0,-3 5 0,3-5 69,-4 2 0,-1-4 0,0 5-64,-1-3 0,1 4 0,-1-4 8,1 3 0,-1 1 0,3 4 1,1-2-154,2-2 0,1 0 0,-7 6-34,1 0 1,-1 0-1,1 0 1,0 0-150,-1 0 1,6 2 0,1 2 322,-3 2 0,6 8 0,1-5 0</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2:59.691"/>
    </inkml:context>
    <inkml:brush xml:id="br0">
      <inkml:brushProperty name="width" value="0.08571" units="cm"/>
      <inkml:brushProperty name="height" value="0.08571" units="cm"/>
    </inkml:brush>
  </inkml:definitions>
  <inkml:trace contextRef="#ctx0" brushRef="#br0">1 0 7616,'9'2'-247,"-3"4"376,-4-4 0,-2 8-34,0-4 1,0 3-73,0 9 0,6-1 1,0 1-70,-2-1 1,-2 1 0,-2-1-2,0 1 1,6-7-1,-1 1 1,-1 2-16,-2 1 1,-2 3-1,0-1 41,0 0 0,0-5 1,0 0 4,0 1 1,0-3 15,0 2 0,2-3 6,4 3 0,-2 2 30,7-9-25,1 1 92,6-6 77,-1 0-161,0 0 0,1 0-17,-1 0 0,-5 0 1,-2-2 3,-2-4 1,5 5 22,-1-5 1,-3 4-1,3 2-14,2 0 1,1 0-60,3 0 1,-1 0-69,1 0 0,-1 0 1,1 0-196,-1 0 1,-5 0-317,-1 0 623,-7 0 0,-4-8 0,-10-2 0</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2:59.999"/>
    </inkml:context>
    <inkml:brush xml:id="br0">
      <inkml:brushProperty name="width" value="0.08571" units="cm"/>
      <inkml:brushProperty name="height" value="0.08571" units="cm"/>
    </inkml:brush>
  </inkml:definitions>
  <inkml:trace contextRef="#ctx0" brushRef="#br0">1 36 7395,'11'-6'-306,"1"0"354,-8 0 0,11 6-15,-3 0 0,-2-2 1,1-2-47,3-2 1,-4 1-1,1 5-16,3 0 0,-4 0 1,1 0-110,3 0 0,-4 0-573,1 0 711,-7 0 0,12 0 0,-7 0 0</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00.282"/>
    </inkml:context>
    <inkml:brush xml:id="br0">
      <inkml:brushProperty name="width" value="0.08571" units="cm"/>
      <inkml:brushProperty name="height" value="0.08571" units="cm"/>
    </inkml:brush>
  </inkml:definitions>
  <inkml:trace contextRef="#ctx0" brushRef="#br0">0 18 7504,'12'0'-585,"-1"0"578,3 0 1,-4-2 0,1-2 0,3-2 47,1 2 1,3 3-1,-1 1 1,1 0-64,-1 0 0,1 0 0,-1 0 0,1 0-126,-1 0 1,1 0 0,-1 0-390,1 0 537,-9 0 0,7 0 0,-6 0 0</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01.340"/>
    </inkml:context>
    <inkml:brush xml:id="br0">
      <inkml:brushProperty name="width" value="0.08571" units="cm"/>
      <inkml:brushProperty name="height" value="0.08571" units="cm"/>
    </inkml:brush>
  </inkml:definitions>
  <inkml:trace contextRef="#ctx0" brushRef="#br0">16 88 7275,'-9'0'-67,"3"0"71,12 0 1,-3 0 0,9 0 22,2 0 1,1 0-13,3 0 0,-1 0 0,1 0-10,-1 0 0,0 0 1,1 0-1,-1 0 22,1 0 0,-1-6 0,1 0 0,-1 2-3,1 2 1,-1 2 0,1 0 0,1 0-1,4 0 1,-1 0 0,5 0-8,-2 0 0,-2-6 0,-5 0-39,-1 3 0,1 1 0,1 2 0,2 0 16,3 0 1,-1-6 0,-5 0 1,-1 2 0,0 2 0,1 2 4,-1 0 1,1-6 0,-1 0 2,1 3 1,-1 1 0,1 2-4,-1 0 1,8 0-32,5 0 0,1 0 0,-2 0 0,-6-2 18,-4-4 1,-1 4-1,-1-4 1,1 4 23,-1 2 1,1 0 0,-1 0 52,1 0 0,-1 0 0,1 0 76,-1 0 0,-5 0 0,-1 0-47,3 0 1,1 0-1,3 0 12,-1 0 0,1 0 0,-1 0 0,1 0 1,-7 0 0,1 0-27,2 0 1,-5 0 0,3 0-51,2 0 1,1 0-300,2 0 100,1 0 0,-6 0-602,-1 0-370,-7 0 1142,-4 0 0,-10 8 0,-7 2 0</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02.823"/>
    </inkml:context>
    <inkml:brush xml:id="br0">
      <inkml:brushProperty name="width" value="0.08571" units="cm"/>
      <inkml:brushProperty name="height" value="0.08571" units="cm"/>
    </inkml:brush>
  </inkml:definitions>
  <inkml:trace contextRef="#ctx0" brushRef="#br0">368 245 6995,'-8'-10'7,"-4"4"1,2 4 90,-1 2 1,5 0-1,-6 0-16,-1 0 0,-3 0 0,-1 0-12,-1 0 0,1 0 1,-1 0-21,1 0 1,-1 2 0,1 2 0,2 4-34,3 2 1,-2-5-1,7 5 1,-1 0-66,0 0 0,-4 1 32,7 7 0,-1-1 0,6 1 20,0-1 1,2-5 0,2-1-33,1 3 1,9-4 39,-2 1 0,3-5 0,3 4-11,-1-2 0,0-1 0,1-3-34,-1 2 1,1 0 0,-1-6-12,1 0 0,-1 0 1,1 0 28,-1 0 0,1-6 0,-1-2 12,1-1 1,-1-3 100,1-6 1,-3 1-12,-3 0 0,-5-1 1,-7 1-11,0-1 1,0 1 0,0-1-39,0 1 0,-1-1 1,-3 1-34,-2-1 1,-2 1 0,4-1 0,-4 1-8,-1 0 1,3-5-1,-4 3 1,0 3 17,1 1 0,3-1 0,-6 1-14,-1 3 1,3-2-1,-2 7 1,-1-1-42,-3 0 0,-1 2 0,-1 6 1,1 0-98,-1 0 1,1 0 0,-1 0 0,1 0-72,0 0 0,-1 0 0,1 2 1,-1 2-228,1 2 0,-1 6 433,1-7 0,-1 9 0,1-4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7:45.018"/>
    </inkml:context>
    <inkml:brush xml:id="br0">
      <inkml:brushProperty name="width" value="0.08571" units="cm"/>
      <inkml:brushProperty name="height" value="0.08571" units="cm"/>
    </inkml:brush>
  </inkml:definitions>
  <inkml:trace contextRef="#ctx0" brushRef="#br0">128 0 7203,'-10'0'-313,"-1"0"1,6 0 274,-6 0 0,6 2 112,-6 3 0,0 4-61,-5 7 1,7-5-1,2-2 1,2 0 7,-1 0 1,1-4-1,3 6-28,-3 1 1,3 2 0,-3 2-2,3 1 0,2-7 0,0 1 27,0 1 0,0 3 0,0 1-2,0 0 0,0-6 0,2 1 64,3 2 1,-1-5 0,6 1-31,3-2 1,-4-1 0,2-6-45,1 0 1,2 0 0,2 0-1,0 0 11,0 0 1,0 0 0,0 0 12,0 0 0,0-2 0,1-2 0,-1-1 5,0 2 1,0-5-1,-2 1 1,-2 0-1,-1 0 1,-6 0 0,6 2 14,2-6 1,-6-3-8,-2-2 1,-1 0 0,-1 0-4,2 0 0,1-1 0,-6 1 0,0 0-33,0 0 0,-6 6 0,-1-1-52,-2-1 0,-1-1 0,-6 1-76,0 1 1,0 7 0,0-1 0,0 3-61,0 2 1,0 0-1,-1 0 1,1 0-203,0 0 0,0 0 382,0 0 0,0 7 0,0 2 0</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03.856"/>
    </inkml:context>
    <inkml:brush xml:id="br0">
      <inkml:brushProperty name="width" value="0.08571" units="cm"/>
      <inkml:brushProperty name="height" value="0.08571" units="cm"/>
    </inkml:brush>
  </inkml:definitions>
  <inkml:trace contextRef="#ctx0" brushRef="#br0">18 53 7565,'-2'17'117,"-4"1"0,4-1-150,-4 1 1,4-1-1,2 1 3,0-1 1,0 0 0,0 1 16,0-1 1,0-5 0,0 0 7,0 1 1,0 3 3,0 1 1,6 1-1,0-1 0,5-5 0,-3-3 1,2-1 0,-4-2 0,5-6-26,3 0 0,-4 0 0,1 0-5,3 0 0,-4 0 0,1-2 27,3-4 0,-6 2 0,-1-5 0,-1-1 3,0 0 0,2 5 1,-4-7-8,1-2 1,3-1 33,-2-3 1,-4 7-26,4-1 1,-2 2 0,-1-3 46,3 1 56,0 8-49,2-4-48,-6 8 1,6 2 6,-8 4 0,0-2 1,0 8-22,0 1 0,0-3 1,2 0-1,1-1 20,3 1 0,6-4 0,-4 4-18,1-3 0,3 7 0,5-4-10,1-1 1,-6-1 0,-1-8 0,1 2-9,-2 4 0,5-4 0,-3 4-15,3-4 0,3-2 0,-3-2 44,-3-4 0,-2 4 0,-7-6 96,3 0 0,2-1-30,-2-9 1,-4 1-1,4-1-14,-4 1 0,-2 5 0,0 1-6,0-3 0,0-2 0,0-1-79,0 0 1,0 5-1,-2 2 1,-2 0 18,-2 1 1,0 3 0,4-4-1,-2 1 4,-2-1 1,1 4 0,3-4-1,-2 1 11,-2-1 1,-2 6 0,4-4 4,-1 0 0,-7 5-227,6-9 28,-8 8 0,11-4-286,-9 8 260,8 0 0,-11 0-295,3 0 508,4 0 0,0 0 0,8 0 0</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04.549"/>
    </inkml:context>
    <inkml:brush xml:id="br0">
      <inkml:brushProperty name="width" value="0.08571" units="cm"/>
      <inkml:brushProperty name="height" value="0.08571" units="cm"/>
    </inkml:brush>
  </inkml:definitions>
  <inkml:trace contextRef="#ctx0" brushRef="#br0">122 0 7168,'-17'2'178,"0"4"0,5-2-201,0 7 0,6-5 65,-5 6 1,5-2 0,-4 3-19,2-1 1,3-6 0,5 5 0,-2 1 33,-4-2 0,4 5-103,-4-3 1,4 3 15,2 3 1,8-3-20,4-3 0,3 1 1,3-7-13,-1-2 1,1-2 0,-1-2-10,0 0 0,1 0 26,-1 0 1,1-2 69,-1-4 0,-5-3 4,0-9 0,-9 1 0,3-1-9,-4 1 1,-2-1-1,0 1-12,0-1 0,0 7 0,0-1-20,0-1 0,-8 5 1,-3 2-110,-5 4 0,-1 2 0,-1 0-77,1 0 1,-6 2-1,-1 2-201,3 2 397,2-1 0,1 3 0,1 2 0</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05.108"/>
    </inkml:context>
    <inkml:brush xml:id="br0">
      <inkml:brushProperty name="width" value="0.08571" units="cm"/>
      <inkml:brushProperty name="height" value="0.08571" units="cm"/>
    </inkml:brush>
  </inkml:definitions>
  <inkml:trace contextRef="#ctx0" brushRef="#br0">1 1 7638,'10'0'-40,"-3"0"137,-7 8 0,2-1 1,2 7 13,2-2 0,0-6 0,-4 5-22,4 3 1,-4-5-1,3 3-155,-3 2 0,-2-5 0,0 3 91,0 2 0,-2 1 0,-1 3 10,-3-1 0,0 1 0,6-1-6,0 0 0,0-5 1,0 0-5,0 1 1,0-3 0,0 2-6,0 1 1,0-3-51,0 2 1,0-1-62,0 7 1,2-9-54,4-3 0,-2 2-99,7-2 0,-5 0 0,4-4 0,-1 1-96,1 3 0,-4 0 0,6-6 339,1 0 0,3 0 0,1 0 0</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05.591"/>
    </inkml:context>
    <inkml:brush xml:id="br0">
      <inkml:brushProperty name="width" value="0.08571" units="cm"/>
      <inkml:brushProperty name="height" value="0.08571" units="cm"/>
    </inkml:brush>
  </inkml:definitions>
  <inkml:trace contextRef="#ctx0" brushRef="#br0">245 52 7468,'0'-11'-188,"0"-1"281,0 0 0,-2 3 0,-3 3-118,-7 4 1,2 2-1,-1 0 32,-3 0 1,-2 0-1,-1 0 21,0 0 0,-1 0 0,1 0 0,1 2-3,4 4 1,-3-2-14,3 7 0,-1-5 1,-1 6-20,2 1 0,9-3 1,-3 2-2,4 1 0,2-3 0,0 2 0,0 1 0,0-3 1,2 2 5,4 1 0,-3-3 1,9 0-1,2-3 1,-5 5-1,3-6 1,0 0 0,-3 1 1,7-5 0,-4 4 0,3-4-14,3-2 1,-1 0 0,0 0-134,1 0 1,-1-2 0,1-4 46,-1-5 1,-5 1-1,-2-2-47,-3-1 1,5-3 0,-6-1 9,-2-1 0,-2 7 1,-2-1 136,0-2 0,0-1 0,0-3 0</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06.295"/>
    </inkml:context>
    <inkml:brush xml:id="br0">
      <inkml:brushProperty name="width" value="0.08571" units="cm"/>
      <inkml:brushProperty name="height" value="0.08571" units="cm"/>
    </inkml:brush>
  </inkml:definitions>
  <inkml:trace contextRef="#ctx0" brushRef="#br0">1 0 7167,'0'18'190,"0"-7"-118,0 1 0,0 0 5,0 5 0,0 1-82,0-1 0,0 1 23,0-1 1,0 1-1,2-3-27,4-3 1,-4 3 0,3-3 4,-3 3 1,-2-3-1,2 0-36,4 1 1,-4 3-1,6-1 12,0-3 1,-6 3 0,3-3 25,-3 4 0,-2-5 0,0 1-10,0 1 1,2-3-10,4 2 0,-4-1-7,4 7 1,-4-6 0,0-1 15,4 3 0,-5-4 24,5 1 1,2-5 31,-2 6 0,2-7-22,-3 7 1,-3-6 7,4 6 1,-4-7-39,-2 7-8,0-8 1,-2 6-100,-4-5 1,2-3-1000,-7 4 1114,7-4 0,-4-2 0,8 0 0</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10.230"/>
    </inkml:context>
    <inkml:brush xml:id="br0">
      <inkml:brushProperty name="width" value="0.08571" units="cm"/>
      <inkml:brushProperty name="height" value="0.08571" units="cm"/>
    </inkml:brush>
  </inkml:definitions>
  <inkml:trace contextRef="#ctx0" brushRef="#br0">36 18 7522,'0'-10'-172,"0"2"491,0 8 315,0 0-531,-8 0 1,6 2 0,-4 4-146,4 6 0,-4-3 0,0 3 43,3 2 0,1 1 0,2 3 5,0-1 0,0-5 1,0-1-1,0 3-9,0 1 1,0-3 0,0 0-1,0 1 18,0 3 1,0-5 0,0 1-36,0 2 1,5 1 0,1 3 39,-2-1 1,0-5 0,0-1-6,2 3 0,0-4-15,-6 1-86,0-7 52,7 12 18,-5-14 0,6 7 11,-8-3 8,0-4 0,2 6-3,4-8 1,-4 2-1,6 2-13,-1 2-26,-5-1 0,8-3-2,-4 4 69,-4-4 0,7 6 30,-3-8 0,4 0-2,7 0 1,1 0-30,-1 0 1,1 0-1,-1 0-7,1 0 1,-7 0 0,1 0-22,2 0 1,1 0 0,3 0 8,-1 0 1,0-2-1,1-2-2,-1-2 0,-5 0 1,0 6-33,1 0 1,-3 0-370,2 0 176,-1 0 1,1 0 0,-2-2-923,-3-3 1141,-1 3 0,2-14 0,2 6 0</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10.703"/>
    </inkml:context>
    <inkml:brush xml:id="br0">
      <inkml:brushProperty name="width" value="0.08571" units="cm"/>
      <inkml:brushProperty name="height" value="0.08571" units="cm"/>
    </inkml:brush>
  </inkml:definitions>
  <inkml:trace contextRef="#ctx0" brushRef="#br0">1 18 7910,'11'0'-1354,"1"0"1398,-1 0 1,1 0 0,0 0-11,1 0 1,3 0-1,1 0 8,1 0 0,-1 0 1,1 0-1,-1-2-56,1-4 0,-1 4 0,1-4 0,-1 4-133,0 2 0,1 0 1,-1 0-34,1 0 0,-6 0 180,-1 0 0,1 0 0,5 0 0</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11.058"/>
    </inkml:context>
    <inkml:brush xml:id="br0">
      <inkml:brushProperty name="width" value="0.08571" units="cm"/>
      <inkml:brushProperty name="height" value="0.08571" units="cm"/>
    </inkml:brush>
  </inkml:definitions>
  <inkml:trace contextRef="#ctx0" brushRef="#br0">0 1 6300,'18'0'81,"-7"0"-40,1 0 1,-6 0-1,6 0 27,1 0 1,-3 0 0,1 0-77,3 0 1,2 0-1,1 0-123,0 0 1,1 6 0,-1 0 130,1-3 0,7 7 0,2 0 0</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11.562"/>
    </inkml:context>
    <inkml:brush xml:id="br0">
      <inkml:brushProperty name="width" value="0.08571" units="cm"/>
      <inkml:brushProperty name="height" value="0.08571" units="cm"/>
    </inkml:brush>
  </inkml:definitions>
  <inkml:trace contextRef="#ctx0" brushRef="#br0">0 0 7793,'18'0'-658,"-1"0"785,1 0-25,-1 0 0,1 0-472,-1 0-231,1 0 103,-1 0 498,0 0 0,1 8 0,-1 2 0</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12.061"/>
    </inkml:context>
    <inkml:brush xml:id="br0">
      <inkml:brushProperty name="width" value="0.08571" units="cm"/>
      <inkml:brushProperty name="height" value="0.08571" units="cm"/>
    </inkml:brush>
  </inkml:definitions>
  <inkml:trace contextRef="#ctx0" brushRef="#br0">0 18 7284,'12'0'-403,"0"0"570,-9 0-78,13 0 0,-12-6-12,7 0 0,1 0 17,6 6 0,-7 0-16,1 0 1,-1 0-32,7 0 0,-6 6-137,-1 0 0,-5 0-48,6-6-62,-8 0 1,5 5-458,-3 1 425,-4 0 1,6-4 231,-8 4 0,0-4 0,0 6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7:45.607"/>
    </inkml:context>
    <inkml:brush xml:id="br0">
      <inkml:brushProperty name="width" value="0.08571" units="cm"/>
      <inkml:brushProperty name="height" value="0.08571" units="cm"/>
    </inkml:brush>
  </inkml:definitions>
  <inkml:trace contextRef="#ctx0" brushRef="#br0">15 16 7479,'-9'0'-468,"4"0"400,10 0 0,-1 0 136,6 0 1,-4 0-1,5 0-42,1 0 1,-3 0 0,2 0 3,1 0 1,2 0 0,2 0 0,0 0-42,0 0 0,-5 0 0,0 0 0,1 0-77,3 0 0,1 0 0,0 0-25,0 0 0,0 0 1,0 0-1,0 0-41,0 0 1,-6-2-1,1-1 154,2-3 0,1 1 0,2 5 0</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16.200"/>
    </inkml:context>
    <inkml:brush xml:id="br0">
      <inkml:brushProperty name="width" value="0.08571" units="cm"/>
      <inkml:brushProperty name="height" value="0.08571" units="cm"/>
    </inkml:brush>
  </inkml:definitions>
  <inkml:trace contextRef="#ctx0" brushRef="#br0">18 35 7714,'-10'-8'299,"2"6"296,8-13-293,0 13 146,0-6-450,0 8 0,0 8-62,0 4 1,0 3-1,2 3-80,4-1 1,-4 0 0,6-1-337,-1-4 1,-5 3 71,4-3 1,-2 3 0,0 3-251,2-1 658,0-7 0,-6 5 0,0-5 0</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16.821"/>
    </inkml:context>
    <inkml:brush xml:id="br0">
      <inkml:brushProperty name="width" value="0.08571" units="cm"/>
      <inkml:brushProperty name="height" value="0.08571" units="cm"/>
    </inkml:brush>
  </inkml:definitions>
  <inkml:trace contextRef="#ctx0" brushRef="#br0">18 71 7358,'-10'0'-57,"2"0"0,10 0 1,4 0 260,6 0 1,-3 0 0,3 0-80,2 0 1,1 0-1,4 0-71,5 0 1,1-2 0,6-2 0,-4-2-28,-2 2 1,5 2-1,-5 2 1,0-2 16,0-4 1,4 5 0,-3-5 0,1 2-12,4-2 0,-4 4 0,0-4 0,0 4-7,0 2 1,-5-2 0,3-2 0,-2-1-44,1 1 0,-1 2-16,-6 2 1,1 0-1,-1 0-147,1 0 0,-7 0-630,1 0-262,0 0 720,5 0 1,-7 2 351,-4 4 0,-4 3 0,-2 9 0</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17.687"/>
    </inkml:context>
    <inkml:brush xml:id="br0">
      <inkml:brushProperty name="width" value="0.08571" units="cm"/>
      <inkml:brushProperty name="height" value="0.08571" units="cm"/>
    </inkml:brush>
  </inkml:definitions>
  <inkml:trace contextRef="#ctx0" brushRef="#br0">35 70 8056,'-11'0'-467,"1"-2"32,2-4 0,2 2 513,6-7 0,0 5-58,0-6 0,2 8 0,4-3 58,6-1 0,-2 6 0,1-4-4,3 4 1,1 2-1,3 0-26,-1 0 0,-5 0 0,0 0 0,1 0-9,3 0 0,-5 0 1,1 0 16,2 0 0,-1 2 0,1 2-189,-3 2 1,-7 7 79,2-1 0,-4-2 0,-2 1 15,0 3 1,0-4 0,-2-1 0,-2 1 1,-2 0 0,-1-4 1,1 5 24,-6 3 1,2-1-1,1 1 1,-1-4-7,0-3 1,4 5 0,-5-4 24,-3 2 1,-1 1-16,-3 7 1,7-3 0,1-1 11,2-3 0,2-5 0,4 4-45,-3-2 0,3-1-4,-4-1 31,4-4-5,2 6 19,0-8 248,0 0-213,8 0 1,-4 0 9,7 0 1,1 0-1,5 0 1,1 0 1,-1 0 0,1 0-1,-1 0 15,1 0 1,-1 0-1,1 0 1,-1 0-16,0 0 1,1 0 0,-1 0 0,1 0 0,-1 0 1,-5 0 0,0 0 0,1 0 3,3 0 1,1 0-1,1 0-78,-1 0 0,1 0-356,-1 0 23,-7 0 0,-3-2 359,-7-4 0,0 4 0,0-6 0</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19.125"/>
    </inkml:context>
    <inkml:brush xml:id="br0">
      <inkml:brushProperty name="width" value="0.08571" units="cm"/>
      <inkml:brushProperty name="height" value="0.08571" units="cm"/>
    </inkml:brush>
  </inkml:definitions>
  <inkml:trace contextRef="#ctx0" brushRef="#br0">560 0 8498,'-12'10'59,"0"-4"1,1 2 0,-5-1-1,3 1 1,1 2-47,-2 0 0,-1-5 1,-4 5-1,-3 0-4,-1-1 0,0-3 1,5 4-1,1 0-16,-1-1 0,-5-3 0,0 4 0,1 0-12,3-1 1,1-3-1,1 4 1,0 0-6,-1-1 1,1-3-1,-1 4 1,1-1-23,-1 1 0,7-4 1,-1 4 17,-2-3 1,5 5-1,-1-4-21,2 2 1,0-7 2,3 3 0,3-2 16,-4 2 38,4-4 0,4 6 1,4-8-11,5 0 1,5 0 0,1 0 0,1 0 0,-1 0 1,1 0 0,-1 0 0,1 2 12,-1 3 1,1-3 0,-1 4-1,0-4 29,1-2 1,5 6-1,0 0 1,-1-2 1,-3 0 0,-1-1 0,-1 3 0,1-2-29,-1-2 1,1 4 0,-1 0-13,0-2 1,1 3-9,-1-1 0,-1 2 0,-2-4-23,-3 2 0,-7 1 18,2-1 0,-4-2-62,-2 8 1,0-6 0,-2 3-1,-2 1 13,-2 0 0,-7-5 0,3 7 8,0 2 1,-3-5 0,5 1 0,-2 0 40,-3 0 0,-1-5 0,0 7 0,3 0 14,-3-3 0,4 7 0,-1-6 1,-3 1-16,-1 1 1,3-2 0,0 3-1,-1-3-52,-3-2 0,5 5 0,-1-1 14,-2 3 1,7-3 0,-1-2-44,0-3 32,6 7 1,-6-10 162,8 8 111,0-9-42,0 5-86,8-8 1,2 0 0,5 2-18,-3 4 1,-2-4 0,-4 4 19,5-4 0,5-2 0,1 0 10,1 0 1,-1 0-1,1 0-6,-1 0 1,1 0 0,-1 0-33,0 0 0,1 0 0,-1 0 0,1 0 0,-1 0 0,1 0 0,-1-2 0,1-2 9,-1-2 1,1 0 0,-1 6 0,1 0-26,-1 0 0,1 0 0,-1 0 0,0-2 16,1-4 1,-1 4 0,1-3-3,-1 3 1,1 2 0,-3-2-29,-3-4 0,-2 4-287,-5-4 1,-1 4-237,8 2 1,-8 2-188,2 4 1,1-2-720,-1 8 1399,0-9 0,-6 13 0,0-6 0</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22.439"/>
    </inkml:context>
    <inkml:brush xml:id="br0">
      <inkml:brushProperty name="width" value="0.08571" units="cm"/>
      <inkml:brushProperty name="height" value="0.08571" units="cm"/>
    </inkml:brush>
  </inkml:definitions>
  <inkml:trace contextRef="#ctx0" brushRef="#br0">280 0 7220,'0'12'300,"-2"-3"-196,-3-1 0,1 4-66,-8-6 1,8 7 0,-4-3 0,1 2-1,-3-1 1,0 3 0,-5 1 0,5 3 0,-2-1-28,1 1 1,1 5 0,-4 0-1,5-1-34,1-3 0,-6 4 1,5 1-1,-3-3 29,0-2 1,7 5 0,-5-1 0,0 0-29,1 2 0,5-5 1,-4 5-1,2-2 61,0 1 0,0 5 0,6-6 1,-2-2 20,-3-1 1,3-3 0,-4 3 0,4 1 1,2 2 1,2 1 0,2-7 0,2 0-9,-3 1 0,5 5 0,-2 1 0,-2-3-30,-2-2 0,4-1 0,0-1 0,-3 1-15,-1-1 1,4 1 0,0-1 0,0 1-7,2-1 1,-5-2 0,7-1 0,0-2-33,0 1 0,-7-3 0,5 0 26,0-3 1,-4 1-495,7-2 0,1-4-100,6 4 0,-7-4 597,1-2 0,0 0 0,5 0 0</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26.888"/>
    </inkml:context>
    <inkml:brush xml:id="br0">
      <inkml:brushProperty name="width" value="0.08571" units="cm"/>
      <inkml:brushProperty name="height" value="0.08571" units="cm"/>
    </inkml:brush>
  </inkml:definitions>
  <inkml:trace contextRef="#ctx0" brushRef="#br0">0 35 7676,'0'-10'42,"0"3"0,0 5 550,0-4-133,0 4 93,0-6-298,0 8-218,8 0 1,-6 8-87,4 4 0,-4-3 33,-2 3 1,2 0-1,2 5 2,2 1 0,-1-7 0,-5 1-4,0 1 0,6 3 0,2 1 12,2 1 0,-5-6 0,7-1 1,2 3 1,-5-6-1,1-1 1,0-1-27,0 0 0,-5 2 1,7-4-21,2 1 0,-5 1 0,3-6 1,1 0-111,3 0 0,-4 0 1,-1 0 100,3 0 1,1-2 0,3-2 0,-3-3 52,-3-3 0,-2 4 0,-4-4 0,3 1-22,1-1 0,-2 4 1,-6-4-1,2 1 12,1-1 0,7-2 1,-4-5 27,1 0 1,-3 5-1,4 0 1,0 1-25,-1 1 0,1-6 0,4 7 8,-3-1 0,-5-4 17,6 9 151,-8-9-81,3 12 196,-7-6-49,0 8-32,-7 8 0,5 2-23,-4 7 1,4-5-166,2-1 1,0 1 0,0 6 38,0-1 1,0-5 0,0-1-101,0 3 1,0 1 0,0 3 0,0-1-13,0 1 0,2-1 0,2 1 21,2-1 1,-1 1 0,-3-1 0,2 1-10,2-1 0,0 1 0,-6-1 5,0 0 0,0-5 0,0 0 31,0 1 1,-6 3-1,0 1 57,2 1 0,-5-7 33,-3 1 1,-3-2 0,-3 1 44,1-5 1,-1 2 0,1 0-78,-1 1 0,1-5 0,-1 2-56,1-4 0,-1 4-80,1 0 0,-1 0-808,1-6 323,-1 0 1,3-2 0,3-4 579,6-6 0,5-3 0,1-3 0</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27.638"/>
    </inkml:context>
    <inkml:brush xml:id="br0">
      <inkml:brushProperty name="width" value="0.08571" units="cm"/>
      <inkml:brushProperty name="height" value="0.08571" units="cm"/>
    </inkml:brush>
  </inkml:definitions>
  <inkml:trace contextRef="#ctx0" brushRef="#br0">0 278 6892,'10'0'656,"-2"0"0,-6-2-234,3-4-341,-3 4 1,8-8-94,-4 5 0,-4 1-24,4-8 1,1 0 0,1-3 64,2 3 1,-4-3-1,3 3-44,-1-3 1,-2 3-1,-4 2 1,2 0 1,2 1 1,-1 3-22,-5-6 0,0 1 25,0-7 1,2 7-10,4-1 0,-4 6 16,4-6 0,2 7 26,-2-7 1,1 8 46,-1-2 0,-4 6-43,4 6 1,-4 4 0,0 7 74,4 1 0,-5-7 1,5 1-1,-2 2-114,2 1 0,-2 3 0,6-1-246,-3 1 0,5-1 0,-4 0-32,1 1 1,-3-1-1,6 1 1,0-1-145,-3 1 1,7-1 432,-5 1 0,5-1 0,1 1 0</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28.158"/>
    </inkml:context>
    <inkml:brush xml:id="br0">
      <inkml:brushProperty name="width" value="0.08571" units="cm"/>
      <inkml:brushProperty name="height" value="0.08571" units="cm"/>
    </inkml:brush>
  </inkml:definitions>
  <inkml:trace contextRef="#ctx0" brushRef="#br0">1 18 7758,'17'0'-111,"1"0"0,-7 0 0,1 0 244,1 0 1,3 0-1,1 0-48,1 0 1,-1 0-1,1 0 1,-1 0-18,1 0 1,5 0 0,0 0-1,-1 0-38,-3 0 0,-1 0 1,-1 0-1,0 0-131,1 0 0,-6 0 1,-1 0-438,3 0-130,1 0-140,3 0 808,-9 0 0,-1-7 0,-8-3 0</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29.662"/>
    </inkml:context>
    <inkml:brush xml:id="br0">
      <inkml:brushProperty name="width" value="0.08571" units="cm"/>
      <inkml:brushProperty name="height" value="0.08571" units="cm"/>
    </inkml:brush>
  </inkml:definitions>
  <inkml:trace contextRef="#ctx0" brushRef="#br0">1 1 7186,'9'0'823,"-1"0"-730,-8 0 310,0 0-311,0 8 0,0 1 1,0 9-20,0-1 1,0 1 0,0-1-41,0 1 1,2-7 0,2 1 22,2 2 0,1-1 0,-1 1-153,6-3 1,-2-7 0,1 4 67,3 0 1,-4-6 0,1 4 13,3-4 1,1-2-1,3 0 1,-1 0-221,1 0 1,-1 0 175,1 0 0,-1-6 0,1 0 1,-1 2 1,-5-4 79,-1 2 0,-1-7-4,2 1 0,-5 2 0,-7-1-35,0-3 1,0 5 18,0-3 0,0 0-33,0-5 8,0 7 0,0 0 28,0 5 111,0 3-50,0-6-14,0 8-16,0 0 0,2 6-17,4 0 1,-4 1 0,4-1-11,-4 6 1,-2-3 19,0 3 0,6 0 1,0 5 0,-1-5 1,-3-2-1,2-1 7,2 1 0,0-4 1,-4 5-20,4 3 0,-4-4 0,3 1-23,-3 3 0,-2 1 0,2 3 15,4-1 0,-4-5 0,4 0-74,-4 1 0,0 3 1,2 1 60,1 1 0,1-7 0,-6 1 18,0 2 1,0 1-9,0 3 0,0-7 0,0 1 48,0 1 1,-6-3-37,1 2 1,-7-6 0,4 3-12,-2-1 1,5-2-1,-5-4 1,0 2-11,1 2 1,-3-1-1,-6-5-25,1 0 1,5 0-1,1 2 13,-3 4 1,-1-4-282,-3 4 0,1-4-178,-1-2 0,7 0 39,-1 0 434,0-8 0,-5-2 0,-1-7 0</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30.692"/>
    </inkml:context>
    <inkml:brush xml:id="br0">
      <inkml:brushProperty name="width" value="0.08571" units="cm"/>
      <inkml:brushProperty name="height" value="0.08571" units="cm"/>
    </inkml:brush>
  </inkml:definitions>
  <inkml:trace contextRef="#ctx0" brushRef="#br0">1 1 7843,'17'0'0,"1"0"0,-1 0 0,0 0 0,1 5 0,-1 1 0,1-2 0,-1-2 0,-1 0 88,-5 4 0,5-4 0,-4 5-28,3 1 1,3 0 0,-3 6 0,1-5-5,1-1 1,-9 4 0,7-5 0,-3 1-35,-2 0 1,-4 4 0,3-5 0,1 3-67,0 4 1,-4 1 71,5 3 1,-7-1-1,4-1 1,-2-3-18,-1-1 1,3-2 0,-4 3 0,2-1 56,-2 1 1,0-3 0,0 2 0,1 1-5,-1 3 1,4-5 0,-2 1-1,-2 2-18,-2 1 1,-2 3-1,0-1 1,2 1 8,3-1 0,-3 1 0,4-1 3,-4 0 1,-2 1-1,0-1 1,0 1 9,0-1 1,0 1 0,0-1-40,0 1 1,6-1-1,0 1 1,-2-1-39,-2 1 0,0-1 1,1 0 26,3 1 0,0-1 0,-6 1 29,0-1 1,0 1 0,0-1 6,0 1 0,-6-7 0,0 1 0,1 0-31,-3-3 1,4 5 0,-6-6 0,1-1-28,-1 1 1,-2 6 0,-5-4 20,-1-1 0,7 5 0,1-6 0,0-1-13,1 1 1,3 0-1,-6-4-46,-2 2 1,5 5-1,-5-5-75,-5-2 0,7 4 0,-5-3-225,1-1 1,6-2 0,-1-2-178,-3 0 0,5 0-235,-3 0 1,6 0 753,-6 0 0,1-15 0,-7-5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7:45.952"/>
    </inkml:context>
    <inkml:brush xml:id="br0">
      <inkml:brushProperty name="width" value="0.08571" units="cm"/>
      <inkml:brushProperty name="height" value="0.08571" units="cm"/>
    </inkml:brush>
  </inkml:definitions>
  <inkml:trace contextRef="#ctx0" brushRef="#br0">32 16 7245,'-5'11'24,"0"0"0,-3-8-736,3 3 557,3-5 240,-5-1 1,9 0 174,3 0 1,-1 0-232,7 0 0,-1 0 1,6 0-1,0 0-58,0 0 1,-5 0 0,2 0 0,3 0-5,3 0 0,3 0 0,-5 0 0,3 0 20,1 0 1,6 0 0,-4 0-1,0 0-26,1 0 0,4-5 0,-3 0 1,2 1-11,0 2 0,-8 2 0,4 0 0,-1 0-211,-1 0 1,0-5 259,-5 0 0,0-8 0,1 4 0</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32.079"/>
    </inkml:context>
    <inkml:brush xml:id="br0">
      <inkml:brushProperty name="width" value="0.08571" units="cm"/>
      <inkml:brushProperty name="height" value="0.08571" units="cm"/>
    </inkml:brush>
  </inkml:definitions>
  <inkml:trace contextRef="#ctx0" brushRef="#br0">1 105 7686,'0'-17'-697,"0"5"844,0 0 0,0 7-1,0-7 1,2 6-84,4-6 1,-4 7-1,5-5 40,1 2 1,-4 2-26,8 6 1,-7 0 0,7 0-64,2 0 0,-5 0 1,3 0 24,2 0 0,-5 0 0,3 0-29,2 0 0,-5 6-34,3 0 1,-8 8-35,2-3 0,-4-1 26,-2 2 1,0-7-12,0 7 0,0-6 24,0 5 1,-2-1 0,-2 4-1,-2-3 1,-8-5 0,3 4 7,-5-2 0,4 3 0,3-3-8,1 2 0,-4-4-7,7 5 0,-7 1-37,6 5 1,-2-7-1,4-2-13,-1 0 90,-1-7 1,6 9 38,0-4 43,0-4-16,0 6-27,0-8 0,0 2-14,0 3-52,0-3-25,0 6 22,0-8 11,8 0 0,-5 0 4,9 0 0,-8 0 0,11 0-23,-5 0 0,8 0-8,-1 0 1,-5 0 16,-1 0 1,-5 0 12,6 0 0,-6 0-15,5 0 0,-5 2 4,6 4 31,-8-4-20,11 6 1,-7-6 11,4 3 41,3-3 0,-7 8 27,4-4 1,3-4 39,-3 4 1,-3-4 36,3-2-58,-8 0 0,6 0-60,-5 0 1,-1 0-108,8 0-160,-8 0 69,4 0-1133,-8 0 1293,0 0 0,-8 0 0,-2 0 0</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39.406"/>
    </inkml:context>
    <inkml:brush xml:id="br0">
      <inkml:brushProperty name="width" value="0.08571" units="cm"/>
      <inkml:brushProperty name="height" value="0.08571" units="cm"/>
    </inkml:brush>
  </inkml:definitions>
  <inkml:trace contextRef="#ctx0" brushRef="#br0">0 1 7271,'2'9'0,"4"-3"0,-4-4 0,6-2 0,-8 0 0,0 0 0,0-8 0,0 7-1145,0-7 765,0 8 379,0 0 1,-8 0 0,-2 0-1</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39.940"/>
    </inkml:context>
    <inkml:brush xml:id="br0">
      <inkml:brushProperty name="width" value="0.08571" units="cm"/>
      <inkml:brushProperty name="height" value="0.08571" units="cm"/>
    </inkml:brush>
  </inkml:definitions>
  <inkml:trace contextRef="#ctx0" brushRef="#br0">18 53 6868,'-10'0'459,"2"0"-431,24 0 0,-10 0-27,11 0 0,-3 0 4,3 0 1,1 0 0,-3-2-8,-3-4 1,3 5 0,-3-5 1,3 4 0,-3 2 1,0 0-1,1 0 11,3 0 0,-4-2 0,-1-2 1,3-2-9,1 2 1,3 2 0,-1 2 11,1 0 0,-1 0 1,1-2 51,-1-3 0,-5 3 1,-1-4-43,3 4 0,1 2 0,3 0 2,-1 0 1,-5 0-1,0 0-59,1 0 1,3 0-47,1 0 0,1 0-182,-1 0-66,-7 0-251,5 0 180,-13 0 397,14 0 0,-14 0 0,6 0 0</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40.547"/>
    </inkml:context>
    <inkml:brush xml:id="br0">
      <inkml:brushProperty name="width" value="0.08571" units="cm"/>
      <inkml:brushProperty name="height" value="0.08571" units="cm"/>
    </inkml:brush>
  </inkml:definitions>
  <inkml:trace contextRef="#ctx0" brushRef="#br0">18 1 7167,'2'11'154,"3"1"1,3-6 0,6 4-158,-3-3 1,1 5-1,4-4-12,-5 1 1,5-3 11,-5 6 0,5-6-9,1 5 1,-5-7-26,0 2 0,-7 2-2,7-2 37,-8-1 1,4-3 29,-8 4 0,0-2-25,0 8 0,-6-6 1,0 5 0,-6-5 0,7 6-3,1 1 0,-4-3 1,0 0-1,0-1 5,1 1 1,-1-4-1,2 6 2,-6 1 1,3 1 0,-1-1-5,2-1 1,-3-6 0,3 5 1,-2 3 1,6-4-1,-3-1-81,-1-1 0,4-2-250,-8-6 0,6 6 325,-5 0 0,7-1 0,-4-5 0</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42.518"/>
    </inkml:context>
    <inkml:brush xml:id="br0">
      <inkml:brushProperty name="width" value="0.08571" units="cm"/>
      <inkml:brushProperty name="height" value="0.08571" units="cm"/>
    </inkml:brush>
  </inkml:definitions>
  <inkml:trace contextRef="#ctx0" brushRef="#br0">175 140 7854,'17'-8'-287,"1"-2"0,-8-1 0,-3 1 256,1 2 0,-6 1 39,4 1 1,-4-4-9,-2-7 0,0 5-8,0 0 0,-8 3 1,-4-3 39,-3 6 0,3 4 0,1 2-18,-3 0 1,4 0 0,-1 0 21,-3 0 0,-2 0 1,-1 2 33,0 4 1,1-2 0,2 8 0,5 1-11,1 3 1,-4 3 0,7 2 0,-1 5-43,-2 1 0,6-4 0,-4 4 0,4 0-43,2 1 0,0-1 0,0 4 0,2-2 19,4 2 1,-4-4-1,6 0 1,-2-2-11,-1-3 1,7 3-1,-6-2 1,0-1-39,1-3 0,-5-1 1,4-1-1,-4 0-227,-2 1 1,0-1 211,0 1 1,0-1 0,-2-1 0,-2-3-359,-2-1 427,-7-8 0,-5 11 0,-9-5 0</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42.822"/>
    </inkml:context>
    <inkml:brush xml:id="br0">
      <inkml:brushProperty name="width" value="0.08571" units="cm"/>
      <inkml:brushProperty name="height" value="0.08571" units="cm"/>
    </inkml:brush>
  </inkml:definitions>
  <inkml:trace contextRef="#ctx0" brushRef="#br0">0 1 7670,'18'0'-235,"-1"0"0,1 0 0,-1 0 0,0 0 0,1 0 173,-1 0 0,1 0 0,-1 0 0,1 0-102,-1 0 0,7 0 164,-1 0 0,8 0 0,-4 0 0</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43.308"/>
    </inkml:context>
    <inkml:brush xml:id="br0">
      <inkml:brushProperty name="width" value="0.08571" units="cm"/>
      <inkml:brushProperty name="height" value="0.08571" units="cm"/>
    </inkml:brush>
  </inkml:definitions>
  <inkml:trace contextRef="#ctx0" brushRef="#br0">193 18 7810,'-12'0'-352,"1"0"0,-1 0 1,-5 2 424,-1 4 0,7-4 1,-1 6 8,-2-1 1,-1 3 0,-3 5-5,1-3 0,7 4 0,2-7 56,1 1 1,5 6-170,-4-5 0,4 5 0,4 1-28,4 1 0,-2-9 0,7-1 1,3-2 21,1 0 0,3 0 1,-1-6 6,1 0 0,-1 0 1,1 0-1,-1 0 22,1 0 1,-1-6-1,0-2 1,1 0 1,-1 1 1,-5-5-1,-2 4 1,-1-2 32,1-3 0,-4 3 0,4-2 0,-3-1 42,-3-3 1,-2 5 0,-2-1 48,0-2 1,-2-1-79,-3-2 0,-5 5 1,-8 2-78,1 2 1,-6 3 0,-1 5-1,3 0-138,2 0 1,1 0-1,1 2 1,-1 1-508,1 3 686,-1 8 0,1-4 0,-1 7 0</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43.834"/>
    </inkml:context>
    <inkml:brush xml:id="br0">
      <inkml:brushProperty name="width" value="0.08571" units="cm"/>
      <inkml:brushProperty name="height" value="0.08571" units="cm"/>
    </inkml:brush>
  </inkml:definitions>
  <inkml:trace contextRef="#ctx0" brushRef="#br0">0 53 7972,'18'2'-256,"-1"4"0,0-4 1,1 4 128,-1-4 1,-5-2-1,0 0 144,1 0 1,3 5 0,1 1-9,1-2 1,-1 4-1,-1 0 1,-3-1 7,-1 1 1,-8 6-159,2-3 1,-4-1 73,-2 2 80,0-1 0,-6 1 1,-2-2 46,-2-3 1,4-1-38,-5-6 0,5 0-17,-6 0 17,1 0 1,1-2-19,4-4 1,4-3-3,2-9 0,2 3 0,2 1 0,4 4-1,2 3 0,-5-7 0,7 4 7,2 1 0,1-7-12,3 5 1,-1-3-158,0 2 1,-5-1-89,0 7 248,-8 0 0,11-2 0,-5-1 0</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44.580"/>
    </inkml:context>
    <inkml:brush xml:id="br0">
      <inkml:brushProperty name="width" value="0.08571" units="cm"/>
      <inkml:brushProperty name="height" value="0.08571" units="cm"/>
    </inkml:brush>
  </inkml:definitions>
  <inkml:trace contextRef="#ctx0" brushRef="#br0">297 53 7227,'10'-8'-2,"-2"4"0,-10-6 23,-4 2 1,4 1 0,-6 3 79,1-2 0,-3 0 1,-8 6-31,1 0 0,-1 0 0,1 0 0,-1 0-4,1 0 1,0 2 0,-1 2-1,1 2-27,-1-2 1,1 3 0,1 1 0,3 2-55,1 4 1,2-5 0,-3 3 45,1 1 1,8 3-1,-2 1-158,4 1 0,2-6 0,0-1 0,2 1 6,4-2 1,-2-1-1,8-5 53,1 2 1,3 6 0,1-7-1,1-1-6,-1-2 1,1-2 0,-1-2 41,1-4 1,-1 3 0,0-7 0,-1 0 64,-4 0 0,3-1 100,-3-7 0,-2 3 1,-1 1 135,-1 3 1,-2 5 50,-6-6-242,0 8 0,2-3-127,4 7 0,-3 1 5,9 5 1,-6-2 0,6 8-179,1 1 1,-3-3 0,1 2 90,3 1 0,-4-3 0,1 0 1,3-3 6,2-3 1,-5 4 0,1-2 0,1-2 122,3-2 0,1 6 0,1 1 0</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45.063"/>
    </inkml:context>
    <inkml:brush xml:id="br0">
      <inkml:brushProperty name="width" value="0.08571" units="cm"/>
      <inkml:brushProperty name="height" value="0.08571" units="cm"/>
    </inkml:brush>
  </inkml:definitions>
  <inkml:trace contextRef="#ctx0" brushRef="#br0">1 53 7557,'0'-17'-1362,"0"5"1963,0 0-313,0 8-130,0-3 1,0 9-53,0 3 0,0-1 0,0 8 0,0 2-64,0 1 0,0 4 0,0 3 1,0 1-30,0-2 1,6 5 0,0-1 0,-3 0-41,-1 0 1,-2 1-1,2-5 1,2 2 17,2-1 1,0 3-1,-6 0 1,2 0-50,4 0 1,-4-1-1,3-5 1,-3 2 29,-2 3 1,0-1-1,2-5 1,2-1-132,2 0 1,0 1 0,-6-1-147,0 1 0,0-7-63,0 1 368,0 0 0,8-3 0,1-1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7:46.558"/>
    </inkml:context>
    <inkml:brush xml:id="br0">
      <inkml:brushProperty name="width" value="0.08571" units="cm"/>
      <inkml:brushProperty name="height" value="0.08571" units="cm"/>
    </inkml:brush>
  </inkml:definitions>
  <inkml:trace contextRef="#ctx0" brushRef="#br0">65 1 6819,'-7'10'-15,"-4"1"1,4-6-157,2 6 1,3-6 104,2 6 1,2-2 0,1 3 97,3-1 0,6 0 1,-3 5 76,0 0 1,3-5 0,-6-1-1,-1 1-59,2-2 1,2 5 0,7-3-32,0 3 1,-2-3 0,-1-1 0,-2 1-19,1-2 1,2 5 4,2-3 1,-5-2-1,-2 2 44,-2 1 1,0-5 111,-1-2-134,-5 4 0,7-5-9,-8 7 1,0-6 0,-2 4 0,-2 0-53,-1 0 1,-2-4-1,1 6 35,-4 1 0,-5 2 0,-1 3 35,0-1 1,0 0 0,0 0 0,2 0 74,3 0 1,-3 0-1,3-2 1,-3-2-32,-2-1 1,5 0-1,1 5-53,-3 0 0,4 0 0,-1-2-175,-3-3-1084,6 3 1231,0-12 0,7 12 0,0-5 0</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45.697"/>
    </inkml:context>
    <inkml:brush xml:id="br0">
      <inkml:brushProperty name="width" value="0.08571" units="cm"/>
      <inkml:brushProperty name="height" value="0.08571" units="cm"/>
    </inkml:brush>
  </inkml:definitions>
  <inkml:trace contextRef="#ctx0" brushRef="#br0">18 35 8115,'-2'-10'-150,"-1"3"-802,-3-1 737,0 6 376,6-6-5,0 8 1,2 0-34,4 0 0,-4 8-92,3 4 1,-1 1-1,0 1 1,2-3-13,-2 3 0,-2 2 1,-2 1-25,0 0 1,0 7 0,2-1 0,2-2 23,1-1 1,1-3 0,-6 1-1,0-1-39,0 1 1,0 5 0,0 0-1,0-1-45,0-3 1,0-2 0,0 3 0,0 1 32,0 2 0,0 1 1,0-7-47,0 1 1,0-1 0,0 1 47,0-1 1,0 1-1,0-1 53,0 0 0,0-5 1,0 0-1,2-1-38,4-1 1,-4 0-8,4-4 1,-4 3 29,-2 9 0,2-9-21,4-3 1,-3-4 256,9-2-168,-8 8-249,4-6-368,-8 6 541,0-8 0,0 0 0,0 0 0</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48.214"/>
    </inkml:context>
    <inkml:brush xml:id="br0">
      <inkml:brushProperty name="width" value="0.08571" units="cm"/>
      <inkml:brushProperty name="height" value="0.08571" units="cm"/>
    </inkml:brush>
  </inkml:definitions>
  <inkml:trace contextRef="#ctx0" brushRef="#br0">0 18 8036,'12'0'-938,"-2"-2"267,-2-4 972,-3 4 457,-5-6-364,0 8-267,8 0 1,-6 2 0,4 4-60,-4 6 1,-2 9-1,0 2 1,2-1-13,4-3 1,-4 1 0,3 3 0,-3 4-78,-2 0 1,6 0 0,0-5-1,0 3-43,2 2 1,-7-6 0,5 5-1,-2-3-82,2 0 0,-4 1 0,4-7-315,-4 0 0,0 1-318,3-1 779,-3 1 0,6-8 0,-8-3 0</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48.702"/>
    </inkml:context>
    <inkml:brush xml:id="br0">
      <inkml:brushProperty name="width" value="0.08571" units="cm"/>
      <inkml:brushProperty name="height" value="0.08571" units="cm"/>
    </inkml:brush>
  </inkml:definitions>
  <inkml:trace contextRef="#ctx0" brushRef="#br0">1 140 8036,'6'-11'-1610,"2"1"1688,1 2 0,3-6 0,5 5 20,1-1 1,-7 0 0,1 7-30,2-3 0,-5-6 0,3 4-22,2-1 0,1 5 0,3-2-7,-1 4 1,0 0 0,1-2 0,-1-2-10,1 2 0,-1 2 0,1 2 0,-1 0-9,1 0 0,-1 2 0,1 2 0,-1 2 39,1-2 1,-1 6-201,1 1 1,-3-1 0,-3 2 73,-6 1 1,-3 1-1,1-1 40,2-1 1,0 0 0,-6 5 12,0 1 1,-8-7 0,-2 1 11,1 2 0,-7-7 0,5 1 0,-5-2 10,-1 0 1,-1 0 0,1-5 0,-1 3-8,1 2 1,-1 0 0,-1-6 0,-2 0 2,-3 0 1,1 0-1,5 0 1,1 0-18,0 0 0,-1 0 0,1 0-82,-1 0 0,1 0-223,-1 0 0,10 0 316,8 0 0,8 0 0,10 0 0,-1 0 0</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49.210"/>
    </inkml:context>
    <inkml:brush xml:id="br0">
      <inkml:brushProperty name="width" value="0.08571" units="cm"/>
      <inkml:brushProperty name="height" value="0.08571" units="cm"/>
    </inkml:brush>
  </inkml:definitions>
  <inkml:trace contextRef="#ctx0" brushRef="#br0">314 1 7249,'-17'0'-310,"-1"0"400,1 0 0,0 0 1,-1 0-1,-1 0-10,-5 0 1,5 2-1,-4 2 1,3 4-14,3 1 1,-1-3 0,1 4 0,-1-2-19,1-5 1,7 7 0,2 0 0,3 1-49,-1 1 0,0-6 1,6 6-22,0 1 0,2 3 0,4 1-145,5 1 0,-1-9 0,4-1 1,3-2 110,5 0 1,1 0 0,-4-6 0,3 0-30,1 0 0,2 0 1,-4 0-1,3 0 67,-3 0 1,-2-6-1,-1-2 1,-1 0 45,1 0 0,-7-5 1,-1 1-10,-2-3 1,-2-3 0,-6 1-1,0-1-9,0 1 1,-6 5 0,-2 2 0,-2 3 69,-3 3 0,-3 0 0,-3 0 1,-2-2-97,-3 2 0,1 2 1,6 2-1,-1 0-107,1 0 1,1 2 0,3 2 0,3 4-204,2 2 0,2-4 324,6 5 0,0 1 0,0 5 0</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49.539"/>
    </inkml:context>
    <inkml:brush xml:id="br0">
      <inkml:brushProperty name="width" value="0.08571" units="cm"/>
      <inkml:brushProperty name="height" value="0.08571" units="cm"/>
    </inkml:brush>
  </inkml:definitions>
  <inkml:trace contextRef="#ctx0" brushRef="#br0">71 0 7314,'9'0'-332,"-9"6"483,-11 0 1,1 1 0,-2-1-6,-1 6 0,5-2 0,0 1-53,1 3 0,5-4 0,-4 1 14,4 3 0,2 1-254,0 3 1,8-3 0,1-1 144,1-3 1,6-7-1,-5 2-236,5-4 1,1-2 0,1 0-347,-1 0 0,1 0 584,-1 0 0,1-8 0,-1-1 0</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49.714"/>
    </inkml:context>
    <inkml:brush xml:id="br0">
      <inkml:brushProperty name="width" value="0.08571" units="cm"/>
      <inkml:brushProperty name="height" value="0.08571" units="cm"/>
    </inkml:brush>
  </inkml:definitions>
  <inkml:trace contextRef="#ctx0" brushRef="#br0">53 36 8036,'-8'-10'-303,"6"0"0,-6 7 35,0-3 1,5 0 0,-7 8 61,2 4 1,2-2-1,6 7 206,0 3 0,0 1 0,0 3 0</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50.318"/>
    </inkml:context>
    <inkml:brush xml:id="br0">
      <inkml:brushProperty name="width" value="0.08571" units="cm"/>
      <inkml:brushProperty name="height" value="0.08571" units="cm"/>
    </inkml:brush>
  </inkml:definitions>
  <inkml:trace contextRef="#ctx0" brushRef="#br0">0 18 7695,'12'0'-187,"0"0"460,-9-7 0,7 5-273,-4-4 1,-2 4 0,7 2-1,1 2 75,-2 4 0,-1-4 1,-5 5-58,2 1 1,6-4-156,-6 8 1,-1-1 153,-5 7 1,0-1-176,0 1 1,0-7 112,0 1 1,0-6-118,0 5 155,-7-7 0,5 2 28,-4-12 1,4 2-102,2-7 1,8-1 50,3-5 1,3-1 0,0 3 0,-3 1 16,3 3 0,-4 5 0,1-4 18,3 2 1,1 0-1,3 5-7,-1-3 1,1 0-1,-1 6 1,1 0-3,-1 0 1,1 0-1,-1 0 1,0 0 2,1 0 1,-1 2 0,1 2 0,-1 2-2,1-3 1,-1 5 0,1-2 0,-3 0 12,-3 2 1,1-4 0,-5 5 0,0 1 11,0 0 1,-2-5 0,-6 7-68,0 2 1,0-5 0,0 3-50,0 2 0,0-5 1,-2 1-234,-4-2 1,2-2 324,-8-6 0,8 0 0,-11 7 0,5 3 0</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50.702"/>
    </inkml:context>
    <inkml:brush xml:id="br0">
      <inkml:brushProperty name="width" value="0.08571" units="cm"/>
      <inkml:brushProperty name="height" value="0.08571" units="cm"/>
    </inkml:brush>
  </inkml:definitions>
  <inkml:trace contextRef="#ctx0" brushRef="#br0">1 123 7888,'15'-18'0,"-3"1"0,-4 1-357,0 5 0,-4-5 0,7 6 595,3 1 1,1-5-1,3 8-1,-1 2 1,-5 2-127,-1 2 1,-1 2-1,2 4-29,-6 6 0,1 3 0,-1 5 1,-2 1-12,-2 2 1,0 1 0,2-5 0,2 2-19,-2 3 0,-2 5 1,-2-6-1,0 0-36,0 3 1,5-5-1,1 6 1,-2-2 23,-2-3 1,0-3 0,2 1-96,2 3 1,-1 2-1,-5 4-163,0-6 0,0-3 0,0-3-69,0 1 0,0-7 0,0 1-78,0 2 0,0-5 1,0 3-145,0 2 508,0-7 0,-7 1 0,-3-8 0</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51.245"/>
    </inkml:context>
    <inkml:brush xml:id="br0">
      <inkml:brushProperty name="width" value="0.08571" units="cm"/>
      <inkml:brushProperty name="height" value="0.08571" units="cm"/>
    </inkml:brush>
  </inkml:definitions>
  <inkml:trace contextRef="#ctx0" brushRef="#br0">0 105 7090,'17'-8'35,"1"-3"0,-6-3 0,-3 1 137,-1 1 0,-2 6-133,-6-5 0,0 5-85,0-6 63,0 8 1,-2-4 9,-4 8 1,2 0-90,-7 0 1,5 2 0,-4 4 46,2 6 0,-3-2 1,5 1 14,0 1 1,6 5 36,0 1 1,8-9-1,3-3-8,5-4 1,-4-2-1,-1 2 22,3 4 1,1-4 4,3 4 1,-3-2-1,-1 0-12,-2 1 0,-7 3-41,7-2 0,-2 4-63,1 7 0,3-5-6,-8-1 0,0-5 55,-6 6 1,-6-6 0,-2 3-32,-2-1 1,-1 4-1,-7-6-33,1-3 1,-1 1-35,1 2 0,-1-4-39,1 4 0,-1-4-349,1-2 1,7-2 496,4-4 0,-3-4 0,-1-7 0</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51.573"/>
    </inkml:context>
    <inkml:brush xml:id="br0">
      <inkml:brushProperty name="width" value="0.08571" units="cm"/>
      <inkml:brushProperty name="height" value="0.08571" units="cm"/>
    </inkml:brush>
  </inkml:definitions>
  <inkml:trace contextRef="#ctx0" brushRef="#br0">0 18 7697,'12'0'9,"0"0"0,-7 0-44,7 0 1,0 0 0,5 0 204,1 0 1,-1 0-1,1 0-65,-1 0 1,0 0 0,1 0 0,-1 0 3,1 0 1,-6 0 0,-1 0 0,3 0-18,1 0 1,-3 0-1,0-2 29,1-4 1,3 4-1253,1-4 580,-7 4 0,-2 4 551,-8 4 0,0-4 0,0 6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7:48.002"/>
    </inkml:context>
    <inkml:brush xml:id="br0">
      <inkml:brushProperty name="width" value="0.08571" units="cm"/>
      <inkml:brushProperty name="height" value="0.08571" units="cm"/>
    </inkml:brush>
  </inkml:definitions>
  <inkml:trace contextRef="#ctx0" brushRef="#br0">32 1 7385,'-9'9'-352,"2"-2"585,7-7-159,0 0 1,0 7-28,0 4 0,0-2 1,0 1-78,0 3 1,0 1-1,0 2-14,0 0 0,0 6 0,0-1-83,0-1 0,0-8 0,0-1-100,0 1 0,0 2-214,0 3 441,0-9 0,-7 7 0,-2-6 0</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52.950"/>
    </inkml:context>
    <inkml:brush xml:id="br0">
      <inkml:brushProperty name="width" value="0.08571" units="cm"/>
      <inkml:brushProperty name="height" value="0.08571" units="cm"/>
    </inkml:brush>
  </inkml:definitions>
  <inkml:trace contextRef="#ctx0" brushRef="#br0">53 0 7084,'-12'0'155,"3"2"25,1 4 1,-4-2-248,6 7 0,1 1 0,5 5 95,0 1 0,0-6 0,0-1-51,0 3 0,0 1 1,2 3-8,3-1 0,-1-1 0,6-3-2,-2-1 0,5-2 0,-1 1 7,3-5 0,-3-2 0,0 0 23,1 2 1,-3 0 0,2-6-3,1 0 0,-3-6 1,2 0-1,-1 0-2,-1-2 1,0 1 0,-6-7-1,3 4-43,3 3 0,-4-7 0,5 2-2,3-3 1,-4 3 0,1 1 33,3-3 0,-6 4 1,-1 1-35,1 1 0,2 2 171,7 6 1,-5 0-20,0 0 1,-6 0 0,5 0-93,3 0 1,-5 0-1,3 2 13,2 4 1,-5-4-1,1 5 1,0-1-7,-1 0 1,-3 6 0,4-5 6,-2 3 1,3 2 0,-5 5-34,-2 1 0,-2-7-59,-2 1 48,0 0 10,0-3 1,-2-1 20,-4-8 0,4-2 1,-3-4 4,3-5 1,2 1-1,0-2-18,0-1 0,0 3 1,2-2-1,3-1-5,7-3 0,2-1 0,-1 1 0,-1 3-33,1 1 0,-3 6 1,2-3-1,1 1 35,3 4 0,-5 0 1,1 0 12,2-2 0,1 1 0,3 5 0,-1 0 32,1 0 0,-1 0 1,1 0-1,-1 0 9,0 0 0,1 1 0,-1 3 32,1 2 0,-1 6 0,-1-4 0,-3-1-5,-1 1 1,-6 4 0,4-4-43,-3 1 0,-1 3 0,-6 5 7,0 1 0,0-1 1,0 1-120,0-1 0,0-5 0,-2-2 0,-2-1-190,-1 1 0,-3-4 0,2 3-56,-6-1 1,3-2 0,-3-6 324,-2 0 0,-1 0 0,-3 0 0</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53.223"/>
    </inkml:context>
    <inkml:brush xml:id="br0">
      <inkml:brushProperty name="width" value="0.08571" units="cm"/>
      <inkml:brushProperty name="height" value="0.08571" units="cm"/>
    </inkml:brush>
  </inkml:definitions>
  <inkml:trace contextRef="#ctx0" brushRef="#br0">1 53 8202,'12'-8'-72,"-1"-4"-657,-7 4 366,4-7 0,-6 13 363,4-4 0,-4 4 0,5 2 0</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54.240"/>
    </inkml:context>
    <inkml:brush xml:id="br0">
      <inkml:brushProperty name="width" value="0.08571" units="cm"/>
      <inkml:brushProperty name="height" value="0.08571" units="cm"/>
    </inkml:brush>
  </inkml:definitions>
  <inkml:trace contextRef="#ctx0" brushRef="#br0">18 18 7095,'-2'-10'202,"-4"4"26,5 5 1,-7 8-114,8 5 1,0 3 0,0 3-80,0-1 1,0 1 0,0-1 0,2 1-46,4-1 0,-5 3 1,5 1-1,-4 2-26,-2-1 0,6-3 1,0 0-1,-2 3-65,-2 1 1,-2 0 0,0-5 0,2-1 25,3 1 0,-3-7 0,4 1-372,-4 2 1,-2 1 112,0 3 333,0-9 0,-8 7 0,-1-6 0</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54.648"/>
    </inkml:context>
    <inkml:brush xml:id="br0">
      <inkml:brushProperty name="width" value="0.08571" units="cm"/>
      <inkml:brushProperty name="height" value="0.08571" units="cm"/>
    </inkml:brush>
  </inkml:definitions>
  <inkml:trace contextRef="#ctx0" brushRef="#br0">1 70 7302,'10'-7'-382,"5"5"0,-5-6 627,-1 0 0,7 6 0,-4-4-136,3 4 0,3 0 1,-1-1-1,1-3 11,-1 2 1,0 2-1,1 2 1,-1 0-29,1 0 0,-1 0 0,1 0 0,-1 0-145,1 0 1,-1 0 0,3 0 0,1 0-19,2 0 1,1 0-1,-7 0 1,0 0-172,1 0 1,-6-2 0,-1-2-126,3-2 1,-5 1 59,3 5 1,-6 0 51,6 0 255,-9 0 0,13 7 0,-6 3 0</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55.152"/>
    </inkml:context>
    <inkml:brush xml:id="br0">
      <inkml:brushProperty name="width" value="0.08571" units="cm"/>
      <inkml:brushProperty name="height" value="0.08571" units="cm"/>
    </inkml:brush>
  </inkml:definitions>
  <inkml:trace contextRef="#ctx0" brushRef="#br0">1 0 7690,'17'0'208,"-5"0"1,0 0-172,1 0 1,3 0-1,-1 2 1,-1 2-11,-2 2 0,-7 5 1,7-3 17,2 2 0,-5 1 1,1 7-150,-2-1 1,-2-5-1,-6 0 1,0 1 17,0 3 1,0-5 0,0 1 0,0 2 30,0 1 0,0-3 0,0-1-31,0 3 1,-2 0 71,-4-3 1,4-1 169,-4-4-111,4-4 1,2-2-37,0-12 0,2-3 1,2-3-12,2 1 0,0-1 0,-6 1 0,2-1-3,3 1 1,-3-1 0,4 1-38,-4-1 0,4 7 0,0-1-63,-2-2 1,5 7-833,3 1 937,-4 4 0,7-6 0,-5-1 0</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56.054"/>
    </inkml:context>
    <inkml:brush xml:id="br0">
      <inkml:brushProperty name="width" value="0.08571" units="cm"/>
      <inkml:brushProperty name="height" value="0.08571" units="cm"/>
    </inkml:brush>
  </inkml:definitions>
  <inkml:trace contextRef="#ctx0" brushRef="#br0">297 53 6790,'0'-10'708,"-2"3"-739,-3 7 1,1 0 0,-8 0 0,-2 0 62,-1 0 1,3 0 0,1 0 21,-3 0 0,-1 0 0,-3 0 0,1 0 0,-1 0 6,1 0 1,-1 5-1,1 3 1,-1 0-89,1 0 1,5 5-1,2-1 1,1 1 6,-1-1 1,6 4 0,-2-5-85,4 5 1,2 1 0,0 1 48,0-1 1,8-5-1,4-3-19,3-1 0,5-2 1,1-6-1,2 0 15,-1 0 0,-3 0 1,-1 0-1,-1 0 73,1 0 1,-7-6-1,1-2 1,1 1-16,3-1 1,-4-6-1,-1 3 0,3-5 0,-5-1 1,1-1 11,-2 1 1,4-1 0,-7 1 25,-1-1 1,-2 7 197,-2-1-240,0 8 65,0-3-87,0 7 1,0 1-16,0 5 0,0 4 183,0 7 1,0 1-13,0-1 0,0 1 1,0-1-138,0 1 1,8-7-1,4-1 10,3-2 0,-3 0 0,-1-4 1,3 1-80,2-1 1,1-2 0,0-2 31,1 0 0,-1 0 0,1 0 0,-1 0 28,1 0 1,-7-2 0,1-2 0,0-3-16,-3-3 0,5 4 0,-6-6 80,1-1 0,-3-1 0,4 1 1,-2 1-35,-4-2 0,-2 5 1,-2-3 19,0-2 0,0-1 30,0-2-44,0-1-11,0 8 9,0 3 1,0 9 0,0 3 11,0 7 0,0 4 0,0 1-8,0 0 1,0 1-1,0-1-13,0 1 1,7-1 0,5-1-82,4-5 1,-5 3 0,1-6-53,1 2 1,3-7-1,1 3-979,1-4 1104,-8-2 0,5 0 0,-5 0 0</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56.235"/>
    </inkml:context>
    <inkml:brush xml:id="br0">
      <inkml:brushProperty name="width" value="0.08571" units="cm"/>
      <inkml:brushProperty name="height" value="0.08571" units="cm"/>
    </inkml:brush>
  </inkml:definitions>
  <inkml:trace contextRef="#ctx0" brushRef="#br0">70 34 7962,'-7'-10'-659,"-3"-5"1,-7 13 520,-1-4 0,8 6-484,5 6 622,3 3 0,2 9 0,0-1 0</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56.807"/>
    </inkml:context>
    <inkml:brush xml:id="br0">
      <inkml:brushProperty name="width" value="0.08571" units="cm"/>
      <inkml:brushProperty name="height" value="0.08571" units="cm"/>
    </inkml:brush>
  </inkml:definitions>
  <inkml:trace contextRef="#ctx0" brushRef="#br0">0 35 7629,'18'0'316,"-1"0"-265,0 0 1,-5 0 0,-2 2-202,-2 4 1,-1-4-1,-3 5 86,2 1 0,2 2 18,-2 7 1,-4-5 79,3 0 0,-3-1-91,-2 7 1,-2-9 54,-3-3 1,1-4 50,-8-2-14,8 0 0,-4-2-7,8-4 0,0 3-35,0-9 1,2 2-1,2-3-16,2 1 0,2 6 0,-2-5 2,5-3 0,5 4-3,1-1 1,1 5-1,-1-4-28,1 2 1,-1-3 0,1 5 49,-1 2 0,-5 2 1,-1 2 84,3 0 1,-4 0-1,1 2 12,3 4 1,-4-4-1,-1 6 1,1-3 4,0 1 0,-1 2 0,5-4 42,-2 2 1,-1 5-213,7-5 0,-7 6 1,-1-5-212,-2 3 0,-2-4 130,-6 6 1,0-7 0,-2 5-422,-4-2 1,4 0 571,-4-2 0,-4-5 0,1 7 0</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57.048"/>
    </inkml:context>
    <inkml:brush xml:id="br0">
      <inkml:brushProperty name="width" value="0.08571" units="cm"/>
      <inkml:brushProperty name="height" value="0.08571" units="cm"/>
    </inkml:brush>
  </inkml:definitions>
  <inkml:trace contextRef="#ctx0" brushRef="#br0">1 18 7753,'10'-8'-181,"5"6"0,-11-6 269,8 8 0,-8 8 1,1 4-3,-3 3 1,-2-3-1,0-1-205,0 3 0,0-4 0,0 1-400,0 3 0,0 1 519,0 3 0,-7-8 0,-3-3 0</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57.248"/>
    </inkml:context>
    <inkml:brush xml:id="br0">
      <inkml:brushProperty name="width" value="0.08571" units="cm"/>
      <inkml:brushProperty name="height" value="0.08571" units="cm"/>
    </inkml:brush>
  </inkml:definitions>
  <inkml:trace contextRef="#ctx0" brushRef="#br0">35 68 7962,'0'-17'-181,"0"-1"1,0 6-334,0 1 467,0 7 1,-5-2 46,-1 12 0,-8 4 0,5 7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7:48.777"/>
    </inkml:context>
    <inkml:brush xml:id="br0">
      <inkml:brushProperty name="width" value="0.08571" units="cm"/>
      <inkml:brushProperty name="height" value="0.08571" units="cm"/>
    </inkml:brush>
  </inkml:definitions>
  <inkml:trace contextRef="#ctx0" brushRef="#br0">17 33 7359,'-9'0'-682,"2"0"733,7 0 1,2 5-95,3 1 1,4-1 35,7-5 0,0 0 1,0 0 2,0 0 1,0 0 0,0 0 0,0 0-20,0 0 0,6 0 0,-1 0 0,0 0 16,3 0 1,0 0 0,9 0 0,-1 0 57,0 0 0,0-2 1,2-1-1,1-3 9,3 3 0,-1 1 0,-3 2 0,2 0-45,1 0 1,0-5-1,-5-1 1,1 3-51,-1 1 1,0 2 0,0 0 0,-2 0 27,-3 0 1,3 0 0,-5 0 0,2 0-11,-1 0 1,-4 0 0,3-2-1,-2-1 46,-3-3 1,3 1-1,-2 5 1,-1 0 121,-3 0 1,5 0 0,-1 0 0,-1 0-117,-2 0 0,-2 0 0,0 0-136,0 0 1,0 0-107,0 0 1,-5 0-425,-1 0 385,-6 0 1,3 2 245,-7 3 0,-7 4 0,-2 7 0</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57.782"/>
    </inkml:context>
    <inkml:brush xml:id="br0">
      <inkml:brushProperty name="width" value="0.08571" units="cm"/>
      <inkml:brushProperty name="height" value="0.08571" units="cm"/>
    </inkml:brush>
  </inkml:definitions>
  <inkml:trace contextRef="#ctx0" brushRef="#br0">1 53 7936,'10'7'81,"-1"-3"0,-5 8 59,2 2 1,2-5-247,-2 3 0,-4 0-88,3 5 1,-3 0-47,-2 1 197,0-1 1,0-5-6,0 0 49,0-8 1,0-4-1,0-12 35,0-4 0,0 5 0,2-1-16,4-2 1,4-1-1,5-2 1,-1-1-15,-2 1 0,-1-1 1,7 3-1,-3 1-3,-3 2 1,3 7 0,-3-5 41,3 2 1,3 2-1,-1 6 44,1 0 1,-1 2-31,1 4 1,-3 4 0,-1 7 6,-2 1 0,-7-7 0,5 1-70,-2 2 0,-2 1 0,-4 1-189,3-5 1,-3 5-249,4-5 1,-4-1-349,-2 2 789,0-8 0,8 11 0,2-5 0</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58.572"/>
    </inkml:context>
    <inkml:brush xml:id="br0">
      <inkml:brushProperty name="width" value="0.08571" units="cm"/>
      <inkml:brushProperty name="height" value="0.08571" units="cm"/>
    </inkml:brush>
  </inkml:definitions>
  <inkml:trace contextRef="#ctx0" brushRef="#br0">227 210 7962,'18'-17'-126,"-1"-1"1,-1 1-1,-2 1 246,-3 5 1,-7-5-1,2 4 0,-4 3 0,-2-3 0,-2 0-8,-4 3 1,2-1-1,-7 4-2,-3-5 1,-2 3 0,1 0 0,1 2-12,3 0 0,-1 1 1,-5 5-1,-3 0-267,-3 0 0,3 0 1,-3 1 71,4 5 1,1 4 0,3 7 4,3 1 0,-1-1 0,7 1 0,0-3-25,-2-3 0,6 4 1,-4-5-1,4 5-71,2 1 1,2-5 0,2-1-1,4 1-34,2-2 0,1 3 1,7-7 119,-1-2 1,1 0 0,-1 0 0,1 2 67,-1-2 0,6-4 0,1-4 21,-3-2 0,-3-2 0,-5 2 131,-1-5 1,-6 1 0,5-2 0,1-1 197,-2-3 0,-1 5 0,-5-1-80,2-2 0,2 5 137,-2-3-296,-4 8-130,5-4 1,-7 10 73,0 4 1,0 4-1,0 7 7,0 1 0,0-1 0,0 1 1,0-1-10,0 1 1,0-1 0,0 1-1,0-1 1,0 0 0,0 1 0,0-1 0,0 3-14,0 3 0,2-4 1,2 5-1,2-5-18,-2-1 1,-2-1 0,-2 1 0,0-1-16,0 0 0,0 7 0,0-1 0,0-2 15,0-1 0,0-3 1,0 1-1,-2-1-13,-4 1 1,2-1-1,-6 1 1,3-1 64,3 1 0,-6-7 0,0 1 1,-1-1 40,-1-1 0,6 4 0,-5-8 1,-3-3-16,-2-1 1,5 4 0,-1 0 0,-1-2 181,-3-2 1,-1-2-1,1-2-126,4-4 0,-1 2 0,7-7-83,2-3 0,2-2 0,2-1 0,0 0 4,0-1 1,6-1-1,2-3 1,3-3-166,9-2 0,-3 4 0,7-5 1,-5 1-201,-2 0 1,1 6-1,-1-4 46,1-1 1,-3 7 0,-1-2-1,-4 5-969,-3 4 1244,7 9 0,3-13 0,11 6 0</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59.579"/>
    </inkml:context>
    <inkml:brush xml:id="br0">
      <inkml:brushProperty name="width" value="0.08571" units="cm"/>
      <inkml:brushProperty name="height" value="0.08571" units="cm"/>
    </inkml:brush>
  </inkml:definitions>
  <inkml:trace contextRef="#ctx0" brushRef="#br0">227 53 7056,'-9'-17'-456,"-7"5"528,5 0 1,1 8 0,-2-1 0,-1 3 30,-3 2 0,-1 0 1,-1 0-1,1 0-71,-1 0 0,1 5 1,1 3-24,5 2 0,-3 2 14,8 5 0,0 0 0,6 1 0,2-3-92,4-3 1,-2 2-1,8-7 1,1 1 51,3 0 1,1 4 0,1-5 0,-1 1-22,1 0 0,-1 4 0,1-7 0,-1 1 13,0 2 0,1-6 0,-3 6 0,-1-3 27,-2 1 0,-8 2 0,3-4-13,1 2 1,-6 7 9,4-1 1,-12-2 0,-6-1-29,-3-1 1,-3-2 0,1-6 0,-1 0-55,1 0 1,0 6 0,-1 0 0,1-3-97,-1-1 0,7-2 179,-1 0 0,-8 0 0,-7 0 0</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59.857"/>
    </inkml:context>
    <inkml:brush xml:id="br0">
      <inkml:brushProperty name="width" value="0.08571" units="cm"/>
      <inkml:brushProperty name="height" value="0.08571" units="cm"/>
    </inkml:brush>
  </inkml:definitions>
  <inkml:trace contextRef="#ctx0" brushRef="#br0">332 1 8227,'-11'0'-91,"-1"0"171,-1 0 1,-3 6-1,-1 1 1,-1 3-106,1 4 0,1-5 1,3 3-1,1 0 17,-2-3 0,-1 5 1,-3-6-153,1 1 1,-1 1 0,1 4-1,0-5-14,-1-1 1,3 6 0,1-4-277,2-1 450,8-1 0,-3 0 0,7 1 0</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00.364"/>
    </inkml:context>
    <inkml:brush xml:id="br0">
      <inkml:brushProperty name="width" value="0.08571" units="cm"/>
      <inkml:brushProperty name="height" value="0.08571" units="cm"/>
    </inkml:brush>
  </inkml:definitions>
  <inkml:trace contextRef="#ctx0" brushRef="#br0">190 105 7483,'18'0'-320,"-1"0"1,1 0 0,-1 0 357,1 0 0,-1-8 9,1-3 1,-3 1-1,-3-2 92,-6-1 1,-4 3 32,-2-2 0,-2 3-93,-4-3 1,-4 4 0,-7 8-21,-1 0 0,1 0 0,-1 0 0,1 0 3,-1 0 0,1 0 0,-1 0 1,1 0 41,0 0 0,-1 0 1,1 2-82,-1 4 0,1 2 0,1 5 0,3-1-15,1 2 0,6-5 1,-4 3-1,3 2-7,3 1 1,-4 3 0,2-1-113,2 1 0,10-1 1,6-2 63,3-3 0,3 2 0,-1-7 1,3 1-25,3 0 1,-2-2-1,8-6 1,0 2-48,-1 4 0,3-4 0,-6 3 0,0-3-33,0-2 1,4-2 0,-5-2 0,-1-3-490,2-3 640,-5-2 0,5-5 0,-8-1 0</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00.888"/>
    </inkml:context>
    <inkml:brush xml:id="br0">
      <inkml:brushProperty name="width" value="0.08571" units="cm"/>
      <inkml:brushProperty name="height" value="0.08571" units="cm"/>
    </inkml:brush>
  </inkml:definitions>
  <inkml:trace contextRef="#ctx0" brushRef="#br0">1 36 7617,'9'-8'-646,"-3"-4"980,-4 5-164,-2-1-102,0 8 0,0 2-16,0 4 1,0-2-1,0 7-34,0 3 1,0 1 0,0 3 0,0-1 19,0 1 0,0-1 0,0 1 0,0-1 11,0 1 0,0-1 0,0 0 0,0 1-42,0-1 1,0 1-1,0-1 1,0 1-6,0-1 0,0 1 0,0-1-1,0 1 0,0-1-12,0 1 0,2-1 14,4 1 0,-4-1 64,4 0 0,-3-7-48,3-4 0,-2-4 1,8-2-22,1 0 0,3 0 1,1 0-167,1 0 0,-1 0 0,1 0 0,-1 0-121,1 0 1,-7 0-1,1 0-111,2 0 0,1-2 400,3-4 0,-9 4 0,-1-13 0,-8 5 0</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01.182"/>
    </inkml:context>
    <inkml:brush xml:id="br0">
      <inkml:brushProperty name="width" value="0.08571" units="cm"/>
      <inkml:brushProperty name="height" value="0.08571" units="cm"/>
    </inkml:brush>
  </inkml:definitions>
  <inkml:trace contextRef="#ctx0" brushRef="#br0">18 36 7481,'-10'0'189,"2"0"1,10 0-1,4 0-117,5 0 0,5 0 1,1-2-3,1-4 0,5 4 0,1-4-45,-3 4 0,-2 2 0,-1 0 0,-1 0-422,1 0 1,-1 0 396,1 0 0,7-8 0,2-1 0</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09.065"/>
    </inkml:context>
    <inkml:brush xml:id="br0">
      <inkml:brushProperty name="width" value="0.08571" units="cm"/>
      <inkml:brushProperty name="height" value="0.08571" units="cm"/>
    </inkml:brush>
  </inkml:definitions>
  <inkml:trace contextRef="#ctx0" brushRef="#br0">1 158 7535,'0'11'73,"0"1"1,0-6-135,0 5 0,2-7 101,4 2 1,-2-4-31,7-2 0,-5-2-26,6-4 1,-6-3-2,5-9 0,-7 1-8,2-1 0,-2 3 1,0 1-17,1 3 0,1-1 40,-6-6 1,0 1 123,0-1 1,0 7 221,0-1-200,0 8-162,0-3 1,0 8-11,0 5 0,0-2 33,0 8 0,0-1 6,0 7 1,0-6 0,0-1 8,0 3 1,2-4 0,2 1-1,4 1 20,2-3 1,-5 7-15,7-4 0,-2 3 1,3 3-403,-1-1 0,-6-5 81,5-1 1,-5-7-1,6 2 294,1-4 0,3-2 0,1 0 0</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09.332"/>
    </inkml:context>
    <inkml:brush xml:id="br0">
      <inkml:brushProperty name="width" value="0.08571" units="cm"/>
      <inkml:brushProperty name="height" value="0.08571" units="cm"/>
    </inkml:brush>
  </inkml:definitions>
  <inkml:trace contextRef="#ctx0" brushRef="#br0">18 36 7872,'-10'-8'-649,"3"-2"210,7 1 164,0 1 1,0 10 274,0 4 0,7 3 0,3 9 0</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09.686"/>
    </inkml:context>
    <inkml:brush xml:id="br0">
      <inkml:brushProperty name="width" value="0.08571" units="cm"/>
      <inkml:brushProperty name="height" value="0.08571" units="cm"/>
    </inkml:brush>
  </inkml:definitions>
  <inkml:trace contextRef="#ctx0" brushRef="#br0">0 0 7219,'10'2'166,"-3"2"-240,1 2 0,2 0-200,7-6 0,1 0-354,-1 0 628,-7 0 0,6 0 0,-7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7:49.543"/>
    </inkml:context>
    <inkml:brush xml:id="br0">
      <inkml:brushProperty name="width" value="0.08571" units="cm"/>
      <inkml:brushProperty name="height" value="0.08571" units="cm"/>
    </inkml:brush>
  </inkml:definitions>
  <inkml:trace contextRef="#ctx0" brushRef="#br0">145 33 7608,'-7'8'-2,"-2"0"-333,-7-8 1,5 0 79,1 0 308,6 0 0,-3-2-35,7-4 0,5 3 0,2-6 37,2 2 0,2 0-27,5 1 1,0 5-1,0-5 43,0 5 1,0 2-56,0 5 1,0-3 0,0 6-53,0-2 1,0 4 0,0-4-143,0 2 0,-7-4 0,-3 6 23,-5 1 0,-1-3 1,0 2 97,0 2 1,-1-1 0,-3 0 0,-3-3 58,-2-1 0,-2 2 0,-5-3 1,0 0 75,0 1 1,0 2-1,0-3 1,0 1 12,0-1 0,-5 0 1,-1-4-1,3 4 12,1 2 0,2-5 1,0 3 2,0 0 1,0-5 94,0 3-81,7-3-129,2-2 1,8 0 5,5 0 0,3 0 0,7 0-4,0 0 1,0 0 0,0 0 0,0 0-5,0 0 1,2 0 0,1 0 0,3-2 47,-3-3 1,1 3-1,0-3 1,3 1-9,2-1 0,-4 3 0,4-3 0,-2 3-52,-3 2 1,3-2 0,-2-1-67,-1-3 0,-2 1 1,-2 5-209,0 0 0,-6 0-38,1 0 335,0 7 0,5-5 0,0 5 0</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09.918"/>
    </inkml:context>
    <inkml:brush xml:id="br0">
      <inkml:brushProperty name="width" value="0.08571" units="cm"/>
      <inkml:brushProperty name="height" value="0.08571" units="cm"/>
    </inkml:brush>
  </inkml:definitions>
  <inkml:trace contextRef="#ctx0" brushRef="#br0">0 35 7474,'12'0'-1017,"0"0"1049,1 0 0,-3 0-121,2 0 1,-3-2-1,5-2 89,-2-1 0,-1-9 0,7 4 0</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10.353"/>
    </inkml:context>
    <inkml:brush xml:id="br0">
      <inkml:brushProperty name="width" value="0.08571" units="cm"/>
      <inkml:brushProperty name="height" value="0.08571" units="cm"/>
    </inkml:brush>
  </inkml:definitions>
  <inkml:trace contextRef="#ctx0" brushRef="#br0">0 0 7883,'10'2'-319,"-4"4"1,-5-2 514,-1 7 1,-5-5-87,-1 6 0,0 0 0,6 5-34,0 0 1,0-5 0,0 0-23,0 1 0,0 3 0,0 1-178,0 1 0,0-1-376,0 1 0,0-1-20,0 1 520,0-9 0,0 7 0,0-6 0</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11.834"/>
    </inkml:context>
    <inkml:brush xml:id="br0">
      <inkml:brushProperty name="width" value="0.08571" units="cm"/>
      <inkml:brushProperty name="height" value="0.08571" units="cm"/>
    </inkml:brush>
  </inkml:definitions>
  <inkml:trace contextRef="#ctx0" brushRef="#br0">0 140 6328,'10'0'446,"-2"-2"0,-6-2-169,4-2-189,-4 0 0,7 6 0,-3 0 1,-4-2 101,4-3-127,-4 3 1,0-8-63,4 4 1,3 2 2,9-7 1,-1 7 0,1-2 13,-1 4 0,-7 0 0,-2-2 15,-1-2 1,-3 0-15,8 6 0,-6 0-23,5 0 1,-5 0-34,6 0 1,-6 8 19,5 4 0,-7-2 0,4-1 0,-2 1-3,0 0 1,-1-5 0,-5 7-42,0 2 0,0-5 0,0 3-34,0 2 0,0-5 8,0 3 0,2-8-35,4 2 239,-4-4 1,4-2-99,-12 0 0,4-8-67,-4-4 0,4-3 0,2-3 0,0 1-42,0-1 0,2 1 38,4-1 0,-4 7 1,6 1 8,0 2 92,-6-5-34,13 3 1,-11 0-14,8 4 0,-7-1 4,7 1 1,0 0-6,5 6 0,1 0 45,-1 0 1,1 0 11,-1 0 1,-5 0-9,-1 0 1,-7 2 0,4 2 44,0 2 0,-6 7-33,3-1 0,-1-2-1,2 1 0,-4 1 15,4 5 0,2-5-11,-2 0 1,-1-1 11,-5 7 1,0-7-94,0 1 0,0-6-207,0 6 1,0-7 0,0 7 222,0 2 0,-7-7 0,-3 1 0</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17.678"/>
    </inkml:context>
    <inkml:brush xml:id="br0">
      <inkml:brushProperty name="width" value="0.08571" units="cm"/>
      <inkml:brushProperty name="height" value="0.08571" units="cm"/>
    </inkml:brush>
  </inkml:definitions>
  <inkml:trace contextRef="#ctx0" brushRef="#br0">1 36 5957,'9'-2'72,"-3"-4"106,-4 4-139,6-6 0,-6 6 542,4-4-79,-4 5-153,-2-7-61,0 8 481,0 0-623,7 0-424,3 0 0,8 0 0,-3 2-372,-3 4 0,-3-5-167,-3 5 817,-4-4 0,14 6 0,-7 2 0</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17.941"/>
    </inkml:context>
    <inkml:brush xml:id="br0">
      <inkml:brushProperty name="width" value="0.08571" units="cm"/>
      <inkml:brushProperty name="height" value="0.08571" units="cm"/>
    </inkml:brush>
  </inkml:definitions>
  <inkml:trace contextRef="#ctx0" brushRef="#br0">1 0 7192,'12'0'52,"-1"0"1,-5 0 24,6 0 1,-6 0-1,5 0-23,3 0 0,-5 0-972,3 0 918,0 0 0,5 0 0,1 0 0</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18.616"/>
    </inkml:context>
    <inkml:brush xml:id="br0">
      <inkml:brushProperty name="width" value="0.08571" units="cm"/>
      <inkml:brushProperty name="height" value="0.08571" units="cm"/>
    </inkml:brush>
  </inkml:definitions>
  <inkml:trace contextRef="#ctx0" brushRef="#br0">1 1 8646,'0'17'269,"0"1"-294,0-1 1,0 1 0,0-1 0,0 1-1,0-1-101,0 1 1,6-7 0,-1 1-254,-1 1 1,-2 3-167,-2 1 1,0 1 544,0-1 0,0 1 0,0-1 0</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19.195"/>
    </inkml:context>
    <inkml:brush xml:id="br0">
      <inkml:brushProperty name="width" value="0.08571" units="cm"/>
      <inkml:brushProperty name="height" value="0.08571" units="cm"/>
    </inkml:brush>
  </inkml:definitions>
  <inkml:trace contextRef="#ctx0" brushRef="#br0">1 0 7155,'2'10'279,"4"-4"0,-2-4-193,7-2 1,-5 0-1,6 0-87,1 0 0,3 0 1,1 0-1,1 0 18,-1 0 1,1 0-1,-1 0 1,1 0-19,-1 0 1,0 0-1,1 0 1,-1 0-3,1 0 1,-1 0 0,1 0-1,-1 2 10,1 4 0,1-4 0,2 3 0,3-3 27,-3-2 0,-2 0 0,-1 0 1,-1 0-14,1 0 0,-1 0 0,1 0 0,-1 0-1,1 0 0,-1 0 0,1 0 0,-1 0-6,1 0 1,-7 0-1,1 0-10,1 0 0,-3 0 12,2 0 1,-6 0-6,5 0 0,-7 2-713,2 4 702,-4 4 0,-2 7 0,0 1 0</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19.899"/>
    </inkml:context>
    <inkml:brush xml:id="br0">
      <inkml:brushProperty name="width" value="0.08571" units="cm"/>
      <inkml:brushProperty name="height" value="0.08571" units="cm"/>
    </inkml:brush>
  </inkml:definitions>
  <inkml:trace contextRef="#ctx0" brushRef="#br0">43 71 6807,'-10'-18'265,"10"1"1,10 1-159,8 4 0,-1 5-45,1 7 1,-1 0 0,0 0 4,1 0 0,-6 0 0,-1 0-110,3 0 0,-4 2-26,1 3 1,-7-1-1,4 6 1,-2 0-42,-1-1 0,1-3 60,-6 6 1,0 0 0,0 5-13,0 0 1,0-5-1,-2 0 10,-3 1 0,-5 3 60,-8 1 1,1-1-1,1-3 1,3-3-26,1-2 135,0 6-130,-5-13 2,7 15 37,-5-14 1,11 8 0,-10-7 59,-5 3-83,9 0 13,-13 2 117,21-6-6,-14 6 0,16-8-78,0 0 1,2 0-22,10 0 0,-2-2 0,3-2 29,-1-2 0,0 0-29,5 6 1,1 0 0,-1-2 2,0-4 1,1 4 0,-1-3 0,1 3-1,-1 2 1,1 0 0,-1 0 0,1 0 85,-1 0-89,-7 0-6,5 0 1,-5 0 22,8 0 1,-7 0 0,1 0 205,1 0 1,3 0-99,1 0-962,-7 0 808,-2 0 0,-16-8 0,-2-2 0</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21.677"/>
    </inkml:context>
    <inkml:brush xml:id="br0">
      <inkml:brushProperty name="width" value="0.08571" units="cm"/>
      <inkml:brushProperty name="height" value="0.08571" units="cm"/>
    </inkml:brush>
  </inkml:definitions>
  <inkml:trace contextRef="#ctx0" brushRef="#br0">489 1 8103,'-17'0'149,"0"5"1,-1 3-239,1 2 0,-1-4 0,1 3 0,-1 1 28,1 0 0,-1 1 0,1 7-19,-1-1 1,1-5 0,-1 0 0,1-1 33,-1-1 0,7 6 0,-1-7 1,1 3-31,1-1 0,-6-5 65,5 6 0,-3-6 0,1 3 16,1-1 0,2 0 1,-3-4-11,1 2 0,2 1 0,-3-3 25,1 2 0,6 0 76,-5-6 1,1 2 36,-2 4-51,4-4 0,10 5-29,4-7 0,-2 0 1,8 0-8,1 0 1,3 0 0,1 0 11,1 0 1,-1 0 0,1 0-3,-1 0 1,1 0 0,-1 0-22,1 0 1,-1 0 0,0 0 0,1 0 5,-1 0 1,1 0 0,-1 0-37,1 0 0,-1 0 1,1 0 39,-1 0 1,-5 0-55,-1 0 1,-5 0 28,6 0 1,-8 2-173,2 4 1,-6 4 136,-6 7 0,-2-5 0,-6-2 0,5-1-38,1 1 1,-6 2 0,3 5-4,-5 1 0,5-7 0,-1 1 35,-2 2 1,-1 1-1,-3 1 1,3-3-6,3-1 0,-3-2 0,5 3 0,-2-1-17,1 1 0,-1 3 0,-3 1 17,3 1 0,-2-7 0,7-1 1,-1 0 0,0 0 1,2-5 0,4 5 0,-2 0-88,-1-1 195,-1-5 48,6 12 23,0-14-78,0 6 0,2-8 71,4 0 1,-3 0-79,9 0 0,0 0 1,5 0-5,1 0 0,-7 0 0,1 0 0,1 0-4,3 0 0,-4 0 1,-1 0-1,3 2 2,1 3 0,-3-3 0,0 4 0,1-4-3,3-2 0,-5 0 1,1 0-1,2 0-16,1 0 0,3 0 0,-1 0-27,1 0 1,-1 0-1,1 0 1,-1 0-4,0 0 1,1 0-1,-1 0 1,1 0-42,-1 0 1,1 0-1,-1 0 36,1 0 1,-1 0-1,1 0-9,-1 0 0,1 0 6,-1 0 0,-5 0 1,-3 2-31,-1 4-221,-2-4 87,-6 6 1,0-7-457,0 5 345,0-4 269,0 6 0,0 0 0,0 1 0</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25.531"/>
    </inkml:context>
    <inkml:brush xml:id="br0">
      <inkml:brushProperty name="width" value="0.08571" units="cm"/>
      <inkml:brushProperty name="height" value="0.08571" units="cm"/>
    </inkml:brush>
  </inkml:definitions>
  <inkml:trace contextRef="#ctx0" brushRef="#br0">1 192 7624,'2'10'-493,"2"-2"688,1 0-100,1-6-2,-6 5 1,8-7-84,4 0 0,-3 0-16,3 0 1,0-6 0,3-1 11,-3-3 0,1 4 0,-7-5 32,-2-3 0,4-2 0,-2-1-9,-3-1 0,1 1 1,0 0-6,2-1 0,0 1 152,-6-1 43,0 1-189,0 7 96,-8 2-96,6 8 0,-6 2 7,8 4 0,0 4 0,0 7-32,0 1 0,0-7 0,0 1-21,0 2 1,2 1 0,4 2-25,6 1 1,1-6 0,1-3 0,-2 1-96,1 0 1,-3-6-1,2 1 9,1-3 1,-3 0 0,1 2-474,3 2 1,-4 0 598,1-6 0,-7-8 0,4-2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7:49.827"/>
    </inkml:context>
    <inkml:brush xml:id="br0">
      <inkml:brushProperty name="width" value="0.08571" units="cm"/>
      <inkml:brushProperty name="height" value="0.08571" units="cm"/>
    </inkml:brush>
  </inkml:definitions>
  <inkml:trace contextRef="#ctx0" brushRef="#br0">0 17 7422,'9'-7'262,"-2"5"1,-5-5-426,3 7 1,-3 1 0,5 3 149,0 1 1,-5 8 0,4-2-1,-3 1 15,2-1 0,-3 3 0,4-3 0,-5 3-117,-1 2 1,0-5 0,0-1-215,0 3 0,0 1-185,0 2 514,0-7 0,0 5 0,0-5 0</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25.804"/>
    </inkml:context>
    <inkml:brush xml:id="br0">
      <inkml:brushProperty name="width" value="0.08571" units="cm"/>
      <inkml:brushProperty name="height" value="0.08571" units="cm"/>
    </inkml:brush>
  </inkml:definitions>
  <inkml:trace contextRef="#ctx0" brushRef="#br0">0 18 7849,'0'-10'-1226,"0"2"1046,0 8 0,2 2-100,4 4 280,-4-4 0,14 14 0,-7-7 0</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26.256"/>
    </inkml:context>
    <inkml:brush xml:id="br0">
      <inkml:brushProperty name="width" value="0.08571" units="cm"/>
      <inkml:brushProperty name="height" value="0.08571" units="cm"/>
    </inkml:brush>
  </inkml:definitions>
  <inkml:trace contextRef="#ctx0" brushRef="#br0">0 1 7849,'0'10'-262,"8"-3"1,-4-7 355,7 0 1,-5 0-72,6 0 1,0 0-38,5 0 0,-5 0 0,-1 0-47,3 0 0,-4 0 0,1 0-199,3 0 0,-4 0-114,1 0 1,-5 0 373,6 0 0,-8 0 0,3 8 0,-7 2 0</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26.525"/>
    </inkml:context>
    <inkml:brush xml:id="br0">
      <inkml:brushProperty name="width" value="0.08571" units="cm"/>
      <inkml:brushProperty name="height" value="0.08571" units="cm"/>
    </inkml:brush>
  </inkml:definitions>
  <inkml:trace contextRef="#ctx0" brushRef="#br0">0 1 7754,'12'0'111,"-1"0"-136,3 0 0,-4 0-67,1 0 1,-5 2-159,6 3 250,-1-3 0,7 6 0,-1-8 0</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27.137"/>
    </inkml:context>
    <inkml:brush xml:id="br0">
      <inkml:brushProperty name="width" value="0.08571" units="cm"/>
      <inkml:brushProperty name="height" value="0.08571" units="cm"/>
    </inkml:brush>
  </inkml:definitions>
  <inkml:trace contextRef="#ctx0" brushRef="#br0">0 140 6967,'10'-2'259,"-4"-4"1,3 2-209,3-7 1,-2-1 19,1-6 0,-5 7 0,4-1 1,-2-1 1,-3 3 26,-5-2 42,0 1-24,0 1-30,0 2-4,0 8 1,0 2-34,0 4 1,0 4 0,0 7-18,0 1 0,2-3 0,2-1 0,2-3-40,-2 3 1,0-1 0,0 1 0,2-2-19,-3 1 1,-1 3-1,-2 1-116,0 1 1,0-1 0,2 1-130,4-1 1,-4 1-420,4-1-128,-4-7 817,-2 5 0,0-13 0,-8 6 0,-2-8 0</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27.383"/>
    </inkml:context>
    <inkml:brush xml:id="br0">
      <inkml:brushProperty name="width" value="0.08571" units="cm"/>
      <inkml:brushProperty name="height" value="0.08571" units="cm"/>
    </inkml:brush>
  </inkml:definitions>
  <inkml:trace contextRef="#ctx0" brushRef="#br0">0 53 7394,'2'-9'321,"4"3"0,3 2 1,9 0-221,-1-2 0,1 0 1,-1 6-1,1 0-49,-1 0 0,-5-5 1,0-1-1,1 2 16,3 2 1,-5 2 0,1 0-996,2 0 1,-5 0 926,3 0 0,-8 0 0,4 0 0</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28.440"/>
    </inkml:context>
    <inkml:brush xml:id="br0">
      <inkml:brushProperty name="width" value="0.08571" units="cm"/>
      <inkml:brushProperty name="height" value="0.08571" units="cm"/>
    </inkml:brush>
  </inkml:definitions>
  <inkml:trace contextRef="#ctx0" brushRef="#br0">0 53 6361,'0'-10'0,"0"2"-240,0 8 21,0 0 316,0-8 85,0 6 78,8-13-73,-6 13 81,6-6 15,-8 8 442,0 0-552,0 8 0,0 2-103,0 7 0,5 1 0,1-1-41,-2 1 0,-2-7 0,-2 1-44,0 1 0,6 3-24,0 1 0,-1 1-354,-5-1 166,0 1-155,0-1 1,-1-7-1,-3-2-392,-2-1 774,0-5 0,-2 6 0,-1-8 0</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29.149"/>
    </inkml:context>
    <inkml:brush xml:id="br0">
      <inkml:brushProperty name="width" value="0.08571" units="cm"/>
      <inkml:brushProperty name="height" value="0.08571" units="cm"/>
    </inkml:brush>
  </inkml:definitions>
  <inkml:trace contextRef="#ctx0" brushRef="#br0">175 1 7723,'0'9'-1188,"0"-1"1343,0-8-118,0 0 17,0 8 140,0-6 1,-1 6 188,-5-8-155,4 0 1,-8 0 93,4 0-317,4 0 1,-5 2 0,5 1-10,-4 3 0,4 8 0,-6-4-4,0-1 0,6 1 0,-3-4 1,1 3-37,-2 1 1,4 0 0,-6-6 0,2 4 2,1 1 1,-3-5-1,4 4-121,-2 0 1,-6-4-145,7 7 0,-7-5-98,6 6 1,-2-7 403,3 7 0,3 0 0,-6 5 0</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29.799"/>
    </inkml:context>
    <inkml:brush xml:id="br0">
      <inkml:brushProperty name="width" value="0.08571" units="cm"/>
      <inkml:brushProperty name="height" value="0.08571" units="cm"/>
    </inkml:brush>
  </inkml:definitions>
  <inkml:trace contextRef="#ctx0" brushRef="#br0">1 1 6961,'17'0'68,"-7"2"1,-2 2-16,-1 1 1,-3 1 0,8-4-10,2 4 1,-5-4 0,3 4-28,1-4 1,3 4 0,1-1-26,1-1 0,-6-2 0,-1-2-2,3 0 1,1 0-6,3 0 1,-3 2 7,-3 4 0,-2-4 48,-5 4-9,-3-4-323,6-2-319,-8 0 610,0 0 0,0 7 0,0 3 0</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31.008"/>
    </inkml:context>
    <inkml:brush xml:id="br0">
      <inkml:brushProperty name="width" value="0.08571" units="cm"/>
      <inkml:brushProperty name="height" value="0.08571" units="cm"/>
    </inkml:brush>
  </inkml:definitions>
  <inkml:trace contextRef="#ctx0" brushRef="#br0">385 1 6475,'-12'0'316,"0"0"1,1 0-234,-7 0 1,1 6 0,1 2 35,5 1 1,-5-3 0,4 6-2,-3 1 1,-1-3 0,3 2 0,1 1-27,-1 3 0,-1 1 0,0 3 1,3 1-28,-3 2 1,4 8 0,-1-4 0,-1 3 2,2-1 0,-5 0 0,5 6 0,-1 0-41,-1 0 0,8 0 1,-4-1-1,3 1-21,-1 0 0,0 0 0,6 0 0,-2 0-4,-4 0 0,4-6 0,-4 0 0,4 0 21,2-1 0,6 3 1,0-8-1,0 0-25,2 2 0,1-5 1,9 3-26,-1-4 1,7-1-1,-1-1 1,-2-1-188,-1-4 0,-3 1 0,1-7 1,-1 0-135,0 2 0,1-7 0,-1 5 0,1-4-166,-1-2 1,7 0 513,-1 0 0,8-8 0,-4-1 0</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31.912"/>
    </inkml:context>
    <inkml:brush xml:id="br0">
      <inkml:brushProperty name="width" value="0.08571" units="cm"/>
      <inkml:brushProperty name="height" value="0.08571" units="cm"/>
    </inkml:brush>
  </inkml:definitions>
  <inkml:trace contextRef="#ctx0" brushRef="#br0">52 18 7462,'0'-10'18,"-1"3"114,-5 7 0,-2 2-29,-4 3 1,-1 5 0,7 8-78,2-1 1,2 1 0,2-1-37,0 0 1,2-1 0,2-2 0,4-5-1,1-1 1,-3 4 0,6-5-40,1 3 1,3 0 0,1 1-68,1-5 1,-1-2 0,1 0 75,-1 2 1,1 0 0,-1-6 0,1-2 5,-1-4 0,-5 4 0,-1-6 1,3 0-16,2-3 0,1 1 0,0 0 0,1 1 9,-1-1 0,1-2 0,-1-5-12,1-1 1,-9 7-1,-1-1 83,0-1 0,-6-3 161,4-1 1,-4 5-72,-2 0-4,0 8-66,0-3 0,0 9 0,0 3-38,0 7 1,0-2-1,0 1-11,0 3 1,0 2-1,0 1-13,0 0 1,0 1 0,0-1 7,0 1 0,2-3 0,2-1 0,1-2-6,-1 1 1,0 3 0,0 1 0,2 1 0,0-1 0,-6 1 0,0-1 0,0 0 1,0 1 66,0-1 1,0 1 0,0-1-3,0 1 1,-6-7 0,-2-1 0,0 0 16,1 0 1,-5-5-1,4 5 1,0 0 5,1-1 0,-7-5 0,4 4-62,1 0 0,-1-6 0,4 4-43,-6-4 1,3-2 0,-3 0-192,-2 0 0,-1 0 0,-1-2-29,5-4 1,-5 4 0,7-6 0,-3 2-678,0 0 922,1-7 0,-7-5 0,1-9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7:50.252"/>
    </inkml:context>
    <inkml:brush xml:id="br0">
      <inkml:brushProperty name="width" value="0.08571" units="cm"/>
      <inkml:brushProperty name="height" value="0.08571" units="cm"/>
    </inkml:brush>
  </inkml:definitions>
  <inkml:trace contextRef="#ctx0" brushRef="#br0">0 209 7608,'9'0'-188,"0"0"0,-5-2 59,1-4 1,7 5 149,-1-5 1,3 6 0,2 4 17,0 1 1,0 8 0,1-4-62,-1 0 0,0 5 1,0-4-1,1 3 14,5-2 1,-4 1 0,3-5 0,-3 2-25,-2 4 1,0-6-1,0 0 1,0-2-54,0 1 0,0 1 1,0-4-1,0 3-70,0-3 1,0-1 259,0-2 1,-2-2 62,-3-3 1,2 1 0,-8-6-58,-1-3 1,-3 4 0,1-2 0,2-1-71,1-2 1,0 3-1,-5 0 1,0-1-56,0-2 0,0-2 0,0 0 1,0 0 9,0 0 0,0 5 1,0 0-1,0-1-44,0-3 0,0-1 0,0 0-133,0 0 0,0 0 0,2 2-53,4 3 0,-5 2 234,5 4 0,-5-4 0,-1-7 0</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32.505"/>
    </inkml:context>
    <inkml:brush xml:id="br0">
      <inkml:brushProperty name="width" value="0.08571" units="cm"/>
      <inkml:brushProperty name="height" value="0.08571" units="cm"/>
    </inkml:brush>
  </inkml:definitions>
  <inkml:trace contextRef="#ctx0" brushRef="#br0">0 228 7585,'2'-12'24,"2"0"-87,2-1 0,0 3 0,-4 0 0,2 1 35,1-1 1,1 4-1,-6-6-1,0-1 0,2 3 0,2-1 22,2-3 1,2-2 50,-3-1 0,-1 1 77,8 5 1,0-3 3,5 8 0,-5 1 34,-1 5 0,-5 0-16,6 0 1,-6 0 0,5 2-46,3 3 1,-6-1-1,-1 8-76,1 1 1,-4 3-1,6 1-249,-2 1 0,-3-1 0,-5 1-61,0-1 0,6 1 0,2-1 25,2 1 263,-6-1 0,11 1 0,-5-1 0</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32.909"/>
    </inkml:context>
    <inkml:brush xml:id="br0">
      <inkml:brushProperty name="width" value="0.08571" units="cm"/>
      <inkml:brushProperty name="height" value="0.08571" units="cm"/>
    </inkml:brush>
  </inkml:definitions>
  <inkml:trace contextRef="#ctx0" brushRef="#br0">1 18 8158,'17'-9'119,"1"3"1,-1 4-1,1 2 1,-1 0-114,0 0 0,1 0 0,-1 0-346,1 0 0,-1 0 1,1 0-545,-1 0 884,1 0 0,-1 8 0,1 1 0</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33.788"/>
    </inkml:context>
    <inkml:brush xml:id="br0">
      <inkml:brushProperty name="width" value="0.08571" units="cm"/>
      <inkml:brushProperty name="height" value="0.08571" units="cm"/>
    </inkml:brush>
  </inkml:definitions>
  <inkml:trace contextRef="#ctx0" brushRef="#br0">1 0 7423,'0'12'371,"0"-1"0,0 1-310,0 6 0,6-1-44,0 0 1,7-1 0,-3-2-30,-1-3 1,7-7-1,-4 2 1,1-2 3,-1 2 1,3-4 0,-3 3-57,4-3 0,1-2 0,1 0 23,-1 0 0,0 0 0,1 0 8,-1 0 1,-5-6 0,0-1 4,1-3 1,-3 4 21,2-5 0,-3-1 49,3-6 0,-2 3 1,-6 1 93,1 3 0,1-1 12,-6-5-106,0 7 13,0 2-37,0 8 8,0 0 1,6 2 23,0 4 0,0-2-21,-6 7 0,0 1 37,0 6 1,0-1 26,0 0 0,0 1-60,0-1 0,0 1 1,0-1-27,0 1 0,0-1 0,2 1 0,1-1-11,3 1 0,0-7 1,-6 1-1,0 2-24,0 1 0,0 2 0,-2 1 16,-4-1 0,2 1 82,-7-1 1,-1 1-33,-5-1 0,-1 1 0,1-3-29,-1-3 1,7-2 0,-1-7-16,-2 3 0,-1 0 0,-3-6-69,1 0 1,5 0 0,1 0-189,-3 0 1,-1 0-1,-3 0-179,1 0 1,-1 0-1,1 0-61,-1 0 502,1-8 0,7-1 0,2-9 0</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34.438"/>
    </inkml:context>
    <inkml:brush xml:id="br0">
      <inkml:brushProperty name="width" value="0.08571" units="cm"/>
      <inkml:brushProperty name="height" value="0.08571" units="cm"/>
    </inkml:brush>
  </inkml:definitions>
  <inkml:trace contextRef="#ctx0" brushRef="#br0">0 1 8191,'18'0'0,"-1"0"0,1 0-7,-1 0 0,-5 0 1,-1 2-1,3 2 69,2 2 0,1 1 0,1-1 0,-1 4 27,0 0 1,1 5 0,-1-3 0,1 3-14,-1 3 1,1 5 0,-1 0 0,1-1 29,-1-3 0,-1-2 0,-3 3 0,-1 1-17,1 3 0,-3-1 0,0-4 0,0 3-28,-1 1 1,-3 0-1,4-5 1,0 1 4,-1 4 0,-5-3 0,4 3 0,-2-4 2,0-1 0,-1 5 0,-5 0 0,2-1-26,4-3 0,-4-1 0,4-1 0,-4 1-43,-2-1 0,0 0 0,0 1 0,-2-1 36,-4 1 0,2-1 0,-6 1 0,1-1-25,-1 1 1,4-1 0,-5 1-1,-1-1-59,2 1 1,-5-7 0,3 1 4,-3 1 0,-3-3 0,1 0 0,1 0-84,4-1 0,-3-3 1,-3 4-115,-15-2 0,10-3 1,-12-5-342,12 0 1,11 0 0,7 0-653,8 0 1235,-5 0 0,26 0 0,-15 0 0</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35.275"/>
    </inkml:context>
    <inkml:brush xml:id="br0">
      <inkml:brushProperty name="width" value="0.08571" units="cm"/>
      <inkml:brushProperty name="height" value="0.08571" units="cm"/>
    </inkml:brush>
  </inkml:definitions>
  <inkml:trace contextRef="#ctx0" brushRef="#br0">35 88 7386,'-10'0'-791,"-3"-2"985,7-4 0,0 2-32,6-7 0,0 5-44,0-6 0,2 2-34,4-1 1,2 1-1,5 6-80,-1-2 1,0 0 0,5 6 55,0 0 0,-5 0 0,0 0 64,1 0 0,-3 0-103,2 0 0,-7 0 0,5 2-33,-2 4 0,-2 4-33,-6 7 0,0 1 0,-2-1-22,-4 1 1,4-7 0,-4 1-1,2 0-24,-1-3 0,3 7 0,-6-6 45,0-1 1,4 5 0,-6-6 9,3 1 0,-5-3 1,4 4 8,-1-2 0,3 3 37,-6-5 1,6 6 7,-5-6 0,5 5-67,-6-5 0,8 2-46,-1-2 51,3-4 1,2 7 79,0-3 0,2-4-42,3 4 0,-1-4 204,8-2 1,0 0-92,5 0 1,-5 0 0,-1 0 60,3 0 0,-4 0 0,1 0 75,3 0 0,1 0-28,3 0 1,-1 0-133,1 0 1,-7 0-782,1 0 1,-8 2 697,2 4 0,-4-4 0,-2 5 0</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36.375"/>
    </inkml:context>
    <inkml:brush xml:id="br0">
      <inkml:brushProperty name="width" value="0.08571" units="cm"/>
      <inkml:brushProperty name="height" value="0.08571" units="cm"/>
    </inkml:brush>
  </inkml:definitions>
  <inkml:trace contextRef="#ctx0" brushRef="#br0">1 35 7381,'12'0'117,"-1"0"0,-5 0-21,6 0 1,-1 0-90,7 0 0,-1 0 0,1 0 1,-1 0-14,1 0 1,-1 0 0,1 0 0,1 0 16,4 0 0,-3 0 0,3 0 0,-2 0-47,3 0 0,-5 0 0,4 0 0,-3 0 29,-3 0 0,1 0 0,-1 0 1,0 0 4,1 0 1,-1 0 29,1 0 1,-1 0 0,1 0 32,-1 0 1,-5 0 0,0 0 38,1 0 1,-3 0 0,1 0-51,3 0 0,-4 0 1,1 0-27,3 0 0,1 0-56,3 0 1,-6-6-70,-1 1-133,-7-1 1,6 6-534,-4 0 326,-4 0 1,3 0 440,-10 0 0,-5-8 0,-8-2 0</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36.908"/>
    </inkml:context>
    <inkml:brush xml:id="br0">
      <inkml:brushProperty name="width" value="0.08571" units="cm"/>
      <inkml:brushProperty name="height" value="0.08571" units="cm"/>
    </inkml:brush>
  </inkml:definitions>
  <inkml:trace contextRef="#ctx0" brushRef="#br0">18 0 8118,'0'18'363,"2"-7"-252,3 1 1,-1-2 0,6 3-250,-2-1 0,5-1 65,-1 7 1,3-1-36,3 1 0,-1-7 81,1 1 0,-3-6 0,-1 4-80,-2-3 11,-9-1 119,5-6-8,-8 8 0,0 2-6,0 7 0,-6-5 1,-1-1 132,-3 3 1,4 2 0,-4 1-109,3 0 1,1-5 0,4 0-1,-2 1-27,-2 3 0,0-4 0,4-1-70,-3 3 1,-3 1-1,-6 3 10,3-1 1,5-1-1,-6-3 31,-1-1 22,-3-8 0,-1 11 0,-1-5 0</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42.933"/>
    </inkml:context>
    <inkml:brush xml:id="br0">
      <inkml:brushProperty name="width" value="0.08571" units="cm"/>
      <inkml:brushProperty name="height" value="0.08571" units="cm"/>
    </inkml:brush>
  </inkml:definitions>
  <inkml:trace contextRef="#ctx0" brushRef="#br0">123 140 7952,'12'0'-438,"-1"0"-349,3 0 997,-6 0-73,7-8 1,-13 4-90,4-7 0,-4 5 1,-2-6-31,0-1 0,0 3 8,0-2 1,0 1 46,0-7 1,-2 7 15,-4-1 1,-4 8-70,-7-2 1,-1 4 38,1 2 0,1 2 0,3 4 8,1 6 1,3 3 0,-5 1-1,4-3-2,2-1 1,1 0-1,3 7 1,-2 2-11,2 3 1,2 1 0,2-4 0,0 4-60,0 3 1,0-5 0,0 6 0,0 0-8,0-2 1,0 6 0,0-6 0,0 3-61,0-1 1,0-6-1,0 4 1,0-2-89,0-3 1,2 3-1,2-2 15,2-1 1,0-3-1,-6-2-177,0 1 0,0-1-66,0 1 0,-2-7 387,-4 1 0,-4-8 0,-7 4 0</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43.313"/>
    </inkml:context>
    <inkml:brush xml:id="br0">
      <inkml:brushProperty name="width" value="0.08571" units="cm"/>
      <inkml:brushProperty name="height" value="0.08571" units="cm"/>
    </inkml:brush>
  </inkml:definitions>
  <inkml:trace contextRef="#ctx0" brushRef="#br0">1 36 7952,'17'0'-478,"-7"0"1,0 0 0,-6-2 526,1-4 0,9 4-31,-2-4 1,3 4-1,3 2-46,-1 0 1,6 0 0,1 0 0,-3 0-105,-2 0 1,-1 0 0,1 0 131,5 0 0,3-8 0,8-1 0</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43.863"/>
    </inkml:context>
    <inkml:brush xml:id="br0">
      <inkml:brushProperty name="width" value="0.08571" units="cm"/>
      <inkml:brushProperty name="height" value="0.08571" units="cm"/>
    </inkml:brush>
  </inkml:definitions>
  <inkml:trace contextRef="#ctx0" brushRef="#br0">157 1 8127,'-11'2'-251,"-1"4"0,0 3 272,-5 9 1,5-3 0,1-1 58,-3-2 1,4-3 0,-1 5-2,-3-2 1,5-1 0,-1 7-44,2-1 1,2-5 0,6-1-43,0 3 1,0-4-61,0 1 0,8-1 1,4 2 26,3-6 1,3-5 0,-1-1 0,1 0-8,-1 0 0,0 0 0,1 0 29,-1 0 1,1-5 0,-1-3 36,1-2 1,-7 1-1,-1-5-19,-2 2 0,-2 1 0,-4-5 0,2 3 4,1 1 0,1 0 1,-8-5 0,-4-1 1,3 7 0,-9-1-7,-2-2 0,1 5 0,-1-1 0,3 2-69,-3 4 0,4 2 1,-1 2-1,-3 0 9,-2 0 0,-1 0 0,0 0-276,-1 0 0,3 2 1,1 2 9,2 2 326,8 0 0,-3 2 0,7 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3:22.282"/>
    </inkml:context>
    <inkml:brush xml:id="br0">
      <inkml:brushProperty name="width" value="0.08571" units="cm"/>
      <inkml:brushProperty name="height" value="0.08571" units="cm"/>
      <inkml:brushProperty name="color" value="#E71224"/>
    </inkml:brush>
  </inkml:definitions>
  <inkml:trace contextRef="#ctx0" brushRef="#br0">1 17 6689,'9'0'-27,"3"-2"1,-5-2-27,2-1 1,-3 0 0,4 5-221,3 0 1,-4 0 272,1 0 0,1 0 0,5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7:51.305"/>
    </inkml:context>
    <inkml:brush xml:id="br0">
      <inkml:brushProperty name="width" value="0.08571" units="cm"/>
      <inkml:brushProperty name="height" value="0.08571" units="cm"/>
    </inkml:brush>
  </inkml:definitions>
  <inkml:trace contextRef="#ctx0" brushRef="#br0">161 80 7436,'-11'9'19,"0"-3"0,6-5-363,-6-1 0,6 0 336,-6 0 0,6 0 22,-6 0 1,6 0 13,-6 0 0,7-1-34,-1-5 0,3 3-5,2-8 0,0 0 67,0-5 1,0 6-1,2 1-44,3 2 1,-3 0 0,5 3-16,1-1 0,0-1 7,8 6 0,1 0 0,-1 0 27,0 0 0,-6 6 0,1-1 1,1 0 5,3 2 1,-1-3 0,-2 5-1,-1 0-18,2 0 0,1 1 0,0 6-16,-3 0 0,1 1 0,-5-3 1,0-2-17,1-1 0,-3 0 0,-5 5 0,0 0-60,0 0 0,0-6 0,0 1 0,0 2 3,0 1 1,0-3 0,-2-1 42,-3 3 1,-4-1-1,-5 1 1,1-4 35,3-2 0,-1 3 1,-5-4-1,0-3 27,0-1 1,0 3 0,0 1-5,0-3 0,0-1 0,0-2-24,0 0 1,-1 0-1,1 0-5,0 0 0,6 0 0,-1 0-9,-1 0 0,3 0 1,0-2 2,2-3 0,1 1 0,4-5 0,-1 1-5,-2-1 1,-1 3 0,6-4-11,0-3 1,0 4-1,2 0 1,2 0 13,1 1 1,2 4 0,-3-3 16,1 0 0,7 5 44,-1-3 1,-2 3-16,2 2 0,-1 0-36,6 0 0,0 0 23,1 0 0,-1 0 15,0 0 0,-2 2 1,-2 1-2,-1 2 0,0 6 0,3-4-10,-3 2 0,1-3 0,-5 4 23,2 3 1,0-4 0,4 1-17,-3 3 0,-1-4 1,4 0-1,-5 0-6,0-1 0,4-4 0,-3 3 0,2-2-100,-1 1 0,1-1 0,5-5-319,0 0 1,0 0 384,0 0 0,7 0 0,2 0 0</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44.380"/>
    </inkml:context>
    <inkml:brush xml:id="br0">
      <inkml:brushProperty name="width" value="0.08571" units="cm"/>
      <inkml:brushProperty name="height" value="0.08571" units="cm"/>
    </inkml:brush>
  </inkml:definitions>
  <inkml:trace contextRef="#ctx0" brushRef="#br0">0 53 7952,'18'0'-204,"-7"0"71,1 0 1,-6 0 0,5 0 225,3 0 1,-4 0-1,1 0 0,3 0 1,1 2-25,3 4 0,-1 3-93,1 9 1,-3-1-157,-3 1 1,1-1 121,-7 1 1,0-1 38,-6 1 0,-2-9 0,-2-1 69,-2 0 1,-1-6-1,1 4 72,-6-4 0,3-2-21,-3 0 1,0 0 15,-5 0 0,7-2-77,4-4 1,4 2-22,2-8 0,0 7 1,2-7-21,4-2 1,2 5 0,5-3 30,-1-2 0,0-1 0,5-3 38,1 1 0,-7 5 0,1 1-30,2-3 0,-5 6 0,1 1-16,-2-1 0,5 6 0,-3-6 1,2 2-124,-1 0 0,-5 1-919,6 5 1020,-8 0 0,11 0 0,-5 0 0</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45.280"/>
    </inkml:context>
    <inkml:brush xml:id="br0">
      <inkml:brushProperty name="width" value="0.08571" units="cm"/>
      <inkml:brushProperty name="height" value="0.08571" units="cm"/>
    </inkml:brush>
  </inkml:definitions>
  <inkml:trace contextRef="#ctx0" brushRef="#br0">53 11 7694,'8'-10'-97,"-6"10"1,3 12 239,-3 3 0,-2 3 0,0-1-65,0 0 0,0 1 1,0-1-1,0 1-131,0-1 0,0 1 0,0-1 1,-2 1-19,-3-1 1,3 1-1,-4-1-228,4 1 1,-4-1 0,0 0-53,2 1 1,-3-6 350,1-1 0,-8-7 0,5 4 0</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45.808"/>
    </inkml:context>
    <inkml:brush xml:id="br0">
      <inkml:brushProperty name="width" value="0.08571" units="cm"/>
      <inkml:brushProperty name="height" value="0.08571" units="cm"/>
    </inkml:brush>
  </inkml:definitions>
  <inkml:trace contextRef="#ctx0" brushRef="#br0">315 18 7484,'10'-8'-826,"0"6"1022,-5-4 254,-3 4 1,-2 2-370,-11 0 1,-5 0 0,-1 2 0,-1 2-142,1 2 1,-6 5 0,-1-3 69,3 2 1,2-6 0,1 3-1,1-1 2,-1 0 0,1 2 1,-1-4-7,1 2 1,-1 5 0,3-3-4,3 2 0,-1-5-25,7 7 73,0 0 0,8-1 1,4-1-20,5-2 0,5-2 0,1-6 0,1 0-23,-1 0 0,1 0 0,-1 0 0,1 0 12,-1 0 1,1 2 0,-1 2 0,0 1-4,1-1 0,-1-2 0,-1 0 0,-3 2-40,-1 2 0,0 7-22,5-1 1,1 4 15,-1 1 0,1 0-74,-1 1 0,-5-3 0,-3-1-107,-1-2 0,0-8 0,-4 3-137,2 1 0,1-6-326,-1 4 672,-4-4 0,14 6 0,-7 1 0</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46.330"/>
    </inkml:context>
    <inkml:brush xml:id="br0">
      <inkml:brushProperty name="width" value="0.08571" units="cm"/>
      <inkml:brushProperty name="height" value="0.08571" units="cm"/>
    </inkml:brush>
  </inkml:definitions>
  <inkml:trace contextRef="#ctx0" brushRef="#br0">384 35 6987,'-7'-9'-34,"-5"3"1,-4-2 0,-1 2 109,-1 2 0,1 2 0,-1 2 0,1 0 14,0 0 0,-1 0 1,-1 0-1,-3 0 8,-1 0 0,-2 6 1,3 2-1,-1 0 18,2 0 0,7 5 0,3-1-54,-3 3 1,0 3-1,3-1-73,5 1 0,4-1 0,2 1-8,0-1 1,8 1-1,3-3 11,5-3 0,1 1 1,1-7-1,-1-2-21,1-2 0,-1 0 1,1 2-1,-1 2-49,1-3 1,-1-1 0,1-2 0,-1 0-218,1 0 1,-1-5 0,0-3 0,1-2-54,-1-3 0,-5 3 348,0-2 0,-1-7 0,7-8 0</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46.684"/>
    </inkml:context>
    <inkml:brush xml:id="br0">
      <inkml:brushProperty name="width" value="0.08571" units="cm"/>
      <inkml:brushProperty name="height" value="0.08571" units="cm"/>
    </inkml:brush>
  </inkml:definitions>
  <inkml:trace contextRef="#ctx0" brushRef="#br0">0 53 7958,'0'-18'0,"0"7"-380,0-1 496,0 8 0,2-4 46,4 8 1,-4 8 0,4 4-44,-4 3 1,-2 3-1,0-1 1,0 1-26,0-1 1,0 0 0,0 3 0,2 1-65,4 3 1,-4 1 0,3-4 0,-3 2-47,-2-1 0,0 3 0,0-2 0,0-1-32,0-3 0,0-2 0,0 1 0,0-1-254,0 1 1,0-1 0,0 1-367,0-1 1,6 1 667,0-1 0,8 1 0,-5-1 0</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47.301"/>
    </inkml:context>
    <inkml:brush xml:id="br0">
      <inkml:brushProperty name="width" value="0.08571" units="cm"/>
      <inkml:brushProperty name="height" value="0.08571" units="cm"/>
    </inkml:brush>
  </inkml:definitions>
  <inkml:trace contextRef="#ctx0" brushRef="#br0">315 52 7616,'-6'-11'-796,"-2"1"910,-2 2 0,4 1-24,-5 1 0,-1 4 1,-5-4 54,-1 4 0,1 2 0,-1 0-48,1 0 0,-6 6 1,-1 2-64,3 1 1,7-3 0,3 4 0,-1 0 0,0-1 36,1 5 0,1 1 0,-3 3-54,1-1 1,8-5 0,-2 0-124,4 1 1,2 3 0,2-1 0,2-1 25,2-3 1,7-7 0,-3 4 0,2-2-29,-1 0 1,1 0-1,6-6 1,-1 0 10,0 0 1,1 0 0,-1 0 0,1 0 7,-1 0 0,1-8 1,-1-4 76,1-3 0,-3 3 0,-1 0 1,-4-1 73,-3-3 0,5-1 134,-6-1 0,0 1 37,-6-1 218,0 9-314,0 1-107,0 8 0,2 6 1,1 2-35,3 1 1,6 3 0,-4 3 2,1-3 0,-3 2 0,6-7-139,1 3 0,-3-4 0,2 4-423,1-3 0,3 1 563,1-2 0,1-12 0,-1 4 0</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47.634"/>
    </inkml:context>
    <inkml:brush xml:id="br0">
      <inkml:brushProperty name="width" value="0.08571" units="cm"/>
      <inkml:brushProperty name="height" value="0.08571" units="cm"/>
    </inkml:brush>
  </inkml:definitions>
  <inkml:trace contextRef="#ctx0" brushRef="#br0">1 18 7605,'2'-10'-535,"3"5"1147,-3 3-419,6 2 0,-6 7 0,2 5-66,2 4 0,-1-5 0,-5 1 0,0 1-60,0 3 1,6 3 0,0 3 0,-2 1-83,-2-2 1,4-1 0,0-3-1,-3 1-62,-1-1 1,-2 1 0,0-1-1,0 1-181,0-1 0,0 0 1,0 1-387,0-1 0,0-5 644,0 0 0,-7-1 0,-3 7 0</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47.855"/>
    </inkml:context>
    <inkml:brush xml:id="br0">
      <inkml:brushProperty name="width" value="0.08571" units="cm"/>
      <inkml:brushProperty name="height" value="0.08571" units="cm"/>
    </inkml:brush>
  </inkml:definitions>
  <inkml:trace contextRef="#ctx0" brushRef="#br0">1 88 7122,'17'-10'151,"-5"1"0,0 5 1,1-2-61,3 2 0,1 2 0,1 0 0,1-2-108,4-2 1,-3 1-1,5 5 1,-2-2-110,1-4 1,5 4 0,-6-4 0,-2 4-915,-1 2 1040,-3 0 0,8-8 0,3-1 0</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48.467"/>
    </inkml:context>
    <inkml:brush xml:id="br0">
      <inkml:brushProperty name="width" value="0.08571" units="cm"/>
      <inkml:brushProperty name="height" value="0.08571" units="cm"/>
    </inkml:brush>
  </inkml:definitions>
  <inkml:trace contextRef="#ctx0" brushRef="#br0">228 36 7826,'-12'-6'-301,"1"0"1,5 0 0,-4 4 559,2-3 0,-5 3-175,1-4 0,2 4 0,1 4 1,-1 2 5,0 2 1,4 5 0,-5-3-67,-3 2 0,-1 1 1,-1 7-1,3-1-75,1 1 1,8-7 0,-4 1-1,2 2 28,1 1 0,-1 3 1,6-1-36,0 0 0,0-5 1,0 0 15,0 1 1,2-3 0,4 0-99,5-3 0,5 5 0,1-6 22,1-2 0,-1-2 0,1-2 0,-1 0 70,1 0 1,-1-2 64,0-4 1,1-4-1,-3-7 3,-3-1 0,2 7 0,-8-1 90,-3-1 1,-1-3 0,-2-1 38,0-1 1,0 6 22,0 1 0,-2 1 24,-3-2 44,3 5-136,-14 7 0,14 2-145,-4 3 0,4 5 1,2 8 125,0-1 0,0 1 0,2-1-21,4 0 0,-4-5 0,4 0 1,-2-1 19,2-1 0,-2 4 1,7-9-1,1 1-20,-2 2 1,5-6 0,-3 4 0,3-4-128,3-2 1,-1 6-1,1-1 1,-1-1-528,1-2 0,-1-2 590,0 0 0,1-15 0,-1-5 0</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49.243"/>
    </inkml:context>
    <inkml:brush xml:id="br0">
      <inkml:brushProperty name="width" value="0.08571" units="cm"/>
      <inkml:brushProperty name="height" value="0.08571" units="cm"/>
    </inkml:brush>
  </inkml:definitions>
  <inkml:trace contextRef="#ctx0" brushRef="#br0">18 43 7993,'0'-17'141,"0"5"-69,0 1 1,0 9 48,0 2 1,0 2-1,0 9 1,0 3-33,0 1 1,0 3-1,0 1 1,0 2-95,0 3 1,0 5 0,0-4 0,0 0-23,0 1 1,0 3-1,0-6 1,0 0-117,0 2 1,0-5 0,0 3 0,0-3 84,0-3 1,0 0 0,0 1 0,0-1-575,0 1 1,0-6-361,0-1 992,0-7 0,-8 4 0,-1-8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7:53.057"/>
    </inkml:context>
    <inkml:brush xml:id="br0">
      <inkml:brushProperty name="width" value="0.08571" units="cm"/>
      <inkml:brushProperty name="height" value="0.08571" units="cm"/>
    </inkml:brush>
  </inkml:definitions>
  <inkml:trace contextRef="#ctx0" brushRef="#br0">481 1 7263,'-7'9'-411,"4"-2"546,-8-7 0,5 2-146,-4 3 1,4-3 90,-4 3 1,4-3-1,-2 0-19,0 3 0,-4-3 0,1 5-53,-3 0 0,-2-5 1,0 5-1,0-2-3,0 1 0,0 1 0,-2-4 0,-2 5 12,-1 0 0,-6-2 0,4 3 1,0 0 3,0 0 0,1-4 1,6 4-1,0 0-39,0 0 0,6-6 0,-1 4-11,-2 0 1,6-3-1,0 5-38,0-2 0,5 0 52,-3-2 1,3-1 12,2 7 1,2-8-1,3 3 0,4-5 1,7-1 10,0 0 0,0 6 0,0-1 0,0-1 0,0-3 1,0-1 0,0 0 0,1 2 2,-1 4 1,0-5-1,0 5 1,0-3 3,0 3 1,0-3-1,0 6-10,0-2 1,-2 0-1,-1-3 1,-3 1-1,3-1 1,-4 3 0,1 0-12,3 2 0,-4-4-129,1 6 1,-6-6 74,1 6 1,-3-6 0,-2 6 23,0 2 1,0-5-1,-2 1 1,-1 0-2,-3 0 1,-6-3 0,3 4-1,-2 1 16,1-2 1,-1 5 0,-5-5 8,0 0 0,0 3 0,2-5 0,1 1 73,2-1 0,1 5-23,-6-1 0,0 1 0,0 1-31,0-2 0,5-6 0,2 6-4,2 1 1,-4-3-9,6 2 0,-1-6 0,6 6 1,2-8 7,4 3 1,-3 1-1,8-2 6,1-1 1,3-3 0,1-1 0,0 0 21,0 0 1,1 0-1,3 0 1,1 0 7,-1 0 0,3 0 0,0 0 0,1 0-11,-1 0 0,3 0 0,-2 0 1,1 0 21,3 0 1,1 0 0,-1 0 0,-3 0-74,-2 0 0,0 0 1,-3 0-1,1 0-76,-1 0 1,-2 0 9,-2 0 1,-2 2-82,-3 4-110,3-5 279,-12 6 0,-2-14 0,-9-2 0</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49.655"/>
    </inkml:context>
    <inkml:brush xml:id="br0">
      <inkml:brushProperty name="width" value="0.08571" units="cm"/>
      <inkml:brushProperty name="height" value="0.08571" units="cm"/>
    </inkml:brush>
  </inkml:definitions>
  <inkml:trace contextRef="#ctx0" brushRef="#br0">0 158 7950,'6'-18'-74,"0"1"0,7 5 0,-1 0 0,4 1 18,1 1 1,1-3 0,-1 5 0,1 0 91,-1 0 0,6-3 0,1 5 0,-1 0 33,2-2 0,-6 6 0,7-4 0,-3 4 8,0 2 0,1 0 0,-7 0 0,0 0-28,1 0 0,-1 0 0,-1 2 0,-2 2-134,-3 2 1,-7 8-1,2-3 108,-4 5 0,-2-4 0,0-1-64,0 3 1,0 1 0,-2 1 0,-2-3 39,-2-1 0,-7-2 0,1 3 0,-2-1 2,3 2 1,-5-7-1,5 1 1,-5-2 7,-1 0 1,-1 5 0,-1-5-1,-3-2-7,-1-2 0,0 0 0,5 2 0,-1 2-54,-4-2 1,3-3-1,-3-1 1,4 0 1,1 0 1,6 0-1,1 0-674,-3 0-150,6 0 874,1 0 0,7-7 0,0-3 0</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50.134"/>
    </inkml:context>
    <inkml:brush xml:id="br0">
      <inkml:brushProperty name="width" value="0.08571" units="cm"/>
      <inkml:brushProperty name="height" value="0.08571" units="cm"/>
    </inkml:brush>
  </inkml:definitions>
  <inkml:trace contextRef="#ctx0" brushRef="#br0">210 53 7419,'6'-12'1,"0"1"1,-2 1 145,-10-2 1,-4 4 0,-7 8-62,-1 0 0,1 0 0,-1 2 1,1 2 6,-1 2 1,1 6 0,-1-5 0,3 3-55,3 4 1,-3-1-1,5 1 1,0-2-54,4 1 0,4 3 0,2 1 35,0 1 0,2-3 1,4-1-1,6-5-199,3-1 0,3 0 0,-1-4 0,3 2 11,3-2 0,-4-3 0,7-1 0,-3 0 111,0 0 1,2-1 0,-3-3 0,1-4 22,-2-2 0,-1 0 1,-3-3-1,-1 1 21,-5-1 0,3 3 0,-8-2 139,-2-1 1,-2-3 0,-4 1 0,-2 1-38,-2 2 1,-8 7-1,3-5 1,-3 0-79,3 1 1,-5 5 0,4-4 0,-5 2-41,-6 0 1,9 0 0,-3 6-1,1 0-38,1 0 0,3 6 1,2 2-399,2 2 0,-3 1 464,5 7 0,8 7 0,8 2 0</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50.451"/>
    </inkml:context>
    <inkml:brush xml:id="br0">
      <inkml:brushProperty name="width" value="0.08571" units="cm"/>
      <inkml:brushProperty name="height" value="0.08571" units="cm"/>
    </inkml:brush>
  </inkml:definitions>
  <inkml:trace contextRef="#ctx0" brushRef="#br0">88 1 7535,'-16'2'355,"2"2"0,5 4-246,1 1 0,-4 3 0,5 5-3,-3 1 0,6-7 1,-2 1-66,4 2 0,2 1 0,0 3-123,0-1 0,6-5 0,2-3 0,2-1-189,3-4 1,-3 4 0,1-2-250,3-2 0,2-2 520,1-2 0,8-8 0,2-2 0</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50.610"/>
    </inkml:context>
    <inkml:brush xml:id="br0">
      <inkml:brushProperty name="width" value="0.08571" units="cm"/>
      <inkml:brushProperty name="height" value="0.08571" units="cm"/>
    </inkml:brush>
  </inkml:definitions>
  <inkml:trace contextRef="#ctx0" brushRef="#br0">18 36 6625,'0'-18'144,"0"9"1,-2 1-424,-4 8 0,4 2 279,-4 4 0,4 3 0,2 9 0</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51.142"/>
    </inkml:context>
    <inkml:brush xml:id="br0">
      <inkml:brushProperty name="width" value="0.08571" units="cm"/>
      <inkml:brushProperty name="height" value="0.08571" units="cm"/>
    </inkml:brush>
  </inkml:definitions>
  <inkml:trace contextRef="#ctx0" brushRef="#br0">1 36 7863,'10'0'124,"3"2"1,-5 2-43,2 2 0,-6 7-46,1-1 0,3-3 0,-2 3-53,-2 2 0,-2-5-120,-2 3 1,0-6-63,0 5 182,0-7 1,-2 4-2,-4-8 1,4-2 0,-4-4-19,4-5 0,8 1 1,2 0-1,0 1-10,-1-1 0,7 0 0,-2-3 0,1 1 29,-1-2 0,3 5 1,-3-1-1,4 2 49,1 4 1,1 0 0,-1 1 0,0-3-48,1 2 0,-1 2 1,1 2-1,-1 0 144,1 0 1,-1 0 0,1 2 45,-1 4 1,1-2 0,-1 5-81,1-1 0,-1 0 0,1-4 1,-3 3-22,-3 3 0,-3-4 1,-5 6-130,2 1 1,0-3-272,-6 2 1,0-7 0,-2 5 41,-4-2 0,2-2 0,-7-6 1,-3 0-445,-1 0 728,5 0 0,-6 0 0,7 0 0</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51.727"/>
    </inkml:context>
    <inkml:brush xml:id="br0">
      <inkml:brushProperty name="width" value="0.08571" units="cm"/>
      <inkml:brushProperty name="height" value="0.08571" units="cm"/>
    </inkml:brush>
  </inkml:definitions>
  <inkml:trace contextRef="#ctx0" brushRef="#br0">1 68 8051,'8'-10'-151,"-5"-3"0,7 5 158,-2-2 0,-2 5 374,-6-7-276,0 8 1,2-2 0,2 12-44,1 6 0,1 3 1,-6 3-1,0-1-32,0 1 0,0-1 0,0 2 1,0 3-46,0 1 0,0 6 0,0-6 0,0 1-1,0 1 1,0-6 0,0 7 0,0-3-50,0 0 0,0 0 1,0-5-1,0-1-158,0 1 1,0-1 102,0 1 150,0-8-34,8-3 1,-4-7 0,6-2-1,-1-2 62,1-1 0,-4-7 1,3 4-1,1 0-55,0 1 0,1-5 0,5 4 0,-2 1-7,-3-1 0,1 2 1,5 4 41,1-4 0,-1 4 1,1-4-1,-1 6 10,1 6 0,-1-2 0,1 6 35,-1-2 0,-5 3 0,-1-3 0,1 2 13,-2 3 1,-3-3 0,-5 0-102,4-3 0,-4 7-1,4-2 0,-6 1 0,-6-1 0,-4-4 21,1-1 1,-7-5-1,5 4 1,-5-4-103,-1-2 0,-1 6 1,1 0-1,-1-2-284,1-2 0,5-2 0,0 0 1,-1 0 22,-3 0 1,5 0 0,-1-2 347,-2-4 0,-1-4 0,-3-7 0</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51.901"/>
    </inkml:context>
    <inkml:brush xml:id="br0">
      <inkml:brushProperty name="width" value="0.08571" units="cm"/>
      <inkml:brushProperty name="height" value="0.08571" units="cm"/>
    </inkml:brush>
  </inkml:definitions>
  <inkml:trace contextRef="#ctx0" brushRef="#br0">0 36 8058,'8'-18'378,"1"9"-351,9 3 1,-1 4 0,1 2-1,-1 0 54,1 0 0,-1 0 0,1 0 0,-1 0-340,1 0 1,5 0 0,0 0 258,-1 0 0,-3 0 0,-2 0 0</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52.847"/>
    </inkml:context>
    <inkml:brush xml:id="br0">
      <inkml:brushProperty name="width" value="0.08571" units="cm"/>
      <inkml:brushProperty name="height" value="0.08571" units="cm"/>
    </inkml:brush>
  </inkml:definitions>
  <inkml:trace contextRef="#ctx0" brushRef="#br0">298 0 8071,'-18'0'-22,"7"2"1,-1 2-60,-2 2 1,-1 2 0,-3-5 0,1 5 180,-1 2 1,3-4-1,1 3 1,3 1 0,-3 0 0,-1-1 0,-1 5 0,2-2 18,3 1 1,-1 3-1,-3 1-53,3 1 1,2-1 0,6 1-1,-1-1 3,1 1 1,2-1 0,2 1 0,0-1-86,0 0 1,0 1 0,2-1-50,4 1 1,1-1-1,7-1 1,-3-3 33,3-1 0,2-6 0,1 4 1,1-3-216,-1-3 1,6 4 0,1-2 0,-3-2-216,-2-2 1,5-2 0,-1 0 460,-2 0 0,6 0 0,1 0 0</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53.140"/>
    </inkml:context>
    <inkml:brush xml:id="br0">
      <inkml:brushProperty name="width" value="0.08571" units="cm"/>
      <inkml:brushProperty name="height" value="0.08571" units="cm"/>
    </inkml:brush>
  </inkml:definitions>
  <inkml:trace contextRef="#ctx0" brushRef="#br0">1 0 8021,'10'0'199,"-5"0"0,-9 2-123,-1 4 0,-1 4 0,6 7 0,0 1-47,0-1 0,0 1 0,0-1 0,0 1-119,0-1 0,0 1 0,0-1 0,0 0-158,0 1 1,0-1-1,0 1-15,0-1 0,0-5-804,0 0 1067,0-9 0,0 5 0,0-8 0</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53.585"/>
    </inkml:context>
    <inkml:brush xml:id="br0">
      <inkml:brushProperty name="width" value="0.08571" units="cm"/>
      <inkml:brushProperty name="height" value="0.08571" units="cm"/>
    </inkml:brush>
  </inkml:definitions>
  <inkml:trace contextRef="#ctx0" brushRef="#br0">348 0 7765,'-12'6'-28,"3"2"1,-1 0 53,0 0 0,1-1 0,-5-3 1,2 4-21,-1 2 0,-1-4 1,1 3-1,1 1-13,-2 0 1,-1-5 0,-3 5 0,1 0-45,-1 0 1,1-7-1,-1 5 97,1 0 1,0-6 0,-1 4 95,1-4 1,5-2-47,0 0-45,8 0 1,-1 0-21,10 0 0,3 2 0,6 1 1,-3 3 9,3-2 0,0 0 0,-1 0 0,-1 2 3,1-2 0,3 3 1,1 1-1,1 2-21,-1 3 0,-1-3 0,-3 0 0,-1 0-132,2-1 0,1 1 0,3 4-101,-1-3 1,1-1 0,-3 3 0,-1-3-179,-3-2 1,-5 4-1,6-7 388,1-1 0,3 6 0,1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7:54.311"/>
    </inkml:context>
    <inkml:brush xml:id="br0">
      <inkml:brushProperty name="width" value="0.08571" units="cm"/>
      <inkml:brushProperty name="height" value="0.08571" units="cm"/>
    </inkml:brush>
  </inkml:definitions>
  <inkml:trace contextRef="#ctx0" brushRef="#br0">321 1 6970,'-9'0'-180,"-5"0"1,5 0 222,-7 0 0,5 0 14,0 0 0,1 0-1,-6 0 1,0 0-23,0 0 1,5 0-56,0 0 0,0 0-20,-5 0 1,0 0 0,0 1 37,0 5 0,6-5 1,-1 7-5,-2-1 0,1-4 0,0 8 60,1 1 1,7 3 0,-3 1-36,0 0 0,5-6 0,-3 1-15,3 2 1,2 1-1,0 2 1,0 0-7,0 0 1,2 0-1,1 0 1,5 0-2,1 0 0,-4 0 0,4 0 1,-2 0 1,-4 0 0,5 0 0,-1 0 0,0 0-1,0 0 1,4 2 0,-4 0 17,2-2 1,-6 4 0,4-10 0,-1 5-9,-1 1 0,6 0 0,-6 0 0,0 0-1,3 0 0,-7 0 0,6 0 0,-1 0-28,-1 0 0,1-5 0,-6-1 1,0 3 12,0 1 1,5 2-1,0 0 18,-1 0 1,-2-5-1,-2-1 59,0 3 1,0 1-55,0 2 0,0-5-10,0 0-9,0-8 0,0 6-3,0-4 141,0-3-78,0 5 34,0-7 0,1 0-32,5 0 0,1 2 1,5 2 14,-1 1 1,0 0 0,5-5-49,0 0 0,-6 0 0,1 0-1,2 0 0,1 0 1,2 0-81,0 0 0,0 0 1,0 0-1,0 0-413,0 0 0,-5-1 470,-1-5 0,1-3 0,5-7 0</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54.107"/>
    </inkml:context>
    <inkml:brush xml:id="br0">
      <inkml:brushProperty name="width" value="0.08571" units="cm"/>
      <inkml:brushProperty name="height" value="0.08571" units="cm"/>
    </inkml:brush>
  </inkml:definitions>
  <inkml:trace contextRef="#ctx0" brushRef="#br0">330 0 6536,'-12'0'877,"1"0"-743,-3 0 1,4 2-1,-1 2-100,-3 2 0,-1 6 0,-1-5 0,3 1 44,1 0 0,0 3 1,-5-5-1,-1 0 20,1 2 1,-1-4 0,1 5-30,-1-1 0,1 6-65,0-3 1,1-1-1,2 0-28,3-2 87,7 5 1,-2-5-23,12 4 0,4 1 1,7-7-1,1-2-10,-1-2 0,0 4 0,1-1 1,-1-1-24,1-2 0,5 4 0,0 0 1,-1-2-22,-3-2 1,4 4 0,1-1 0,-1-1-115,2-2 0,-5-2 0,3 2-260,-4 4 0,-1-4-207,-1 4 1,1-4-86,-1-2 679,-7 0 0,-2 0 0,-8 0 0</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54.840"/>
    </inkml:context>
    <inkml:brush xml:id="br0">
      <inkml:brushProperty name="width" value="0.08571" units="cm"/>
      <inkml:brushProperty name="height" value="0.08571" units="cm"/>
    </inkml:brush>
  </inkml:definitions>
  <inkml:trace contextRef="#ctx0" brushRef="#br0">1 123 7759,'0'-12'-127,"0"0"1,0 6 180,0-5 0,0 5 1,1-4 21,5 3 1,-2-5-1,6 4-8,-2-2 0,-1 7 0,-1-3 0,4 2 7,0-2 1,-1 4 0,-3-4 10,6 4 0,3 2 1,3 0-12,-1 0 0,-5 0 0,0 0-142,1 0 0,3 8-4,1 4 0,1 3 0,-3 3-48,-3-1 1,-4-5-1,-8-1 1,0 3 3,0 2 0,0-5 0,0 1-29,0 1 1,0 3-122,0 1 250,0 1 91,-8-8-94,-2-3 1,0-14 122,5-5 0,3-4 0,2-1-69,0 0 1,5 5 0,3 0-36,2-1 0,-4-1 0,3 0 1,1 5-10,0 1 0,-4 0 0,5 4 4,3-1 0,1-1 1,3 4 1,-1-4 1,1 4-1,-1-4 1,1 4 56,-1 2 1,1 0 0,-1 0-1,1 0 128,-1 0 0,0 0 1,1 0 106,-1 0 0,1 0-212,-1 0 0,-1 8 1,-3 2-58,-1-1 0,-8 7-6,2-4 0,2 3-817,-3 3 1,-1-1 233,-10 1 1,3-9 130,-9-3 437,8-4 0,-4 6 0,8 1 0</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55.393"/>
    </inkml:context>
    <inkml:brush xml:id="br0">
      <inkml:brushProperty name="width" value="0.08571" units="cm"/>
      <inkml:brushProperty name="height" value="0.08571" units="cm"/>
    </inkml:brush>
  </inkml:definitions>
  <inkml:trace contextRef="#ctx0" brushRef="#br0">0 18 6922,'18'0'-53,"-6"0"1,-1 0 198,3 0 1,1-6 0,3 0-19,-1 2 0,1 2 0,-1 2 66,1 0 1,-7 0 0,1 0-47,1 0 1,-3 0-1,2 2-49,1 4 1,-3-2-1,2 6 1,-1-1-55,-1 1 1,6 2 0,-7 5-88,1 0 1,6-5-1,-7 0 1,3-1 33,0-1 1,-7 6 0,5-5 0,-2 5 0,3 1 0,-3 1 19,2-1 1,-6 1-1,2-1-154,-4 1 0,-2-1 1,0 1 89,0-1 0,-2 0 0,-4 1 42,-6-1 0,2-1 0,-1-3 0,-1-1 72,2 2 1,-5-5-1,5 3 1,-1 0 5,-1-3 1,2 1-1,-3-6 1,1 4 67,-2 1 0,5-5 0,-3 2-149,-1-4 0,-3 4 1,-1 0-311,-1-2 0,6-2 1,1-2-1122,-3 0 1444,-1 0 0,5 0 0,2 0 0</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56.521"/>
    </inkml:context>
    <inkml:brush xml:id="br0">
      <inkml:brushProperty name="width" value="0.08571" units="cm"/>
      <inkml:brushProperty name="height" value="0.08571" units="cm"/>
    </inkml:brush>
  </inkml:definitions>
  <inkml:trace contextRef="#ctx0" brushRef="#br0">18 18 6979,'-9'-8'0,"1"-2"0</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57.059"/>
    </inkml:context>
    <inkml:brush xml:id="br0">
      <inkml:brushProperty name="width" value="0.08571" units="cm"/>
      <inkml:brushProperty name="height" value="0.08571" units="cm"/>
    </inkml:brush>
  </inkml:definitions>
  <inkml:trace contextRef="#ctx0" brushRef="#br0">18 18 7133,'-10'0'-489,"2"0"945,8 0 101,0 0-484,8 0 0,-4 0-50,8 0 1,-1 0-1,5-2-22,-4-3 1,3 3-56,-3-4 1,3 4-12,3 2 1,-1 0-204,1 0 1,-3 2 0,-1 2 116,-3 1 1,1 1 0,5-6 150,1 0 0,-8 0 0,5 8 0,-5 2 0</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57.377"/>
    </inkml:context>
    <inkml:brush xml:id="br0">
      <inkml:brushProperty name="width" value="0.08571" units="cm"/>
      <inkml:brushProperty name="height" value="0.08571" units="cm"/>
    </inkml:brush>
  </inkml:definitions>
  <inkml:trace contextRef="#ctx0" brushRef="#br0">0 0 7900,'12'10'-518,"0"-4"637,-8-4 1,5-2 67,-3 0 1,4 0-168,7 0 1,-5 0 0,0 0-105,1 0 0,3 0-432,1 0 1,1 0 515,-1 0 0,1 0 0,-1 0 0</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57.991"/>
    </inkml:context>
    <inkml:brush xml:id="br0">
      <inkml:brushProperty name="width" value="0.08571" units="cm"/>
      <inkml:brushProperty name="height" value="0.08571" units="cm"/>
    </inkml:brush>
  </inkml:definitions>
  <inkml:trace contextRef="#ctx0" brushRef="#br0">1 1 8176,'7'17'142,"-5"-5"1,6 0 0,-2 1-101,0 3 0,0-5 1,-6 1-1,1 2-4,5 1 1,-4 3 0,4-1-299,-4 0 1,0 1 0,2-1-120,2 1 1,-1-1 0,-3-1-415,4-4 793,-4-5 0,6 1 0,-8 2 0</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58.366"/>
    </inkml:context>
    <inkml:brush xml:id="br0">
      <inkml:brushProperty name="width" value="0.08571" units="cm"/>
      <inkml:brushProperty name="height" value="0.08571" units="cm"/>
    </inkml:brush>
  </inkml:definitions>
  <inkml:trace contextRef="#ctx0" brushRef="#br0">629 0 7750,'-11'0'237,"-1"2"-138,-1 4 1,3-2 0,-2 6 0,-1-1-2,-3 1 1,4 2-1,1 5 1,-3 1-108,-1-1 1,-3 6 0,-1 1-1,-3-3 44,-1-1 0,-2 3 1,4 2-1,-3 0-71,3 0 1,-6 5 0,0-7 0,-2-2 17,-1-1 1,7 3-1,-4 0 1,2-1-28,3-3 1,3-2 0,2 1 0,-1-3 7,1-3 1,5 4-1,2-5-610,3 5 1,1-5 646,6 1 0,0 0 0,0 5 0</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59.052"/>
    </inkml:context>
    <inkml:brush xml:id="br0">
      <inkml:brushProperty name="width" value="0.08571" units="cm"/>
      <inkml:brushProperty name="height" value="0.08571" units="cm"/>
    </inkml:brush>
  </inkml:definitions>
  <inkml:trace contextRef="#ctx0" brushRef="#br0">0 71 6960,'0'-12'152,"2"2"-92,4 2 1,-4 1 0,6 3 0,-1-2 11,5 2 0,-2 0 0,1 0-21,3-1 0,1-1 0,3 6 30,-1 0 1,1 0 0,-1 0 40,1 0 1,-1 0-54,1 0 0,-1 8-143,1 3 0,-9-1 1,-3 1-188,-4 3 0,-2 2 145,0 1 1,-2 1 0,-4-1 48,-5 0 1,1-5 0,0 0 0,1-1 37,-1-1 0,-2 4 0,-3-7 63,3 3 1,-4-4 0,5 4 48,-5-3 0,5-1 1,1-4 24,2 4 0,0-4 9,3 4 22,3-4-106,-6-2 1,8 2-50,0 3 20,0-3 1,8 6 40,3-8 0,-1 0 1,2 0 42,1 0 0,-3 0 0,2 0 72,1 0 0,3 0 0,1 0-53,1 0 0,-1 0 1,1 0-12,-1 0 1,0 0-1,1-2-33,-1-4 1,1 4 0,-1-3-284,1 3-1309,-8 2 1529,-3 0 0,-7 7 0,0 3 0</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14.669"/>
    </inkml:context>
    <inkml:brush xml:id="br0">
      <inkml:brushProperty name="width" value="0.08571" units="cm"/>
      <inkml:brushProperty name="height" value="0.08571" units="cm"/>
    </inkml:brush>
  </inkml:definitions>
  <inkml:trace contextRef="#ctx0" brushRef="#br0">263 1 7130,'-2'9'315,"-4"-3"-217,-6-4 0,3-2 0,-1 2-18,2 4 1,-3-2-57,5 7 0,-6-5 0,4 4 0,1 0 0,-1-1 11,4 5 0,-4-4 1,0 1-16,-1 3 0,-1 1 0,-2 3 0,5-1-4,-1 1 1,4-1 0,-6 1-1,3-1 1,3 1 1,-4-1-1,0 0 1,0 1-48,1-1 0,1 1 0,4-1 0,-2 1 29,-2-1 0,0 1 0,6-1 0,0 1 1,0-1 1,-6 1-1,1-1 1,1 1 0,2-1 1,2 0 0,0 1 23,0-1 1,0 1-1,0-1 8,0 1 0,2-1 1,2 1-31,1-1 0,3-1 0,-4-3 0,2-1-5,-2 2 0,4-5 1,-3 3-1,1-1 11,2-1 1,-4 6-1,6-5-11,-3 5 1,5-4 0,-4-1-3,1 3 0,-5-5 0,4 1-34,0-2 1,0 0-1,5-4-287,-1 1 1,-1 1-97,7-6 0,-1 0 421,1 0 0,-1-8 0,1-1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7:55.104"/>
    </inkml:context>
    <inkml:brush xml:id="br0">
      <inkml:brushProperty name="width" value="0.08571" units="cm"/>
      <inkml:brushProperty name="height" value="0.08571" units="cm"/>
    </inkml:brush>
  </inkml:definitions>
  <inkml:trace contextRef="#ctx0" brushRef="#br0">49 161 7042,'-9'7'-397,"0"-5"0,6 5 424,-3 0 0,1 2 1,3 6-56,-3-5 1,3 5 0,-3-5 88,3 5 1,2-5-1,0 1-6,0 1 1,2 3 0,1 1 20,2 0 0,8-6-39,-2 1 1,3-2 0,2 2 0,0-6 2,0-3 0,0-2 0,0 0 0,0 0 12,0 0 1,0 0 0,2 0 0,2 0-33,1 0 1,0 0-1,-5-2 1,0-2 10,0-1 0,-5-6 1,0 4 22,1-2 0,-5 4 1,1-6-20,-1-1 1,-6-2 0,5-2-18,-4 0 1,-2 0-1,0-1 1,0 1-15,0 0 1,0 0 0,0 0 0,0 0-12,0 0 0,-2 0 0,-2 0 0,-3 0 9,-2 0 1,4 0 23,-6 0 1,1 2 0,-7 3 0,3 4-3,4 0 1,-5 5 0,5-3-60,-5 3 0,-1 2 0,0 0 0,0 0-85,0 0 1,0 0 0,0 2 93,0 3 1,2-1 0,1 5 0,3-1-46,-3 1 0,4-3 0,0 4 72,2 3 0,0-1 0,4 1 26,-3-2 1,1-1 0,7 4 66,3-3 1,-1-2-1,6-5 4,3 1 0,1 0 0,2-5 0,0 0 11,0 0 0,0 0 0,0 0-71,0 0 1,0 0-1,0 0 1,0 0-75,0 0 1,-5-5 0,0 0-209,1 1 0,-3 2 104,2 2 0,-6 0-1009,6 0 1149,-8 0 0,12 0 0,-6 0 0</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15.735"/>
    </inkml:context>
    <inkml:brush xml:id="br0">
      <inkml:brushProperty name="width" value="0.08571" units="cm"/>
      <inkml:brushProperty name="height" value="0.08571" units="cm"/>
    </inkml:brush>
  </inkml:definitions>
  <inkml:trace contextRef="#ctx0" brushRef="#br0">18 35 7724,'8'-10'-903,"-6"-5"1055,6 13 0,-10-6 195,-4 8-166,4 0-92,-13 0 1,13 2-1,-4 4-30,4 6 1,2-3-1,0 3-58,0 1 1,0 3 0,0 1 30,0 1 1,6-6 0,1-1-43,3 3 1,2 1-3,5 3 1,1-3 0,-1-1-1,1-4-58,-1-3 0,-5-1 1,-1-4-1,3 2 57,2 2 1,1 0 0,0-6-10,1 0 1,-1 0 0,1 0-1,-1-2-16,1-4 0,-1 2 0,1-6-4,-1 2 1,-5-3 0,-2 3 0,-1 0 1,1 1 0,-6-7 1,4 2 27,-1-3 1,-5 3 0,4 1 0,-2-3 38,2-2 1,-4 5-1,4-1 233,-4-1-47,-2 5 0,0-2-178,0 4-105,0 4 1,1-3 79,5 10 1,-4-1-9,4 8 0,-4-1 1,0 7 20,4-1 0,-4 1 1,3-1 19,-3 1 1,4-1 0,2 1-3,2-1 1,-6 1-1,1-1 1,-1-1-15,2-5 1,-4 5 0,4-5-17,-4 5 1,-2 1 0,2 1-13,4-1 0,-4 1 0,3-1 69,-3 1 0,-4-7-49,-3 1 1,1-2-1,-8 3 1,-2-3 27,-1-2 0,3 3 0,1-5 2,-3-2 0,-5 0 0,-1 0 0,5 2-54,-1-2 0,1-2 0,-3-2 1,1 0-109,-1 0 1,1 0 0,-1 0 0,1 0-130,-1 0 1,1 0 0,-1 0 38,1 0 1,0 0 0,-1 0 202,1 0 0,-1-8 0,1-2 0</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16.506"/>
    </inkml:context>
    <inkml:brush xml:id="br0">
      <inkml:brushProperty name="width" value="0.08571" units="cm"/>
      <inkml:brushProperty name="height" value="0.08571" units="cm"/>
    </inkml:brush>
  </inkml:definitions>
  <inkml:trace contextRef="#ctx0" brushRef="#br0">1 262 6254,'0'10'1175,"0"-2"-979,0-1 1,2-5 113,3 4-188,-3-4 1,8-2-69,-4 0 0,-4-2 1,6-2-1,-3-3-23,1-3 1,0 4 0,-6-6-37,0-1 0,6 3 0,0-2-14,-2-1 0,-3-3 0,-1-1-2,0-1 0,6 1 0,0-1 10,-2 1 1,-2 0 0,-2-1-20,0 1 1,2 5 2,4 0 76,-4 1-89,5 1-13,-7 2 0,2 8 97,4 0 1,2 2-1,6 2 34,-3 2 0,-5 6 0,4-5 1,-3 3 1,7 2-1,-4 5 3,-1 1 0,5-1 0,-6 0-58,1 1 0,-3-3 1,4-1-1,-2-2-192,-4 1 0,3-3 0,-1 2 0,0-1 62,2-1 1,-6 6 0,6-7 0,-3 3 105,1-1 0,8 1 0,-5 6 0</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17.031"/>
    </inkml:context>
    <inkml:brush xml:id="br0">
      <inkml:brushProperty name="width" value="0.08571" units="cm"/>
      <inkml:brushProperty name="height" value="0.08571" units="cm"/>
    </inkml:brush>
  </inkml:definitions>
  <inkml:trace contextRef="#ctx0" brushRef="#br0">1 18 7100,'7'-10'412,"-5"2"0,14 8-319,-5 0 0,-1 0 0,2 0 10,1 0 1,3 0-1,1 0-95,1 0 1,-1 0 0,1 0 0,-1 0 39,1 0 0,-1 0 1,1 0-1,-1 0-40,1 0 0,-1 0 0,0 0 7,1 0 0,5 0 1,1 0 36,-3 0 1,-8 0-188,-1 0-567,-8 0 702,4 0 0,-8 0 0,0 0 0</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18.280"/>
    </inkml:context>
    <inkml:brush xml:id="br0">
      <inkml:brushProperty name="width" value="0.08571" units="cm"/>
      <inkml:brushProperty name="height" value="0.08571" units="cm"/>
    </inkml:brush>
  </inkml:definitions>
  <inkml:trace contextRef="#ctx0" brushRef="#br0">1 18 7875,'9'-8'-241,"-1"6"0,-10-5 454,-4 7-40,5 0-35,-7 0 1,8 7-46,0 5 1,2 4 0,2 1-41,1 1 1,3-1-1,-4 0-43,2 1 0,2-6 0,-4-1 0,3 1-36,3-2 1,2 5 0,5-5 6,1 0 0,-1-3 1,1-7-1,-1 2-15,0 4 0,1-4 0,-1 4 0,1-4 7,-1-2 0,-5 0 1,0-2-6,1-4 0,3 2 0,1-6 0,-1 1-1,-5-1 1,3 4 0,-6-4 0,1 1 10,5-1 0,-6 4 0,-1-3 0,-1-1-12,0 0 1,6-2 80,-6-5 1,-1 5 127,-5 1-80,0 7-54,0-4-15,0 8 0,0 2-8,0 4 0,0 4 0,0 7 6,0 0 0,0-5 1,0 0 13,0 1 0,0 3 1,2 1-8,4 1 1,-4-1 0,4 1-1,-2-1-12,2 1 1,-4-7-1,3 1-20,-3 2 1,-2 1 0,0 3-8,0-1 1,0 0 0,0 1-6,0-1 1,0 1 0,-2-1 45,-3 1 1,1-7 0,-6 1 0,0 0 31,1-3 0,3 5 0,-6-6-21,-1 1 0,3-5 0,-2 2-22,-1-4 1,-3-2-1,-1 0-24,-1 0 0,1 0 0,-1 0 0,1 0-119,-1 0 1,1 0 0,-1 0 56,1 0 1,-1 0 0,1 0 0,0 0-68,-1 0 1,1 0 0,-1 0-504,1 0 1,5 0 633,0 0 0,8 0 0,-3 0 0</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19.179"/>
    </inkml:context>
    <inkml:brush xml:id="br0">
      <inkml:brushProperty name="width" value="0.08571" units="cm"/>
      <inkml:brushProperty name="height" value="0.08571" units="cm"/>
    </inkml:brush>
  </inkml:definitions>
  <inkml:trace contextRef="#ctx0" brushRef="#br0">1 1 6482,'11'0'325,"1"0"-147,0 0 1,5 0-49,1 0 0,-7 0-92,1 0 1,0 0 0,5 0 25,1 0 0,-1 6 0,0-1-2,1-1 1,-1 4 0,1 0-11,-1 2 0,1-1 0,-1 5 1,1-3-30,-1 3 0,1 0 0,-1-1 1,1-1-30,-1 1 1,0 3-1,1 1 1,-1 1-18,1-1 1,-6 3 0,-1 1 0,3 2 14,1-1 0,-3-3 0,0 1 0,1 1 4,3 2 0,-5 2 0,-1-3 1,0 1 3,-1-2 1,-3-1 0,4-3-1,-2 3 50,-4 3 0,3-4 0,-1 5 0,-2-3 3,-2 2 0,-2-3 0,0 3 0,0-4-33,0-1 0,0 5 0,-2 0 1,-2-1 1,-2-3 0,-7-1 0,3-1 0,-2 1-21,1-1 1,-1 0-1,-5 1 22,-1-1 0,7-5 0,-1-2 0,-2-1 10,-1 1 0,3-6 0,1 4-58,-3 0 1,4-6-1,-1 3-221,-3-3 1,-2 4-5,-1 0 0,5 0 0,1-6-969,-3 0 1219,6-8 0,-7-2 0,5-7 0</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19.990"/>
    </inkml:context>
    <inkml:brush xml:id="br0">
      <inkml:brushProperty name="width" value="0.08571" units="cm"/>
      <inkml:brushProperty name="height" value="0.08571" units="cm"/>
    </inkml:brush>
  </inkml:definitions>
  <inkml:trace contextRef="#ctx0" brushRef="#br0">88 88 7635,'-10'0'-1343,"1"0"1456,3 0 0,2 0 8,-8 0 0,3-2-34,-3-4 1,2 2 0,6-8 17,-1-1 0,-1 3-42,6-2-18,0 9 1,2-11 0,4 8-99,5 2 0,-1 2 0,2 2 43,1 0 1,-3 0 0,2 0 12,1 0 0,-3 0 1,1 0-23,3 0 1,-6 8 0,0 2-7,-1 0 0,-5 5 20,4-3 1,-4 3 0,-4 3 0,-4-1 0,2 1 1,-5-1 4,1 1 0,-6-1-11,3 0 1,1-1-1,0-2 4,3-3 1,-1-7-1,4 4 22,-2 0 0,0-6-9,6 5-5,0-7 0,2 6 4,4 0 1,-2 0 0,8-6 40,1 0 1,3 0-1,1 0 18,1 0 0,-7 0 0,1 0 36,1 0 1,3 0 0,1 0 14,1 0 0,-1 0-69,1 0 0,-7 0-351,1 0 329,-8 0-25,4 0 0,-16 8 0,-2 1 0</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21.178"/>
    </inkml:context>
    <inkml:brush xml:id="br0">
      <inkml:brushProperty name="width" value="0.08571" units="cm"/>
      <inkml:brushProperty name="height" value="0.08571" units="cm"/>
    </inkml:brush>
  </inkml:definitions>
  <inkml:trace contextRef="#ctx0" brushRef="#br0">0 18 6922,'12'0'47,"0"0"0,-6 0 1,5 0-30,3 0 0,1 0 0,3 0-30,-1 0 1,1 0-1,-1 0 1,1 0-2,-1 0 0,1 0 0,-1 0 0,0 0 4,1 0 0,5 0 0,1 0 0,-3 0 7,-2 0 1,1 0 0,1 0 0,2-2 23,-1-4 0,3 4 1,-2-4-1,-2 4 1,-1 2 0,3 0 0,0 0 0,-1 0 42,-3 0 1,-1 0 0,-1 0 0,1 0-11,-1 0 1,1 0 0,-1 0 0,0 0 12,1 0 0,-1 0 0,1 0-8,-1 0 0,1 0 0,-1 0-76,1 0 0,-1 6-108,1 0 1,-3 2 0,-1-5-489,-3 3-111,1 0 456,6-6 267,-9 0 0,-9 0 0,-9 0 0</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21.658"/>
    </inkml:context>
    <inkml:brush xml:id="br0">
      <inkml:brushProperty name="width" value="0.08571" units="cm"/>
      <inkml:brushProperty name="height" value="0.08571" units="cm"/>
    </inkml:brush>
  </inkml:definitions>
  <inkml:trace contextRef="#ctx0" brushRef="#br0">0 0 6881,'18'0'-83,"-7"0"272,1 0 0,0 0-154,5 0 0,1 2 0,-1 4 19,1 6 0,-3-2 1,-1-1-1,-3 1-38,3 0 1,-4-4 0,1 3-25,3-1 0,1 4 0,3-7-5,-1-1 0,-5 0 0,0 0 11,1 2 1,-3 2 22,2-2 1,-3-3 3,3 9 0,-4-6 63,-8 5 1,0-5-36,0 6 1,-2-2 0,-2 3 0,-4-3 84,-2-2 1,-1 5-113,-7-1 1,1 3 0,1 3 0,3-3-21,1-3 1,2 4 0,-3-7 0,3 3-1,2 0 0,0-3 0,5 5 0,-3-2 3,2 1 0,-4-3 1,2 1-51,2 3 0,-3-4-223,1 1-178,-8-7 1,10 6-1,-7-6 442,-3 2 0,-1-1 0,-3-5 0</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28.091"/>
    </inkml:context>
    <inkml:brush xml:id="br0">
      <inkml:brushProperty name="width" value="0.08571" units="cm"/>
      <inkml:brushProperty name="height" value="0.08571" units="cm"/>
    </inkml:brush>
  </inkml:definitions>
  <inkml:trace contextRef="#ctx0" brushRef="#br0">1 157 8062,'17'-2'126,"1"-4"1,-6 5 0,-3-7-218,-1 0 0,0 4 102,-2-8 1,-3 3 0,7-5 0,0 3-14,0-3 1,-7 4 0,3-1 55,-4-3 1,-2 4 0,2 1 91,4 1-54,-4 2-459,6 6 304,-8 0 1,0 2 0,0 4 64,0 5 0,0-1 0,0 2 0,0 1-23,0 3 0,5 1 0,1 3 0,-2 1 80,-2 2 0,0 1 0,2-7 0,2 3-35,-2 3 0,0-4 0,-1 5 0,3-5-226,-2-2 1,4 1-94,-2-1 0,5 1 75,-5-1 1,0-5-752,-6 0 971,0-1 0,0-1 0,0-2 0</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28.385"/>
    </inkml:context>
    <inkml:brush xml:id="br0">
      <inkml:brushProperty name="width" value="0.08571" units="cm"/>
      <inkml:brushProperty name="height" value="0.08571" units="cm"/>
    </inkml:brush>
  </inkml:definitions>
  <inkml:trace contextRef="#ctx0" brushRef="#br0">0 18 6872,'18'0'258,"-7"-6"0,1 0-102,2 2 1,1 3 0,3 1-86,-1 0 1,-5 0-1,-1 0 1,3 0-64,2 0 1,1 0 0,0 0-145,1 0 0,-6 0 1,-1 0-83,3 0 0,-5 0-84,3 0 302,-8 0 0,4 0 0,-8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7:55.643"/>
    </inkml:context>
    <inkml:brush xml:id="br0">
      <inkml:brushProperty name="width" value="0.08571" units="cm"/>
      <inkml:brushProperty name="height" value="0.08571" units="cm"/>
    </inkml:brush>
  </inkml:definitions>
  <inkml:trace contextRef="#ctx0" brushRef="#br0">81 1 7498,'9'0'-785,"-2"0"855,-7 0 1,-2 0 0,-1 1-45,-3 5 0,-1-4 1,4 5-38,-3 0 0,-4 2 1,3 5 13,-2-3 1,3 3 0,-3-3-8,2 3 1,-3 2-1,4 0-41,3 0 0,1 0 37,2 0 1,5-5 0,2-2 19,2-2 1,2-2 0,5-5 0,0 0-8,0 0 1,0 0 0,2 0-1,2 0-2,1 0 1,0 0-1,-5 0 1,0 0 23,0 0 0,0-5 0,0-2 83,1-2 0,-1-2 1,0-5-34,0 0 1,-7 0-1,-4 0-29,-3 0 1,-2 0-46,0 0 1,-2 2 0,-2 1-1,-3 4-72,-2 2 0,-1-4 0,-8 6 0,-2 1-120,-1 3 0,-6 1 0,4 0 0,-2 0-26,-4 0 1,1 0 0,-1 0 214,3 0 0,-1 7 0,-5 2 0</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29.002"/>
    </inkml:context>
    <inkml:brush xml:id="br0">
      <inkml:brushProperty name="width" value="0.08571" units="cm"/>
      <inkml:brushProperty name="height" value="0.08571" units="cm"/>
    </inkml:brush>
  </inkml:definitions>
  <inkml:trace contextRef="#ctx0" brushRef="#br0">245 71 8032,'9'-8'-627,"7"6"1,-14-8 687,4 5 1,-5 1 247,-1-8-208,0 8 0,0-6 0,-1 7-62,-5-3 0,2 0 1,-8 6 13,-1 0 1,-3 0-1,-1 0 9,-1 0 1,-5 0-1,-2 2-37,-3 4 1,13-2 0,-3 5 0,3-1-1,-1-4 0,5 4 0,1-1 1,0 3-44,1 4 1,5-5 0,-2 3-3,4 2 0,2 1 0,2 3 10,4-1 1,-2-5-1,7-3 1,1 1 6,-2 0 0,5-4 1,-3 3-1,3-1-21,3-4 0,5 4 0,0-2 0,-1-2-128,-3-3 0,-1-1 0,-1 0 0,1 0 75,-1 0 1,0-1 76,1-5 0,-1-4 0,1-7 0</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29.371"/>
    </inkml:context>
    <inkml:brush xml:id="br0">
      <inkml:brushProperty name="width" value="0.08571" units="cm"/>
      <inkml:brushProperty name="height" value="0.08571" units="cm"/>
    </inkml:brush>
  </inkml:definitions>
  <inkml:trace contextRef="#ctx0" brushRef="#br0">18 1 8117,'-9'0'-255,"1"0"0,8 2 1,0 4 363,0 5 0,0 5 0,0 1 0,0 1-48,0-1 0,0 1 0,0-1 1,0 1 2,0-1 0,0 3 1,0 1-1,2 2-20,4-1 0,-4-1 1,4 0-1,-5 2-72,-1-1 1,0-3 0,0 1 0,2 1-13,4 2 0,-4 1 0,6-7-90,0 0 1,-6 1 0,3-1-139,-3 1 0,-2-1-67,0 1 1,0-1 0,0 1 334,0-1 0,0 1 0,0-1 0</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29.983"/>
    </inkml:context>
    <inkml:brush xml:id="br0">
      <inkml:brushProperty name="width" value="0.08571" units="cm"/>
      <inkml:brushProperty name="height" value="0.08571" units="cm"/>
    </inkml:brush>
  </inkml:definitions>
  <inkml:trace contextRef="#ctx0" brushRef="#br0">280 88 7119,'9'-7'-285,"-3"-5"1,-4 2 434,-2-1 1,0 5 104,0-6 0,-2 6-152,-4-5 1,3 7 0,-9-2-22,-2 4 0,-1 2 1,-3 0-28,1 0 1,-1 0 0,1 0 0,-1 0 26,1 0 1,0 2 0,-1 4-64,1 5 0,-1-1 0,3 2 0,1-1-59,2-1 1,7 6 0,-5-5 33,2 5 1,2-5 0,8 1-5,4 2 0,-2-1 0,6 1 0,-1-5-142,1-1 1,2 0 0,5-4 65,1 2 1,-1 0-1,1-6 1,-1 0-12,0 0 0,1 0 1,-1 0 81,1 0 1,-1-6 0,-1-2 0,-3 0 44,-1 0 1,-6-5 0,4 1 52,-3-3 0,5-3 0,-6 1 126,-2-1 0,-2 1 79,-2-1 0,0 7 24,0-1-391,0 8 0,0-2 69,0 12 0,5 4 0,1 7-231,-2 1 1,4-1-1,-2 1 90,-2-1 0,3 1 0,1-1-108,2 1 0,-6-7 0,3-1-111,1-2 1,-4 3 369,8-5 0,-1 0 0,7-6 0</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30.330"/>
    </inkml:context>
    <inkml:brush xml:id="br0">
      <inkml:brushProperty name="width" value="0.08571" units="cm"/>
      <inkml:brushProperty name="height" value="0.08571" units="cm"/>
    </inkml:brush>
  </inkml:definitions>
  <inkml:trace contextRef="#ctx0" brushRef="#br0">0 33 8117,'8'-10'-14,"-6"1"-53,4 3 1,-2 4 155,2-4 0,-4 6 0,3 6 25,-3 6 1,-2 3 0,2 3 0,2-1-69,2 1 1,0-1 0,-6 2 0,0 3-37,0 1 1,0 2 0,0-3 0,0 1-97,0-2 0,0-1 1,0-1-1,0 2-84,0 3 1,0-1-1,0-6 1,2-1 27,4-4 0,-4 3 0,3-3-161,-3 3 1,0 1 302,4-5 0,-4 5 0,6-6 0</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30.601"/>
    </inkml:context>
    <inkml:brush xml:id="br0">
      <inkml:brushProperty name="width" value="0.08571" units="cm"/>
      <inkml:brushProperty name="height" value="0.08571" units="cm"/>
    </inkml:brush>
  </inkml:definitions>
  <inkml:trace contextRef="#ctx0" brushRef="#br0">1 18 7726,'11'-6'-281,"1"0"323,2 3 1,1 1-1,3 2 1,-1 0-18,1 0 0,-1 0 0,0 0 0,3 0-87,3 0 1,-3 0 0,3 0 0,-2 0-221,2 0 0,-3 0 0,3 0 282,-3 0 0,-3 0 0,0 0 0</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31.270"/>
    </inkml:context>
    <inkml:brush xml:id="br0">
      <inkml:brushProperty name="width" value="0.08571" units="cm"/>
      <inkml:brushProperty name="height" value="0.08571" units="cm"/>
    </inkml:brush>
  </inkml:definitions>
  <inkml:trace contextRef="#ctx0" brushRef="#br0">245 70 8117,'2'-15'-537,"3"3"639,-3-4 1,-2 9-17,-11-5 0,1 4 0,-2 8-14,-1 0 1,-9 0 0,-1 0-48,2 0 1,-4 0 0,1 0 0,5 2 25,5 4 1,-1-2-1,5 7-112,0 3 1,-3 2-1,7 1 1,2 0-77,2 1 1,2-1 0,0 1 90,0-1 0,0 1 0,2-3 1,2-1-169,2-2 0,2-3 0,-3 5 125,7-3 0,4-1 0,1 2 41,1-6 0,-7-4 0,1-2-15,1 0 1,3 0-1,1 0 149,1 0 1,-7-6-1,-1-2 1,0 0 23,0 0 0,-7-5 0,5 1-64,0-3 1,-4-3 0,6 1 110,-3-1 0,5 1-86,-6-1 0,2 9 0,-5 1 10,3 0-106,0 6 24,-6-6 0,0 10 63,0 4 0,0-2 1,0 8-4,0 1 1,0 3 0,2-1 0,2-1-3,2-2 1,2-3 0,-5 5 0,5-4 15,2-3 1,-4 5-1,3-4 1,1 0 16,0-1 0,1-1 0,7-6-35,-1 0 0,1 0 0,-1 0-307,1 0 0,-1-2-197,1-4 0,-3 2 0,-3-7 449,-6-3 0,3-1 0,1-3 0</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32.132"/>
    </inkml:context>
    <inkml:brush xml:id="br0">
      <inkml:brushProperty name="width" value="0.08571" units="cm"/>
      <inkml:brushProperty name="height" value="0.08571" units="cm"/>
    </inkml:brush>
  </inkml:definitions>
  <inkml:trace contextRef="#ctx0" brushRef="#br0">70 1 7589,'-17'0'-464,"7"2"550,4 4 1,4 3-1,2 9 1,0-1-54,0 1 0,0-1 1,0 1-1,0 1-37,0 4 0,0-3 1,0 5-1,0-2-62,0 1 0,0 1 0,0-4 0,0 2-69,0-1 1,0-3 0,0-1 0,0-1-7,0 1 1,-2-1 0,-2 1-374,-2-1 514,1-7 0,-3 5 0,-2-5 0</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32.528"/>
    </inkml:context>
    <inkml:brush xml:id="br0">
      <inkml:brushProperty name="width" value="0.08571" units="cm"/>
      <inkml:brushProperty name="height" value="0.08571" units="cm"/>
    </inkml:brush>
  </inkml:definitions>
  <inkml:trace contextRef="#ctx0" brushRef="#br0">14 70 7813,'18'-17'-58,"-3"5"0,-1 3 0,-3-1-101,3 0 1,7 6-1,3-2 1,-3 4 89,-2 2 1,-1 0 0,-1 0 0,1 0 99,-1 0 1,-5 0 0,-1 0 10,3 0 1,2 2-28,1 4 1,-5 2-1,-3 6-19,-1-3 0,-2 1 0,-4 3 0,2-1-9,2-2 0,-1-7 7,-5 7 0,-1-2 0,-5 3 26,-6-1 0,-3-8 0,-3 4 0,1-3 26,-1 1 0,-5 0 0,0-6 0,1 0-6,3 0 0,-4 0 0,-1 0 0,3 0-28,1 0 0,3 0 0,0 2 23,-1 4 1,1-4-297,-1 4 0,8-2 0,7-1-416,6 3 677,7 0 0,8-6 0,-1 0 0</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33.020"/>
    </inkml:context>
    <inkml:brush xml:id="br0">
      <inkml:brushProperty name="width" value="0.08571" units="cm"/>
      <inkml:brushProperty name="height" value="0.08571" units="cm"/>
    </inkml:brush>
  </inkml:definitions>
  <inkml:trace contextRef="#ctx0" brushRef="#br0">228 18 7824,'-8'-10'-184,"4"2"214,-8 8 1,6 0 0,-5 0 0,-3 0-13,-1 0 0,3 0 0,0 0 0,-1 2 43,-3 4 0,-1-4 0,-1 6 0,3 0-108,3 3 0,-1-1 0,7 2 0,0-1 29,-2-1 0,6 6 0,-4-5 0,4 5 7,2 1 1,0 1 0,2-1-3,4 1 0,-2-1 0,8-1 0,1-3-12,3-1 0,-3-6 1,3 3-1,3-1-27,1-4 1,-1-2 0,-1-2 0,1 0 1,4 0 0,-3 0 0,3-2 0,-4-4 39,-1-5 1,-1 1 0,1-2 0,-3-1-9,-3-3 0,2-1 0,-9-1 46,-1 1 1,-2-1-1,-2 1 1,0-1 28,0 1 0,-8-1 1,-3 3-65,-5 3 0,-1-1 0,-1 7 1,1 2-48,-1 2 0,1 2 1,0 0-1,-1 0 20,1 0 1,1 2 0,2 2-1,5 4-180,1 1 1,0 1-1,4 4 1,-1-3 214,1 3 0,10 1 0,3 3 0</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33.329"/>
    </inkml:context>
    <inkml:brush xml:id="br0">
      <inkml:brushProperty name="width" value="0.08571" units="cm"/>
      <inkml:brushProperty name="height" value="0.08571" units="cm"/>
    </inkml:brush>
  </inkml:definitions>
  <inkml:trace contextRef="#ctx0" brushRef="#br0">140 1 7268,'-17'0'-394,"5"0"1,0 0 473,-1 0 0,-3 0 0,1 2 170,3 3 1,-2-1 0,7 6-155,-3-2 1,6 5 0,-2-1-46,4 3 0,2-3 0,0 0-51,0 1 0,2 1 1,2-1-1,4-3 47,2-2 1,1 6-1,7-5-108,-1 1 1,8 0 0,3-7-563,-1 3 1,-2 0 622,-8-6 0,1-8 0,-1-1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7:56.358"/>
    </inkml:context>
    <inkml:brush xml:id="br0">
      <inkml:brushProperty name="width" value="0.08571" units="cm"/>
      <inkml:brushProperty name="height" value="0.08571" units="cm"/>
    </inkml:brush>
  </inkml:definitions>
  <inkml:trace contextRef="#ctx0" brushRef="#br0">0 32 7310,'16'0'124,"1"0"-81,-1 0 0,5 0 0,0 0 0,-1 0-151,-2 0 0,-2 0 0,2 0 1,1 0 19,3 0 1,1 0-1,-4 0 1,3 0-35,-3 0 1,4 0-1,-1 0 1,-3-1-15,-1-5 1,0 5 0,2-5 135,1 4 0,0-5 0,-5-2 0</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33.508"/>
    </inkml:context>
    <inkml:brush xml:id="br0">
      <inkml:brushProperty name="width" value="0.08571" units="cm"/>
      <inkml:brushProperty name="height" value="0.08571" units="cm"/>
    </inkml:brush>
  </inkml:definitions>
  <inkml:trace contextRef="#ctx0" brushRef="#br0">35 35 7766,'-12'-15'-624,"1"3"514,7 4-685,-4 8 795,8 8 0,0 2 0,0 7 0</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34.104"/>
    </inkml:context>
    <inkml:brush xml:id="br0">
      <inkml:brushProperty name="width" value="0.08571" units="cm"/>
      <inkml:brushProperty name="height" value="0.08571" units="cm"/>
    </inkml:brush>
  </inkml:definitions>
  <inkml:trace contextRef="#ctx0" brushRef="#br0">1 87 8090,'1'-9'176,"5"3"1,-2 4-119,8 2 1,-6 2-91,5 4 0,-7-2-43,2 7 0,2 1 0,-2 5-61,-3 1 1,-1-1 0,-2 1 40,0-1 0,0-5-63,0 0 159,0-9 102,0 5 0,0-10-92,0-4 1,0 3 0,0-9-6,0-2 1,0-1-1,0-3-18,0 1 0,6-1 1,2 1-1,2 1-56,3 5 0,1-5 0,-1 7 62,-1-1 1,0-4 0,5 8 0,1 1 9,-1-3 1,-5 6-1,-1-4 1,3 4 19,2 2 0,1 0 1,0 0-14,1 0 0,-6 0 0,-1 0 0,1 2 167,-2 4 1,5-2 0,-3 7-105,3 3 1,-5-4 0,-2 1-86,-1 3 0,-5 1 0,6 1 1,-2-2 10,0-3 0,0 1-579,-6 5 0,5 1-494,1-1 1073,0-7 0,2 6 0,2-7 0</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34.418"/>
    </inkml:context>
    <inkml:brush xml:id="br0">
      <inkml:brushProperty name="width" value="0.08571" units="cm"/>
      <inkml:brushProperty name="height" value="0.08571" units="cm"/>
    </inkml:brush>
  </inkml:definitions>
  <inkml:trace contextRef="#ctx0" brushRef="#br0">1 18 7881,'0'-10'-15,"0"2"0,0 10 0,0 4 100,0 6 1,2 3 0,1 4-1,3 3-80,-2 1 1,4 2-1,-2-3 1,-2 1-55,-2-2 1,-2 5 0,2-3 0,1-2-69,3-1 1,0-3 0,-6 0 0,0 1-73,0-1 0,0-5 0,0 0-293,0 1 230,0-5 0,-2 0 252,-4-8 0,-3 0 0,-9 0 0</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34.674"/>
    </inkml:context>
    <inkml:brush xml:id="br0">
      <inkml:brushProperty name="width" value="0.08571" units="cm"/>
      <inkml:brushProperty name="height" value="0.08571" units="cm"/>
    </inkml:brush>
  </inkml:definitions>
  <inkml:trace contextRef="#ctx0" brushRef="#br0">0 53 7527,'10'-8'-490,"6"6"521,-5-3 0,5-3 65,1 2 0,1 0 0,-1 6 123,1 0 1,-1 0-88,1 0 1,-1 0 0,0 0-4,1 0 0,-6-2 1,-1-2-223,3-1 1,-5-1-624,3 6-114,-8 0 830,4 0 0,-8 0 0,0 0 0</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37.446"/>
    </inkml:context>
    <inkml:brush xml:id="br0">
      <inkml:brushProperty name="width" value="0.08571" units="cm"/>
      <inkml:brushProperty name="height" value="0.08571" units="cm"/>
    </inkml:brush>
  </inkml:definitions>
  <inkml:trace contextRef="#ctx0" brushRef="#br0">367 53 7403,'-6'-12'-141,"0"1"1,-7 7 0,1-4 0,-3 2 272,-3 0 0,1 0-97,-1 6 1,-1 0 0,-3 0 0,-1 0 31,2 0 1,-4 0-1,1 0 1,3 0 13,2 0 1,1 2 0,1 4-75,-1 6 1,3 3 0,3 3-39,6-1 1,4 1 0,2-1 18,0 1 1,2-1-1,4 1 1,6-3 0,3-3 1,3 1 0,-1-5 0,1 0-24,-1 0 0,6-3 0,1-5 0,-3 0-61,-2 0 1,5 0 0,-1 0-1,-4-1-10,-5-5 0,1 2 0,-3-8 81,4-1 1,-5-3-1,-1-1-3,-2-1 1,3 1 0,-5-1 26,-2 1 1,-2-1 250,-2 1 186,0 7-338,0 2-65,0 24 1,0-4-1,0 11 1,0-4-51,0-1 1,0-7 0,0 1-310,0 2 0,2 1 1,4 1 81,5-5 1,-1 3 242,2-8 0,-1 7 0,7-3 0</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37.969"/>
    </inkml:context>
    <inkml:brush xml:id="br0">
      <inkml:brushProperty name="width" value="0.08571" units="cm"/>
      <inkml:brushProperty name="height" value="0.08571" units="cm"/>
    </inkml:brush>
  </inkml:definitions>
  <inkml:trace contextRef="#ctx0" brushRef="#br0">1 18 6404,'17'0'445,"-5"0"-350,-1 0 1,-5 0 0,4 2-37,-2 4 1,-1-3 0,-3 9-8,2 2 0,0-5 1,-6 3-103,0 2 0,0-5 1,0 3 2,0 2 1,0-5-20,0 3 1,-2-6-10,-4 5 84,4-7 1,-6 2 0,8-12 27,0-5 0,0 1 0,0-2-30,0-1 1,0 3 0,0-2-50,0-1 0,2-1 1,2 1-1,4 3 28,2 2 1,-4-4-1,5 7 1,3-1-54,1-2 1,3 6 0,-1-4 62,1 4 1,5 2 0,0 0 0,-1 0 38,-3 0 1,-2 0 0,1 0 54,-1 0 0,1 6 0,-1 0 0,1 0-26,-1 2 0,-5-6 0,0 5-12,1 1 1,3 2-123,1 7 0,-7 1-137,-4-1 1,-4-5-89,-2-1 1,-6-5-1,-2 4 295,-2-2 0,-1 5 0,-7-3 0</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38.344"/>
    </inkml:context>
    <inkml:brush xml:id="br0">
      <inkml:brushProperty name="width" value="0.08571" units="cm"/>
      <inkml:brushProperty name="height" value="0.08571" units="cm"/>
    </inkml:brush>
  </inkml:definitions>
  <inkml:trace contextRef="#ctx0" brushRef="#br0">280 35 7890,'9'-2'-117,"-3"-4"0,-12 2 0,-5-5 1,-5 1 136,-1 4 1,-1 2 0,1 2 0,-1 0 31,1 0 1,-1 0 0,1 0-1,-1 0 27,1 0 0,-1 8 0,1 3-52,-1 5 1,7-4 0,1-1 0,2 3-38,4 1 0,-3-3 1,1 0 2,2 1 0,2 3 0,4 1-31,4 1 1,4-7-1,7-1 1,0-2-43,1-4 0,-1 0 0,3-1 1,1 3 4,2-2 0,1-2 0,-7-2 0,1 0-176,-1 0 1,6-6 0,1-1-444,-3-3 694,-2-2 0,7-13 0,1-2 0</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38.720"/>
    </inkml:context>
    <inkml:brush xml:id="br0">
      <inkml:brushProperty name="width" value="0.08571" units="cm"/>
      <inkml:brushProperty name="height" value="0.08571" units="cm"/>
    </inkml:brush>
  </inkml:definitions>
  <inkml:trace contextRef="#ctx0" brushRef="#br0">0 1 7695,'10'2'-147,"-4"4"0,1-3 0,-1 9 0,-2 2 246,-2 1 0,4 8 0,0 3 0,-2-1-46,-2 0 0,3 6 0,1-2 0,-2 2 9,-2-2 0,0 4 0,2-5 0,2 1-18,-2 0 1,-3-2 0,-1 4 0,0-4-41,0-2 0,0 1 1,2-5-1,2 2-16,2-1 0,0-3 0,-6-2-68,0 1 1,6-6-23,0-1 0,1-7 102,-1 2 0,-4-4 0,6-2 0</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40.078"/>
    </inkml:context>
    <inkml:brush xml:id="br0">
      <inkml:brushProperty name="width" value="0.08571" units="cm"/>
      <inkml:brushProperty name="height" value="0.08571" units="cm"/>
    </inkml:brush>
  </inkml:definitions>
  <inkml:trace contextRef="#ctx0" brushRef="#br0">0 53 7121,'0'-12'-86,"0"1"0,2 7 1,2-4 216,2 0 203,0 6-258,-6-5-6,0 7 0,0 7 1,-2 5-17,-4 4 1,4 1 0,-4 1 0,4-1-61,2 0 1,0 7 0,0-1 0,0-2-8,0-1 1,2-3-1,2 1 1,2-1-58,-2 1 1,0-1-1,0 1 16,2-1 0,5 1-140,-5-1 1,2-7 34,-2-4 180,-4-5 0,3-2 0,-9-5-61,-1-6 1,-1 2 0,6-1-22,0-3 0,0-1 0,0-3 35,0 1 1,2 1 0,2 3 0,3 3 19,3 2 0,-4-4 1,6 7-1,1 1 42,3 2 0,-5 2 0,1-2 0,2-2-22,1-2 0,3 0 1,-1 6-1,0 0 52,1 0 0,-1 0 0,1 2 0,-1 2 2,1 2 0,-1 2 0,1-4 0,-1 3-69,1 3 0,-3-4 0,-1 4 1,-5-1-7,-1 1 0,4-4 1,-6 5-16,-2 3 1,3 2 11,-1 1 0,-2 1 29,-10-1 0,-3-5 1,-9-3 55,1-1 1,-1-2-1,1-6 1,-3 0-22,-3 0 1,4 0 0,-5 0 0,3 0-6,-2 0 0,3 0 1,-5 0-1,2 0-161,-1 0 1,-1 0 0,4 0-188,-2 0 1,-1 0-455,7 0 753,7 0 0,10 0 0,18 0 0,9 0 0</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40.669"/>
    </inkml:context>
    <inkml:brush xml:id="br0">
      <inkml:brushProperty name="width" value="0.08571" units="cm"/>
      <inkml:brushProperty name="height" value="0.08571" units="cm"/>
    </inkml:brush>
  </inkml:definitions>
  <inkml:trace contextRef="#ctx0" brushRef="#br0">280 35 7916,'10'-2'-1040,"-4"-3"1223,-5 3 1,-1-8 0,-1 6-34,-5-2 1,2 0 0,-8 6-101,-1 0 1,3 0-1,-2 0-28,-1 0 1,-3 0 0,-1 0-1,-1 0-30,1 0 0,5 0 1,0 0-1,-1 0 3,-3 0 1,-1 6-1,-1 0 1,3 0-11,3 2 0,-1-5 0,5 7 1,0 0 6,0 0 1,3-5 0,5 7-80,0 2 0,0 1-2,0 3 1,2-7-1,3-1 49,7-2 1,3-2-1,3-6 1,-1 0-1,1 0 0,-1 0 0,1-2 14,-1-4 1,1 2-1,-3-8 56,-3-1 1,1 3 0,-5-2 67,2-1 1,-6 3 159,2-2 11,3 9-99,-7-13-194,6 14 1,-6 2-68,4 12 1,-4 3 0,6 1-1,-3-3-124,1-1 1,2-6-1,-4 5-82,2 3 0,7-6 0,-1-2-65,3-4 362,3-2 0,-1 7 0,1 3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7:56.700"/>
    </inkml:context>
    <inkml:brush xml:id="br0">
      <inkml:brushProperty name="width" value="0.08571" units="cm"/>
      <inkml:brushProperty name="height" value="0.08571" units="cm"/>
    </inkml:brush>
  </inkml:definitions>
  <inkml:trace contextRef="#ctx0" brushRef="#br0">0 1 7637,'0'9'-161,"0"0"60,0-4 1,0-1-1,2 5 31,3-2 0,-3 5 0,3-1 71,-3 3 0,-2 2 1,0 0-25,0 0 1,0 6 0,0-1-1,0-1-25,0-3 1,-2-1-1,-1 2 1,-3 2-42,3 1 1,1 1 0,2-6-1,0 0-121,0 0 0,0-6 210,0 1 0,0 0 0,0 5 0</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41.292"/>
    </inkml:context>
    <inkml:brush xml:id="br0">
      <inkml:brushProperty name="width" value="0.08571" units="cm"/>
      <inkml:brushProperty name="height" value="0.08571" units="cm"/>
    </inkml:brush>
  </inkml:definitions>
  <inkml:trace contextRef="#ctx0" brushRef="#br0">158 225 7714,'0'-11'-382,"0"-1"0,0 6 0,-2-4 653,-4 3 0,4-1-109,-4 2 1,-4 4-103,-1-4 0,1 4 0,-2 2 17,-1 0 0,-3 0 1,-1 2-36,-1 4 0,7-4 0,1 6 0,2 0 10,4 3 0,2-1 0,2 2-13,0 1 0,0 3-42,0 1 0,0 1 0,2-1-1,4 1 0,2-7 1,6-1-1,-3-2-22,3-4 0,1 3 0,3-1-56,-1-2 0,1-2 0,-1-2 0,1 0-80,-1 0 0,1 0 1,-1 0-1,0-2 78,1-4 1,-1 2 0,1-5 0,-3-1 34,-3 0 0,4 4 1,-7-5-1,3-3 29,0-1 0,-9-3 0,3 1 16,-4-1 1,4-5 0,0 0 0,-2 1 37,-2 3 1,-2 1 0,0 1 86,0 0 1,0 5-1,0 0 13,0-1 0,0 3 27,0-2 98,0 1-229,0 1 1,0 4 16,0 12 1,0 4 0,0 7-10,0 1 1,5-1 0,1 1 0,-2-1-34,-2 0 0,-2 1 0,0-1 0,0 1-6,0-1 0,0 1 1,0-1-256,0 1 1,6-1-232,0 1 1,2-7-241,-3 1 727,-3-8 0,14 4 0,-7-8 0</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41.781"/>
    </inkml:context>
    <inkml:brush xml:id="br0">
      <inkml:brushProperty name="width" value="0.08571" units="cm"/>
      <inkml:brushProperty name="height" value="0.08571" units="cm"/>
    </inkml:brush>
  </inkml:definitions>
  <inkml:trace contextRef="#ctx0" brushRef="#br0">176 18 7886,'9'-8'-601,"-1"6"533,-8-5 116,0 7 0,-2 0 0,-2 2 1,-4 1-31,-1 3 1,3 0 0,-4-4 0,0 2 9,1 2 1,-3 5-1,-5-5-10,-1-2 1,1 4 0,-1 0 40,1 1 0,5-5 16,1 2-80,7-4-19,-4-2 0,10 0 0,4 2 0,5 4 0,-1-4 0,2 5 18,1 1 1,3-4 0,-1 8 0,-1-1 0,-3-1 0,1 4 0,6-7 21,-1 3 0,1 0 1,-1 3 1,0-1 0,1-2 0,-1 1 0,-1-3 10,-4 0 0,1-4 1,-5 5-19,2-1 1,-5 4-95,7-6-130,-8 7 0,4-9-623,-8 8 837,0-8 0,7 3 0,3-7 0</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45.213"/>
    </inkml:context>
    <inkml:brush xml:id="br0">
      <inkml:brushProperty name="width" value="0.08571" units="cm"/>
      <inkml:brushProperty name="height" value="0.08571" units="cm"/>
    </inkml:brush>
  </inkml:definitions>
  <inkml:trace contextRef="#ctx0" brushRef="#br0">18 70 7691,'-9'-17'-211,"3"-1"560,4 9-52,2-7-167,0 14-109,0-6 0,0 16 0,0 4 1,2 3-33,4 3 1,-4-1 0,5 1-1,-1-1-10,0 1 0,6-1 0,-4 3 0,-1 1-26,1 2 0,4 1 1,-5-5-1,1 2-7,0 3 1,0-1 0,-4-6 0,1 1-198,-1-1 0,-2 1 0,-2-1-98,0 1 1,-2-7-172,-4 1 520,-3-8 0,-9 4 0,1-8 0</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45.633"/>
    </inkml:context>
    <inkml:brush xml:id="br0">
      <inkml:brushProperty name="width" value="0.08571" units="cm"/>
      <inkml:brushProperty name="height" value="0.08571" units="cm"/>
    </inkml:brush>
  </inkml:definitions>
  <inkml:trace contextRef="#ctx0" brushRef="#br0">0 123 7597,'0'-18'-848,"0"1"1016,0-1 1,8 1-94,4-1 0,3 7 0,3 1 0,-1 2-12,1 5 0,-1 1 0,1 2 0,-1 0-28,1 0 0,-1 0 0,0 0 1,1 0-28,-1 0 1,1 2 0,-1 1 0,1 5-15,-1 2 0,-5 0 0,-2 3 0,-1-1-8,1 1 0,-4 3 0,4 1-135,-3 1 0,-1-1 81,-6 1 0,-2-1 68,-4 1 0,-3-9 1,-9-1-1,1-2 20,-1 0 1,-5 0 0,-2-6 0,0 0 4,-1 0 1,-3 5 0,6 1-1,2-2-27,1-2 1,3-2-1,-1 0 1,1 0-182,-1 0 0,7 0-508,-1 0 417,8 0 1,4 0 273,12 0 0,3 0 0,3 0 0</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46.150"/>
    </inkml:context>
    <inkml:brush xml:id="br0">
      <inkml:brushProperty name="width" value="0.08571" units="cm"/>
      <inkml:brushProperty name="height" value="0.08571" units="cm"/>
    </inkml:brush>
  </inkml:definitions>
  <inkml:trace contextRef="#ctx0" brushRef="#br0">0 70 7178,'0'-18'-72,"0"9"153,8 1 1,-4 8 0,8 0 23,1 0 1,-3 0-1,2 0-53,1 0 0,-3 0 0,2 0 0,-1 2-83,-1 4 0,5-2 0,-3 7 25,4 3 1,-7-4 0,-1-1-1,-2 1-7,0 0 0,-1-5 1,-3 7-26,4 2 0,-4-5 0,4 3 20,-4 2 1,-2-5-1,-2 1-59,-4-2 1,2-2 91,-7-6 0,5 0 11,-6 0 1,8-2-1,-3-2 6,-1-2 1,6-2 0,-4 2 1,4-5 0,2-5 0,0-1-49,0-1 1,6 7 0,2-1 0,1 0-89,5 3 0,-4-7 1,1 6-1,3-1-30,1-1 1,3 6 0,-1-3 0,1 1-105,-1 4 1,1 2 236,-1 2 0,1 0 0,-1 0 0</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46.540"/>
    </inkml:context>
    <inkml:brush xml:id="br0">
      <inkml:brushProperty name="width" value="0.08571" units="cm"/>
      <inkml:brushProperty name="height" value="0.08571" units="cm"/>
    </inkml:brush>
  </inkml:definitions>
  <inkml:trace contextRef="#ctx0" brushRef="#br0">141 35 7916,'-6'-11'-647,"0"-1"1,-8 8 922,3-1 0,-5 3-3,-1 2 0,-1 7-190,1 5 1,5 3 0,2 3-56,3-1 1,1 1-1,6-1 3,0 1 0,2-1-126,4 1 0,3-7 1,9-1-1,-1-2 34,1-4 0,-1-2 1,3-2-1,1 0 22,2 0 0,0-2 0,-5-2 0,-1-4 35,1-2 1,-1 1 0,1-5 0,-3 2 6,-3-1 0,-2-1 0,-6 1 0,1 1-1,-1-2 0,-2 5 0,-4-3 1,-4 0-16,-5 3 1,-5 1-1,-1 8 1,-1 0-170,1 0 1,-1 0 0,1 0 20,-1 0 0,3 2 0,3 4 161,7 5 0,-5 5 0,0 1 0</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46.896"/>
    </inkml:context>
    <inkml:brush xml:id="br0">
      <inkml:brushProperty name="width" value="0.08571" units="cm"/>
      <inkml:brushProperty name="height" value="0.08571" units="cm"/>
    </inkml:brush>
  </inkml:definitions>
  <inkml:trace contextRef="#ctx0" brushRef="#br0">18 1 7496,'0'11'-810,"0"1"937,0 2 0,0-5 0,0 3-60,0 1 1,0 3 0,0 1 0,0 1-11,0-1 1,6 3 0,-1 1 0,-1 2-46,-2-1 0,-2-3 0,2 1 0,2 1-52,2 2 1,0 0 0,-6-5 0,0-1-68,0 1 1,0-1 0,0 1 0,0-1-43,0 1 0,0-7 0,-2-1-84,-4-2 1,2 3 232,-8-5 0,1 0 0,-7-6 0</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47.284"/>
    </inkml:context>
    <inkml:brush xml:id="br0">
      <inkml:brushProperty name="width" value="0.08571" units="cm"/>
      <inkml:brushProperty name="height" value="0.08571" units="cm"/>
    </inkml:brush>
  </inkml:definitions>
  <inkml:trace contextRef="#ctx0" brushRef="#br0">1 35 7916,'7'-10'-616,"1"1"1,6 5 562,-3-2 1,1 0 0,5 6 0,1 0 161,-1 0 0,1 0 1,-1 0-52,1 0 0,-1 0 0,1 0 0,-1 0 43,1 0 0,-7 0 0,1 0-79,1 0 0,-3 8-52,2 3 0,-8 5 63,2 1 0,-5 1 4,-1-1 0,-7-7 0,-5-2-10,-3 0 1,-3-6-1,1 3 1,-1-3-23,1-2 0,-7 2 0,1 2 0,2 2-22,1-2 1,1 0 0,-2 0-21,-3 1 0,7 3-482,5-2 1,8-2 518,-2 7 0,5-7 0,1 4 0</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47.738"/>
    </inkml:context>
    <inkml:brush xml:id="br0">
      <inkml:brushProperty name="width" value="0.08571" units="cm"/>
      <inkml:brushProperty name="height" value="0.08571" units="cm"/>
    </inkml:brush>
  </inkml:definitions>
  <inkml:trace contextRef="#ctx0" brushRef="#br0">105 70 7851,'-1'-10'4,"-5"5"0,2 3 0,-8 2-45,-1 0 1,3 2 0,-2 3-64,-1 7 0,3 4 0,0 1 103,3 1 0,1-7 0,6 1 0,0 1 11,0 3 1,2-4 0,3-1-80,7 3 0,4-6 1,1-3-1,1-3 44,-1-2 0,0 0 0,3 0 0,1 0 2,3 0 0,-1-5 1,-6-3-1,1 0 42,-1 0 0,-1-5 0,-3 1 1,-1-4 0,-2-1 0,1 0 1,-5-1 35,-4 1 0,-4-1 0,-2 1-37,-2-1 0,-7 7 0,1 1 0,-3 2 3,-3 4 0,-5 2 0,0 2 1,1 0-37,3 0 0,-4 0 0,-1 0 0,3 2-250,2 4 1,7 2 0,2 5-1,2-1 264,5 2 0,-7 1 0,0 3 0</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48.588"/>
    </inkml:context>
    <inkml:brush xml:id="br0">
      <inkml:brushProperty name="width" value="0.08571" units="cm"/>
      <inkml:brushProperty name="height" value="0.08571" units="cm"/>
    </inkml:brush>
  </inkml:definitions>
  <inkml:trace contextRef="#ctx0" brushRef="#br0">273 88 7693,'9'-2'-882,"-1"-2"742,0-2 0,-6-2 310,4 2 0,-4 3 30,-2-9 1,-2 2-112,-4-1 1,-4-3 0,-7 8 18,-1 2 0,1 2 0,-1 2-99,1 0 1,-1 0 0,1 2 0,-1 2-12,1 2 1,-1 6-1,1-5 1,1 3 0,5 4 0,-3-5 0,8 3 0,3 2 7,1 1 1,2 3 0,0-1-154,0 1 1,0-1 0,2-1 0,3-3 39,7-1 1,-2-6 0,1 3-1,5-1 19,5-4 1,-1-2 0,3-2 0,-4 0 60,-1 0 0,-1 0 1,1-2-1,-1-2-30,1-2 1,-7-5 0,-1 3 186,-2-2 0,3-2 189,-5-5 0,0 0-76,-6-1 1,0 6-11,0 1-314,0 7 0,2-2 70,4 12 1,-4 4-1,6 7-22,-1 1 0,-5-1 0,4 0 20,-4 1 0,0 1 0,2 3 7,2 1 1,-1 6 0,-5-6 0,0-1 7,0-3 0,0-1 1,0-1-1,0 1-7,0-1 0,0 0 0,0 1-11,0-1 1,0 1 19,0-1 0,-1-1 0,-5-5 39,-6-5 0,2-2 0,-1 0-24,-3 2 1,-1 0-1,-5-6 1,-1 0 3,-2 0 1,-1 0-1,7-2 1,-3-2-15,-3-2 0,4 0 1,-5 6-1,5-2-61,2-4 1,-1 5 0,1-7-279,-1 0 1,7 6 97,-1-4 1,10-2-1,0 1 232,6-3 0,17-2 0,-1-5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7:57.548"/>
    </inkml:context>
    <inkml:brush xml:id="br0">
      <inkml:brushProperty name="width" value="0.08571" units="cm"/>
      <inkml:brushProperty name="height" value="0.08571" units="cm"/>
    </inkml:brush>
  </inkml:definitions>
  <inkml:trace contextRef="#ctx0" brushRef="#br0">143 177 6851,'-15'2'62,"5"3"1,-3-1-376,8 7 0,-1-6 299,6 6 0,0-6 1,0 6 57,0 1 1,-1-3 0,-3 2 0,-1 1 1,-1 2 0,6 2 31,0 0 1,2-5 0,2 0-35,1 1 0,6-3 0,-4 0 0,2-2 1,3-3 0,3 3 0,1-2 0,0-1-13,0-2 0,0-2 0,0 0 1,0 0 19,0 0 1,0 0 0,2 0-1,1 0-19,3 0 0,-1 0 0,-5 0-41,0 0 0,0-6 0,0-1-4,0-2 0,-5-1 27,0-6 1,-8-1-1,2 1-16,-3 0 0,-2 0 1,0 0-1,-2 0-1,-3 0 0,2 0 0,-6 0 5,2 0 1,-1 0-1,5 0 1,-4 0 0,-2 0 0,3 0 1,-2 0-1,-1 2 12,0 3 1,0-3 0,-4 5 0,3 0-13,-3 4 1,-1-3 0,-2 3 0,0 2-41,0 1 0,0-4 1,0 1-1,0 2-26,0 1 0,0 2 1,0 0-1,0 0 27,0 0 0,0 2 0,-1 1 1,1 2 26,0-1 1,0 3 0,0 0 11,0 2 1,6-4 47,-1 6 0,7 0 1,-1 5 1,5 0 14,5 0 1,4-2-1,7-3-35,0-6 0,0 2 0,0-1 0,0-3 87,0-1 1,1-2 0,0 0 0,3 0-70,1 0 0,1 0 0,-6 0 1,0 0-121,0 0 0,0 0 0,0 0-359,0 0 0,-5 0-11,-1 0 0,-4 0-103,4 0 543,-6 0 0,3 0 0,-7 0 0</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49.201"/>
    </inkml:context>
    <inkml:brush xml:id="br0">
      <inkml:brushProperty name="width" value="0.08571" units="cm"/>
      <inkml:brushProperty name="height" value="0.08571" units="cm"/>
    </inkml:brush>
  </inkml:definitions>
  <inkml:trace contextRef="#ctx0" brushRef="#br0">245 53 7851,'0'-11'-562,"0"-1"0,-2 6 670,-4-6 0,2 9 0,-7-3-19,-3 4 0,4 2 0,-1 0-2,-3 0 0,-1 0 0,-3 0 0,1 0-5,-1 0 0,1 0 0,-1 2-84,1 4 1,1-3-1,3 9 0,1 2 1,8 1 0,-2 3-21,4-1 0,2 1 1,2-1-43,4 0 1,-2-5 0,8-2 0,-1 0-46,-1-1 1,6-5 0,-5 2 0,5-4 50,1-2 0,-5 0 1,-1 0 67,3 0 0,0-2 1,-1-4-10,-1-6 1,-8 3 0,4-1 0,-3 0 7,1 1 1,0 3-1,-4-4 550,4 2-248,-4-5-299,5 11 1,-5-6-26,4 8 1,-2 2 26,8 4 0,-6 2 1,5 5-42,3-1 1,-1-6 0,1 3-341,-2-1 0,-1 4-95,7-6 1,-7-1 461,1-5 0,0 0 0,5 0 0</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49.532"/>
    </inkml:context>
    <inkml:brush xml:id="br0">
      <inkml:brushProperty name="width" value="0.08571" units="cm"/>
      <inkml:brushProperty name="height" value="0.08571" units="cm"/>
    </inkml:brush>
  </inkml:definitions>
  <inkml:trace contextRef="#ctx0" brushRef="#br0">0 33 7686,'0'-12'286,"0"1"-634,0 7 0,0-2 424,0 12 1,0 4 0,0 7 39,0 0 0,0 1 0,0-1 1,0 1-31,0-1 0,0 1 0,2-1 1,2 3-20,2 3 0,0-4 0,-6 5 0,0-3-61,0 2 0,2-3 0,2 3 1,2-4 1,-3-1 1,-1 5 0,-2 0 0,0-1-9,0-3 0,6-7 0,0-1 0,-2 3-360,-2 2 0,-2-5 1,2-1-1112,4-2 1471,-4 5 0,13-11 0,-5 6 0</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49.922"/>
    </inkml:context>
    <inkml:brush xml:id="br0">
      <inkml:brushProperty name="width" value="0.08571" units="cm"/>
      <inkml:brushProperty name="height" value="0.08571" units="cm"/>
    </inkml:brush>
  </inkml:definitions>
  <inkml:trace contextRef="#ctx0" brushRef="#br0">1 105 7851,'17'0'-819,"1"0"0,-1 0 819,1 0 1,-3-2 0,-1-2 41,-2-2 0,-9-7 17,3 1 0,-4 2 1,-2-1-2,0-3 1,0 5 163,0-3 1,-2 8-112,-4-2 1,-3 4-83,-9 2 1,7 0-1,1 2 16,2 4 0,2-2 0,6 8-49,0 1 1,0-3 0,0 1 32,0 3 0,2 2-21,4 1 1,4-1 0,5-3-62,-3-1 1,4-6-89,-5 5 0,5-7 1,1 2-320,1-4 1,-7-2 459,1 0 0,0-8 0,5-2 0</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50.204"/>
    </inkml:context>
    <inkml:brush xml:id="br0">
      <inkml:brushProperty name="width" value="0.08571" units="cm"/>
      <inkml:brushProperty name="height" value="0.08571" units="cm"/>
    </inkml:brush>
  </inkml:definitions>
  <inkml:trace contextRef="#ctx0" brushRef="#br0">1 36 7041,'7'-10'86,"5"4"1,-2 4 0,1 2 29,3 0 1,2 0-1,1 0-2,0 0 0,1-6 0,-1 1-16,1 1 1,-1 2 0,1 2 0,-1 0 1,1 0 1,-1 0 0,1 0-185,-1 0 0,1 0-970,-1 0 1054,-7 0 0,-3 8 0,-7 1 0</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51.795"/>
    </inkml:context>
    <inkml:brush xml:id="br0">
      <inkml:brushProperty name="width" value="0.08571" units="cm"/>
      <inkml:brushProperty name="height" value="0.08571" units="cm"/>
    </inkml:brush>
  </inkml:definitions>
  <inkml:trace contextRef="#ctx0" brushRef="#br0">192 0 7123,'-11'0'-87,"-1"0"1,6 0 0,-5 0 158,-3 0 0,4 0 0,-1 0-15,-3 0 1,-1 8-43,-3 4 0,3 3 0,1 3-13,2-1 1,8-5-1,-1-1-149,3 3 0,4 2 114,3 1 0,3-5 0,6-3 0,-3-1 12,3-4 1,-4-2-1,-1 0 1,1 2 0,0 2 173,-6-1-59,4-5-66,-8 0 1,-8 0-1,-4 0 49,-3 0 0,3 0 0,0 0 15,-1 0 1,3 6-51,-2 0 1,7 6 0,-5-5-5,2 3 1,2 2-92,6 5 1,0 1-58,0-1 1,2 1 75,4-1 0,4-5 0,7-3 0,1-1 17,-1-4 1,1-2-1,-1-2 1,1 0 1,-1 0 1,0 0 0,1 0-1,-3-2-13,-3-4 1,4 2 14,-5-7 0,-1 7 0,0-4 57,-3 0 0,-1 4 60,-6-7 0,-2 7-50,-4-2 1,3 4 0,-9 2 2,-2 0 1,5 0 0,-3 2 30,-2 4 1,5-2 0,-1 7-64,2 3 1,-3-4 0,5 1 0,2 3-37,2 1 0,2-3 0,0 0-63,0 1 1,0 3 0,2-1 0,2-1-12,2-2 1,7-7 0,-1 7-198,3 2 1,3-7 0,-1 1 0,1-2 281,-1 0 0,-7 0 0,13-6 0,-3 0 0</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52.434"/>
    </inkml:context>
    <inkml:brush xml:id="br0">
      <inkml:brushProperty name="width" value="0.08571" units="cm"/>
      <inkml:brushProperty name="height" value="0.08571" units="cm"/>
    </inkml:brush>
  </inkml:definitions>
  <inkml:trace contextRef="#ctx0" brushRef="#br0">70 18 7102,'-8'-10'-111,"-3"4"1,1 4 262,-2 2 0,7 0 48,-7 0 0,8 8-103,-2 3 1,4 5-1,2 1-55,0 1 0,0-1 0,0 1-43,0-1 0,0 1 0,2-1-25,4 1 0,-2-3 1,8-1 25,1-3 1,3-5-1,1 4 1,3-2-98,3-4 1,-4-2 0,5-2 0,-5 0-2,-2 0 1,1-8 61,-1-4 1,-1-3-1,-3-3 6,-1 1 0,-8-1 1,2 1-2,-4-1 1,-2 1 0,0-1 88,0 1 1,0 5 24,0 1 0,0 5-26,0-6-39,0 8 1,-2-3 2,-4 7 1,4 1 0,-4 5-25,4 6 0,2-2 0,0 1 5,0 3 1,0 1 0,0 3-7,0-1 0,2-5 0,2 0 3,2 1 1,6-3 0,-5 0-1,1-1-213,0 1 0,5-4-147,-1 5 0,4-7 361,1 2 0,1 4 0,-1 0 0</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52.742"/>
    </inkml:context>
    <inkml:brush xml:id="br0">
      <inkml:brushProperty name="width" value="0.08571" units="cm"/>
      <inkml:brushProperty name="height" value="0.08571" units="cm"/>
    </inkml:brush>
  </inkml:definitions>
  <inkml:trace contextRef="#ctx0" brushRef="#br0">0 18 7822,'0'-10'56,"0"2"1,0 10-1,0 4 1,0 5-1,0 5 40,0 1 0,0 1 1,0 1-1,0 3-207,0 1 0,0 6 1,0-6-1,2 1 5,4 1 1,-4-6 0,4 5 0,-5-5-186,-1-2 0,0 7 0,0-1 35,0-2 0,0-1-14,0-3 270,0-7 0,-7-2 0,-3-8 0</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53.072"/>
    </inkml:context>
    <inkml:brush xml:id="br0">
      <inkml:brushProperty name="width" value="0.08571" units="cm"/>
      <inkml:brushProperty name="height" value="0.08571" units="cm"/>
    </inkml:brush>
  </inkml:definitions>
  <inkml:trace contextRef="#ctx0" brushRef="#br0">10 18 7900,'17'-10'0,"-5"2"0,0 8 0,1 0-293,3 0 0,1 0 0,1 0 312,-1 0 1,1 0 0,-1 2 47,1 4 1,-3-2-1,-1 5 1,-5 1-9,-1 0 1,-2-4 0,-6 5-122,0 3 0,0-4 1,-2-1 101,-4-1 1,-3 4 0,-9-7 0,1 1-32,-1 2 1,1-6 0,-1 4 0,1-4-3,-1-2 1,-5 6-1,0-1-167,1-1 0,9-2-677,1-2 837,8 0 0,12 0 0,11 0 0</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53.430"/>
    </inkml:context>
    <inkml:brush xml:id="br0">
      <inkml:brushProperty name="width" value="0.08571" units="cm"/>
      <inkml:brushProperty name="height" value="0.08571" units="cm"/>
    </inkml:brush>
  </inkml:definitions>
  <inkml:trace contextRef="#ctx0" brushRef="#br0">280 88 7900,'0'-18'-255,"0"7"0,-4 1 114,-8 2 0,6-3 1,-11 5-1,1 2 203,1 2 0,-3-4 0,1 0 0,-1 3 68,1 1 1,-1 2 0,1 0-1,-1 0 101,1 0 1,-1 2-191,1 3 1,1 5-1,5 8 1,5-1-76,4 0 1,2-5 0,0 0 0,0 1-44,0 3 0,6-5 1,2 1-1,1 0 10,5-3 1,1 5-1,5-6-41,3 2 1,2-7 0,5 3-1,-7-4-418,-4-2 0,4 0 526,1 0 0,-1 0 0,-5 0 0</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53.709"/>
    </inkml:context>
    <inkml:brush xml:id="br0">
      <inkml:brushProperty name="width" value="0.08571" units="cm"/>
      <inkml:brushProperty name="height" value="0.08571" units="cm"/>
    </inkml:brush>
  </inkml:definitions>
  <inkml:trace contextRef="#ctx0" brushRef="#br0">18 51 7900,'-2'-16'-29,"-4"5"0,4 1-436,-3 4 553,3 4 1,2-4 130,0 12 0,0 6-115,0 11 0,2 2 1,1 4-1,3-5-84,-2-5 1,4 4 0,-2 3-1,-2-1-70,-2 0 0,-2 0 0,0-3 1,0 1-121,0-2 1,0-1 0,1-3 0,3 1-92,2-1 0,0 0 0,-4 1 1,2-1-14,2 1 274,7-8 0,-3 5 0,7-5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7:57.951"/>
    </inkml:context>
    <inkml:brush xml:id="br0">
      <inkml:brushProperty name="width" value="0.08571" units="cm"/>
      <inkml:brushProperty name="height" value="0.08571" units="cm"/>
    </inkml:brush>
  </inkml:definitions>
  <inkml:trace contextRef="#ctx0" brushRef="#br0">1 1 7079,'1'10'128,"5"1"1,-4-6 0,3 6-103,-3 2 0,-2 1 0,0 2-62,0 0 1,2-5 0,1-1 0,2 3-51,-1 1 0,-2-3 0,-2-1 0,0 3-320,0 1 1,0-3-87,0-1 492,0 1 0,-7-2 0,-2-2 0</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54.216"/>
    </inkml:context>
    <inkml:brush xml:id="br0">
      <inkml:brushProperty name="width" value="0.08571" units="cm"/>
      <inkml:brushProperty name="height" value="0.08571" units="cm"/>
    </inkml:brush>
  </inkml:definitions>
  <inkml:trace contextRef="#ctx0" brushRef="#br0">263 35 7900,'-2'-11'-155,"-4"-1"1,2 8 0,-8-2 163,-1 5 0,-3 1 0,-1 0 97,-1 0 1,-1 0-1,-2 0 1,-3 0-19,3 0 1,7 0 0,3 1 0,-3 3-14,-1 2 1,3 8 0,2-3-110,3 5 1,1 1 30,6 1 1,2-1-1,3-1-281,7-5 0,4 3 0,1-8 1,1-2 111,-1-2 0,0-2 0,1 0 0,-1 0 89,1 0 1,-1-2 0,1-4 142,-1-6 0,-7 3 1,-2-3 119,-1-2 0,-5-1 459,4-3-497,-4 9-100,-2 1 1,0 10 0,2 4-26,4 5 0,-4-1 0,4 2-59,-4 1 0,3-3 1,3 0-1,0-1-341,0 1 1,3-4-1,-3 4 38,2-3 0,2-1 345,5-6 0,0 0 0,1-8 0,-1-1 0</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54.553"/>
    </inkml:context>
    <inkml:brush xml:id="br0">
      <inkml:brushProperty name="width" value="0.08571" units="cm"/>
      <inkml:brushProperty name="height" value="0.08571" units="cm"/>
    </inkml:brush>
  </inkml:definitions>
  <inkml:trace contextRef="#ctx0" brushRef="#br0">0 18 7900,'8'-10'-552,"-4"2"480,8 8 0,-6 0 0,3 2 0,-1 4 189,-4 6 0,0-3 1,0 3-1,1 1-9,-1 3 0,-2 1 0,-2 3 0,2 1-44,4 2 1,-4 1-1,4-5 1,-4 3 9,-2 1 1,0 6-1,0-4 1,0 0-77,0 1 0,0-1 1,0-4-1,0 2-17,0-1 0,0-3 1,0 1-1,0 1-201,0 2 1,0-5 0,0-7-1,0 3-219,0 1 1,0-3 0,0 0 298,0 1 0,2-5 0,4-2 140,5-4 0,-3 6 0,0 1 0</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55.004"/>
    </inkml:context>
    <inkml:brush xml:id="br0">
      <inkml:brushProperty name="width" value="0.08571" units="cm"/>
      <inkml:brushProperty name="height" value="0.08571" units="cm"/>
    </inkml:brush>
  </inkml:definitions>
  <inkml:trace contextRef="#ctx0" brushRef="#br0">53 140 7565,'12'0'-425,"-1"0"495,3 0 1,1 0-148,3 0 0,-1 0 0,1 0 23,-1 0 1,-5 0 0,-2-2 84,-3-3 1,5 1 0,-6-8-1,-2-1 1,-2 3-1,-2-2 25,0-1 1,0 3 0,0-2-2,0-1 0,-2 5 1,-2 0-1,-4 2-30,-2 0 0,4 1 1,-5 5 23,-3 0 0,-1 0 0,-3 0-27,1 0 1,1 2 0,3 1 0,1 5 1,-2 2 0,1 2 0,-1 5 2,3 1 0,5 3 0,-4-2 1,2-3-9,4-1 0,3 1 0,2 1-28,5 1 0,2-1 0,6-1 0,-3-3-49,3-1 1,1-6 0,3 4 0,-1-3-23,1-3 1,-1-2 0,1-2 0,-1 0-280,1 0 0,-1 0 0,1 0 257,-1 0 1,-5-2 0,-1-2 0,1-3 102,-2-3 0,-3-2 0,-7-5 0,8-9 0,2-1 0</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55.342"/>
    </inkml:context>
    <inkml:brush xml:id="br0">
      <inkml:brushProperty name="width" value="0.08571" units="cm"/>
      <inkml:brushProperty name="height" value="0.08571" units="cm"/>
    </inkml:brush>
  </inkml:definitions>
  <inkml:trace contextRef="#ctx0" brushRef="#br0">1 0 7139,'12'0'-533,"-1"0"587,3 0 0,-5 0 0,3 0 53,2 0 1,1 0 0,3 0 5,-1 0 1,1 0 0,-1 0-15,1 0 0,-1 2 0,0 2 0,3 2 17,3-2 1,-3-2 0,3-2-1,-4 0 27,-1 0 0,-1 0 0,1 0-45,-1 0 1,1 5-660,-1 1-834,1 0 843,-9 2 552,-1-6 0,-8 5 0,0-7 0</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57.055"/>
    </inkml:context>
    <inkml:brush xml:id="br0">
      <inkml:brushProperty name="width" value="0.08571" units="cm"/>
      <inkml:brushProperty name="height" value="0.08571" units="cm"/>
    </inkml:brush>
  </inkml:definitions>
  <inkml:trace contextRef="#ctx0" brushRef="#br0">0 36 7378,'0'-10'139,"0"2"-125,0 8 1,2 0 0,4 0 9,6 0 1,-2 0-1,1 0 0,3 0 1,1 0-75,3 0 0,-3-2 0,-1-2-192,-2-1 0,-7-1-110,7 6 1,-6 0 144,5 0 0,-5 0 207,6 0 0,-8 7 0,4 3 0</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57.347"/>
    </inkml:context>
    <inkml:brush xml:id="br0">
      <inkml:brushProperty name="width" value="0.08571" units="cm"/>
      <inkml:brushProperty name="height" value="0.08571" units="cm"/>
    </inkml:brush>
  </inkml:definitions>
  <inkml:trace contextRef="#ctx0" brushRef="#br0">0 0 7905,'12'0'-475,"0"0"1,-7 0 562,7 0 0,0 0-21,5 0 1,-5 0-1,0 0-55,1 0 0,-3 0 0,1 0-247,3 0 1,-4 0-312,1 0 546,-7 0 0,12 8 0,-7 2 0</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58.284"/>
    </inkml:context>
    <inkml:brush xml:id="br0">
      <inkml:brushProperty name="width" value="0.08571" units="cm"/>
      <inkml:brushProperty name="height" value="0.08571" units="cm"/>
    </inkml:brush>
  </inkml:definitions>
  <inkml:trace contextRef="#ctx0" brushRef="#br0">0 1 8896,'0'17'369,"0"1"-314,0-1 0,2 1 0,2-1-89,2 1 1,2-7 0,-4 1-1,3 0-104,3-3 0,-6 7 1,4-6-1,-2 1-566,-1 1 0,7-6 200,-6 5 0,5-5 504,-5 6 0,8-8 0,-4 3 0</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58.613"/>
    </inkml:context>
    <inkml:brush xml:id="br0">
      <inkml:brushProperty name="width" value="0.08571" units="cm"/>
      <inkml:brushProperty name="height" value="0.08571" units="cm"/>
    </inkml:brush>
  </inkml:definitions>
  <inkml:trace contextRef="#ctx0" brushRef="#br0">489 1 7505,'0'17'189,"-5"-5"0,-3-1 0,-2 1-97,-3-2 0,-3 7 1,-1-1-1,-1 5-107,1 0 1,-7-1-1,1-3 1,0 1 48,-2-1 1,5 6-1,-5 1 1,4-3-120,3-1 1,-9 3-1,10 0 1,-3-2 1,1-1 1,1 1 0,1 1 0,1-3-56,5 2 1,-5-1 0,6-7 0,-1-1-165,-1 1 0,8-3 0,-2 2-289,4 1 591,2-5 0,8 0 0,2-8 0</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59.255"/>
    </inkml:context>
    <inkml:brush xml:id="br0">
      <inkml:brushProperty name="width" value="0.08571" units="cm"/>
      <inkml:brushProperty name="height" value="0.08571" units="cm"/>
    </inkml:brush>
  </inkml:definitions>
  <inkml:trace contextRef="#ctx0" brushRef="#br0">35 87 7905,'-11'0'-759,"-1"0"895,8 0-16,-4-7 1,8-3 27,0-7 1,0 5-141,0 0 1,6 6-1,2-3 1,2 1-48,3 4 1,-3 2 0,2 2-11,1 0 1,3 0 0,1 0 17,1 0 1,-1 0-19,1 0 0,-7 6 0,-1 2 23,-2 1 1,-3 3 0,-5 6-10,0-1 0,0-5 0,0-1 12,0 3 0,0 1 1,-1 1-1,-3-2-1,-2-3 1,-8 1 0,5 5-8,-1 1 0,-6-7 1,5-1-1,-3 0 19,2-1 1,-3-3-1,3 6 29,-3 2 0,3-5 180,0 3 111,9-8-67,-5 4-128,8-8-137,0 0 1,8 0 0,3 0 41,5 0 0,1 0 0,1-2 28,-1-4 1,1 4 0,-1-4 0,1 4 3,-1 2 1,-5 0 0,-1 0-1,3 0 51,1 0 1,-3 0 0,0 0 33,1 0 0,3 0-469,1 0-921,-7 0 1255,-2 0 0,-1-8 0,3-1 0</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00.791"/>
    </inkml:context>
    <inkml:brush xml:id="br0">
      <inkml:brushProperty name="width" value="0.08571" units="cm"/>
      <inkml:brushProperty name="height" value="0.08571" units="cm"/>
    </inkml:brush>
  </inkml:definitions>
  <inkml:trace contextRef="#ctx0" brushRef="#br0">437 18 7627,'12'0'-334,"-1"0"0,-5 0 1,4-2 715,-3-4-123,-1 4-131,-6-5 0,-2 7-79,-3 0 1,-5 0-1,-8 2 1,1 1-50,-1 3 0,-1 0 0,-2-4 7,-3 4 0,-1-2 0,4 5 0,-4 1 0,-1 0 13,1 3 0,-4-3 1,6 2-1,1-1-10,3-1 0,2 6 0,-1-7 0,1 3-30,-1 0 0,7-8 0,-1 3-68,-2 1 1,5-4-70,-3 8 73,8-9 82,-4 5 0,8-6 0,2 2 17,4 2 0,-2 0 1,8-6 14,1 0 0,3 0-2,1 0 1,1 0 0,-1 2-3,1 3 0,-1-3 0,0 4-2,1-4 1,-1-2-1,1 0 1,-1 0-12,1 0 1,-1 0 0,1 0-17,-1 0 1,1 6-1,-1 0-7,1-2 1,-7 3 0,-1 1-1,-2 2 0,-1-6 0,-3 4-12,2-1 0,0 3-1,-6 7 0,0-5 1,-2-2-1,-2 0 19,-2-1 0,-1-5 0,1 4-1,-6 0 1,-3-1-1,-3 7 1,1-2-1,-1 1 0,1-3 1,-1 2 1,1 1 0,-1 3 0,1-1 0,1-1 2,5-3 1,-3-5 0,6 4 0,1 0-13,-1-1 0,-4-3 1,6 6 6,2 1 1,1-3 0,-1 2-65,-2 1 1,0-3 23,6 2 1,0-7 64,0 7 0,2-8 0,4 2 24,5-4 1,5-2-1,1 0-25,1 0 0,5 0 1,1 0-1,-3 0-8,-2 0 0,-1 0 0,1 0 0,2 0 15,3 0 0,5 0 0,-4 0 0,0 0 42,1 0 1,3 0 0,-4 0 0,0-2 58,0-4 1,4 4 0,-5-4-1,-3 4-42,-2 2 1,-1 0 0,-1 0-18,1 0 0,-6 0-339,-1 0 0,-7 2-268,2 4 0,-4-2 540,-2 8 0,0-1 0,0 7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7:58.483"/>
    </inkml:context>
    <inkml:brush xml:id="br0">
      <inkml:brushProperty name="width" value="0.08571" units="cm"/>
      <inkml:brushProperty name="height" value="0.08571" units="cm"/>
    </inkml:brush>
  </inkml:definitions>
  <inkml:trace contextRef="#ctx0" brushRef="#br0">1 32 7507,'1'-9'-432,"3"2"358,1 0 0,8 5 0,-3-3 106,5 3 1,-5 2 0,1 0-1,1 0-11,3 0 0,-5 5 0,1 3 0,2-1-16,1 0 1,2 0-1,0-4 1,0 5-12,0 1 0,0-4 1,0 6-21,0 1 1,-5-3-1,-2 2 20,-2 1 0,-2-3 0,-3 0 0,1 0-29,3 0 1,-1-4-1,-7 6 39,-3 1 0,1-3 0,-6 0 10,-3-2 0,-1 0 0,-2-3 0,0 1-9,0-1 0,-2-2 0,-1-2 1,-3 0-8,3 0 1,1 0 0,2 0-1,0 0-55,0 0 1,0 0-1,1-2-266,5-4 1,-3 3-37,8-8 359,0 8 0,5-12 0,0 6 0</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01.588"/>
    </inkml:context>
    <inkml:brush xml:id="br0">
      <inkml:brushProperty name="width" value="0.08571" units="cm"/>
      <inkml:brushProperty name="height" value="0.08571" units="cm"/>
    </inkml:brush>
  </inkml:definitions>
  <inkml:trace contextRef="#ctx0" brushRef="#br0">1 158 7129,'17'-10'31,"-5"-5"-44,-1 3 1,-5 2-1,4-1 48,-2-3 1,-1 1 0,-3-1-5,2 2 1,0 7 0,-4-5 10,4 2 187,-4-6-179,5 13 0,-5-7-18,4 8 1,-4 2 0,4 4 50,-4 5 1,-2 5-60,0 1 1,0 1-1,2-1-47,4 1 1,1-1 0,7-1-35,-2-5 0,-7 3 0,5-6 1,0-1-82,0 1 1,-1 0 0,5-4-113,-3 2 1,1-1 0,6-5 249,-1 0 0,0 0 0,1 0 0</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01.843"/>
    </inkml:context>
    <inkml:brush xml:id="br0">
      <inkml:brushProperty name="width" value="0.08571" units="cm"/>
      <inkml:brushProperty name="height" value="0.08571" units="cm"/>
    </inkml:brush>
  </inkml:definitions>
  <inkml:trace contextRef="#ctx0" brushRef="#br0">35 70 6888,'-11'-17'-174,"-1"-1"0,8 7 630,-2-1-289,4 8-520,2-4 135,0 8 1,2 0-251,4 0 468,-4 8 0,14-6 0,-7 6 0</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02.244"/>
    </inkml:context>
    <inkml:brush xml:id="br0">
      <inkml:brushProperty name="width" value="0.08571" units="cm"/>
      <inkml:brushProperty name="height" value="0.08571" units="cm"/>
    </inkml:brush>
  </inkml:definitions>
  <inkml:trace contextRef="#ctx0" brushRef="#br0">0 1 7592,'18'0'34,"-7"0"-87,1 0 0,0 0-107,5 0 1,1 0-27,-1 0 0,-5 0 0,-1 0-166,3 0 0,-6 2 352,-3 4 0,-3-4 0,6 5 0,2-7 0</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02.486"/>
    </inkml:context>
    <inkml:brush xml:id="br0">
      <inkml:brushProperty name="width" value="0.08571" units="cm"/>
      <inkml:brushProperty name="height" value="0.08571" units="cm"/>
    </inkml:brush>
  </inkml:definitions>
  <inkml:trace contextRef="#ctx0" brushRef="#br0">1 0 7312,'17'0'-167,"1"0"0,-7 0 0,1 0-136,1 0 1,-3 0 302,2 0 0,-1 0 0,7 0 0</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03.016"/>
    </inkml:context>
    <inkml:brush xml:id="br0">
      <inkml:brushProperty name="width" value="0.08571" units="cm"/>
      <inkml:brushProperty name="height" value="0.08571" units="cm"/>
    </inkml:brush>
  </inkml:definitions>
  <inkml:trace contextRef="#ctx0" brushRef="#br0">1 175 6479,'9'-8'8,"1"4"112,-4-8 0,-4 7-70,4-7 0,2 6 1,-3-6-3,-1-1 1,0 3-1,0-1-18,2-3 1,0 4 0,-4-1 41,3-3 1,-3 4 211,4-1-163,-4 7-96,-2-4 0,0 10-35,0 4 1,0 4-1,0 7-3,0 0 1,0-5 0,0 0 0,0 1 13,0 3 1,0 1 0,2-1 0,2-3 2,2-1 0,0 0 0,-6 5 0,0 1-91,0-1 1,0-5-1,0-1-87,0 3 1,2 0 0,1-1-173,3-1 1,0-6 32,-6 5 313,0-7 0,0 4 0,0-8 0</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03.217"/>
    </inkml:context>
    <inkml:brush xml:id="br0">
      <inkml:brushProperty name="width" value="0.08571" units="cm"/>
      <inkml:brushProperty name="height" value="0.08571" units="cm"/>
    </inkml:brush>
  </inkml:definitions>
  <inkml:trace contextRef="#ctx0" brushRef="#br0">18 1 7025,'-10'0'249,"3"0"0,20 0-198,5 0 0,-3 0 0,-3 0 1,2 0-45,1 0 1,3 0 0,-1 0 0,0 0-102,1 0 1,-1 0 0,1 0 93,-1 0 0,1 0 0,-1 0 0</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04.083"/>
    </inkml:context>
    <inkml:brush xml:id="br0">
      <inkml:brushProperty name="width" value="0.08571" units="cm"/>
      <inkml:brushProperty name="height" value="0.08571" units="cm"/>
    </inkml:brush>
  </inkml:definitions>
  <inkml:trace contextRef="#ctx0" brushRef="#br0">18 0 7277,'-9'8'287,"1"-6"0,8 14-196,0-5 1,0 5 1,0 1 1,0 1 0,0-1-58,0 1 0,0-1 0,0 1 0,0-1-161,0 1 0,0-1 1,0 1-72,0-1 1,0 0 0,0 1-162,0-1 1,0-5 58,0 0 298,0-8 0,8 11 0,1-5 0</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04.611"/>
    </inkml:context>
    <inkml:brush xml:id="br0">
      <inkml:brushProperty name="width" value="0.08571" units="cm"/>
      <inkml:brushProperty name="height" value="0.08571" units="cm"/>
    </inkml:brush>
  </inkml:definitions>
  <inkml:trace contextRef="#ctx0" brushRef="#br0">263 36 7301,'9'-8'-807,"-1"4"833,-8-7 427,0 7-106,0-4-236,0 8 0,0 2 0,-2 2-54,-4 2 1,4 1-1,-5-3 1,-1 2-34,-4-2 1,3 4-1,-1-1 1,0 1-51,0 0 0,-1 4 1,-7-5-1,1 1 0,-1 0 1,3 0 0,1-5-1,3 3 15,-3-2 1,0 0 0,1 0-1,1 2-6,-1-2 1,3-2 0,0 0-20,3 3 42,1-3 17,6 6 53,0-8 1,0 2 0,2 2-41,3 2 0,5 0 0,8-5 39,-1 5 0,-5-4 1,-1 4-1,1-2 36,-2 2 1,5-4 0,-5 5 0,2-1 7,-1 0 1,-1 2-1,4-4 1,-3 3-45,3 3 1,1-4 0,3 4-180,-1-3 0,1 7-144,-1-2 0,1-3 0,-1 3-369,1 2 617,-9-7 0,7 9 0,-7-6 0</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05.627"/>
    </inkml:context>
    <inkml:brush xml:id="br0">
      <inkml:brushProperty name="width" value="0.08571" units="cm"/>
      <inkml:brushProperty name="height" value="0.08571" units="cm"/>
    </inkml:brush>
  </inkml:definitions>
  <inkml:trace contextRef="#ctx0" brushRef="#br0">455 35 6994,'10'-8'-533,"-3"4"905,-7-7 30,0 7-259,-7-4 0,-3 8-114,-8 0 0,7 0 0,-1 0-6,-1 0 1,3 0 0,-2 2 0,-1 2-13,-3 2 0,4 7 1,1-1-1,-3 2 29,-1-3 0,-3 5 0,1-3 1,-1 7-6,1 3 0,-1 6 0,1-4 0,-1 3-21,1 3 1,0-4-1,-1 2 1,3 2-10,3 2 1,-4-4 0,7 0 0,-3 2-6,0 2 0,7 2 1,-5-2-1,2-2 2,4-2 0,-4-2 1,3 4-1,1-1 51,2 1 0,2-4 0,0 2 0,0 0-7,0-2 1,2 4 0,2-6 0,3 1-17,3-1 1,0 0-1,3-4 1,-1 3-43,2-3 0,-5 4 1,3-1-1,2-3-41,1-2 0,-3-1 0,-1-1 0,3-1-80,1-5 1,3 5 0,-1-6 0,1 1-38,-1 1 1,1-8 0,-1 2 0,1-2-33,-1 1 202,1-3 0,7 6 0,2-8 0</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06.485"/>
    </inkml:context>
    <inkml:brush xml:id="br0">
      <inkml:brushProperty name="width" value="0.08571" units="cm"/>
      <inkml:brushProperty name="height" value="0.08571" units="cm"/>
    </inkml:brush>
  </inkml:definitions>
  <inkml:trace contextRef="#ctx0" brushRef="#br0">1 1 6761,'0'17'460,"2"-1"-371,3-5 1,-3 5 0,6-7 0,-2 3 19,0 0 0,1-1-100,-1 7 1,-2-3-1,6-1 1,0-4-45,-1-3 1,-3-1 0,6-6 14,1 0 1,3 0 0,1 0 0,1 0-49,-1 0 0,1 0 1,-1 0 2,1 0 1,-1-6 0,1-1-9,-1-3 0,1 0 1,-3-3 40,-3 1 0,1 0 1,-7-5 57,-2-1 1,4 7 0,-2-1 104,-3-1-2,-1 5-82,-2 0 29,0 8-26,0 0 1,0 8-1,0 3 11,0 5 0,0 1 0,0 1-23,0-1 0,0 1 1,0-1-26,0 1 1,6 5-1,2 0-15,2-1 0,-6-3 0,1-1 0,-1-1 6,2 1 0,-4-7 0,4 1 1,-4 1 3,-2 3 0,0-4 1,0-1 21,0 3 1,0-5 0,0 3 0,-2 0 36,-4-3 0,-2 1 1,-5-6-1,1 2-10,-2-2 0,-1 4 1,-3-3-1,1-1-44,0-2 1,-1-2 0,1 0-65,-1 0 1,1 0 0,-1 0-126,1 0 1,-1 0-230,1 0 0,1-2 1,3-2-109,1-1 1,8-9 512,-2 2 0,4-3 0,2-3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3:10.551"/>
    </inkml:context>
    <inkml:brush xml:id="br0">
      <inkml:brushProperty name="width" value="0.08571" units="cm"/>
      <inkml:brushProperty name="height" value="0.08571" units="cm"/>
      <inkml:brushProperty name="color" value="#E71224"/>
    </inkml:brush>
  </inkml:definitions>
  <inkml:trace contextRef="#ctx0" brushRef="#br0">0 49 7298,'7'-9'-70,"2"-6"0,2 14 0,-1-5 157,3 4 0,-4-3 1,2 0 12,1 1 1,2 2 0,2 2-47,0 0 1,-5 0 0,0 0 7,1 0 1,-3 0 0,2 0-209,1 0 1,-3 0 140,2 0 1,-2 2 0,3 2-25,-1 1 0,-8 8 1,5-5-15,-1 1 1,-5 0 0,3-3 3,-3 4 1,-2-1 0,0 2-2,0 1 0,-7-3 0,-4 2 9,-3 1 1,-2-3-1,0 0 32,-1-2 0,1 4 0,0-6 0,2 1-15,3 1 1,-3-5 0,4 3-23,-5-3 1,5-2-129,-1 0 1,6 0-274,-6 0 437,7 0 0,4-7 0,9-2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3:22.518"/>
    </inkml:context>
    <inkml:brush xml:id="br0">
      <inkml:brushProperty name="width" value="0.08571" units="cm"/>
      <inkml:brushProperty name="height" value="0.08571" units="cm"/>
      <inkml:brushProperty name="color" value="#E71224"/>
    </inkml:brush>
  </inkml:definitions>
  <inkml:trace contextRef="#ctx0" brushRef="#br0">0 1 7505,'11'0'-721,"0"0"1,-6 0 736,6 0 0,-6 0-132,6 0 0,-6 0 116,6 0 0,-1 0 0,7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7:58.846"/>
    </inkml:context>
    <inkml:brush xml:id="br0">
      <inkml:brushProperty name="width" value="0.08571" units="cm"/>
      <inkml:brushProperty name="height" value="0.08571" units="cm"/>
    </inkml:brush>
  </inkml:definitions>
  <inkml:trace contextRef="#ctx0" brushRef="#br0">225 1 7508,'-16'2'0,"0"1"-177,0 2 1,5 1-1,0-6 247,-1 0 1,3 2 0,-2 1-166,-1 3 0,3 4 0,-2-3 129,-1 2 0,3 0 1,0 4-1,2-3-13,3 3 0,-3 1 1,0 2-2,-2 0 0,5 0 1,-3 0-1,2 0 0,-1 0 0,1 0 1,5 0 22,0 0 0,0 0 0,2 0-40,3 0 1,4 1 0,7-3-42,0-4 1,0 3-1,2-8 1,0 1-136,-2 1 0,9-5 1,-9 3-1,2-3-363,0-2 536,-2 0 0,7 0 0,2 0 0</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07.034"/>
    </inkml:context>
    <inkml:brush xml:id="br0">
      <inkml:brushProperty name="width" value="0.08571" units="cm"/>
      <inkml:brushProperty name="height" value="0.08571" units="cm"/>
    </inkml:brush>
  </inkml:definitions>
  <inkml:trace contextRef="#ctx0" brushRef="#br0">1 228 6154,'0'-10'409,"8"-5"1,-4 13-201,7-4 0,-7-4-169,2-2 0,-2 5 0,0-1-43,1 0 0,1-2-2,-6-7 1,0-1-1,0 1 13,0 0 0,6 5 95,0 0-59,0 1 1,0-1-6,-1 0-7,1 8 1,-4-3 31,4 7 1,-2 2-6,7 3 1,-1 5 0,4 6-86,-3-5 0,-5 5 0,4-5 1,-2 5 16,-4 1 1,3-5 0,1 0 0,0 1-281,0 3 1,5 1 0,-1 1-887,3-1 1175,3-7 0,-1 5 0,1-5 0</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07.378"/>
    </inkml:context>
    <inkml:brush xml:id="br0">
      <inkml:brushProperty name="width" value="0.08571" units="cm"/>
      <inkml:brushProperty name="height" value="0.08571" units="cm"/>
    </inkml:brush>
  </inkml:definitions>
  <inkml:trace contextRef="#ctx0" brushRef="#br0">1 0 6784,'17'0'42,"1"0"0,-1 0 0,1 0 0,-1 0-31,1 0 0,1 0 0,3 0 1,1 0-153,-2 0 0,-1 0 1,-3 0-1,0 0-532,1 0 673,-1 0 0,9 0 0,1 0 0</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08.114"/>
    </inkml:context>
    <inkml:brush xml:id="br0">
      <inkml:brushProperty name="width" value="0.08571" units="cm"/>
      <inkml:brushProperty name="height" value="0.08571" units="cm"/>
    </inkml:brush>
  </inkml:definitions>
  <inkml:trace contextRef="#ctx0" brushRef="#br0">18 16 6539,'0'-10'486,"0"4"-346,0 12 1,0 4 0,0 7-59,0 1 0,0-1 0,0 1 23,0-1 0,2 1-188,4-1 0,4 0 1,7-1-7,1-4 0,-1-5 1,1-5 5,-1 4 1,1-4 0,-1 4 0,0-4 43,1-2 0,-1-6 0,1-2 23,-1-1 1,-7 3 0,-2-6 32,0-1 0,-7-3 1,5-1-9,-4-1 1,0 3-1,2 1 25,2 2 1,6 1 134,-7-7-154,1 9-46,-6 1 0,-2 8 28,-4 0 1,4 2-1,-5 2 51,-1 1 0,8 3 0,-2-2 1,6 6 0,-4-3-3,-6 3-11,0 0 0,6 5 0,0 1-9,0-1 1,2 0 0,2 1-10,2-1 0,2 1-76,-3-1 60,-3 1 0,12-1 0,-8 1-4,-2-1 1,-2 1 0,-2-1 1,0 1 0,0-1 1,0 1 15,0-1 1,-6 0-1,-2 1 24,-2-1 1,-1-1 0,-7-4 0,3-5 16,3 1 0,-3-6 0,3 6-30,-4 0 0,-1-7 0,-1 5-117,1-4 0,0-2 0,-1 0-115,1 0 1,1-2-1,3-2-227,1-1 0,0-9 433,-5 2 0,-1-3 0,1-3 0</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08.728"/>
    </inkml:context>
    <inkml:brush xml:id="br0">
      <inkml:brushProperty name="width" value="0.08571" units="cm"/>
      <inkml:brushProperty name="height" value="0.08571" units="cm"/>
    </inkml:brush>
  </inkml:definitions>
  <inkml:trace contextRef="#ctx0" brushRef="#br0">0 1 7541,'18'0'-399,"-1"0"0,-1 2 0,-3 2 505,-1 2 1,0 1 0,5-3 0,1 4-17,-1 2 1,1-5 0,-1 7-1,1 2-20,-1 1 0,0 3 0,1-1 0,1 1 33,5-1 0,-5 2 0,6 3 0,-3 1-14,-5-2 0,10 5 0,-9-1 1,1 0-14,1 0 0,-3 4 1,0-5-1,-1-1-15,-4 2 0,1-5 1,-7 3-1,-2-4-10,-2-1 0,4 5 0,-1 0-43,-1-1 46,-2-3 8,-2 6-113,-7-5 0,3 5 45,-8-8 1,6 7-1,-5-1 1,-3-2 0,-2-1 0,1-3 0,1 1 1,3-1 1,-3 1 1,-1-1 0,-3 1 0,3-1-26,3 0 0,-4-5 0,5 0 0,-5-1-123,-1-1 0,5 0 0,1-6 0,-3 2-126,-2-3 0,5 1 1,-1 0-714,-1 2 990,-3 0 0,-1-22 0,-1-3 0</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09.439"/>
    </inkml:context>
    <inkml:brush xml:id="br0">
      <inkml:brushProperty name="width" value="0.08571" units="cm"/>
      <inkml:brushProperty name="height" value="0.08571" units="cm"/>
    </inkml:brush>
  </inkml:definitions>
  <inkml:trace contextRef="#ctx0" brushRef="#br0">35 70 5893,'-17'-8'26,"7"5"50,4-9 0,4 6 41,2-6-52,0 9 1,8-11 11,4 8 0,3 0-19,3 6 0,-1 0 0,1 0-38,-1 0 0,-5 6 1,0 0-15,1-2-24,-5 6 1,0-1-1,-8 9 16,0-1 1,0-5-1,0 0 1,-2-1-4,-4-1 0,2 5 0,-8-5 0,1 2-1,1-1 0,-6 1 37,5 5 1,1-1-1,0-2 95,3-3-47,1-7 22,6 12 1,2-14-24,4 3 1,3-3 0,9-2-9,-1 0 1,1 0-1,-1 0 1,1 0 22,-1 0 1,1 0 0,-1 0 50,0 0 0,1 0 0,-1 0-23,1 0 1,-3 2 0,-1 2-698,-2 2-682,-9 0 1258,5 2 0,-8 1 0,0 9 0</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18.881"/>
    </inkml:context>
    <inkml:brush xml:id="br0">
      <inkml:brushProperty name="width" value="0.08571" units="cm"/>
      <inkml:brushProperty name="height" value="0.08571" units="cm"/>
    </inkml:brush>
  </inkml:definitions>
  <inkml:trace contextRef="#ctx0" brushRef="#br0">1 87 7516,'0'-9'70,"0"1"1,7 8-81,5 0 1,-2 0 35,1 0 1,1 0 0,6 0-13,-1 0 0,1 0 1,-1 0-16,0 0 0,1-6 0,-1 0 0,3 2-8,3 2 0,-2 2 12,9 0 0,-15 0 1,2 0-1,-1 0 14,0 0 0,1 0 0,0 0-16,1 0 1,-6 0-2,-1 0 0,1-2-6,5-3 0,1 3-99,-1-4 1,-5 4-30,0 2 1,-7 0-404,7 0-24,-8 0 561,4-8 0,-8 6 0,0-13 0,0 5 0</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19.267"/>
    </inkml:context>
    <inkml:brush xml:id="br0">
      <inkml:brushProperty name="width" value="0.08571" units="cm"/>
      <inkml:brushProperty name="height" value="0.08571" units="cm"/>
    </inkml:brush>
  </inkml:definitions>
  <inkml:trace contextRef="#ctx0" brushRef="#br0">18 0 7058,'18'0'314,"-3"2"-211,-3 4 0,3-4 1,-5 6-39,0 0 0,5-7 0,-5 7-179,0 0 0,5-4 60,-3 8 0,-2-7 45,1 7 0,-5-2 0,4 3-4,-2-1 0,-3-6 51,-5 5 1,0-5 0,-2 4 89,-3-2 1,1 5-90,-8-1 1,0 1 0,-3 1-29,3-2 0,3-6 0,3 5-31,-6 3 1,2-5 0,-1 3-110,-3 2 1,4-7-1,1 1 1,-1-2-237,0 0 0,5 5 365,-7-5 0,0 0 0,-5-6 0</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20.302"/>
    </inkml:context>
    <inkml:brush xml:id="br0">
      <inkml:brushProperty name="width" value="0.08571" units="cm"/>
      <inkml:brushProperty name="height" value="0.08571" units="cm"/>
    </inkml:brush>
  </inkml:definitions>
  <inkml:trace contextRef="#ctx0" brushRef="#br0">88 71 6929,'2'9'-265,"3"-3"0,-1-4 522,8-2 7,-8 0-120,11 0-47,-13 0 31,6-8-81,-8-1 0,0-9-15,0 1 0,0 5-2,0 0 0,-2 9-4,-4-3 0,-3 4-2,-9 2 0,6 0-11,1 0 1,5 6 0,-4 1-1,1 3 14,-1 4 1,6 1-1,-4 3 1,2-1-3,1 1 1,-3-1-1,4 1 1,-2-1-23,2 0 1,2 3 0,2 1 0,0 2 9,0-1 1,0 3-1,0-2 1,0 1-35,0 1 1,0-6-1,0 6 1,2-1-30,4-1 1,-4 0 0,4-5-1,-2-3-227,2-3 1,-5 3-3,5-3 1,-4-2 9,-2 1 1,-2-7 268,-4 2 0,-3-4 0,-9-2 0</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20.660"/>
    </inkml:context>
    <inkml:brush xml:id="br0">
      <inkml:brushProperty name="width" value="0.08571" units="cm"/>
      <inkml:brushProperty name="height" value="0.08571" units="cm"/>
    </inkml:brush>
  </inkml:definitions>
  <inkml:trace contextRef="#ctx0" brushRef="#br0">1 53 6789,'17'0'-49,"-5"-6"120,0 0 0,-1-2 0,7 4 55,-1-2 1,-5 1 0,-1 5-51,3 0 1,2 0 0,1 0 0,0 0-1,1 0 0,-1 0 0,1 0 0,-1 0-223,1 0 1,-1 0 0,1 0-145,-1 0 1,1 0-1,-1 0 1,1 0 290,-1 0 0,1 0 0,-1-8 0,0-2 0</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21.084"/>
    </inkml:context>
    <inkml:brush xml:id="br0">
      <inkml:brushProperty name="width" value="0.08571" units="cm"/>
      <inkml:brushProperty name="height" value="0.08571" units="cm"/>
    </inkml:brush>
  </inkml:definitions>
  <inkml:trace contextRef="#ctx0" brushRef="#br0">88 0 7387,'8'0'-343,"-8"0"462,-8 0 0,-4 0 1,1 0 15,-3 0 0,4 8-67,-1 4 0,1-3 0,-2 3-30,7 2 0,3 1 1,2 3-31,0-1 1,0-5 0,0-1 0,2 1-46,3-2 1,5 3 0,8-5 38,-1 2 0,0-6 0,1 1 0,-1-3-64,1-2 0,-1 0 0,1 0 0,-1 0 39,1 0 0,-1 0 1,1-2-1,-1-1-17,1-3 0,-3-8 1,-1 4-1,-5-1 36,-1-1 1,4 0 4,-6-5 0,-1 0 1,-6-1-11,-5 1 0,2 5 0,-8 2 0,-1 3-15,-3 3 0,-1 0 0,-3 0 0,-1-2-75,-2 2 0,-1 2 0,7 2-176,-1 0 1,1 2-184,-1 4 458,9 4 0,-7 7 0,6 1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7:59.496"/>
    </inkml:context>
    <inkml:brush xml:id="br0">
      <inkml:brushProperty name="width" value="0.08571" units="cm"/>
      <inkml:brushProperty name="height" value="0.08571" units="cm"/>
    </inkml:brush>
  </inkml:definitions>
  <inkml:trace contextRef="#ctx0" brushRef="#br0">17 129 7625,'-9'-7'-92,"2"3"-144,7-7 1,0 6 171,0-6 0,0 6 171,0-6 1,2 8-86,3-3 0,4 5 5,7 1 0,0 0 0,0 0-68,0 0 1,-5 0 0,-2 1 0,0 3 9,0 1 0,-4 6 0,6-6 1,-1 1 37,-1 1 1,0-4 0,-5 8 0,3 0 35,2-2 0,-6 5-38,3-3 1,-5 3-40,-1 2 1,0-5-93,0-1 105,0-6 0,-1 3 1,-5-7 4,-4 0 0,2-2 1,1-1-11,0-3 0,0-6 51,-4 1 0,4 2 0,7-2-4,0-1 0,0 3 60,0-2 0,2 2 0,2-3 1,3 3-63,2 2 0,-4-4 1,4 4-1,0 0-9,0 0 1,1-6 0,6 5-29,0-1 1,0-4 0,0 8-86,1 1 0,-1-3 37,0 2 0,0-1 89,0 6 0,0 0 0,-2 2-41,-3 4 0,1-3 0,-5 8 59,2 1 1,-4 1 0,4-1 0,-1-1-18,-5 1 0,4 3 0,-1 1 0,-1 0-10,2 0 0,-5 0 1,3 0-1,-3 0-191,-2 0 0,5 0-485,1 0 662,-1-7 0,-5 5 0,0-5 0</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21.497"/>
    </inkml:context>
    <inkml:brush xml:id="br0">
      <inkml:brushProperty name="width" value="0.08571" units="cm"/>
      <inkml:brushProperty name="height" value="0.08571" units="cm"/>
    </inkml:brush>
  </inkml:definitions>
  <inkml:trace contextRef="#ctx0" brushRef="#br0">1 36 7837,'17'0'-530,"1"0"1,-1 0 633,0 0 1,1 0-23,-1 0 1,1 0 0,-3 2-62,-3 3 0,4-1 0,-7 8 10,1 2 1,0-5 0,-6 3-29,1 1 1,7-3-1,-6 2-68,-2 1 1,-2-3 0,-2 2-18,0 1 81,0-5 1,-6 2-1,-2-6 70,-2 2 0,5-1 0,-5-7 84,2-3 1,0 1-80,3-8 0,3 0 0,-4-5 1,4-1-27,2 1 1,2 0 0,2-1-64,1 1 1,7 5 0,-4 0-211,2-1 1,1 5-484,7 2 708,-1 4 0,8-6 0,3-1 0</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22.632"/>
    </inkml:context>
    <inkml:brush xml:id="br0">
      <inkml:brushProperty name="width" value="0.08571" units="cm"/>
      <inkml:brushProperty name="height" value="0.08571" units="cm"/>
    </inkml:brush>
  </inkml:definitions>
  <inkml:trace contextRef="#ctx0" brushRef="#br0">140 123 7290,'10'0'-9,"0"0"92,-5 0 0,-1 0-93,8 0 1,-6 0 0,5 0-48,3 0 1,-4 0 2,1 0 0,1-2 1,5-2 33,1-2 0,-8-2 1,-3 4-26,1-1 1,-4-7 0,6 4 42,-3-2 0,-1 5 23,-6-7 0,-2 8 1,-2-4-10,-1 1 0,-9 5 0,2-4-5,-3 4 1,3-4 0,1 0 23,-3 2 1,-2 2 0,-1 2 89,0 0 1,-1 0-1,1 0-94,-1 0 0,1 6 0,-1 2 0,1 0 57,-1 0 1,1 5-2,-1-1 0,3 3 0,3 3-37,6-1 0,4 1 0,2-1 0,0 1-31,0-1 0,0-5 1,0-1-1,2 1-10,4-2 1,-2 5 0,8-5 0,-1 2-38,-1-1 0,6-7 1,-5 4-114,5 0 0,1-4 0,1 5-148,-1-1 0,1-2 0,-1-6 0,1 0 293,-1 0 0,0 0 0,1 0 0,-1 0 0</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23.273"/>
    </inkml:context>
    <inkml:brush xml:id="br0">
      <inkml:brushProperty name="width" value="0.08571" units="cm"/>
      <inkml:brushProperty name="height" value="0.08571" units="cm"/>
    </inkml:brush>
  </inkml:definitions>
  <inkml:trace contextRef="#ctx0" brushRef="#br0">245 53 7005,'9'-8'-69,"-1"7"200,-8-15 1,-2 12-31,-4-8 1,2 9 0,-7-3-52,-3 4 1,-1 2 0,-3 0-2,1 0 1,-1 0 0,1 2 0,-1 2-10,1 1 0,-1 3 0,1-2 0,0 4 11,-1-1 1,6 7 0,3-4-64,1 3 0,2 3 0,6-1-50,0 1 0,0-1 0,2-1 1,2-3 9,2-1 1,7-6-1,-1 3 1,4-1 23,1-4 0,0-2 1,1-2-1,-1 0-76,1 0 1,-1 0 0,1 0-16,-1 0 1,1-6 0,-3-2 0,-1-1 68,-3-5 1,-5 4 0,4-1 46,-2-3 1,3-1-1,-5-3 23,-2 1 0,-2 5 147,-2 0 142,0 8-183,0-3 1,0 9-83,0 3 1,0 5 0,0 8 11,0-1 0,0-5-288,0-1 1,2 1 27,4 5 1,4-7 0,7-2 203,0 0 0,9-6 0,1 5 0</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23.648"/>
    </inkml:context>
    <inkml:brush xml:id="br0">
      <inkml:brushProperty name="width" value="0.08571" units="cm"/>
      <inkml:brushProperty name="height" value="0.08571" units="cm"/>
    </inkml:brush>
  </inkml:definitions>
  <inkml:trace contextRef="#ctx0" brushRef="#br0">193 18 7407,'-10'-8'-312,"1"6"0,3-4 440,-6 4 1,2 2-1,-1 0-7,-3 0 1,4 0 0,-1 0 193,-3 0 1,-1 0-257,-3 0 0,7 8 0,1 4-24,2 3 1,0 3-1,4-1-19,-1 1 0,-1-7 0,6 1 0,2-1-34,4-1 1,-3 4 0,7-6-1,0-1-61,0 1 0,1-2 0,7-4 0,-1 2-94,1 2 1,-1-1 0,2-5 0,3 0-134,1 0 0,0 0 0,-5-2 0,-1-1 99,1-3 1,-7-6 206,1 6 0,0-7 0,5 3 0</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24.196"/>
    </inkml:context>
    <inkml:brush xml:id="br0">
      <inkml:brushProperty name="width" value="0.08571" units="cm"/>
      <inkml:brushProperty name="height" value="0.08571" units="cm"/>
    </inkml:brush>
  </inkml:definitions>
  <inkml:trace contextRef="#ctx0" brushRef="#br0">1 1 7320,'9'11'265,"-3"1"-187,-4 1 1,0 3 0,2 1 0,2 1-59,-2-1 1,-2 1-1,-2-1-25,0 1 0,5-1 0,1 1-8,-2-1 0,-2 1-71,-2-1 66,0 0 0,-2-7 0,-2-2 9,-2 0 1,-1-6-38,1 3 0,4-5 34,-4-5 0,4-5 1,2-8-31,0 1 1,0 5-1,0 1-56,0-3 0,8-1 69,4-3 1,3 3-1,2 3 1,-1 4 5,-4 0 1,3 7 0,-3-5 25,3 4 1,3 0 0,-1-2 0,1-2 43,-1 2 0,-5 2 1,-1 2-1,3 0 118,2 0 1,1 2 0,1 2-61,-1 2 1,0 6-1,-1-5 1,-2 3-79,-3 4 0,-1-5 0,2 3 0,-5 2 24,1 1 0,-6-3 0,4-1-72,-4 3 0,-2 1 0,0 3-75,0-1 0,0-5-287,0 0 0,-2-3-357,-4 3 740,-4 4 0,-7-14 0,-1 5 0</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24.965"/>
    </inkml:context>
    <inkml:brush xml:id="br0">
      <inkml:brushProperty name="width" value="0.08571" units="cm"/>
      <inkml:brushProperty name="height" value="0.08571" units="cm"/>
    </inkml:brush>
  </inkml:definitions>
  <inkml:trace contextRef="#ctx0" brushRef="#br0">280 123 7876,'10'-8'0,"-4"-4"0,-5-3 0,-1-3 0,-1 3 0,-5 1-15,-6 2 1,2 9-1,-1-3 137,-3 4 1,4 0-1,-1-2-30,-3-2 0,-1 0 1,-3 6-1,3 2-56,3 4 1,-3-2 0,3 8 0,-4-1 12,-1-1 0,-1 5 0,1-3 0,1 4-55,5 1 0,-3 1 0,8-1-49,3 0 0,1 1 1,2-1-43,0 1 1,2-3 0,3-1 0,9-4 15,7-3 1,-1-1 0,5-6-1,-2 0-42,0 0 1,9 0-1,-5 0 1,0 0-113,-4 0 0,2-7 0,-1-5 0,-3-4 235,-2-1 0,-1-1 0,-1 1 0,1-8 0,-1-2 0</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25.256"/>
    </inkml:context>
    <inkml:brush xml:id="br0">
      <inkml:brushProperty name="width" value="0.08571" units="cm"/>
      <inkml:brushProperty name="height" value="0.08571" units="cm"/>
    </inkml:brush>
  </inkml:definitions>
  <inkml:trace contextRef="#ctx0" brushRef="#br0">87 96 7204,'-17'-18'-307,"-1"3"1,3 1 654,3 3 0,3 1 87,3-2-378,4-3 1,-6 15 27,8 0 0,2 2 0,2 9 0,2 3-14,-2 1 0,3 3 0,-1-1-70,-2 1 0,4 1 0,-2 3 0,-1 3 0,1 0 22,0 0 1,0 0-1,-4-3 1,2 3-113,2 2 1,-1-5 0,-5 3 0,0-2-113,0 0 1,0 1 0,0-7-1,0 1-170,0-1 1,2 0 0,2 1 370,2-1 0,8 1 0,-5-1 0</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25.805"/>
    </inkml:context>
    <inkml:brush xml:id="br0">
      <inkml:brushProperty name="width" value="0.08571" units="cm"/>
      <inkml:brushProperty name="height" value="0.08571" units="cm"/>
    </inkml:brush>
  </inkml:definitions>
  <inkml:trace contextRef="#ctx0" brushRef="#br0">332 53 7876,'10'-2'-346,"-4"-4"1,-4 3 454,-2-9 1,-2 8 0,-2-4-15,-2 0 1,-7 7-1,1-5-19,-4 4 1,-1 2-1,-1 0 1,1 0-13,-1 0 1,-1 0 0,-2 0 0,-3 0-16,3 0 1,-4 0 0,2 2-1,1 2-44,3 1 0,7 9 0,1-4 0,-1 1-38,2 1 0,2 0 0,8 5-21,0 1 1,2-1 0,4-1-62,6-5 0,3 3 1,3-6 63,-1 1 1,1-5 0,-1 2 0,1-4-26,-1-2 0,1 0 0,-1-2 1,-1-4 19,-5-6 1,5 3-1,-7-3 1,3 0 29,0 3 1,-8-7 0,3 7 0,-1-3-8,0 0 0,0 6 161,-6-5 466,0 7-575,0-4 1,0 10-1,2 4-16,4 6 1,-2 3 0,5 3-42,-1-1 1,4-5-1,-5-3 1,1 1-189,0 0 0,5-4-34,-1 5 0,4-7 1,1 2-368,1-4 627,-9-2 0,7-8 0,-6-2 0</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26.152"/>
    </inkml:context>
    <inkml:brush xml:id="br0">
      <inkml:brushProperty name="width" value="0.08571" units="cm"/>
      <inkml:brushProperty name="height" value="0.08571" units="cm"/>
    </inkml:brush>
  </inkml:definitions>
  <inkml:trace contextRef="#ctx0" brushRef="#br0">36 43 7511,'0'-17'-351,"0"7"569,0-6 1,-6 16-128,0 0 0,0 8 0,6 10 0,0-1-37,0 0 0,0-3 0,0 2 0,0 3-19,0 0 0,0 1 0,0-3 0,0 1-39,0-1 0,0 3 1,0 1-1,2 2 24,4-1 1,-4-3-1,4-2 1,-4 1-158,-2-1 0,2 1 1,1-1-1,3 1-91,-2-1 1,-2-5 0,-2 0-47,0 1 1,0-3 0,-2 0-7,-4-3 0,2-1 280,-7-6 0,-1 0 0,-5 0 0</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26.344"/>
    </inkml:context>
    <inkml:brush xml:id="br0">
      <inkml:brushProperty name="width" value="0.08571" units="cm"/>
      <inkml:brushProperty name="height" value="0.08571" units="cm"/>
    </inkml:brush>
  </inkml:definitions>
  <inkml:trace contextRef="#ctx0" brushRef="#br0">1 35 7684,'17'-9'-152,"1"3"1,-1 4 90,0 2 1,3 0-1,1 0 1,4 0-67,3 0 1,-5 0 0,6 0 0,2 0-338,2 0 464,2-8 0,0 6 0,0-6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8:01.158"/>
    </inkml:context>
    <inkml:brush xml:id="br0">
      <inkml:brushProperty name="width" value="0.08571" units="cm"/>
      <inkml:brushProperty name="height" value="0.08571" units="cm"/>
    </inkml:brush>
  </inkml:definitions>
  <inkml:trace contextRef="#ctx0" brushRef="#br0">1 0 6910,'10'0'-22,"1"0"0,-6 0 1,6 0 52,1 0 1,-3 0-1,2 0 1,0 2 58,-2 3 1,5-1-67,-3 7 0,3-6 0,2 4 1,0 0-22,0 0 1,-2-4 0,-1 4 0,-3 0-39,3 0 0,1-4 1,2 6-36,0 1 0,0 3 1,-2 1-1,-1 0 54,-2 0 0,-6 0 0,4 2 0,0 1-5,0 3 0,-6-1 0,3-5 0,-3 0 35,2 0 0,-3 0 0,4 2 0,-5 2 17,-1 1 1,6 0-1,-1-3 1,-1 2-25,-3 1 1,-1 0-1,0-5 1,-1 1 7,-5-1 1,3 0 0,-6 0-10,2 0 0,-6-2 0,3-2-49,-5-1 0,5-7 0,-1 1 0,-2-3 43,-1-2 0,-9 7 0,-2 2 0</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26.881"/>
    </inkml:context>
    <inkml:brush xml:id="br0">
      <inkml:brushProperty name="width" value="0.08571" units="cm"/>
      <inkml:brushProperty name="height" value="0.08571" units="cm"/>
    </inkml:brush>
  </inkml:definitions>
  <inkml:trace contextRef="#ctx0" brushRef="#br0">227 0 7674,'-17'0'-272,"0"0"0,-1 0 306,1 0 0,5 0 0,0 0 1,-1 0 54,-3 0 1,5 6 0,-1 2-42,-2 1 0,1 3 1,-1 4-1,4-3-23,3-1 0,-1-2 0,4 3 1,-2-1-79,2 1 1,2-3-1,2 2 24,0 1 0,2-3 1,4 0-57,6-3 0,3 5 0,3-6-23,-1-2 1,1-2 0,-1-2 41,1 0 1,-1-2 0,1-2 43,-1-2 1,-5-8 0,-3 3 32,-1-5 0,0 5 0,-4-1 48,2-2 0,-1-1 264,-5-3-198,0 9 1,-1 1-52,-5 8 0,4 2 0,-4 4 14,4 5 1,2 5 0,0 1 25,0 1 1,0-1-68,0 1 1,2-1 0,4-1-90,5-5 1,5-1 0,1-6-3,1 2 1,-1 0 0,1-6 0,-1 0-111,1 0 0,-1 0 0,1-2 0,-1-2-1004,1-2 1158,-1 0 0,1-9 0,-1-5 0</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27.506"/>
    </inkml:context>
    <inkml:brush xml:id="br0">
      <inkml:brushProperty name="width" value="0.08571" units="cm"/>
      <inkml:brushProperty name="height" value="0.08571" units="cm"/>
    </inkml:brush>
  </inkml:definitions>
  <inkml:trace contextRef="#ctx0" brushRef="#br0">0 1 7506,'0'11'93,"0"1"0,0 0 16,0 5 1,2 1 0,2-1 0,2 1-1,-2-1-9,-2 0 1,0 7-1,2-1 1,1-2-193,-1-1 1,-2 3 0,-2 0 0,0 1-44,0 1 1,0-6-1,0 5 1,0-5-101,0-2 0,0 1 0,0-1-360,0 1 595,-8-1 0,-1 1 0,-9-1 0</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27.887"/>
    </inkml:context>
    <inkml:brush xml:id="br0">
      <inkml:brushProperty name="width" value="0.08571" units="cm"/>
      <inkml:brushProperty name="height" value="0.08571" units="cm"/>
    </inkml:brush>
  </inkml:definitions>
  <inkml:trace contextRef="#ctx0" brushRef="#br0">0 53 7291,'16'-12'0,"-3"2"-195,-1 2 1,-6 3 0,5 3-1,3-2 255,2-2 1,1 0 0,0 6 0,3 0-11,3 0 1,-3 0 0,5 0 0,-2 0 15,0 0 0,3 0 0,-5 0 0,0 2-22,-5 4 1,1-2 0,-7 7-24,0 3 1,3-4 0,-7 1-29,-2 3 1,-2 2-1,-2 1 18,0 0 1,-6-5 0,-2-2-1,-1-2 34,-5-5 0,4 5 0,-1-2 0,-3-2 9,-1-2 0,-3-2 1,1 0-1,-1 0-42,1 0 1,-7 0 0,1 0-1,0 0-32,-2 0 1,5-2 0,-3-2-1,4-2-83,1 2 1,1 2 0,1 0 0,3-1-527,1-3 316,8 0 313,-4 6 0,16 0 0,2 0 0</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28.348"/>
    </inkml:context>
    <inkml:brush xml:id="br0">
      <inkml:brushProperty name="width" value="0.08571" units="cm"/>
      <inkml:brushProperty name="height" value="0.08571" units="cm"/>
    </inkml:brush>
  </inkml:definitions>
  <inkml:trace contextRef="#ctx0" brushRef="#br0">245 18 7618,'-17'0'0,"1"-2"0,2-2-263,3-1 0,5-1 1,-6 6 339,-1 0 1,-3 2 0,-1 2-14,-1 1 0,1 7 0,1-4 0,3 0-12,1-1 0,6 7 0,-5-2-12,-3 3 1,6 3-73,2-1 1,4 0-1,4-1 15,4-4 0,4 1 0,7-7-5,1-2 0,-1-2 0,1-2 0,-1 0-23,1 0 1,1 0-1,2 0 1,3-2 9,-3-4 0,-1-2 1,-5-5-1,-1 1 47,-3-1 0,-5 3 1,4-2-1,-2-1 36,-5-3 1,-1 4 0,-2 1-32,0-3 1,-7 1 0,-5 1-1,-4 6 8,-1 4 0,0 2 0,-1 0 0,1 0-89,-1 0 1,1 0-1,-1 0 1,1 0-211,-1 0 1,3 8-25,3 4 1,4 3 297,8 3 0,-7-9 0,-3-1 0</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28.610"/>
    </inkml:context>
    <inkml:brush xml:id="br0">
      <inkml:brushProperty name="width" value="0.08571" units="cm"/>
      <inkml:brushProperty name="height" value="0.08571" units="cm"/>
    </inkml:brush>
  </inkml:definitions>
  <inkml:trace contextRef="#ctx0" brushRef="#br0">70 18 7657,'-1'-10'-446,"-5"5"1,2 3 676,-8 2 0,2 2 0,-3 2-85,1 1 1,8 9 0,-1-2-106,3 3 1,2 3-1,0-1 1,0 1-147,0-1 0,0-5 0,0-1-159,0 3 1,7-4 0,5-1-258,4-1 521,1-2 0,0-6 0,1 0 0</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28.776"/>
    </inkml:context>
    <inkml:brush xml:id="br0">
      <inkml:brushProperty name="width" value="0.08571" units="cm"/>
      <inkml:brushProperty name="height" value="0.08571" units="cm"/>
    </inkml:brush>
  </inkml:definitions>
  <inkml:trace contextRef="#ctx0" brushRef="#br0">53 36 7758,'-17'-18'-612,"5"8"-317,0 5 929,8 3 0,-3 9 0,7 3 0</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29.302"/>
    </inkml:context>
    <inkml:brush xml:id="br0">
      <inkml:brushProperty name="width" value="0.08571" units="cm"/>
      <inkml:brushProperty name="height" value="0.08571" units="cm"/>
    </inkml:brush>
  </inkml:definitions>
  <inkml:trace contextRef="#ctx0" brushRef="#br0">0 71 7880,'18'0'48,"-9"0"1,1-6 0,-4 0 161,6 2 0,-3 2-114,3 2 87,0 0 0,3 8-253,-3 4 1,-5 3 0,-7 3-186,0-1 0,0-5 0,0-1 95,0 3 1,-1-4 97,-5 1 0,2-7 58,-8 2 0,6-4 9,-5-2 1,7-8-1,-2-3-32,4-5 1,4 0-1,2 3 1,4 1-48,1-1 1,-3-3-1,6-1 1,1 1 36,3 4 0,1-1 1,1 5-1,-1 0 67,1 1 1,-1 1-1,3 6 6,3 0 0,-4 0 1,5 0-1,-5 0 9,-2 0 1,1 8 0,-1 1-3,1 1 1,-6 5-1,-1-3-16,3 4 0,-6 1 0,-1-1 0,-1-3-42,0-1 1,0 0-97,-6 5 1,0 0-764,0 1 253,-8-8 621,6-3 0,-6-14 0,8-3 0</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29.569"/>
    </inkml:context>
    <inkml:brush xml:id="br0">
      <inkml:brushProperty name="width" value="0.08571" units="cm"/>
      <inkml:brushProperty name="height" value="0.08571" units="cm"/>
    </inkml:brush>
  </inkml:definitions>
  <inkml:trace contextRef="#ctx0" brushRef="#br0">18 0 7922,'9'2'103,"-3"4"0,-4 4 0,-2 7 0,0 1-57,0-1 1,0 2-1,0 3 1,0 1 23,0-2 1,2-1 0,2-3-1,2 1-274,-2-1 0,-2 1 1,-2-1-53,0 1 0,0-7 0,0 1-247,0 1 1,-2-5 175,-4-2 1,2-4 326,-8-2 0,1 0 0,-7 0 0</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29.788"/>
    </inkml:context>
    <inkml:brush xml:id="br0">
      <inkml:brushProperty name="width" value="0.08571" units="cm"/>
      <inkml:brushProperty name="height" value="0.08571" units="cm"/>
    </inkml:brush>
  </inkml:definitions>
  <inkml:trace contextRef="#ctx0" brushRef="#br0">0 18 7668,'18'0'148,"-1"0"1,1 0 0,-1 0-44,1 0 0,-1 0 0,1 0 1,-1 0 14,1 0 1,-1-2-1,0-2 1,1-1 27,-1 1 0,1 2 1,-1 2-195,1 0-1576,-1 0 1622,-7 0 0,-10 0 0,-10 0 0</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32.161"/>
    </inkml:context>
    <inkml:brush xml:id="br0">
      <inkml:brushProperty name="width" value="0.08571" units="cm"/>
      <inkml:brushProperty name="height" value="0.08571" units="cm"/>
    </inkml:brush>
  </inkml:definitions>
  <inkml:trace contextRef="#ctx0" brushRef="#br0">1 192 7214,'0'18'134,"0"-9"232,0-1-326,0-8-184,0 0 49,8 0 0,1 0 0,7-2 27,-4-4 1,3 2-1,-3-5-4,3 1 0,-3-6 1,-2 3 30,-3-5 1,-1 5-1,-4 1 1,2 0-12,2 0 1,0-1 0,-6-7 2,0 1 1,0 5 0,0 1 127,0-3 0,0 4-10,0-1 0,-2 7 91,-4-2 0,2 4 0,-6 4-108,3 4 0,1-2 1,6 7-41,0 3 0,0 1 0,0 3-29,0-1 0,2 1 0,2-1 1,3-1-6,3-5 0,-4 3 1,5-6-1,1 2-42,-2 3 1,5-3 0,-3 0 0,4-3-129,1-3 1,-1 0-1,-3 0 1,-1 2-260,1-2 451,3-2 0,1-10 0,1-2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8:02.002"/>
    </inkml:context>
    <inkml:brush xml:id="br0">
      <inkml:brushProperty name="width" value="0.08571" units="cm"/>
      <inkml:brushProperty name="height" value="0.08571" units="cm"/>
    </inkml:brush>
  </inkml:definitions>
  <inkml:trace contextRef="#ctx0" brushRef="#br0">257 1 7642,'-11'0'-239,"0"0"0,6 0 1,-6 0 122,-1 0 1,3 0 0,0 1 130,2 5 1,-4-3 0,4 6 0,-2 0 70,-3 0 1,3 2 0,-2 5-55,-2 0 1,-1 3-1,0 1 1,2-2-53,1 1 0,2 1 1,-4-2-1,5 1-4,0 3 0,-2 4 1,4-2-1,3 1 18,1 3 0,2 2 0,0 2 1,0 0-50,0 1 1,5-1-1,2 0 1,2-2 10,4-3 0,1 3 0,4-5 0,3 0-198,6-4 0,3-3 242,2-2 0,15 0 0,3 0 0</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32.394"/>
    </inkml:context>
    <inkml:brush xml:id="br0">
      <inkml:brushProperty name="width" value="0.08571" units="cm"/>
      <inkml:brushProperty name="height" value="0.08571" units="cm"/>
    </inkml:brush>
  </inkml:definitions>
  <inkml:trace contextRef="#ctx0" brushRef="#br0">1 1 6666,'2'10'321,"4"-5"0,-5-1 0,7 0-1629,0 2 1308,-6 0 0,13-6 0,-5 0 0</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32.736"/>
    </inkml:context>
    <inkml:brush xml:id="br0">
      <inkml:brushProperty name="width" value="0.08571" units="cm"/>
      <inkml:brushProperty name="height" value="0.08571" units="cm"/>
    </inkml:brush>
  </inkml:definitions>
  <inkml:trace contextRef="#ctx0" brushRef="#br0">0 1 7118,'12'0'225,"0"0"1,-6 2-74,5 4 0,-5-4-253,6 4 0,-7-3 0,7 1-165,2 2 0,-5 0-174,3-6 1,-6 0 439,6 0 0,-1 0 0,7 0 0</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32.923"/>
    </inkml:context>
    <inkml:brush xml:id="br0">
      <inkml:brushProperty name="width" value="0.08571" units="cm"/>
      <inkml:brushProperty name="height" value="0.08571" units="cm"/>
    </inkml:brush>
  </inkml:definitions>
  <inkml:trace contextRef="#ctx0" brushRef="#br0">0 0 7082,'8'10'-258,"-4"-3"0,8-7 125,1 0 1,-3 0-1,2 0 133,1 0 0,10 0 0,5 0 0</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33.496"/>
    </inkml:context>
    <inkml:brush xml:id="br0">
      <inkml:brushProperty name="width" value="0.08571" units="cm"/>
      <inkml:brushProperty name="height" value="0.08571" units="cm"/>
    </inkml:brush>
  </inkml:definitions>
  <inkml:trace contextRef="#ctx0" brushRef="#br0">1 210 6689,'5'-12'197,"1"0"1,2 1-135,-2-7 0,-4 1 0,4-1-13,-4 1 0,0 5 0,1 1 8,3-3 0,0-1-57,-6-3 1,0 6 166,0 1-20,0 7-115,0-4 0,0 10 1,0 4-7,0 6 1,6 3-1,0 3-42,-2-1 1,-3 1 0,1-1-6,4 0 0,-4 1 1,4-1-14,-4 1 0,4-1-17,0 1 0,-1-1-156,-5 1 0,2-7-86,4 1 0,-4-6 2,4 5 0,-4-5 290,-2 6 0,0-8 0,-8 11 0,-2-5 0</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33.753"/>
    </inkml:context>
    <inkml:brush xml:id="br0">
      <inkml:brushProperty name="width" value="0.08571" units="cm"/>
      <inkml:brushProperty name="height" value="0.08571" units="cm"/>
    </inkml:brush>
  </inkml:definitions>
  <inkml:trace contextRef="#ctx0" brushRef="#br0">53 0 7672,'-18'0'-733,"3"2"821,3 4 16,4-4 1,8 8 5,0-4 0,8-4 0,4 3-11,3-3 1,-3-2 0,-1 0-85,3 0 1,1-5 0,3-1-1,-1 2-39,1 2 0,-6 2 0,-1 0-156,3 0 0,-5 0 29,3 0-718,-8 0 869,4 0 0,-8 8 0,0 1 0</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34.023"/>
    </inkml:context>
    <inkml:brush xml:id="br0">
      <inkml:brushProperty name="width" value="0.08571" units="cm"/>
      <inkml:brushProperty name="height" value="0.08571" units="cm"/>
    </inkml:brush>
  </inkml:definitions>
  <inkml:trace contextRef="#ctx0" brushRef="#br0">0 36 7879,'10'-8'-628,"0"6"762,-4-4 0,-4 2-841,3-2 0,-1 4 707,2-3 0,4 3 0,7 2 0</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34.211"/>
    </inkml:context>
    <inkml:brush xml:id="br0">
      <inkml:brushProperty name="width" value="0.08571" units="cm"/>
      <inkml:brushProperty name="height" value="0.08571" units="cm"/>
    </inkml:brush>
  </inkml:definitions>
  <inkml:trace contextRef="#ctx0" brushRef="#br0">0 0 7820,'10'0'-392,"5"0"0,-13 2 0,6 2-306,0 2 698,-6 0 0,5 1 0,-7 3 0</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34.696"/>
    </inkml:context>
    <inkml:brush xml:id="br0">
      <inkml:brushProperty name="width" value="0.08571" units="cm"/>
      <inkml:brushProperty name="height" value="0.08571" units="cm"/>
    </inkml:brush>
  </inkml:definitions>
  <inkml:trace contextRef="#ctx0" brushRef="#br0">1 1 7117,'9'0'145,"-1"0"0,-8 2 0,2 1-53,4 3 1,-4 8 0,4-2-46,-4 3 1,-2-3-1,0-1 1,0 3-20,0 1 1,0 3 0,0-1 31,0 1 0,0-1 0,0 1-169,0-1 1,0 1 0,0-1-237,0 1 1,5-7-172,1 1 0,0-6 516,-6 5 0,0-7 0,0 4 0,0-8 0</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35.672"/>
    </inkml:context>
    <inkml:brush xml:id="br0">
      <inkml:brushProperty name="width" value="0.08571" units="cm"/>
      <inkml:brushProperty name="height" value="0.08571" units="cm"/>
    </inkml:brush>
  </inkml:definitions>
  <inkml:trace contextRef="#ctx0" brushRef="#br0">332 0 7475,'-7'10'0,"-3"3"1,-6-5 43,5 2 1,-5-4-1,5 3 1,-5 1-32,-1 0 0,1-4 0,1 3 0,1 1-74,0 0 0,-5-4 0,7 3 0,-3-1 45,-3-4 0,1 4 1,1-1-119,5 3 53,-5-6 0,8 6 39,-3-4 19,3-4-55,8 5 1,-2-7-54,-4 0 40,4 0 98,-5 0 192,7 0 25,0 0-206,7 0 0,-5-2 0,6-2 24,0-1-32,-6-1 1,13 6 1,-3 0 1,-2 0 4,1 0 1,-5 0-7,6 0 1,-1 0-17,7 0 0,-7 6-4,1-1 1,0 3 18,5-2 0,-5-4 0,-2 6 0,-1-2-2,1-1 1,-4 1 0,5-6-1,1 2 13,-2 4 0,5-4 0,-3 6-4,3-1 1,3-5 0,-3 6 5,-3 0 1,4-6 0,-7 6 0,3-3-7,0 1 0,-9 2 1,5-4 5,0 2 1,-4 1-2,7-1 1,-1-2-43,2 8 32,-4-1 4,-8 7-86,0-1 1,0-5-500,0 0-114,0-8 683,0 3 0,-8-7 0,-2 0 0</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2:10.733"/>
    </inkml:context>
    <inkml:brush xml:id="br0">
      <inkml:brushProperty name="width" value="0.17143" units="cm"/>
      <inkml:brushProperty name="height" value="0.17143" units="cm"/>
      <inkml:brushProperty name="color" value="#E71224"/>
    </inkml:brush>
  </inkml:definitions>
  <inkml:trace contextRef="#ctx0" brushRef="#br0">297 18 6176,'10'8'151,"-2"-6"1,-6 6 246,4-8 100,-4 0 532,5 0-823,-7-8 1,2 6-302,4-4 5,-4 4 0,6 0 40,-8-4 0,-2 4 36,-4-3 0,2 3 0,-7 2 11,-3 0 0,-2 0 0,-1 0 49,0 0 0,-1 0 0,1 0-18,-1 0 1,1 0 0,-1 0 18,1 0 0,-1 6 0,1-1-22,-1-1 0,1 4 0,1 0 1,3 0-7,1-1 1,6 5 0,-3-4-205,1 1 0,-4 3 62,6 6 0,1-1 26,5 0 1,0 1 69,0-1 1,0-5 4,0 0 1,0-7 0,2 5 31,3-2 0,-1 4 8,8-7 0,-6 7 0,5-6-5,3-2 1,-6 0-1,-1 0 16,1 1 0,2 1 0,7-6 4,1 0 1,-7 0 0,1 0 2,2 0 1,1 0 0,3 0-14,-1 0 0,1 0 0,-1 0-31,1 0 1,-1 0 0,0 0 2,1 0 1,-1 0 0,1 0 9,-1 0 1,1 0 0,-1 0-11,1 0 0,-7 6 0,1 0-66,2-2 1,-5 0 9,3 1 1,0-1 6,5 8 0,-5-6 4,-1 5 1,-5-5 0,4 6-11,-2 1 0,-3-3 1,-3 2 6,4 1 0,-4-3 0,4 2 3,-4 1 1,-2-3 0,-2 2 75,-4 1 1,2 3-24,-7 1 0,5-1 0,-4-3-8,2-1 1,-3-6-1,3 3 10,-2-1 0,4 4 31,-5-6 1,-1 5 0,-5-5-9,-1-2 1,-1 0 0,-3 0-18,-1 2 1,0-1 0,5-5 0,1 0 19,-1 0 0,1 6 1,0 0-1,-1-2 34,1-2 1,-1-2-1,1 0-2,-1 0 1,1 0-1,-1 0 1,1 0 98,-1 0 1,1-2-87,-1-4 0,1 4-51,0-4 1,7 3-144,4-3-49,4 4 1,2-8-222,0 4-315,0 4 548,0-5 0,-8 7 0,-1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8:02.921"/>
    </inkml:context>
    <inkml:brush xml:id="br0">
      <inkml:brushProperty name="width" value="0.08571" units="cm"/>
      <inkml:brushProperty name="height" value="0.08571" units="cm"/>
    </inkml:brush>
  </inkml:definitions>
  <inkml:trace contextRef="#ctx0" brushRef="#br0">16 1 7107,'-9'1'-768,"4"5"896,3-4 18,2 5 23,0-7 291,0 0-441,7 0 0,2 0 0,7 0 2,0 0 0,0 0 1,0 0-1,0 0-64,0 0 0,0 5 1,0 0-74,0-1 0,0-2 0,0-2-25,1 0 1,-7 0 0,1 0-92,1 0 1,-3-2 231,2-3 0,0-4 0,5-7 0</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2:12.302"/>
    </inkml:context>
    <inkml:brush xml:id="br0">
      <inkml:brushProperty name="width" value="0.17143" units="cm"/>
      <inkml:brushProperty name="height" value="0.17143" units="cm"/>
      <inkml:brushProperty name="color" value="#E71224"/>
    </inkml:brush>
  </inkml:definitions>
  <inkml:trace contextRef="#ctx0" brushRef="#br0">0 53 6142,'10'0'993,"-2"0"-690,-8 0-54,8 0-83,-6 0 91,5 0-223,-7 7 1,0 3 44,0 7 0,0-5-45,0 0 1,0-6-40,0 5-6,0 1 1,0 5-1,0 1 0,2-7 6,4 1 1,-4 0-1,6 3-11,-1-3 0,-5 3 0,4-3 0,-2-2-7,2 1 1,-4-5-29,4 6 0,-4-1 0,-2 7 14,0-1 10,7-7 1,-5 6-9,4-5 0,-4-1 27,-2 2 1,2-3-1,2 5-20,2-2 1,5-7-1,-3 5-2,2-2 1,-6 0 0,4-5-14,-1 3 1,1 2 16,4-2 1,3-2-13,-3 7 1,3-7 24,3 2 1,-1 2 27,1-2 1,-1 0-9,1-6 1,-1 0 10,1 0 0,-1 0-10,1 0 1,-3-2 0,-1-2 0,-3-2-5,3 2 1,-4 2 0,-1 0 0,1-2 19,0-2 1,-4-1 0,5 3 19,3-2 0,-5 0 1,1 4 35,-2-4 1,4 2-1,-5-5 28,3 1 1,-4 0-14,5 2 1,1-3-17,6-9 0,-9 7 6,-3-1 0,2 0 13,-2-5 1,1-1 0,-3 1 26,2-1 0,2 7 1,-4-1-17,2-1 0,-1 3 0,-5-2-45,0-1 0,0-3-70,0-1 1,0 5 0,0 0-52,0-1 1,0 3-30,0-2 91,0 1 1,0-1 0,-1 1-42,-5-3 1,4 4 0,-4-1-91,4-3 0,0 4 1,-4-1 0,2 1-96,-7-2 0,-1-1-154,-5 7 1,-1 0-181,1 6 0,-1 0 555,1 0 0,7 8 0,2 2 0</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2:13.046"/>
    </inkml:context>
    <inkml:brush xml:id="br0">
      <inkml:brushProperty name="width" value="0.17143" units="cm"/>
      <inkml:brushProperty name="height" value="0.17143" units="cm"/>
      <inkml:brushProperty name="color" value="#E71224"/>
    </inkml:brush>
  </inkml:definitions>
  <inkml:trace contextRef="#ctx0" brushRef="#br0">1 18 7858,'0'-10'-177,"7"3"1,-5 9 332,4 3 1,-4-1 0,-2 8-106,0 2 1,6 1-1,0 3-10,-2-1 0,-2-5 0,-2-1-57,0 3 0,0 1 0,0 3 1,0-1 4,0 1 1,0-7 0,0 1 0,0 2-70,0 1 0,0 3 0,0-1-5,0 1 1,5-1 0,1 0-2,-2 1 1,-2-6-1,-2-1-16,0 3 0,0 1-68,0 3 1,0-7-140,0 1 0,0-6-130,0 6 439,0-9 0,8 5 0,1-8 0</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2:14.437"/>
    </inkml:context>
    <inkml:brush xml:id="br0">
      <inkml:brushProperty name="width" value="0.17143" units="cm"/>
      <inkml:brushProperty name="height" value="0.17143" units="cm"/>
      <inkml:brushProperty name="color" value="#E71224"/>
    </inkml:brush>
  </inkml:definitions>
  <inkml:trace contextRef="#ctx0" brushRef="#br0">1 53 7305,'12'-10'-404,"-1"4"481,-7 4-14,12 2 1,-7 0-49,9 0 1,-7 0 0,-1 2 0,0 2-2,0 2 0,-5 0 0,7-5-19,2 5 1,1-2 0,3 6-11,-1-2 1,1 3 0,-1-3 14,0 2 1,-5-6-1,0 3-3,1 1 0,1-4 0,0 6 4,-3-3 1,-7 1-5,2-2 1,-4-2 0,-2 8 0,0-7-27,0 7 1,0-6-87,0 6 78,0-9 57,0 5 80,0-8-77,8 0 1,-6-2 0,5-2-3,1-1 0,-6-9-20,4 2 0,-2 5 0,0-1-5,1 0 1,3 4 0,-4-8-12,2-1 0,2 3 0,-3 0-55,7 3 0,-2-5 0,1 4 34,3-1 1,2 5 0,1-4-81,0 0 0,-5 6 1,0-4 81,1 5 1,1-1-1,-1-2 61,-1-2 0,0 0-15,5 6 1,1 0-3,-1 0 0,1-2-8,-1-4 1,-5 4-5,-1-3 0,-5 3 4,6 2 0,-6 0 14,5 0 0,-1-2 111,2-4-26,3 4 1,-11-6 244,8 8-238,-8 0-88,3 0-61,-7 0 116,0 8 0,0-4-11,0 7 1,0-5 0,0 6-29,0 1 0,2-5 0,2 0 13,2 0 0,0 1-94,-6 9 1,6-1 31,-1 1 1,3-1 0,-4 1 3,2-1 1,0 1 0,-6-1 3,0 1 1,0-7 0,0 1 3,0 1 0,0 3 25,0 1 0,0 1 0,0-1 40,0 1 0,0-6 1,0-1-42,0 3 0,0-5-104,0 3-229,0 0 0,0-1-55,0 1 365,0-8 0,0 4 0,0-8 0</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2:15.313"/>
    </inkml:context>
    <inkml:brush xml:id="br0">
      <inkml:brushProperty name="width" value="0.17143" units="cm"/>
      <inkml:brushProperty name="height" value="0.17143" units="cm"/>
      <inkml:brushProperty name="color" value="#E71224"/>
    </inkml:brush>
  </inkml:definitions>
  <inkml:trace contextRef="#ctx0" brushRef="#br0">1 88 5742,'10'-8'180,"3"-1"174,-7-9 1,0 6-153,-6 1 0,0 5 449,0-6-180,0 8-458,0-3 232,0 7-232,0 15 1,0-3 0,0 11 0,0-3-15,0-3 1,0 6 0,0 1 0,0-3-2,0-2 0,0 1 1,0 1-1,0 2-22,0-1 0,0 3 0,0-2 1,0-1 16,0-3 0,0-2 0,0 3 0,0 1-83,0 2 0,0 1 0,0-7-101,0 1 1,0-1-685,0 1-48,0-1 923,0-7 0,-8-2 0,-2-8 0</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2:16.367"/>
    </inkml:context>
    <inkml:brush xml:id="br0">
      <inkml:brushProperty name="width" value="0.17143" units="cm"/>
      <inkml:brushProperty name="height" value="0.17143" units="cm"/>
      <inkml:brushProperty name="color" value="#E71224"/>
    </inkml:brush>
  </inkml:definitions>
  <inkml:trace contextRef="#ctx0" brushRef="#br0">0 193 7627,'10'0'-1567,"-2"-2"1906,-8-4 0,0 2-176,0-7 0,2 7-60,3-2 1,-1 4 0,6 0 17,-2-4 0,0 4-48,-3-4 1,5 5-56,8 1 0,-7 0 20,1 0 0,-6 1-6,5 5 1,-1 4 0,4 7-18,-3 1 0,-5-3 0,4-1 0,-1-2-17,1 1 1,-4 1-1,6-1-13,1-1 0,3 0 0,-1 5-59,-3 1 0,3-7 37,-3 1 1,-2-2-62,1 1 0,-7-1 68,2-4 0,-2-4 218,2 4 1,-4-6-169,4-6 1,-4 2-35,-2-8 0,0 6 0,1-3 0,3-1-29,2 0 1,2 1 0,-4-5 0,4 4-7,1 3 1,-3-5-1,4 4 1,-2-2 30,-5-3 0,5 3 0,0 0 0,0 1 10,0-1 0,3 4 0,-3-4 0,0 1-8,-1-1 1,5 4-1,-4-3 1,2-1 2,3 0 0,-3 4 0,1-5-4,3-3 0,-4 4 59,1-1 0,-1-1 13,2-5 1,-3 7-26,-3 4 0,-2-2 7,8 3 1,-6-3-90,5 2 0,-5 4 0,6-4 20,1 4 0,-3 2 19,2 0 1,-3-2 5,3-3 1,-2 3 121,-4-4 99,-5 4-121,7 2 1,-10 6-109,-4-1 1,5 9-1,-5-2 15,4 3 1,2 3 0,0-1 30,0 1 0,0-1 0,0 1 0,0-1 8,0 0 1,0-5 0,2 0 0,2 1-28,1 3 0,1 1 0,-6 1 1,0-1-12,0 1 1,0-1 0,0 1 0,0-1-12,0 1 0,0-7 1,0 1-1,0 1 0,0 3 1,0 1 0,0 1 3,0-1 1,0-5-1,0 0 0,0 1 0,0-3 0,0 2-51,0 1 1,0-3-508,0 1-166,0-7 730,0 12 0,8-14 0,2 6 0</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2:17.282"/>
    </inkml:context>
    <inkml:brush xml:id="br0">
      <inkml:brushProperty name="width" value="0.17143" units="cm"/>
      <inkml:brushProperty name="height" value="0.17143" units="cm"/>
      <inkml:brushProperty name="color" value="#E71224"/>
    </inkml:brush>
  </inkml:definitions>
  <inkml:trace contextRef="#ctx0" brushRef="#br0">245 1 7508,'-6'17'76,"0"1"0,-5-7 1,3 1-1,0 1 1,0 3-54,5 1 0,-1-5 1,0 0-1,-2 1-12,2 3 1,0 7 0,0 0-1,-3-1-28,-3-3 0,4-1 1,-4-1-1,1 1 12,-1-1 1,4 0 0,-4 1 0,3-1-132,3 1 1,-4-1 117,2 1 0,-2-1-241,3 1 0,1-7-63,-8 1 1,6-6-104,-5 5 425,7-7 0,-4 4 0,0 0 0,-1 2 0</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2:17.784"/>
    </inkml:context>
    <inkml:brush xml:id="br0">
      <inkml:brushProperty name="width" value="0.17143" units="cm"/>
      <inkml:brushProperty name="height" value="0.17143" units="cm"/>
      <inkml:brushProperty name="color" value="#E71224"/>
    </inkml:brush>
  </inkml:definitions>
  <inkml:trace contextRef="#ctx0" brushRef="#br0">0 18 7807,'18'0'-508,"-8"0"1,3-2-1,-5-2 769,2-2 197,-7 0-299,13 6 0,-12 0-32,8 0 0,-7 6 1,7 2-75,2 1 0,-5-3 1,1 6-1,0 0-8,-1-3 1,1 7 0,4-6 0,-3 1-64,3 1 1,1-1 0,1 7 0,-2-1-6,-3 1 0,1-7 0,5 1 0,-1 2 21,-5 1 1,5 3-1,-4-1 1,1 1-4,-1-1 0,3-5 0,-5-1 0,2 3-32,-1 1 0,-1-3 1,4-2-1,-5 0-115,-1-1 0,4-3-80,-6 6 0,5-6-75,-5 5 0,-2-7 154,-10 2 0,2-4 153,-7-2 0,-1 8 0,-6 1 0</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2:18.125"/>
    </inkml:context>
    <inkml:brush xml:id="br0">
      <inkml:brushProperty name="width" value="0.17143" units="cm"/>
      <inkml:brushProperty name="height" value="0.17143" units="cm"/>
      <inkml:brushProperty name="color" value="#E71224"/>
    </inkml:brush>
  </inkml:definitions>
  <inkml:trace contextRef="#ctx0" brushRef="#br0">0 53 7727,'10'-8'-832,"-2"6"1,-1-5 1049,5 7 1,-2 0-1,-1-2 1,1-2-90,0-2 0,1 0 0,7 6-79,-1 0 1,1 0 0,-1 0-125,1 0 0,-1 0 0,1 0-125,-1 0 0,1 0 1,-1 0-1,1-2 199,-1-4 0,1 4 0,-1-5 0</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2:18.556"/>
    </inkml:context>
    <inkml:brush xml:id="br0">
      <inkml:brushProperty name="width" value="0.17143" units="cm"/>
      <inkml:brushProperty name="height" value="0.17143" units="cm"/>
      <inkml:brushProperty name="color" value="#E71224"/>
    </inkml:brush>
  </inkml:definitions>
  <inkml:trace contextRef="#ctx0" brushRef="#br0">1 1 6897,'9'2'332,"-3"3"0,-4 5 1,-2 8-266,0-1 1,0 1 0,0-1 0,0 2-73,0 5 0,0-5 1,2 4-1,2-3 5,2-3 1,0 7 0,-6-1-1,1-2-187,5-1 0,-4-3 0,4 1-228,-4-1 1,-2 0 64,0 1 1,0-6 349,0-1 0,0-7 0,0 4 0</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2:19.445"/>
    </inkml:context>
    <inkml:brush xml:id="br0">
      <inkml:brushProperty name="width" value="0.17143" units="cm"/>
      <inkml:brushProperty name="height" value="0.17143" units="cm"/>
      <inkml:brushProperty name="color" value="#E71224"/>
    </inkml:brush>
  </inkml:definitions>
  <inkml:trace contextRef="#ctx0" brushRef="#br0">1 123 6787,'7'-15'0,"3"1"-509,0 2 0,-1 7 678,-3-7 1,-2 8 0,6-4-1,0 2 11,-1 1 1,-3-1-1,4 4 1,0-2-139,-1-2 1,-3 0-1,6 6 13,1 0 1,3-2-1,1-1-19,1-3 0,-1 0 0,1 6 0,-1 0-20,1 0 1,-1 0-1,1 2-7,-1 4 0,-5-4 0,-1 5-11,3 1 1,-6-4-1,-1 6 1,-1-1 3,0 1 0,6-4 0,-5 6-49,3 1 0,-6-3 0,4 0 0,-2-1-30,-1 1 0,7 2 6,-6 5 1,6 1 52,-7-1 0,-1 0 0,-10-1 16,-5-4 0,-3-3 1,1-5-1,-1 2-7,-5-2 1,1 0 0,-5 0 0,3 1 42,3-1 1,0-2-1,-3-2-32,-3 0 1,3 0 0,-3 0 4,4 0 0,1 0 1,1 0 12,-1 0 0,7 0 0,-1 0 15,-2 0 0,5 0 69,-3 0-39,0 0-47,-5 0-93,7 0 47,3 0 0,8 0 21,5 0 46,4 0 1,2 0 37,-1 0 1,-5 2-51,6 4 0,-3-2 0,5 6-35,-2-3 0,-6-1 3,5-6 1,1 6 0,5 0-4,1-2 0,-7 0 1,1 0-1,2 1 27,1-1 1,-3-2-1,-1 0 1,3 2-14,2 2 0,-1 2 0,-1-5 0,-3 3-1,3-2 1,-4 0-1,1 0 1,3 2 3,1-2 1,-3 3 0,0-1-12,1-2 1,3 4 0,1 0 0,1 1 0,-3-3 0,-1 4-216,-3-2-67,1 5 0,4-9-92,-5 8 376,-3-8 0,0 11 0,1-5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8:03.793"/>
    </inkml:context>
    <inkml:brush xml:id="br0">
      <inkml:brushProperty name="width" value="0.08571" units="cm"/>
      <inkml:brushProperty name="height" value="0.08571" units="cm"/>
    </inkml:brush>
  </inkml:definitions>
  <inkml:trace contextRef="#ctx0" brushRef="#br0">0 0 6287,'0'11'167,"0"0"1,0-1-141,0 6 1,0-5 0,0 0-12,0 1 0,2-3 1,1 2-9,3 1 0,6-3 1,-1 0-19,3-2 1,2-1 0,0-6 23,0 0 1,0 0 0,0 0-15,0 0 0,0 0 0,1 0 0,-1 0 7,0 0 0,0-2 0,0-2-4,0-1 1,0-2-1,0 3 1,0-3-18,0-2 1,-5 6 0,-3-4 0,1 1 8,0 1 1,-5-8-1,3 4 2,0 1 0,-5-1-1,3 3 5,-3-3 1,-4 0 0,-1 2 0,-3 0-2,1 5 1,3-5-1,-3 7 0,1 0 0,-6 0 0,4 6 73,-4-1 0,4 7-13,-5-1 1,8 3-51,-2 2 1,3 0-21,2 1 0,0-1 14,0 0 1,0 0 0,0 0-21,0 0 0,2-2 0,1-2-40,2-1 0,1 0 42,-6 5 1,0-5 9,0-1 1,0-4 5,0 4 0,-2-6 31,-3 1 0,1-3 0,-7-2 42,-1 0 1,-2 0-1,-2 0-14,0 0 1,5 0-1,0 0-39,-1 0 1,-2 0 0,-2 0 12,-1 0 1,7 0-1,-1 0-179,-1 0 1,3 0 0,0-2-683,2-3 826,1 3 0,6-12 0,0 5 0</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2:19.921"/>
    </inkml:context>
    <inkml:brush xml:id="br0">
      <inkml:brushProperty name="width" value="0.17143" units="cm"/>
      <inkml:brushProperty name="height" value="0.17143" units="cm"/>
      <inkml:brushProperty name="color" value="#E71224"/>
    </inkml:brush>
  </inkml:definitions>
  <inkml:trace contextRef="#ctx0" brushRef="#br0">0 0 7361,'18'0'-1615,"-7"0"1928,1 0 0,0 0 30,5 0 0,-5 6 0,-1 2-324,3 2 1,2-1 0,1 5 0,0-4 4,1-3 1,-3 7 0,-1-4 0,-2 1-35,1 1 0,3-6 0,3 5-185,4 3 1,-9-4 0,4-1-82,-3-1 0,1 0 1,1-4 275,1 2 0,-9-1 0,-1-5 0</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2:20.776"/>
    </inkml:context>
    <inkml:brush xml:id="br0">
      <inkml:brushProperty name="width" value="0.17143" units="cm"/>
      <inkml:brushProperty name="height" value="0.17143" units="cm"/>
      <inkml:brushProperty name="color" value="#E71224"/>
    </inkml:brush>
  </inkml:definitions>
  <inkml:trace contextRef="#ctx0" brushRef="#br0">350 18 6526,'-2'-9'264,"-4"3"0,2 4-186,-8 2 0,7 2-75,-7 4 1,6-4 0,-4 5 0,1-1 7,-1 0 1,6 2 0,-4-4 0,1 3-2,-5 3 1,2-4-1,1 6 1,-1-1-16,0-1 0,4 4 1,-3-7 1,1 3 1,-4 2-1,4 3-35,-1-3 1,3 3 16,-6-3 0,7 2 0,-5-1 23,2-1 1,0-6 0,4 5 49,-1 3 1,-3-4-25,2 1 1,2-1 0,-6 3 19,3-1 1,1 0-49,6 5 1,0-5 0,0 0-15,0 1 0,0 3 14,0 1 1,0-5 0,0-1-14,0 3 1,0-4 0,0 1 0,0 3 1,0-4 2,0 1 1,0 1-7,0 5 0,0 1 9,0-1 1,0 1 26,0-1 1,-6-5-4,0-1 1,-2-1-1,5 4-15,-3-3 0,-2-7 0,4 4-6,-2 0 0,0-4 62,6 7 0,0-5-27,0 6 1,0-6 98,0 5 1,0-7 0,2 4 1,2-6 45,2 4-50,0-4-653,-6 5 525,0-7 0,0 0 0</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2:43.310"/>
    </inkml:context>
    <inkml:brush xml:id="br0">
      <inkml:brushProperty name="width" value="0.08571" units="cm"/>
      <inkml:brushProperty name="height" value="0.08571" units="cm"/>
    </inkml:brush>
  </inkml:definitions>
  <inkml:trace contextRef="#ctx0" brushRef="#br0">1 87 7742,'9'-2'219,"-3"-3"115,-4 3-28,-2-6-140,0 8 1,0 8-193,0 3 0,0-1 0,0 2 59,0 1 1,0 3 0,0 1 17,0 1 1,0-7 0,0 1-62,0 2 1,0 1 0,2 3-26,4-1 0,-4 0 1,5 1 30,1-1 0,-6 1 1,4-1-1,-2-1-28,2-5 0,-4 5 0,5-6 27,1-1 0,-4 5 1,6-6 7,-2 1 0,-1-5 29,-1 2 1,-2-4-47,8-2 1,-7 0-95,7 0 0,0-6-25,5 0 1,-5-5 75,-1 5 0,-7-2 0,4 4-7,0-1 0,-4-3 46,7 2 1,-1-4-1,4-5 2,-3 3 1,-5 4-1,4 6 7,-2-3 0,-1 1 378,-1-8-263,-4 8-84,6-11 0,-6 7-51,4-4 13,-4-3 84,13 5 1,-11 0 16,8 4-12,-8 5-45,3 1 1,-5 0-1,2 1-31,2 5 0,2-2 1,-4 8 13,1 1 0,7 3 0,-4-1 0,0-1 5,-1-2 0,5-1 0,-4 5 0,1-3-15,5-1 1,-4-2 0,1 3 0,3-3-7,1-2 1,3 3 0,-1-5 0,-1 0-86,-4 2 0,3-6 0,-3 4 63,3-4 0,3-2 1,-1 0 5,1 0 1,-1 0 5,1 0 1,-1-2 61,1-4 0,-3 2 0,-1-6 9,-3 2 0,-5-3 0,4 3 43,-2-2 1,-3-1-67,-5-7 0,6 1 0,0-1-26,-2 1 1,-2 5 0,-2 1 14,0-3 1,0-2 48,0-1 1,-2 0-26,-4-1 0,-4 1 6,-7-1 0,-1 3 0,3 1 24,3 2 0,-3 1-67,3-7 0,-1 1 0,-1 1-34,2 5 0,8-5-56,-1 4 0,-3-3-78,2-3 1,-2 9-131,2 3 0,3 4 0,-7 4-526,2 4 1,2 3 814,6 9 0,0-1 0,0 1 0</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2:44.290"/>
    </inkml:context>
    <inkml:brush xml:id="br0">
      <inkml:brushProperty name="width" value="0.08571" units="cm"/>
      <inkml:brushProperty name="height" value="0.08571" units="cm"/>
    </inkml:brush>
  </inkml:definitions>
  <inkml:trace contextRef="#ctx0" brushRef="#br0">1 157 6623,'0'-10'353,"0"1"-225,0 3 1,0 2-69,0-8 1,0 1-55,0-7 0,6 7 44,0-1 1,5 6 0,-3-3 2,2 1 1,-1 0 0,5 4-22,-2-2 0,-7 0 1,7 6-13,2 0 1,-5 0 0,3 0-21,2 0 0,1 2 0,3 2 1,-1 2 0,-5 0 0,-3-4 1,1 2-28,0 2 0,-4 1 1,3-1-4,-1 6 1,-2-2 0,-6 1 0,2 1-34,4-3 0,-4 7 35,3-4 0,-3 3 13,-2 3 0,0-7 0,-2-1-17,-3-2 1,3 0 0,-6-5-112,0 3 78,6 0 29,-13-6 0,13-2-4,-4-4 1,4 2 40,2-7 1,2 1-1,2-4 57,2 3 0,1 1 0,-3-3-41,2 1 1,2 6 0,-2-6-8,5-1 1,-1 5 0,0 0 0,-1 3-4,1-1 1,-4-6-1,6 4-16,1-1 0,1 3 0,-1-4 32,-1 2 1,0 1 0,5 3 36,0-2 0,-5 0 0,0 6-44,1 0 0,3 0 1,1 0 4,1 0 1,-7 0-1,1 2 31,2 4 0,-5-4 0,1 5 1,0-1 75,-1 0 0,-3 8-66,6-3 1,-8 5-1,2 1 19,-4 1 1,-2-1-197,0 1 1,0-1-257,0 1 0,0-1-180,0 1 1,0-7 549,0 1 0,0-8 0,0 4 0</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2:44.873"/>
    </inkml:context>
    <inkml:brush xml:id="br0">
      <inkml:brushProperty name="width" value="0.08571" units="cm"/>
      <inkml:brushProperty name="height" value="0.08571" units="cm"/>
    </inkml:brush>
  </inkml:definitions>
  <inkml:trace contextRef="#ctx0" brushRef="#br0">1 158 7886,'11'0'-101,"1"0"1,2 0-1,1 0-454,3 0 1,-7-6 566,1 0 0,0 0 0,3 4 0,-1-2 8,-3-1 0,-1-3 0,4 4 52,-3-2 1,-1-8 35,2 3 1,-3 3 0,-5 0-21,2 1 0,0 3-56,-6-8 1,-2 2 49,-4-1 0,2-3-8,-7 8 1,-1 0 4,-6 6 1,7 0 0,-1 0-31,-1 0 0,-3 0 1,-1 0-4,-1 0 1,1 6 0,1 2-7,4 2 0,-1-4 0,5 5-9,-2 3 1,7-4 0,-3 1-33,4 3 0,2 1 0,0 3 54,0-1 0,0 1 0,0-1 9,0 1 0,0-7 0,0 1-62,0 1 0,8-3 1,3 0 5,5-2 0,-5-3 0,1-5 0,2 0 21,1 0 1,3 6 0,-1 0-235,0-2 0,-5-2 0,0-2-568,1 0 1,3 0 774,1 0 0,1 0 0,-1 0 0</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2:45.870"/>
    </inkml:context>
    <inkml:brush xml:id="br0">
      <inkml:brushProperty name="width" value="0.08571" units="cm"/>
      <inkml:brushProperty name="height" value="0.08571" units="cm"/>
    </inkml:brush>
  </inkml:definitions>
  <inkml:trace contextRef="#ctx0" brushRef="#br0">18 227 7846,'0'-17'-239,"0"-1"141,0 9 1,0-1-13,0 4 297,0 4 41,0-6-206,0 1 1,-1 5 46,-5-4-11,4 4-42,-6 10 1,8 1-23,0 9 1,0-1 16,0 1 0,0-1 0,0 1-52,0-1 0,0 1-6,0-1 1,0 1 23,0-1 1,6-5 0,2-3-47,1-1 0,-3-2 1,6-6 27,1 0 0,-3 0 0,2 0-24,1 0 0,3 0 52,1 0 1,1 0 46,-1 0 1,-1-8 0,-3-1 41,-1-1 1,-8-6 0,4 7-50,-1-1 1,-5-6 0,6 7-1,-2-3 23,0 0 1,-1 1-1,-3-5 108,4 5-16,-4-5-97,6 14-118,-8-6 82,0 8 0,0 2 0,0 4-103,0 6 1,2-3 0,2 3-2,2 2 1,1-5 95,-1 3 1,-2-2 0,6 3 0,-1-3-6,1-2 1,-4 0-1,6-5 6,1 3 1,-3 0-1,2-4-10,1 4 1,3-4-1,1 4 1,1-4 21,-1-2 0,1-2 0,-1-2-3,0-2 1,-1-8 0,-2 5-1,-5-3 82,-1 0 1,4 6 0,-7-5 49,-1-3 1,0 5 125,2-3 1,-4 0-152,4-5 1,-4 5-30,-2 1 1,0-1-26,0-6 1,0 7 0,-2-1-122,-4-1 1,4 3 0,-6-2 51,1-1 0,3 3-12,-8-2 0,0 1 1,-5-5 18,-1 4 0,7 3 0,-1 5-92,-1-2 0,-3 0-91,-1 6 1,-1 0-1,1 0-66,-1 0 0,1 0 0,-1 0 53,1 0 1,5 0 193,1 0 0,-1 8 0,-6 2 0</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2:46.854"/>
    </inkml:context>
    <inkml:brush xml:id="br0">
      <inkml:brushProperty name="width" value="0.08571" units="cm"/>
      <inkml:brushProperty name="height" value="0.08571" units="cm"/>
    </inkml:brush>
  </inkml:definitions>
  <inkml:trace contextRef="#ctx0" brushRef="#br0">18 18 7747,'-10'0'-1792,"3"0"2045,7 0 925,0 0-953,7 0-227,-5 0 0,14-2 82,-4-4 1,3 4-67,3-4 1,-1 4 0,0 2-19,1 0 0,-1 0 0,1 0-16,-1 0 1,1 0-1,-1 0-12,1 0 1,-7 0 0,1 0 23,2 0 1,1 0-1,3 2 3,-1 4 1,-5-4-22,-1 4 0,-1-2 0,4-1-270,-3 3 0,-5 0 113,6-6 0,-6 0 1,3 2-306,-1 4 488,-2-4 0,-6 13 0,0-5 0</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2:47.240"/>
    </inkml:context>
    <inkml:brush xml:id="br0">
      <inkml:brushProperty name="width" value="0.08571" units="cm"/>
      <inkml:brushProperty name="height" value="0.08571" units="cm"/>
    </inkml:brush>
  </inkml:definitions>
  <inkml:trace contextRef="#ctx0" brushRef="#br0">51 0 6452,'-12'6'-442,"1"0"921,7 0-275,-12-6-71,14 7 0,-4-5-55,12 4 1,-2-4 0,8-2 38,1 0 1,1 2-1,-1 2-10,-1 2 0,0 0 1,5-6-43,1 0 0,-1 5 0,1 1 0,-1-2-208,1-2 1,-1 0 0,0 2 0,1 2 39,-1-2 0,1-1 1,-1 1 102,1 2 0,-1 0 0,1-6 0</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2:48.619"/>
    </inkml:context>
    <inkml:brush xml:id="br0">
      <inkml:brushProperty name="width" value="0.08571" units="cm"/>
      <inkml:brushProperty name="height" value="0.08571" units="cm"/>
    </inkml:brush>
  </inkml:definitions>
  <inkml:trace contextRef="#ctx0" brushRef="#br0">53 53 7370,'-12'6'218,"2"1"-227,3 3 0,-1 2 37,2 5 1,4 1 0,-4-1-17,4 1 1,2-7 0,0 1 2,0 1 0,0 3 0,0 1-12,0 1 0,0-1 0,2 1-16,4-1 1,2-5 0,5 0 10,-1 1 1,0 1 0,5-3-35,1-5 1,-7 2-1,1-2 7,2-2 1,1-2-1,3-2-31,-1 0 1,0 0 0,-1-2 0,-2-2 13,-3-2 0,1-8 1,3 3 2,-3-5 0,-2 5 0,-6-1 25,1-2 0,3-1 0,-4-3-25,2 1 1,0 5 249,-6 1 1,0 5 38,0-6-117,0 8-127,0-3 1,0 8 0,2 3-33,3 2 0,-3 2 0,4-2 37,-4 5 0,0 5 6,4 1 0,-2 1 1,7-3-1,1-1 1,-2-2 0,5-7 0,-3 5 1,3-2 3,3-4 0,5 4 1,2-3-1,1-1-30,-1-2 0,-2-2 0,-3 0 0,1 0-3,2 0 0,1 0 0,-5 0 1,2-2 10,3-4 0,-1 3 0,-6-7 1,1 0-1,-1 0 0,-1 5 1,-3-7 124,-1-2 1,-8-1 0,2-3-34,-4 1 0,-4-1 1,-2 1-28,-2 0 1,-2 5-1,4 0 3,-1-1 0,-7 3 1,6-2-78,2-1 0,-4-3-7,3-1 0,-1-1 0,4 1 16,-4-1 0,4 7 3,-4-1 1,-3 8-10,-3-2 1,2 4-1,-1 2-168,-3 0 0,4 0 1,-1 0-1,-3 2 178,-1 4 0,-11 4 0,-1 7 0</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2:49.638"/>
    </inkml:context>
    <inkml:brush xml:id="br0">
      <inkml:brushProperty name="width" value="0.08571" units="cm"/>
      <inkml:brushProperty name="height" value="0.08571" units="cm"/>
    </inkml:brush>
  </inkml:definitions>
  <inkml:trace contextRef="#ctx0" brushRef="#br0">158 52 7983,'9'-7'-1968,"7"5"2305,-14-14-75,6 14 0,-8-7-5,0 3-130,0 4 0,-2-6 93,-4 8-141,-4 0 0,-7 0 0,-1 0-12,1 0 0,5 2 0,0 2-44,-1 2 0,3 7 1,-1-1-15,-3 3 0,4 1 0,1-2 0,1-3-29,4 3 0,0-1 1,0 1-1,-2-2 12,2 1 0,3 3 0,1 1-8,0 1 0,1-3 1,3-1-1,4-5-3,2-1 1,-6 0 0,3-4 1,1 2 0,2 5 0,7-5-11,1-2 1,-1-2-1,1-2 0,-1 0 0,1 0 0,-1-2 0,1-2-23,-1-2 0,1-5 1,-1 3 42,0-2 0,1-1 1,-3-7-1,-1 3 17,-2 3 1,-8-4-1,1 5 1,-3-5 27,-2-1 0,0 5 0,0 1 10,0-3 0,0 4 1,-2 1-38,-3 1 1,-5-4-1,-8 6 1,1 2-127,-1 2 1,1 2-1,0 0 1,-1 0-97,1 0 0,-1 0 0,1 0 91,-1 0 0,7 0 121,-1 0 0,0 8 0,-5 2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8:04.587"/>
    </inkml:context>
    <inkml:brush xml:id="br0">
      <inkml:brushProperty name="width" value="0.08571" units="cm"/>
      <inkml:brushProperty name="height" value="0.08571" units="cm"/>
    </inkml:brush>
  </inkml:definitions>
  <inkml:trace contextRef="#ctx0" brushRef="#br0">0 97 7651,'0'9'-405,"0"-2"0,2-7 530,3 0-85,-3 0 0,5-2-34,-7-3 0,0 1 0,2-4 3,3 0 0,-3 1 0,5 4-18,0-3 0,-3-1 0,7 4-8,1-3 0,2 1 21,3 5 0,-1 0 0,0 2-9,0 3 0,-2-1 1,-2 5-1,-1 0 1,2-1 0,-5-2 0,3 3 0,0 0-49,-2 0 0,3-4 0,-5 4 0,0 0-65,1 0 1,-3-4 70,-5 6 0,0-1 34,0 6 45,0-7 1,-7-2 44,-4-7 0,2 0 0,0-1-45,2-5 0,0 4 1,3-5 22,-1 0 0,0 4-47,5-8 0,-6 0-18,1-5 0,0 0-42,5 0 0,2 5 0,1 1 46,2-3 0,6 4 1,-4 0-1,0 1 0,0-1 0,6 3 0,-2-3-15,3 2 0,2-3 0,0 4 0,0 3 1,-5 1 0,-1 2 41,3 0 0,-4 0 1,1 0-24,3 0 0,1 0 0,0 2 57,-3 3 0,3-1 0,-5 6 0,2 1 32,0-2 0,-2 5 1,3-3-80,-1 3 1,-2 2-1,3 0 1,-3 0-48,-2 0 1,-1 0 0,-6 0-146,0 0 0,0-5 1,0 0 6,0 1 0,-2-5 177,-4-1 0,-3-5 0,-7-1 0</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2:50.266"/>
    </inkml:context>
    <inkml:brush xml:id="br0">
      <inkml:brushProperty name="width" value="0.08571" units="cm"/>
      <inkml:brushProperty name="height" value="0.08571" units="cm"/>
    </inkml:brush>
  </inkml:definitions>
  <inkml:trace contextRef="#ctx0" brushRef="#br0">0 0 7575,'0'10'8,"0"-2"1,0 0 127,0 3 0,0-1-21,0 2 0,0-7 0,0 7-21,0 2 0,0 1 1,0 3-64,0-1 1,0 1 0,0-1 0,0 1-5,0-1 0,0 0 0,2 1-50,4-1 1,-2 1 29,8-1 0,-6 1-28,5-1 1,-5 1-66,6-1 1,-8-5-69,1-1 1,-3-5 1,-2 6 1,0-6 0,0 5-29,0 3 1,2-6 0,2 0-225,2-1 0,8-5-149,-3 4 553,5-4 0,1-2 0,1 0 0</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2:51.070"/>
    </inkml:context>
    <inkml:brush xml:id="br0">
      <inkml:brushProperty name="width" value="0.08571" units="cm"/>
      <inkml:brushProperty name="height" value="0.08571" units="cm"/>
    </inkml:brush>
  </inkml:definitions>
  <inkml:trace contextRef="#ctx0" brushRef="#br0">245 367 7914,'16'-8'-532,"-5"-3"507,-3 3 0,-8-7 77,0 3 0,-2 4-23,-4 2 1,2-1 0,-7 1 64,-3 2 0,5 2 0,-3 2-51,-2 0 1,-1 0 0,-3 0-1,1 2-31,-1 4 1,1-2 0,-1 5-1,1-1 21,0-4 1,-1 6 0,1 1-11,-1 5 0,8-5 0,5 1 1,3 2-26,2 1 1,0 3 0,0-1-58,0 1 0,5-7 0,3-1 0,2 0-17,4-1 1,1-3-1,3 4 1,-1-2-5,0-5 0,1-1 0,-1 0 0,1 2-82,-1 2 0,7 0 0,-1-6 63,-2 0 1,-1-6 0,-5-2 0,-1 1 2,-3-1 1,-5-6-1,6 3 56,1-5 1,-5-1-1,0-1 1,-2 1 5,0-1 1,-1 1 0,-5-1-1,2 1 8,4-1 0,-4 1 0,4-3 1,-4-1 42,-2-2 0,0 0 1,0 5 13,0 1 1,2-1 0,2 1 84,2-1 1,-1 1 107,-5-1 1,-2 1-181,-3-1 5,3 9-33,-6-7 1,8 12 0,-2-5 70,-4 1 47,4 2-53,-6 6 1,6-6 41,-3 0-77,3 1 0,-6 6 38,8 5 0,0-2 0,0 8-9,0 1 1,0 3 0,0 1-41,0 1 0,0-1 0,0 3 0,0 1 0,0 2 41,0-1 0,0-3 1,0 0-1,0 3-12,0 1 1,2 0 0,2-5 0,2-1-63,-3 1 1,-1-1 0,-2 1 0,0-1-192,0 1 0,2-7 0,2 1-118,2 2 1,2 1-275,-2 3 581,-4-9 0,13-1 0,-5-8 0</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2:56.251"/>
    </inkml:context>
    <inkml:brush xml:id="br0">
      <inkml:brushProperty name="width" value="0.08571" units="cm"/>
      <inkml:brushProperty name="height" value="0.08571" units="cm"/>
    </inkml:brush>
  </inkml:definitions>
  <inkml:trace contextRef="#ctx0" brushRef="#br0">16 18 7860,'-9'0'-520,"3"0"716,12 0-88,-4 0 1,7 0-127,-3 0 0,4 0 1,7 0-38,1 0 0,-7 0 0,1 0 69,2 0 0,1 0 1,3 0-12,-1 0 1,-5 0-1,-1 0 15,3 0 1,-4 0 0,1 0 0,3 0 55,1 0 1,3 0-29,-1 0 1,1 0-22,-1 0 0,1 0 23,-1 0 1,1 0 35,-1 0 1,-1-2 0,-3-1-71,-1-3 1,-6 0-144,5 6 0,-5 0 186,6 0-48,-8 0-1112,4 0-155,-8 0 1258,0 0 0,0 8 0,0 1 0</inkml:trace>
</inkml:ink>
</file>

<file path=ppt/ink/ink2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2:57.426"/>
    </inkml:context>
    <inkml:brush xml:id="br0">
      <inkml:brushProperty name="width" value="0.08571" units="cm"/>
      <inkml:brushProperty name="height" value="0.08571" units="cm"/>
    </inkml:brush>
  </inkml:definitions>
  <inkml:trace contextRef="#ctx0" brushRef="#br0">1 106 7862,'0'-18'-66,"0"1"0,0 5 1,0 0 54,0-1 0,7 5 0,3 0 3,0 1 0,-1 5 0,-3-4 40,6 4 0,-2 2 0,1 0-23,3 0 0,-4 0 1,1 0-1,1 2-2,-2 4 0,-1-4 0,-5 5-12,2 1 1,6 2 0,-7 7 1,3-1 0,-4-3 0,2-1-10,-2 2 0,-2-5 0,-2 3 0,0 2-36,0 1 1,0-3 0,0-1 8,0 3 0,0 1 1,0 3 3,0-1 0,0-5-66,0 0 47,0-8 63,0 3 0,0-14 8,0-5 0,0-4-19,0-1 1,0-1-1,2 1-20,3 0 0,-3 5-13,4 0 0,2 1 16,-2-7 0,7 3 1,-1 1 2,4 2 1,-5 8 0,1-3 18,1-1 0,3 4 0,1-6-8,1 3 1,-1-5 0,1 6 26,-1 2 0,-7 0 0,-2 1 107,-1-3 0,3 0-30,8 6 1,-7 0-26,1 0 0,0 2-8,5 4 0,-5-2-60,-1 7 1,-7 1-1,2 5-35,-4 1 0,4-7 1,0 1 31,-3 2 0,-1 1 0,-2 3 0,0-1 21,0 1 0,0-7 1,0 1-1,0 1-15,0 3 1,0 1-1,0 1 1,0-1-6,0 1 0,0-1 0,0 1 0,0-1-14,0 1 0,0-1 0,-2 1 0,-1-1 6,-3 0 1,0 1 0,6-1-1,0 1-14,0-1 1,-6 1 0,0-1 0,2 1 4,2-1 1,1 6 0,-3 1 0,-2-3-14,2-1 1,2-3-1,2 0 1,0 1 15,0-1 0,0 1 1,0-1 39,0 1 0,-2-7 1,-2 1-26,-2 2 1,1 1 40,5 3 1,2-1-40,3 1 0,5-9-9,7-3 0,1-4 0,-1-2-4,1 0 0,-6 0 1,-1 0 8,3 0 1,-5 0-1,1-2 1,0-2 4,0-2 0,-7-1 19,3 1-75,4 4 0,-8-8-252,4 4 0,-4 2 301,-2-7 0,-8 7 0,-2-4 0</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2:58.978"/>
    </inkml:context>
    <inkml:brush xml:id="br0">
      <inkml:brushProperty name="width" value="0.08571" units="cm"/>
      <inkml:brushProperty name="height" value="0.08571" units="cm"/>
    </inkml:brush>
  </inkml:definitions>
  <inkml:trace contextRef="#ctx0" brushRef="#br0">402 227 7872,'-17'0'-164,"5"0"-123,1 0 1,5 0 0,-6 0 241,-1 0 1,3 0-1,-2 0 54,-1 0 1,-3 0 0,-1 0 79,-1 0 0,1 2 1,-1 2 16,1 2 0,-1 2 1,1-2-42,-1 5 1,7-1-1,1 2-78,2 1 0,2-3 0,6 2 18,0 1 1,0-3 0,0 2 29,0 1 1,0-3 0,2-1-16,4-1 1,-2 4 0,8-4 0,1 1 1,-3-5 0,2 2-18,1-4 1,3 4 0,1 0 0,1-2-4,-1-3 0,-5-1 0,-1 0 1,3 0-32,2 0 1,1 0 0,0 0 0,-1-1-2,-4-5 0,3 2 34,-3-8 1,3 1 33,3-7 1,-8 6 0,-5 1-36,-3-3 1,-2 5-1,2-1 1,2 0 19,2 0 1,0 5 0,-6-7 38,0-2 0,0-1 1,0-3-4,0 1 1,0 5-1,0 1-13,0-3 0,-2-1-39,-4-3 1,2 3 0,-6 1 0,1 4-11,-1 2 0,-2-3 0,-3 3 4,3-2 0,-3 5 0,3-5 69,-4 2 0,-1-4 0,0 5-64,-1-3 0,1 4 0,-1-4 8,1 3 0,-1 1 0,3 4 1,1-2-154,2-2 0,1 0 0,-7 6-34,1 0 1,-1 0-1,1 0 1,0 0-150,-1 0 1,6 2 0,1 2 322,-3 2 0,6 8 0,1-5 0</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2:59.691"/>
    </inkml:context>
    <inkml:brush xml:id="br0">
      <inkml:brushProperty name="width" value="0.08571" units="cm"/>
      <inkml:brushProperty name="height" value="0.08571" units="cm"/>
    </inkml:brush>
  </inkml:definitions>
  <inkml:trace contextRef="#ctx0" brushRef="#br0">1 0 7616,'9'2'-247,"-3"4"376,-4-4 0,-2 8-34,0-4 1,0 3-73,0 9 0,6-1 1,0 1-70,-2-1 1,-2 1 0,-2-1-2,0 1 1,6-7-1,-1 1 1,-1 2-16,-2 1 1,-2 3-1,0-1 41,0 0 0,0-5 1,0 0 4,0 1 1,0-3 15,0 2 0,2-3 6,4 3 0,-2 2 30,7-9-25,1 1 92,6-6 77,-1 0-161,0 0 0,1 0-17,-1 0 0,-5 0 1,-2-2 3,-2-4 1,5 5 22,-1-5 1,-3 4-1,3 2-14,2 0 1,1 0-60,3 0 1,-1 0-69,1 0 0,-1 0 1,1 0-196,-1 0 1,-5 0-317,-1 0 623,-7 0 0,-4-8 0,-10-2 0</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2:59.999"/>
    </inkml:context>
    <inkml:brush xml:id="br0">
      <inkml:brushProperty name="width" value="0.08571" units="cm"/>
      <inkml:brushProperty name="height" value="0.08571" units="cm"/>
    </inkml:brush>
  </inkml:definitions>
  <inkml:trace contextRef="#ctx0" brushRef="#br0">1 36 7395,'11'-6'-306,"1"0"354,-8 0 0,11 6-15,-3 0 0,-2-2 1,1-2-47,3-2 1,-4 1-1,1 5-16,3 0 0,-4 0 1,1 0-110,3 0 0,-4 0-573,1 0 711,-7 0 0,12 0 0,-7 0 0</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00.282"/>
    </inkml:context>
    <inkml:brush xml:id="br0">
      <inkml:brushProperty name="width" value="0.08571" units="cm"/>
      <inkml:brushProperty name="height" value="0.08571" units="cm"/>
    </inkml:brush>
  </inkml:definitions>
  <inkml:trace contextRef="#ctx0" brushRef="#br0">0 18 7504,'12'0'-585,"-1"0"578,3 0 1,-4-2 0,1-2 0,3-2 47,1 2 1,3 3-1,-1 1 1,1 0-64,-1 0 0,1 0 0,-1 0 0,1 0-126,-1 0 1,1 0 0,-1 0-390,1 0 537,-9 0 0,7 0 0,-6 0 0</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01.340"/>
    </inkml:context>
    <inkml:brush xml:id="br0">
      <inkml:brushProperty name="width" value="0.08571" units="cm"/>
      <inkml:brushProperty name="height" value="0.08571" units="cm"/>
    </inkml:brush>
  </inkml:definitions>
  <inkml:trace contextRef="#ctx0" brushRef="#br0">16 88 7275,'-9'0'-67,"3"0"71,12 0 1,-3 0 0,9 0 22,2 0 1,1 0-13,3 0 0,-1 0 0,1 0-10,-1 0 0,0 0 1,1 0-1,-1 0 22,1 0 0,-1-6 0,1 0 0,-1 2-3,1 2 1,-1 2 0,1 0 0,1 0-1,4 0 1,-1 0 0,5 0-8,-2 0 0,-2-6 0,-5 0-39,-1 3 0,1 1 0,1 2 0,2 0 16,3 0 1,-1-6 0,-5 0 1,-1 2 0,0 2 0,1 2 4,-1 0 1,1-6 0,-1 0 2,1 3 1,-1 1 0,1 2-4,-1 0 1,8 0-32,5 0 0,1 0 0,-2 0 0,-6-2 18,-4-4 1,-1 4-1,-1-4 1,1 4 23,-1 2 1,1 0 0,-1 0 52,1 0 0,-1 0 0,1 0 76,-1 0 0,-5 0 0,-1 0-47,3 0 1,1 0-1,3 0 12,-1 0 0,1 0 0,-1 0 0,1 0 1,-7 0 0,1 0-27,2 0 1,-5 0 0,3 0-51,2 0 1,1 0-300,2 0 100,1 0 0,-6 0-602,-1 0-370,-7 0 1142,-4 0 0,-10 8 0,-7 2 0</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02.823"/>
    </inkml:context>
    <inkml:brush xml:id="br0">
      <inkml:brushProperty name="width" value="0.08571" units="cm"/>
      <inkml:brushProperty name="height" value="0.08571" units="cm"/>
    </inkml:brush>
  </inkml:definitions>
  <inkml:trace contextRef="#ctx0" brushRef="#br0">368 245 6995,'-8'-10'7,"-4"4"1,2 4 90,-1 2 1,5 0-1,-6 0-16,-1 0 0,-3 0 0,-1 0-12,-1 0 0,1 0 1,-1 0-21,1 0 1,-1 2 0,1 2 0,2 4-34,3 2 1,-2-5-1,7 5 1,-1 0-66,0 0 0,-4 1 32,7 7 0,-1-1 0,6 1 20,0-1 1,2-5 0,2-1-33,1 3 1,9-4 39,-2 1 0,3-5 0,3 4-11,-1-2 0,0-1 0,1-3-34,-1 2 1,1 0 0,-1-6-12,1 0 0,-1 0 1,1 0 28,-1 0 0,1-6 0,-1-2 12,1-1 1,-1-3 100,1-6 1,-3 1-12,-3 0 0,-5-1 1,-7 1-11,0-1 1,0 1 0,0-1-39,0 1 0,-1-1 1,-3 1-34,-2-1 1,-2 1 0,4-1 0,-4 1-8,-1 0 1,3-5-1,-4 3 1,0 3 17,1 1 0,3-1 0,-6 1-14,-1 3 1,3-2-1,-2 7 1,-1-1-42,-3 0 0,-1 2 0,-1 6 1,1 0-98,-1 0 1,1 0 0,-1 0 0,1 0-72,0 0 0,-1 0 0,1 2 1,-1 2-228,1 2 0,-1 6 433,1-7 0,-1 9 0,1-4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8:05.754"/>
    </inkml:context>
    <inkml:brush xml:id="br0">
      <inkml:brushProperty name="width" value="0.08571" units="cm"/>
      <inkml:brushProperty name="height" value="0.08571" units="cm"/>
    </inkml:brush>
  </inkml:definitions>
  <inkml:trace contextRef="#ctx0" brushRef="#br0">1 1 6503,'11'0'11,"-1"0"0,-4 0-25,4 0 0,1 0 1,5 0 38,0 0 0,0 0 1,0 0-1,0 0-37,0 0 0,0 0 0,0 0 1,0 0 10,0 0 0,0 0 0,0 0 0,0 0-61,0 0 0,1 0 1,0 0-1,3 0 30,1 0 0,1 0 0,-6 0 0,0 0 37,0 0 0,0 0 1,0 0-1,0 0 60,0 0 1,0 0-1,0 0 1,0 2-8,0 3 1,0-3 0,0 3 33,0-3 1,-2 0 0,-1 1-58,-2 3 1,-6 6-2,6-1 1,-8-2 0,3 1 18,-5 3 1,-1-4 0,0 1-37,0 3 0,0 1 0,0 2 0,2 0 7,3 0 1,-3 0 0,5 2-32,0 3 1,-3-3-1,5 4 1,-2-5-2,-3 0 1,-1-1 0,1 0 0,1 0 1,-1 0 0,-1 0 1,1 0-1,1 0 5,-1 0 0,3 5 0,-2 1 0,1-3 22,1-1 1,-4-2 0,6 2 0,-2 1-2,-3 3 1,3-1 0,-2-5-1,-1 0-16,-2 0 1,3 6 0,0-1 0,-1-1 1,-2-3 0,-2 0 0,1 0 0,3 3-8,1 1 0,1 1 0,-6-6 5,0 0 0,-2 0 0,-2 0 0,-1 0 11,1 0 1,-3-5 0,0-2-4,-2-2 1,4 3-1,-6-3-16,-1 2 0,3-5 0,-2 1 1,-1-3-46,-3-2 0,-1 0 1,0 0-1,0-2-116,0-3 1,0 1 0,0-6 0,0-1-232,0 2 1,7-5 396,4 3 0,-4-10 0,0-4 0</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03.856"/>
    </inkml:context>
    <inkml:brush xml:id="br0">
      <inkml:brushProperty name="width" value="0.08571" units="cm"/>
      <inkml:brushProperty name="height" value="0.08571" units="cm"/>
    </inkml:brush>
  </inkml:definitions>
  <inkml:trace contextRef="#ctx0" brushRef="#br0">18 53 7565,'-2'17'117,"-4"1"0,4-1-150,-4 1 1,4-1-1,2 1 3,0-1 1,0 0 0,0 1 16,0-1 1,0-5 0,0 0 7,0 1 1,0 3 3,0 1 1,6 1-1,0-1 0,5-5 0,-3-3 1,2-1 0,-4-2 0,5-6-26,3 0 0,-4 0 0,1 0-5,3 0 0,-4 0 0,1-2 27,3-4 0,-6 2 0,-1-5 0,-1-1 3,0 0 0,2 5 1,-4-7-8,1-2 1,3-1 33,-2-3 1,-4 7-26,4-1 1,-2 2 0,-1-3 46,3 1 56,0 8-49,2-4-48,-6 8 1,6 2 6,-8 4 0,0-2 1,0 8-22,0 1 0,0-3 1,2 0-1,1-1 20,3 1 0,6-4 0,-4 4-18,1-3 0,3 7 0,5-4-10,1-1 1,-6-1 0,-1-8 0,1 2-9,-2 4 0,5-4 0,-3 4-15,3-4 0,3-2 0,-3-2 44,-3-4 0,-2 4 0,-7-6 96,3 0 0,2-1-30,-2-9 1,-4 1-1,4-1-14,-4 1 0,-2 5 0,0 1-6,0-3 0,0-2 0,0-1-79,0 0 1,0 5-1,-2 2 1,-2 0 18,-2 1 1,0 3 0,4-4-1,-2 1 4,-2-1 1,1 4 0,3-4-1,-2 1 11,-2-1 1,-2 6 0,4-4 4,-1 0 0,-7 5-227,6-9 28,-8 8 0,11-4-286,-9 8 260,8 0 0,-11 0-295,3 0 508,4 0 0,0 0 0,8 0 0</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04.549"/>
    </inkml:context>
    <inkml:brush xml:id="br0">
      <inkml:brushProperty name="width" value="0.08571" units="cm"/>
      <inkml:brushProperty name="height" value="0.08571" units="cm"/>
    </inkml:brush>
  </inkml:definitions>
  <inkml:trace contextRef="#ctx0" brushRef="#br0">122 0 7168,'-17'2'178,"0"4"0,5-2-201,0 7 0,6-5 65,-5 6 1,5-2 0,-4 3-19,2-1 1,3-6 0,5 5 0,-2 1 33,-4-2 0,4 5-103,-4-3 1,4 3 15,2 3 1,8-3-20,4-3 0,3 1 1,3-7-13,-1-2 1,1-2 0,-1-2-10,0 0 0,1 0 26,-1 0 1,1-2 69,-1-4 0,-5-3 4,0-9 0,-9 1 0,3-1-9,-4 1 1,-2-1-1,0 1-12,0-1 0,0 7 0,0-1-20,0-1 0,-8 5 1,-3 2-110,-5 4 0,-1 2 0,-1 0-77,1 0 1,-6 2-1,-1 2-201,3 2 397,2-1 0,1 3 0,1 2 0</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05.108"/>
    </inkml:context>
    <inkml:brush xml:id="br0">
      <inkml:brushProperty name="width" value="0.08571" units="cm"/>
      <inkml:brushProperty name="height" value="0.08571" units="cm"/>
    </inkml:brush>
  </inkml:definitions>
  <inkml:trace contextRef="#ctx0" brushRef="#br0">1 1 7638,'10'0'-40,"-3"0"137,-7 8 0,2-1 1,2 7 13,2-2 0,0-6 0,-4 5-22,4 3 1,-4-5-1,3 3-155,-3 2 0,-2-5 0,0 3 91,0 2 0,-2 1 0,-1 3 10,-3-1 0,0 1 0,6-1-6,0 0 0,0-5 1,0 0-5,0 1 1,0-3 0,0 2-6,0 1 1,0-3-51,0 2 1,0-1-62,0 7 1,2-9-54,4-3 0,-2 2-99,7-2 0,-5 0 0,4-4 0,-1 1-96,1 3 0,-4 0 0,6-6 339,1 0 0,3 0 0,1 0 0</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05.591"/>
    </inkml:context>
    <inkml:brush xml:id="br0">
      <inkml:brushProperty name="width" value="0.08571" units="cm"/>
      <inkml:brushProperty name="height" value="0.08571" units="cm"/>
    </inkml:brush>
  </inkml:definitions>
  <inkml:trace contextRef="#ctx0" brushRef="#br0">245 52 7468,'0'-11'-188,"0"-1"281,0 0 0,-2 3 0,-3 3-118,-7 4 1,2 2-1,-1 0 32,-3 0 1,-2 0-1,-1 0 21,0 0 0,-1 0 0,1 0 0,1 2-3,4 4 1,-3-2-14,3 7 0,-1-5 1,-1 6-20,2 1 0,9-3 1,-3 2-2,4 1 0,2-3 0,0 2 0,0 1 0,0-3 1,2 2 5,4 1 0,-3-3 1,9 0-1,2-3 1,-5 5-1,3-6 1,0 0 0,-3 1 1,7-5 0,-4 4 0,3-4-14,3-2 1,-1 0 0,0 0-134,1 0 1,-1-2 0,1-4 46,-1-5 1,-5 1-1,-2-2-47,-3-1 1,5-3 0,-6-1 9,-2-1 0,-2 7 1,-2-1 136,0-2 0,0-1 0,0-3 0</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06.295"/>
    </inkml:context>
    <inkml:brush xml:id="br0">
      <inkml:brushProperty name="width" value="0.08571" units="cm"/>
      <inkml:brushProperty name="height" value="0.08571" units="cm"/>
    </inkml:brush>
  </inkml:definitions>
  <inkml:trace contextRef="#ctx0" brushRef="#br0">1 0 7167,'0'18'190,"0"-7"-118,0 1 0,0 0 5,0 5 0,0 1-82,0-1 0,0 1 23,0-1 1,0 1-1,2-3-27,4-3 1,-4 3 0,3-3 4,-3 3 1,-2-3-1,2 0-36,4 1 1,-4 3-1,6-1 12,0-3 1,-6 3 0,3-3 25,-3 4 0,-2-5 0,0 1-10,0 1 1,2-3-10,4 2 0,-4-1-7,4 7 1,-4-6 0,0-1 15,4 3 0,-5-4 24,5 1 1,2-5 31,-2 6 0,2-7-22,-3 7 1,-3-6 7,4 6 1,-4-7-39,-2 7-8,0-8 1,-2 6-100,-4-5 1,2-3-1000,-7 4 1114,7-4 0,-4-2 0,8 0 0</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10.230"/>
    </inkml:context>
    <inkml:brush xml:id="br0">
      <inkml:brushProperty name="width" value="0.08571" units="cm"/>
      <inkml:brushProperty name="height" value="0.08571" units="cm"/>
    </inkml:brush>
  </inkml:definitions>
  <inkml:trace contextRef="#ctx0" brushRef="#br0">36 18 7522,'0'-10'-172,"0"2"491,0 8 315,0 0-531,-8 0 1,6 2 0,-4 4-146,4 6 0,-4-3 0,0 3 43,3 2 0,1 1 0,2 3 5,0-1 0,0-5 1,0-1-1,0 3-9,0 1 1,0-3 0,0 0-1,0 1 18,0 3 1,0-5 0,0 1-36,0 2 1,5 1 0,1 3 39,-2-1 1,0-5 0,0-1-6,2 3 0,0-4-15,-6 1-86,0-7 52,7 12 18,-5-14 0,6 7 11,-8-3 8,0-4 0,2 6-3,4-8 1,-4 2-1,6 2-13,-1 2-26,-5-1 0,8-3-2,-4 4 69,-4-4 0,7 6 30,-3-8 0,4 0-2,7 0 1,1 0-30,-1 0 1,1 0-1,-1 0-7,1 0 1,-7 0 0,1 0-22,2 0 1,1 0 0,3 0 8,-1 0 1,0-2-1,1-2-2,-1-2 0,-5 0 1,0 6-33,1 0 1,-3 0-370,2 0 176,-1 0 1,1 0 0,-2-2-923,-3-3 1141,-1 3 0,2-14 0,2 6 0</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10.703"/>
    </inkml:context>
    <inkml:brush xml:id="br0">
      <inkml:brushProperty name="width" value="0.08571" units="cm"/>
      <inkml:brushProperty name="height" value="0.08571" units="cm"/>
    </inkml:brush>
  </inkml:definitions>
  <inkml:trace contextRef="#ctx0" brushRef="#br0">1 18 7910,'11'0'-1354,"1"0"1398,-1 0 1,1 0 0,0 0-11,1 0 1,3 0-1,1 0 8,1 0 0,-1 0 1,1 0-1,-1-2-56,1-4 0,-1 4 0,1-4 0,-1 4-133,0 2 0,1 0 1,-1 0-34,1 0 0,-6 0 180,-1 0 0,1 0 0,5 0 0</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11.058"/>
    </inkml:context>
    <inkml:brush xml:id="br0">
      <inkml:brushProperty name="width" value="0.08571" units="cm"/>
      <inkml:brushProperty name="height" value="0.08571" units="cm"/>
    </inkml:brush>
  </inkml:definitions>
  <inkml:trace contextRef="#ctx0" brushRef="#br0">0 1 6300,'18'0'81,"-7"0"-40,1 0 1,-6 0-1,6 0 27,1 0 1,-3 0 0,1 0-77,3 0 1,2 0-1,1 0-123,0 0 1,1 6 0,-1 0 130,1-3 0,7 7 0,2 0 0</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11.562"/>
    </inkml:context>
    <inkml:brush xml:id="br0">
      <inkml:brushProperty name="width" value="0.08571" units="cm"/>
      <inkml:brushProperty name="height" value="0.08571" units="cm"/>
    </inkml:brush>
  </inkml:definitions>
  <inkml:trace contextRef="#ctx0" brushRef="#br0">0 0 7793,'18'0'-658,"-1"0"785,1 0-25,-1 0 0,1 0-472,-1 0-231,1 0 103,-1 0 498,0 0 0,1 8 0,-1 2 0</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12.061"/>
    </inkml:context>
    <inkml:brush xml:id="br0">
      <inkml:brushProperty name="width" value="0.08571" units="cm"/>
      <inkml:brushProperty name="height" value="0.08571" units="cm"/>
    </inkml:brush>
  </inkml:definitions>
  <inkml:trace contextRef="#ctx0" brushRef="#br0">0 18 7284,'12'0'-403,"0"0"570,-9 0-78,13 0 0,-12-6-12,7 0 0,1 0 17,6 6 0,-7 0-16,1 0 1,-1 0-32,7 0 0,-6 6-137,-1 0 0,-5 0-48,6-6-62,-8 0 1,5 5-458,-3 1 425,-4 0 1,6-4 231,-8 4 0,0-4 0,0 6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8:06.374"/>
    </inkml:context>
    <inkml:brush xml:id="br0">
      <inkml:brushProperty name="width" value="0.08571" units="cm"/>
      <inkml:brushProperty name="height" value="0.08571" units="cm"/>
    </inkml:brush>
  </inkml:definitions>
  <inkml:trace contextRef="#ctx0" brushRef="#br0">30 32 7589,'0'-9'-473,"2"0"466,3 4 0,4 3 0,7-3-48,0 3 1,0 2 0,1 0 71,-1 0 1,0 6-1,0-1 20,0-2 1,0 5-1,0-3 1,0 0-22,0 2 0,0-5 1,-2 5-1,-1 0-28,-3 4 0,-4-4 0,3 0-86,-2 1 0,-2 0 0,-5 8 41,0 1 0,0-7 1,0 1 21,0 1 0,-7 1 1,-4-2-1,-3-4 23,-2 0 1,-2-5-1,-2 3 1,-1-2 53,1 3 0,-3-4 1,2 3-1,1-3-19,3-2 0,0 0 0,1 0 0,0 0 39,0 0 1,6-6 0,-1 1-120,-1 1-352,4-4 1,3-1 408,10-7 0,4 0 0,7 0 0</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16.200"/>
    </inkml:context>
    <inkml:brush xml:id="br0">
      <inkml:brushProperty name="width" value="0.08571" units="cm"/>
      <inkml:brushProperty name="height" value="0.08571" units="cm"/>
    </inkml:brush>
  </inkml:definitions>
  <inkml:trace contextRef="#ctx0" brushRef="#br0">18 35 7714,'-10'-8'299,"2"6"296,8-13-293,0 13 146,0-6-450,0 8 0,0 8-62,0 4 1,0 3-1,2 3-80,4-1 1,-4 0 0,6-1-337,-1-4 1,-5 3 71,4-3 1,-2 3 0,0 3-251,2-1 658,0-7 0,-6 5 0,0-5 0</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16.821"/>
    </inkml:context>
    <inkml:brush xml:id="br0">
      <inkml:brushProperty name="width" value="0.08571" units="cm"/>
      <inkml:brushProperty name="height" value="0.08571" units="cm"/>
    </inkml:brush>
  </inkml:definitions>
  <inkml:trace contextRef="#ctx0" brushRef="#br0">18 71 7358,'-10'0'-57,"2"0"0,10 0 1,4 0 260,6 0 1,-3 0 0,3 0-80,2 0 1,1 0-1,4 0-71,5 0 1,1-2 0,6-2 0,-4-2-28,-2 2 1,5 2-1,-5 2 1,0-2 16,0-4 1,4 5 0,-3-5 0,1 2-12,4-2 0,-4 4 0,0-4 0,0 4-7,0 2 1,-5-2 0,3-2 0,-2-1-44,1 1 0,-1 2-16,-6 2 1,1 0-1,-1 0-147,1 0 0,-7 0-630,1 0-262,0 0 720,5 0 1,-7 2 351,-4 4 0,-4 3 0,-2 9 0</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17.687"/>
    </inkml:context>
    <inkml:brush xml:id="br0">
      <inkml:brushProperty name="width" value="0.08571" units="cm"/>
      <inkml:brushProperty name="height" value="0.08571" units="cm"/>
    </inkml:brush>
  </inkml:definitions>
  <inkml:trace contextRef="#ctx0" brushRef="#br0">35 70 8056,'-11'0'-467,"1"-2"32,2-4 0,2 2 513,6-7 0,0 5-58,0-6 0,2 8 0,4-3 58,6-1 0,-2 6 0,1-4-4,3 4 1,1 2-1,3 0-26,-1 0 0,-5 0 0,0 0 0,1 0-9,3 0 0,-5 0 1,1 0 16,2 0 0,-1 2 0,1 2-189,-3 2 1,-7 7 79,2-1 0,-4-2 0,-2 1 15,0 3 1,0-4 0,-2-1 0,-2 1 1,-2 0 0,-1-4 1,1 5 24,-6 3 1,2-1-1,1 1 1,-1-4-7,0-3 1,4 5 0,-5-4 24,-3 2 1,-1 1-16,-3 7 1,7-3 0,1-1 11,2-3 0,2-5 0,4 4-45,-3-2 0,3-1-4,-4-1 31,4-4-5,2 6 19,0-8 248,0 0-213,8 0 1,-4 0 9,7 0 1,1 0-1,5 0 1,1 0 1,-1 0 0,1 0-1,-1 0 15,1 0 1,-1 0-1,1 0 1,-1 0-16,0 0 1,1 0 0,-1 0 0,1 0 0,-1 0 1,-5 0 0,0 0 0,1 0 3,3 0 1,1 0-1,1 0-78,-1 0 0,1 0-356,-1 0 23,-7 0 0,-3-2 359,-7-4 0,0 4 0,0-6 0</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19.125"/>
    </inkml:context>
    <inkml:brush xml:id="br0">
      <inkml:brushProperty name="width" value="0.08571" units="cm"/>
      <inkml:brushProperty name="height" value="0.08571" units="cm"/>
    </inkml:brush>
  </inkml:definitions>
  <inkml:trace contextRef="#ctx0" brushRef="#br0">560 0 8498,'-12'10'59,"0"-4"1,1 2 0,-5-1-1,3 1 1,1 2-47,-2 0 0,-1-5 1,-4 5-1,-3 0-4,-1-1 0,0-3 1,5 4-1,1 0-16,-1-1 0,-5-3 0,0 4 0,1 0-12,3-1 1,1-3-1,1 4 1,0 0-6,-1-1 1,1-3-1,-1 4 1,1-1-23,-1 1 0,7-4 1,-1 4 17,-2-3 1,5 5-1,-1-4-21,2 2 1,0-7 2,3 3 0,3-2 16,-4 2 38,4-4 0,4 6 1,4-8-11,5 0 1,5 0 0,1 0 0,1 0 0,-1 0 1,1 0 0,-1 0 0,1 2 12,-1 3 1,1-3 0,-1 4-1,0-4 29,1-2 1,5 6-1,0 0 1,-1-2 1,-3 0 0,-1-1 0,-1 3 0,1-2-29,-1-2 1,1 4 0,-1 0-13,0-2 1,1 3-9,-1-1 0,-1 2 0,-2-4-23,-3 2 0,-7 1 18,2-1 0,-4-2-62,-2 8 1,0-6 0,-2 3-1,-2 1 13,-2 0 0,-7-5 0,3 7 8,0 2 1,-3-5 0,5 1 0,-2 0 40,-3 0 0,-1-5 0,0 7 0,3 0 14,-3-3 0,4 7 0,-1-6 1,-3 1-16,-1 1 1,3-2 0,0 3-1,-1-3-52,-3-2 0,5 5 0,-1-1 14,-2 3 1,7-3 0,-1-2-44,0-3 32,6 7 1,-6-10 162,8 8 111,0-9-42,0 5-86,8-8 1,2 0 0,5 2-18,-3 4 1,-2-4 0,-4 4 19,5-4 0,5-2 0,1 0 10,1 0 1,-1 0-1,1 0-6,-1 0 1,1 0 0,-1 0-33,0 0 0,1 0 0,-1 0 0,1 0 0,-1 0 0,1 0 0,-1-2 0,1-2 9,-1-2 1,1 0 0,-1 6 0,1 0-26,-1 0 0,1 0 0,-1 0 0,0-2 16,1-4 1,-1 4 0,1-3-3,-1 3 1,1 2 0,-3-2-29,-3-4 0,-2 4-287,-5-4 1,-1 4-237,8 2 1,-8 2-188,2 4 1,1-2-720,-1 8 1399,0-9 0,-6 13 0,0-6 0</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22.439"/>
    </inkml:context>
    <inkml:brush xml:id="br0">
      <inkml:brushProperty name="width" value="0.08571" units="cm"/>
      <inkml:brushProperty name="height" value="0.08571" units="cm"/>
    </inkml:brush>
  </inkml:definitions>
  <inkml:trace contextRef="#ctx0" brushRef="#br0">280 0 7220,'0'12'300,"-2"-3"-196,-3-1 0,1 4-66,-8-6 1,8 7 0,-4-3 0,1 2-1,-3-1 1,0 3 0,-5 1 0,5 3 0,-2-1-28,1 1 1,1 5 0,-4 0-1,5-1-34,1-3 0,-6 4 1,5 1-1,-3-3 29,0-2 1,7 5 0,-5-1 0,0 0-29,1 2 0,5-5 1,-4 5-1,2-2 61,0 1 0,0 5 0,6-6 1,-2-2 20,-3-1 1,3-3 0,-4 3 0,4 1 1,2 2 1,2 1 0,2-7 0,2 0-9,-3 1 0,5 5 0,-2 1 0,-2-3-30,-2-2 0,4-1 0,0-1 0,-3 1-15,-1-1 1,4 1 0,0-1 0,0 1-7,2-1 1,-5-2 0,7-1 0,0-2-33,0 1 0,-7-3 0,5 0 26,0-3 1,-4 1-495,7-2 0,1-4-100,6 4 0,-7-4 597,1-2 0,0 0 0,5 0 0</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26.888"/>
    </inkml:context>
    <inkml:brush xml:id="br0">
      <inkml:brushProperty name="width" value="0.08571" units="cm"/>
      <inkml:brushProperty name="height" value="0.08571" units="cm"/>
    </inkml:brush>
  </inkml:definitions>
  <inkml:trace contextRef="#ctx0" brushRef="#br0">0 35 7676,'0'-10'42,"0"3"0,0 5 550,0-4-133,0 4 93,0-6-298,0 8-218,8 0 1,-6 8-87,4 4 0,-4-3 33,-2 3 1,2 0-1,2 5 2,2 1 0,-1-7 0,-5 1-4,0 1 0,6 3 0,2 1 12,2 1 0,-5-6 0,7-1 1,2 3 1,-5-6-1,1-1 1,0-1-27,0 0 0,-5 2 1,7-4-21,2 1 0,-5 1 0,3-6 1,1 0-111,3 0 0,-4 0 1,-1 0 100,3 0 1,1-2 0,3-2 0,-3-3 52,-3-3 0,-2 4 0,-4-4 0,3 1-22,1-1 0,-2 4 1,-6-4-1,2 1 12,1-1 0,7-2 1,-4-5 27,1 0 1,-3 5-1,4 0 1,0 1-25,-1 1 0,1-6 0,4 7 8,-3-1 0,-5-4 17,6 9 151,-8-9-81,3 12 196,-7-6-49,0 8-32,-7 8 0,5 2-23,-4 7 1,4-5-166,2-1 1,0 1 0,0 6 38,0-1 1,0-5 0,0-1-101,0 3 1,0 1 0,0 3 0,0-1-13,0 1 0,2-1 0,2 1 21,2-1 1,-1 1 0,-3-1 0,2 1-10,2-1 0,0 1 0,-6-1 5,0 0 0,0-5 0,0 0 31,0 1 1,-6 3-1,0 1 57,2 1 0,-5-7 33,-3 1 1,-3-2 0,-3 1 44,1-5 1,-1 2 0,1 0-78,-1 1 0,1-5 0,-1 2-56,1-4 0,-1 4-80,1 0 0,-1 0-808,1-6 323,-1 0 1,3-2 0,3-4 579,6-6 0,5-3 0,1-3 0</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27.638"/>
    </inkml:context>
    <inkml:brush xml:id="br0">
      <inkml:brushProperty name="width" value="0.08571" units="cm"/>
      <inkml:brushProperty name="height" value="0.08571" units="cm"/>
    </inkml:brush>
  </inkml:definitions>
  <inkml:trace contextRef="#ctx0" brushRef="#br0">0 278 6892,'10'0'656,"-2"0"0,-6-2-234,3-4-341,-3 4 1,8-8-94,-4 5 0,-4 1-24,4-8 1,1 0 0,1-3 64,2 3 1,-4-3-1,3 3-44,-1-3 1,-2 3-1,-4 2 1,2 0 1,2 1 1,-1 3-22,-5-6 0,0 1 25,0-7 1,2 7-10,4-1 0,-4 6 16,4-6 0,2 7 26,-2-7 1,1 8 46,-1-2 0,-4 6-43,4 6 1,-4 4 0,0 7 74,4 1 0,-5-7 1,5 1-1,-2 2-114,2 1 0,-2 3 0,6-1-246,-3 1 0,5-1 0,-4 0-32,1 1 1,-3-1-1,6 1 1,0-1-145,-3 1 1,7-1 432,-5 1 0,5-1 0,1 1 0</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28.158"/>
    </inkml:context>
    <inkml:brush xml:id="br0">
      <inkml:brushProperty name="width" value="0.08571" units="cm"/>
      <inkml:brushProperty name="height" value="0.08571" units="cm"/>
    </inkml:brush>
  </inkml:definitions>
  <inkml:trace contextRef="#ctx0" brushRef="#br0">1 18 7758,'17'0'-111,"1"0"0,-7 0 0,1 0 244,1 0 1,3 0-1,1 0-48,1 0 1,-1 0-1,1 0 1,-1 0-18,1 0 1,5 0 0,0 0-1,-1 0-38,-3 0 0,-1 0 1,-1 0-1,0 0-131,1 0 0,-6 0 1,-1 0-438,3 0-130,1 0-140,3 0 808,-9 0 0,-1-7 0,-8-3 0</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29.662"/>
    </inkml:context>
    <inkml:brush xml:id="br0">
      <inkml:brushProperty name="width" value="0.08571" units="cm"/>
      <inkml:brushProperty name="height" value="0.08571" units="cm"/>
    </inkml:brush>
  </inkml:definitions>
  <inkml:trace contextRef="#ctx0" brushRef="#br0">1 1 7186,'9'0'823,"-1"0"-730,-8 0 310,0 0-311,0 8 0,0 1 1,0 9-20,0-1 1,0 1 0,0-1-41,0 1 1,2-7 0,2 1 22,2 2 0,1-1 0,-1 1-153,6-3 1,-2-7 0,1 4 67,3 0 1,-4-6 0,1 4 13,3-4 1,1-2-1,3 0 1,-1 0-221,1 0 1,-1 0 175,1 0 0,-1-6 0,1 0 1,-1 2 1,-5-4 79,-1 2 0,-1-7-4,2 1 0,-5 2 0,-7-1-35,0-3 1,0 5 18,0-3 0,0 0-33,0-5 8,0 7 0,0 0 28,0 5 111,0 3-50,0-6-14,0 8-16,0 0 0,2 6-17,4 0 1,-4 1 0,4-1-11,-4 6 1,-2-3 19,0 3 0,6 0 1,0 5 0,-1-5 1,-3-2-1,2-1 7,2 1 0,0-4 1,-4 5-20,4 3 0,-4-4 0,3 1-23,-3 3 0,-2 1 0,2 3 15,4-1 0,-4-5 0,4 0-74,-4 1 0,0 3 1,2 1 60,1 1 0,1-7 0,-6 1 18,0 2 1,0 1-9,0 3 0,0-7 0,0 1 48,0 1 1,-6-3-37,1 2 1,-7-6 0,4 3-12,-2-1 1,5-2-1,-5-4 1,0 2-11,1 2 1,-3-1-1,-6-5-25,1 0 1,5 0-1,1 2 13,-3 4 1,-1-4-282,-3 4 0,1-4-178,-1-2 0,7 0 39,-1 0 434,0-8 0,-5-2 0,-1-7 0</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30.692"/>
    </inkml:context>
    <inkml:brush xml:id="br0">
      <inkml:brushProperty name="width" value="0.08571" units="cm"/>
      <inkml:brushProperty name="height" value="0.08571" units="cm"/>
    </inkml:brush>
  </inkml:definitions>
  <inkml:trace contextRef="#ctx0" brushRef="#br0">1 1 7843,'17'0'0,"1"0"0,-1 0 0,0 0 0,1 5 0,-1 1 0,1-2 0,-1-2 0,-1 0 88,-5 4 0,5-4 0,-4 5-28,3 1 1,3 0 0,-3 6 0,1-5-5,1-1 1,-9 4 0,7-5 0,-3 1-35,-2 0 1,-4 4 0,3-5 0,1 3-67,0 4 1,-4 1 71,5 3 1,-7-1-1,4-1 1,-2-3-18,-1-1 1,3-2 0,-4 3 0,2-1 56,-2 1 1,0-3 0,0 2 0,1 1-5,-1 3 1,4-5 0,-2 1-1,-2 2-18,-2 1 1,-2 3-1,0-1 1,2 1 8,3-1 0,-3 1 0,4-1 3,-4 0 1,-2 1-1,0-1 1,0 1 9,0-1 1,0 1 0,0-1-40,0 1 1,6-1-1,0 1 1,-2-1-39,-2 1 0,0-1 1,1 0 26,3 1 0,0-1 0,-6 1 29,0-1 1,0 1 0,0-1 6,0 1 0,-6-7 0,0 1 0,1 0-31,-3-3 1,4 5 0,-6-6 0,1-1-28,-1 1 1,-2 6 0,-5-4 20,-1-1 0,7 5 0,1-6 0,0-1-13,1 1 1,3 0-1,-6-4-46,-2 2 1,5 5-1,-5-5-75,-5-2 0,7 4 0,-5-3-225,1-1 1,6-2 0,-1-2-178,-3 0 0,5 0-235,-3 0 1,6 0 753,-6 0 0,1-15 0,-7-5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8:06.771"/>
    </inkml:context>
    <inkml:brush xml:id="br0">
      <inkml:brushProperty name="width" value="0.08571" units="cm"/>
      <inkml:brushProperty name="height" value="0.08571" units="cm"/>
    </inkml:brush>
  </inkml:definitions>
  <inkml:trace contextRef="#ctx0" brushRef="#br0">306 0 7540,'-16'0'0,"0"0"-145,-1 0 1,1 0 0,0 0 0,2 2-13,3 3 0,-3-3 0,4 3 150,-5-3 0,-1 5 1,0 2 46,0 0 0,5 3 1,1-4 39,-3 1 0,-1 1 1,0 6-42,3 0 0,2-5 1,6 0-1,-3 1 14,3 2 0,-4-3 1,1 0-1,3 1-11,1 2 0,2-3 0,0 0-43,0 1 0,2 3 0,3 1 7,6 0 1,-2-6-1,1-1 1,3-2 11,1-3 1,2 3-1,0-2-165,0-1 1,0-2-1,0-2 1,0 0 51,0 0 1,-5 0 94,0 0 0,-1 0 0,6 0 0</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32.079"/>
    </inkml:context>
    <inkml:brush xml:id="br0">
      <inkml:brushProperty name="width" value="0.08571" units="cm"/>
      <inkml:brushProperty name="height" value="0.08571" units="cm"/>
    </inkml:brush>
  </inkml:definitions>
  <inkml:trace contextRef="#ctx0" brushRef="#br0">1 105 7686,'0'-17'-697,"0"5"844,0 0 0,0 7-1,0-7 1,2 6-84,4-6 1,-4 7-1,5-5 40,1 2 1,-4 2-26,8 6 1,-7 0 0,7 0-64,2 0 0,-5 0 1,3 0 24,2 0 0,-5 0 0,3 0-29,2 0 0,-5 6-34,3 0 1,-8 8-35,2-3 0,-4-1 26,-2 2 1,0-7-12,0 7 0,0-6 24,0 5 1,-2-1 0,-2 4-1,-2-3 1,-8-5 0,3 4 7,-5-2 0,4 3 0,3-3-8,1 2 0,-4-4-7,7 5 0,-7 1-37,6 5 1,-2-7-1,4-2-13,-1 0 90,-1-7 1,6 9 38,0-4 43,0-4-16,0 6-27,0-8 0,0 2-14,0 3-52,0-3-25,0 6 22,0-8 11,8 0 0,-5 0 4,9 0 0,-8 0 0,11 0-23,-5 0 0,8 0-8,-1 0 1,-5 0 16,-1 0 1,-5 0 12,6 0 0,-6 0-15,5 0 0,-5 2 4,6 4 31,-8-4-20,11 6 1,-7-6 11,4 3 41,3-3 0,-7 8 27,4-4 1,3-4 39,-3 4 1,-3-4 36,3-2-58,-8 0 0,6 0-60,-5 0 1,-1 0-108,8 0-160,-8 0 69,4 0-1133,-8 0 1293,0 0 0,-8 0 0,-2 0 0</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39.406"/>
    </inkml:context>
    <inkml:brush xml:id="br0">
      <inkml:brushProperty name="width" value="0.08571" units="cm"/>
      <inkml:brushProperty name="height" value="0.08571" units="cm"/>
    </inkml:brush>
  </inkml:definitions>
  <inkml:trace contextRef="#ctx0" brushRef="#br0">0 1 7271,'2'9'0,"4"-3"0,-4-4 0,6-2 0,-8 0 0,0 0 0,0-8 0,0 7-1145,0-7 765,0 8 379,0 0 1,-8 0 0,-2 0-1</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39.940"/>
    </inkml:context>
    <inkml:brush xml:id="br0">
      <inkml:brushProperty name="width" value="0.08571" units="cm"/>
      <inkml:brushProperty name="height" value="0.08571" units="cm"/>
    </inkml:brush>
  </inkml:definitions>
  <inkml:trace contextRef="#ctx0" brushRef="#br0">18 53 6868,'-10'0'459,"2"0"-431,24 0 0,-10 0-27,11 0 0,-3 0 4,3 0 1,1 0 0,-3-2-8,-3-4 1,3 5 0,-3-5 1,3 4 0,-3 2 1,0 0-1,1 0 11,3 0 0,-4-2 0,-1-2 1,3-2-9,1 2 1,3 2 0,-1 2 11,1 0 0,-1 0 1,1-2 51,-1-3 0,-5 3 1,-1-4-43,3 4 0,1 2 0,3 0 2,-1 0 1,-5 0-1,0 0-59,1 0 1,3 0-47,1 0 0,1 0-182,-1 0-66,-7 0-251,5 0 180,-13 0 397,14 0 0,-14 0 0,6 0 0</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40.547"/>
    </inkml:context>
    <inkml:brush xml:id="br0">
      <inkml:brushProperty name="width" value="0.08571" units="cm"/>
      <inkml:brushProperty name="height" value="0.08571" units="cm"/>
    </inkml:brush>
  </inkml:definitions>
  <inkml:trace contextRef="#ctx0" brushRef="#br0">18 1 7167,'2'11'154,"3"1"1,3-6 0,6 4-158,-3-3 1,1 5-1,4-4-12,-5 1 1,5-3 11,-5 6 0,5-6-9,1 5 1,-5-7-26,0 2 0,-7 2-2,7-2 37,-8-1 1,4-3 29,-8 4 0,0-2-25,0 8 0,-6-6 1,0 5 0,-6-5 0,7 6-3,1 1 0,-4-3 1,0 0-1,0-1 5,1 1 1,-1-4-1,2 6 2,-6 1 1,3 1 0,-1-1-5,2-1 1,-3-6 0,3 5 1,-2 3 1,6-4-1,-3-1-81,-1-1 0,4-2-250,-8-6 0,6 6 325,-5 0 0,7-1 0,-4-5 0</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42.518"/>
    </inkml:context>
    <inkml:brush xml:id="br0">
      <inkml:brushProperty name="width" value="0.08571" units="cm"/>
      <inkml:brushProperty name="height" value="0.08571" units="cm"/>
    </inkml:brush>
  </inkml:definitions>
  <inkml:trace contextRef="#ctx0" brushRef="#br0">175 140 7854,'17'-8'-287,"1"-2"0,-8-1 0,-3 1 256,1 2 0,-6 1 39,4 1 1,-4-4-9,-2-7 0,0 5-8,0 0 0,-8 3 1,-4-3 39,-3 6 0,3 4 0,1 2-18,-3 0 1,4 0 0,-1 0 21,-3 0 0,-2 0 1,-1 2 33,0 4 1,1-2 0,2 8 0,5 1-11,1 3 1,-4 3 0,7 2 0,-1 5-43,-2 1 0,6-4 0,-4 4 0,4 0-43,2 1 0,0-1 0,0 4 0,2-2 19,4 2 1,-4-4-1,6 0 1,-2-2-11,-1-3 1,7 3-1,-6-2 1,0-1-39,1-3 0,-5-1 1,4-1-1,-4 0-227,-2 1 1,0-1 211,0 1 1,0-1 0,-2-1 0,-2-3-359,-2-1 427,-7-8 0,-5 11 0,-9-5 0</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42.822"/>
    </inkml:context>
    <inkml:brush xml:id="br0">
      <inkml:brushProperty name="width" value="0.08571" units="cm"/>
      <inkml:brushProperty name="height" value="0.08571" units="cm"/>
    </inkml:brush>
  </inkml:definitions>
  <inkml:trace contextRef="#ctx0" brushRef="#br0">0 1 7670,'18'0'-235,"-1"0"0,1 0 0,-1 0 0,0 0 0,1 0 173,-1 0 0,1 0 0,-1 0 0,1 0-102,-1 0 0,7 0 164,-1 0 0,8 0 0,-4 0 0</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43.308"/>
    </inkml:context>
    <inkml:brush xml:id="br0">
      <inkml:brushProperty name="width" value="0.08571" units="cm"/>
      <inkml:brushProperty name="height" value="0.08571" units="cm"/>
    </inkml:brush>
  </inkml:definitions>
  <inkml:trace contextRef="#ctx0" brushRef="#br0">193 18 7810,'-12'0'-352,"1"0"0,-1 0 1,-5 2 424,-1 4 0,7-4 1,-1 6 8,-2-1 1,-1 3 0,-3 5-5,1-3 0,7 4 0,2-7 56,1 1 1,5 6-170,-4-5 0,4 5 0,4 1-28,4 1 0,-2-9 0,7-1 1,3-2 21,1 0 0,3 0 1,-1-6 6,1 0 0,-1 0 1,1 0-1,-1 0 22,1 0 1,-1-6-1,0-2 1,1 0 1,-1 1 1,-5-5-1,-2 4 1,-1-2 32,1-3 0,-4 3 0,4-2 0,-3-1 42,-3-3 1,-2 5 0,-2-1 48,0-2 1,-2-1-79,-3-2 0,-5 5 1,-8 2-78,1 2 1,-6 3 0,-1 5-1,3 0-138,2 0 1,1 0-1,1 2 1,-1 1-508,1 3 686,-1 8 0,1-4 0,-1 7 0</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43.834"/>
    </inkml:context>
    <inkml:brush xml:id="br0">
      <inkml:brushProperty name="width" value="0.08571" units="cm"/>
      <inkml:brushProperty name="height" value="0.08571" units="cm"/>
    </inkml:brush>
  </inkml:definitions>
  <inkml:trace contextRef="#ctx0" brushRef="#br0">0 53 7972,'18'2'-256,"-1"4"0,0-4 1,1 4 128,-1-4 1,-5-2-1,0 0 144,1 0 1,3 5 0,1 1-9,1-2 1,-1 4-1,-1 0 1,-3-1 7,-1 1 1,-8 6-159,2-3 1,-4-1 73,-2 2 80,0-1 0,-6 1 1,-2-2 46,-2-3 1,4-1-38,-5-6 0,5 0-17,-6 0 17,1 0 1,1-2-19,4-4 1,4-3-3,2-9 0,2 3 0,2 1 0,4 4-1,2 3 0,-5-7 0,7 4 7,2 1 0,1-7-12,3 5 1,-1-3-158,0 2 1,-5-1-89,0 7 248,-8 0 0,11-2 0,-5-1 0</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44.580"/>
    </inkml:context>
    <inkml:brush xml:id="br0">
      <inkml:brushProperty name="width" value="0.08571" units="cm"/>
      <inkml:brushProperty name="height" value="0.08571" units="cm"/>
    </inkml:brush>
  </inkml:definitions>
  <inkml:trace contextRef="#ctx0" brushRef="#br0">297 53 7227,'10'-8'-2,"-2"4"0,-10-6 23,-4 2 1,4 1 0,-6 3 79,1-2 0,-3 0 1,-8 6-31,1 0 0,-1 0 0,1 0 0,-1 0-4,1 0 1,0 2 0,-1 2-1,1 2-27,-1-2 1,1 3 0,1 1 0,3 2-55,1 4 1,2-5 0,-3 3 45,1 1 1,8 3-1,-2 1-158,4 1 0,2-6 0,0-1 0,2 1 6,4-2 1,-2-1-1,8-5 53,1 2 1,3 6 0,1-7-1,1-1-6,-1-2 1,1-2 0,-1-2 41,1-4 1,-1 3 0,0-7 0,-1 0 64,-4 0 0,3-1 100,-3-7 0,-2 3 1,-1 1 135,-1 3 1,-2 5 50,-6-6-242,0 8 0,2-3-127,4 7 0,-3 1 5,9 5 1,-6-2 0,6 8-179,1 1 1,-3-3 0,1 2 90,3 1 0,-4-3 0,1 0 1,3-3 6,2-3 1,-5 4 0,1-2 0,1-2 122,3-2 0,1 6 0,1 1 0</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45.063"/>
    </inkml:context>
    <inkml:brush xml:id="br0">
      <inkml:brushProperty name="width" value="0.08571" units="cm"/>
      <inkml:brushProperty name="height" value="0.08571" units="cm"/>
    </inkml:brush>
  </inkml:definitions>
  <inkml:trace contextRef="#ctx0" brushRef="#br0">1 53 7557,'0'-17'-1362,"0"5"1963,0 0-313,0 8-130,0-3 1,0 9-53,0 3 0,0-1 0,0 8 0,0 2-64,0 1 0,0 4 0,0 3 1,0 1-30,0-2 1,6 5 0,0-1 0,-3 0-41,-1 0 1,-2 1-1,2-5 1,2 2 17,2-1 1,0 3-1,-6 0 1,2 0-50,4 0 1,-4-1-1,3-5 1,-3 2 29,-2 3 1,0-1-1,2-5 1,2-1-132,2 0 1,0 1 0,-6-1-147,0 1 0,0-7-63,0 1 368,0 0 0,8-3 0,1-1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3:22.731"/>
    </inkml:context>
    <inkml:brush xml:id="br0">
      <inkml:brushProperty name="width" value="0.08571" units="cm"/>
      <inkml:brushProperty name="height" value="0.08571" units="cm"/>
      <inkml:brushProperty name="color" value="#E71224"/>
    </inkml:brush>
  </inkml:definitions>
  <inkml:trace contextRef="#ctx0" brushRef="#br0">1 0 7606,'16'2'-402,"0"4"0,0-5 187,0 5 0,-5-4 11,-1-2 204,1 0 0,5 0 0,0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8:07.615"/>
    </inkml:context>
    <inkml:brush xml:id="br0">
      <inkml:brushProperty name="width" value="0.08571" units="cm"/>
      <inkml:brushProperty name="height" value="0.08571" units="cm"/>
    </inkml:brush>
  </inkml:definitions>
  <inkml:trace contextRef="#ctx0" brushRef="#br0">17 49 6475,'-8'9'417,"7"-2"0,-6-9-813,7-3 515,0 3-96,0-5-7,0 0 1,7 0-43,3-4 0,-1 2 0,2 5-26,1-1 0,-3 0 1,2 5 114,2 0 0,1 0-2,2 0 1,0 0 0,0 0-35,0 0 0,0 5 1,-2 2-29,-3 2 1,1-4-1,-5 6-1,2 2 0,-5-4 1,3-1-1,-2 1-7,1 0 0,-1-3 0,-5 4-25,0 3 0,5 1 24,1 2 0,-1 0-250,-5 0 0,0-5-43,0 0 253,0-8-28,0 4 1,0-9 155,0-3 1,0-4-100,0-7 0,0 0 0,0 0 1,0 0 23,0 0 1,2 0 22,3 0 0,-1 2 0,5 1 49,-2 3 1,0 6-49,-2-1 0,4-3 17,7 3 1,-5 0 0,0 5 48,1 0 1,-3 0-1,2 0-37,1 0 0,-3 0 0,2 0-124,1 0 0,3 0 63,1 0 1,0 5-1,0 0 1,-6 6 0,-1-4 65,-2 2 0,0-3 0,-3 4 28,1 3 1,3-4 0,-5 1-56,2 3 1,1 1 0,-4 0 0,1-1 29,2-3 0,3 1-5,-3 5 0,-3 0-133,3 0 1,-3-5 0,-4-2-182,-3-2 0,1 0 0,-7-2 0,6-3-349,-6 4 604,8-5 0,-11-1 0,5 0 0</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45.697"/>
    </inkml:context>
    <inkml:brush xml:id="br0">
      <inkml:brushProperty name="width" value="0.08571" units="cm"/>
      <inkml:brushProperty name="height" value="0.08571" units="cm"/>
    </inkml:brush>
  </inkml:definitions>
  <inkml:trace contextRef="#ctx0" brushRef="#br0">18 35 8115,'-2'-10'-150,"-1"3"-802,-3-1 737,0 6 376,6-6-5,0 8 1,2 0-34,4 0 0,-4 8-92,3 4 1,-1 1-1,0 1 1,2-3-13,-2 3 0,-2 2 1,-2 1-25,0 0 1,0 7 0,2-1 0,2-2 23,1-1 1,1-3 0,-6 1-1,0-1-39,0 1 1,0 5 0,0 0-1,0-1-45,0-3 1,0-2 0,0 3 0,0 1 32,0 2 0,0 1 1,0-7-47,0 1 1,0-1 0,0 1 47,0-1 1,0 1-1,0-1 53,0 0 0,0-5 1,0 0-1,2-1-38,4-1 1,-4 0-8,4-4 1,-4 3 29,-2 9 0,2-9-21,4-3 1,-3-4 256,9-2-168,-8 8-249,4-6-368,-8 6 541,0-8 0,0 0 0,0 0 0</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48.214"/>
    </inkml:context>
    <inkml:brush xml:id="br0">
      <inkml:brushProperty name="width" value="0.08571" units="cm"/>
      <inkml:brushProperty name="height" value="0.08571" units="cm"/>
    </inkml:brush>
  </inkml:definitions>
  <inkml:trace contextRef="#ctx0" brushRef="#br0">0 18 8036,'12'0'-938,"-2"-2"267,-2-4 972,-3 4 457,-5-6-364,0 8-267,8 0 1,-6 2 0,4 4-60,-4 6 1,-2 9-1,0 2 1,2-1-13,4-3 1,-4 1 0,3 3 0,-3 4-78,-2 0 1,6 0 0,0-5-1,0 3-43,2 2 1,-7-6 0,5 5-1,-2-3-82,2 0 0,-4 1 0,4-7-315,-4 0 0,0 1-318,3-1 779,-3 1 0,6-8 0,-8-3 0</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48.702"/>
    </inkml:context>
    <inkml:brush xml:id="br0">
      <inkml:brushProperty name="width" value="0.08571" units="cm"/>
      <inkml:brushProperty name="height" value="0.08571" units="cm"/>
    </inkml:brush>
  </inkml:definitions>
  <inkml:trace contextRef="#ctx0" brushRef="#br0">1 140 8036,'6'-11'-1610,"2"1"1688,1 2 0,3-6 0,5 5 20,1-1 1,-7 0 0,1 7-30,2-3 0,-5-6 0,3 4-22,2-1 0,1 5 0,3-2-7,-1 4 1,0 0 0,1-2 0,-1-2-10,1 2 0,-1 2 0,1 2 0,-1 0-9,1 0 0,-1 2 0,1 2 0,-1 2 39,1-2 1,-1 6-201,1 1 1,-3-1 0,-3 2 73,-6 1 1,-3 1-1,1-1 40,2-1 1,0 0 0,-6 5 12,0 1 1,-8-7 0,-2 1 11,1 2 0,-7-7 0,5 1 0,-5-2 10,-1 0 1,-1 0 0,1-5 0,-1 3-8,1 2 1,-1 0 0,-1-6 0,-2 0 2,-3 0 1,1 0-1,5 0 1,1 0-18,0 0 0,-1 0 0,1 0-82,-1 0 0,1 0-223,-1 0 0,10 0 316,8 0 0,8 0 0,10 0 0,-1 0 0</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49.210"/>
    </inkml:context>
    <inkml:brush xml:id="br0">
      <inkml:brushProperty name="width" value="0.08571" units="cm"/>
      <inkml:brushProperty name="height" value="0.08571" units="cm"/>
    </inkml:brush>
  </inkml:definitions>
  <inkml:trace contextRef="#ctx0" brushRef="#br0">314 1 7249,'-17'0'-310,"-1"0"400,1 0 0,0 0 1,-1 0-1,-1 0-10,-5 0 1,5 2-1,-4 2 1,3 4-14,3 1 1,-1-3 0,1 4 0,-1-2-19,1-5 1,7 7 0,2 0 0,3 1-49,-1 1 0,0-6 1,6 6-22,0 1 0,2 3 0,4 1-145,5 1 0,-1-9 0,4-1 1,3-2 110,5 0 1,1 0 0,-4-6 0,3 0-30,1 0 0,2 0 1,-4 0-1,3 0 67,-3 0 1,-2-6-1,-1-2 1,-1 0 45,1 0 0,-7-5 1,-1 1-10,-2-3 1,-2-3 0,-6 1-1,0-1-9,0 1 1,-6 5 0,-2 2 0,-2 3 69,-3 3 0,-3 0 0,-3 0 1,-2-2-97,-3 2 0,1 2 1,6 2-1,-1 0-107,1 0 1,1 2 0,3 2 0,3 4-204,2 2 0,2-4 324,6 5 0,0 1 0,0 5 0</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49.539"/>
    </inkml:context>
    <inkml:brush xml:id="br0">
      <inkml:brushProperty name="width" value="0.08571" units="cm"/>
      <inkml:brushProperty name="height" value="0.08571" units="cm"/>
    </inkml:brush>
  </inkml:definitions>
  <inkml:trace contextRef="#ctx0" brushRef="#br0">71 0 7314,'9'0'-332,"-9"6"483,-11 0 1,1 1 0,-2-1-6,-1 6 0,5-2 0,0 1-53,1 3 0,5-4 0,-4 1 14,4 3 0,2 1-254,0 3 1,8-3 0,1-1 144,1-3 1,6-7-1,-5 2-236,5-4 1,1-2 0,1 0-347,-1 0 0,1 0 584,-1 0 0,1-8 0,-1-1 0</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49.714"/>
    </inkml:context>
    <inkml:brush xml:id="br0">
      <inkml:brushProperty name="width" value="0.08571" units="cm"/>
      <inkml:brushProperty name="height" value="0.08571" units="cm"/>
    </inkml:brush>
  </inkml:definitions>
  <inkml:trace contextRef="#ctx0" brushRef="#br0">53 36 8036,'-8'-10'-303,"6"0"0,-6 7 35,0-3 1,5 0 0,-7 8 61,2 4 1,2-2-1,6 7 206,0 3 0,0 1 0,0 3 0</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50.318"/>
    </inkml:context>
    <inkml:brush xml:id="br0">
      <inkml:brushProperty name="width" value="0.08571" units="cm"/>
      <inkml:brushProperty name="height" value="0.08571" units="cm"/>
    </inkml:brush>
  </inkml:definitions>
  <inkml:trace contextRef="#ctx0" brushRef="#br0">0 18 7695,'12'0'-187,"0"0"460,-9-7 0,7 5-273,-4-4 1,-2 4 0,7 2-1,1 2 75,-2 4 0,-1-4 1,-5 5-58,2 1 1,6-4-156,-6 8 1,-1-1 153,-5 7 1,0-1-176,0 1 1,0-7 112,0 1 1,0-6-118,0 5 155,-7-7 0,5 2 28,-4-12 1,4 2-102,2-7 1,8-1 50,3-5 1,3-1 0,0 3 0,-3 1 16,3 3 0,-4 5 0,1-4 18,3 2 1,1 0-1,3 5-7,-1-3 1,1 0-1,-1 6 1,1 0-3,-1 0 1,1 0-1,-1 0 1,0 0 2,1 0 1,-1 2 0,1 2 0,-1 2-2,1-3 1,-1 5 0,1-2 0,-3 0 12,-3 2 1,1-4 0,-5 5 0,0 1 11,0 0 1,-2-5 0,-6 7-68,0 2 1,0-5 0,0 3-50,0 2 0,0-5 1,-2 1-234,-4-2 1,2-2 324,-8-6 0,8 0 0,-11 7 0,5 3 0</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50.702"/>
    </inkml:context>
    <inkml:brush xml:id="br0">
      <inkml:brushProperty name="width" value="0.08571" units="cm"/>
      <inkml:brushProperty name="height" value="0.08571" units="cm"/>
    </inkml:brush>
  </inkml:definitions>
  <inkml:trace contextRef="#ctx0" brushRef="#br0">1 123 7888,'15'-18'0,"-3"1"0,-4 1-357,0 5 0,-4-5 0,7 6 595,3 1 1,1-5-1,3 8-1,-1 2 1,-5 2-127,-1 2 1,-1 2-1,2 4-29,-6 6 0,1 3 0,-1 5 1,-2 1-12,-2 2 1,0 1 0,2-5 0,2 2-19,-2 3 0,-2 5 1,-2-6-1,0 0-36,0 3 1,5-5-1,1 6 1,-2-2 23,-2-3 1,0-3 0,2 1-96,2 3 1,-1 2-1,-5 4-163,0-6 0,0-3 0,0-3-69,0 1 0,0-7 0,0 1-78,0 2 0,0-5 1,0 3-145,0 2 508,0-7 0,-7 1 0,-3-8 0</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51.245"/>
    </inkml:context>
    <inkml:brush xml:id="br0">
      <inkml:brushProperty name="width" value="0.08571" units="cm"/>
      <inkml:brushProperty name="height" value="0.08571" units="cm"/>
    </inkml:brush>
  </inkml:definitions>
  <inkml:trace contextRef="#ctx0" brushRef="#br0">0 105 7090,'17'-8'35,"1"-3"0,-6-3 0,-3 1 137,-1 1 0,-2 6-133,-6-5 0,0 5-85,0-6 63,0 8 1,-2-4 9,-4 8 1,2 0-90,-7 0 1,5 2 0,-4 4 46,2 6 0,-3-2 1,5 1 14,0 1 1,6 5 36,0 1 1,8-9-1,3-3-8,5-4 1,-4-2-1,-1 2 22,3 4 1,1-4 4,3 4 1,-3-2-1,-1 0-12,-2 1 0,-7 3-41,7-2 0,-2 4-63,1 7 0,3-5-6,-8-1 0,0-5 55,-6 6 1,-6-6 0,-2 3-32,-2-1 1,-1 4-1,-7-6-33,1-3 1,-1 1-35,1 2 0,-1-4-39,1 4 0,-1-4-349,1-2 1,7-2 496,4-4 0,-3-4 0,-1-7 0</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51.573"/>
    </inkml:context>
    <inkml:brush xml:id="br0">
      <inkml:brushProperty name="width" value="0.08571" units="cm"/>
      <inkml:brushProperty name="height" value="0.08571" units="cm"/>
    </inkml:brush>
  </inkml:definitions>
  <inkml:trace contextRef="#ctx0" brushRef="#br0">0 18 7697,'12'0'9,"0"0"0,-7 0-44,7 0 1,0 0 0,5 0 204,1 0 1,-1 0-1,1 0-65,-1 0 1,0 0 0,1 0 0,-1 0 3,1 0 1,-6 0 0,-1 0 0,3 0-18,1 0 1,-3 0-1,0-2 29,1-4 1,3 4-1253,1-4 580,-7 4 0,-2 4 551,-8 4 0,0-4 0,0 6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8:09.854"/>
    </inkml:context>
    <inkml:brush xml:id="br0">
      <inkml:brushProperty name="width" value="0.08571" units="cm"/>
      <inkml:brushProperty name="height" value="0.08571" units="cm"/>
    </inkml:brush>
  </inkml:definitions>
  <inkml:trace contextRef="#ctx0" brushRef="#br0">0 1 6248,'16'0'156,"0"0"0,0 0-37,0 0 0,-5 0-80,0 0 0,0 0-212,5 0 1,-2 2 0,-2 1-197,-1 3 369,0-1 0,-2-5 0,5 0 0,-5 0 0</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52.950"/>
    </inkml:context>
    <inkml:brush xml:id="br0">
      <inkml:brushProperty name="width" value="0.08571" units="cm"/>
      <inkml:brushProperty name="height" value="0.08571" units="cm"/>
    </inkml:brush>
  </inkml:definitions>
  <inkml:trace contextRef="#ctx0" brushRef="#br0">53 0 7084,'-12'0'155,"3"2"25,1 4 1,-4-2-248,6 7 0,1 1 0,5 5 95,0 1 0,0-6 0,0-1-51,0 3 0,0 1 1,2 3-8,3-1 0,-1-1 0,6-3-2,-2-1 0,5-2 0,-1 1 7,3-5 0,-3-2 0,0 0 23,1 2 1,-3 0 0,2-6-3,1 0 0,-3-6 1,2 0-1,-1 0-2,-1-2 1,0 1 0,-6-7-1,3 4-43,3 3 0,-4-7 0,5 2-2,3-3 1,-4 3 0,1 1 33,3-3 0,-6 4 1,-1 1-35,1 1 0,2 2 171,7 6 1,-5 0-20,0 0 1,-6 0 0,5 0-93,3 0 1,-5 0-1,3 2 13,2 4 1,-5-4-1,1 5 1,0-1-7,-1 0 1,-3 6 0,4-5 6,-2 3 1,3 2 0,-5 5-34,-2 1 0,-2-7-59,-2 1 48,0 0 10,0-3 1,-2-1 20,-4-8 0,4-2 1,-3-4 4,3-5 1,2 1-1,0-2-18,0-1 0,0 3 1,2-2-1,3-1-5,7-3 0,2-1 0,-1 1 0,-1 3-33,1 1 0,-3 6 1,2-3-1,1 1 35,3 4 0,-5 0 1,1 0 12,2-2 0,1 1 0,3 5 0,-1 0 32,1 0 0,-1 0 1,1 0-1,-1 0 9,0 0 0,1 1 0,-1 3 32,1 2 0,-1 6 0,-1-4 0,-3-1-5,-1 1 1,-6 4 0,4-4-43,-3 1 0,-1 3 0,-6 5 7,0 1 0,0-1 1,0 1-120,0-1 0,0-5 0,-2-2 0,-2-1-190,-1 1 0,-3-4 0,2 3-56,-6-1 1,3-2 0,-3-6 324,-2 0 0,-1 0 0,-3 0 0</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53.223"/>
    </inkml:context>
    <inkml:brush xml:id="br0">
      <inkml:brushProperty name="width" value="0.08571" units="cm"/>
      <inkml:brushProperty name="height" value="0.08571" units="cm"/>
    </inkml:brush>
  </inkml:definitions>
  <inkml:trace contextRef="#ctx0" brushRef="#br0">1 53 8202,'12'-8'-72,"-1"-4"-657,-7 4 366,4-7 0,-6 13 363,4-4 0,-4 4 0,5 2 0</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54.240"/>
    </inkml:context>
    <inkml:brush xml:id="br0">
      <inkml:brushProperty name="width" value="0.08571" units="cm"/>
      <inkml:brushProperty name="height" value="0.08571" units="cm"/>
    </inkml:brush>
  </inkml:definitions>
  <inkml:trace contextRef="#ctx0" brushRef="#br0">18 18 7095,'-2'-10'202,"-4"4"26,5 5 1,-7 8-114,8 5 1,0 3 0,0 3-80,0-1 1,0 1 0,0-1 0,2 1-46,4-1 0,-5 3 1,5 1-1,-4 2-26,-2-1 0,6-3 1,0 0-1,-2 3-65,-2 1 1,-2 0 0,0-5 0,2-1 25,3 1 0,-3-7 0,4 1-372,-4 2 1,-2 1 112,0 3 333,0-9 0,-8 7 0,-1-6 0</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54.648"/>
    </inkml:context>
    <inkml:brush xml:id="br0">
      <inkml:brushProperty name="width" value="0.08571" units="cm"/>
      <inkml:brushProperty name="height" value="0.08571" units="cm"/>
    </inkml:brush>
  </inkml:definitions>
  <inkml:trace contextRef="#ctx0" brushRef="#br0">1 70 7302,'10'-7'-382,"5"5"0,-5-6 627,-1 0 0,7 6 0,-4-4-136,3 4 0,3 0 1,-1-1-1,1-3 11,-1 2 1,0 2-1,1 2 1,-1 0-29,1 0 0,-1 0 0,1 0 0,-1 0-145,1 0 1,-1 0 0,3 0 0,1 0-19,2 0 1,1 0-1,-7 0 1,0 0-172,1 0 1,-6-2 0,-1-2-126,3-2 1,-5 1 59,3 5 1,-6 0 51,6 0 255,-9 0 0,13 7 0,-6 3 0</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55.152"/>
    </inkml:context>
    <inkml:brush xml:id="br0">
      <inkml:brushProperty name="width" value="0.08571" units="cm"/>
      <inkml:brushProperty name="height" value="0.08571" units="cm"/>
    </inkml:brush>
  </inkml:definitions>
  <inkml:trace contextRef="#ctx0" brushRef="#br0">1 0 7690,'17'0'208,"-5"0"1,0 0-172,1 0 1,3 0-1,-1 2 1,-1 2-11,-2 2 0,-7 5 1,7-3 17,2 2 0,-5 1 1,1 7-150,-2-1 1,-2-5-1,-6 0 1,0 1 17,0 3 1,0-5 0,0 1 0,0 2 30,0 1 0,0-3 0,0-1-31,0 3 1,-2 0 71,-4-3 1,4-1 169,-4-4-111,4-4 1,2-2-37,0-12 0,2-3 1,2-3-12,2 1 0,0-1 0,-6 1 0,2-1-3,3 1 1,-3-1 0,4 1-38,-4-1 0,4 7 0,0-1-63,-2-2 1,5 7-833,3 1 937,-4 4 0,7-6 0,-5-1 0</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56.054"/>
    </inkml:context>
    <inkml:brush xml:id="br0">
      <inkml:brushProperty name="width" value="0.08571" units="cm"/>
      <inkml:brushProperty name="height" value="0.08571" units="cm"/>
    </inkml:brush>
  </inkml:definitions>
  <inkml:trace contextRef="#ctx0" brushRef="#br0">297 53 6790,'0'-10'708,"-2"3"-739,-3 7 1,1 0 0,-8 0 0,-2 0 62,-1 0 1,3 0 0,1 0 21,-3 0 0,-1 0 0,-3 0 0,1 0 0,-1 0 6,1 0 1,-1 5-1,1 3 1,-1 0-89,1 0 1,5 5-1,2-1 1,1 1 6,-1-1 1,6 4 0,-2-5-85,4 5 1,2 1 0,0 1 48,0-1 1,8-5-1,4-3-19,3-1 0,5-2 1,1-6-1,2 0 15,-1 0 0,-3 0 1,-1 0-1,-1 0 73,1 0 1,-7-6-1,1-2 1,1 1-16,3-1 1,-4-6-1,-1 3 0,3-5 0,-5-1 1,1-1 11,-2 1 1,4-1 0,-7 1 25,-1-1 1,-2 7 197,-2-1-240,0 8 65,0-3-87,0 7 1,0 1-16,0 5 0,0 4 183,0 7 1,0 1-13,0-1 0,0 1 1,0-1-138,0 1 1,8-7-1,4-1 10,3-2 0,-3 0 0,-1-4 1,3 1-80,2-1 1,1-2 0,0-2 31,1 0 0,-1 0 0,1 0 0,-1 0 28,1 0 1,-7-2 0,1-2 0,0-3-16,-3-3 0,5 4 0,-6-6 80,1-1 0,-3-1 0,4 1 1,-2 1-35,-4-2 0,-2 5 1,-2-3 19,0-2 0,0-1 30,0-2-44,0-1-11,0 8 9,0 3 1,0 9 0,0 3 11,0 7 0,0 4 0,0 1-8,0 0 1,0 1-1,0-1-13,0 1 1,7-1 0,5-1-82,4-5 1,-5 3 0,1-6-53,1 2 1,3-7-1,1 3-979,1-4 1104,-8-2 0,5 0 0,-5 0 0</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56.235"/>
    </inkml:context>
    <inkml:brush xml:id="br0">
      <inkml:brushProperty name="width" value="0.08571" units="cm"/>
      <inkml:brushProperty name="height" value="0.08571" units="cm"/>
    </inkml:brush>
  </inkml:definitions>
  <inkml:trace contextRef="#ctx0" brushRef="#br0">70 34 7962,'-7'-10'-659,"-3"-5"1,-7 13 520,-1-4 0,8 6-484,5 6 622,3 3 0,2 9 0,0-1 0</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56.807"/>
    </inkml:context>
    <inkml:brush xml:id="br0">
      <inkml:brushProperty name="width" value="0.08571" units="cm"/>
      <inkml:brushProperty name="height" value="0.08571" units="cm"/>
    </inkml:brush>
  </inkml:definitions>
  <inkml:trace contextRef="#ctx0" brushRef="#br0">0 35 7629,'18'0'316,"-1"0"-265,0 0 1,-5 0 0,-2 2-202,-2 4 1,-1-4-1,-3 5 86,2 1 0,2 2 18,-2 7 1,-4-5 79,3 0 0,-3-1-91,-2 7 1,-2-9 54,-3-3 1,1-4 50,-8-2-14,8 0 0,-4-2-7,8-4 0,0 3-35,0-9 1,2 2-1,2-3-16,2 1 0,2 6 0,-2-5 2,5-3 0,5 4-3,1-1 1,1 5-1,-1-4-28,1 2 1,-1-3 0,1 5 49,-1 2 0,-5 2 1,-1 2 84,3 0 1,-4 0-1,1 2 12,3 4 1,-4-4-1,-1 6 1,1-3 4,0 1 0,-1 2 0,5-4 42,-2 2 1,-1 5-213,7-5 0,-7 6 1,-1-5-212,-2 3 0,-2-4 130,-6 6 1,0-7 0,-2 5-422,-4-2 1,4 0 571,-4-2 0,-4-5 0,1 7 0</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57.048"/>
    </inkml:context>
    <inkml:brush xml:id="br0">
      <inkml:brushProperty name="width" value="0.08571" units="cm"/>
      <inkml:brushProperty name="height" value="0.08571" units="cm"/>
    </inkml:brush>
  </inkml:definitions>
  <inkml:trace contextRef="#ctx0" brushRef="#br0">1 18 7753,'10'-8'-181,"5"6"0,-11-6 269,8 8 0,-8 8 1,1 4-3,-3 3 1,-2-3-1,0-1-205,0 3 0,0-4 0,0 1-400,0 3 0,0 1 519,0 3 0,-7-8 0,-3-3 0</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57.248"/>
    </inkml:context>
    <inkml:brush xml:id="br0">
      <inkml:brushProperty name="width" value="0.08571" units="cm"/>
      <inkml:brushProperty name="height" value="0.08571" units="cm"/>
    </inkml:brush>
  </inkml:definitions>
  <inkml:trace contextRef="#ctx0" brushRef="#br0">35 68 7962,'0'-17'-181,"0"-1"1,0 6-334,0 1 467,0 7 1,-5-2 46,-1 12 0,-8 4 0,5 7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8:10.145"/>
    </inkml:context>
    <inkml:brush xml:id="br0">
      <inkml:brushProperty name="width" value="0.08571" units="cm"/>
      <inkml:brushProperty name="height" value="0.08571" units="cm"/>
    </inkml:brush>
  </inkml:definitions>
  <inkml:trace contextRef="#ctx0" brushRef="#br0">0 0 7580,'16'0'-207,"-5"0"0,0 0 223,1 0 1,3 0 0,1 0-263,0 0 1,0 0 0,0 0 168,0 0 0,0 0 0,0 0 77,0 0 0,0 0 0,0 0 0</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57.782"/>
    </inkml:context>
    <inkml:brush xml:id="br0">
      <inkml:brushProperty name="width" value="0.08571" units="cm"/>
      <inkml:brushProperty name="height" value="0.08571" units="cm"/>
    </inkml:brush>
  </inkml:definitions>
  <inkml:trace contextRef="#ctx0" brushRef="#br0">1 53 7936,'10'7'81,"-1"-3"0,-5 8 59,2 2 1,2-5-247,-2 3 0,-4 0-88,3 5 1,-3 0-47,-2 1 197,0-1 1,0-5-6,0 0 49,0-8 1,0-4-1,0-12 35,0-4 0,0 5 0,2-1-16,4-2 1,4-1-1,5-2 1,-1-1-15,-2 1 0,-1-1 1,7 3-1,-3 1-3,-3 2 1,3 7 0,-3-5 41,3 2 1,3 2-1,-1 6 44,1 0 1,-1 2-31,1 4 1,-3 4 0,-1 7 6,-2 1 0,-7-7 0,5 1-70,-2 2 0,-2 1 0,-4 1-189,3-5 1,-3 5-249,4-5 1,-4-1-349,-2 2 789,0-8 0,8 11 0,2-5 0</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58.572"/>
    </inkml:context>
    <inkml:brush xml:id="br0">
      <inkml:brushProperty name="width" value="0.08571" units="cm"/>
      <inkml:brushProperty name="height" value="0.08571" units="cm"/>
    </inkml:brush>
  </inkml:definitions>
  <inkml:trace contextRef="#ctx0" brushRef="#br0">227 210 7962,'18'-17'-126,"-1"-1"1,-1 1-1,-2 1 246,-3 5 1,-7-5-1,2 4 0,-4 3 0,-2-3 0,-2 0-8,-4 3 1,2-1-1,-7 4-2,-3-5 1,-2 3 0,1 0 0,1 2-12,3 0 0,-1 1 1,-5 5-1,-3 0-267,-3 0 0,3 0 1,-3 1 71,4 5 1,1 4 0,3 7 4,3 1 0,-1-1 0,7 1 0,0-3-25,-2-3 0,6 4 1,-4-5-1,4 5-71,2 1 1,2-5 0,2-1-1,4 1-34,2-2 0,1 3 1,7-7 119,-1-2 1,1 0 0,-1 0 0,1 2 67,-1-2 0,6-4 0,1-4 21,-3-2 0,-3-2 0,-5 2 131,-1-5 1,-6 1 0,5-2 0,1-1 197,-2-3 0,-1 5 0,-5-1-80,2-2 0,2 5 137,-2-3-296,-4 8-130,5-4 1,-7 10 73,0 4 1,0 4-1,0 7 7,0 1 0,0-1 0,0 1 1,0-1-10,0 1 1,0-1 0,0 1-1,0-1 1,0 0 0,0 1 0,0-1 0,0 3-14,0 3 0,2-4 1,2 5-1,2-5-18,-2-1 1,-2-1 0,-2 1 0,0-1-16,0 0 0,0 7 0,0-1 0,0-2 15,0-1 0,0-3 1,0 1-1,-2-1-13,-4 1 1,2-1-1,-6 1 1,3-1 64,3 1 0,-6-7 0,0 1 1,-1-1 40,-1-1 0,6 4 0,-5-8 1,-3-3-16,-2-1 1,5 4 0,-1 0 0,-1-2 181,-3-2 1,-1-2-1,1-2-126,4-4 0,-1 2 0,7-7-83,2-3 0,2-2 0,2-1 0,0 0 4,0-1 1,6-1-1,2-3 1,3-3-166,9-2 0,-3 4 0,7-5 1,-5 1-201,-2 0 1,1 6-1,-1-4 46,1-1 1,-3 7 0,-1-2-1,-4 5-969,-3 4 1244,7 9 0,3-13 0,11 6 0</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59.579"/>
    </inkml:context>
    <inkml:brush xml:id="br0">
      <inkml:brushProperty name="width" value="0.08571" units="cm"/>
      <inkml:brushProperty name="height" value="0.08571" units="cm"/>
    </inkml:brush>
  </inkml:definitions>
  <inkml:trace contextRef="#ctx0" brushRef="#br0">227 53 7056,'-9'-17'-456,"-7"5"528,5 0 1,1 8 0,-2-1 0,-1 3 30,-3 2 0,-1 0 1,-1 0-1,1 0-71,-1 0 0,1 5 1,1 3-24,5 2 0,-3 2 14,8 5 0,0 0 0,6 1 0,2-3-92,4-3 1,-2 2-1,8-7 1,1 1 51,3 0 1,1 4 0,1-5 0,-1 1-22,1 0 0,-1 4 0,1-7 0,-1 1 13,0 2 0,1-6 0,-3 6 0,-1-3 27,-2 1 0,-8 2 0,3-4-13,1 2 1,-6 7 9,4-1 1,-12-2 0,-6-1-29,-3-1 1,-3-2 0,1-6 0,-1 0-55,1 0 1,0 6 0,-1 0 0,1-3-97,-1-1 0,7-2 179,-1 0 0,-8 0 0,-7 0 0</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3:59.857"/>
    </inkml:context>
    <inkml:brush xml:id="br0">
      <inkml:brushProperty name="width" value="0.08571" units="cm"/>
      <inkml:brushProperty name="height" value="0.08571" units="cm"/>
    </inkml:brush>
  </inkml:definitions>
  <inkml:trace contextRef="#ctx0" brushRef="#br0">332 1 8227,'-11'0'-91,"-1"0"171,-1 0 1,-3 6-1,-1 1 1,-1 3-106,1 4 0,1-5 1,3 3-1,1 0 17,-2-3 0,-1 5 1,-3-6-153,1 1 1,-1 1 0,1 4-1,0-5-14,-1-1 1,3 6 0,1-4-277,2-1 450,8-1 0,-3 0 0,7 1 0</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00.364"/>
    </inkml:context>
    <inkml:brush xml:id="br0">
      <inkml:brushProperty name="width" value="0.08571" units="cm"/>
      <inkml:brushProperty name="height" value="0.08571" units="cm"/>
    </inkml:brush>
  </inkml:definitions>
  <inkml:trace contextRef="#ctx0" brushRef="#br0">190 105 7483,'18'0'-320,"-1"0"1,1 0 0,-1 0 357,1 0 0,-1-8 9,1-3 1,-3 1-1,-3-2 92,-6-1 1,-4 3 32,-2-2 0,-2 3-93,-4-3 1,-4 4 0,-7 8-21,-1 0 0,1 0 0,-1 0 0,1 0 3,-1 0 0,1 0 0,-1 0 1,1 0 41,0 0 0,-1 0 1,1 2-82,-1 4 0,1 2 0,1 5 0,3-1-15,1 2 0,6-5 1,-4 3-1,3 2-7,3 1 1,-4 3 0,2-1-113,2 1 0,10-1 1,6-2 63,3-3 0,3 2 0,-1-7 1,3 1-25,3 0 1,-2-2-1,8-6 1,0 2-48,-1 4 0,3-4 0,-6 3 0,0-3-33,0-2 1,4-2 0,-5-2 0,-1-3-490,2-3 640,-5-2 0,5-5 0,-8-1 0</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00.888"/>
    </inkml:context>
    <inkml:brush xml:id="br0">
      <inkml:brushProperty name="width" value="0.08571" units="cm"/>
      <inkml:brushProperty name="height" value="0.08571" units="cm"/>
    </inkml:brush>
  </inkml:definitions>
  <inkml:trace contextRef="#ctx0" brushRef="#br0">1 36 7617,'9'-8'-646,"-3"-4"980,-4 5-164,-2-1-102,0 8 0,0 2-16,0 4 1,0-2-1,0 7-34,0 3 1,0 1 0,0 3 0,0-1 19,0 1 0,0-1 0,0 1 0,0-1 11,0 1 0,0-1 0,0 0 0,0 1-42,0-1 1,0 1-1,0-1 1,0 1-6,0-1 0,0 1 0,0-1-1,0 1 0,0-1-12,0 1 0,2-1 14,4 1 0,-4-1 64,4 0 0,-3-7-48,3-4 0,-2-4 1,8-2-22,1 0 0,3 0 1,1 0-167,1 0 0,-1 0 0,1 0 0,-1 0-121,1 0 1,-7 0-1,1 0-111,2 0 0,1-2 400,3-4 0,-9 4 0,-1-13 0,-8 5 0</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01.182"/>
    </inkml:context>
    <inkml:brush xml:id="br0">
      <inkml:brushProperty name="width" value="0.08571" units="cm"/>
      <inkml:brushProperty name="height" value="0.08571" units="cm"/>
    </inkml:brush>
  </inkml:definitions>
  <inkml:trace contextRef="#ctx0" brushRef="#br0">18 36 7481,'-10'0'189,"2"0"1,10 0-1,4 0-117,5 0 0,5 0 1,1-2-3,1-4 0,5 4 0,1-4-45,-3 4 0,-2 2 0,-1 0 0,-1 0-422,1 0 1,-1 0 396,1 0 0,7-8 0,2-1 0</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09.065"/>
    </inkml:context>
    <inkml:brush xml:id="br0">
      <inkml:brushProperty name="width" value="0.08571" units="cm"/>
      <inkml:brushProperty name="height" value="0.08571" units="cm"/>
    </inkml:brush>
  </inkml:definitions>
  <inkml:trace contextRef="#ctx0" brushRef="#br0">1 158 7535,'0'11'73,"0"1"1,0-6-135,0 5 0,2-7 101,4 2 1,-2-4-31,7-2 0,-5-2-26,6-4 1,-6-3-2,5-9 0,-7 1-8,2-1 0,-2 3 1,0 1-17,1 3 0,1-1 40,-6-6 1,0 1 123,0-1 1,0 7 221,0-1-200,0 8-162,0-3 1,0 8-11,0 5 0,0-2 33,0 8 0,0-1 6,0 7 1,0-6 0,0-1 8,0 3 1,2-4 0,2 1-1,4 1 20,2-3 1,-5 7-15,7-4 0,-2 3 1,3 3-403,-1-1 0,-6-5 81,5-1 1,-5-7-1,6 2 294,1-4 0,3-2 0,1 0 0</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09.332"/>
    </inkml:context>
    <inkml:brush xml:id="br0">
      <inkml:brushProperty name="width" value="0.08571" units="cm"/>
      <inkml:brushProperty name="height" value="0.08571" units="cm"/>
    </inkml:brush>
  </inkml:definitions>
  <inkml:trace contextRef="#ctx0" brushRef="#br0">18 36 7872,'-10'-8'-649,"3"-2"210,7 1 164,0 1 1,0 10 274,0 4 0,7 3 0,3 9 0</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09.686"/>
    </inkml:context>
    <inkml:brush xml:id="br0">
      <inkml:brushProperty name="width" value="0.08571" units="cm"/>
      <inkml:brushProperty name="height" value="0.08571" units="cm"/>
    </inkml:brush>
  </inkml:definitions>
  <inkml:trace contextRef="#ctx0" brushRef="#br0">0 0 7219,'10'2'166,"-3"2"-240,1 2 0,2 0-200,7-6 0,1 0-354,-1 0 628,-7 0 0,6 0 0,-7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8:10.988"/>
    </inkml:context>
    <inkml:brush xml:id="br0">
      <inkml:brushProperty name="width" value="0.08571" units="cm"/>
      <inkml:brushProperty name="height" value="0.08571" units="cm"/>
    </inkml:brush>
  </inkml:definitions>
  <inkml:trace contextRef="#ctx0" brushRef="#br0">289 81 6568,'-16'0'4,"0"0"0,5-6 1,1 1 86,-3 2 0,4 1 0,-1 2-236,-3 0 0,4 0 192,-1 0 0,4 5 0,-5 2 26,-1 2 1,3-3-1,-2 4 0,1 1-37,-6 5 1,5-2 0,2-1-44,2-3 1,2 1 0,5 5-6,0 0 1,0-5 0,0-1 2,0 3 1,0 1 0,0 2-1,0 0 16,0 0 0,0-5 0,1 0 0,5 1 18,4 2 0,-1-3 0,2-2 0,2 0-17,1 0 0,0-4 1,-2 4-1,1 0-10,5 0 1,-2-6 0,5 3-1,-3-4 8,-2-2 1,0 5-1,0 0 1,0-1-21,0-2 0,0-2 1,0 0 8,0 0 1,0 0-1,0-2 6,0-3 0,-1 1 1,-3-5-1,-3 0 3,-2 0 0,0 0 0,-3-3 0,1 1-2,-1-1 1,3 3 0,-2-2 0,-1-1 4,-2-3 0,-2-1 0,1 2 0,3 2-6,1 1 0,1 0 0,-6-5 1,0 0-4,0 0 0,0 0 0,0 0 31,0 0 0,-8 0-59,-2 0 0,-4 0 0,-2 2 0,-2 1-33,-4 2 0,3 6 0,-8-4 0,-2 2-13,-1 4 1,-2-5-1,0 3 1,0 0-93,0-2 0,-2 5 0,-2-4 168,-1 5 0,-8-6 0,4-2 0</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09.918"/>
    </inkml:context>
    <inkml:brush xml:id="br0">
      <inkml:brushProperty name="width" value="0.08571" units="cm"/>
      <inkml:brushProperty name="height" value="0.08571" units="cm"/>
    </inkml:brush>
  </inkml:definitions>
  <inkml:trace contextRef="#ctx0" brushRef="#br0">0 35 7474,'12'0'-1017,"0"0"1049,1 0 0,-3 0-121,2 0 1,-3-2-1,5-2 89,-2-1 0,-1-9 0,7 4 0</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10.353"/>
    </inkml:context>
    <inkml:brush xml:id="br0">
      <inkml:brushProperty name="width" value="0.08571" units="cm"/>
      <inkml:brushProperty name="height" value="0.08571" units="cm"/>
    </inkml:brush>
  </inkml:definitions>
  <inkml:trace contextRef="#ctx0" brushRef="#br0">0 0 7883,'10'2'-319,"-4"4"1,-5-2 514,-1 7 1,-5-5-87,-1 6 0,0 0 0,6 5-34,0 0 1,0-5 0,0 0-23,0 1 0,0 3 0,0 1-178,0 1 0,0-1-376,0 1 0,0-1-20,0 1 520,0-9 0,0 7 0,0-6 0</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11.834"/>
    </inkml:context>
    <inkml:brush xml:id="br0">
      <inkml:brushProperty name="width" value="0.08571" units="cm"/>
      <inkml:brushProperty name="height" value="0.08571" units="cm"/>
    </inkml:brush>
  </inkml:definitions>
  <inkml:trace contextRef="#ctx0" brushRef="#br0">0 140 6328,'10'0'446,"-2"-2"0,-6-2-169,4-2-189,-4 0 0,7 6 0,-3 0 1,-4-2 101,4-3-127,-4 3 1,0-8-63,4 4 1,3 2 2,9-7 1,-1 7 0,1-2 13,-1 4 0,-7 0 0,-2-2 15,-1-2 1,-3 0-15,8 6 0,-6 0-23,5 0 1,-5 0-34,6 0 1,-6 8 19,5 4 0,-7-2 0,4-1 0,-2 1-3,0 0 1,-1-5 0,-5 7-42,0 2 0,0-5 0,0 3-34,0 2 0,0-5 8,0 3 0,2-8-35,4 2 239,-4-4 1,4-2-99,-12 0 0,4-8-67,-4-4 0,4-3 0,2-3 0,0 1-42,0-1 0,2 1 38,4-1 0,-4 7 1,6 1 8,0 2 92,-6-5-34,13 3 1,-11 0-14,8 4 0,-7-1 4,7 1 1,0 0-6,5 6 0,1 0 45,-1 0 1,1 0 11,-1 0 1,-5 0-9,-1 0 1,-7 2 0,4 2 44,0 2 0,-6 7-33,3-1 0,-1-2-1,2 1 0,-4 1 15,4 5 0,2-5-11,-2 0 1,-1-1 11,-5 7 1,0-7-94,0 1 0,0-6-207,0 6 1,0-7 0,0 7 222,0 2 0,-7-7 0,-3 1 0</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17.678"/>
    </inkml:context>
    <inkml:brush xml:id="br0">
      <inkml:brushProperty name="width" value="0.08571" units="cm"/>
      <inkml:brushProperty name="height" value="0.08571" units="cm"/>
    </inkml:brush>
  </inkml:definitions>
  <inkml:trace contextRef="#ctx0" brushRef="#br0">1 36 5957,'9'-2'72,"-3"-4"106,-4 4-139,6-6 0,-6 6 542,4-4-79,-4 5-153,-2-7-61,0 8 481,0 0-623,7 0-424,3 0 0,8 0 0,-3 2-372,-3 4 0,-3-5-167,-3 5 817,-4-4 0,14 6 0,-7 2 0</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17.941"/>
    </inkml:context>
    <inkml:brush xml:id="br0">
      <inkml:brushProperty name="width" value="0.08571" units="cm"/>
      <inkml:brushProperty name="height" value="0.08571" units="cm"/>
    </inkml:brush>
  </inkml:definitions>
  <inkml:trace contextRef="#ctx0" brushRef="#br0">1 0 7192,'12'0'52,"-1"0"1,-5 0 24,6 0 1,-6 0-1,5 0-23,3 0 0,-5 0-972,3 0 918,0 0 0,5 0 0,1 0 0</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18.616"/>
    </inkml:context>
    <inkml:brush xml:id="br0">
      <inkml:brushProperty name="width" value="0.08571" units="cm"/>
      <inkml:brushProperty name="height" value="0.08571" units="cm"/>
    </inkml:brush>
  </inkml:definitions>
  <inkml:trace contextRef="#ctx0" brushRef="#br0">1 1 8646,'0'17'269,"0"1"-294,0-1 1,0 1 0,0-1 0,0 1-1,0-1-101,0 1 1,6-7 0,-1 1-254,-1 1 1,-2 3-167,-2 1 1,0 1 544,0-1 0,0 1 0,0-1 0</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19.195"/>
    </inkml:context>
    <inkml:brush xml:id="br0">
      <inkml:brushProperty name="width" value="0.08571" units="cm"/>
      <inkml:brushProperty name="height" value="0.08571" units="cm"/>
    </inkml:brush>
  </inkml:definitions>
  <inkml:trace contextRef="#ctx0" brushRef="#br0">1 0 7155,'2'10'279,"4"-4"0,-2-4-193,7-2 1,-5 0-1,6 0-87,1 0 0,3 0 1,1 0-1,1 0 18,-1 0 1,1 0-1,-1 0 1,1 0-19,-1 0 1,0 0-1,1 0 1,-1 0-3,1 0 1,-1 0 0,1 0-1,-1 2 10,1 4 0,1-4 0,2 3 0,3-3 27,-3-2 0,-2 0 0,-1 0 1,-1 0-14,1 0 0,-1 0 0,1 0 0,-1 0-1,1 0 0,-1 0 0,1 0 0,-1 0-6,1 0 1,-7 0-1,1 0-10,1 0 0,-3 0 12,2 0 1,-6 0-6,5 0 0,-7 2-713,2 4 702,-4 4 0,-2 7 0,0 1 0</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19.899"/>
    </inkml:context>
    <inkml:brush xml:id="br0">
      <inkml:brushProperty name="width" value="0.08571" units="cm"/>
      <inkml:brushProperty name="height" value="0.08571" units="cm"/>
    </inkml:brush>
  </inkml:definitions>
  <inkml:trace contextRef="#ctx0" brushRef="#br0">43 71 6807,'-10'-18'265,"10"1"1,10 1-159,8 4 0,-1 5-45,1 7 1,-1 0 0,0 0 4,1 0 0,-6 0 0,-1 0-110,3 0 0,-4 2-26,1 3 1,-7-1-1,4 6 1,-2 0-42,-1-1 0,1-3 60,-6 6 1,0 0 0,0 5-13,0 0 1,0-5-1,-2 0 10,-3 1 0,-5 3 60,-8 1 1,1-1-1,1-3 1,3-3-26,1-2 135,0 6-130,-5-13 2,7 15 37,-5-14 1,11 8 0,-10-7 59,-5 3-83,9 0 13,-13 2 117,21-6-6,-14 6 0,16-8-78,0 0 1,2 0-22,10 0 0,-2-2 0,3-2 29,-1-2 0,0 0-29,5 6 1,1 0 0,-1-2 2,0-4 1,1 4 0,-1-3 0,1 3-1,-1 2 1,1 0 0,-1 0 0,1 0 85,-1 0-89,-7 0-6,5 0 1,-5 0 22,8 0 1,-7 0 0,1 0 205,1 0 1,3 0-99,1 0-962,-7 0 808,-2 0 0,-16-8 0,-2-2 0</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21.677"/>
    </inkml:context>
    <inkml:brush xml:id="br0">
      <inkml:brushProperty name="width" value="0.08571" units="cm"/>
      <inkml:brushProperty name="height" value="0.08571" units="cm"/>
    </inkml:brush>
  </inkml:definitions>
  <inkml:trace contextRef="#ctx0" brushRef="#br0">489 1 8103,'-17'0'149,"0"5"1,-1 3-239,1 2 0,-1-4 0,1 3 0,-1 1 28,1 0 0,-1 1 0,1 7-19,-1-1 1,1-5 0,-1 0 0,1-1 33,-1-1 0,7 6 0,-1-7 1,1 3-31,1-1 0,-6-5 65,5 6 0,-3-6 0,1 3 16,1-1 0,2 0 1,-3-4-11,1 2 0,2 1 0,-3-3 25,1 2 0,6 0 76,-5-6 1,1 2 36,-2 4-51,4-4 0,10 5-29,4-7 0,-2 0 1,8 0-8,1 0 1,3 0 0,1 0 11,1 0 1,-1 0 0,1 0-3,-1 0 1,1 0 0,-1 0-22,1 0 1,-1 0 0,0 0 0,1 0 5,-1 0 1,1 0 0,-1 0-37,1 0 0,-1 0 1,1 0 39,-1 0 1,-5 0-55,-1 0 1,-5 0 28,6 0 1,-8 2-173,2 4 1,-6 4 136,-6 7 0,-2-5 0,-6-2 0,5-1-38,1 1 1,-6 2 0,3 5-4,-5 1 0,5-7 0,-1 1 35,-2 2 1,-1 1-1,-3 1 1,3-3-6,3-1 0,-3-2 0,5 3 0,-2-1-17,1 1 0,-1 3 0,-3 1 17,3 1 0,-2-7 0,7-1 1,-1 0 0,0 0 1,2-5 0,4 5 0,-2 0-88,-1-1 195,-1-5 48,6 12 23,0-14-78,0 6 0,2-8 71,4 0 1,-3 0-79,9 0 0,0 0 1,5 0-5,1 0 0,-7 0 0,1 0 0,1 0-4,3 0 0,-4 0 1,-1 0-1,3 2 2,1 3 0,-3-3 0,0 4 0,1-4-3,3-2 0,-5 0 1,1 0-1,2 0-16,1 0 0,3 0 0,-1 0-27,1 0 1,-1 0-1,1 0 1,-1 0-4,0 0 1,1 0-1,-1 0 1,1 0-42,-1 0 1,1 0-1,-1 0 36,1 0 1,-1 0-1,1 0-9,-1 0 0,1 0 6,-1 0 0,-5 0 1,-3 2-31,-1 4-221,-2-4 87,-6 6 1,0-7-457,0 5 345,0-4 269,0 6 0,0 0 0,0 1 0</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25.531"/>
    </inkml:context>
    <inkml:brush xml:id="br0">
      <inkml:brushProperty name="width" value="0.08571" units="cm"/>
      <inkml:brushProperty name="height" value="0.08571" units="cm"/>
    </inkml:brush>
  </inkml:definitions>
  <inkml:trace contextRef="#ctx0" brushRef="#br0">1 192 7624,'2'10'-493,"2"-2"688,1 0-100,1-6-2,-6 5 1,8-7-84,4 0 0,-3 0-16,3 0 1,0-6 0,3-1 11,-3-3 0,1 4 0,-7-5 32,-2-3 0,4-2 0,-2-1-9,-3-1 0,1 1 1,0 0-6,2-1 0,0 1 152,-6-1 43,0 1-189,0 7 96,-8 2-96,6 8 0,-6 2 7,8 4 0,0 4 0,0 7-32,0 1 0,0-7 0,0 1-21,0 2 1,2 1 0,4 2-25,6 1 1,1-6 0,1-3 0,-2 1-96,1 0 1,-3-6-1,2 1 9,1-3 1,-3 0 0,1 2-474,3 2 1,-4 0 598,1-6 0,-7-8 0,4-2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8:12.537"/>
    </inkml:context>
    <inkml:brush xml:id="br0">
      <inkml:brushProperty name="width" value="0.08571" units="cm"/>
      <inkml:brushProperty name="height" value="0.08571" units="cm"/>
    </inkml:brush>
  </inkml:definitions>
  <inkml:trace contextRef="#ctx0" brushRef="#br0">0 81 7117,'9'0'10,"5"0"1,-5 0-1,7 0-49,0 0 1,0 0 0,0 0 0,0 0 25,0 0 1,0 0 0,0 0-1,2 0 8,4 0 1,-3 0-1,6 0 1,0 0 4,0 0 0,-4 0 0,6 0 0,0 0 0,-2 0 1,5-6 0,-3 1-1,1 1 1,-1 3 1,3 1 0,-3 0-1,2 0-1,-3 0 0,5 0 0,-5 0 0,3 0 1,-2 0 1,3 0 0,-5 0 0,1 0-1,1 0 1,-5 0 0,3 0 0,-1 0-5,1 0 0,-5 0 1,3 0-1,-1 0-30,-1 0 1,2 0-1,-3 0 1,1-2-26,-1-3 0,-1 3 0,1-4 1,1 5 62,-1 1 1,-2 0-1,0-2 1,1-2 4,2-1 1,1 0-1,-4 5 1,1 0-6,3 0 0,-1 0 1,-3 0-1,1 0 32,3 0 1,-1 0 0,-5 0 0,0 0-31,0 0 0,0 0 0,0 0 4,0 0 1,0 0 0,1 1 20,-1 5 1,0-5 73,0 5 0,-6-4 67,1-2 1,-6 0-127,6 0-84,-7 0 12,10 0 1,-12-2-899,3-4 278,-3 5 645,-9-14 0,-2 7 0,-7-9 0</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25.804"/>
    </inkml:context>
    <inkml:brush xml:id="br0">
      <inkml:brushProperty name="width" value="0.08571" units="cm"/>
      <inkml:brushProperty name="height" value="0.08571" units="cm"/>
    </inkml:brush>
  </inkml:definitions>
  <inkml:trace contextRef="#ctx0" brushRef="#br0">0 18 7849,'0'-10'-1226,"0"2"1046,0 8 0,2 2-100,4 4 280,-4-4 0,14 14 0,-7-7 0</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26.256"/>
    </inkml:context>
    <inkml:brush xml:id="br0">
      <inkml:brushProperty name="width" value="0.08571" units="cm"/>
      <inkml:brushProperty name="height" value="0.08571" units="cm"/>
    </inkml:brush>
  </inkml:definitions>
  <inkml:trace contextRef="#ctx0" brushRef="#br0">0 1 7849,'0'10'-262,"8"-3"1,-4-7 355,7 0 1,-5 0-72,6 0 1,0 0-38,5 0 0,-5 0 0,-1 0-47,3 0 0,-4 0 0,1 0-199,3 0 0,-4 0-114,1 0 1,-5 0 373,6 0 0,-8 0 0,3 8 0,-7 2 0</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26.525"/>
    </inkml:context>
    <inkml:brush xml:id="br0">
      <inkml:brushProperty name="width" value="0.08571" units="cm"/>
      <inkml:brushProperty name="height" value="0.08571" units="cm"/>
    </inkml:brush>
  </inkml:definitions>
  <inkml:trace contextRef="#ctx0" brushRef="#br0">0 1 7754,'12'0'111,"-1"0"-136,3 0 0,-4 0-67,1 0 1,-5 2-159,6 3 250,-1-3 0,7 6 0,-1-8 0</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27.137"/>
    </inkml:context>
    <inkml:brush xml:id="br0">
      <inkml:brushProperty name="width" value="0.08571" units="cm"/>
      <inkml:brushProperty name="height" value="0.08571" units="cm"/>
    </inkml:brush>
  </inkml:definitions>
  <inkml:trace contextRef="#ctx0" brushRef="#br0">0 140 6967,'10'-2'259,"-4"-4"1,3 2-209,3-7 1,-2-1 19,1-6 0,-5 7 0,4-1 1,-2-1 1,-3 3 26,-5-2 42,0 1-24,0 1-30,0 2-4,0 8 1,0 2-34,0 4 1,0 4 0,0 7-18,0 1 0,2-3 0,2-1 0,2-3-40,-2 3 1,0-1 0,0 1 0,2-2-19,-3 1 1,-1 3-1,-2 1-116,0 1 1,0-1 0,2 1-130,4-1 1,-4 1-420,4-1-128,-4-7 817,-2 5 0,0-13 0,-8 6 0,-2-8 0</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27.383"/>
    </inkml:context>
    <inkml:brush xml:id="br0">
      <inkml:brushProperty name="width" value="0.08571" units="cm"/>
      <inkml:brushProperty name="height" value="0.08571" units="cm"/>
    </inkml:brush>
  </inkml:definitions>
  <inkml:trace contextRef="#ctx0" brushRef="#br0">0 53 7394,'2'-9'321,"4"3"0,3 2 1,9 0-221,-1-2 0,1 0 1,-1 6-1,1 0-49,-1 0 0,-5-5 1,0-1-1,1 2 16,3 2 1,-5 2 0,1 0-996,2 0 1,-5 0 926,3 0 0,-8 0 0,4 0 0</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28.440"/>
    </inkml:context>
    <inkml:brush xml:id="br0">
      <inkml:brushProperty name="width" value="0.08571" units="cm"/>
      <inkml:brushProperty name="height" value="0.08571" units="cm"/>
    </inkml:brush>
  </inkml:definitions>
  <inkml:trace contextRef="#ctx0" brushRef="#br0">0 53 6361,'0'-10'0,"0"2"-240,0 8 21,0 0 316,0-8 85,0 6 78,8-13-73,-6 13 81,6-6 15,-8 8 442,0 0-552,0 8 0,0 2-103,0 7 0,5 1 0,1-1-41,-2 1 0,-2-7 0,-2 1-44,0 1 0,6 3-24,0 1 0,-1 1-354,-5-1 166,0 1-155,0-1 1,-1-7-1,-3-2-392,-2-1 774,0-5 0,-2 6 0,-1-8 0</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29.149"/>
    </inkml:context>
    <inkml:brush xml:id="br0">
      <inkml:brushProperty name="width" value="0.08571" units="cm"/>
      <inkml:brushProperty name="height" value="0.08571" units="cm"/>
    </inkml:brush>
  </inkml:definitions>
  <inkml:trace contextRef="#ctx0" brushRef="#br0">175 1 7723,'0'9'-1188,"0"-1"1343,0-8-118,0 0 17,0 8 140,0-6 1,-1 6 188,-5-8-155,4 0 1,-8 0 93,4 0-317,4 0 1,-5 2 0,5 1-10,-4 3 0,4 8 0,-6-4-4,0-1 0,6 1 0,-3-4 1,1 3-37,-2 1 1,4 0 0,-6-6 0,2 4 2,1 1 1,-3-5-1,4 4-121,-2 0 1,-6-4-145,7 7 0,-7-5-98,6 6 1,-2-7 403,3 7 0,3 0 0,-6 5 0</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29.799"/>
    </inkml:context>
    <inkml:brush xml:id="br0">
      <inkml:brushProperty name="width" value="0.08571" units="cm"/>
      <inkml:brushProperty name="height" value="0.08571" units="cm"/>
    </inkml:brush>
  </inkml:definitions>
  <inkml:trace contextRef="#ctx0" brushRef="#br0">1 1 6961,'17'0'68,"-7"2"1,-2 2-16,-1 1 1,-3 1 0,8-4-10,2 4 1,-5-4 0,3 4-28,1-4 1,3 4 0,1-1-26,1-1 0,-6-2 0,-1-2-2,3 0 1,1 0-6,3 0 1,-3 2 7,-3 4 0,-2-4 48,-5 4-9,-3-4-323,6-2-319,-8 0 610,0 0 0,0 7 0,0 3 0</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31.008"/>
    </inkml:context>
    <inkml:brush xml:id="br0">
      <inkml:brushProperty name="width" value="0.08571" units="cm"/>
      <inkml:brushProperty name="height" value="0.08571" units="cm"/>
    </inkml:brush>
  </inkml:definitions>
  <inkml:trace contextRef="#ctx0" brushRef="#br0">385 1 6475,'-12'0'316,"0"0"1,1 0-234,-7 0 1,1 6 0,1 2 35,5 1 1,-5-3 0,4 6-2,-3 1 1,-1-3 0,3 2 0,1 1-27,-1 3 0,-1 1 0,0 3 1,3 1-28,-3 2 1,4 8 0,-1-4 0,-1 3 2,2-1 0,-5 0 0,5 6 0,-1 0-41,-1 0 0,8 0 1,-4-1-1,3 1-21,-1 0 0,0 0 0,6 0 0,-2 0-4,-4 0 0,4-6 0,-4 0 0,4 0 21,2-1 0,6 3 1,0-8-1,0 0-25,2 2 0,1-5 1,9 3-26,-1-4 1,7-1-1,-1-1 1,-2-1-188,-1-4 0,-3 1 0,1-7 1,-1 0-135,0 2 0,1-7 0,-1 5 0,1-4-166,-1-2 1,7 0 513,-1 0 0,8-8 0,-4-1 0</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31.912"/>
    </inkml:context>
    <inkml:brush xml:id="br0">
      <inkml:brushProperty name="width" value="0.08571" units="cm"/>
      <inkml:brushProperty name="height" value="0.08571" units="cm"/>
    </inkml:brush>
  </inkml:definitions>
  <inkml:trace contextRef="#ctx0" brushRef="#br0">52 18 7462,'0'-10'18,"-1"3"114,-5 7 0,-2 2-29,-4 3 1,-1 5 0,7 8-78,2-1 1,2 1 0,2-1-37,0 0 1,2-1 0,2-2 0,4-5-1,1-1 1,-3 4 0,6-5-40,1 3 1,3 0 0,1 1-68,1-5 1,-1-2 0,1 0 75,-1 2 1,1 0 0,-1-6 0,1-2 5,-1-4 0,-5 4 0,-1-6 1,3 0-16,2-3 0,1 1 0,0 0 0,1 1 9,-1-1 0,1-2 0,-1-5-12,1-1 1,-9 7-1,-1-1 83,0-1 0,-6-3 161,4-1 1,-4 5-72,-2 0-4,0 8-66,0-3 0,0 9 0,0 3-38,0 7 1,0-2-1,0 1-11,0 3 1,0 2-1,0 1-13,0 0 1,0 1 0,0-1 7,0 1 0,2-3 0,2-1 0,1-2-6,-1 1 1,0 3 0,0 1 0,2 1 0,0-1 0,-6 1 0,0-1 0,0 0 1,0 1 66,0-1 1,0 1 0,0-1-3,0 1 1,-6-7 0,-2-1 0,0 0 16,1 0 1,-5-5-1,4 5 1,0 0 5,1-1 0,-7-5 0,4 4-62,1 0 0,-1-6 0,4 4-43,-6-4 1,3-2 0,-3 0-192,-2 0 0,-1 0 0,-1-2-29,5-4 1,-5 4 0,7-6 0,-3 2-678,0 0 922,1-7 0,-7-5 0,1-9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8:13.035"/>
    </inkml:context>
    <inkml:brush xml:id="br0">
      <inkml:brushProperty name="width" value="0.08571" units="cm"/>
      <inkml:brushProperty name="height" value="0.08571" units="cm"/>
    </inkml:brush>
  </inkml:definitions>
  <inkml:trace contextRef="#ctx0" brushRef="#br0">0 0 7674,'0'11'-485,"2"-2"492,4-2 1,-5 0 0,6-3 0,1 3-11,2 2 0,-1-4 0,2 6 16,1 1 1,3-3 0,1 0-55,0-2 0,-2 0 1,-2-3-1,-1 1 15,2-1 1,1-1-15,2 3 0,0-5 69,0 5 1,-5-3 148,-1 3-98,-6-5 0,3 8-52,-7-3 0,-2-3-31,-3 8 1,1-6 0,-6 6 15,-3 1 0,4-3 0,-1 0 0,-1 0 18,2 0 0,-5 0 1,5 3-1,-2-1-4,0 2 0,6-5 0,-6 1 0,1 0 56,1 0 1,-4-3-1,6 2 4,-2 0 1,6-1 68,-3-2-558,5-3 1,2 5-497,5-7 898,-5 0 0,14-7 0,-6-2 0</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32.505"/>
    </inkml:context>
    <inkml:brush xml:id="br0">
      <inkml:brushProperty name="width" value="0.08571" units="cm"/>
      <inkml:brushProperty name="height" value="0.08571" units="cm"/>
    </inkml:brush>
  </inkml:definitions>
  <inkml:trace contextRef="#ctx0" brushRef="#br0">0 228 7585,'2'-12'24,"2"0"-87,2-1 0,0 3 0,-4 0 0,2 1 35,1-1 1,1 4-1,-6-6-1,0-1 0,2 3 0,2-1 22,2-3 1,2-2 50,-3-1 0,-1 1 77,8 5 1,0-3 3,5 8 0,-5 1 34,-1 5 0,-5 0-16,6 0 1,-6 0 0,5 2-46,3 3 1,-6-1-1,-1 8-76,1 1 1,-4 3-1,6 1-249,-2 1 0,-3-1 0,-5 1-61,0-1 0,6 1 0,2-1 25,2 1 263,-6-1 0,11 1 0,-5-1 0</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32.909"/>
    </inkml:context>
    <inkml:brush xml:id="br0">
      <inkml:brushProperty name="width" value="0.08571" units="cm"/>
      <inkml:brushProperty name="height" value="0.08571" units="cm"/>
    </inkml:brush>
  </inkml:definitions>
  <inkml:trace contextRef="#ctx0" brushRef="#br0">1 18 8158,'17'-9'119,"1"3"1,-1 4-1,1 2 1,-1 0-114,0 0 0,1 0 0,-1 0-346,1 0 0,-1 0 1,1 0-545,-1 0 884,1 0 0,-1 8 0,1 1 0</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33.788"/>
    </inkml:context>
    <inkml:brush xml:id="br0">
      <inkml:brushProperty name="width" value="0.08571" units="cm"/>
      <inkml:brushProperty name="height" value="0.08571" units="cm"/>
    </inkml:brush>
  </inkml:definitions>
  <inkml:trace contextRef="#ctx0" brushRef="#br0">1 0 7423,'0'12'371,"0"-1"0,0 1-310,0 6 0,6-1-44,0 0 1,7-1 0,-3-2-30,-1-3 1,7-7-1,-4 2 1,1-2 3,-1 2 1,3-4 0,-3 3-57,4-3 0,1-2 0,1 0 23,-1 0 0,0 0 0,1 0 8,-1 0 1,-5-6 0,0-1 4,1-3 1,-3 4 21,2-5 0,-3-1 49,3-6 0,-2 3 1,-6 1 93,1 3 0,1-1 12,-6-5-106,0 7 13,0 2-37,0 8 8,0 0 1,6 2 23,0 4 0,0-2-21,-6 7 0,0 1 37,0 6 1,0-1 26,0 0 0,0 1-60,0-1 0,0 1 1,0-1-27,0 1 0,0-1 0,2 1 0,1-1-11,3 1 0,0-7 1,-6 1-1,0 2-24,0 1 0,0 2 0,-2 1 16,-4-1 0,2 1 82,-7-1 1,-1 1-33,-5-1 0,-1 1 0,1-3-29,-1-3 1,7-2 0,-1-7-16,-2 3 0,-1 0 0,-3-6-69,1 0 1,5 0 0,1 0-189,-3 0 1,-1 0-1,-3 0-179,1 0 1,-1 0-1,1 0-61,-1 0 502,1-8 0,7-1 0,2-9 0</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34.438"/>
    </inkml:context>
    <inkml:brush xml:id="br0">
      <inkml:brushProperty name="width" value="0.08571" units="cm"/>
      <inkml:brushProperty name="height" value="0.08571" units="cm"/>
    </inkml:brush>
  </inkml:definitions>
  <inkml:trace contextRef="#ctx0" brushRef="#br0">0 1 8191,'18'0'0,"-1"0"0,1 0-7,-1 0 0,-5 0 1,-1 2-1,3 2 69,2 2 0,1 1 0,1-1 0,-1 4 27,0 0 1,1 5 0,-1-3 0,1 3-14,-1 3 1,1 5 0,-1 0 0,1-1 29,-1-3 0,-1-2 0,-3 3 0,-1 1-17,1 3 0,-3-1 0,0-4 0,0 3-28,-1 1 1,-3 0-1,4-5 1,0 1 4,-1 4 0,-5-3 0,4 3 0,-2-4 2,0-1 0,-1 5 0,-5 0 0,2-1-26,4-3 0,-4-1 0,4-1 0,-4 1-43,-2-1 0,0 0 0,0 1 0,-2-1 36,-4 1 0,2-1 0,-6 1 0,1-1-25,-1 1 1,4-1 0,-5 1-1,-1-1-59,2 1 1,-5-7 0,3 1 4,-3 1 0,-3-3 0,1 0 0,1 0-84,4-1 0,-3-3 1,-3 4-115,-15-2 0,10-3 1,-12-5-342,12 0 1,11 0 0,7 0-653,8 0 1235,-5 0 0,26 0 0,-15 0 0</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35.275"/>
    </inkml:context>
    <inkml:brush xml:id="br0">
      <inkml:brushProperty name="width" value="0.08571" units="cm"/>
      <inkml:brushProperty name="height" value="0.08571" units="cm"/>
    </inkml:brush>
  </inkml:definitions>
  <inkml:trace contextRef="#ctx0" brushRef="#br0">35 88 7386,'-10'0'-791,"-3"-2"985,7-4 0,0 2-32,6-7 0,0 5-44,0-6 0,2 2-34,4-1 1,2 1-1,5 6-80,-1-2 1,0 0 0,5 6 55,0 0 0,-5 0 0,0 0 64,1 0 0,-3 0-103,2 0 0,-7 0 0,5 2-33,-2 4 0,-2 4-33,-6 7 0,0 1 0,-2-1-22,-4 1 1,4-7 0,-4 1-1,2 0-24,-1-3 0,3 7 0,-6-6 45,0-1 1,4 5 0,-6-6 9,3 1 0,-5-3 1,4 4 8,-1-2 0,3 3 37,-6-5 1,6 6 7,-5-6 0,5 5-67,-6-5 0,8 2-46,-1-2 51,3-4 1,2 7 79,0-3 0,2-4-42,3 4 0,-1-4 204,8-2 1,0 0-92,5 0 1,-5 0 0,-1 0 60,3 0 0,-4 0 0,1 0 75,3 0 0,1 0-28,3 0 1,-1 0-133,1 0 1,-7 0-782,1 0 1,-8 2 697,2 4 0,-4-4 0,-2 5 0</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36.375"/>
    </inkml:context>
    <inkml:brush xml:id="br0">
      <inkml:brushProperty name="width" value="0.08571" units="cm"/>
      <inkml:brushProperty name="height" value="0.08571" units="cm"/>
    </inkml:brush>
  </inkml:definitions>
  <inkml:trace contextRef="#ctx0" brushRef="#br0">1 35 7381,'12'0'117,"-1"0"0,-5 0-21,6 0 1,-1 0-90,7 0 0,-1 0 0,1 0 1,-1 0-14,1 0 1,-1 0 0,1 0 0,1 0 16,4 0 0,-3 0 0,3 0 0,-2 0-47,3 0 0,-5 0 0,4 0 0,-3 0 29,-3 0 0,1 0 0,-1 0 1,0 0 4,1 0 1,-1 0 29,1 0 1,-1 0 0,1 0 32,-1 0 1,-5 0 0,0 0 38,1 0 1,-3 0 0,1 0-51,3 0 0,-4 0 1,1 0-27,3 0 0,1 0-56,3 0 1,-6-6-70,-1 1-133,-7-1 1,6 6-534,-4 0 326,-4 0 1,3 0 440,-10 0 0,-5-8 0,-8-2 0</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36.908"/>
    </inkml:context>
    <inkml:brush xml:id="br0">
      <inkml:brushProperty name="width" value="0.08571" units="cm"/>
      <inkml:brushProperty name="height" value="0.08571" units="cm"/>
    </inkml:brush>
  </inkml:definitions>
  <inkml:trace contextRef="#ctx0" brushRef="#br0">18 0 8118,'0'18'363,"2"-7"-252,3 1 1,-1-2 0,6 3-250,-2-1 0,5-1 65,-1 7 1,3-1-36,3 1 0,-1-7 81,1 1 0,-3-6 0,-1 4-80,-2-3 11,-9-1 119,5-6-8,-8 8 0,0 2-6,0 7 0,-6-5 1,-1-1 132,-3 3 1,4 2 0,-4 1-109,3 0 1,1-5 0,4 0-1,-2 1-27,-2 3 0,0-4 0,4-1-70,-3 3 1,-3 1-1,-6 3 10,3-1 1,5-1-1,-6-3 31,-1-1 22,-3-8 0,-1 11 0,-1-5 0</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42.933"/>
    </inkml:context>
    <inkml:brush xml:id="br0">
      <inkml:brushProperty name="width" value="0.08571" units="cm"/>
      <inkml:brushProperty name="height" value="0.08571" units="cm"/>
    </inkml:brush>
  </inkml:definitions>
  <inkml:trace contextRef="#ctx0" brushRef="#br0">123 140 7952,'12'0'-438,"-1"0"-349,3 0 997,-6 0-73,7-8 1,-13 4-90,4-7 0,-4 5 1,-2-6-31,0-1 0,0 3 8,0-2 1,0 1 46,0-7 1,-2 7 15,-4-1 1,-4 8-70,-7-2 1,-1 4 38,1 2 0,1 2 0,3 4 8,1 6 1,3 3 0,-5 1-1,4-3-2,2-1 1,1 0-1,3 7 1,-2 2-11,2 3 1,2 1 0,2-4 0,0 4-60,0 3 1,0-5 0,0 6 0,0 0-8,0-2 1,0 6 0,0-6 0,0 3-61,0-1 1,0-6-1,0 4 1,0-2-89,0-3 1,2 3-1,2-2 15,2-1 1,0-3-1,-6-2-177,0 1 0,0-1-66,0 1 0,-2-7 387,-4 1 0,-4-8 0,-7 4 0</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43.313"/>
    </inkml:context>
    <inkml:brush xml:id="br0">
      <inkml:brushProperty name="width" value="0.08571" units="cm"/>
      <inkml:brushProperty name="height" value="0.08571" units="cm"/>
    </inkml:brush>
  </inkml:definitions>
  <inkml:trace contextRef="#ctx0" brushRef="#br0">1 36 7952,'17'0'-478,"-7"0"1,0 0 0,-6-2 526,1-4 0,9 4-31,-2-4 1,3 4-1,3 2-46,-1 0 1,6 0 0,1 0 0,-3 0-105,-2 0 1,-1 0 0,1 0 131,5 0 0,3-8 0,8-1 0</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43.863"/>
    </inkml:context>
    <inkml:brush xml:id="br0">
      <inkml:brushProperty name="width" value="0.08571" units="cm"/>
      <inkml:brushProperty name="height" value="0.08571" units="cm"/>
    </inkml:brush>
  </inkml:definitions>
  <inkml:trace contextRef="#ctx0" brushRef="#br0">157 1 8127,'-11'2'-251,"-1"4"0,0 3 272,-5 9 1,5-3 0,1-1 58,-3-2 1,4-3 0,-1 5-2,-3-2 1,5-1 0,-1 7-44,2-1 1,2-5 0,6-1-43,0 3 1,0-4-61,0 1 0,8-1 1,4 2 26,3-6 1,3-5 0,-1-1 0,1 0-8,-1 0 0,0 0 0,1 0 29,-1 0 1,1-5 0,-1-3 36,1-2 1,-7 1-1,-1-5-19,-2 2 0,-2 1 0,-4-5 0,2 3 4,1 1 0,1 0 1,-8-5 0,-4-1 1,3 7 0,-9-1-7,-2-2 0,1 5 0,-1-1 0,3 2-69,-3 4 0,4 2 1,-1 2-1,-3 0 9,-2 0 0,-1 0 0,0 0-276,-1 0 0,3 2 1,1 2 9,2 2 326,8 0 0,-3 2 0,7 1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8:13.709"/>
    </inkml:context>
    <inkml:brush xml:id="br0">
      <inkml:brushProperty name="width" value="0.08571" units="cm"/>
      <inkml:brushProperty name="height" value="0.08571" units="cm"/>
    </inkml:brush>
  </inkml:definitions>
  <inkml:trace contextRef="#ctx0" brushRef="#br0">0 145 6948,'11'0'-99,"0"0"0,-6-2 147,6-3 1,-8 1-1,4-4-22,0 0 1,-5 1 0,5 2 2,0-6 0,-5 2-31,4-1 0,-3 1 0,1-4 35,1 3 1,0-1 163,-5-5-54,8 7-61,-7 2-90,14 7 0,-14 2 15,5 3 1,-5 4 0,-1 7 3,0 0 1,2-5-1,2-1 12,1 3 1,1 1 0,-6 2 0,0 0-8,0 0 0,1-2 1,3-1-1,1-2-39,-1 1 1,-2 2-1,-2 2 15,0 0 1,0-5 0,0 0-63,0 1 0,0 2 58,0 3 0,-6-1-69,1 0 0,-2-6-201,1 1 1,5-6-35,-5 6 1,-3-7 315,-1 1 0,-5-3 0,-1-2 0</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44.380"/>
    </inkml:context>
    <inkml:brush xml:id="br0">
      <inkml:brushProperty name="width" value="0.08571" units="cm"/>
      <inkml:brushProperty name="height" value="0.08571" units="cm"/>
    </inkml:brush>
  </inkml:definitions>
  <inkml:trace contextRef="#ctx0" brushRef="#br0">0 53 7952,'18'0'-204,"-7"0"71,1 0 1,-6 0 0,5 0 225,3 0 1,-4 0-1,1 0 0,3 0 1,1 2-25,3 4 0,-1 3-93,1 9 1,-3-1-157,-3 1 1,1-1 121,-7 1 1,0-1 38,-6 1 0,-2-9 0,-2-1 69,-2 0 1,-1-6-1,1 4 72,-6-4 0,3-2-21,-3 0 1,0 0 15,-5 0 0,7-2-77,4-4 1,4 2-22,2-8 0,0 7 1,2-7-21,4-2 1,2 5 0,5-3 30,-1-2 0,0-1 0,5-3 38,1 1 0,-7 5 0,1 1-30,2-3 0,-5 6 0,1 1-16,-2-1 0,5 6 0,-3-6 1,2 2-124,-1 0 0,-5 1-919,6 5 1020,-8 0 0,11 0 0,-5 0 0</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45.280"/>
    </inkml:context>
    <inkml:brush xml:id="br0">
      <inkml:brushProperty name="width" value="0.08571" units="cm"/>
      <inkml:brushProperty name="height" value="0.08571" units="cm"/>
    </inkml:brush>
  </inkml:definitions>
  <inkml:trace contextRef="#ctx0" brushRef="#br0">53 11 7694,'8'-10'-97,"-6"10"1,3 12 239,-3 3 0,-2 3 0,0-1-65,0 0 0,0 1 1,0-1-1,0 1-131,0-1 0,0 1 0,0-1 1,-2 1-19,-3-1 1,3 1-1,-4-1-228,4 1 1,-4-1 0,0 0-53,2 1 1,-3-6 350,1-1 0,-8-7 0,5 4 0</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45.808"/>
    </inkml:context>
    <inkml:brush xml:id="br0">
      <inkml:brushProperty name="width" value="0.08571" units="cm"/>
      <inkml:brushProperty name="height" value="0.08571" units="cm"/>
    </inkml:brush>
  </inkml:definitions>
  <inkml:trace contextRef="#ctx0" brushRef="#br0">315 18 7484,'10'-8'-826,"0"6"1022,-5-4 254,-3 4 1,-2 2-370,-11 0 1,-5 0 0,-1 2 0,-1 2-142,1 2 1,-6 5 0,-1-3 69,3 2 1,2-6 0,1 3-1,1-1 2,-1 0 0,1 2 1,-1-4-7,1 2 1,-1 5 0,3-3-4,3 2 0,-1-5-25,7 7 73,0 0 0,8-1 1,4-1-20,5-2 0,5-2 0,1-6 0,1 0-23,-1 0 0,1 0 0,-1 0 0,1 0 12,-1 0 1,1 2 0,-1 2 0,0 1-4,1-1 0,-1-2 0,-1 0 0,-3 2-40,-1 2 0,0 7-22,5-1 1,1 4 15,-1 1 0,1 0-74,-1 1 0,-5-3 0,-3-1-107,-1-2 0,0-8 0,-4 3-137,2 1 0,1-6-326,-1 4 672,-4-4 0,14 6 0,-7 1 0</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46.330"/>
    </inkml:context>
    <inkml:brush xml:id="br0">
      <inkml:brushProperty name="width" value="0.08571" units="cm"/>
      <inkml:brushProperty name="height" value="0.08571" units="cm"/>
    </inkml:brush>
  </inkml:definitions>
  <inkml:trace contextRef="#ctx0" brushRef="#br0">384 35 6987,'-7'-9'-34,"-5"3"1,-4-2 0,-1 2 109,-1 2 0,1 2 0,-1 2 0,1 0 14,0 0 0,-1 0 1,-1 0-1,-3 0 8,-1 0 0,-2 6 1,3 2-1,-1 0 18,2 0 0,7 5 0,3-1-54,-3 3 1,0 3-1,3-1-73,5 1 0,4-1 0,2 1-8,0-1 1,8 1-1,3-3 11,5-3 0,1 1 1,1-7-1,-1-2-21,1-2 0,-1 0 1,1 2-1,-1 2-49,1-3 1,-1-1 0,1-2 0,-1 0-218,1 0 1,-1-5 0,0-3 0,1-2-54,-1-3 0,-5 3 348,0-2 0,-1-7 0,7-8 0</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46.684"/>
    </inkml:context>
    <inkml:brush xml:id="br0">
      <inkml:brushProperty name="width" value="0.08571" units="cm"/>
      <inkml:brushProperty name="height" value="0.08571" units="cm"/>
    </inkml:brush>
  </inkml:definitions>
  <inkml:trace contextRef="#ctx0" brushRef="#br0">0 53 7958,'0'-18'0,"0"7"-380,0-1 496,0 8 0,2-4 46,4 8 1,-4 8 0,4 4-44,-4 3 1,-2 3-1,0-1 1,0 1-26,0-1 1,0 0 0,0 3 0,2 1-65,4 3 1,-4 1 0,3-4 0,-3 2-47,-2-1 0,0 3 0,0-2 0,0-1-32,0-3 0,0-2 0,0 1 0,0-1-254,0 1 1,0-1 0,0 1-367,0-1 1,6 1 667,0-1 0,8 1 0,-5-1 0</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47.301"/>
    </inkml:context>
    <inkml:brush xml:id="br0">
      <inkml:brushProperty name="width" value="0.08571" units="cm"/>
      <inkml:brushProperty name="height" value="0.08571" units="cm"/>
    </inkml:brush>
  </inkml:definitions>
  <inkml:trace contextRef="#ctx0" brushRef="#br0">315 52 7616,'-6'-11'-796,"-2"1"910,-2 2 0,4 1-24,-5 1 0,-1 4 1,-5-4 54,-1 4 0,1 2 0,-1 0-48,1 0 0,-6 6 1,-1 2-64,3 1 1,7-3 0,3 4 0,-1 0 0,0-1 36,1 5 0,1 1 0,-3 3-54,1-1 1,8-5 0,-2 0-124,4 1 1,2 3 0,2-1 0,2-1 25,2-3 1,7-7 0,-3 4 0,2-2-29,-1 0 1,1 0-1,6-6 1,-1 0 10,0 0 1,1 0 0,-1 0 0,1 0 7,-1 0 0,1-8 1,-1-4 76,1-3 0,-3 3 0,-1 0 1,-4-1 73,-3-3 0,5-1 134,-6-1 0,0 1 37,-6-1 218,0 9-314,0 1-107,0 8 0,2 6 1,1 2-35,3 1 1,6 3 0,-4 3 2,1-3 0,-3 2 0,6-7-139,1 3 0,-3-4 0,2 4-423,1-3 0,3 1 563,1-2 0,1-12 0,-1 4 0</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47.634"/>
    </inkml:context>
    <inkml:brush xml:id="br0">
      <inkml:brushProperty name="width" value="0.08571" units="cm"/>
      <inkml:brushProperty name="height" value="0.08571" units="cm"/>
    </inkml:brush>
  </inkml:definitions>
  <inkml:trace contextRef="#ctx0" brushRef="#br0">1 18 7605,'2'-10'-535,"3"5"1147,-3 3-419,6 2 0,-6 7 0,2 5-66,2 4 0,-1-5 0,-5 1 0,0 1-60,0 3 1,6 3 0,0 3 0,-2 1-83,-2-2 1,4-1 0,0-3-1,-3 1-62,-1-1 1,-2 1 0,0-1-1,0 1-181,0-1 0,0 0 1,0 1-387,0-1 0,0-5 644,0 0 0,-7-1 0,-3 7 0</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47.855"/>
    </inkml:context>
    <inkml:brush xml:id="br0">
      <inkml:brushProperty name="width" value="0.08571" units="cm"/>
      <inkml:brushProperty name="height" value="0.08571" units="cm"/>
    </inkml:brush>
  </inkml:definitions>
  <inkml:trace contextRef="#ctx0" brushRef="#br0">1 88 7122,'17'-10'151,"-5"1"0,0 5 1,1-2-61,3 2 0,1 2 0,1 0 0,1-2-108,4-2 1,-3 1-1,5 5 1,-2-2-110,1-4 1,5 4 0,-6-4 0,-2 4-915,-1 2 1040,-3 0 0,8-8 0,3-1 0</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48.467"/>
    </inkml:context>
    <inkml:brush xml:id="br0">
      <inkml:brushProperty name="width" value="0.08571" units="cm"/>
      <inkml:brushProperty name="height" value="0.08571" units="cm"/>
    </inkml:brush>
  </inkml:definitions>
  <inkml:trace contextRef="#ctx0" brushRef="#br0">228 36 7826,'-12'-6'-301,"1"0"1,5 0 0,-4 4 559,2-3 0,-5 3-175,1-4 0,2 4 0,1 4 1,-1 2 5,0 2 1,4 5 0,-5-3-67,-3 2 0,-1 1 1,-1 7-1,3-1-75,1 1 1,8-7 0,-4 1-1,2 2 28,1 1 0,-1 3 1,6-1-36,0 0 0,0-5 1,0 0 15,0 1 1,2-3 0,4 0-99,5-3 0,5 5 0,1-6 22,1-2 0,-1-2 0,1-2 0,-1 0 70,1 0 1,-1-2 64,0-4 1,1-4-1,-3-7 3,-3-1 0,2 7 0,-8-1 90,-3-1 1,-1-3 0,-2-1 38,0-1 1,0 6 22,0 1 0,-2 1 24,-3-2 44,3 5-136,-14 7 0,14 2-145,-4 3 0,4 5 1,2 8 125,0-1 0,0 1 0,2-1-21,4 0 0,-4-5 0,4 0 1,-2-1 19,2-1 0,-2 4 1,7-9-1,1 1-20,-2 2 1,5-6 0,-3 4 0,3-4-128,3-2 1,-1 6-1,1-1 1,-1-1-528,1-2 0,-1-2 590,0 0 0,1-15 0,-1-5 0</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49.243"/>
    </inkml:context>
    <inkml:brush xml:id="br0">
      <inkml:brushProperty name="width" value="0.08571" units="cm"/>
      <inkml:brushProperty name="height" value="0.08571" units="cm"/>
    </inkml:brush>
  </inkml:definitions>
  <inkml:trace contextRef="#ctx0" brushRef="#br0">18 43 7993,'0'-17'141,"0"5"-69,0 1 1,0 9 48,0 2 1,0 2-1,0 9 1,0 3-33,0 1 1,0 3-1,0 1 1,0 2-95,0 3 1,0 5 0,0-4 0,0 0-23,0 1 1,0 3-1,0-6 1,0 0-117,0 2 1,0-5 0,0 3 0,0-3 84,0-3 1,0 0 0,0 1 0,0-1-575,0 1 1,0-6-361,0-1 992,0-7 0,-8 4 0,-1-8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8:14.051"/>
    </inkml:context>
    <inkml:brush xml:id="br0">
      <inkml:brushProperty name="width" value="0.08571" units="cm"/>
      <inkml:brushProperty name="height" value="0.08571" units="cm"/>
    </inkml:brush>
  </inkml:definitions>
  <inkml:trace contextRef="#ctx0" brushRef="#br0">0 17 6800,'16'0'37,"-2"-2"0,-1-1-56,-2-3 1,-1 1-1,6 5 15,0 0 0,0 0 1,0 0 16,0 0 1,-5 0 0,0 2 42,1 3 0,3-3 1,1 3-29,0-3 0,0-2 0,0 0-22,0 0 0,0 2 0,0 1-132,0 3 0,-6-1 0,1-5-168,2 0 0,-4 0-90,1 0 384,1 0 0,5-7 0,0-2 0</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49.655"/>
    </inkml:context>
    <inkml:brush xml:id="br0">
      <inkml:brushProperty name="width" value="0.08571" units="cm"/>
      <inkml:brushProperty name="height" value="0.08571" units="cm"/>
    </inkml:brush>
  </inkml:definitions>
  <inkml:trace contextRef="#ctx0" brushRef="#br0">0 158 7950,'6'-18'-74,"0"1"0,7 5 0,-1 0 0,4 1 18,1 1 1,1-3 0,-1 5 0,1 0 91,-1 0 0,6-3 0,1 5 0,-1 0 33,2-2 0,-6 6 0,7-4 0,-3 4 8,0 2 0,1 0 0,-7 0 0,0 0-28,1 0 0,-1 0 0,-1 2 0,-2 2-134,-3 2 1,-7 8-1,2-3 108,-4 5 0,-2-4 0,0-1-64,0 3 1,0 1 0,-2 1 0,-2-3 39,-2-1 0,-7-2 0,1 3 0,-2-1 2,3 2 1,-5-7-1,5 1 1,-5-2 7,-1 0 1,-1 5 0,-1-5-1,-3-2-7,-1-2 0,0 0 0,5 2 0,-1 2-54,-4-2 1,3-3-1,-3-1 1,4 0 1,1 0 1,6 0-1,1 0-674,-3 0-150,6 0 874,1 0 0,7-7 0,0-3 0</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50.134"/>
    </inkml:context>
    <inkml:brush xml:id="br0">
      <inkml:brushProperty name="width" value="0.08571" units="cm"/>
      <inkml:brushProperty name="height" value="0.08571" units="cm"/>
    </inkml:brush>
  </inkml:definitions>
  <inkml:trace contextRef="#ctx0" brushRef="#br0">210 53 7419,'6'-12'1,"0"1"1,-2 1 145,-10-2 1,-4 4 0,-7 8-62,-1 0 0,1 0 0,-1 2 1,1 2 6,-1 2 1,1 6 0,-1-5 0,3 3-55,3 4 1,-3-1-1,5 1 1,0-2-54,4 1 0,4 3 0,2 1 35,0 1 0,2-3 1,4-1-1,6-5-199,3-1 0,3 0 0,-1-4 0,3 2 11,3-2 0,-4-3 0,7-1 0,-3 0 111,0 0 1,2-1 0,-3-3 0,1-4 22,-2-2 0,-1 0 1,-3-3-1,-1 1 21,-5-1 0,3 3 0,-8-2 139,-2-1 1,-2-3 0,-4 1 0,-2 1-38,-2 2 1,-8 7-1,3-5 1,-3 0-79,3 1 1,-5 5 0,4-4 0,-5 2-41,-6 0 1,9 0 0,-3 6-1,1 0-38,1 0 0,3 6 1,2 2-399,2 2 0,-3 1 464,5 7 0,8 7 0,8 2 0</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50.451"/>
    </inkml:context>
    <inkml:brush xml:id="br0">
      <inkml:brushProperty name="width" value="0.08571" units="cm"/>
      <inkml:brushProperty name="height" value="0.08571" units="cm"/>
    </inkml:brush>
  </inkml:definitions>
  <inkml:trace contextRef="#ctx0" brushRef="#br0">88 1 7535,'-16'2'355,"2"2"0,5 4-246,1 1 0,-4 3 0,5 5-3,-3 1 0,6-7 1,-2 1-66,4 2 0,2 1 0,0 3-123,0-1 0,6-5 0,2-3 0,2-1-189,3-4 1,-3 4 0,1-2-250,3-2 0,2-2 520,1-2 0,8-8 0,2-2 0</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50.610"/>
    </inkml:context>
    <inkml:brush xml:id="br0">
      <inkml:brushProperty name="width" value="0.08571" units="cm"/>
      <inkml:brushProperty name="height" value="0.08571" units="cm"/>
    </inkml:brush>
  </inkml:definitions>
  <inkml:trace contextRef="#ctx0" brushRef="#br0">18 36 6625,'0'-18'144,"0"9"1,-2 1-424,-4 8 0,4 2 279,-4 4 0,4 3 0,2 9 0</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51.142"/>
    </inkml:context>
    <inkml:brush xml:id="br0">
      <inkml:brushProperty name="width" value="0.08571" units="cm"/>
      <inkml:brushProperty name="height" value="0.08571" units="cm"/>
    </inkml:brush>
  </inkml:definitions>
  <inkml:trace contextRef="#ctx0" brushRef="#br0">1 36 7863,'10'0'124,"3"2"1,-5 2-43,2 2 0,-6 7-46,1-1 0,3-3 0,-2 3-53,-2 2 0,-2-5-120,-2 3 1,0-6-63,0 5 182,0-7 1,-2 4-2,-4-8 1,4-2 0,-4-4-19,4-5 0,8 1 1,2 0-1,0 1-10,-1-1 0,7 0 0,-2-3 0,1 1 29,-1-2 0,3 5 1,-3-1-1,4 2 49,1 4 1,1 0 0,-1 1 0,0-3-48,1 2 0,-1 2 1,1 2-1,-1 0 144,1 0 1,-1 0 0,1 2 45,-1 4 1,1-2 0,-1 5-81,1-1 0,-1 0 0,1-4 1,-3 3-22,-3 3 0,-3-4 1,-5 6-130,2 1 1,0-3-272,-6 2 1,0-7 0,-2 5 41,-4-2 0,2-2 0,-7-6 1,-3 0-445,-1 0 728,5 0 0,-6 0 0,7 0 0</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51.727"/>
    </inkml:context>
    <inkml:brush xml:id="br0">
      <inkml:brushProperty name="width" value="0.08571" units="cm"/>
      <inkml:brushProperty name="height" value="0.08571" units="cm"/>
    </inkml:brush>
  </inkml:definitions>
  <inkml:trace contextRef="#ctx0" brushRef="#br0">1 68 8051,'8'-10'-151,"-5"-3"0,7 5 158,-2-2 0,-2 5 374,-6-7-276,0 8 1,2-2 0,2 12-44,1 6 0,1 3 1,-6 3-1,0-1-32,0 1 0,0-1 0,0 2 1,0 3-46,0 1 0,0 6 0,0-6 0,0 1-1,0 1 1,0-6 0,0 7 0,0-3-50,0 0 0,0 0 1,0-5-1,0-1-158,0 1 1,0-1 102,0 1 150,0-8-34,8-3 1,-4-7 0,6-2-1,-1-2 62,1-1 0,-4-7 1,3 4-1,1 0-55,0 1 0,1-5 0,5 4 0,-2 1-7,-3-1 0,1 2 1,5 4 41,1-4 0,-1 4 1,1-4-1,-1 6 10,1 6 0,-1-2 0,1 6 35,-1-2 0,-5 3 0,-1-3 0,1 2 13,-2 3 1,-3-3 0,-5 0-102,4-3 0,-4 7-1,4-2 0,-6 1 0,-6-1 0,-4-4 21,1-1 1,-7-5-1,5 4 1,-5-4-103,-1-2 0,-1 6 1,1 0-1,-1-2-284,1-2 0,5-2 0,0 0 1,-1 0 22,-3 0 1,5 0 0,-1-2 347,-2-4 0,-1-4 0,-3-7 0</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51.901"/>
    </inkml:context>
    <inkml:brush xml:id="br0">
      <inkml:brushProperty name="width" value="0.08571" units="cm"/>
      <inkml:brushProperty name="height" value="0.08571" units="cm"/>
    </inkml:brush>
  </inkml:definitions>
  <inkml:trace contextRef="#ctx0" brushRef="#br0">0 36 8058,'8'-18'378,"1"9"-351,9 3 1,-1 4 0,1 2-1,-1 0 54,1 0 0,-1 0 0,1 0 0,-1 0-340,1 0 1,5 0 0,0 0 258,-1 0 0,-3 0 0,-2 0 0</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52.847"/>
    </inkml:context>
    <inkml:brush xml:id="br0">
      <inkml:brushProperty name="width" value="0.08571" units="cm"/>
      <inkml:brushProperty name="height" value="0.08571" units="cm"/>
    </inkml:brush>
  </inkml:definitions>
  <inkml:trace contextRef="#ctx0" brushRef="#br0">298 0 8071,'-18'0'-22,"7"2"1,-1 2-60,-2 2 1,-1 2 0,-3-5 0,1 5 180,-1 2 1,3-4-1,1 3 1,3 1 0,-3 0 0,-1-1 0,-1 5 0,2-2 18,3 1 1,-1 3-1,-3 1-53,3 1 1,2-1 0,6 1-1,-1-1 3,1 1 1,2-1 0,2 1 0,0-1-86,0 0 1,0 1 0,2-1-50,4 1 1,1-1-1,7-1 1,-3-3 33,3-1 0,2-6 0,1 4 1,1-3-216,-1-3 1,6 4 0,1-2 0,-3-2-216,-2-2 1,5-2 0,-1 0 460,-2 0 0,6 0 0,1 0 0</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53.140"/>
    </inkml:context>
    <inkml:brush xml:id="br0">
      <inkml:brushProperty name="width" value="0.08571" units="cm"/>
      <inkml:brushProperty name="height" value="0.08571" units="cm"/>
    </inkml:brush>
  </inkml:definitions>
  <inkml:trace contextRef="#ctx0" brushRef="#br0">1 0 8021,'10'0'199,"-5"0"0,-9 2-123,-1 4 0,-1 4 0,6 7 0,0 1-47,0-1 0,0 1 0,0-1 0,0 1-119,0-1 0,0 1 0,0-1 0,0 0-158,0 1 1,0-1-1,0 1-15,0-1 0,0-5-804,0 0 1067,0-9 0,0 5 0,0-8 0</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53.585"/>
    </inkml:context>
    <inkml:brush xml:id="br0">
      <inkml:brushProperty name="width" value="0.08571" units="cm"/>
      <inkml:brushProperty name="height" value="0.08571" units="cm"/>
    </inkml:brush>
  </inkml:definitions>
  <inkml:trace contextRef="#ctx0" brushRef="#br0">348 0 7765,'-12'6'-28,"3"2"1,-1 0 53,0 0 0,1-1 0,-5-3 1,2 4-21,-1 2 0,-1-4 1,1 3-1,1 1-13,-2 0 1,-1-5 0,-3 5 0,1 0-45,-1 0 1,1-7-1,-1 5 97,1 0 1,0-6 0,-1 4 95,1-4 1,5-2-47,0 0-45,8 0 1,-1 0-21,10 0 0,3 2 0,6 1 1,-3 3 9,3-2 0,0 0 0,-1 0 0,-1 2 3,1-2 0,3 3 1,1 1-1,1 2-21,-1 3 0,-1-3 0,-3 0 0,-1 0-132,2-1 0,1 1 0,3 4-101,-1-3 1,1-1 0,-3 3 0,-1-3-179,-3-2 1,-5 4-1,6-7 388,1-1 0,3 6 0,1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8:15.159"/>
    </inkml:context>
    <inkml:brush xml:id="br0">
      <inkml:brushProperty name="width" value="0.08571" units="cm"/>
      <inkml:brushProperty name="height" value="0.08571" units="cm"/>
    </inkml:brush>
  </inkml:definitions>
  <inkml:trace contextRef="#ctx0" brushRef="#br0">690 193 7691,'0'-16'-538,"0"0"1,0 5 605,0 0 1,-5 1-11,-1-6 1,-1 7 0,4 2 3,-3-1 0,-1 5-82,2-8 0,-4 1-12,-7-6 0,0 7 0,0 1 11,0 1 1,0 6 0,0-7-1,0 3 14,0 0 0,5-1 0,0 6 0,-1 0 6,-2 0 0,-3 0 0,1 0 1,0 0 16,0 0 0,0 0 1,-1 0-1,-3 0 22,-1 0 1,-1 0 0,6 0 0,0 0-3,0 0 0,0 6 1,0 1-1,0 0-5,0 0 1,0 6-1,0-4-12,0-1 1,2 7-1,1-5-25,2 5 1,1 1 0,-5 0 0,3 0-6,1 0 1,6 0 0,-4 0-1,2 0-29,3 0 0,-3 0 1,0 0-1,0 0 10,0 0 0,1 0 0,6 0 0,0 0 25,0 0 1,0 0 0,0 2 0,0 2 39,0 1 1,0 0-1,0-5 1,0 0 0,0 0 1,0 1 0,0-1 0,0 0-2,0 0 0,0 1 0,2 3 1,2 1-14,1-1 1,1-2 0,-6-2-1,0 0 1,0 0 0,5 0 1,0 0-1,1 0 5,1 0 0,-4-5 0,8-1 0,1 3-4,3 1 0,-1-3 0,-2 0 0,-1-1-7,2-1 1,1 5 0,2-5 0,0 2-8,0 0 0,0-6 0,0 4 0,0 0-36,0 0 0,2-4 1,1 4-1,3-2 6,-3-3 0,5 3 0,-3-2 1,-1-1 46,-3-2 0,5-1 1,-1 3-1,1 1 5,1-1 0,-5-2 0,5-2 0,-2 0-31,0 0 0,1 5 1,-6 0-1,0-1 5,0-2 1,0-2 0,0 0 10,0 0 1,0 0 0,0 0 36,0 0 1,0-6 0,0-1 0,0 0-45,0 0 0,0-6 1,-1 3-1,-3-3-6,-1 3 0,-1-5 1,6 5-1,1-5-5,-1-1 1,-6 0-1,1 0 1,0 0-4,-2 0 0,3 0 0,-5 0 0,0 0 25,0 0 1,4 0-1,-6 0 1,1 0 12,1 0 1,-5 0 0,3-2-18,-3-3 0,3 3 0,0-4 0,-1 5 0,-2 1 11,-2 0 1,2 0 0,1-2 0,3-2-5,-3-1 0,-1-1 1,-2 5-1,0-3-21,0-1 1,0-3 0,0 5 0,-2-3-67,-3 3 1,-6 1-1,-9 2-32,-1 0 0,-7 2 0,1 1 0,-5 4-102,-6 2 0,-8-3 0,-9 2 0,-4 1-227,-7 0 0,0 2 1,-9 5 423,-1 0 0,-3-7 0,-1-2 0</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54.107"/>
    </inkml:context>
    <inkml:brush xml:id="br0">
      <inkml:brushProperty name="width" value="0.08571" units="cm"/>
      <inkml:brushProperty name="height" value="0.08571" units="cm"/>
    </inkml:brush>
  </inkml:definitions>
  <inkml:trace contextRef="#ctx0" brushRef="#br0">330 0 6536,'-12'0'877,"1"0"-743,-3 0 1,4 2-1,-1 2-100,-3 2 0,-1 6 0,-1-5 0,3 1 44,1 0 0,0 3 1,-5-5-1,-1 0 20,1 2 1,-1-4 0,1 5-30,-1-1 0,1 6-65,0-3 1,1-1-1,2 0-28,3-2 87,7 5 1,-2-5-23,12 4 0,4 1 1,7-7-1,1-2-10,-1-2 0,0 4 0,1-1 1,-1-1-24,1-2 0,5 4 0,0 0 1,-1-2-22,-3-2 1,4 4 0,1-1 0,-1-1-115,2-2 0,-5-2 0,3 2-260,-4 4 0,-1-4-207,-1 4 1,1-4-86,-1-2 679,-7 0 0,-2 0 0,-8 0 0</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54.840"/>
    </inkml:context>
    <inkml:brush xml:id="br0">
      <inkml:brushProperty name="width" value="0.08571" units="cm"/>
      <inkml:brushProperty name="height" value="0.08571" units="cm"/>
    </inkml:brush>
  </inkml:definitions>
  <inkml:trace contextRef="#ctx0" brushRef="#br0">1 123 7759,'0'-12'-127,"0"0"1,0 6 180,0-5 0,0 5 1,1-4 21,5 3 1,-2-5-1,6 4-8,-2-2 0,-1 7 0,-1-3 0,4 2 7,0-2 1,-1 4 0,-3-4 10,6 4 0,3 2 1,3 0-12,-1 0 0,-5 0 0,0 0-142,1 0 0,3 8-4,1 4 0,1 3 0,-3 3-48,-3-1 1,-4-5-1,-8-1 1,0 3 3,0 2 0,0-5 0,0 1-29,0 1 1,0 3-122,0 1 250,0 1 91,-8-8-94,-2-3 1,0-14 122,5-5 0,3-4 0,2-1-69,0 0 1,5 5 0,3 0-36,2-1 0,-4-1 0,3 0 1,1 5-10,0 1 0,-4 0 0,5 4 4,3-1 0,1-1 1,3 4 1,-1-4 1,1 4-1,-1-4 1,1 4 56,-1 2 1,1 0 0,-1 0-1,1 0 128,-1 0 0,0 0 1,1 0 106,-1 0 0,1 0-212,-1 0 0,-1 8 1,-3 2-58,-1-1 0,-8 7-6,2-4 0,2 3-817,-3 3 1,-1-1 233,-10 1 1,3-9 130,-9-3 437,8-4 0,-4 6 0,8 1 0</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55.393"/>
    </inkml:context>
    <inkml:brush xml:id="br0">
      <inkml:brushProperty name="width" value="0.08571" units="cm"/>
      <inkml:brushProperty name="height" value="0.08571" units="cm"/>
    </inkml:brush>
  </inkml:definitions>
  <inkml:trace contextRef="#ctx0" brushRef="#br0">0 18 6922,'18'0'-53,"-6"0"1,-1 0 198,3 0 1,1-6 0,3 0-19,-1 2 0,1 2 0,-1 2 66,1 0 1,-7 0 0,1 0-47,1 0 1,-3 0-1,2 2-49,1 4 1,-3-2-1,2 6 1,-1-1-55,-1 1 1,6 2 0,-7 5-88,1 0 1,6-5-1,-7 0 1,3-1 33,0-1 1,-7 6 0,5-5 0,-2 5 0,3 1 0,-3 1 19,2-1 1,-6 1-1,2-1-154,-4 1 0,-2-1 1,0 1 89,0-1 0,-2 0 0,-4 1 42,-6-1 0,2-1 0,-1-3 0,-1-1 72,2 2 1,-5-5-1,5 3 1,-1 0 5,-1-3 1,2 1-1,-3-6 1,1 4 67,-2 1 0,5-5 0,-3 2-149,-1-4 0,-3 4 1,-1 0-311,-1-2 0,6-2 1,1-2-1122,-3 0 1444,-1 0 0,5 0 0,2 0 0</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56.521"/>
    </inkml:context>
    <inkml:brush xml:id="br0">
      <inkml:brushProperty name="width" value="0.08571" units="cm"/>
      <inkml:brushProperty name="height" value="0.08571" units="cm"/>
    </inkml:brush>
  </inkml:definitions>
  <inkml:trace contextRef="#ctx0" brushRef="#br0">18 18 6979,'-9'-8'0,"1"-2"0</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57.059"/>
    </inkml:context>
    <inkml:brush xml:id="br0">
      <inkml:brushProperty name="width" value="0.08571" units="cm"/>
      <inkml:brushProperty name="height" value="0.08571" units="cm"/>
    </inkml:brush>
  </inkml:definitions>
  <inkml:trace contextRef="#ctx0" brushRef="#br0">18 18 7133,'-10'0'-489,"2"0"945,8 0 101,0 0-484,8 0 0,-4 0-50,8 0 1,-1 0-1,5-2-22,-4-3 1,3 3-56,-3-4 1,3 4-12,3 2 1,-1 0-204,1 0 1,-3 2 0,-1 2 116,-3 1 1,1 1 0,5-6 150,1 0 0,-8 0 0,5 8 0,-5 2 0</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57.377"/>
    </inkml:context>
    <inkml:brush xml:id="br0">
      <inkml:brushProperty name="width" value="0.08571" units="cm"/>
      <inkml:brushProperty name="height" value="0.08571" units="cm"/>
    </inkml:brush>
  </inkml:definitions>
  <inkml:trace contextRef="#ctx0" brushRef="#br0">0 0 7900,'12'10'-518,"0"-4"637,-8-4 1,5-2 67,-3 0 1,4 0-168,7 0 1,-5 0 0,0 0-105,1 0 0,3 0-432,1 0 1,1 0 515,-1 0 0,1 0 0,-1 0 0</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57.991"/>
    </inkml:context>
    <inkml:brush xml:id="br0">
      <inkml:brushProperty name="width" value="0.08571" units="cm"/>
      <inkml:brushProperty name="height" value="0.08571" units="cm"/>
    </inkml:brush>
  </inkml:definitions>
  <inkml:trace contextRef="#ctx0" brushRef="#br0">1 1 8176,'7'17'142,"-5"-5"1,6 0 0,-2 1-101,0 3 0,0-5 1,-6 1-1,1 2-4,5 1 1,-4 3 0,4-1-299,-4 0 1,0 1 0,2-1-120,2 1 1,-1-1 0,-3-1-415,4-4 793,-4-5 0,6 1 0,-8 2 0</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58.366"/>
    </inkml:context>
    <inkml:brush xml:id="br0">
      <inkml:brushProperty name="width" value="0.08571" units="cm"/>
      <inkml:brushProperty name="height" value="0.08571" units="cm"/>
    </inkml:brush>
  </inkml:definitions>
  <inkml:trace contextRef="#ctx0" brushRef="#br0">629 0 7750,'-11'0'237,"-1"2"-138,-1 4 1,3-2 0,-2 6 0,-1-1-2,-3 1 1,4 2-1,1 5 1,-3 1-108,-1-1 1,-3 6 0,-1 1-1,-3-3 44,-1-1 0,-2 3 1,4 2-1,-3 0-71,3 0 1,-6 5 0,0-7 0,-2-2 17,-1-1 1,7 3-1,-4 0 1,2-1-28,3-3 1,3-2 0,2 1 0,-1-3 7,1-3 1,5 4-1,2-5-610,3 5 1,1-5 646,6 1 0,0 0 0,0 5 0</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4:59.052"/>
    </inkml:context>
    <inkml:brush xml:id="br0">
      <inkml:brushProperty name="width" value="0.08571" units="cm"/>
      <inkml:brushProperty name="height" value="0.08571" units="cm"/>
    </inkml:brush>
  </inkml:definitions>
  <inkml:trace contextRef="#ctx0" brushRef="#br0">0 71 6960,'0'-12'152,"2"2"-92,4 2 1,-4 1 0,6 3 0,-1-2 11,5 2 0,-2 0 0,1 0-21,3-1 0,1-1 0,3 6 30,-1 0 1,1 0 0,-1 0 40,1 0 1,-1 0-54,1 0 0,-1 8-143,1 3 0,-9-1 1,-3 1-188,-4 3 0,-2 2 145,0 1 1,-2 1 0,-4-1 48,-5 0 1,1-5 0,0 0 0,1-1 37,-1-1 0,-2 4 0,-3-7 63,3 3 1,-4-4 0,5 4 48,-5-3 0,5-1 1,1-4 24,2 4 0,0-4 9,3 4 22,3-4-106,-6-2 1,8 2-50,0 3 20,0-3 1,8 6 40,3-8 0,-1 0 1,2 0 42,1 0 0,-3 0 0,2 0 72,1 0 0,3 0 0,1 0-53,1 0 0,-1 0 1,1 0-12,-1 0 1,0 0-1,1-2-33,-1-4 1,1 4 0,-1-3-284,1 3-1309,-8 2 1529,-3 0 0,-7 7 0,0 3 0</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14.669"/>
    </inkml:context>
    <inkml:brush xml:id="br0">
      <inkml:brushProperty name="width" value="0.08571" units="cm"/>
      <inkml:brushProperty name="height" value="0.08571" units="cm"/>
    </inkml:brush>
  </inkml:definitions>
  <inkml:trace contextRef="#ctx0" brushRef="#br0">263 1 7130,'-2'9'315,"-4"-3"-217,-6-4 0,3-2 0,-1 2-18,2 4 1,-3-2-57,5 7 0,-6-5 0,4 4 0,1 0 0,-1-1 11,4 5 0,-4-4 1,0 1-16,-1 3 0,-1 1 0,-2 3 0,5-1-4,-1 1 1,4-1 0,-6 1-1,3-1 1,3 1 1,-4-1-1,0 0 1,0 1-48,1-1 0,1 1 0,4-1 0,-2 1 29,-2-1 0,0 1 0,6-1 0,0 1 1,0-1 1,-6 1-1,1-1 1,1 1 0,2-1 1,2 0 0,0 1 23,0-1 1,0 1-1,0-1 8,0 1 0,2-1 1,2 1-31,1-1 0,3-1 0,-4-3 0,2-1-5,-2 2 0,4-5 1,-3 3-1,1-1 11,2-1 1,-4 6-1,6-5-11,-3 5 1,5-4 0,-4-1-3,1 3 0,-5-5 0,4 1-34,0-2 1,0 0-1,5-4-287,-1 1 1,-1 1-97,7-6 0,-1 0 421,1 0 0,-1-8 0,1-1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8:19.355"/>
    </inkml:context>
    <inkml:brush xml:id="br0">
      <inkml:brushProperty name="width" value="0.08571" units="cm"/>
      <inkml:brushProperty name="height" value="0.08571" units="cm"/>
    </inkml:brush>
  </inkml:definitions>
  <inkml:trace contextRef="#ctx0" brushRef="#br0">1 65 7053,'16'0'112,"0"0"-49,0 0 0,-5 0 0,-1 0-34,3 0 0,1 0 0,2 0 0,0 0-51,0 0 0,-5-6 0,0 1 0,1 2-36,2 1 1,2 0 0,0-2-1,1-1-121,-1 2 1,-2-1-1,-2 0 1,-1-1-47,1 1 1,-3 3 224,2 1 0,0-7 0,5-2 0</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15.735"/>
    </inkml:context>
    <inkml:brush xml:id="br0">
      <inkml:brushProperty name="width" value="0.08571" units="cm"/>
      <inkml:brushProperty name="height" value="0.08571" units="cm"/>
    </inkml:brush>
  </inkml:definitions>
  <inkml:trace contextRef="#ctx0" brushRef="#br0">18 35 7724,'8'-10'-903,"-6"-5"1055,6 13 0,-10-6 195,-4 8-166,4 0-92,-13 0 1,13 2-1,-4 4-30,4 6 1,2-3-1,0 3-58,0 1 1,0 3 0,0 1 30,0 1 1,6-6 0,1-1-43,3 3 1,2 1-3,5 3 1,1-3 0,-1-1-1,1-4-58,-1-3 0,-5-1 1,-1-4-1,3 2 57,2 2 1,1 0 0,0-6-10,1 0 1,-1 0 0,1 0-1,-1-2-16,1-4 0,-1 2 0,1-6-4,-1 2 1,-5-3 0,-2 3 0,-1 0 1,1 1 0,-6-7 1,4 2 27,-1-3 1,-5 3 0,4 1 0,-2-3 38,2-2 1,-4 5-1,4-1 233,-4-1-47,-2 5 0,0-2-178,0 4-105,0 4 1,1-3 79,5 10 1,-4-1-9,4 8 0,-4-1 1,0 7 20,4-1 0,-4 1 1,3-1 19,-3 1 1,4-1 0,2 1-3,2-1 1,-6 1-1,1-1 1,-1-1-15,2-5 1,-4 5 0,4-5-17,-4 5 1,-2 1 0,2 1-13,4-1 0,-4 1 0,3-1 69,-3 1 0,-4-7-49,-3 1 1,1-2-1,-8 3 1,-2-3 27,-1-2 0,3 3 0,1-5 2,-3-2 0,-5 0 0,-1 0 0,5 2-54,-1-2 0,1-2 0,-3-2 1,1 0-109,-1 0 1,1 0 0,-1 0 0,1 0-130,-1 0 1,1 0 0,-1 0 38,1 0 1,0 0 0,-1 0 202,1 0 0,-1-8 0,1-2 0</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16.506"/>
    </inkml:context>
    <inkml:brush xml:id="br0">
      <inkml:brushProperty name="width" value="0.08571" units="cm"/>
      <inkml:brushProperty name="height" value="0.08571" units="cm"/>
    </inkml:brush>
  </inkml:definitions>
  <inkml:trace contextRef="#ctx0" brushRef="#br0">1 262 6254,'0'10'1175,"0"-2"-979,0-1 1,2-5 113,3 4-188,-3-4 1,8-2-69,-4 0 0,-4-2 1,6-2-1,-3-3-23,1-3 1,0 4 0,-6-6-37,0-1 0,6 3 0,0-2-14,-2-1 0,-3-3 0,-1-1-2,0-1 0,6 1 0,0-1 10,-2 1 1,-2 0 0,-2-1-20,0 1 1,2 5 2,4 0 76,-4 1-89,5 1-13,-7 2 0,2 8 97,4 0 1,2 2-1,6 2 34,-3 2 0,-5 6 0,4-5 1,-3 3 1,7 2-1,-4 5 3,-1 1 0,5-1 0,-6 0-58,1 1 0,-3-3 1,4-1-1,-2-2-192,-4 1 0,3-3 0,-1 2 0,0-1 62,2-1 1,-6 6 0,6-7 0,-3 3 105,1-1 0,8 1 0,-5 6 0</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17.031"/>
    </inkml:context>
    <inkml:brush xml:id="br0">
      <inkml:brushProperty name="width" value="0.08571" units="cm"/>
      <inkml:brushProperty name="height" value="0.08571" units="cm"/>
    </inkml:brush>
  </inkml:definitions>
  <inkml:trace contextRef="#ctx0" brushRef="#br0">1 18 7100,'7'-10'412,"-5"2"0,14 8-319,-5 0 0,-1 0 0,2 0 10,1 0 1,3 0-1,1 0-95,1 0 1,-1 0 0,1 0 0,-1 0 39,1 0 0,-1 0 1,1 0-1,-1 0-40,1 0 0,-1 0 0,0 0 7,1 0 0,5 0 1,1 0 36,-3 0 1,-8 0-188,-1 0-567,-8 0 702,4 0 0,-8 0 0,0 0 0</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18.280"/>
    </inkml:context>
    <inkml:brush xml:id="br0">
      <inkml:brushProperty name="width" value="0.08571" units="cm"/>
      <inkml:brushProperty name="height" value="0.08571" units="cm"/>
    </inkml:brush>
  </inkml:definitions>
  <inkml:trace contextRef="#ctx0" brushRef="#br0">1 18 7875,'9'-8'-241,"-1"6"0,-10-5 454,-4 7-40,5 0-35,-7 0 1,8 7-46,0 5 1,2 4 0,2 1-41,1 1 1,3-1-1,-4 0-43,2 1 0,2-6 0,-4-1 0,3 1-36,3-2 1,2 5 0,5-5 6,1 0 0,-1-3 1,1-7-1,-1 2-15,0 4 0,1-4 0,-1 4 0,1-4 7,-1-2 0,-5 0 1,0-2-6,1-4 0,3 2 0,1-6 0,-1 1-1,-5-1 1,3 4 0,-6-4 0,1 1 10,5-1 0,-6 4 0,-1-3 0,-1-1-12,0 0 1,6-2 80,-6-5 1,-1 5 127,-5 1-80,0 7-54,0-4-15,0 8 0,0 2-8,0 4 0,0 4 0,0 7 6,0 0 0,0-5 1,0 0 13,0 1 0,0 3 1,2 1-8,4 1 1,-4-1 0,4 1-1,-2-1-12,2 1 1,-4-7-1,3 1-20,-3 2 1,-2 1 0,0 3-8,0-1 1,0 0 0,0 1-6,0-1 1,0 1 0,-2-1 45,-3 1 1,1-7 0,-6 1 0,0 0 31,1-3 0,3 5 0,-6-6-21,-1 1 0,3-5 0,-2 2-22,-1-4 1,-3-2-1,-1 0-24,-1 0 0,1 0 0,-1 0 0,1 0-119,-1 0 1,1 0 0,-1 0 56,1 0 1,-1 0 0,1 0 0,0 0-68,-1 0 1,1 0 0,-1 0-504,1 0 1,5 0 633,0 0 0,8 0 0,-3 0 0</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19.179"/>
    </inkml:context>
    <inkml:brush xml:id="br0">
      <inkml:brushProperty name="width" value="0.08571" units="cm"/>
      <inkml:brushProperty name="height" value="0.08571" units="cm"/>
    </inkml:brush>
  </inkml:definitions>
  <inkml:trace contextRef="#ctx0" brushRef="#br0">1 1 6482,'11'0'325,"1"0"-147,0 0 1,5 0-49,1 0 0,-7 0-92,1 0 1,0 0 0,5 0 25,1 0 0,-1 6 0,0-1-2,1-1 1,-1 4 0,1 0-11,-1 2 0,1-1 0,-1 5 1,1-3-30,-1 3 0,1 0 0,-1-1 1,1-1-30,-1 1 1,0 3-1,1 1 1,-1 1-18,1-1 1,-6 3 0,-1 1 0,3 2 14,1-1 0,-3-3 0,0 1 0,1 1 4,3 2 0,-5 2 0,-1-3 1,0 1 3,-1-2 1,-3-1 0,4-3-1,-2 3 50,-4 3 0,3-4 0,-1 5 0,-2-3 3,-2 2 0,-2-3 0,0 3 0,0-4-33,0-1 0,0 5 0,-2 0 1,-2-1 1,-2-3 0,-7-1 0,3-1 0,-2 1-21,1-1 1,-1 0-1,-5 1 22,-1-1 0,7-5 0,-1-2 0,-2-1 10,-1 1 0,3-6 0,1 4-58,-3 0 1,4-6-1,-1 3-221,-3-3 1,-2 4-5,-1 0 0,5 0 0,1-6-969,-3 0 1219,6-8 0,-7-2 0,5-7 0</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19.990"/>
    </inkml:context>
    <inkml:brush xml:id="br0">
      <inkml:brushProperty name="width" value="0.08571" units="cm"/>
      <inkml:brushProperty name="height" value="0.08571" units="cm"/>
    </inkml:brush>
  </inkml:definitions>
  <inkml:trace contextRef="#ctx0" brushRef="#br0">88 88 7635,'-10'0'-1343,"1"0"1456,3 0 0,2 0 8,-8 0 0,3-2-34,-3-4 1,2 2 0,6-8 17,-1-1 0,-1 3-42,6-2-18,0 9 1,2-11 0,4 8-99,5 2 0,-1 2 0,2 2 43,1 0 1,-3 0 0,2 0 12,1 0 0,-3 0 1,1 0-23,3 0 1,-6 8 0,0 2-7,-1 0 0,-5 5 20,4-3 1,-4 3 0,-4 3 0,-4-1 0,2 1 1,-5-1 4,1 1 0,-6-1-11,3 0 1,1-1-1,0-2 4,3-3 1,-1-7-1,4 4 22,-2 0 0,0-6-9,6 5-5,0-7 0,2 6 4,4 0 1,-2 0 0,8-6 40,1 0 1,3 0-1,1 0 18,1 0 0,-7 0 0,1 0 36,1 0 1,3 0 0,1 0 14,1 0 0,-1 0-69,1 0 0,-7 0-351,1 0 329,-8 0-25,4 0 0,-16 8 0,-2 1 0</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21.178"/>
    </inkml:context>
    <inkml:brush xml:id="br0">
      <inkml:brushProperty name="width" value="0.08571" units="cm"/>
      <inkml:brushProperty name="height" value="0.08571" units="cm"/>
    </inkml:brush>
  </inkml:definitions>
  <inkml:trace contextRef="#ctx0" brushRef="#br0">0 18 6922,'12'0'47,"0"0"0,-6 0 1,5 0-30,3 0 0,1 0 0,3 0-30,-1 0 1,1 0-1,-1 0 1,1 0-2,-1 0 0,1 0 0,-1 0 0,0 0 4,1 0 0,5 0 0,1 0 0,-3 0 7,-2 0 1,1 0 0,1 0 0,2-2 23,-1-4 0,3 4 1,-2-4-1,-2 4 1,-1 2 0,3 0 0,0 0 0,-1 0 42,-3 0 1,-1 0 0,-1 0 0,1 0-11,-1 0 1,1 0 0,-1 0 0,0 0 12,1 0 0,-1 0 0,1 0-8,-1 0 0,1 0 0,-1 0-76,1 0 0,-1 6-108,1 0 1,-3 2 0,-1-5-489,-3 3-111,1 0 456,6-6 267,-9 0 0,-9 0 0,-9 0 0</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21.658"/>
    </inkml:context>
    <inkml:brush xml:id="br0">
      <inkml:brushProperty name="width" value="0.08571" units="cm"/>
      <inkml:brushProperty name="height" value="0.08571" units="cm"/>
    </inkml:brush>
  </inkml:definitions>
  <inkml:trace contextRef="#ctx0" brushRef="#br0">0 0 6881,'18'0'-83,"-7"0"272,1 0 0,0 0-154,5 0 0,1 2 0,-1 4 19,1 6 0,-3-2 1,-1-1-1,-3 1-38,3 0 1,-4-4 0,1 3-25,3-1 0,1 4 0,3-7-5,-1-1 0,-5 0 0,0 0 11,1 2 1,-3 2 22,2-2 1,-3-3 3,3 9 0,-4-6 63,-8 5 1,0-5-36,0 6 1,-2-2 0,-2 3 0,-4-3 84,-2-2 1,-1 5-113,-7-1 1,1 3 0,1 3 0,3-3-21,1-3 1,2 4 0,-3-7 0,3 3-1,2 0 0,0-3 0,5 5 0,-3-2 3,2 1 0,-4-3 1,2 1-51,2 3 0,-3-4-223,1 1-178,-8-7 1,10 6-1,-7-6 442,-3 2 0,-1-1 0,-3-5 0</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28.091"/>
    </inkml:context>
    <inkml:brush xml:id="br0">
      <inkml:brushProperty name="width" value="0.08571" units="cm"/>
      <inkml:brushProperty name="height" value="0.08571" units="cm"/>
    </inkml:brush>
  </inkml:definitions>
  <inkml:trace contextRef="#ctx0" brushRef="#br0">1 157 8062,'17'-2'126,"1"-4"1,-6 5 0,-3-7-218,-1 0 0,0 4 102,-2-8 1,-3 3 0,7-5 0,0 3-14,0-3 1,-7 4 0,3-1 55,-4-3 1,-2 4 0,2 1 91,4 1-54,-4 2-459,6 6 304,-8 0 1,0 2 0,0 4 64,0 5 0,0-1 0,0 2 0,0 1-23,0 3 0,5 1 0,1 3 0,-2 1 80,-2 2 0,0 1 0,2-7 0,2 3-35,-2 3 0,0-4 0,-1 5 0,3-5-226,-2-2 1,4 1-94,-2-1 0,5 1 75,-5-1 1,0-5-752,-6 0 971,0-1 0,0-1 0,0-2 0</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28.385"/>
    </inkml:context>
    <inkml:brush xml:id="br0">
      <inkml:brushProperty name="width" value="0.08571" units="cm"/>
      <inkml:brushProperty name="height" value="0.08571" units="cm"/>
    </inkml:brush>
  </inkml:definitions>
  <inkml:trace contextRef="#ctx0" brushRef="#br0">0 18 6872,'18'0'258,"-7"-6"0,1 0-102,2 2 1,1 3 0,3 1-86,-1 0 1,-5 0-1,-1 0 1,3 0-64,2 0 1,1 0 0,0 0-145,1 0 0,-6 0 1,-1 0-83,3 0 0,-5 0-84,3 0 302,-8 0 0,4 0 0,-8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3:22.943"/>
    </inkml:context>
    <inkml:brush xml:id="br0">
      <inkml:brushProperty name="width" value="0.08571" units="cm"/>
      <inkml:brushProperty name="height" value="0.08571" units="cm"/>
      <inkml:brushProperty name="color" value="#E71224"/>
    </inkml:brush>
  </inkml:definitions>
  <inkml:trace contextRef="#ctx0" brushRef="#br0">0 0 7602,'7'9'-797,"4"-3"0,-2-5 797,1-1 0,1 0 0,5-7 0,0-2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8:19.963"/>
    </inkml:context>
    <inkml:brush xml:id="br0">
      <inkml:brushProperty name="width" value="0.08571" units="cm"/>
      <inkml:brushProperty name="height" value="0.08571" units="cm"/>
    </inkml:brush>
  </inkml:definitions>
  <inkml:trace contextRef="#ctx0" brushRef="#br0">0 49 7614,'9'0'-174,"5"0"0,-5 0 0,7 0 226,0 0 0,-5 0 0,0 0 0,1 0 6,2 0 1,2 0-1,0 0 1,0 0 3,1 0 1,-1 0 0,0 0-36,0 0 1,0 0 0,0 0-199,0 0 1,0 0-92,0 0 1,-7-2-632,-4-3 893,-3 3 0,-2-19 0,0 3 0</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29.002"/>
    </inkml:context>
    <inkml:brush xml:id="br0">
      <inkml:brushProperty name="width" value="0.08571" units="cm"/>
      <inkml:brushProperty name="height" value="0.08571" units="cm"/>
    </inkml:brush>
  </inkml:definitions>
  <inkml:trace contextRef="#ctx0" brushRef="#br0">245 71 8032,'9'-8'-627,"7"6"1,-14-8 687,4 5 1,-5 1 247,-1-8-208,0 8 0,0-6 0,-1 7-62,-5-3 0,2 0 1,-8 6 13,-1 0 1,-3 0-1,-1 0 9,-1 0 1,-5 0-1,-2 2-37,-3 4 1,13-2 0,-3 5 0,3-1-1,-1-4 0,5 4 0,1-1 1,0 3-44,1 4 1,5-5 0,-2 3-3,4 2 0,2 1 0,2 3 10,4-1 1,-2-5-1,7-3 1,1 1 6,-2 0 0,5-4 1,-3 3-1,3-1-21,3-4 0,5 4 0,0-2 0,-1-2-128,-3-3 0,-1-1 0,-1 0 0,1 0 75,-1 0 1,0-1 76,1-5 0,-1-4 0,1-7 0</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29.371"/>
    </inkml:context>
    <inkml:brush xml:id="br0">
      <inkml:brushProperty name="width" value="0.08571" units="cm"/>
      <inkml:brushProperty name="height" value="0.08571" units="cm"/>
    </inkml:brush>
  </inkml:definitions>
  <inkml:trace contextRef="#ctx0" brushRef="#br0">18 1 8117,'-9'0'-255,"1"0"0,8 2 1,0 4 363,0 5 0,0 5 0,0 1 0,0 1-48,0-1 0,0 1 0,0-1 1,0 1 2,0-1 0,0 3 1,0 1-1,2 2-20,4-1 0,-4-1 1,4 0-1,-5 2-72,-1-1 1,0-3 0,0 1 0,2 1-13,4 2 0,-4 1 0,6-7-90,0 0 1,-6 1 0,3-1-139,-3 1 0,-2-1-67,0 1 1,0-1 0,0 1 334,0-1 0,0 1 0,0-1 0</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29.983"/>
    </inkml:context>
    <inkml:brush xml:id="br0">
      <inkml:brushProperty name="width" value="0.08571" units="cm"/>
      <inkml:brushProperty name="height" value="0.08571" units="cm"/>
    </inkml:brush>
  </inkml:definitions>
  <inkml:trace contextRef="#ctx0" brushRef="#br0">280 88 7119,'9'-7'-285,"-3"-5"1,-4 2 434,-2-1 1,0 5 104,0-6 0,-2 6-152,-4-5 1,3 7 0,-9-2-22,-2 4 0,-1 2 1,-3 0-28,1 0 1,-1 0 0,1 0 0,-1 0 26,1 0 1,0 2 0,-1 4-64,1 5 0,-1-1 0,3 2 0,1-1-59,2-1 1,7 6 0,-5-5 33,2 5 1,2-5 0,8 1-5,4 2 0,-2-1 0,6 1 0,-1-5-142,1-1 1,2 0 0,5-4 65,1 2 1,-1 0-1,1-6 1,-1 0-12,0 0 0,1 0 1,-1 0 81,1 0 1,-1-6 0,-1-2 0,-3 0 44,-1 0 1,-6-5 0,4 1 52,-3-3 0,5-3 0,-6 1 126,-2-1 0,-2 1 79,-2-1 0,0 7 24,0-1-391,0 8 0,0-2 69,0 12 0,5 4 0,1 7-231,-2 1 1,4-1-1,-2 1 90,-2-1 0,3 1 0,1-1-108,2 1 0,-6-7 0,3-1-111,1-2 1,-4 3 369,8-5 0,-1 0 0,7-6 0</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30.330"/>
    </inkml:context>
    <inkml:brush xml:id="br0">
      <inkml:brushProperty name="width" value="0.08571" units="cm"/>
      <inkml:brushProperty name="height" value="0.08571" units="cm"/>
    </inkml:brush>
  </inkml:definitions>
  <inkml:trace contextRef="#ctx0" brushRef="#br0">0 33 8117,'8'-10'-14,"-6"1"-53,4 3 1,-2 4 155,2-4 0,-4 6 0,3 6 25,-3 6 1,-2 3 0,2 3 0,2-1-69,2 1 1,0-1 0,-6 2 0,0 3-37,0 1 1,0 2 0,0-3 0,0 1-97,0-2 0,0-1 1,0-1-1,0 2-84,0 3 1,0-1-1,0-6 1,2-1 27,4-4 0,-4 3 0,3-3-161,-3 3 1,0 1 302,4-5 0,-4 5 0,6-6 0</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30.601"/>
    </inkml:context>
    <inkml:brush xml:id="br0">
      <inkml:brushProperty name="width" value="0.08571" units="cm"/>
      <inkml:brushProperty name="height" value="0.08571" units="cm"/>
    </inkml:brush>
  </inkml:definitions>
  <inkml:trace contextRef="#ctx0" brushRef="#br0">1 18 7726,'11'-6'-281,"1"0"323,2 3 1,1 1-1,3 2 1,-1 0-18,1 0 0,-1 0 0,0 0 0,3 0-87,3 0 1,-3 0 0,3 0 0,-2 0-221,2 0 0,-3 0 0,3 0 282,-3 0 0,-3 0 0,0 0 0</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31.270"/>
    </inkml:context>
    <inkml:brush xml:id="br0">
      <inkml:brushProperty name="width" value="0.08571" units="cm"/>
      <inkml:brushProperty name="height" value="0.08571" units="cm"/>
    </inkml:brush>
  </inkml:definitions>
  <inkml:trace contextRef="#ctx0" brushRef="#br0">245 70 8117,'2'-15'-537,"3"3"639,-3-4 1,-2 9-17,-11-5 0,1 4 0,-2 8-14,-1 0 1,-9 0 0,-1 0-48,2 0 1,-4 0 0,1 0 0,5 2 25,5 4 1,-1-2-1,5 7-112,0 3 1,-3 2-1,7 1 1,2 0-77,2 1 1,2-1 0,0 1 90,0-1 0,0 1 0,2-3 1,2-1-169,2-2 0,2-3 0,-3 5 125,7-3 0,4-1 0,1 2 41,1-6 0,-7-4 0,1-2-15,1 0 1,3 0-1,1 0 149,1 0 1,-7-6-1,-1-2 1,0 0 23,0 0 0,-7-5 0,5 1-64,0-3 1,-4-3 0,6 1 110,-3-1 0,5 1-86,-6-1 0,2 9 0,-5 1 10,3 0-106,0 6 24,-6-6 0,0 10 63,0 4 0,0-2 1,0 8-4,0 1 1,0 3 0,2-1 0,2-1-3,2-2 1,2-3 0,-5 5 0,5-4 15,2-3 1,-4 5-1,3-4 1,1 0 16,0-1 0,1-1 0,7-6-35,-1 0 0,1 0 0,-1 0-307,1 0 0,-1-2-197,1-4 0,-3 2 0,-3-7 449,-6-3 0,3-1 0,1-3 0</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32.132"/>
    </inkml:context>
    <inkml:brush xml:id="br0">
      <inkml:brushProperty name="width" value="0.08571" units="cm"/>
      <inkml:brushProperty name="height" value="0.08571" units="cm"/>
    </inkml:brush>
  </inkml:definitions>
  <inkml:trace contextRef="#ctx0" brushRef="#br0">70 1 7589,'-17'0'-464,"7"2"550,4 4 1,4 3-1,2 9 1,0-1-54,0 1 0,0-1 1,0 1-1,0 1-37,0 4 0,0-3 1,0 5-1,0-2-62,0 1 0,0 1 0,0-4 0,0 2-69,0-1 1,0-3 0,0-1 0,0-1-7,0 1 1,-2-1 0,-2 1-374,-2-1 514,1-7 0,-3 5 0,-2-5 0</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32.528"/>
    </inkml:context>
    <inkml:brush xml:id="br0">
      <inkml:brushProperty name="width" value="0.08571" units="cm"/>
      <inkml:brushProperty name="height" value="0.08571" units="cm"/>
    </inkml:brush>
  </inkml:definitions>
  <inkml:trace contextRef="#ctx0" brushRef="#br0">14 70 7813,'18'-17'-58,"-3"5"0,-1 3 0,-3-1-101,3 0 1,7 6-1,3-2 1,-3 4 89,-2 2 1,-1 0 0,-1 0 0,1 0 99,-1 0 1,-5 0 0,-1 0 10,3 0 1,2 2-28,1 4 1,-5 2-1,-3 6-19,-1-3 0,-2 1 0,-4 3 0,2-1-9,2-2 0,-1-7 7,-5 7 0,-1-2 0,-5 3 26,-6-1 0,-3-8 0,-3 4 0,1-3 26,-1 1 0,-5 0 0,0-6 0,1 0-6,3 0 0,-4 0 0,-1 0 0,3 0-28,1 0 0,3 0 0,0 2 23,-1 4 1,1-4-297,-1 4 0,8-2 0,7-1-416,6 3 677,7 0 0,8-6 0,-1 0 0</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33.020"/>
    </inkml:context>
    <inkml:brush xml:id="br0">
      <inkml:brushProperty name="width" value="0.08571" units="cm"/>
      <inkml:brushProperty name="height" value="0.08571" units="cm"/>
    </inkml:brush>
  </inkml:definitions>
  <inkml:trace contextRef="#ctx0" brushRef="#br0">228 18 7824,'-8'-10'-184,"4"2"214,-8 8 1,6 0 0,-5 0 0,-3 0-13,-1 0 0,3 0 0,0 0 0,-1 2 43,-3 4 0,-1-4 0,-1 6 0,3 0-108,3 3 0,-1-1 0,7 2 0,0-1 29,-2-1 0,6 6 0,-4-5 0,4 5 7,2 1 1,0 1 0,2-1-3,4 1 0,-2-1 0,8-1 0,1-3-12,3-1 0,-3-6 1,3 3-1,3-1-27,1-4 1,-1-2 0,-1-2 0,1 0 1,4 0 0,-3 0 0,3-2 0,-4-4 39,-1-5 1,-1 1 0,1-2 0,-3-1-9,-3-3 0,2-1 0,-9-1 46,-1 1 1,-2-1-1,-2 1 1,0-1 28,0 1 0,-8-1 1,-3 3-65,-5 3 0,-1-1 0,-1 7 1,1 2-48,-1 2 0,1 2 1,0 0-1,-1 0 20,1 0 1,1 2 0,2 2-1,5 4-180,1 1 1,0 1-1,4 4 1,-1-3 214,1 3 0,10 1 0,3 3 0</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33.329"/>
    </inkml:context>
    <inkml:brush xml:id="br0">
      <inkml:brushProperty name="width" value="0.08571" units="cm"/>
      <inkml:brushProperty name="height" value="0.08571" units="cm"/>
    </inkml:brush>
  </inkml:definitions>
  <inkml:trace contextRef="#ctx0" brushRef="#br0">140 1 7268,'-17'0'-394,"5"0"1,0 0 473,-1 0 0,-3 0 0,1 2 170,3 3 1,-2-1 0,7 6-155,-3-2 1,6 5 0,-2-1-46,4 3 0,2-3 0,0 0-51,0 1 0,2 1 1,2-1-1,4-3 47,2-2 1,1 6-1,7-5-108,-1 1 1,8 0 0,3-7-563,-1 3 1,-2 0 622,-8-6 0,1-8 0,-1-1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8:20.583"/>
    </inkml:context>
    <inkml:brush xml:id="br0">
      <inkml:brushProperty name="width" value="0.08571" units="cm"/>
      <inkml:brushProperty name="height" value="0.08571" units="cm"/>
    </inkml:brush>
  </inkml:definitions>
  <inkml:trace contextRef="#ctx0" brushRef="#br0">1 1 6442,'9'7'0,"-2"2"166,0 0 1,-5 0 0,5-6 78,0 3 1,-4 6 0,8-1-508,2 3 1,1 2 0,0 0 188,-3 0 1,3 0-1,-3 0 52,3 0 0,-3-1 0,-1-3 0,1-1-8,-2 1 1,5 1-1,-3-1 1,1-1 11,-1 1 0,3-3 1,-3 2 1,3 1 0,0-3 1,-1 0-1,-4 0 4,-2 0 0,4-4 1,-4 4-42,2-2 0,-6 6 51,3-2 1,-5-2-4,-1 1 0,-1-1 0,-3 4 1,-3-5 120,-2 0 0,-2 4 1,-5-1-63,0 3 1,0-3-1,0-1 1,0 3 22,0 1 0,0 2 1,0 0-31,0 0 0,0 0 1,0 0 7,0 0 1,2 0-1,1 0-30,2 0 1,6 1-77,-6-1 1,8 0-203,-2 0 0,1-7 103,-1-4 149,3-3 0,-12-2 0,5 0 0</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33.508"/>
    </inkml:context>
    <inkml:brush xml:id="br0">
      <inkml:brushProperty name="width" value="0.08571" units="cm"/>
      <inkml:brushProperty name="height" value="0.08571" units="cm"/>
    </inkml:brush>
  </inkml:definitions>
  <inkml:trace contextRef="#ctx0" brushRef="#br0">35 35 7766,'-12'-15'-624,"1"3"514,7 4-685,-4 8 795,8 8 0,0 2 0,0 7 0</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34.104"/>
    </inkml:context>
    <inkml:brush xml:id="br0">
      <inkml:brushProperty name="width" value="0.08571" units="cm"/>
      <inkml:brushProperty name="height" value="0.08571" units="cm"/>
    </inkml:brush>
  </inkml:definitions>
  <inkml:trace contextRef="#ctx0" brushRef="#br0">1 87 8090,'1'-9'176,"5"3"1,-2 4-119,8 2 1,-6 2-91,5 4 0,-7-2-43,2 7 0,2 1 0,-2 5-61,-3 1 1,-1-1 0,-2 1 40,0-1 0,0-5-63,0 0 159,0-9 102,0 5 0,0-10-92,0-4 1,0 3 0,0-9-6,0-2 1,0-1-1,0-3-18,0 1 0,6-1 1,2 1-1,2 1-56,3 5 0,1-5 0,-1 7 62,-1-1 1,0-4 0,5 8 0,1 1 9,-1-3 1,-5 6-1,-1-4 1,3 4 19,2 2 0,1 0 1,0 0-14,1 0 0,-6 0 0,-1 0 0,1 2 167,-2 4 1,5-2 0,-3 7-105,3 3 1,-5-4 0,-2 1-86,-1 3 0,-5 1 0,6 1 1,-2-2 10,0-3 0,0 1-579,-6 5 0,5 1-494,1-1 1073,0-7 0,2 6 0,2-7 0</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34.418"/>
    </inkml:context>
    <inkml:brush xml:id="br0">
      <inkml:brushProperty name="width" value="0.08571" units="cm"/>
      <inkml:brushProperty name="height" value="0.08571" units="cm"/>
    </inkml:brush>
  </inkml:definitions>
  <inkml:trace contextRef="#ctx0" brushRef="#br0">1 18 7881,'0'-10'-15,"0"2"0,0 10 0,0 4 100,0 6 1,2 3 0,1 4-1,3 3-80,-2 1 1,4 2-1,-2-3 1,-2 1-55,-2-2 1,-2 5 0,2-3 0,1-2-69,3-1 1,0-3 0,-6 0 0,0 1-73,0-1 0,0-5 0,0 0-293,0 1 230,0-5 0,-2 0 252,-4-8 0,-3 0 0,-9 0 0</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34.674"/>
    </inkml:context>
    <inkml:brush xml:id="br0">
      <inkml:brushProperty name="width" value="0.08571" units="cm"/>
      <inkml:brushProperty name="height" value="0.08571" units="cm"/>
    </inkml:brush>
  </inkml:definitions>
  <inkml:trace contextRef="#ctx0" brushRef="#br0">0 53 7527,'10'-8'-490,"6"6"521,-5-3 0,5-3 65,1 2 0,1 0 0,-1 6 123,1 0 1,-1 0-88,1 0 1,-1 0 0,0 0-4,1 0 0,-6-2 1,-1-2-223,3-1 1,-5-1-624,3 6-114,-8 0 830,4 0 0,-8 0 0,0 0 0</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37.446"/>
    </inkml:context>
    <inkml:brush xml:id="br0">
      <inkml:brushProperty name="width" value="0.08571" units="cm"/>
      <inkml:brushProperty name="height" value="0.08571" units="cm"/>
    </inkml:brush>
  </inkml:definitions>
  <inkml:trace contextRef="#ctx0" brushRef="#br0">367 53 7403,'-6'-12'-141,"0"1"1,-7 7 0,1-4 0,-3 2 272,-3 0 0,1 0-97,-1 6 1,-1 0 0,-3 0 0,-1 0 31,2 0 1,-4 0-1,1 0 1,3 0 13,2 0 1,1 2 0,1 4-75,-1 6 1,3 3 0,3 3-39,6-1 1,4 1 0,2-1 18,0 1 1,2-1-1,4 1 1,6-3 0,3-3 1,3 1 0,-1-5 0,1 0-24,-1 0 0,6-3 0,1-5 0,-3 0-61,-2 0 1,5 0 0,-1 0-1,-4-1-10,-5-5 0,1 2 0,-3-8 81,4-1 1,-5-3-1,-1-1-3,-2-1 1,3 1 0,-5-1 26,-2 1 1,-2-1 250,-2 1 186,0 7-338,0 2-65,0 24 1,0-4-1,0 11 1,0-4-51,0-1 1,0-7 0,0 1-310,0 2 0,2 1 1,4 1 81,5-5 1,-1 3 242,2-8 0,-1 7 0,7-3 0</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37.969"/>
    </inkml:context>
    <inkml:brush xml:id="br0">
      <inkml:brushProperty name="width" value="0.08571" units="cm"/>
      <inkml:brushProperty name="height" value="0.08571" units="cm"/>
    </inkml:brush>
  </inkml:definitions>
  <inkml:trace contextRef="#ctx0" brushRef="#br0">1 18 6404,'17'0'445,"-5"0"-350,-1 0 1,-5 0 0,4 2-37,-2 4 1,-1-3 0,-3 9-8,2 2 0,0-5 1,-6 3-103,0 2 0,0-5 1,0 3 2,0 2 1,0-5-20,0 3 1,-2-6-10,-4 5 84,4-7 1,-6 2 0,8-12 27,0-5 0,0 1 0,0-2-30,0-1 1,0 3 0,0-2-50,0-1 0,2-1 1,2 1-1,4 3 28,2 2 1,-4-4-1,5 7 1,3-1-54,1-2 1,3 6 0,-1-4 62,1 4 1,5 2 0,0 0 0,-1 0 38,-3 0 1,-2 0 0,1 0 54,-1 0 0,1 6 0,-1 0 0,1 0-26,-1 2 0,-5-6 0,0 5-12,1 1 1,3 2-123,1 7 0,-7 1-137,-4-1 1,-4-5-89,-2-1 1,-6-5-1,-2 4 295,-2-2 0,-1 5 0,-7-3 0</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38.344"/>
    </inkml:context>
    <inkml:brush xml:id="br0">
      <inkml:brushProperty name="width" value="0.08571" units="cm"/>
      <inkml:brushProperty name="height" value="0.08571" units="cm"/>
    </inkml:brush>
  </inkml:definitions>
  <inkml:trace contextRef="#ctx0" brushRef="#br0">280 35 7890,'9'-2'-117,"-3"-4"0,-12 2 0,-5-5 1,-5 1 136,-1 4 1,-1 2 0,1 2 0,-1 0 31,1 0 1,-1 0 0,1 0-1,-1 0 27,1 0 0,-1 8 0,1 3-52,-1 5 1,7-4 0,1-1 0,2 3-38,4 1 0,-3-3 1,1 0 2,2 1 0,2 3 0,4 1-31,4 1 1,4-7-1,7-1 1,0-2-43,1-4 0,-1 0 0,3-1 1,1 3 4,2-2 0,1-2 0,-7-2 0,1 0-176,-1 0 1,6-6 0,1-1-444,-3-3 694,-2-2 0,7-13 0,1-2 0</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38.720"/>
    </inkml:context>
    <inkml:brush xml:id="br0">
      <inkml:brushProperty name="width" value="0.08571" units="cm"/>
      <inkml:brushProperty name="height" value="0.08571" units="cm"/>
    </inkml:brush>
  </inkml:definitions>
  <inkml:trace contextRef="#ctx0" brushRef="#br0">0 1 7695,'10'2'-147,"-4"4"0,1-3 0,-1 9 0,-2 2 246,-2 1 0,4 8 0,0 3 0,-2-1-46,-2 0 0,3 6 0,1-2 0,-2 2 9,-2-2 0,0 4 0,2-5 0,2 1-18,-2 0 1,-3-2 0,-1 4 0,0-4-41,0-2 0,0 1 1,2-5-1,2 2-16,2-1 0,0-3 0,-6-2-68,0 1 1,6-6-23,0-1 0,1-7 102,-1 2 0,-4-4 0,6-2 0</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40.078"/>
    </inkml:context>
    <inkml:brush xml:id="br0">
      <inkml:brushProperty name="width" value="0.08571" units="cm"/>
      <inkml:brushProperty name="height" value="0.08571" units="cm"/>
    </inkml:brush>
  </inkml:definitions>
  <inkml:trace contextRef="#ctx0" brushRef="#br0">0 53 7121,'0'-12'-86,"0"1"0,2 7 1,2-4 216,2 0 203,0 6-258,-6-5-6,0 7 0,0 7 1,-2 5-17,-4 4 1,4 1 0,-4 1 0,4-1-61,2 0 1,0 7 0,0-1 0,0-2-8,0-1 1,2-3-1,2 1 1,2-1-58,-2 1 1,0-1-1,0 1 16,2-1 0,5 1-140,-5-1 1,2-7 34,-2-4 180,-4-5 0,3-2 0,-9-5-61,-1-6 1,-1 2 0,6-1-22,0-3 0,0-1 0,0-3 35,0 1 1,2 1 0,2 3 0,3 3 19,3 2 0,-4-4 1,6 7-1,1 1 42,3 2 0,-5 2 0,1-2 0,2-2-22,1-2 0,3 0 1,-1 6-1,0 0 52,1 0 0,-1 0 0,1 2 0,-1 2 2,1 2 0,-1 2 0,1-4 0,-1 3-69,1 3 0,-3-4 0,-1 4 1,-5-1-7,-1 1 0,4-4 1,-6 5-16,-2 3 1,3 2 11,-1 1 0,-2 1 29,-10-1 0,-3-5 1,-9-3 55,1-1 1,-1-2-1,1-6 1,-3 0-22,-3 0 1,4 0 0,-5 0 0,3 0-6,-2 0 0,3 0 1,-5 0-1,2 0-161,-1 0 1,-1 0 0,4 0-188,-2 0 1,-1 0-455,7 0 753,7 0 0,10 0 0,18 0 0,9 0 0</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40.669"/>
    </inkml:context>
    <inkml:brush xml:id="br0">
      <inkml:brushProperty name="width" value="0.08571" units="cm"/>
      <inkml:brushProperty name="height" value="0.08571" units="cm"/>
    </inkml:brush>
  </inkml:definitions>
  <inkml:trace contextRef="#ctx0" brushRef="#br0">280 35 7916,'10'-2'-1040,"-4"-3"1223,-5 3 1,-1-8 0,-1 6-34,-5-2 1,2 0 0,-8 6-101,-1 0 1,3 0-1,-2 0-28,-1 0 1,-3 0 0,-1 0-1,-1 0-30,1 0 0,5 0 1,0 0-1,-1 0 3,-3 0 1,-1 6-1,-1 0 1,3 0-11,3 2 0,-1-5 0,5 7 1,0 0 6,0 0 1,3-5 0,5 7-80,0 2 0,0 1-2,0 3 1,2-7-1,3-1 49,7-2 1,3-2-1,3-6 1,-1 0-1,1 0 0,-1 0 0,1-2 14,-1-4 1,1 2-1,-3-8 56,-3-1 1,1 3 0,-5-2 67,2-1 1,-6 3 159,2-2 11,3 9-99,-7-13-194,6 14 1,-6 2-68,4 12 1,-4 3 0,6 1-1,-3-3-124,1-1 1,2-6-1,-4 5-82,2 3 0,7-6 0,-1-2-65,3-4 362,3-2 0,-1 7 0,1 3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8:35.787"/>
    </inkml:context>
    <inkml:brush xml:id="br0">
      <inkml:brushProperty name="width" value="0.08571" units="cm"/>
      <inkml:brushProperty name="height" value="0.08571" units="cm"/>
    </inkml:brush>
  </inkml:definitions>
  <inkml:trace contextRef="#ctx0" brushRef="#br0">97 113 6618,'9'0'546,"-2"0"-442,-7 0 540,0 0-631,-7 0 1,3 1-1,-7 5 1,1 4 16,1 5 1,-4-5-1,6 1-5,-2 1 1,0 3 0,-1 1-65,4 0 1,-1 0-1,2 0 1,1 0 23,2 0 1,2 0-1,0 0 1,0 0 8,0 0 0,0 0 0,0 0 43,0 0 0,0 0 1,0 0-1,2-2 61,4-3 0,-3 3 0,8-5-26,1 0 1,3 4 0,1-8-24,0-1 1,0 3 0,0-2 0,0-1-40,0-3 0,0-1 0,0 0 0,0 0-9,0 0 1,0-1 0,0-3 0,0-1 8,0 1 0,0-3 1,0 2-1,0-1-2,0-1 0,0 0 0,-1-5 0,-3 1-4,-1-2 1,-1 5-1,5-3 1,-3-2-16,-1-1 1,-8-2 0,4 0 0,-1 0-25,-1 0 1,1-5-1,-6-1 1,1 3 29,5 1 0,-5 2 0,5 0 0,-4 0 18,-2 0 0,-2 0 0,-2 0 0,-1 0 30,1 0 0,-3 5 0,0 0-22,-2-1 0,-2-3 0,-5 1 0,2 2-72,3 1 1,-3 6 0,4-4-1,-5 2-9,-1 3 1,0-3 0,0 2 0,0 1-55,0 2 0,0 2 1,0 0-1,0 0 51,0 0 1,0 2 0,0 2-1,0 3 97,0 2 0,0 1 1,0 5-1,0-3-18,0-1 1,5-1-1,2 6 1,0 1 74,0-1 1,6 0 0,-3 0 117,5 0 0,1 0-65,0 0 1,7 0 0,3-2 10,5-3 0,1-4 0,0-7 0,0 0-106,0 0 1,0 0-1,0 0 1,0 0-3,0 0 0,5 0 1,1 0-80,-3 0 0,-1 0 0,-2 0 1,0 0-540,0 0 0,-5 0 0,0 0-95,1 0 0,-3 0 306,2 0 1,-8 2 359,3 3 0,2 4 0,1 7 0</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41.292"/>
    </inkml:context>
    <inkml:brush xml:id="br0">
      <inkml:brushProperty name="width" value="0.08571" units="cm"/>
      <inkml:brushProperty name="height" value="0.08571" units="cm"/>
    </inkml:brush>
  </inkml:definitions>
  <inkml:trace contextRef="#ctx0" brushRef="#br0">158 225 7714,'0'-11'-382,"0"-1"0,0 6 0,-2-4 653,-4 3 0,4-1-109,-4 2 1,-4 4-103,-1-4 0,1 4 0,-2 2 17,-1 0 0,-3 0 1,-1 2-36,-1 4 0,7-4 0,1 6 0,2 0 10,4 3 0,2-1 0,2 2-13,0 1 0,0 3-42,0 1 0,0 1 0,2-1-1,4 1 0,2-7 1,6-1-1,-3-2-22,3-4 0,1 3 0,3-1-56,-1-2 0,1-2 0,-1-2 0,1 0-80,-1 0 0,1 0 1,-1 0-1,0-2 78,1-4 1,-1 2 0,1-5 0,-3-1 34,-3 0 0,4 4 1,-7-5-1,3-3 29,0-1 0,-9-3 0,3 1 16,-4-1 1,4-5 0,0 0 0,-2 1 37,-2 3 1,-2 1 0,0 1 86,0 0 1,0 5-1,0 0 13,0-1 0,0 3 27,0-2 98,0 1-229,0 1 1,0 4 16,0 12 1,0 4 0,0 7-10,0 1 1,5-1 0,1 1 0,-2-1-34,-2 0 0,-2 1 0,0-1 0,0 1-6,0-1 0,0 1 1,0-1-256,0 1 1,6-1-232,0 1 1,2-7-241,-3 1 727,-3-8 0,14 4 0,-7-8 0</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41.781"/>
    </inkml:context>
    <inkml:brush xml:id="br0">
      <inkml:brushProperty name="width" value="0.08571" units="cm"/>
      <inkml:brushProperty name="height" value="0.08571" units="cm"/>
    </inkml:brush>
  </inkml:definitions>
  <inkml:trace contextRef="#ctx0" brushRef="#br0">176 18 7886,'9'-8'-601,"-1"6"533,-8-5 116,0 7 0,-2 0 0,-2 2 1,-4 1-31,-1 3 1,3 0 0,-4-4 0,0 2 9,1 2 1,-3 5-1,-5-5-10,-1-2 1,1 4 0,-1 0 40,1 1 0,5-5 16,1 2-80,7-4-19,-4-2 0,10 0 0,4 2 0,5 4 0,-1-4 0,2 5 18,1 1 1,3-4 0,-1 8 0,-1-1 0,-3-1 0,1 4 0,6-7 21,-1 3 0,1 0 1,-1 3 1,0-1 0,1-2 0,-1 1 0,-1-3 10,-4 0 0,1-4 1,-5 5-19,2-1 1,-5 4-95,7-6-130,-8 7 0,4-9-623,-8 8 837,0-8 0,7 3 0,3-7 0</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45.213"/>
    </inkml:context>
    <inkml:brush xml:id="br0">
      <inkml:brushProperty name="width" value="0.08571" units="cm"/>
      <inkml:brushProperty name="height" value="0.08571" units="cm"/>
    </inkml:brush>
  </inkml:definitions>
  <inkml:trace contextRef="#ctx0" brushRef="#br0">18 70 7691,'-9'-17'-211,"3"-1"560,4 9-52,2-7-167,0 14-109,0-6 0,0 16 0,0 4 1,2 3-33,4 3 1,-4-1 0,5 1-1,-1-1-10,0 1 0,6-1 0,-4 3 0,-1 1-26,1 2 0,4 1 1,-5-5-1,1 2-7,0 3 1,0-1 0,-4-6 0,1 1-198,-1-1 0,-2 1 0,-2-1-98,0 1 1,-2-7-172,-4 1 520,-3-8 0,-9 4 0,1-8 0</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45.633"/>
    </inkml:context>
    <inkml:brush xml:id="br0">
      <inkml:brushProperty name="width" value="0.08571" units="cm"/>
      <inkml:brushProperty name="height" value="0.08571" units="cm"/>
    </inkml:brush>
  </inkml:definitions>
  <inkml:trace contextRef="#ctx0" brushRef="#br0">0 123 7597,'0'-18'-848,"0"1"1016,0-1 1,8 1-94,4-1 0,3 7 0,3 1 0,-1 2-12,1 5 0,-1 1 0,1 2 0,-1 0-28,1 0 0,-1 0 0,0 0 1,1 0-28,-1 0 1,1 2 0,-1 1 0,1 5-15,-1 2 0,-5 0 0,-2 3 0,-1-1-8,1 1 0,-4 3 0,4 1-135,-3 1 0,-1-1 81,-6 1 0,-2-1 68,-4 1 0,-3-9 1,-9-1-1,1-2 20,-1 0 1,-5 0 0,-2-6 0,0 0 4,-1 0 1,-3 5 0,6 1-1,2-2-27,1-2 1,3-2-1,-1 0 1,1 0-182,-1 0 0,7 0-508,-1 0 417,8 0 1,4 0 273,12 0 0,3 0 0,3 0 0</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46.150"/>
    </inkml:context>
    <inkml:brush xml:id="br0">
      <inkml:brushProperty name="width" value="0.08571" units="cm"/>
      <inkml:brushProperty name="height" value="0.08571" units="cm"/>
    </inkml:brush>
  </inkml:definitions>
  <inkml:trace contextRef="#ctx0" brushRef="#br0">0 70 7178,'0'-18'-72,"0"9"153,8 1 1,-4 8 0,8 0 23,1 0 1,-3 0-1,2 0-53,1 0 0,-3 0 0,2 0 0,-1 2-83,-1 4 0,5-2 0,-3 7 25,4 3 1,-7-4 0,-1-1-1,-2 1-7,0 0 0,-1-5 1,-3 7-26,4 2 0,-4-5 0,4 3 20,-4 2 1,-2-5-1,-2 1-59,-4-2 1,2-2 91,-7-6 0,5 0 11,-6 0 1,8-2-1,-3-2 6,-1-2 1,6-2 0,-4 2 1,4-5 0,2-5 0,0-1-49,0-1 1,6 7 0,2-1 0,1 0-89,5 3 0,-4-7 1,1 6-1,3-1-30,1-1 1,3 6 0,-1-3 0,1 1-105,-1 4 1,1 2 236,-1 2 0,1 0 0,-1 0 0</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46.540"/>
    </inkml:context>
    <inkml:brush xml:id="br0">
      <inkml:brushProperty name="width" value="0.08571" units="cm"/>
      <inkml:brushProperty name="height" value="0.08571" units="cm"/>
    </inkml:brush>
  </inkml:definitions>
  <inkml:trace contextRef="#ctx0" brushRef="#br0">141 35 7916,'-6'-11'-647,"0"-1"1,-8 8 922,3-1 0,-5 3-3,-1 2 0,-1 7-190,1 5 1,5 3 0,2 3-56,3-1 1,1 1-1,6-1 3,0 1 0,2-1-126,4 1 0,3-7 1,9-1-1,-1-2 34,1-4 0,-1-2 1,3-2-1,1 0 22,2 0 0,0-2 0,-5-2 0,-1-4 35,1-2 1,-1 1 0,1-5 0,-3 2 6,-3-1 0,-2-1 0,-6 1 0,1 1-1,-1-2 0,-2 5 0,-4-3 1,-4 0-16,-5 3 1,-5 1-1,-1 8 1,-1 0-170,1 0 1,-1 0 0,1 0 20,-1 0 0,3 2 0,3 4 161,7 5 0,-5 5 0,0 1 0</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46.896"/>
    </inkml:context>
    <inkml:brush xml:id="br0">
      <inkml:brushProperty name="width" value="0.08571" units="cm"/>
      <inkml:brushProperty name="height" value="0.08571" units="cm"/>
    </inkml:brush>
  </inkml:definitions>
  <inkml:trace contextRef="#ctx0" brushRef="#br0">18 1 7496,'0'11'-810,"0"1"937,0 2 0,0-5 0,0 3-60,0 1 1,0 3 0,0 1 0,0 1-11,0-1 1,6 3 0,-1 1 0,-1 2-46,-2-1 0,-2-3 0,2 1 0,2 1-52,2 2 1,0 0 0,-6-5 0,0-1-68,0 1 1,0-1 0,0 1 0,0-1-43,0 1 0,0-7 0,-2-1-84,-4-2 1,2 3 232,-8-5 0,1 0 0,-7-6 0</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47.284"/>
    </inkml:context>
    <inkml:brush xml:id="br0">
      <inkml:brushProperty name="width" value="0.08571" units="cm"/>
      <inkml:brushProperty name="height" value="0.08571" units="cm"/>
    </inkml:brush>
  </inkml:definitions>
  <inkml:trace contextRef="#ctx0" brushRef="#br0">1 35 7916,'7'-10'-616,"1"1"1,6 5 562,-3-2 1,1 0 0,5 6 0,1 0 161,-1 0 0,1 0 1,-1 0-52,1 0 0,-1 0 0,1 0 0,-1 0 43,1 0 0,-7 0 0,1 0-79,1 0 0,-3 8-52,2 3 0,-8 5 63,2 1 0,-5 1 4,-1-1 0,-7-7 0,-5-2-10,-3 0 1,-3-6-1,1 3 1,-1-3-23,1-2 0,-7 2 0,1 2 0,2 2-22,1-2 1,1 0 0,-2 0-21,-3 1 0,7 3-482,5-2 1,8-2 518,-2 7 0,5-7 0,1 4 0</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47.738"/>
    </inkml:context>
    <inkml:brush xml:id="br0">
      <inkml:brushProperty name="width" value="0.08571" units="cm"/>
      <inkml:brushProperty name="height" value="0.08571" units="cm"/>
    </inkml:brush>
  </inkml:definitions>
  <inkml:trace contextRef="#ctx0" brushRef="#br0">105 70 7851,'-1'-10'4,"-5"5"0,2 3 0,-8 2-45,-1 0 1,3 2 0,-2 3-64,-1 7 0,3 4 0,0 1 103,3 1 0,1-7 0,6 1 0,0 1 11,0 3 1,2-4 0,3-1-80,7 3 0,4-6 1,1-3-1,1-3 44,-1-2 0,0 0 0,3 0 0,1 0 2,3 0 0,-1-5 1,-6-3-1,1 0 42,-1 0 0,-1-5 0,-3 1 1,-1-4 0,-2-1 0,1 0 1,-5-1 35,-4 1 0,-4-1 0,-2 1-37,-2-1 0,-7 7 0,1 1 0,-3 2 3,-3 4 0,-5 2 0,0 2 1,1 0-37,3 0 0,-4 0 0,-1 0 0,3 2-250,2 4 1,7 2 0,2 5-1,2-1 264,5 2 0,-7 1 0,0 3 0</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48.588"/>
    </inkml:context>
    <inkml:brush xml:id="br0">
      <inkml:brushProperty name="width" value="0.08571" units="cm"/>
      <inkml:brushProperty name="height" value="0.08571" units="cm"/>
    </inkml:brush>
  </inkml:definitions>
  <inkml:trace contextRef="#ctx0" brushRef="#br0">273 88 7693,'9'-2'-882,"-1"-2"742,0-2 0,-6-2 310,4 2 0,-4 3 30,-2-9 1,-2 2-112,-4-1 1,-4-3 0,-7 8 18,-1 2 0,1 2 0,-1 2-99,1 0 1,-1 0 0,1 2 0,-1 2-12,1 2 1,-1 6-1,1-5 1,1 3 0,5 4 0,-3-5 0,8 3 0,3 2 7,1 1 1,2 3 0,0-1-154,0 1 1,0-1 0,2-1 0,3-3 39,7-1 1,-2-6 0,1 3-1,5-1 19,5-4 1,-1-2 0,3-2 0,-4 0 60,-1 0 0,-1 0 1,1-2-1,-1-2-30,1-2 1,-7-5 0,-1 3 186,-2-2 0,3-2 189,-5-5 0,0 0-76,-6-1 1,0 6-11,0 1-314,0 7 0,2-2 70,4 12 1,-4 4-1,6 7-22,-1 1 0,-5-1 0,4 0 20,-4 1 0,0 1 0,2 3 7,2 1 1,-1 6 0,-5-6 0,0-1 7,0-3 0,0-1 1,0-1-1,0 1-7,0-1 0,0 0 0,0 1-11,0-1 1,0 1 19,0-1 0,-1-1 0,-5-5 39,-6-5 0,2-2 0,-1 0-24,-3 2 1,-1 0-1,-5-6 1,-1 0 3,-2 0 1,-1 0-1,7-2 1,-3-2-15,-3-2 0,4 0 1,-5 6-1,5-2-61,2-4 1,-1 5 0,1-7-279,-1 0 1,7 6 97,-1-4 1,10-2-1,0 1 232,6-3 0,17-2 0,-1-5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8:36.332"/>
    </inkml:context>
    <inkml:brush xml:id="br0">
      <inkml:brushProperty name="width" value="0.08571" units="cm"/>
      <inkml:brushProperty name="height" value="0.08571" units="cm"/>
    </inkml:brush>
  </inkml:definitions>
  <inkml:trace contextRef="#ctx0" brushRef="#br0">81 48 7633,'9'0'337,"5"0"-489,-12 0 1,3 0 161,-10 0 0,1 0-28,-6 0 0,1 2 0,-4 2 1,4 3 2,2 2 0,-4-4 0,4 6-3,-2 1 1,4 3 0,-4 1 0,2 0-39,3 0 1,3-6 0,1 1 31,0 2 1,0 1 0,1 0 17,5-3 1,1-2 0,5-6 0,-1 3 4,2-3 0,-5-1 1,3-2-1,2 0 17,1 0 0,2 0 1,0 0-1,0 0-7,0 0 0,0-7 0,0-2 0,-2-2 34,-3 1 0,3 1 0,-5-4 0,2 2 34,0-1 0,-6-1 0,4 1 1,-2 1 11,-3-1 1,-3-2 0,-1-2-4,0 0 0,-1 0 0,-3-1-195,-1 1 1,-8 6-1,2 1 1,-3 2-161,-2 3 1,-2 2-1,-1 2 1,-4 0-26,-2 0 294,5 0 0,-10 7 0,5 2 0</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49.201"/>
    </inkml:context>
    <inkml:brush xml:id="br0">
      <inkml:brushProperty name="width" value="0.08571" units="cm"/>
      <inkml:brushProperty name="height" value="0.08571" units="cm"/>
    </inkml:brush>
  </inkml:definitions>
  <inkml:trace contextRef="#ctx0" brushRef="#br0">245 53 7851,'0'-11'-562,"0"-1"0,-2 6 670,-4-6 0,2 9 0,-7-3-19,-3 4 0,4 2 0,-1 0-2,-3 0 0,-1 0 0,-3 0 0,1 0-5,-1 0 0,1 0 0,-1 2-84,1 4 1,1-3-1,3 9 0,1 2 1,8 1 0,-2 3-21,4-1 0,2 1 1,2-1-43,4 0 1,-2-5 0,8-2 0,-1 0-46,-1-1 1,6-5 0,-5 2 0,5-4 50,1-2 0,-5 0 1,-1 0 67,3 0 0,0-2 1,-1-4-10,-1-6 1,-8 3 0,4-1 0,-3 0 7,1 1 1,0 3-1,-4-4 550,4 2-248,-4-5-299,5 11 1,-5-6-26,4 8 1,-2 2 26,8 4 0,-6 2 1,5 5-42,3-1 1,-1-6 0,1 3-341,-2-1 0,-1 4-95,7-6 1,-7-1 461,1-5 0,0 0 0,5 0 0</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49.532"/>
    </inkml:context>
    <inkml:brush xml:id="br0">
      <inkml:brushProperty name="width" value="0.08571" units="cm"/>
      <inkml:brushProperty name="height" value="0.08571" units="cm"/>
    </inkml:brush>
  </inkml:definitions>
  <inkml:trace contextRef="#ctx0" brushRef="#br0">0 33 7686,'0'-12'286,"0"1"-634,0 7 0,0-2 424,0 12 1,0 4 0,0 7 39,0 0 0,0 1 0,0-1 1,0 1-31,0-1 0,0 1 0,2-1 1,2 3-20,2 3 0,0-4 0,-6 5 0,0-3-61,0 2 0,2-3 0,2 3 1,2-4 1,-3-1 1,-1 5 0,-2 0 0,0-1-9,0-3 0,6-7 0,0-1 0,-2 3-360,-2 2 0,-2-5 1,2-1-1112,4-2 1471,-4 5 0,13-11 0,-5 6 0</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49.922"/>
    </inkml:context>
    <inkml:brush xml:id="br0">
      <inkml:brushProperty name="width" value="0.08571" units="cm"/>
      <inkml:brushProperty name="height" value="0.08571" units="cm"/>
    </inkml:brush>
  </inkml:definitions>
  <inkml:trace contextRef="#ctx0" brushRef="#br0">1 105 7851,'17'0'-819,"1"0"0,-1 0 819,1 0 1,-3-2 0,-1-2 41,-2-2 0,-9-7 17,3 1 0,-4 2 1,-2-1-2,0-3 1,0 5 163,0-3 1,-2 8-112,-4-2 1,-3 4-83,-9 2 1,7 0-1,1 2 16,2 4 0,2-2 0,6 8-49,0 1 1,0-3 0,0 1 32,0 3 0,2 2-21,4 1 1,4-1 0,5-3-62,-3-1 1,4-6-89,-5 5 0,5-7 1,1 2-320,1-4 1,-7-2 459,1 0 0,0-8 0,5-2 0</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50.204"/>
    </inkml:context>
    <inkml:brush xml:id="br0">
      <inkml:brushProperty name="width" value="0.08571" units="cm"/>
      <inkml:brushProperty name="height" value="0.08571" units="cm"/>
    </inkml:brush>
  </inkml:definitions>
  <inkml:trace contextRef="#ctx0" brushRef="#br0">1 36 7041,'7'-10'86,"5"4"1,-2 4 0,1 2 29,3 0 1,2 0-1,1 0-2,0 0 0,1-6 0,-1 1-16,1 1 1,-1 2 0,1 2 0,-1 0 1,1 0 1,-1 0 0,1 0-185,-1 0 0,1 0-970,-1 0 1054,-7 0 0,-3 8 0,-7 1 0</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51.795"/>
    </inkml:context>
    <inkml:brush xml:id="br0">
      <inkml:brushProperty name="width" value="0.08571" units="cm"/>
      <inkml:brushProperty name="height" value="0.08571" units="cm"/>
    </inkml:brush>
  </inkml:definitions>
  <inkml:trace contextRef="#ctx0" brushRef="#br0">192 0 7123,'-11'0'-87,"-1"0"1,6 0 0,-5 0 158,-3 0 0,4 0 0,-1 0-15,-3 0 1,-1 8-43,-3 4 0,3 3 0,1 3-13,2-1 1,8-5-1,-1-1-149,3 3 0,4 2 114,3 1 0,3-5 0,6-3 0,-3-1 12,3-4 1,-4-2-1,-1 0 1,1 2 0,0 2 173,-6-1-59,4-5-66,-8 0 1,-8 0-1,-4 0 49,-3 0 0,3 0 0,0 0 15,-1 0 1,3 6-51,-2 0 1,7 6 0,-5-5-5,2 3 1,2 2-92,6 5 1,0 1-58,0-1 1,2 1 75,4-1 0,4-5 0,7-3 0,1-1 17,-1-4 1,1-2-1,-1-2 1,1 0 1,-1 0 1,0 0 0,1 0-1,-3-2-13,-3-4 1,4 2 14,-5-7 0,-1 7 0,0-4 57,-3 0 0,-1 4 60,-6-7 0,-2 7-50,-4-2 1,3 4 0,-9 2 2,-2 0 1,5 0 0,-3 2 30,-2 4 1,5-2 0,-1 7-64,2 3 1,-3-4 0,5 1 0,2 3-37,2 1 0,2-3 0,0 0-63,0 1 1,0 3 0,2-1 0,2-1-12,2-2 1,7-7 0,-1 7-198,3 2 1,3-7 0,-1 1 0,1-2 281,-1 0 0,-7 0 0,13-6 0,-3 0 0</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52.434"/>
    </inkml:context>
    <inkml:brush xml:id="br0">
      <inkml:brushProperty name="width" value="0.08571" units="cm"/>
      <inkml:brushProperty name="height" value="0.08571" units="cm"/>
    </inkml:brush>
  </inkml:definitions>
  <inkml:trace contextRef="#ctx0" brushRef="#br0">70 18 7102,'-8'-10'-111,"-3"4"1,1 4 262,-2 2 0,7 0 48,-7 0 0,8 8-103,-2 3 1,4 5-1,2 1-55,0 1 0,0-1 0,0 1-43,0-1 0,0 1 0,2-1-25,4 1 0,-2-3 1,8-1 25,1-3 1,3-5-1,1 4 1,3-2-98,3-4 1,-4-2 0,5-2 0,-5 0-2,-2 0 1,1-8 61,-1-4 1,-1-3-1,-3-3 6,-1 1 0,-8-1 1,2 1-2,-4-1 1,-2 1 0,0-1 88,0 1 1,0 5 24,0 1 0,0 5-26,0-6-39,0 8 1,-2-3 2,-4 7 1,4 1 0,-4 5-25,4 6 0,2-2 0,0 1 5,0 3 1,0 1 0,0 3-7,0-1 0,2-5 0,2 0 3,2 1 1,6-3 0,-5 0-1,1-1-213,0 1 0,5-4-147,-1 5 0,4-7 361,1 2 0,1 4 0,-1 0 0</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52.742"/>
    </inkml:context>
    <inkml:brush xml:id="br0">
      <inkml:brushProperty name="width" value="0.08571" units="cm"/>
      <inkml:brushProperty name="height" value="0.08571" units="cm"/>
    </inkml:brush>
  </inkml:definitions>
  <inkml:trace contextRef="#ctx0" brushRef="#br0">0 18 7822,'0'-10'56,"0"2"1,0 10-1,0 4 1,0 5-1,0 5 40,0 1 0,0 1 1,0 1-1,0 3-207,0 1 0,0 6 1,0-6-1,2 1 5,4 1 1,-4-6 0,4 5 0,-5-5-186,-1-2 0,0 7 0,0-1 35,0-2 0,0-1-14,0-3 270,0-7 0,-7-2 0,-3-8 0</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53.072"/>
    </inkml:context>
    <inkml:brush xml:id="br0">
      <inkml:brushProperty name="width" value="0.08571" units="cm"/>
      <inkml:brushProperty name="height" value="0.08571" units="cm"/>
    </inkml:brush>
  </inkml:definitions>
  <inkml:trace contextRef="#ctx0" brushRef="#br0">10 18 7900,'17'-10'0,"-5"2"0,0 8 0,1 0-293,3 0 0,1 0 0,1 0 312,-1 0 1,1 0 0,-1 2 47,1 4 1,-3-2-1,-1 5 1,-5 1-9,-1 0 1,-2-4 0,-6 5-122,0 3 0,0-4 1,-2-1 101,-4-1 1,-3 4 0,-9-7 0,1 1-32,-1 2 1,1-6 0,-1 4 0,1-4-3,-1-2 1,-5 6-1,0-1-167,1-1 0,9-2-677,1-2 837,8 0 0,12 0 0,11 0 0</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53.430"/>
    </inkml:context>
    <inkml:brush xml:id="br0">
      <inkml:brushProperty name="width" value="0.08571" units="cm"/>
      <inkml:brushProperty name="height" value="0.08571" units="cm"/>
    </inkml:brush>
  </inkml:definitions>
  <inkml:trace contextRef="#ctx0" brushRef="#br0">280 88 7900,'0'-18'-255,"0"7"0,-4 1 114,-8 2 0,6-3 1,-11 5-1,1 2 203,1 2 0,-3-4 0,1 0 0,-1 3 68,1 1 1,-1 2 0,1 0-1,-1 0 101,1 0 1,-1 2-191,1 3 1,1 5-1,5 8 1,5-1-76,4 0 1,2-5 0,0 0 0,0 1-44,0 3 0,6-5 1,2 1-1,1 0 10,5-3 1,1 5-1,5-6-41,3 2 1,2-7 0,5 3-1,-7-4-418,-4-2 0,4 0 526,1 0 0,-1 0 0,-5 0 0</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53.709"/>
    </inkml:context>
    <inkml:brush xml:id="br0">
      <inkml:brushProperty name="width" value="0.08571" units="cm"/>
      <inkml:brushProperty name="height" value="0.08571" units="cm"/>
    </inkml:brush>
  </inkml:definitions>
  <inkml:trace contextRef="#ctx0" brushRef="#br0">18 51 7900,'-2'-16'-29,"-4"5"0,4 1-436,-3 4 553,3 4 1,2-4 130,0 12 0,0 6-115,0 11 0,2 2 1,1 4-1,3-5-84,-2-5 1,4 4 0,-2 3-1,-2-1-70,-2 0 0,-2 0 0,0-3 1,0 1-121,0-2 1,0-1 0,1-3 0,3 1-92,2-1 0,0 0 0,-4 1 1,2-1-14,2 1 274,7-8 0,-3 5 0,7-5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8:37.297"/>
    </inkml:context>
    <inkml:brush xml:id="br0">
      <inkml:brushProperty name="width" value="0.08571" units="cm"/>
      <inkml:brushProperty name="height" value="0.08571" units="cm"/>
    </inkml:brush>
  </inkml:definitions>
  <inkml:trace contextRef="#ctx0" brushRef="#br0">385 0 7627,'9'0'-412,"-2"0"0,-7 2 567,0 3 1,-2-3-61,-3 4 0,-2-3 0,-6 1-10,3 1 0,4 2-80,-4-2 1,4-3 0,-5 5 31,-1 0 1,-2-3 0,-2 5-1,0-2-121,0-3 0,0 3 1,0 0-1,0 0 74,0 0 0,-1 4 1,1-4-1,0 2 15,0 3 1,0-3 0,0 0 0,0 0-72,0 0 0,0 2-3,0 5 1,2-6 28,3 1 1,4-6 28,7 6 0,2-7 0,3 1 3,6-3 0,3-2 0,2 0 1,0 0 55,0 0 0,6 0 0,-1 0 0,0 0-67,3 0 1,-7 0 0,7 0 0,-3 0 9,0 0 1,1 5-1,-6 1 1,0-3-12,0-1 0,0-2 1,-2 2-1,-1 1 34,-3 3 0,-4-1 0,2-3 68,0 3 0,-3-1-52,-5 6 0,0-4-47,0 4 0,-7-6 1,-4 3-93,-3 0 1,0-3 0,1 5 0,2-2 34,-1-4 1,-2 6 0,-2 0-1,0 0 58,0-4 0,0 4 1,0 0-1,0 2 56,0 0 0,-1-6 0,1 4 29,0-2 1,0 5 25,0-1 1,6 2 0,1-1-98,2-1 1,1-6 9,6 6 0,7-8 0,4 3 21,3-5 1,-1-1 0,1 0 0,4 0 19,0 0 1,0 0-1,-2 0 1,0 0 35,0 0 0,5 0 1,0 0-1,-1 0 7,-2 0 0,0 0 0,1 2 0,3 2-13,-3 1 1,-1 1 0,-2-6-60,0 0 1,0 0 0,-2 1-1,-1 3-123,-2 1 0,-6 1-607,6-6 1,-8-2 709,2-4 0,-3-2 0,-2-9 0</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54.216"/>
    </inkml:context>
    <inkml:brush xml:id="br0">
      <inkml:brushProperty name="width" value="0.08571" units="cm"/>
      <inkml:brushProperty name="height" value="0.08571" units="cm"/>
    </inkml:brush>
  </inkml:definitions>
  <inkml:trace contextRef="#ctx0" brushRef="#br0">263 35 7900,'-2'-11'-155,"-4"-1"1,2 8 0,-8-2 163,-1 5 0,-3 1 0,-1 0 97,-1 0 1,-1 0-1,-2 0 1,-3 0-19,3 0 1,7 0 0,3 1 0,-3 3-14,-1 2 1,3 8 0,2-3-110,3 5 1,1 1 30,6 1 1,2-1-1,3-1-281,7-5 0,4 3 0,1-8 1,1-2 111,-1-2 0,0-2 0,1 0 0,-1 0 89,1 0 1,-1-2 0,1-4 142,-1-6 0,-7 3 1,-2-3 119,-1-2 0,-5-1 459,4-3-497,-4 9-100,-2 1 1,0 10 0,2 4-26,4 5 0,-4-1 0,4 2-59,-4 1 0,3-3 1,3 0-1,0-1-341,0 1 1,3-4-1,-3 4 38,2-3 0,2-1 345,5-6 0,0 0 0,1-8 0,-1-1 0</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54.553"/>
    </inkml:context>
    <inkml:brush xml:id="br0">
      <inkml:brushProperty name="width" value="0.08571" units="cm"/>
      <inkml:brushProperty name="height" value="0.08571" units="cm"/>
    </inkml:brush>
  </inkml:definitions>
  <inkml:trace contextRef="#ctx0" brushRef="#br0">0 18 7900,'8'-10'-552,"-4"2"480,8 8 0,-6 0 0,3 2 0,-1 4 189,-4 6 0,0-3 1,0 3-1,1 1-9,-1 3 0,-2 1 0,-2 3 0,2 1-44,4 2 1,-4 1-1,4-5 1,-4 3 9,-2 1 1,0 6-1,0-4 1,0 0-77,0 1 0,0-1 1,0-4-1,0 2-17,0-1 0,0-3 1,0 1-1,0 1-201,0 2 1,0-5 0,0-7-1,0 3-219,0 1 1,0-3 0,0 0 298,0 1 0,2-5 0,4-2 140,5-4 0,-3 6 0,0 1 0</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55.004"/>
    </inkml:context>
    <inkml:brush xml:id="br0">
      <inkml:brushProperty name="width" value="0.08571" units="cm"/>
      <inkml:brushProperty name="height" value="0.08571" units="cm"/>
    </inkml:brush>
  </inkml:definitions>
  <inkml:trace contextRef="#ctx0" brushRef="#br0">53 140 7565,'12'0'-425,"-1"0"495,3 0 1,1 0-148,3 0 0,-1 0 0,1 0 23,-1 0 1,-5 0 0,-2-2 84,-3-3 1,5 1 0,-6-8-1,-2-1 1,-2 3-1,-2-2 25,0-1 1,0 3 0,0-2-2,0-1 0,-2 5 1,-2 0-1,-4 2-30,-2 0 0,4 1 1,-5 5 23,-3 0 0,-1 0 0,-3 0-27,1 0 1,1 2 0,3 1 0,1 5 1,-2 2 0,1 2 0,-1 5 2,3 1 0,5 3 0,-4-2 1,2-3-9,4-1 0,3 1 0,2 1-28,5 1 0,2-1 0,6-1 0,-3-3-49,3-1 1,1-6 0,3 4 0,-1-3-23,1-3 1,-1-2 0,1-2 0,-1 0-280,1 0 0,-1 0 0,1 0 257,-1 0 1,-5-2 0,-1-2 0,1-3 102,-2-3 0,-3-2 0,-7-5 0,8-9 0,2-1 0</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55.342"/>
    </inkml:context>
    <inkml:brush xml:id="br0">
      <inkml:brushProperty name="width" value="0.08571" units="cm"/>
      <inkml:brushProperty name="height" value="0.08571" units="cm"/>
    </inkml:brush>
  </inkml:definitions>
  <inkml:trace contextRef="#ctx0" brushRef="#br0">1 0 7139,'12'0'-533,"-1"0"587,3 0 0,-5 0 0,3 0 53,2 0 1,1 0 0,3 0 5,-1 0 1,1 0 0,-1 0-15,1 0 0,-1 2 0,0 2 0,3 2 17,3-2 1,-3-2 0,3-2-1,-4 0 27,-1 0 0,-1 0 0,1 0-45,-1 0 1,1 5-660,-1 1-834,1 0 843,-9 2 552,-1-6 0,-8 5 0,0-7 0</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57.055"/>
    </inkml:context>
    <inkml:brush xml:id="br0">
      <inkml:brushProperty name="width" value="0.08571" units="cm"/>
      <inkml:brushProperty name="height" value="0.08571" units="cm"/>
    </inkml:brush>
  </inkml:definitions>
  <inkml:trace contextRef="#ctx0" brushRef="#br0">0 36 7378,'0'-10'139,"0"2"-125,0 8 1,2 0 0,4 0 9,6 0 1,-2 0-1,1 0 0,3 0 1,1 0-75,3 0 0,-3-2 0,-1-2-192,-2-1 0,-7-1-110,7 6 1,-6 0 144,5 0 0,-5 0 207,6 0 0,-8 7 0,4 3 0</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57.347"/>
    </inkml:context>
    <inkml:brush xml:id="br0">
      <inkml:brushProperty name="width" value="0.08571" units="cm"/>
      <inkml:brushProperty name="height" value="0.08571" units="cm"/>
    </inkml:brush>
  </inkml:definitions>
  <inkml:trace contextRef="#ctx0" brushRef="#br0">0 0 7905,'12'0'-475,"0"0"1,-7 0 562,7 0 0,0 0-21,5 0 1,-5 0-1,0 0-55,1 0 0,-3 0 0,1 0-247,3 0 1,-4 0-312,1 0 546,-7 0 0,12 8 0,-7 2 0</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58.284"/>
    </inkml:context>
    <inkml:brush xml:id="br0">
      <inkml:brushProperty name="width" value="0.08571" units="cm"/>
      <inkml:brushProperty name="height" value="0.08571" units="cm"/>
    </inkml:brush>
  </inkml:definitions>
  <inkml:trace contextRef="#ctx0" brushRef="#br0">0 1 8896,'0'17'369,"0"1"-314,0-1 0,2 1 0,2-1-89,2 1 1,2-7 0,-4 1-1,3 0-104,3-3 0,-6 7 1,4-6-1,-2 1-566,-1 1 0,7-6 200,-6 5 0,5-5 504,-5 6 0,8-8 0,-4 3 0</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58.613"/>
    </inkml:context>
    <inkml:brush xml:id="br0">
      <inkml:brushProperty name="width" value="0.08571" units="cm"/>
      <inkml:brushProperty name="height" value="0.08571" units="cm"/>
    </inkml:brush>
  </inkml:definitions>
  <inkml:trace contextRef="#ctx0" brushRef="#br0">489 1 7505,'0'17'189,"-5"-5"0,-3-1 0,-2 1-97,-3-2 0,-3 7 1,-1-1-1,-1 5-107,1 0 1,-7-1-1,1-3 1,0 1 48,-2-1 1,5 6-1,-5 1 1,4-3-120,3-1 1,-9 3-1,10 0 1,-3-2 1,1-1 1,1 1 0,1 1 0,1-3-56,5 2 1,-5-1 0,6-7 0,-1-1-165,-1 1 0,8-3 0,-2 2-289,4 1 591,2-5 0,8 0 0,2-8 0</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5:59.255"/>
    </inkml:context>
    <inkml:brush xml:id="br0">
      <inkml:brushProperty name="width" value="0.08571" units="cm"/>
      <inkml:brushProperty name="height" value="0.08571" units="cm"/>
    </inkml:brush>
  </inkml:definitions>
  <inkml:trace contextRef="#ctx0" brushRef="#br0">35 87 7905,'-11'0'-759,"-1"0"895,8 0-16,-4-7 1,8-3 27,0-7 1,0 5-141,0 0 1,6 6-1,2-3 1,2 1-48,3 4 1,-3 2 0,2 2-11,1 0 1,3 0 0,1 0 17,1 0 1,-1 0-19,1 0 0,-7 6 0,-1 2 23,-2 1 1,-3 3 0,-5 6-10,0-1 0,0-5 0,0-1 12,0 3 0,0 1 1,-1 1-1,-3-2-1,-2-3 1,-8 1 0,5 5-8,-1 1 0,-6-7 1,5-1-1,-3 0 19,2-1 1,-3-3-1,3 6 29,-3 2 0,3-5 180,0 3 111,9-8-67,-5 4-128,8-8-137,0 0 1,8 0 0,3 0 41,5 0 0,1 0 0,1-2 28,-1-4 1,1 4 0,-1-4 0,1 4 3,-1 2 1,-5 0 0,-1 0-1,3 0 51,1 0 1,-3 0 0,0 0 33,1 0 0,3 0-469,1 0-921,-7 0 1255,-2 0 0,-1-8 0,3-1 0</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00.791"/>
    </inkml:context>
    <inkml:brush xml:id="br0">
      <inkml:brushProperty name="width" value="0.08571" units="cm"/>
      <inkml:brushProperty name="height" value="0.08571" units="cm"/>
    </inkml:brush>
  </inkml:definitions>
  <inkml:trace contextRef="#ctx0" brushRef="#br0">437 18 7627,'12'0'-334,"-1"0"0,-5 0 1,4-2 715,-3-4-123,-1 4-131,-6-5 0,-2 7-79,-3 0 1,-5 0-1,-8 2 1,1 1-50,-1 3 0,-1 0 0,-2-4 7,-3 4 0,-1-2 0,4 5 0,-4 1 0,-1 0 13,1 3 0,-4-3 1,6 2-1,1-1-10,3-1 0,2 6 0,-1-7 0,1 3-30,-1 0 0,7-8 0,-1 3-68,-2 1 1,5-4-70,-3 8 73,8-9 82,-4 5 0,8-6 0,2 2 17,4 2 0,-2 0 1,8-6 14,1 0 0,3 0-2,1 0 1,1 0 0,-1 2-3,1 3 0,-1-3 0,0 4-2,1-4 1,-1-2-1,1 0 1,-1 0-12,1 0 1,-1 0 0,1 0-17,-1 0 1,1 6-1,-1 0-7,1-2 1,-7 3 0,-1 1-1,-2 2 0,-1-6 0,-3 4-12,2-1 0,0 3-1,-6 7 0,0-5 1,-2-2-1,-2 0 19,-2-1 0,-1-5 0,1 4-1,-6 0 1,-3-1-1,-3 7 1,1-2-1,-1 1 0,1-3 1,-1 2 1,1 1 0,-1 3 0,1-1 0,1-1 2,5-3 1,-3-5 0,6 4 0,1 0-13,-1-1 0,-4-3 1,6 6 6,2 1 1,1-3 0,-1 2-65,-2 1 1,0-3 23,6 2 1,0-7 64,0 7 0,2-8 0,4 2 24,5-4 1,5-2-1,1 0-25,1 0 0,5 0 1,1 0-1,-3 0-8,-2 0 0,-1 0 0,1 0 0,2 0 15,3 0 0,5 0 0,-4 0 0,0 0 42,1 0 1,3 0 0,-4 0 0,0-2 58,0-4 1,4 4 0,-5-4-1,-3 4-42,-2 2 1,-1 0 0,-1 0-18,1 0 0,-6 0-339,-1 0 0,-7 2-268,2 4 0,-4-2 540,-2 8 0,0-1 0,0 7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8:37.927"/>
    </inkml:context>
    <inkml:brush xml:id="br0">
      <inkml:brushProperty name="width" value="0.08571" units="cm"/>
      <inkml:brushProperty name="height" value="0.08571" units="cm"/>
    </inkml:brush>
  </inkml:definitions>
  <inkml:trace contextRef="#ctx0" brushRef="#br0">1 17 7127,'11'-9'80,"-1"3"0,-4 5-5,4 1 1,1 0-10,5 0 0,0 0 0,0 0-26,0 0 0,0 0 0,0 0 1,0 0-51,0 0 1,0 5 0,0 0 0,0-1 17,0-2 1,-5 3-1,0 2 15,1 2 0,3 2-163,1 5 1,-7 0 0,-4 0 95,-3 0 1,-2 0 0,0 0 38,0 0 1,-6-5 0,-1-2 0,-2-1-2,-3 1 0,3-3 1,-2 3-1,-1-2 87,-3-4 1,-1 1 0,0-1-59,0 3 0,0-1 0,0-5 1,0 0-95,0 0 1,6 0 0,-1 0-447,-2 0-85,-1 0 602,-2 0 0,7-7 0,2-2 0</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01.588"/>
    </inkml:context>
    <inkml:brush xml:id="br0">
      <inkml:brushProperty name="width" value="0.08571" units="cm"/>
      <inkml:brushProperty name="height" value="0.08571" units="cm"/>
    </inkml:brush>
  </inkml:definitions>
  <inkml:trace contextRef="#ctx0" brushRef="#br0">1 158 7129,'17'-10'31,"-5"-5"-44,-1 3 1,-5 2-1,4-1 48,-2-3 1,-1 1 0,-3-1-5,2 2 1,0 7 0,-4-5 10,4 2 187,-4-6-179,5 13 0,-5-7-18,4 8 1,-4 2 0,4 4 50,-4 5 1,-2 5-60,0 1 1,0 1-1,2-1-47,4 1 1,1-1 0,7-1-35,-2-5 0,-7 3 0,5-6 1,0-1-82,0 1 1,-1 0 0,5-4-113,-3 2 1,1-1 0,6-5 249,-1 0 0,0 0 0,1 0 0</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01.843"/>
    </inkml:context>
    <inkml:brush xml:id="br0">
      <inkml:brushProperty name="width" value="0.08571" units="cm"/>
      <inkml:brushProperty name="height" value="0.08571" units="cm"/>
    </inkml:brush>
  </inkml:definitions>
  <inkml:trace contextRef="#ctx0" brushRef="#br0">35 70 6888,'-11'-17'-174,"-1"-1"0,8 7 630,-2-1-289,4 8-520,2-4 135,0 8 1,2 0-251,4 0 468,-4 8 0,14-6 0,-7 6 0</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02.244"/>
    </inkml:context>
    <inkml:brush xml:id="br0">
      <inkml:brushProperty name="width" value="0.08571" units="cm"/>
      <inkml:brushProperty name="height" value="0.08571" units="cm"/>
    </inkml:brush>
  </inkml:definitions>
  <inkml:trace contextRef="#ctx0" brushRef="#br0">0 1 7592,'18'0'34,"-7"0"-87,1 0 0,0 0-107,5 0 1,1 0-27,-1 0 0,-5 0 0,-1 0-166,3 0 0,-6 2 352,-3 4 0,-3-4 0,6 5 0,2-7 0</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02.486"/>
    </inkml:context>
    <inkml:brush xml:id="br0">
      <inkml:brushProperty name="width" value="0.08571" units="cm"/>
      <inkml:brushProperty name="height" value="0.08571" units="cm"/>
    </inkml:brush>
  </inkml:definitions>
  <inkml:trace contextRef="#ctx0" brushRef="#br0">1 0 7312,'17'0'-167,"1"0"0,-7 0 0,1 0-136,1 0 1,-3 0 302,2 0 0,-1 0 0,7 0 0</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03.016"/>
    </inkml:context>
    <inkml:brush xml:id="br0">
      <inkml:brushProperty name="width" value="0.08571" units="cm"/>
      <inkml:brushProperty name="height" value="0.08571" units="cm"/>
    </inkml:brush>
  </inkml:definitions>
  <inkml:trace contextRef="#ctx0" brushRef="#br0">1 175 6479,'9'-8'8,"1"4"112,-4-8 0,-4 7-70,4-7 0,2 6 1,-3-6-3,-1-1 1,0 3-1,0-1-18,2-3 1,0 4 0,-4-1 41,3-3 1,-3 4 211,4-1-163,-4 7-96,-2-4 0,0 10-35,0 4 1,0 4-1,0 7-3,0 0 1,0-5 0,0 0 0,0 1 13,0 3 1,0 1 0,2-1 0,2-3 2,2-1 0,0 0 0,-6 5 0,0 1-91,0-1 1,0-5-1,0-1-87,0 3 1,2 0 0,1-1-173,3-1 1,0-6 32,-6 5 313,0-7 0,0 4 0,0-8 0</inkml:trace>
</inkml:ink>
</file>

<file path=ppt/ink/ink2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03.217"/>
    </inkml:context>
    <inkml:brush xml:id="br0">
      <inkml:brushProperty name="width" value="0.08571" units="cm"/>
      <inkml:brushProperty name="height" value="0.08571" units="cm"/>
    </inkml:brush>
  </inkml:definitions>
  <inkml:trace contextRef="#ctx0" brushRef="#br0">18 1 7025,'-10'0'249,"3"0"0,20 0-198,5 0 0,-3 0 0,-3 0 1,2 0-45,1 0 1,3 0 0,-1 0 0,0 0-102,1 0 1,-1 0 0,1 0 93,-1 0 0,1 0 0,-1 0 0</inkml:trace>
</inkml:ink>
</file>

<file path=ppt/ink/ink2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04.083"/>
    </inkml:context>
    <inkml:brush xml:id="br0">
      <inkml:brushProperty name="width" value="0.08571" units="cm"/>
      <inkml:brushProperty name="height" value="0.08571" units="cm"/>
    </inkml:brush>
  </inkml:definitions>
  <inkml:trace contextRef="#ctx0" brushRef="#br0">18 0 7277,'-9'8'287,"1"-6"0,8 14-196,0-5 1,0 5 1,0 1 1,0 1 0,0-1-58,0 1 0,0-1 0,0 1 0,0-1-161,0 1 0,0-1 1,0 1-72,0-1 1,0 0 0,0 1-162,0-1 1,0-5 58,0 0 298,0-8 0,8 11 0,1-5 0</inkml:trace>
</inkml:ink>
</file>

<file path=ppt/ink/ink2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04.611"/>
    </inkml:context>
    <inkml:brush xml:id="br0">
      <inkml:brushProperty name="width" value="0.08571" units="cm"/>
      <inkml:brushProperty name="height" value="0.08571" units="cm"/>
    </inkml:brush>
  </inkml:definitions>
  <inkml:trace contextRef="#ctx0" brushRef="#br0">263 36 7301,'9'-8'-807,"-1"4"833,-8-7 427,0 7-106,0-4-236,0 8 0,0 2 0,-2 2-54,-4 2 1,4 1-1,-5-3 1,-1 2-34,-4-2 1,3 4-1,-1-1 1,0 1-51,0 0 0,-1 4 1,-7-5-1,1 1 0,-1 0 1,3 0 0,1-5-1,3 3 15,-3-2 1,0 0 0,1 0-1,1 2-6,-1-2 1,3-2 0,0 0-20,3 3 42,1-3 17,6 6 53,0-8 1,0 2 0,2 2-41,3 2 0,5 0 0,8-5 39,-1 5 0,-5-4 1,-1 4-1,1-2 36,-2 2 1,5-4 0,-5 5 0,2-1 7,-1 0 1,-1 2-1,4-4 1,-3 3-45,3 3 1,1-4 0,3 4-180,-1-3 0,1 7-144,-1-2 0,1-3 0,-1 3-369,1 2 617,-9-7 0,7 9 0,-7-6 0</inkml:trace>
</inkml:ink>
</file>

<file path=ppt/ink/ink2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05.627"/>
    </inkml:context>
    <inkml:brush xml:id="br0">
      <inkml:brushProperty name="width" value="0.08571" units="cm"/>
      <inkml:brushProperty name="height" value="0.08571" units="cm"/>
    </inkml:brush>
  </inkml:definitions>
  <inkml:trace contextRef="#ctx0" brushRef="#br0">455 35 6994,'10'-8'-533,"-3"4"905,-7-7 30,0 7-259,-7-4 0,-3 8-114,-8 0 0,7 0 0,-1 0-6,-1 0 1,3 0 0,-2 2 0,-1 2-13,-3 2 0,4 7 1,1-1-1,-3 2 29,-1-3 0,-3 5 0,1-3 1,-1 7-6,1 3 0,-1 6 0,1-4 0,-1 3-21,1 3 1,0-4-1,-1 2 1,3 2-10,3 2 1,-4-4 0,7 0 0,-3 2-6,0 2 0,7 2 1,-5-2-1,2-2 2,4-2 0,-4-2 1,3 4-1,1-1 51,2 1 0,2-4 0,0 2 0,0 0-7,0-2 1,2 4 0,2-6 0,3 1-17,3-1 1,0 0-1,3-4 1,-1 3-43,2-3 0,-5 4 1,3-1-1,2-3-41,1-2 0,-3-1 0,-1-1 0,3-1-80,1-5 1,3 5 0,-1-6 0,1 1-38,-1 1 1,1-8 0,-1 2 0,1-2-33,-1 1 202,1-3 0,7 6 0,2-8 0</inkml:trace>
</inkml:ink>
</file>

<file path=ppt/ink/ink2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06.485"/>
    </inkml:context>
    <inkml:brush xml:id="br0">
      <inkml:brushProperty name="width" value="0.08571" units="cm"/>
      <inkml:brushProperty name="height" value="0.08571" units="cm"/>
    </inkml:brush>
  </inkml:definitions>
  <inkml:trace contextRef="#ctx0" brushRef="#br0">1 1 6761,'0'17'460,"2"-1"-371,3-5 1,-3 5 0,6-7 0,-2 3 19,0 0 0,1-1-100,-1 7 1,-2-3-1,6-1 1,0-4-45,-1-3 1,-3-1 0,6-6 14,1 0 1,3 0 0,1 0 0,1 0-49,-1 0 0,1 0 1,-1 0 2,1 0 1,-1-6 0,1-1-9,-1-3 0,1 0 1,-3-3 40,-3 1 0,1 0 1,-7-5 57,-2-1 1,4 7 0,-2-1 104,-3-1-2,-1 5-82,-2 0 29,0 8-26,0 0 1,0 8-1,0 3 11,0 5 0,0 1 0,0 1-23,0-1 0,0 1 1,0-1-26,0 1 1,6 5-1,2 0-15,2-1 0,-6-3 0,1-1 0,-1-1 6,2 1 0,-4-7 0,4 1 1,-4 1 3,-2 3 0,0-4 1,0-1 21,0 3 1,0-5 0,0 3 0,-2 0 36,-4-3 0,-2 1 1,-5-6-1,1 2-10,-2-2 0,-1 4 1,-3-3-1,1-1-44,0-2 1,-1-2 0,1 0-65,-1 0 1,1 0 0,-1 0-126,1 0 1,-1 0-230,1 0 0,1-2 1,3-2-109,1-1 1,8-9 512,-2 2 0,4-3 0,2-3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8:38.397"/>
    </inkml:context>
    <inkml:brush xml:id="br0">
      <inkml:brushProperty name="width" value="0.08571" units="cm"/>
      <inkml:brushProperty name="height" value="0.08571" units="cm"/>
    </inkml:brush>
  </inkml:definitions>
  <inkml:trace contextRef="#ctx0" brushRef="#br0">225 0 7156,'-16'15'-296,"0"-5"1,0-3-1,2-5 346,3 3 1,-3-3-54,3 4 0,-3 1 1,0 0 147,3 2 0,-3-4-41,3 6 0,-3 0-12,-2 5 0,5 0 33,0 0 1,8 0 0,-3 0-58,5 0 1,1-6 0,0 1 3,0 2 0,0 1 0,1 0 12,5-3 1,-3 3 0,8-5-51,1 0 1,-3 0 0,2-6 0,2 3-168,1-3 1,2 4-1,0-1-213,0-3 1,0-1 0,0-2 345,0 0 0,0-7 0,0-2 0</inkml:trace>
</inkml:ink>
</file>

<file path=ppt/ink/ink2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07.034"/>
    </inkml:context>
    <inkml:brush xml:id="br0">
      <inkml:brushProperty name="width" value="0.08571" units="cm"/>
      <inkml:brushProperty name="height" value="0.08571" units="cm"/>
    </inkml:brush>
  </inkml:definitions>
  <inkml:trace contextRef="#ctx0" brushRef="#br0">1 228 6154,'0'-10'409,"8"-5"1,-4 13-201,7-4 0,-7-4-169,2-2 0,-2 5 0,0-1-43,1 0 0,1-2-2,-6-7 1,0-1-1,0 1 13,0 0 0,6 5 95,0 0-59,0 1 1,0-1-6,-1 0-7,1 8 1,-4-3 31,4 7 1,-2 2-6,7 3 1,-1 5 0,4 6-86,-3-5 0,-5 5 0,4-5 1,-2 5 16,-4 1 1,3-5 0,1 0 0,0 1-281,0 3 1,5 1 0,-1 1-887,3-1 1175,3-7 0,-1 5 0,1-5 0</inkml:trace>
</inkml:ink>
</file>

<file path=ppt/ink/ink2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07.378"/>
    </inkml:context>
    <inkml:brush xml:id="br0">
      <inkml:brushProperty name="width" value="0.08571" units="cm"/>
      <inkml:brushProperty name="height" value="0.08571" units="cm"/>
    </inkml:brush>
  </inkml:definitions>
  <inkml:trace contextRef="#ctx0" brushRef="#br0">1 0 6784,'17'0'42,"1"0"0,-1 0 0,1 0 0,-1 0-31,1 0 0,1 0 0,3 0 1,1 0-153,-2 0 0,-1 0 1,-3 0-1,0 0-532,1 0 673,-1 0 0,9 0 0,1 0 0</inkml:trace>
</inkml:ink>
</file>

<file path=ppt/ink/ink2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08.114"/>
    </inkml:context>
    <inkml:brush xml:id="br0">
      <inkml:brushProperty name="width" value="0.08571" units="cm"/>
      <inkml:brushProperty name="height" value="0.08571" units="cm"/>
    </inkml:brush>
  </inkml:definitions>
  <inkml:trace contextRef="#ctx0" brushRef="#br0">18 16 6539,'0'-10'486,"0"4"-346,0 12 1,0 4 0,0 7-59,0 1 0,0-1 0,0 1 23,0-1 0,2 1-188,4-1 0,4 0 1,7-1-7,1-4 0,-1-5 1,1-5 5,-1 4 1,1-4 0,-1 4 0,0-4 43,1-2 0,-1-6 0,1-2 23,-1-1 1,-7 3 0,-2-6 32,0-1 0,-7-3 1,5-1-9,-4-1 1,0 3-1,2 1 25,2 2 1,6 1 134,-7-7-154,1 9-46,-6 1 0,-2 8 28,-4 0 1,4 2-1,-5 2 51,-1 1 0,8 3 0,-2-2 1,6 6 0,-4-3-3,-6 3-11,0 0 0,6 5 0,0 1-9,0-1 1,2 0 0,2 1-10,2-1 0,2 1-76,-3-1 60,-3 1 0,12-1 0,-8 1-4,-2-1 1,-2 1 0,-2-1 1,0 1 0,0-1 1,0 1 15,0-1 1,-6 0-1,-2 1 24,-2-1 1,-1-1 0,-7-4 0,3-5 16,3 1 0,-3-6 0,3 6-30,-4 0 0,-1-7 0,-1 5-117,1-4 0,0-2 0,-1 0-115,1 0 1,1-2-1,3-2-227,1-1 0,0-9 433,-5 2 0,-1-3 0,1-3 0</inkml:trace>
</inkml:ink>
</file>

<file path=ppt/ink/ink2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08.728"/>
    </inkml:context>
    <inkml:brush xml:id="br0">
      <inkml:brushProperty name="width" value="0.08571" units="cm"/>
      <inkml:brushProperty name="height" value="0.08571" units="cm"/>
    </inkml:brush>
  </inkml:definitions>
  <inkml:trace contextRef="#ctx0" brushRef="#br0">0 1 7541,'18'0'-399,"-1"0"0,-1 2 0,-3 2 505,-1 2 1,0 1 0,5-3 0,1 4-17,-1 2 1,1-5 0,-1 7-1,1 2-20,-1 1 0,0 3 0,1-1 0,1 1 33,5-1 0,-5 2 0,6 3 0,-3 1-14,-5-2 0,10 5 0,-9-1 1,1 0-14,1 0 0,-3 4 1,0-5-1,-1-1-15,-4 2 0,1-5 1,-7 3-1,-2-4-10,-2-1 0,4 5 0,-1 0-43,-1-1 46,-2-3 8,-2 6-113,-7-5 0,3 5 45,-8-8 1,6 7-1,-5-1 1,-3-2 0,-2-1 0,1-3 0,1 1 1,3-1 1,-3 1 1,-1-1 0,-3 1 0,3-1-26,3 0 0,-4-5 0,5 0 0,-5-1-123,-1-1 0,5 0 0,1-6 0,-3 2-126,-2-3 0,5 1 1,-1 0-714,-1 2 990,-3 0 0,-1-22 0,-1-3 0</inkml:trace>
</inkml:ink>
</file>

<file path=ppt/ink/ink2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09.439"/>
    </inkml:context>
    <inkml:brush xml:id="br0">
      <inkml:brushProperty name="width" value="0.08571" units="cm"/>
      <inkml:brushProperty name="height" value="0.08571" units="cm"/>
    </inkml:brush>
  </inkml:definitions>
  <inkml:trace contextRef="#ctx0" brushRef="#br0">35 70 5893,'-17'-8'26,"7"5"50,4-9 0,4 6 41,2-6-52,0 9 1,8-11 11,4 8 0,3 0-19,3 6 0,-1 0 0,1 0-38,-1 0 0,-5 6 1,0 0-15,1-2-24,-5 6 1,0-1-1,-8 9 16,0-1 1,0-5-1,0 0 1,-2-1-4,-4-1 0,2 5 0,-8-5 0,1 2-1,1-1 0,-6 1 37,5 5 1,1-1-1,0-2 95,3-3-47,1-7 22,6 12 1,2-14-24,4 3 1,3-3 0,9-2-9,-1 0 1,1 0-1,-1 0 1,1 0 22,-1 0 1,1 0 0,-1 0 50,0 0 0,1 0 0,-1 0-23,1 0 1,-3 2 0,-1 2-698,-2 2-682,-9 0 1258,5 2 0,-8 1 0,0 9 0</inkml:trace>
</inkml:ink>
</file>

<file path=ppt/ink/ink2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18.881"/>
    </inkml:context>
    <inkml:brush xml:id="br0">
      <inkml:brushProperty name="width" value="0.08571" units="cm"/>
      <inkml:brushProperty name="height" value="0.08571" units="cm"/>
    </inkml:brush>
  </inkml:definitions>
  <inkml:trace contextRef="#ctx0" brushRef="#br0">1 87 7516,'0'-9'70,"0"1"1,7 8-81,5 0 1,-2 0 35,1 0 1,1 0 0,6 0-13,-1 0 0,1 0 1,-1 0-16,0 0 0,1-6 0,-1 0 0,3 2-8,3 2 0,-2 2 12,9 0 0,-15 0 1,2 0-1,-1 0 14,0 0 0,1 0 0,0 0-16,1 0 1,-6 0-2,-1 0 0,1-2-6,5-3 0,1 3-99,-1-4 1,-5 4-30,0 2 1,-7 0-404,7 0-24,-8 0 561,4-8 0,-8 6 0,0-13 0,0 5 0</inkml:trace>
</inkml:ink>
</file>

<file path=ppt/ink/ink2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19.267"/>
    </inkml:context>
    <inkml:brush xml:id="br0">
      <inkml:brushProperty name="width" value="0.08571" units="cm"/>
      <inkml:brushProperty name="height" value="0.08571" units="cm"/>
    </inkml:brush>
  </inkml:definitions>
  <inkml:trace contextRef="#ctx0" brushRef="#br0">18 0 7058,'18'0'314,"-3"2"-211,-3 4 0,3-4 1,-5 6-39,0 0 0,5-7 0,-5 7-179,0 0 0,5-4 60,-3 8 0,-2-7 45,1 7 0,-5-2 0,4 3-4,-2-1 0,-3-6 51,-5 5 1,0-5 0,-2 4 89,-3-2 1,1 5-90,-8-1 1,0 1 0,-3 1-29,3-2 0,3-6 0,3 5-31,-6 3 1,2-5 0,-1 3-110,-3 2 1,4-7-1,1 1 1,-1-2-237,0 0 0,5 5 365,-7-5 0,0 0 0,-5-6 0</inkml:trace>
</inkml:ink>
</file>

<file path=ppt/ink/ink2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20.302"/>
    </inkml:context>
    <inkml:brush xml:id="br0">
      <inkml:brushProperty name="width" value="0.08571" units="cm"/>
      <inkml:brushProperty name="height" value="0.08571" units="cm"/>
    </inkml:brush>
  </inkml:definitions>
  <inkml:trace contextRef="#ctx0" brushRef="#br0">88 71 6929,'2'9'-265,"3"-3"0,-1-4 522,8-2 7,-8 0-120,11 0-47,-13 0 31,6-8-81,-8-1 0,0-9-15,0 1 0,0 5-2,0 0 0,-2 9-4,-4-3 0,-3 4-2,-9 2 0,6 0-11,1 0 1,5 6 0,-4 1-1,1 3 14,-1 4 1,6 1-1,-4 3 1,2-1-3,1 1 1,-3-1-1,4 1 1,-2-1-23,2 0 1,2 3 0,2 1 0,0 2 9,0-1 1,0 3-1,0-2 1,0 1-35,0 1 1,0-6-1,0 6 1,2-1-30,4-1 1,-4 0 0,4-5-1,-2-3-227,2-3 1,-5 3-3,5-3 1,-4-2 9,-2 1 1,-2-7 268,-4 2 0,-3-4 0,-9-2 0</inkml:trace>
</inkml:ink>
</file>

<file path=ppt/ink/ink2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20.660"/>
    </inkml:context>
    <inkml:brush xml:id="br0">
      <inkml:brushProperty name="width" value="0.08571" units="cm"/>
      <inkml:brushProperty name="height" value="0.08571" units="cm"/>
    </inkml:brush>
  </inkml:definitions>
  <inkml:trace contextRef="#ctx0" brushRef="#br0">1 53 6789,'17'0'-49,"-5"-6"120,0 0 0,-1-2 0,7 4 55,-1-2 1,-5 1 0,-1 5-51,3 0 1,2 0 0,1 0 0,0 0-1,1 0 0,-1 0 0,1 0 0,-1 0-223,1 0 1,-1 0 0,1 0-145,-1 0 1,1 0-1,-1 0 1,1 0 290,-1 0 0,1 0 0,-1-8 0,0-2 0</inkml:trace>
</inkml:ink>
</file>

<file path=ppt/ink/ink2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21.084"/>
    </inkml:context>
    <inkml:brush xml:id="br0">
      <inkml:brushProperty name="width" value="0.08571" units="cm"/>
      <inkml:brushProperty name="height" value="0.08571" units="cm"/>
    </inkml:brush>
  </inkml:definitions>
  <inkml:trace contextRef="#ctx0" brushRef="#br0">88 0 7387,'8'0'-343,"-8"0"462,-8 0 0,-4 0 1,1 0 15,-3 0 0,4 8-67,-1 4 0,1-3 0,-2 3-30,7 2 0,3 1 1,2 3-31,0-1 1,0-5 0,0-1 0,2 1-46,3-2 1,5 3 0,8-5 38,-1 2 0,0-6 0,1 1 0,-1-3-64,1-2 0,-1 0 0,1 0 0,-1 0 39,1 0 0,-1 0 1,1-2-1,-1-1-17,1-3 0,-3-8 1,-1 4-1,-5-1 36,-1-1 1,4 0 4,-6-5 0,-1 0 1,-6-1-11,-5 1 0,2 5 0,-8 2 0,-1 3-15,-3 3 0,-1 0 0,-3 0 0,-1-2-75,-2 2 0,-1 2 0,7 2-176,-1 0 1,1 2-184,-1 4 458,9 4 0,-7 7 0,6 1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8:39.347"/>
    </inkml:context>
    <inkml:brush xml:id="br0">
      <inkml:brushProperty name="width" value="0.08571" units="cm"/>
      <inkml:brushProperty name="height" value="0.08571" units="cm"/>
    </inkml:brush>
  </inkml:definitions>
  <inkml:trace contextRef="#ctx0" brushRef="#br0">33 145 6878,'-11'0'-316,"0"0"1,8-2 736,-3-3-126,5 3-118,1-12-137,0 5 0,7-5-48,3 3 1,5-1 0,1 6-17,0 3 1,0 1 52,0 2 0,0 0 1,0 0 16,0 0 0,-5 0 0,-1 0-35,3 0 0,-4 5 0,0 3-111,-2 0 0,3 3-11,-4 5 0,4 0 1,-4 0 49,-3 0 0,-1 0 0,-2 0-14,0 0 1,0-5 0,0 0-56,0 1 1,-2 1 93,-3-3 0,1-2 87,-6-8 21,6 0 1,-3-2 0,7-4 11,0-4 0,0 1 0,0-2-19,0-1 0,0-3-57,0-1 1,0 0-1,2 2 27,3 3 1,-3-3-40,3 3 0,4-3 5,2-2 0,-2 5 0,0 1 13,-2-3 1,5 6-1,-3 0 1,2 2 38,0-1 0,-6-4 1,6 4 66,1 3 1,2-4-45,2 1 0,0 1-36,0 5 0,-5 0 0,0 0-19,1 0 0,-3 5 0,2 1 0,0-1-39,-2 2 0,5-5 1,-4 5 8,5 0 1,-5-3-1,1 5 4,2-2 0,-5 3 0,1-2-2,-1 0 0,2 3 0,-4 5 44,-3 0 0,-1-5 0,-2 0-14,0 1 1,0-3 0,0 2 110,0 1 0,0 2-104,0 2 0,0 0-290,0 1 1,0-7-815,0 1 1074,0-8 0,7-3 0,2-8 0</inkml:trace>
</inkml:ink>
</file>

<file path=ppt/ink/ink2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21.497"/>
    </inkml:context>
    <inkml:brush xml:id="br0">
      <inkml:brushProperty name="width" value="0.08571" units="cm"/>
      <inkml:brushProperty name="height" value="0.08571" units="cm"/>
    </inkml:brush>
  </inkml:definitions>
  <inkml:trace contextRef="#ctx0" brushRef="#br0">1 36 7837,'17'0'-530,"1"0"1,-1 0 633,0 0 1,1 0-23,-1 0 1,1 0 0,-3 2-62,-3 3 0,4-1 0,-7 8 10,1 2 1,0-5 0,-6 3-29,1 1 1,7-3-1,-6 2-68,-2 1 1,-2-3 0,-2 2-18,0 1 81,0-5 1,-6 2-1,-2-6 70,-2 2 0,5-1 0,-5-7 84,2-3 1,0 1-80,3-8 0,3 0 0,-4-5 1,4-1-27,2 1 1,2 0 0,2-1-64,1 1 1,7 5 0,-4 0-211,2-1 1,1 5-484,7 2 708,-1 4 0,8-6 0,3-1 0</inkml:trace>
</inkml:ink>
</file>

<file path=ppt/ink/ink2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22.632"/>
    </inkml:context>
    <inkml:brush xml:id="br0">
      <inkml:brushProperty name="width" value="0.08571" units="cm"/>
      <inkml:brushProperty name="height" value="0.08571" units="cm"/>
    </inkml:brush>
  </inkml:definitions>
  <inkml:trace contextRef="#ctx0" brushRef="#br0">140 123 7290,'10'0'-9,"0"0"92,-5 0 0,-1 0-93,8 0 1,-6 0 0,5 0-48,3 0 1,-4 0 2,1 0 0,1-2 1,5-2 33,1-2 0,-8-2 1,-3 4-26,1-1 1,-4-7 0,6 4 42,-3-2 0,-1 5 23,-6-7 0,-2 8 1,-2-4-10,-1 1 0,-9 5 0,2-4-5,-3 4 1,3-4 0,1 0 23,-3 2 1,-2 2 0,-1 2 89,0 0 1,-1 0-1,1 0-94,-1 0 0,1 6 0,-1 2 0,1 0 57,-1 0 1,1 5-2,-1-1 0,3 3 0,3 3-37,6-1 0,4 1 0,2-1 0,0 1-31,0-1 0,0-5 1,0-1-1,2 1-10,4-2 1,-2 5 0,8-5 0,-1 2-38,-1-1 0,6-7 1,-5 4-114,5 0 0,1-4 0,1 5-148,-1-1 0,1-2 0,-1-6 0,1 0 293,-1 0 0,0 0 0,1 0 0,-1 0 0</inkml:trace>
</inkml:ink>
</file>

<file path=ppt/ink/ink2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23.273"/>
    </inkml:context>
    <inkml:brush xml:id="br0">
      <inkml:brushProperty name="width" value="0.08571" units="cm"/>
      <inkml:brushProperty name="height" value="0.08571" units="cm"/>
    </inkml:brush>
  </inkml:definitions>
  <inkml:trace contextRef="#ctx0" brushRef="#br0">245 53 7005,'9'-8'-69,"-1"7"200,-8-15 1,-2 12-31,-4-8 1,2 9 0,-7-3-52,-3 4 1,-1 2 0,-3 0-2,1 0 1,-1 0 0,1 2 0,-1 2-10,1 1 0,-1 3 0,1-2 0,0 4 11,-1-1 1,6 7 0,3-4-64,1 3 0,2 3 0,6-1-50,0 1 0,0-1 0,2-1 1,2-3 9,2-1 1,7-6-1,-1 3 1,4-1 23,1-4 0,0-2 1,1-2-1,-1 0-76,1 0 1,-1 0 0,1 0-16,-1 0 1,1-6 0,-3-2 0,-1-1 68,-3-5 1,-5 4 0,4-1 46,-2-3 1,3-1-1,-5-3 23,-2 1 0,-2 5 147,-2 0 142,0 8-183,0-3 1,0 9-83,0 3 1,0 5 0,0 8 11,0-1 0,0-5-288,0-1 1,2 1 27,4 5 1,4-7 0,7-2 203,0 0 0,9-6 0,1 5 0</inkml:trace>
</inkml:ink>
</file>

<file path=ppt/ink/ink2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23.648"/>
    </inkml:context>
    <inkml:brush xml:id="br0">
      <inkml:brushProperty name="width" value="0.08571" units="cm"/>
      <inkml:brushProperty name="height" value="0.08571" units="cm"/>
    </inkml:brush>
  </inkml:definitions>
  <inkml:trace contextRef="#ctx0" brushRef="#br0">193 18 7407,'-10'-8'-312,"1"6"0,3-4 440,-6 4 1,2 2-1,-1 0-7,-3 0 1,4 0 0,-1 0 193,-3 0 1,-1 0-257,-3 0 0,7 8 0,1 4-24,2 3 1,0 3-1,4-1-19,-1 1 0,-1-7 0,6 1 0,2-1-34,4-1 1,-3 4 0,7-6-1,0-1-61,0 1 0,1-2 0,7-4 0,-1 2-94,1 2 1,-1-1 0,2-5 0,3 0-134,1 0 0,0 0 0,-5-2 0,-1-1 99,1-3 1,-7-6 206,1 6 0,0-7 0,5 3 0</inkml:trace>
</inkml:ink>
</file>

<file path=ppt/ink/ink2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24.196"/>
    </inkml:context>
    <inkml:brush xml:id="br0">
      <inkml:brushProperty name="width" value="0.08571" units="cm"/>
      <inkml:brushProperty name="height" value="0.08571" units="cm"/>
    </inkml:brush>
  </inkml:definitions>
  <inkml:trace contextRef="#ctx0" brushRef="#br0">1 1 7320,'9'11'265,"-3"1"-187,-4 1 1,0 3 0,2 1 0,2 1-59,-2-1 1,-2 1-1,-2-1-25,0 1 0,5-1 0,1 1-8,-2-1 0,-2 1-71,-2-1 66,0 0 0,-2-7 0,-2-2 9,-2 0 1,-1-6-38,1 3 0,4-5 34,-4-5 0,4-5 1,2-8-31,0 1 1,0 5-1,0 1-56,0-3 0,8-1 69,4-3 1,3 3-1,2 3 1,-1 4 5,-4 0 1,3 7 0,-3-5 25,3 4 1,3 0 0,-1-2 0,1-2 43,-1 2 0,-5 2 1,-1 2-1,3 0 118,2 0 1,1 2 0,1 2-61,-1 2 1,0 6-1,-1-5 1,-2 3-79,-3 4 0,-1-5 0,2 3 0,-5 2 24,1 1 0,-6-3 0,4-1-72,-4 3 0,-2 1 0,0 3-75,0-1 0,0-5-287,0 0 0,-2-3-357,-4 3 740,-4 4 0,-7-14 0,-1 5 0</inkml:trace>
</inkml:ink>
</file>

<file path=ppt/ink/ink2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24.965"/>
    </inkml:context>
    <inkml:brush xml:id="br0">
      <inkml:brushProperty name="width" value="0.08571" units="cm"/>
      <inkml:brushProperty name="height" value="0.08571" units="cm"/>
    </inkml:brush>
  </inkml:definitions>
  <inkml:trace contextRef="#ctx0" brushRef="#br0">280 123 7876,'10'-8'0,"-4"-4"0,-5-3 0,-1-3 0,-1 3 0,-5 1-15,-6 2 1,2 9-1,-1-3 137,-3 4 1,4 0-1,-1-2-30,-3-2 0,-1 0 1,-3 6-1,3 2-56,3 4 1,-3-2 0,3 8 0,-4-1 12,-1-1 0,-1 5 0,1-3 0,1 4-55,5 1 0,-3 1 0,8-1-49,3 0 0,1 1 1,2-1-43,0 1 1,2-3 0,3-1 0,9-4 15,7-3 1,-1-1 0,5-6-1,-2 0-42,0 0 1,9 0-1,-5 0 1,0 0-113,-4 0 0,2-7 0,-1-5 0,-3-4 235,-2-1 0,-1-1 0,-1 1 0,1-8 0,-1-2 0</inkml:trace>
</inkml:ink>
</file>

<file path=ppt/ink/ink2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25.256"/>
    </inkml:context>
    <inkml:brush xml:id="br0">
      <inkml:brushProperty name="width" value="0.08571" units="cm"/>
      <inkml:brushProperty name="height" value="0.08571" units="cm"/>
    </inkml:brush>
  </inkml:definitions>
  <inkml:trace contextRef="#ctx0" brushRef="#br0">87 96 7204,'-17'-18'-307,"-1"3"1,3 1 654,3 3 0,3 1 87,3-2-378,4-3 1,-6 15 27,8 0 0,2 2 0,2 9 0,2 3-14,-2 1 0,3 3 0,-1-1-70,-2 1 0,4 1 0,-2 3 0,-1 3 0,1 0 22,0 0 1,0 0-1,-4-3 1,2 3-113,2 2 1,-1-5 0,-5 3 0,0-2-113,0 0 1,0 1 0,0-7-1,0 1-170,0-1 1,2 0 0,2 1 370,2-1 0,8 1 0,-5-1 0</inkml:trace>
</inkml:ink>
</file>

<file path=ppt/ink/ink2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25.805"/>
    </inkml:context>
    <inkml:brush xml:id="br0">
      <inkml:brushProperty name="width" value="0.08571" units="cm"/>
      <inkml:brushProperty name="height" value="0.08571" units="cm"/>
    </inkml:brush>
  </inkml:definitions>
  <inkml:trace contextRef="#ctx0" brushRef="#br0">332 53 7876,'10'-2'-346,"-4"-4"1,-4 3 454,-2-9 1,-2 8 0,-2-4-15,-2 0 1,-7 7-1,1-5-19,-4 4 1,-1 2-1,-1 0 1,1 0-13,-1 0 1,-1 0 0,-2 0 0,-3 0-16,3 0 1,-4 0 0,2 2-1,1 2-44,3 1 0,7 9 0,1-4 0,-1 1-38,2 1 0,2 0 0,8 5-21,0 1 1,2-1 0,4-1-62,6-5 0,3 3 1,3-6 63,-1 1 1,1-5 0,-1 2 0,1-4-26,-1-2 0,1 0 0,-1-2 1,-1-4 19,-5-6 1,5 3-1,-7-3 1,3 0 29,0 3 1,-8-7 0,3 7 0,-1-3-8,0 0 0,0 6 161,-6-5 466,0 7-575,0-4 1,0 10-1,2 4-16,4 6 1,-2 3 0,5 3-42,-1-1 1,4-5-1,-5-3 1,1 1-189,0 0 0,5-4-34,-1 5 0,4-7 1,1 2-368,1-4 627,-9-2 0,7-8 0,-6-2 0</inkml:trace>
</inkml:ink>
</file>

<file path=ppt/ink/ink2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26.152"/>
    </inkml:context>
    <inkml:brush xml:id="br0">
      <inkml:brushProperty name="width" value="0.08571" units="cm"/>
      <inkml:brushProperty name="height" value="0.08571" units="cm"/>
    </inkml:brush>
  </inkml:definitions>
  <inkml:trace contextRef="#ctx0" brushRef="#br0">36 43 7511,'0'-17'-351,"0"7"569,0-6 1,-6 16-128,0 0 0,0 8 0,6 10 0,0-1-37,0 0 0,0-3 0,0 2 0,0 3-19,0 0 0,0 1 0,0-3 0,0 1-39,0-1 0,0 3 1,0 1-1,2 2 24,4-1 1,-4-3-1,4-2 1,-4 1-158,-2-1 0,2 1 1,1-1-1,3 1-91,-2-1 1,-2-5 0,-2 0-47,0 1 1,0-3 0,-2 0-7,-4-3 0,2-1 280,-7-6 0,-1 0 0,-5 0 0</inkml:trace>
</inkml:ink>
</file>

<file path=ppt/ink/ink2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26.344"/>
    </inkml:context>
    <inkml:brush xml:id="br0">
      <inkml:brushProperty name="width" value="0.08571" units="cm"/>
      <inkml:brushProperty name="height" value="0.08571" units="cm"/>
    </inkml:brush>
  </inkml:definitions>
  <inkml:trace contextRef="#ctx0" brushRef="#br0">1 35 7684,'17'-9'-152,"1"3"1,-1 4 90,0 2 1,3 0-1,1 0 1,4 0-67,3 0 1,-5 0 0,6 0 0,2 0-338,2 0 464,2-8 0,0 6 0,0-6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8:39.976"/>
    </inkml:context>
    <inkml:brush xml:id="br0">
      <inkml:brushProperty name="width" value="0.08571" units="cm"/>
      <inkml:brushProperty name="height" value="0.08571" units="cm"/>
    </inkml:brush>
  </inkml:definitions>
  <inkml:trace contextRef="#ctx0" brushRef="#br0">0 65 7634,'11'0'-1156,"0"0"1575,-8 0-313,11 0 1,-10 0-55,7 0 0,-6 0 0,6 0-65,1 0 0,-3 0 0,2 0-70,1 0 1,3 0 0,1 0 107,0 0 0,0-6 0,0 1 1,0 1 65,0 3 1,0 1 0,0 0-10,0 0 1,0 0-1,0 0 1,0 0-69,0 0 1,0 0 0,0 0 0,0 0-77,0 0 0,-5-6 1,0 1-175,1 1 1,-3 3 30,2 1 0,-8-2-2,3-4 1,1 3 206,-2-8 0,0 8 0,-5-4 0</inkml:trace>
</inkml:ink>
</file>

<file path=ppt/ink/ink2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26.881"/>
    </inkml:context>
    <inkml:brush xml:id="br0">
      <inkml:brushProperty name="width" value="0.08571" units="cm"/>
      <inkml:brushProperty name="height" value="0.08571" units="cm"/>
    </inkml:brush>
  </inkml:definitions>
  <inkml:trace contextRef="#ctx0" brushRef="#br0">227 0 7674,'-17'0'-272,"0"0"0,-1 0 306,1 0 0,5 0 0,0 0 1,-1 0 54,-3 0 1,5 6 0,-1 2-42,-2 1 0,1 3 1,-1 4-1,4-3-23,3-1 0,-1-2 0,4 3 1,-2-1-79,2 1 1,2-3-1,2 2 24,0 1 0,2-3 1,4 0-57,6-3 0,3 5 0,3-6-23,-1-2 1,1-2 0,-1-2 41,1 0 1,-1-2 0,1-2 43,-1-2 1,-5-8 0,-3 3 32,-1-5 0,0 5 0,-4-1 48,2-2 0,-1-1 264,-5-3-198,0 9 1,-1 1-52,-5 8 0,4 2 0,-4 4 14,4 5 1,2 5 0,0 1 25,0 1 1,0-1-68,0 1 1,2-1 0,4-1-90,5-5 1,5-1 0,1-6-3,1 2 1,-1 0 0,1-6 0,-1 0-111,1 0 0,-1 0 0,1-2 0,-1-2-1004,1-2 1158,-1 0 0,1-9 0,-1-5 0</inkml:trace>
</inkml:ink>
</file>

<file path=ppt/ink/ink2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27.506"/>
    </inkml:context>
    <inkml:brush xml:id="br0">
      <inkml:brushProperty name="width" value="0.08571" units="cm"/>
      <inkml:brushProperty name="height" value="0.08571" units="cm"/>
    </inkml:brush>
  </inkml:definitions>
  <inkml:trace contextRef="#ctx0" brushRef="#br0">0 1 7506,'0'11'93,"0"1"0,0 0 16,0 5 1,2 1 0,2-1 0,2 1-1,-2-1-9,-2 0 1,0 7-1,2-1 1,1-2-193,-1-1 1,-2 3 0,-2 0 0,0 1-44,0 1 1,0-6-1,0 5 1,0-5-101,0-2 0,0 1 0,0-1-360,0 1 595,-8-1 0,-1 1 0,-9-1 0</inkml:trace>
</inkml:ink>
</file>

<file path=ppt/ink/ink2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27.887"/>
    </inkml:context>
    <inkml:brush xml:id="br0">
      <inkml:brushProperty name="width" value="0.08571" units="cm"/>
      <inkml:brushProperty name="height" value="0.08571" units="cm"/>
    </inkml:brush>
  </inkml:definitions>
  <inkml:trace contextRef="#ctx0" brushRef="#br0">0 53 7291,'16'-12'0,"-3"2"-195,-1 2 1,-6 3 0,5 3-1,3-2 255,2-2 1,1 0 0,0 6 0,3 0-11,3 0 1,-3 0 0,5 0 0,-2 0 15,0 0 0,3 0 0,-5 0 0,0 2-22,-5 4 1,1-2 0,-7 7-24,0 3 1,3-4 0,-7 1-29,-2 3 1,-2 2-1,-2 1 18,0 0 1,-6-5 0,-2-2-1,-1-2 34,-5-5 0,4 5 0,-1-2 0,-3-2 9,-1-2 0,-3-2 1,1 0-1,-1 0-42,1 0 1,-7 0 0,1 0-1,0 0-32,-2 0 1,5-2 0,-3-2-1,4-2-83,1 2 1,1 2 0,1 0 0,3-1-527,1-3 316,8 0 313,-4 6 0,16 0 0,2 0 0</inkml:trace>
</inkml:ink>
</file>

<file path=ppt/ink/ink2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28.348"/>
    </inkml:context>
    <inkml:brush xml:id="br0">
      <inkml:brushProperty name="width" value="0.08571" units="cm"/>
      <inkml:brushProperty name="height" value="0.08571" units="cm"/>
    </inkml:brush>
  </inkml:definitions>
  <inkml:trace contextRef="#ctx0" brushRef="#br0">245 18 7618,'-17'0'0,"1"-2"0,2-2-263,3-1 0,5-1 1,-6 6 339,-1 0 1,-3 2 0,-1 2-14,-1 1 0,1 7 0,1-4 0,3 0-12,1-1 0,6 7 0,-5-2-12,-3 3 1,6 3-73,2-1 1,4 0-1,4-1 15,4-4 0,4 1 0,7-7-5,1-2 0,-1-2 0,1-2 0,-1 0-23,1 0 1,1 0-1,2 0 1,3-2 9,-3-4 0,-1-2 1,-5-5-1,-1 1 47,-3-1 0,-5 3 1,4-2-1,-2-1 36,-5-3 1,-1 4 0,-2 1-32,0-3 1,-7 1 0,-5 1-1,-4 6 8,-1 4 0,0 2 0,-1 0 0,1 0-89,-1 0 1,1 0-1,-1 0 1,1 0-211,-1 0 1,3 8-25,3 4 1,4 3 297,8 3 0,-7-9 0,-3-1 0</inkml:trace>
</inkml:ink>
</file>

<file path=ppt/ink/ink2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28.610"/>
    </inkml:context>
    <inkml:brush xml:id="br0">
      <inkml:brushProperty name="width" value="0.08571" units="cm"/>
      <inkml:brushProperty name="height" value="0.08571" units="cm"/>
    </inkml:brush>
  </inkml:definitions>
  <inkml:trace contextRef="#ctx0" brushRef="#br0">70 18 7657,'-1'-10'-446,"-5"5"1,2 3 676,-8 2 0,2 2 0,-3 2-85,1 1 1,8 9 0,-1-2-106,3 3 1,2 3-1,0-1 1,0 1-147,0-1 0,0-5 0,0-1-159,0 3 1,7-4 0,5-1-258,4-1 521,1-2 0,0-6 0,1 0 0</inkml:trace>
</inkml:ink>
</file>

<file path=ppt/ink/ink2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28.776"/>
    </inkml:context>
    <inkml:brush xml:id="br0">
      <inkml:brushProperty name="width" value="0.08571" units="cm"/>
      <inkml:brushProperty name="height" value="0.08571" units="cm"/>
    </inkml:brush>
  </inkml:definitions>
  <inkml:trace contextRef="#ctx0" brushRef="#br0">53 36 7758,'-17'-18'-612,"5"8"-317,0 5 929,8 3 0,-3 9 0,7 3 0</inkml:trace>
</inkml:ink>
</file>

<file path=ppt/ink/ink2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29.302"/>
    </inkml:context>
    <inkml:brush xml:id="br0">
      <inkml:brushProperty name="width" value="0.08571" units="cm"/>
      <inkml:brushProperty name="height" value="0.08571" units="cm"/>
    </inkml:brush>
  </inkml:definitions>
  <inkml:trace contextRef="#ctx0" brushRef="#br0">0 71 7880,'18'0'48,"-9"0"1,1-6 0,-4 0 161,6 2 0,-3 2-114,3 2 87,0 0 0,3 8-253,-3 4 1,-5 3 0,-7 3-186,0-1 0,0-5 0,0-1 95,0 3 1,-1-4 97,-5 1 0,2-7 58,-8 2 0,6-4 9,-5-2 1,7-8-1,-2-3-32,4-5 1,4 0-1,2 3 1,4 1-48,1-1 1,-3-3-1,6-1 1,1 1 36,3 4 0,1-1 1,1 5-1,-1 0 67,1 1 1,-1 1-1,3 6 6,3 0 0,-4 0 1,5 0-1,-5 0 9,-2 0 1,1 8 0,-1 1-3,1 1 1,-6 5-1,-1-3-16,3 4 0,-6 1 0,-1-1 0,-1-3-42,0-1 1,0 0-97,-6 5 1,0 0-764,0 1 253,-8-8 621,6-3 0,-6-14 0,8-3 0</inkml:trace>
</inkml:ink>
</file>

<file path=ppt/ink/ink2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29.569"/>
    </inkml:context>
    <inkml:brush xml:id="br0">
      <inkml:brushProperty name="width" value="0.08571" units="cm"/>
      <inkml:brushProperty name="height" value="0.08571" units="cm"/>
    </inkml:brush>
  </inkml:definitions>
  <inkml:trace contextRef="#ctx0" brushRef="#br0">18 0 7922,'9'2'103,"-3"4"0,-4 4 0,-2 7 0,0 1-57,0-1 1,0 2-1,0 3 1,0 1 23,0-2 1,2-1 0,2-3-1,2 1-274,-2-1 0,-2 1 1,-2-1-53,0 1 0,0-7 0,0 1-247,0 1 1,-2-5 175,-4-2 1,2-4 326,-8-2 0,1 0 0,-7 0 0</inkml:trace>
</inkml:ink>
</file>

<file path=ppt/ink/ink2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29.788"/>
    </inkml:context>
    <inkml:brush xml:id="br0">
      <inkml:brushProperty name="width" value="0.08571" units="cm"/>
      <inkml:brushProperty name="height" value="0.08571" units="cm"/>
    </inkml:brush>
  </inkml:definitions>
  <inkml:trace contextRef="#ctx0" brushRef="#br0">0 18 7668,'18'0'148,"-1"0"1,1 0 0,-1 0-44,1 0 0,-1 0 0,1 0 1,-1 0 14,1 0 1,-1-2-1,0-2 1,1-1 27,-1 1 0,1 2 1,-1 2-195,1 0-1576,-1 0 1622,-7 0 0,-10 0 0,-10 0 0</inkml:trace>
</inkml:ink>
</file>

<file path=ppt/ink/ink2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32.161"/>
    </inkml:context>
    <inkml:brush xml:id="br0">
      <inkml:brushProperty name="width" value="0.08571" units="cm"/>
      <inkml:brushProperty name="height" value="0.08571" units="cm"/>
    </inkml:brush>
  </inkml:definitions>
  <inkml:trace contextRef="#ctx0" brushRef="#br0">1 192 7214,'0'18'134,"0"-9"232,0-1-326,0-8-184,0 0 49,8 0 0,1 0 0,7-2 27,-4-4 1,3 2-1,-3-5-4,3 1 0,-3-6 1,-2 3 30,-3-5 1,-1 5-1,-4 1 1,2 0-12,2 0 1,0-1 0,-6-7 2,0 1 1,0 5 0,0 1 127,0-3 0,0 4-10,0-1 0,-2 7 91,-4-2 0,2 4 0,-6 4-108,3 4 0,1-2 1,6 7-41,0 3 0,0 1 0,0 3-29,0-1 0,2 1 0,2-1 1,3-1-6,3-5 0,-4 3 1,5-6-1,1 2-42,-2 3 1,5-3 0,-3 0 0,4-3-129,1-3 1,-1 0-1,-3 0 1,-1 2-260,1-2 451,3-2 0,1-10 0,1-2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8:40.651"/>
    </inkml:context>
    <inkml:brush xml:id="br0">
      <inkml:brushProperty name="width" value="0.08571" units="cm"/>
      <inkml:brushProperty name="height" value="0.08571" units="cm"/>
    </inkml:brush>
  </inkml:definitions>
  <inkml:trace contextRef="#ctx0" brushRef="#br0">1 0 6450,'0'9'416,"2"-2"-294,3-7 0,-3 2-245,3 3 1,-3-1 118,-2 7 0,0-6 22,0 6 1,0-6 15,0 6 0,0-6-4,0 6 1,0-6-9,0 6 0,0-1 12,0 6 1,0 0 40,0 1 1,0-1 0,0 0-22,0 0 1,2 0-1,1 0-27,3 0 1,-1-6-1,-5 1 12,0 2 0,0 1 0,0 2 26,0 0 1,0-5 0,0-1 8,0 3 0,0-4-66,0 1-73,0 1 1,-2 3-585,-3-3-287,3-4 936,-12-7 0,12 7 0,-5 2 0</inkml:trace>
</inkml:ink>
</file>

<file path=ppt/ink/ink2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32.394"/>
    </inkml:context>
    <inkml:brush xml:id="br0">
      <inkml:brushProperty name="width" value="0.08571" units="cm"/>
      <inkml:brushProperty name="height" value="0.08571" units="cm"/>
    </inkml:brush>
  </inkml:definitions>
  <inkml:trace contextRef="#ctx0" brushRef="#br0">1 1 6666,'2'10'321,"4"-5"0,-5-1 0,7 0-1629,0 2 1308,-6 0 0,13-6 0,-5 0 0</inkml:trace>
</inkml:ink>
</file>

<file path=ppt/ink/ink2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32.736"/>
    </inkml:context>
    <inkml:brush xml:id="br0">
      <inkml:brushProperty name="width" value="0.08571" units="cm"/>
      <inkml:brushProperty name="height" value="0.08571" units="cm"/>
    </inkml:brush>
  </inkml:definitions>
  <inkml:trace contextRef="#ctx0" brushRef="#br0">0 1 7118,'12'0'225,"0"0"1,-6 2-74,5 4 0,-5-4-253,6 4 0,-7-3 0,7 1-165,2 2 0,-5 0-174,3-6 1,-6 0 439,6 0 0,-1 0 0,7 0 0</inkml:trace>
</inkml:ink>
</file>

<file path=ppt/ink/ink2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32.923"/>
    </inkml:context>
    <inkml:brush xml:id="br0">
      <inkml:brushProperty name="width" value="0.08571" units="cm"/>
      <inkml:brushProperty name="height" value="0.08571" units="cm"/>
    </inkml:brush>
  </inkml:definitions>
  <inkml:trace contextRef="#ctx0" brushRef="#br0">0 0 7082,'8'10'-258,"-4"-3"0,8-7 125,1 0 1,-3 0-1,2 0 133,1 0 0,10 0 0,5 0 0</inkml:trace>
</inkml:ink>
</file>

<file path=ppt/ink/ink2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33.496"/>
    </inkml:context>
    <inkml:brush xml:id="br0">
      <inkml:brushProperty name="width" value="0.08571" units="cm"/>
      <inkml:brushProperty name="height" value="0.08571" units="cm"/>
    </inkml:brush>
  </inkml:definitions>
  <inkml:trace contextRef="#ctx0" brushRef="#br0">1 210 6689,'5'-12'197,"1"0"1,2 1-135,-2-7 0,-4 1 0,4-1-13,-4 1 0,0 5 0,1 1 8,3-3 0,0-1-57,-6-3 1,0 6 166,0 1-20,0 7-115,0-4 0,0 10 1,0 4-7,0 6 1,6 3-1,0 3-42,-2-1 1,-3 1 0,1-1-6,4 0 0,-4 1 1,4-1-14,-4 1 0,4-1-17,0 1 0,-1-1-156,-5 1 0,2-7-86,4 1 0,-4-6 2,4 5 0,-4-5 290,-2 6 0,0-8 0,-8 11 0,-2-5 0</inkml:trace>
</inkml:ink>
</file>

<file path=ppt/ink/ink2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33.753"/>
    </inkml:context>
    <inkml:brush xml:id="br0">
      <inkml:brushProperty name="width" value="0.08571" units="cm"/>
      <inkml:brushProperty name="height" value="0.08571" units="cm"/>
    </inkml:brush>
  </inkml:definitions>
  <inkml:trace contextRef="#ctx0" brushRef="#br0">53 0 7672,'-18'0'-733,"3"2"821,3 4 16,4-4 1,8 8 5,0-4 0,8-4 0,4 3-11,3-3 1,-3-2 0,-1 0-85,3 0 1,1-5 0,3-1-1,-1 2-39,1 2 0,-6 2 0,-1 0-156,3 0 0,-5 0 29,3 0-718,-8 0 869,4 0 0,-8 8 0,0 1 0</inkml:trace>
</inkml:ink>
</file>

<file path=ppt/ink/ink2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34.023"/>
    </inkml:context>
    <inkml:brush xml:id="br0">
      <inkml:brushProperty name="width" value="0.08571" units="cm"/>
      <inkml:brushProperty name="height" value="0.08571" units="cm"/>
    </inkml:brush>
  </inkml:definitions>
  <inkml:trace contextRef="#ctx0" brushRef="#br0">0 36 7879,'10'-8'-628,"0"6"762,-4-4 0,-4 2-841,3-2 0,-1 4 707,2-3 0,4 3 0,7 2 0</inkml:trace>
</inkml:ink>
</file>

<file path=ppt/ink/ink2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34.211"/>
    </inkml:context>
    <inkml:brush xml:id="br0">
      <inkml:brushProperty name="width" value="0.08571" units="cm"/>
      <inkml:brushProperty name="height" value="0.08571" units="cm"/>
    </inkml:brush>
  </inkml:definitions>
  <inkml:trace contextRef="#ctx0" brushRef="#br0">0 0 7820,'10'0'-392,"5"0"0,-13 2 0,6 2-306,0 2 698,-6 0 0,5 1 0,-7 3 0</inkml:trace>
</inkml:ink>
</file>

<file path=ppt/ink/ink2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34.696"/>
    </inkml:context>
    <inkml:brush xml:id="br0">
      <inkml:brushProperty name="width" value="0.08571" units="cm"/>
      <inkml:brushProperty name="height" value="0.08571" units="cm"/>
    </inkml:brush>
  </inkml:definitions>
  <inkml:trace contextRef="#ctx0" brushRef="#br0">1 1 7117,'9'0'145,"-1"0"0,-8 2 0,2 1-53,4 3 1,-4 8 0,4-2-46,-4 3 1,-2-3-1,0-1 1,0 3-20,0 1 1,0 3 0,0-1 31,0 1 0,0-1 0,0 1-169,0-1 1,0 1 0,0-1-237,0 1 1,5-7-172,1 1 0,0-6 516,-6 5 0,0-7 0,0 4 0,0-8 0</inkml:trace>
</inkml:ink>
</file>

<file path=ppt/ink/ink2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6:35.672"/>
    </inkml:context>
    <inkml:brush xml:id="br0">
      <inkml:brushProperty name="width" value="0.08571" units="cm"/>
      <inkml:brushProperty name="height" value="0.08571" units="cm"/>
    </inkml:brush>
  </inkml:definitions>
  <inkml:trace contextRef="#ctx0" brushRef="#br0">332 0 7475,'-7'10'0,"-3"3"1,-6-5 43,5 2 1,-5-4-1,5 3 1,-5 1-32,-1 0 0,1-4 0,1 3 0,1 1-74,0 0 0,-5-4 0,7 3 0,-3-1 45,-3-4 0,1 4 1,1-1-119,5 3 53,-5-6 0,8 6 39,-3-4 19,3-4-55,8 5 1,-2-7-54,-4 0 40,4 0 98,-5 0 192,7 0 25,0 0-206,7 0 0,-5-2 0,6-2 24,0-1-32,-6-1 1,13 6 1,-3 0 1,-2 0 4,1 0 1,-5 0-7,6 0 1,-1 0-17,7 0 0,-7 6-4,1-1 1,0 3 18,5-2 0,-5-4 0,-2 6 0,-1-2-2,1-1 1,-4 1 0,5-6-1,1 2 13,-2 4 0,5-4 0,-3 6-4,3-1 1,3-5 0,-3 6 5,-3 0 1,4-6 0,-7 6 0,3-3-7,0 1 0,-9 2 1,5-4 5,0 2 1,-4 1-2,7-1 1,-1-2-43,2 8 32,-4-1 4,-8 7-86,0-1 1,0-5-500,0 0-114,0-8 683,0 3 0,-8-7 0,-2 0 0</inkml:trace>
</inkml:ink>
</file>

<file path=ppt/ink/ink2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7:03.887"/>
    </inkml:context>
    <inkml:brush xml:id="br0">
      <inkml:brushProperty name="width" value="0.08571" units="cm"/>
      <inkml:brushProperty name="height" value="0.08571" units="cm"/>
      <inkml:brushProperty name="color" value="#E71224"/>
    </inkml:brush>
  </inkml:definitions>
  <inkml:trace contextRef="#ctx0" brushRef="#br0">350 36 7850,'12'0'-1026,"-1"0"874,-7 0 0,4-2 391,-8-4 62,0 4-171,0-14-124,-8 14 0,-1-5 42,-9 7 0,6 0-131,1 0 1,-1 0 98,-5 0 1,5 0-13,0 0 23,9 0 1,-7 5 28,4 1 1,2 0-1,-7-4 1,-3 2-5,-2 2 0,5 5 0,-1-3-29,-1 2 1,3 0 0,0 3 0,0-3-29,1-2 0,3 5 0,-4-1-3,2 3 1,-3-3 0,3 0-1,-2 1 13,6 3 0,-5-5 2,3 1 0,2 0 1,-6 5-1,3 1 0,1-3 71,-2-3-73,6 3 1,-6-5-1,6 7 8,-3 1 1,3-1 0,-4 1-2,4-1 1,2-5-1,0 0 7,0 1 0,6 3 0,1 1-7,3 1 1,-4-7 0,4 1 0,-1 0-9,1-3 1,-4 5 0,4-6-2,-3 1 0,5-3 1,-4 4-1,1-2 14,5-5 1,-4 1-1,1 0-20,3 2 1,1 0 0,3-6 7,-1 0 1,1 0-1,-1 0-2,1 0 0,-1 0-38,1 0 0,-1-2-12,1-4 1,-1-4 21,1-7 1,-1 0 0,-1-1 4,-5 1 0,-1-1 0,-6 1-14,2-1 0,-1 1 1,-5-1-1,0 1 5,0-1 0,0 7 0,0-1 35,0-2 0,-1 1 0,-3-1 0,-4 5-7,-2 1 0,4 2 1,-3 4-1,-1-2-14,0-2 1,4 1 0,-5 5 4,-3 0 0,-1-6 0,-3 0 4,1 2 0,5 2 0,0 2 9,-1 0 0,3 0-8,-1 0 0,7 2 0,-4 2 16,0 2 1,6 1-24,-4-1 1,6-4 10,6 4 1,-2-4-1,8-2 0,-6 0 0,5 0 5,3 0 0,-5 0 0,3 0 5,2 0 1,1 0 0,3-2-9,-1-4 1,-5 4 0,-1-4-3,3 5 0,2 1 1,-1-2-1,-1-2 38,-3-2 1,-5 0 0,6 6-20,1 0 1,3 0 0,1 0-16,1 0 1,-1 0 0,1 0-10,-1 0 1,1 0 3,-1 0 1,1 0-6,-1 0 0,-5 6 25,-1 0 25,-7 7 1,4-3 30,-8 7 0,6 1-51,0-1 0,-1 1 1,-5-1-12,0 1 1,0-1-1,-2 1-1,-3-1 0,3-5 1,-4-1-43,4 3 1,2-4 0,0 1-180,0 3 1,0-4-219,0 1-748,0-7 1176,-8 4 0,-2-8 0,-7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3:23.076"/>
    </inkml:context>
    <inkml:brush xml:id="br0">
      <inkml:brushProperty name="width" value="0.08571" units="cm"/>
      <inkml:brushProperty name="height" value="0.08571" units="cm"/>
      <inkml:brushProperty name="color" value="#E71224"/>
    </inkml:brush>
  </inkml:definitions>
  <inkml:trace contextRef="#ctx0" brushRef="#br0">1 0 7624,'10'9'-1765,"1"-3"1765,-7-5 0,10-1 0,-5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8:42.417"/>
    </inkml:context>
    <inkml:brush xml:id="br0">
      <inkml:brushProperty name="width" value="0.08571" units="cm"/>
      <inkml:brushProperty name="height" value="0.08571" units="cm"/>
    </inkml:brush>
  </inkml:definitions>
  <inkml:trace contextRef="#ctx0" brushRef="#br0">81 193 6786,'0'-9'237,"-2"2"328,-3 7-476,-4 0 1,-5 2 0,3 3-133,6 6 1,-2-2-1,-1 2 4,-1 1 1,6 2-1,-2 2 1,3 0 6,2 0 1,0 2 15,0 4 1,0 1 0,0 4 0,0-6 49,0-3 0,0-2 0,2 0-11,3 0 0,4 0 0,7-2-55,0-3 0,0-4 0,0-5 0,0 1-2,0 3 1,0-1 0,2-5 0,2 0 11,1 0 0,0 0 1,-5 0-1,0-2 29,0-3 0,0 1 0,0-6 0,0-1 2,1 2 0,-1-5 1,0 3-1,0-3-2,0-2 1,-6 0 0,-1 0-1,-2 0 12,-3 0 0,3 0 0,-2-2-13,-1-4 0,-2-1 0,-2-3 0,0 4-8,0 4 1,-6 2 0,-1-2 12,-2-3 1,-1-2-1,-6-4 50,0 6 0,5 3 0,2 2 0,0 2-29,0 3 1,4-1 0,-4 4-50,2 0 1,-6 4 0,3-1-65,-5 3 1,-1 2 0,0 0-14,0 0 0,0 0 1,0 0-1,0 2 15,0 3 1,5 2 0,1 6 61,-3-3 0,1 1 0,-1 5 76,3 0 0,6 0 0,-1 0-8,3 0 1,2 0 0,0 0-1,2-2 44,3-3 1,-1 3 0,6-5 0,3 2-22,1 0 0,2-6 0,0 4 0,0 0 173,0 0 0,0-6 0,0 3 1,0-5-88,0-1 0,0 0 0,0 0-207,0 0 0,1 0 1,-1 0-1,0-1-257,0-5 1,0 5 0,-2-7 0,-2 3-150,-1 0 0,-2-2-306,2 1 759,-4 4 0,0-5 0,2 7 0</inkml:trace>
</inkml:ink>
</file>

<file path=ppt/ink/ink2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7:04.342"/>
    </inkml:context>
    <inkml:brush xml:id="br0">
      <inkml:brushProperty name="width" value="0.08571" units="cm"/>
      <inkml:brushProperty name="height" value="0.08571" units="cm"/>
      <inkml:brushProperty name="color" value="#E71224"/>
    </inkml:brush>
  </inkml:definitions>
  <inkml:trace contextRef="#ctx0" brushRef="#br0">0 18 6388,'10'-8'305,"-2"6"-193,-8-5 1,2 7-1,2 2 6,1 3 0,1-1 0,-6 8-43,0 1 1,0 3 0,0 1 0,0 1-31,0-1 0,0 1 0,0-1 0,0 3-38,0 3 0,2-4 1,2 7-1,2-3-60,-2 0 0,-2 2 0,-2-3 0,0 1 26,0-2 0,0-1 0,0-3 0,0 1 1,0-1 1,0 1 0,0-1 0,0 1-210,0-1 0,0 1 0,0-1 20,0 0 1,-6-5-1,-2-2 215,-2-2 0,7-3 0,-5-5 0</inkml:trace>
</inkml:ink>
</file>

<file path=ppt/ink/ink2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7:04.992"/>
    </inkml:context>
    <inkml:brush xml:id="br0">
      <inkml:brushProperty name="width" value="0.08571" units="cm"/>
      <inkml:brushProperty name="height" value="0.08571" units="cm"/>
      <inkml:brushProperty name="color" value="#E71224"/>
    </inkml:brush>
  </inkml:definitions>
  <inkml:trace contextRef="#ctx0" brushRef="#br0">105 157 7045,'0'-17'-1297,"2"5"1474,4 1-78,4-1-87,7-6 1,0 1 42,1 0 0,-8 5 1,-3 2 74,1 2 0,-6 1 63,4 1 59,-4 4-228,6-6 1,-5 8-1,9 0-16,2 0 0,1 0 0,3 0 0,-1 0-15,1 0 0,1 2 0,2 2 0,3 2 2,-3-2 1,4 3 0,0-1 0,1 0 6,-1 2 1,-2-4 0,-5 5 0,-1 1 25,1 0 0,-1-1 0,1 5 0,-1-2-22,0 1 0,1 1 0,-3-1 1,-1-1-7,-2 2 1,-7 1 0,5 3 0,-2-1 1,-4 1 0,4-1 0,-3 1 0,-1-1-11,-2 0 0,-2 1 0,0-1 5,0 1 1,0-1 0,0 1 0,-2-1 2,-4 1 0,3-1 1,-9 1-1,0-1 1,3 1 0,-7-1 0,4 1 0,-5-3 22,-6-3 1,3 3 0,-3-5 0,4 2 35,1-1 1,1-1-1,-1 3 1,1-3 91,-1-2-130,-7 6 15,6-13 0,-9 7 0,7-6 1,-2 2-1,0 2 0,-1-2-4,1-2 1,0 0 0,5 2 0,-1 1-53,-4-1 1,3-2-1,-3-2 1,3 0-231,3 0 1,-6 0 0,-1 0 0,3 0 250,2 0 0,-7 0 0,-1 0 0</inkml:trace>
</inkml:ink>
</file>

<file path=ppt/ink/ink2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7:19.260"/>
    </inkml:context>
    <inkml:brush xml:id="br0">
      <inkml:brushProperty name="width" value="0.08571" units="cm"/>
      <inkml:brushProperty name="height" value="0.08571" units="cm"/>
      <inkml:brushProperty name="color" value="#E71224"/>
    </inkml:brush>
  </inkml:definitions>
  <inkml:trace contextRef="#ctx0" brushRef="#br0">71 36 7375,'0'-10'293,"0"2"-12,0 8 146,0-8 39,0 6-213,0-5-138,0 7 0,0 2-40,0 3 1,0-1 0,0 8-17,0 1 1,0-3 0,0 2 19,0 1 0,0 3 0,0 1-41,0 1 1,0-7 0,0 1 0,0 2 6,0 1 0,0 3 0,0-1-146,0 1 1,0-7 0,0 1 36,0 2 1,0 1-24,0 2 1,0-5-342,0 0-339,0-1-32,-8-1 1,-2-2 798,-7-8 0,-1-8 0,1-2 0</inkml:trace>
</inkml:ink>
</file>

<file path=ppt/ink/ink2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7:20.333"/>
    </inkml:context>
    <inkml:brush xml:id="br0">
      <inkml:brushProperty name="width" value="0.08571" units="cm"/>
      <inkml:brushProperty name="height" value="0.08571" units="cm"/>
      <inkml:brushProperty name="color" value="#E71224"/>
    </inkml:brush>
  </inkml:definitions>
  <inkml:trace contextRef="#ctx0" brushRef="#br0">1 1 7235,'10'0'-409,"-3"0"821,1 0-54,2 0-206,0 0 1,-1 0 233,-3 0-259,-4 0 1,12 2-1,-7 2-70,3 2 0,-4 1 1,4-1-48,-3 6 0,5-2 0,-4-1 0,2 1-62,3 0 0,-3-5 0,0 7 0,-1 0 54,1-3 1,-4 1 0,5-4-52,3 6 0,-4 1 0,-1 1 0,1-4 9,0-3 0,-6 1 0,3-4 0,-1 4-22,0 1 0,0-3 5,-6 6 65,8-1 0,-6 1 0,5-2-20,1-2 0,-4-3-8,8-5 1,-1 0 0,5-2 0,-3-1-11,-1-3 0,-6-2 0,5 2-2,3-5 0,-4 1 0,-1-2 2,-1-1 1,4 3 0,-4-2-8,1-1 0,-5 3 1,4 0-1,-2 1 26,0-1 0,1 4-9,-1-6 0,-2 3 172,8-3-143,-8-3 1,9 5-90,-7-8 62,8 9 0,-11-1 6,9 4-3,-8 4 0,6-6 56,-4 8-15,-5 0-8,7 0 0,-6 0 129,4 0-60,-4-7 56,6 5 109,-8-6-77,0 8 204,0 0-309,0 8 0,0-4 1,2 7 2,3 3 1,-3 1 0,4 3 27,-4-1 0,-2 1 0,0-1-84,0 1 0,0-1 0,0 1-23,0-1 1,0 1 0,0-1 0,0 0-99,0 1 0,0-6 0,0-1-236,0 3 1,0 1-472,0 3 194,0-1 1,0-5 616,0 0 0,-8-9 0,-1 5 0</inkml:trace>
</inkml:ink>
</file>

<file path=ppt/ink/ink2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7:20.716"/>
    </inkml:context>
    <inkml:brush xml:id="br0">
      <inkml:brushProperty name="width" value="0.08571" units="cm"/>
      <inkml:brushProperty name="height" value="0.08571" units="cm"/>
      <inkml:brushProperty name="color" value="#E71224"/>
    </inkml:brush>
  </inkml:definitions>
  <inkml:trace contextRef="#ctx0" brushRef="#br0">1 18 7666,'9'-7'-43,"1"5"132,-4-4 141,-4 4-21,6 2 64,-8 0 41,0 0-250,0 8 0,0-5-46,0 9 0,0 0 1,0 5-1,0 1 82,0-1 0,0 1 0,0-1-315,0 1 1,0-1 0,0 0-313,0 1 1,0-1 135,0 1 0,0-6-69,0-1 117,-8-7 343,6 4 0,-6-8 0,0 0 0,-1 0 0</inkml:trace>
</inkml:ink>
</file>

<file path=ppt/ink/ink2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7:21.426"/>
    </inkml:context>
    <inkml:brush xml:id="br0">
      <inkml:brushProperty name="width" value="0.08571" units="cm"/>
      <inkml:brushProperty name="height" value="0.08571" units="cm"/>
      <inkml:brushProperty name="color" value="#E71224"/>
    </inkml:brush>
  </inkml:definitions>
  <inkml:trace contextRef="#ctx0" brushRef="#br0">18 141 7905,'10'-18'-255,"-3"7"158,-7-1 1,2 2-1,2-3 157,2 1 0,7 8 0,-3-4 1,2 3 49,-1-1 0,-5-2 0,6 4-24,2-2 1,1-1 0,3 3 73,-1-2-202,0 0 138,1 6 16,-1 0-326,1 0 308,-1 0-39,-7 0 41,6 0 14,-7 0-91,9 0-164,-9 8-210,7-6 1,-14 13 239,4-3 1,-6 3 0,-6 1 41,-6-4 1,3 1 0,-3-5 0,-2 0-10,-1-1 0,-3 7 0,-1-4-39,-4-1 52,11-1 177,-11 0-155,13-6 61,-7 13 1,5-13 17,0 4-69,8-4 14,-3 6 89,7-6-74,0 6 1,2-8 15,3 0 0,5 0 0,8 0 124,-1 0 0,0-2 0,1-2 84,-1-2-172,1 0 147,-1 6-144,1 0 17,-9 0-23,7 0-14,-6 0 18,-1 0-18,7 0 0,-6 0 47,7 0-12,1 8-230,-9-6 196,7 6 10,-14-1-211,13-5 197,-13 6-20,6-8 16,-8 8-123,0-6 107,0 13-11,0-5 0,0 2 0,-2-3-47,-4-1 34,-4 6 15,1-12 2,-7 13 1,8-11 4,-3 8-8,-5-8-60,7 11 61,-1-5-3,-6-1 0,13 1-9,-9-4 3,0-4 5,3 6 298,-7-8-182,6 7 57,-7-5-147,7 6 0,-5-8 3,3 0 1,-4 0 0,1-2 0,1-2-2,3-2 1,-1-1 0,-5 3-101,-1-2 0,1-2-145,-1 2 1,1 5-96,-1-5-796,9 4 1117,1 2 0,0 8 0,-2 1 0</inkml:trace>
</inkml:ink>
</file>

<file path=ppt/ink/ink2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7:22.547"/>
    </inkml:context>
    <inkml:brush xml:id="br0">
      <inkml:brushProperty name="width" value="0.08571" units="cm"/>
      <inkml:brushProperty name="height" value="0.08571" units="cm"/>
      <inkml:brushProperty name="color" value="#E71224"/>
    </inkml:brush>
  </inkml:definitions>
  <inkml:trace contextRef="#ctx0" brushRef="#br0">297 53 7826,'18'0'-1112,"-6"-2"969,-1-4 0,-1 2 474,2-7-120,-5 7 1,-7-6-1,-2 6-8,-3-2 1,-5 1-67,-8 5 1,1 0 0,-1 0-202,1 0 1,0 0-1,1 1 1,2 3 80,3 2 1,-1 2-1,-5-4 1,1 4-17,5 1 1,-5 1 0,4 4 0,-3-3 56,-3 3 1,3-5 0,1 3 0,3 2 12,-3 1 0,6 3 0,1-1 1,1 1 4,0-1 1,-6 1 0,6-1-32,3 0 0,1 1 1,2-1-1,0 1-83,0-1 1,0-5 0,0 0 32,0 1 1,7-3 0,5 0-30,4-3 0,1-1 0,0-4 0,1 2 29,-1 2 1,1 0 0,-1-6 3,1 0 0,-1 0 0,1 0 0,-3-2-5,-3-4 1,3 4-1,-3-6 1,4 2 2,1 1 0,-5-7 0,-1 4 3,3-2 0,-4 5 0,-1-7-13,-1-2 1,0 5 0,-4-3-5,2-2 0,-1 5 0,-5-3-17,0-1 1,-2 3-93,-3-2 0,-5 8 1,-8-1 101,1 3 0,-8 2 42,-4 0 1,-2 0 0,1 0-6,7 0 0,4 0 1,1 0 4,1 0 1,5 0 0,2 2-54,3 3 32,1-3 0,6 8 1,2-6-1,4 2 0,3-1 0,9-5-12,-1 0 0,1 0 1,-1 0 2,1 0 0,-1 0 1,1-1-1,-1-3 40,1-2 1,-1-2-1,0 4 42,1-2 0,-1 1 0,-1 3-18,-4-4 1,3 4 47,-3-4 1,3 4-52,3 2 1,-7 0 0,1 0-73,2 0 0,-1 2 1,1 2 51,-3 2 0,-7 2 0,4-3-26,0 7 1,-6-2 0,4 1-86,-4 3 1,-2-4 0,-2 1 5,-4 3 0,4-4 0,-6 1-225,0 3 1,6-5-968,-3 3 608,3-8 660,2 4 0,7-16 0,3-2 0,8-7 0</inkml:trace>
</inkml:ink>
</file>

<file path=ppt/ink/ink2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7:22.911"/>
    </inkml:context>
    <inkml:brush xml:id="br0">
      <inkml:brushProperty name="width" value="0.08571" units="cm"/>
      <inkml:brushProperty name="height" value="0.08571" units="cm"/>
      <inkml:brushProperty name="color" value="#E71224"/>
    </inkml:brush>
  </inkml:definitions>
  <inkml:trace contextRef="#ctx0" brushRef="#br0">1 53 7826,'11'-16'-1115,"1"5"1599,-8-5 347,11 14-612,-13-6 0,6 10-118,-8 4 0,0-2 1,0 8-43,0 1 0,6 3 0,0 1-97,-3 1 0,-1-1 0,-2 1-165,0-1 1,0 1 0,0-1 36,0 0 1,0 1-1,-2-3 1,-1-1-191,-3-2 1,-2-3-1,4 5 63,-2-2 0,-1-8 293,1 1 0,-4-3 0,-7-2 0</inkml:trace>
</inkml:ink>
</file>

<file path=ppt/ink/ink2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7:23.494"/>
    </inkml:context>
    <inkml:brush xml:id="br0">
      <inkml:brushProperty name="width" value="0.08571" units="cm"/>
      <inkml:brushProperty name="height" value="0.08571" units="cm"/>
      <inkml:brushProperty name="color" value="#E71224"/>
    </inkml:brush>
  </inkml:definitions>
  <inkml:trace contextRef="#ctx0" brushRef="#br0">0 88 7617,'0'-17'-736,"0"5"1,2 3 816,4 1 1,-2 0 0,8 4 31,1-2 0,-3 0 0,2 5 7,1-5 1,3 4 0,1-4-34,1 4 0,-1 2 0,0 0-6,1 0 1,-1 0 0,1 0-7,-1 0 1,1 0 0,-1 0-23,1 0 1,-1 0 0,1 0 0,-3 2 17,-3 4 1,3-4-1,-5 5-140,0 1 1,17 0 0,-4 6 49,0-3 0,-1-1 0,-7 3-26,-3-1 0,2 0 11,-9 5 0,1 1 0,-6-1-14,0 1 0,0-1 1,-2-1-1,-2-3 6,-1-1 0,-9-1 0,-2 7 42,-11-1 1,6-5 0,-8-2 0,9-1-5,9 1 1,-5-4 0,5 4 14,-5-3 0,-1 5 212,-1-6 0,3 2 0,1-4-54,2 1 0,7 1 0,-7-6-55,-2 0 0,-1 0 0,-3 0 17,1 0 1,5 0 30,1 0-280,-1-8-294,2 7 0,1-7-1471,3 8 1883,4 0 0,-14-8 0,7-2 0</inkml:trace>
</inkml:ink>
</file>

<file path=ppt/ink/ink2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7:26.699"/>
    </inkml:context>
    <inkml:brush xml:id="br0">
      <inkml:brushProperty name="width" value="0.08571" units="cm"/>
      <inkml:brushProperty name="height" value="0.08571" units="cm"/>
      <inkml:brushProperty name="color" value="#E71224"/>
    </inkml:brush>
  </inkml:definitions>
  <inkml:trace contextRef="#ctx0" brushRef="#br0">298 88 7508,'0'-12'-389,"0"1"1,0 5 520,0-6 0,0 6-69,0-5 1,-8 7-1,-4-4-17,-3 0 1,3 6-1,0-4 1,-1 5 43,-3 1 0,5 0 1,-1 0-73,-2 0 1,-1 0 0,-3 0 0,1 0 32,-1 0 1,1 5-1,0 3 1,1 2-57,4 3 1,-1-3-1,5 2 6,-2 1 1,6 3 0,-1 1-79,3 1 1,2-1-6,0 1 0,0-7 95,0 1 1,0-6-1,2 4 21,3-3 0,-1-1 0,8-6-19,2 0 1,-5 0-1,3 0 0,1 0 1,3 0-1,1 0 1,1 0 6,-1 0 1,-5 0-1,0 0 1,-1 2 4,-1 4 1,6-4 0,-5 4-28,5-4 1,-5 0 0,1 1 0,2 3-10,1-2 1,-3-2 0,-1 0-13,3 4 0,0-2 0,-1 5-11,-1-1 0,-3 0 0,5-4 0,-4 4-40,-2 1 1,-3-3-1,-3 4 19,4-2 1,-4-1 31,4-1 0,-6 2 26,-6 4 0,2 1 1,-6-5 63,3 2 0,-7-7 1,2 3-21,-3-4 1,3 4 0,1 0 13,-3-2 0,-1 0 0,-3-1 0,1 3-11,-1-2 0,1-2 0,-1-2 1,1 0-37,-1 0 1,1 0-1,-1 0 1,1 0 21,-1 0 0,7 0 0,-1 0-22,-1 0 0,-3 0 16,-1 0 0,5 0-93,0 0-745,8 0 261,-3 0 1,9-6-89,3 0 633,5 1 0,15-3 0,3-2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8:42.766"/>
    </inkml:context>
    <inkml:brush xml:id="br0">
      <inkml:brushProperty name="width" value="0.08571" units="cm"/>
      <inkml:brushProperty name="height" value="0.08571" units="cm"/>
    </inkml:brush>
  </inkml:definitions>
  <inkml:trace contextRef="#ctx0" brushRef="#br0">0 1 7597,'9'7'-211,"-4"4"1,3-2 0,-3 1 213,-2 3 0,-1 1 0,0 2 0,2 0-2,1 0 0,0 0 0,-5 0-98,0 0 1,6 0-1,-1 0 60,-1 0 37,-3 0 0,6 0 0,2 0 0</inkml:trace>
</inkml:ink>
</file>

<file path=ppt/ink/ink2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7:28.045"/>
    </inkml:context>
    <inkml:brush xml:id="br0">
      <inkml:brushProperty name="width" value="0.08571" units="cm"/>
      <inkml:brushProperty name="height" value="0.08571" units="cm"/>
      <inkml:brushProperty name="color" value="#E71224"/>
    </inkml:brush>
  </inkml:definitions>
  <inkml:trace contextRef="#ctx0" brushRef="#br0">367 1 7236,'0'9'-853,"0"-1"1342,0-8 197,0 0-637,-8 0 0,-1 0 0,-9 0-25,1 0 1,1 2 0,3 2-1,1 2-18,-2-2 1,-1 3-1,-3-1 1,1 0-27,0 2 0,-1-4 0,1 5 0,-1 1 10,1 0 0,-1-5 0,1 7 6,-1 2 1,1 1 0,1 3 28,5-1 1,1-1 0,6-3 0,-2-1-16,2 2 1,2 1 0,2 2-1,0 1-6,0-1 1,0-5-1,0 0 1,0 1-8,0 3 0,0-5 0,0 1-6,0 2 0,8 1 4,4 3 1,3-7 2,3 1 0,-1-8 1,-1 4-5,-5-1 0,5-5 1,-4 4-12,3-4 1,3-2 0,-1 0 11,1 0 1,-1 0 0,-1-2 0,-3-2-5,-1-2 0,-3-1 1,5 3-1,-2-2 12,1 2 0,-3-6 1,0-1 8,-3-5 0,5 5 0,-6-1-9,-2-2 1,-2 5 0,-2-3-2,0-2 0,0 5 0,0-3-5,0-2 1,-2 5 1,-4-3 1,-4 8-1,-7-2-1,-1 4 0,1 2 0,-1 0-38,1 0 1,-1 0-7,1 0 1,0 0 1,-1 0 1,8 2 89,5 4-22,3-4 1,4 6-1,3-8-18,7 0 0,-2 0 0,1 0 3,3 0 1,1 0 0,3 0-9,-1 0 1,-5 0 0,0 0-10,1 0 1,3-2 0,1-2 5,1-2 0,-1 0 1,-1 5 1,-5-5 0,5 4 0,-4-4 7,3 4 0,-3 2 0,-1 0 44,3 0 0,-4 0 0,1 0 32,3 0 1,-4 0 38,1 0-83,-7 0 0,6 6 0,-6 2 34,1 1 1,1-3 0,-6 6-19,0 1 1,0-3 0,0 2-51,0 1 0,0 3 0,0 1-45,0 1 0,0-7 0,0 1 20,0 2 1,0-5-693,0 3 330,-7 0 1,3-3-639,-8-3 1020,8-4 0,-4-10 0,8-1 0</inkml:trace>
</inkml:ink>
</file>

<file path=ppt/ink/ink2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7:28.408"/>
    </inkml:context>
    <inkml:brush xml:id="br0">
      <inkml:brushProperty name="width" value="0.08571" units="cm"/>
      <inkml:brushProperty name="height" value="0.08571" units="cm"/>
      <inkml:brushProperty name="color" value="#E71224"/>
    </inkml:brush>
  </inkml:definitions>
  <inkml:trace contextRef="#ctx0" brushRef="#br0">53 0 6845,'9'2'600,"-3"4"1,-4 4-536,-2 7 1,2 1-1,2-1 63,2 1 1,0-1 0,-6 0-19,0 1 0,0-1 1,0 1-183,0-1 0,0 1-340,0-1 1,0 1-56,0-1 1,0-5 75,0-1 0,-8-7 391,-4 2 0,3-4 0,-3-2 0,-2 0 0,-1-8 0,-3-1 0</inkml:trace>
</inkml:ink>
</file>

<file path=ppt/ink/ink2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7:28.909"/>
    </inkml:context>
    <inkml:brush xml:id="br0">
      <inkml:brushProperty name="width" value="0.08571" units="cm"/>
      <inkml:brushProperty name="height" value="0.08571" units="cm"/>
      <inkml:brushProperty name="color" value="#E71224"/>
    </inkml:brush>
  </inkml:definitions>
  <inkml:trace contextRef="#ctx0" brushRef="#br0">0 140 7064,'6'-12'0,"2"3"0,0-1-207,0 0 1,5-1-1,-1-5 400,3 5 0,-3-3 1,0 6-1,1 0-119,3 1 1,1 1 0,-1 4 0,-3-2 12,-1-2 1,0 0-1,5 6 1,0 0-22,1 0 1,-1 0-1,1 0 1,-1 0-11,1 0 0,-1 0 1,1 2-1,-1 2-8,1 2 0,-1 6 0,1-5 0,-1 1-49,0 0 0,1 6 0,-1-5 1,1 3-40,-1 0 1,1-3 0,-3 5 0,-1-3-1,-2 3 1,-7 0 0,5-1 0,-2-1 32,-4 1 0,-2-3 0,-2 2 15,0 1 0,0 3 45,0 1 1,-8 1-1,-4-1-64,-3 1 1,-3-1 0,1-1 53,-1-5 1,1 5 0,-1-6 0,1-1 33,-1-3 1,1 2-1,0-2 1,-1 0 31,1 1 1,-1-5-1,1 4 1,-1-4 4,1-2 0,-7 0 0,1 0 0,2 0-55,1 0 1,3 0 0,0 0 0,-1 0-143,1 0 1,5 0 0,0 0-298,-1 0 1,3 0-286,-2 0-1408,8 0 2073,-3-8 0,-1-1 0,-2-9 0</inkml:trace>
</inkml:ink>
</file>

<file path=ppt/ink/ink2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7:30.785"/>
    </inkml:context>
    <inkml:brush xml:id="br0">
      <inkml:brushProperty name="width" value="0.08571" units="cm"/>
      <inkml:brushProperty name="height" value="0.08571" units="cm"/>
      <inkml:brushProperty name="color" value="#E71224"/>
    </inkml:brush>
  </inkml:definitions>
  <inkml:trace contextRef="#ctx0" brushRef="#br0">70 36 7870,'0'-12'-323,"0"0"637,0 9-175,0-5-43,0 8 226,0 0 1,0 8-203,0 3 0,-6 5 1,0 1-77,2 1 0,2-1 0,2 1-46,0-1 0,0 1 0,0-1 7,0 0 0,0 1 1,0-1-60,0 1 1,0-6 0,0-1-11,0 3 1,0-5 0,0 3-101,0 2 1,0-5-117,0 3 0,-2 0 28,-3 5 1,1-7 0,-6-2-975,2-1 1226,2-5 0,-1 6 0,-3-8 0</inkml:trace>
</inkml:ink>
</file>

<file path=ppt/ink/ink2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7:31.634"/>
    </inkml:context>
    <inkml:brush xml:id="br0">
      <inkml:brushProperty name="width" value="0.08571" units="cm"/>
      <inkml:brushProperty name="height" value="0.08571" units="cm"/>
      <inkml:brushProperty name="color" value="#E71224"/>
    </inkml:brush>
  </inkml:definitions>
  <inkml:trace contextRef="#ctx0" brushRef="#br0">0 36 7694,'2'-10'-427,"4"4"0,-2 4 551,8 2 0,-6 0 37,5 0 0,-5 0 6,6 0 0,-1 8 0,7 2-101,-1-1 1,-5 5 0,-1-6-75,3 2 1,0 1 0,-1 5 0,-3-3-21,-2-1 1,3-6 0,-3 3 0,0 1 21,0 0 0,3-4 1,-3 3-26,2-1 1,-4 4-10,5-6 32,1-1-55,-2-5 1,3-2 33,-7-3 0,2 3 0,-4-6-13,1 0 0,7-2 0,-4-5 34,2 3 0,-5-1 0,5 5-17,-2-2 0,3 4 0,-3-3-16,2 1 1,2-4-1,3 5 30,-3-3 0,3 6 0,-5-4 0,2 2 16,-1 1 1,1-3 0,5 4 4,1-2 0,-1 0 0,-1 4 46,-5-3 0,5 3-15,-4-4 0,3 4 57,3 2-89,-9 0 1,5 2 37,-8 4 1,0-3 0,-5 7 79,5-2 0,-4 0-14,4-2 0,-4 3-50,-2 9 0,0-1 0,0 1-26,0-1 0,0 1 0,0-1 14,0 0 0,0 1 0,0-1-37,0 1 1,0-6 0,0-1 12,0 3 1,0 1-312,0 3 0,0-7-555,0 1-162,0-8 1001,0 4 0,0-8 0,8 0 0,1 0 0</inkml:trace>
</inkml:ink>
</file>

<file path=ppt/ink/ink2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7:31.990"/>
    </inkml:context>
    <inkml:brush xml:id="br0">
      <inkml:brushProperty name="width" value="0.08571" units="cm"/>
      <inkml:brushProperty name="height" value="0.08571" units="cm"/>
      <inkml:brushProperty name="color" value="#E71224"/>
    </inkml:brush>
  </inkml:definitions>
  <inkml:trace contextRef="#ctx0" brushRef="#br0">1 18 7847,'0'-10'248,"2"2"2,4 8 0,-4 2-72,3 4 1,-3 4 0,-2 7-146,0 1 1,0-1-1,0 0 1,0 1-39,0-1 1,0 1 0,0-1 0,0 1-103,0-1 1,0 1-1,0-1-241,0 1 0,0-7 0,0 1-314,0 2-319,0-7 981,0 1 0,-7-8 0,-3 0 0</inkml:trace>
</inkml:ink>
</file>

<file path=ppt/ink/ink2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7:32.660"/>
    </inkml:context>
    <inkml:brush xml:id="br0">
      <inkml:brushProperty name="width" value="0.08571" units="cm"/>
      <inkml:brushProperty name="height" value="0.08571" units="cm"/>
      <inkml:brushProperty name="color" value="#E71224"/>
    </inkml:brush>
  </inkml:definitions>
  <inkml:trace contextRef="#ctx0" brushRef="#br0">0 88 7925,'0'-12'-246,"0"1"0,2 7 1,4-2 355,6 4 0,-2-4 1,1 1-1,3-1-49,1-2 0,3 6 1,-1-4-1,3 2 42,3-2 0,-4 5 0,7-5 0,-3 4-26,0 2 1,0 0-1,-5 0 1,-1 0-154,1 0 1,-7 0 6,1 0 1,-6 6 0,4 1-5,-3 3 0,-3 2 0,-8 5-50,-1 1 1,-9-7 0,2-1 0,-3 0 69,-3-1 0,1-3 0,-1 6 0,1-1 32,0-1 1,-1 0 0,1-6-47,-1 2 1,6 5 78,1-5 7,7 0 0,4-6 1,12 0 17,3 0 1,3 0-1,-1 0 1,1 0-2,-1 0 0,0 0 0,1 0 0,-1 0 2,1 0 0,-1 0 1,1 0-1,-1 0 32,1 0 0,-1 0 0,1 0 0,-1 2-18,1 4 0,-7-4 0,-1 5 0,0-1-27,-1 0 0,-5 2-110,2-2 0,2 3 51,-2 9 0,-1-1 19,-5 1 1,0-7 0,-2-1-1,-1 0 16,-3-1 1,-2-3 0,2 6 14,-5 1 1,1-5 0,0 0 0,0-2 12,1 0 1,-3-1 0,-5-3 0,-1 2 23,1 2 0,-1 0 0,1-6 0,-1 0 4,1 0 1,-6 0 0,-1 0 0,3 0-37,2 0 1,1 0 0,1 0 0,-1 0-8,1 0 1,5 0 0,0-2-323,-1-4-194,5 4 68,0-6 0,10 7 1,4-3 433,6-2 0,3-8 0,3 5 0</inkml:trace>
</inkml:ink>
</file>

<file path=ppt/ink/ink2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7:33.748"/>
    </inkml:context>
    <inkml:brush xml:id="br0">
      <inkml:brushProperty name="width" value="0.08571" units="cm"/>
      <inkml:brushProperty name="height" value="0.08571" units="cm"/>
      <inkml:brushProperty name="color" value="#E71224"/>
    </inkml:brush>
  </inkml:definitions>
  <inkml:trace contextRef="#ctx0" brushRef="#br0">350 88 7548,'0'-11'-310,"0"-1"299,0 8 1,0-6 78,0 5 1,-8 1 17,-4-8 1,3 8 0,-3-2 14,-2 4 1,-1 1 0,-3-3-42,1-2 0,-1 0 0,1 6 0,0 0 17,-1 0 0,1 0 1,-1 2-74,1 4 0,-1 2 0,1 5 0,-1-3-46,1-2 0,5 3 1,2-3-1,1 0-37,-1-1 1,6 7-4,-2-2 1,4 3 72,2 3 1,0-7 20,0 1 10,0-8 1,2 6 0,4-7-16,6 3 0,3 0 0,3-6-10,-1 0 0,-5 0 1,0 0-4,1 0 0,3 0 53,1 0 0,1 0-33,-1 0 1,1 0 0,-3 2-13,-3 4 1,3-2 7,-3 7 1,-2-7 0,-1 4 0,1-2-79,0 0 1,-4 7 3,5-1 1,-7-2 0,2 1 21,-4 3 0,-2-4 27,0 1 1,0 1 14,0 5 0,-2-7 0,-2-2 0,-4-2 46,-1-1 0,3 1 1,-6-4 30,-2 4 1,5-4-1,-3 4-5,-1-4 1,-3-2-1,-1 0-32,-1 0 0,1 0 0,-1 0-38,1 0 1,-1 0-1,1 0 29,-1 0-389,1 0-376,-1 0-202,9 0 298,1 0 638,8 0 0,0 0 0,0 0 0</inkml:trace>
</inkml:ink>
</file>

<file path=ppt/ink/ink2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7:34.842"/>
    </inkml:context>
    <inkml:brush xml:id="br0">
      <inkml:brushProperty name="width" value="0.08571" units="cm"/>
      <inkml:brushProperty name="height" value="0.08571" units="cm"/>
      <inkml:brushProperty name="color" value="#E71224"/>
    </inkml:brush>
  </inkml:definitions>
  <inkml:trace contextRef="#ctx0" brushRef="#br0">332 18 7925,'16'-2'-709,"-5"-4"694,-3 4 1,-10-6 0,-4 8 43,-5 0 1,-5 0-1,-1 0 72,-1 0 1,1 0 0,-1 0-19,1 0 1,5 0 0,1 0-1,-1 2-24,2 4 1,-5-2 0,3 6-1,-2-1-20,3 1 1,-5-4-1,5 6 1,-3 1-67,2 3 1,-1-5-1,5 1 1,0 2 32,1 1 0,-5 3 0,4-1 2,-2 0 1,5 1-1,-5-1 1,2 1-27,4-1 1,2 1 0,2-1 5,0 1 0,0-7 1,0 1-1,2 0 11,4-3 0,-2 1 1,8-6-1,-1 4 7,-1 1 1,5-5 0,-3 2-1,4-4-26,1-2 0,1 2 1,-1 2-1,0 2-12,1-2 1,-1-2-1,1-2 24,-1 0 1,1 0 0,-1 0 0,1-2 2,-1-4 1,-5 4 0,-1-6-7,3 0 1,0-1 31,-3-9 1,3 1-10,-8-1 0,0 1 0,-6-1-28,0 1 1,0 5 0,0 1-12,0-3 1,-6 4 0,-2 1-15,-2 1 0,4 2 0,-5 6 0,-3 0 32,-1 0 0,-5 0 0,-1 0 0,-2 0 0,-1 0 0,7 2 7,-1 4 0,3-2 1,1 5 11,3-1 0,7 0-4,-2-2 3,4-4 0,4 5 0,4-7-1,5 0 1,-1 0 0,2 0-4,1 0 0,3 0 1,-1-2-1,-1-1 2,-2-3 1,-1 0 0,7 6 0,-1 0 11,1 0 1,-1 0 0,1-2-6,-1-4 1,1 4-1,-1-4 14,0 4 1,-1 0 0,-2-1 0,-3-3 15,3 2 1,-5 2-1,3 2 81,2 0 1,-5 0-73,3 0 1,-6 0 3,6 0 1,-9 8-55,3 3 0,-4-1 1,-2 2-3,0 1 1,0-3 0,0 2-29,0 1 1,0-3 0,-2 0-1,-2-1-227,-1 1 0,-1-4 112,6 5 0,-2-1 0,-2 4-835,-2-3 977,0-7 0,6 12 0,0-6 0</inkml:trace>
</inkml:ink>
</file>

<file path=ppt/ink/ink2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7:35.236"/>
    </inkml:context>
    <inkml:brush xml:id="br0">
      <inkml:brushProperty name="width" value="0.08571" units="cm"/>
      <inkml:brushProperty name="height" value="0.08571" units="cm"/>
      <inkml:brushProperty name="color" value="#E71224"/>
    </inkml:brush>
  </inkml:definitions>
  <inkml:trace contextRef="#ctx0" brushRef="#br0">0 35 7206,'0'-11'67,"0"-1"0,2 8 109,4-2 81,-4 4-137,13 2 0,-13 2 0,4 4-66,-4 6 0,-2-3 0,0 3 1,0 2-4,0 1 1,0 3-1,0-1 1,0 1-80,0-1 1,0 0 0,0 1-19,0-1 1,0 1 0,0-1-175,0 1 0,0-7 0,0 1-108,0 2 0,0-5 83,0 3 245,0-8 0,0 4 0,0-8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8:43.743"/>
    </inkml:context>
    <inkml:brush xml:id="br0">
      <inkml:brushProperty name="width" value="0.08571" units="cm"/>
      <inkml:brushProperty name="height" value="0.08571" units="cm"/>
    </inkml:brush>
  </inkml:definitions>
  <inkml:trace contextRef="#ctx0" brushRef="#br0">353 1 7577,'-7'9'-208,"0"0"0,-5-6 191,1 3 0,6-1 0,-4-3 0,0 1-4,0 3 1,3 1 0,-4-4-1,-3 3 71,-1-3 0,3 4 0,1 0 0,-3 1-35,-1-1 0,0 0 0,1-4-49,3 3 0,-1-1 0,-5-3 0,0 1 3,0 3 0,0 4 0,0-4 18,0-3 1,0 5 5,0-3 101,7 7 1,1-8-24,8 7 1,8-8 0,2 4-39,5 0 1,1-5 0,0 4-36,0-5 0,0-1 0,0 2 0,0 2 25,0 1 0,0 0 1,0-5 58,0 0 0,0 6 1,0-1-1,0-1-29,0-3 1,0-1-1,0 2-35,0 3 0,0-1-91,0 7-247,-7-8 197,-2 12 0,-7-12 0,-2 6 60,-3-2 1,-4 4 0,-7-6 0,2 1 58,3 1 1,-3-6 0,3 7 0,-3-3 24,-2 0 1,0 6 0,2-4 0,1 0 11,3 0 0,-1 0 0,-5-1-7,0 5 1,5-4-1,2 0-28,2 0 0,2-4-50,5 8 19,0-7 1,2 8 53,3-6 1,-2 1-1,8-4 45,2 3 1,-4-1-1,1-5-34,3 0 0,1 0 0,2 0 0,0 0 72,0 0 1,0 0-1,0 0 1,0 2 8,0 3 0,0-3 0,0 3-90,0-3 1,0-2-1,0 0 13,0 0 1,0 0 0,0 0-167,0 0 1,-5 0-552,0 0 1,-6 0 680,6 0 0,0-7 0,5-2 0</inkml:trace>
</inkml:ink>
</file>

<file path=ppt/ink/ink2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23:57:35.927"/>
    </inkml:context>
    <inkml:brush xml:id="br0">
      <inkml:brushProperty name="width" value="0.08571" units="cm"/>
      <inkml:brushProperty name="height" value="0.08571" units="cm"/>
      <inkml:brushProperty name="color" value="#E71224"/>
    </inkml:brush>
  </inkml:definitions>
  <inkml:trace contextRef="#ctx0" brushRef="#br0">1 53 7925,'12'-9'-694,"-1"3"1,-5 2 0,6 0 897,1-2 0,3 0 0,1 6-151,1 0 1,-1-2 0,1-1 56,-1-3 0,1 0 0,-1 6-17,1 0 0,-1 0 1,0 0-1,1 0-11,-1 0 0,1 0 0,-1 0 0,3 0-2,3 0 0,-4 0 0,5 0 0,-5 0-45,-1 0 1,-1 0-1,0 2-38,1 4 0,-3-2 1,-1 5-1,-4 1-7,-2 0 1,-1-5 0,-3 7 16,2 2 1,0 1 0,-4 1 0,2-3-35,1-1 1,1 0 0,-6 5 0,0 1 11,0-1 0,0 0 0,0 1-30,0-1 0,0 1 1,-2-1-30,-4 1 1,3-1 51,-9 1 1,6-3 91,-5-3 0,-1 1 0,-6-7-46,1-2 1,-1-2 0,1-2 0,-2 0 42,-5 0 1,5 0 0,-4 0 0,3 0 6,3 0 0,-1 0 0,1 0 0,-1 0 8,1 0 0,-1 0 0,1 0 0,0 0 52,-1 0 1,1 0-1,-1 0 1,1 0-23,-1 0 1,1 0-1,-1 0-70,1 0 0,-1 2-41,1 4 0,5-2-36,1 7 1,7-5-84,-2 6 1,4-6-599,2 5 0,0-5 716,0 6 0,0-8 0,0 3 0</inkml:trace>
</inkml:ink>
</file>

<file path=ppt/ink/ink2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07:21.289"/>
    </inkml:context>
    <inkml:brush xml:id="br0">
      <inkml:brushProperty name="width" value="0.05" units="cm"/>
      <inkml:brushProperty name="height" value="0.05" units="cm"/>
    </inkml:brush>
  </inkml:definitions>
  <inkml:trace contextRef="#ctx0" brushRef="#br0">0 10916 20554,'0'10'1869,"0"-3"-1394,0-7 0,0-2 107,0-3 20,0 3-153,0-6-260,0 8-134,0-8 1,0 4 687,0-7-711,0 7 0,0-6 8,0 4 0,0-3-20,0-9 1,0 1-1,0-1-20,0 1 0,0-1 1,0 1-11,0-1 1,0 1 0,0-1-15,0 1 1,0 5-13,0 1 1,0 5 12,0-6 1,0 6 17,0-5 0,0 5-10,0-6 0,0 6 57,0-5 1,0 5-38,0-6 1,0 6-7,0-5-24,0 7 0,0-6 9,0 4 0,0 3 16,0-9 0,0 0 5,0-5 0,0-1-5,0 1 1,0-1 0,0 1 0,0-1 1,0 7 0,0-1-11,0-1 0,0 3 1,0-2-7,0-1 1,0 3 0,0-2-13,0-1 0,0 3 19,0-2 1,0 1 8,0-7 1,0 1 0,0-1 1,0 1 1,0-1 0,0 1 0,0 0-4,0-1 0,0 6 1,0 1-39,0-3 1,0-1 0,0-3 13,0 1 0,0-1 0,0 1 18,0-1 1,0 7 0,0-1-16,0-2 0,0-1 1,0-3 6,0 1 1,0 0 0,0-1 11,0 1 1,0-1-6,0 1 0,0-1 21,0 1 1,0-1-6,0 1 1,0 5-9,0 1 0,0-1-1,0-6 0,0 7 0,0-1 0,0-1 0,0 3 0,0-2 0,0-1 0,0-3 0,0-1 0,0-1 0,0 1 0,0-1 0,0 1 0,0-1 0,0 1 0,0-1 0,0 1 0,0-1 0,0 1 0,0 0 0,0-1 0,0 1 0,0-1 0,0 1 0,0-1 0,0 1 0,0-1 0,0 1 0,0-1 0,0 1 0,0-1 0,0 1 0,0 0 0,0-1 0,0 1 0,0-1 0,0-5 0,0 0 0,0 1 0,0 3 0,0-4 0,0-1 0,0 3 0,0 1 0,0 1 0,0-2 0,0-3 0,0 3 0,0 2 0,0 1 0,0 1 0,0-1 0,0 1 0,0-1 0,0 1 0,0-1 0,0-5 0,0 0 0,0 2 0,0 1 0,0 3 0,0-3 0,0-1 0,0-2 0,0-1 0,0 5 0,0-2 0,0-3 0,0 1 0,0 4 0,0-3 0,0-1 0,0 0 0,0 3 0,0-1 0,0-2 1,0-1 0,0 7 0,0-1 0,0 1 1,0-2-1,0-3 1,0-1-1,0 2 0,0 1 0,0 3 0,0-1 2,0 1 0,0-1 1,0 1-1,0-3-1,0-3 1,0 4-1,0-6 1,0 1 7,0 1 1,0-6 0,0 4 0,0-1 3,0 1 1,0-4-1,0 4 1,0-2-14,0-4 0,0 3 0,0-1 0,0-2 3,0-2 0,0-2 1,0 0-1,0-1-12,0-5 1,0 4 0,0-6-1,0 3 6,0-1 0,0 0 0,0 4 0,0-2 0,0-1 1,0-1-1,0 6 1,0 0 0,0 0 1,0 0 0,0 0 0,0 2-11,0 4 0,0-4 0,0 4 0,0-2-3,0 2 1,0-4 0,0 6 0,0-2 11,0 0 1,0 1 0,0-3 0,0 2 1,0-2 1,0 4 0,0 0 0,0 2-2,0 3 0,0-3 1,0 0-1,0 0 2,0-1 1,0-3-1,0 4 1,0 0-1,0 0 1,0-5 0,0 5 0,0-2-2,0-4 0,0 4 0,0-2 0,0 0 0,0 1 0,0-3 0,0 6 1,0-2-1,0-4 0,0 0 0,0 0 0,0 2 0,0-2 0,0-2 0,0 0 0,0 2 0,0 2 0,0-1 0,0-4 0,0 1 0,0 3 1,0-3 0,0 4 0,0-4 3,0-2 0,0 1 1,0-3-1,0 0 3,0 2 0,0-10 1,0 10-1,0-2 0,0 1 0,0-5 0,0 0 0,0 2 0,0 2 1,0 2-1,0-1 1,0-3-7,0-2 0,0 0 0,0 8 0,0 2 3,0 2 1,0 0 0,0-6 0,0 2-8,0 4 1,0-4 0,0 4 0,0-4 4,0-2 0,0 0 0,0 0 0,0 2 0,0 4 1,0-4 0,0 4 0,0-4 0,0-2 1,0 0-1,0 2 1,0 2 14,0 2 1,0 2 0,0-4 0,0 2 1,0-2 1,0 3-1,0-1 1,0 0-15,0 2 0,0-6 0,0 4 1,0-4-6,0-2 0,0 2 1,0 2-1,0 2 0,0-2 1,0-2 0,0-2-1,0 0-2,0 0 0,0 0 0,0 2 0,0 2 23,0 2 1,0 0 0,0-6 0,0 0-5,0 0 0,0 0 0,0 0 0,0 2-5,0 4 1,0-4-1,0 4 1,0-4-10,0-2 0,0 2 0,0 2 0,0 2 8,0-2 1,0-2 0,0 0-1,0 2 1,0 2 1,0 2-1,0-2 1,0 3-8,0 1 0,0 4 1,0-6-1,0-1-3,0 1 1,0 6 0,0-2-1,0 1-4,0-1 0,0 4 1,0-5-1,0 5 1,0 1 1,0 1 0,0-2-1,0-3 7,0-1 0,0 0 0,0 5 1,0 1 16,0-1 0,0 1 0,0-1 0,0 1-1,0-1 1,0 1 0,0-1-1,0 1-12,0 0 1,0-7 0,0 1 0,0 2-9,0 1 1,0 3-1,0-1 1,0 1-4,0-1 1,0-5-1,0 0 1,0 1 3,0 3 1,0 0-1,0-3 1,0-1-11,0 2 1,0 1 0,0 1 0,0-2 32,0-3 1,0 1 0,0 5-1,0 1-16,0 0 0,0-1 1,0 1-1,0-1 0,0 1 1,0-1 0,0 1-16,0-1 1,0 1-1,0-1 3,0 1 1,0-1 0,0 1-3,0 0 1,0-1-1,0 1 3,0-1 1,0 1-1,0-1 2,0 1 0,0 5 0,0 0 0,0-1 1,0-3 0,0-1-1,0-1 1,0 7 0,0-1 0,0-1 0,0-3 0,0-1 1,0-1 0,0 1-1,0-1 0,0 1 0,0-1-1,0 1 0,0 5 1,0 0-2,0-1 1,0-3 0,0-1-3,0-1 1,0 7-1,0-1-4,0-1 1,0-3-1,0-1-7,0-1 1,0 6 71,0 1 0,0-1-50,0-5 0,0 5-20,0 0 0,0 7 1,0-7 0,0 6-5,0-5 0,0-1-13,0-6 0,0 7 15,0-1 0,0 6-21,0-5 14,0 7 11,0-12 0,0 12 0,0-7 0,0 5 10,0-6 0,0 6 9,0-5 1,0-1-4,0-5 0,0 5-13,0 0-3,0 1 5,0-7 0,0 7-4,0-1 45,0 8 1,0-6-18,0 5 1,0 1-13,0-8-22,0 8 1,0-11 1,0 11-9,0-8 1,0 6-3,0-5 1,0 5 0,0-6 1,0 6-2,0-5 1,0 5-26,0-6 25,0 8 0,0-5 0,0 3 7,0 4 1,0-8-16,0 4 6,0 4 5,0-13 8,0 13 0,0-8-215,0 4-15,0 5-309,0-7 127,0 8 419,0 0 1,0 8-1,0 1 1</inkml:trace>
</inkml:ink>
</file>

<file path=ppt/ink/ink2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07:39.142"/>
    </inkml:context>
    <inkml:brush xml:id="br0">
      <inkml:brushProperty name="width" value="0.05" units="cm"/>
      <inkml:brushProperty name="height" value="0.05" units="cm"/>
    </inkml:brush>
  </inkml:definitions>
  <inkml:trace contextRef="#ctx0" brushRef="#br0">1 1 22321,'9'0'74,"-1"0"-96,-8 0 307,0 0-328,-8 0 66,6 0 8,-5 0-111,7 0 70,0 0 0,0 0 1</inkml:trace>
</inkml:ink>
</file>

<file path=ppt/ink/ink2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07:42.311"/>
    </inkml:context>
    <inkml:brush xml:id="br0">
      <inkml:brushProperty name="width" value="0.05" units="cm"/>
      <inkml:brushProperty name="height" value="0.05" units="cm"/>
    </inkml:brush>
  </inkml:definitions>
  <inkml:trace contextRef="#ctx0" brushRef="#br0">106 1 25027,'17'0'-2177,"0"0"2041,-7 0 118,-2 0 7,-8 0 51,0 0 1,-8 0-84,-3 0 1,1 0-1,-2 0 38,-1 0 0,3 0 0,-2 0-25,-1 0 0,-3 0 32,-1 0 1,5 0 1,0 0 172,9 0-121,-5 0 0,10 0-21,4 0 1,3 0 13,9 0 1,-1 0-1,1 0 0,-1 0-1,1 0 1,-1 0-2,0 0 0,-5 0 5,0 0 1,-1 0-56,7 0 0,-6 0-17,-1 0 1,-5 0 50,6 0 0,-7 0 30,7 0 0,0 0-37,5 0 0,-5 0 0,-1 0-12,3 0 0,-4 0-20,1 0 1,-5 0-1,6 0-45,1 0 1,3 0 45,1 0 0,1 0 0,-1 0 7,1 0 0,-7 0 0,1 0 37,2 0 0,1 0 0,3 0-15,-1 0 1,1 0-1,-1 0-16,1 0 0,-7 0 0,1 0-19,1 0 1,3 0 4,1 0 0,1 0 0,-1 0-4,1 0 0,-7 0 0,1 0 1,2 0 1,1 0-1,3 0 1,-1 0 0,-5 0 0,-1 0 3,3 0 1,2 0 0,1 0 9,0 0 1,1 0 0,-1 0-2,1 0 1,-7 0 0,1 0 6,2 0 0,1 0-8,3 0 0,-1 0 1,1 0-4,-1 0 0,1 0 1,-1 0 8,0 0-1,1 0 1,-1 0-8,1 0 1,-1 0 0,1 0 0,-1 0 0,1 0 0,-1 0 2,1 0 0,-1 0 0,1 0-7,-1 0 0,-5 0 0,-1 0-3,3 0 0,1 0 1,3 0-10,-1 0 1,1 0-1,-1 0-33,1 0 1,-1 0-1,1 0 12,-1 0 0,1 0 0,-1 0 20,1 0 0,-7 0 0,1 0 23,1 0 0,3 0 0,1 0 19,1 0 1,-1 0 0,1 0-16,-1 0 0,1 0 0,-1 0-1,1 0 1,-1 0 0,1 0-8,-1 0 1,1 0 0,-1 0-1,0 0 8,1 0 0,-1 0 1,1 0 0,-1 0 1,1 0 0,-1 0 7,1 0 1,-1 0 0,1 0-5,-1 0 0,1 0 0,-1 0 1,0 0 1,1 0-1,-1 0-14,1 0 0,-1 0 0,1 0 4,-1 0 0,1 0 0,1 0 0,2 0 4,3 0 0,1 0 0,-4 0 1,3 0 18,-3 0 0,4 0 0,-2 0 0,-1 0 8,-3 0 1,5 0 0,-1 0-1,-2 0 3,-1 0 1,-3 0 0,0 0 0,1 0-23,-1 0 0,7 0 1,-1 0-1,0 0-14,3 0 1,-7 0-1,6 0 1,-2 0-9,1 0 0,5 0 0,-4 0 0,0 0 10,0 0 0,7 0 1,-5 0-1,2 0-23,0 0 0,-6 0 0,6 0 0,0 0 15,-1 0 1,3 0 0,-6 0-1,2 0-1,4 0 0,2 0 0,0 0 1,-2 0-1,-2 0 1,0 0 0,4 0 0,-2 0-3,-2 0 1,-5 0 0,3 0-1,0 0 13,0 0 0,-5 0 0,3 0 1,-2 0-5,0 0 1,1 0 0,-5 0 0,2 0-9,3 0 1,-1 0 0,-6 0 0,1 0 0,-1 0 1,1 0 0,-1 0 0,1 0 4,-1 0 0,7 0 1,-1 0-1,0 0-10,2 0 0,-5 0 0,5 0 0,-2 0 6,1 0 0,5 0 1,-4 0-1,0 0 1,0 0 0,6 0 1,-2 0-1,3 0-2,-3 0 0,2 0 0,-6 0 0,0 0 3,0 0 1,6 0-1,-3 0 1,1 0 1,0 0 0,-6 0 1,4 0-1,0 0 1,1 0 0,-7 0 0,4 0 0,0 0-1,4 0 0,-1 0 0,1 0 0,0 0 1,-2 0 1,6 0 0,-4 0 0,2 0-3,-2 0 1,4 0 0,-6 0 0,3 0-1,-1 0 1,-2 0 0,4 0 0,-4 0 0,-2 0 1,10 0-1,-4 0 1,0 0-2,2 0 0,0 0 0,2 0 0,0 0 0,0 0 1,2 0 0,2 0-1,1 0 0,-1 0 1,-2 0 0,-2 0-1,0 0 0,0 0 1,2 0 0,2 0 0,1 0-11,-1 0 0,-2 0 0,-2 0 0,0 0-28,0 0 0,0 0 1,0 0-1,0 0-10,0 0 1,-1 0-1,1 0 1,-2 0 33,-4 0 1,4 0-1,-3 0 1,3 0 36,1 0 1,1 0-1,0 0 1,0 0 30,0 0 1,-6 0-1,0 0 1,1 0-43,-3 0 1,6 0-1,-6 0 1,2 0 4,0 0 1,-2 0 0,4 0 0,-2 0-41,2 0 1,2 0-1,0 0 1,-2 0 10,-1 0 0,-3 0 0,4 0 0,-2 0 7,2 0 0,0 0 0,0 0 0,-2 0-3,2 0 0,-4 0 0,2 0 0,2 0 1,2 0 1,0 0 0,-3 0 0,-5 0 2,0 0 0,-4 0 1,7 0-1,-1 0 18,0 0 0,-4 0 0,4 0 1,0 0-12,1 0 1,-5 0-1,4 0 1,-2 0-1,-3 0 0,3 0 1,0 0-1,0 0-9,1 0 0,-3 0 0,-4 0 1,3 0-9,1 0 1,0 0 0,-3 0-1,1 0 8,2 0 0,1 0 0,-5 0 0,2 0 3,3 0 1,1 0 0,-4 0 0,2 0 2,-1 0 1,3 0-1,0 0 1,0 0-1,1 0 1,-1 0 0,-4 0 0,3 0 0,-3 0 0,4 0 0,0 0 0,1 0 0,-1 0 0,0 0 0,-4 0 0,3 0 0,-3 0 0,4 0 0,0 0 0,1 0 0,-1 0 0,4 0 0,-6 0 1,1 0-2,1 0 0,-4 0 1,6 0-1,-1 0-5,-5 0 0,0 0 0,1 0 0,1 0-5,-2 0 1,4 0 0,1 0 0,-1 0 9,0 0 1,0 0 0,-3 0 0,1 0 0,-2 0 1,5 0 0,-1 0 0,0 0 0,0 0 1,-2 0-1,-3 0 1,1 0 22,3 0 1,-1 0 0,-4 0 0,3 0 5,1 0 1,0 0 0,-3 0-1,1 0-5,2 0 1,0 0-1,-5 0 1,-1 0-14,1 0 0,5 0 0,0 0 0,-1 0 1,-3 0 1,-7 0 0,-1 0 0,3 0-42,2 0 0,1 0 0,0 0 20,1 0 1,-6 0 0,-1 0 0,3 0-1,1 0 1,-3 0 0,0 0 7,1 0 1,3 0-1,1 0 0,1 0 0,-1 0-7,1 0 1,-7 0-42,1 0 0,-6 0 39,5 0 4,1 0 1,5 0 47,1 0 1,-6 0 37,-1 0 24,1 0-81,5 0 0,-5 0-1,0 0 1,-7 0-10,7 0 1,-6 0-24,6 0 0,-1 0 4,7 0 1,-7 0 9,1 0 1,0 0-7,5 0 0,-5 0 14,-1 0 0,1 0 37,5 0 1,-5 0 35,0 0 1,-6 0-29,5 0 0,-5 0-1,6 0 1,-7 0-175,7 0-7,-8 0 11,4 0-376,-8 0 254,0 0 1,-8 0 0,-4 0-36,-3 0 0,-3 0 270,1 0 0,-8 0 0,-3 0 1</inkml:trace>
</inkml:ink>
</file>

<file path=ppt/ink/ink2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09:02.042"/>
    </inkml:context>
    <inkml:brush xml:id="br0">
      <inkml:brushProperty name="width" value="0.08571" units="cm"/>
      <inkml:brushProperty name="height" value="0.08571" units="cm"/>
    </inkml:brush>
  </inkml:definitions>
  <inkml:trace contextRef="#ctx0" brushRef="#br0">752 1 7989,'0'10'-1484,"0"-3"1521,0-7 0,-2 0 32,-4 0 1,2 0 0,-8 0 1,6 0 23,-5 0 0,5 0-14,-6 0 0,1-6-68,-7 1 0,7-1-17,-1 6 1,0 0 0,-5 0-6,-1 0 0,7 0 0,-1 0 0,-1 0-8,-3 0 0,4 2 1,1 2 13,-3 1 1,-1 3-1,-3-4 3,1 2 1,-1 6 0,1-7 8,-1-1 0,7 4 0,-1 0 7,-2 2 0,5-7 1,-3 5-15,-1 0 1,-1-4 0,0 6-2,3-3 1,-1 5 0,-3-4-2,3 1 0,-4-3-1,5 6 1,-3-6 0,1 5 8,1 3 1,6-4 0,-6-1-1,1 1 7,1 0 1,-5-4 0,3 5-10,-4 3 1,5-5 0,-1 3-5,-1 2 1,3-5 0,0 3-8,2 2 1,-3-5 0,5 3 18,2 2 0,0-5-1,-2 3 1,4 0-9,-3 5 0,3 0 2,2 1 1,0-6 5,0-1 0,0 1 41,0 5 0,0-5-29,0 0 1,0-7 8,0 7 1,0-6-9,0 6 1,0-1-25,0 7 0,0-7-9,0 1 1,2-2-1,1 3 4,3-1 0,0-6 2,-6 5 1,0-5-3,0 6 0,0-1 25,0 7 0,0-6-1,0-1 1,0-5-3,0 6 1,0-7 0,2 5 40,4-2 1,-4 0-32,4-2 1,-3-5-3,3 5 0,-2 2-18,8-2 1,-6 5 4,5-5 0,-5 6-14,6-6 0,-6 2 1,5-5-1,3 3 0,-6 2 0,-1-4 2,1 2 0,-6 1 0,6-3-7,0 2 0,-5 2 6,9-2 1,-6-4 26,6 4 1,-7 1-4,7-1 1,-6 0-23,5-6 1,-5 6-5,6 0 1,-2 1 0,3-3 2,-1 2 1,-6 0-1,3-4-9,-1 4 1,6-4 0,-5 5 6,1 1 1,6-6 0,-5 4 0,-1-2 0,2 0 0,1 1 0,3 3 0,1-2 0,1-4 0,-1 4 0,1-4 0,-7 0 34,1 3 1,0-3 20,5 4 0,-5-4-28,-1-2 1,1 0-19,5 0 1,-5 0-7,0 0 1,-1 0 10,7 0 1,-1 0 24,1 0 1,-1 0 0,1 0-11,-1 0 1,-5-2 0,-1-2 5,3-1 1,2-1 0,1 6-19,0 0 0,-5-6 0,0 0 21,1 2 0,3 0-8,1-2 0,1 5 1,-3-7-12,-3 0 0,-2 6 1,-5-4-23,7 4 1,-2-4 12,1 1 0,-1-3 1,4 4-60,-3-2 0,1-5 45,5 5 1,-5-6-1,0 6 2,1 2 1,-3-3 1,2 1 0,-3-2 0,5 4 0,-2-2 0,-7-5 13,7 5 0,-8-8 0,4 5 2,-1-1 1,-5 0-1,6 4-13,0-5 1,-6 1 0,4-2 3,-4-1 0,0-1 1,1 1-13,3 1 1,0 0-6,-6-5 1,0 5 8,0 1 0,0-1 2,0-6 0,0 1 0,0 0 0,0 5 0,0 0 0,0 1-20,0-7 0,0 1 10,0-1 1,-2 7-6,-4-1 1,4 0 0,-5-3-17,-1 3 1,6 2 0,-6 5 24,0-7 1,6 2 0,-3-1 10,3-3 0,0 4 1,-2-1-10,-2-3 0,0 4 0,4 1 10,-3 1 0,3-6-24,-4 3 0,2 3 0,0 0 18,-2 0 0,0 5 0,4-7-3,-3 2 1,3-5-2,-4 1 1,4 2 0,0 0-3,-4 3 1,4-1-12,-4 2 0,2 4 1,1-6 3,-3 1 1,-2 5 18,2-4-10,4-4 1,-6 6 0,7-5 35,-5 1 0,4 0-22,-4 2 1,2 4-10,-2-3 0,2 1-12,-7-2 0,5 4-14,-6-4 1,6-2 18,-5 2 0,-1-5 10,-5 5 0,5 0 0,2 4-2,3-4 0,-1 4 1,4-5-3,-2-1 1,0 4 0,4-6-1,-3 3 1,1-5-19,-8 6 0,0 0 1,-5 6-83,-1 0 0,1 0 0,0 0 0,-1 0 13,1 0 1,-1 0 0,-1 0 0,-3 2-244,-1 4 0,0-2 1,5 6-1,3-1 330,3 1 0,-11-6 0,3 4 0</inkml:trace>
</inkml:ink>
</file>

<file path=ppt/ink/ink2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09:06.104"/>
    </inkml:context>
    <inkml:brush xml:id="br0">
      <inkml:brushProperty name="width" value="0.11429" units="cm"/>
      <inkml:brushProperty name="height" value="0.11429" units="cm"/>
    </inkml:brush>
  </inkml:definitions>
  <inkml:trace contextRef="#ctx0" brushRef="#br0">1135 122 8728,'-9'0'-9,"1"0"0,6 0-27,-4 0 1,2 0 50,-7 0 1,5 0 4,-6 0 0,6 0 101,-5 0 0,5 0-79,-6 0 0,6 0 0,-5 0-15,-3 0 0,5 0 1,-3 0-1,-2 0-46,-1 0 1,3 0-1,0 0 18,-1 0 1,-3 2-5,-1 4 1,5-4 0,3 6-11,1 0 1,-6-6 0,5 5-4,-1 1 1,-6-4 8,5 8 1,-3-7 0,0 5-9,3-2 1,5 3 0,-4-3 0,1 0 0,-1 0 1,4 5-1,-6-3 1,1 2 14,1-1 0,-5-1 1,3 4 13,-4-3 1,-1-1 0,1 4 0,3-5-12,1-1 0,6 4 0,-5-5 38,-3 3 1,4-4 0,-1 4-55,-3-3 0,5 7 1,-3-2-23,-2 3 0,1-3 0,-1-1 0,2 1-1,-1-2 1,3 5 0,-1-3 12,-3 3 1,-2 1-1,1-2 1,1-3-4,3 3 0,5-4 1,-4 1-1,0 1-7,1-2 0,3 3 0,-4-5 0,1 2 14,-1 3 1,6-3 0,-4 0 0,2-1-9,1 1 1,-3 2-9,2 5 1,4 1 34,-4-1 1,2 0-1,0 1-20,-1-1 1,-3-5-1,4 0 1,-2 1 3,2 3 1,-3 1 0,-1-1-1,0-3 6,0-1 1,0 0 0,3 5 0,-5 1 20,0-1 0,-3 0 0,5 1 15,-2-1 0,6 1 1,-3-3-1,1-1 57,0-2 0,-2-1-58,2 7 1,4-1-25,-3 1 0,3-1 0,0-1 0,-4-5 1,4 5 0,-4-5-13,4 5 1,0-4-1,-2-1 13,-1 3 0,-1 1 0,6 3 1,0-1 0,-2-1 0,-2-3 3,-2-1 1,0 0 25,6 5 0,0 1 16,0-1 0,0 1-44,0-1 1,0 0-5,0 1 1,2-3 0,2-1-2,2-2 1,0-1 0,-4 5-1,2-3-3,1-1 1,1 0-1,-4 3 2,4-3 0,-4 3 1,4-3 13,-4 4 0,-2-5 0,0 1-5,0 1 0,5-3 0,1 2-1,-2 1 0,-2-3 0,0 2-4,4 1 1,-4-3-1,4 2-16,-4 1 0,0-3 0,1 2 11,3 1 0,2-3 0,-4 2 3,2 1 0,-1-3 0,-3 0 0,2-1-1,2 1 1,2 0 0,-4 3-1,2-1 0,-1-1 0,-3 7 1,4-1 1,-4-5-1,4 0-2,-4 1 1,-2-3 0,0 2-2,0 1 1,6-3 0,0 2 1,-3 1 0,-1-3 0,0 0 1,4-3 0,-4 7 0,6-4 0,0-1 0,-6 1 0,3-4-1,-3 5 0,-2-1 0,2 0 1,2 0-10,2-1 0,0-3 10,-6 6 0,8-1 0,3 7 1,-1-7 0,1 1-2,3 2 0,-4-5-15,1 3 1,-1-6 0,2 6 38,-6 1 0,3-3-19,3 1 1,-2-1 0,-1 4-1,1-3 2,0 3 1,-6-4-1,3-1 1,-1 1-6,0 0 0,6-4 0,-5 5-11,3 3 0,-4-4 1,4 1 3,-3 3 1,7-5 0,-2 1 0,3-2 1,-3 4 0,-2-5-1,-1 1 5,1 0 0,2 5 0,5-3 0,0 0 1,-5 3-1,0-7 1,1 0-1,3 2 0,-1-4 0,-1 5 0,-2 1-50,1 0 1,-3 0-1,2 3 39,1-1 1,3-3 0,1 5 4,1-2 1,-3-7 0,-1 5 0,-3 0 15,3 0 0,1-7 0,1 5 0,-2-2-6,-3 0 0,1 6 0,5-7-2,1-1 1,-1 4 0,1-2 0,-1 0-3,1 1 0,-1-5 1,1 4-1,-1-4 0,0 4 0,1 2 0,-1 1 1,1-5-1,-1 2 1,1-4-1,-1-2 0,-5 6 1,0 0-1,1-2 0,3-3 0,7 1 1,0 2-1,-1 2 0,-3-2 1,-2-2-1,1-2 1,-1 2-9,1 4 1,-1-4 0,1 3-2,-1-3 1,1 4-1,-1 0-7,1-2 1,-3 0-1,-1 0 1,-3 2 10,3-3 1,1 1 0,3 0 23,-1 2 0,1 0 0,1-6 0,3 0 4,1 0 0,0 0 0,-5 2 0,-1 2-6,1 1 0,5 1 1,0-6-1,-1 0-14,-3 0 0,-7 0 1,-1 0-1,3 2 0,1 4 1,3-4 0,-1 4-8,1-4 1,-7-2-1,1 0 8,2 0 1,1 6 0,3-1 15,-1-1 1,0-2-1,1-2 1,-1 0-2,1 0 1,-1 0 0,1 0 0,-1 0-6,1 0 0,-1 0 1,1 0-13,-1 0 1,1 0 0,-1 0 0,1 0-1,-1 0 0,-5 0 1,-1-2-1,3-2 30,1-1 1,3-1 0,-1 4-9,1-4 0,1 4 1,3-4-1,1 4-12,-2 2 0,-1-2 0,-3-2 0,0-1 2,1 1 1,-1 0 0,1 0 0,-1-2-15,1 2 0,-1-3 0,1-1 14,-1-2 0,1 6 0,-1-4 0,1 3 7,-1-1 1,-5-2 0,-1 4-1,3-4-9,1-1 0,3 3 0,-1-4 0,1 0-15,-1 1 0,-5 3 0,0-4 0,-1 1 8,-1-1 0,5 4 1,-3-4-1,2 1 40,-3-1 1,5-2-30,-5-5 0,5-1 0,0 1 1,-3 1-15,-1 5 0,-6-5 0,5 5-35,3-5 0,1-1 1,3-1-1,-1 3 4,1 3 0,-7-4 0,1 5 10,2-5 0,-1-1 0,1 1 0,-5 3 3,-1 1 0,4 6 0,-4-5 77,1-3 1,1-2 0,4 1 0,-3 1-19,3 3 1,1-1 0,3-5-63,-1-1 0,1 1 1,-1 1-1,1 3-15,-1 1 1,1 0-1,-1-5 21,1-1 0,-7 3 0,-1 1 0,-2 3 38,-4-3 1,3-2-1,1-1 12,2 0 1,-6-1 0,3 3 0,-1 1-14,0 2 1,6 1-1,-6-7 1,-1 1-50,3-1 0,-4 1 0,6-1 1,-1 1-25,1-1 1,-6 1 0,4-1-1,-2 1 34,-1 0 0,3-1 1,-4 1-1,2-1 12,-2 1 0,-2-7 0,0 1 0,1 2 72,3 1 0,0 1 0,-6-2 0,0-3-37,0 3 1,0 2-1,0 1 1,0 1-22,0-1 0,0 1 0,0-3 0,0-1-10,0-2 1,0-1-1,0 7 1,-2-2-9,-4-5 0,4 3 0,-3-6 0,1 0-1,-2-1 0,4 5 0,-4-4 0,4 2 8,2 3 1,-2-3 0,-2 2-1,-1 0 0,1-3 1,2 7 0,2-4 0,0 1 0,0-1 0,-2 4 0,-2-5 0,-2 5 0,2 1 0,-4-5 0,3 0 0,-1 2 0,-2 1 0,4 3 0,-7-1 0,-1 1 0,2-1 0,-3 1 0,5-1 0,0 1-15,0-1 0,-5 1 1,1 0-1,-2-1 0,3 1 1,-5-1 0,5-1 0,-5-3 3,-1-1 0,-1 0 1,1 5-1,-1 1 10,1-1 1,-1 7 0,1-1 0,-1-1-6,1-3 1,0 4 0,-1 1 0,1-1 13,-1 2 1,3-5-1,-1 5 1,2-1-22,1-1 0,-12 0 1,7-3-5,-1 3 0,-1-2 0,3 7 0,-1-1-9,1 0 0,0-3 1,-1 5-1,1 0 12,-1-2 0,1 6 0,-1-4 0,-1 3 4,-4-3 1,3 4 0,-3-4 0,3 2 10,3-2 1,5 4 0,1-4 0,-3 3-8,-1-3 1,-3 4-1,1-6 11,-1 0 0,1 4 0,-1-5 1,1 1 1,5 2 0,1 4-6,-3-4 1,-2 4-1,1-5 0,3-1 1,-3 6 0,3-4 0,-3 4-2,-3 2 0,1-6 0,-1 1 1,1 1-2,-1 2 1,1 0-1,-1-2 0,1-2 1,-1 0 0,1 6 0,-1 0 0,1-2 0,0-2 5,-1-1 0,6-1 1,1 6-1,-1-2 32,2-4 0,-5 4-32,3-4 1,-3-1 0,-3 1-4,1 2 1,5 2-1,1 2 1,-1-2-1,2-4 0,-5 4 1,3-4-9,-4 4 0,1 0 1,1-1 1,3-3 0,-1-2 1,-5 4 2,-1-2 1,1-1 0,-1 3 0,1-2 0,5 0 0,0 4 3,-1-4 0,-3 4 1,-1-3-17,-1 3 1,1-4-1,0 0-29,-1 2 1,1 2 0,-1 2 16,1 0 0,-1 0-2,1 0 0,-1 0 1,1 0 11,-1 0 1,1 0 0,-1 0 20,1 0 0,-1 0 1,1 0-2,0 0 1,-1 0-1,1 0-3,-1 0 1,1 0-1,-1 0 1,1 0-11,-1 0 1,1 0 0,-1 0 0,1 0-18,-1 0 0,1 2 1,0 2-1,-1 2 22,1-2 1,-1-2 0,1-2 1,-1 0 1,1 0 0,-1 0 4,1 0 0,-1 0-16,1 0 1,-1 0 0,1 0 5,-1 0 1,7 5-1,-1 1 4,-1-2 1,3 0 0,-2 0 3,-1 2 1,-3 1-52,-1-1 0,-1-2-8,1 8 1,-1-3-1,1 3 1,-1-4-40,1 0 1,-1-6 0,1 5 0,0-1-20,-1 0 1,-5 2 0,-2-4 0,-1 3-76,1 3 0,2 0 0,3 5 190,-3 3 0,4-12 0,-7 9 0</inkml:trace>
</inkml:ink>
</file>

<file path=ppt/ink/ink2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09:15.333"/>
    </inkml:context>
    <inkml:brush xml:id="br0">
      <inkml:brushProperty name="width" value="0.08571" units="cm"/>
      <inkml:brushProperty name="height" value="0.08571" units="cm"/>
    </inkml:brush>
  </inkml:definitions>
  <inkml:trace contextRef="#ctx0" brushRef="#br0">1817 193 6284,'0'-10'256,"0"2"-214,0 8 1,0 0 0,-8 0-16,-4 0 0,2 0 1,-1 0 64,-3 0 1,4 0-45,-1 0 0,-1 0-48,-5 0 1,5 2-6,0 4 0,7-4 0,-7 4-1,-2-4 0,5 0 0,-3 2 6,-2 1 1,1 3 0,-1-4 35,3 2 1,-1 5 0,-5-3 0,-1 0-20,1 0 1,1-1-1,3-3 1,1 4 3,-2 2 1,5-6 0,-3 3-2,-2 1 0,-1 0 1,-3 6-10,1-3 0,5-5 1,1 4-9,-3-2 1,-1 5 0,-3-3-4,1-1 0,5 7 0,0-6 0,1 1 5,1 1 0,-6-6 1,5 5-3,-5 3 1,5-4 0,1 1 0,0 1 30,1-2 0,-3 5 1,-4-3-19,5 3 1,-5-3 0,5 0 2,-5 1 0,-1 3 1,-1-1-1,1-1 1,-1-2 0,7-3 1,-1 5-1,0-3 0,3 3 0,-5-4 0,8 1 0,0 1-13,-1-2 0,3 5 0,-6-3-10,2 3 1,-3 3 0,3-1-2,-2 1 1,0-1 0,-3 1-1,1-3 4,-1-3 0,-1 3 0,0-5 0,3 2 22,-3-1 0,-1-1 1,-1 4-1,3-5 15,1-1 1,2 0-1,-3-4 1,3 4 2,2 1 0,0-3 0,3 6-29,-7 1 0,4-3 0,0 0 0,3-1-6,-1 1 1,-6-4 0,4 4 0,1-1-20,-1 1 1,-6 2 0,3 5 1,-5 1 11,-1-1 0,-1 1 1,3-1 11,3 1 1,-2-7-1,7 1 1,-3 1 1,6-3-1,-2 2 1,2-1-5,-1-1 0,1 6 1,-6-5-11,2 5 0,-3-5 1,5 1-1,0 0 0,-2-3 0,4 7 0,-5-4 1,1 3 0,-4-3 0,6-1 0,2 3 0,-3 1 0,-1 3 8,-2-1 0,4 1 0,-3-1 0,1 1-3,4-1 0,-4 1 0,2-1 0,3 1-2,1-1 0,-4 1 1,0-1 16,2 1 0,-4-1 0,3 0-6,1 1 0,0-3 0,0-1 3,-2-2 0,0-1 1,4 5-17,-3-5 1,3 5-1,-6-6 1,2 1 2,0 1 0,-2 0 0,5 5 0,-5 1-6,-2-1 0,6 0 0,-4 1 0,3-1-5,-1 1 1,-6-1 0,6 1 17,2-1 1,-3 1 0,1-1 0,2 1 6,2-1 1,-4 1-1,0-1-5,3 1 0,-5-1 1,2 0 4,2 1 1,0-1-1,0 1-16,-2-1 1,1 1 0,5-1 0,-2-1 4,-4-5 0,4 5 0,-4-4 0,4 3-7,2 3 0,-2-1 0,-2 0-2,-1 1 1,-1-1 0,6 1-1,0-1 5,0 1 0,0-1 0,-2-1 0,-2-3 2,-2-1 1,0 0-1,6 5 40,0 1 0,0-1 1,0 1-41,0-1 1,0-5-1,0-1 1,2 1-5,4-2 1,-4 5-1,6-3-2,-1 3 0,-5 3 0,4-1-4,-4 1 1,4-1 0,0 1-9,-2-1 1,-2 1 0,0-1 5,3 0 1,-3 1-1,6-1 7,0 1 1,-6-6 0,6-1-1,-1 3 0,-5-5 0,4 3 3,-4 2 1,4 1 0,0 3-2,-2-1 1,-1 1 0,1-1-2,2 1 0,2-7 0,-4 1 0,2 1 0,1 3 0,-3 1 0,2 1 0,6-1 0,-5-1 0,3-5 0,-4 5 0,6-4 0,1 3 0,-5-3 0,0-2 0,-2-1 0,-1 1 0,7 2 0,-4 3 0,1-3 0,-5 3 0,4-5 0,-2 2 0,0-1 0,2-1 0,-5 4 0,3-3 0,6 1 0,-4 5-1,1 1 1,-3-3 0,4-1 0,-2-3-2,-4 3 0,3-4 0,1-1 0,0 1 0,0 0 1,-1 0-1,-3 3 1,4-1-17,2 1 1,-6-3-1,3 0 1,-1 0-14,0-1 0,0-3 1,-4 4-1,2-1 8,1 1 1,7 2 0,-4 5 16,2 1 1,-5-7-1,5 1-1,-2 2 0,5 1 7,-1 3 1,4-1 0,-1 0-3,-3 1 1,-3-6-1,-3-1-18,6 3 1,-2-1-1,-1 1 1,1-4 3,0-3 0,-4 7 8,5-2 1,1 3 7,5 3 1,1-3 0,-3-1 0,-1-5 6,-3-1 1,1 6-1,6-3 0,-1 5-29,1 1 1,-3 1 0,-1-3 16,-3-3 1,-5 2 0,4-7 0,0 1 0,-1 0 1,-3 4 0,4-5 4,-3 3 1,5-4-1,-4 4 1,0-1-14,-1 1 0,5-4 1,-4 4-1,0-1-1,-1 1 0,5-4 1,-4 3-1,0 1 10,-1 0 0,5-4 1,-4 3-1,1-1 0,5-4 1,0 6 0,-1-1 0,-1 3 4,1 0 1,-3-6 0,2 3 0,-1 1 1,-1 0 0,6-5 0,-5 7-3,5 2 0,1-7 1,1 1-1,-1-2 2,1 0 1,-1 5 0,1-3-1,-1 0 7,0 0 0,1 3 0,1-3 1,3 2-33,1 3 1,0-3-1,-3 0 1,1 0-27,2-1 1,1 1 0,-5 4 0,2-3 27,3 3 1,-1-5 0,-4 1-1,3 0 20,1 0 1,0-1 0,-5 5 0,1-4-17,4-3 0,-1 5 0,5-4 1,0 1 51,0 5 0,-4-4 0,5-1 1,-1 1-32,0 0 1,0-4-1,4 3 1,-4-1-5,-1-4 1,3 4 0,-4 0 0,0-1-13,0 1 0,4 4 0,-3-5 0,-1 1 4,0 0 0,6 0 1,-4-4-1,2 1 6,1-1 0,-3 4 0,2-2 0,-4 0 1,0 2 1,-3-7-1,5 5 1,-2-2 2,-4 2 0,5-4 0,-3 4 1,0-2-1,2 1 1,-5-3 0,5 4-1,-2-4 13,1-2 0,5 2 0,-4 2 0,0 2-9,0-2 0,5-2 0,-7 0 0,0 1 16,2 3 1,-5 0-1,5-4 1,-2 2-6,1 2 0,-1 0 1,-6-6-1,1 0-12,-1 0 1,1 1 0,-1 3 0,1 2-8,-1-2 1,1-2 0,-1-2-1,0 0-11,1 0 0,-1 0 0,1 0 0,-1 0 3,1 0 1,-1 0 0,1 0 5,-1 0 1,1 0-1,-1 0 1,1 0 0,-1 0 1,0 0 0,1 0 0,-1 0 2,1 0 1,-1 0 0,1 0-2,-1 0 1,7 0 0,-1 0 0,-2 0 9,-1 0 1,-3 0-1,1 0 1,-1 0 7,0 0 0,3 0 0,1 0 0,2 0-6,-1 0 1,-1 0-1,1 0 1,3 0 1,2 0 1,-6 0-1,4 0 1,-1 0 43,-1 0 1,0 0 0,-5 0 0,1 0-38,4 0 1,-3 0-1,5 0 1,-2 0-4,1 0 0,-1 0 0,-4 0 0,3 0-38,1 0 0,6 0 1,-4 0-1,1-2 13,-1-4 1,0 4-1,-4-4 1,5 3 19,1-3 0,-6 4 0,2-4 1,-1 2 20,1-2 0,-4 4 0,5-5 0,-5 1-12,-1 0 1,-1-2 0,1 4 0,-1-2-20,0 3 0,1-5 0,-1 2 1,1 0 4,-1-2 1,1 5-1,1-7 1,3 2-5,1 4 1,0-4 0,-5 1-1,-1-1 16,0 0 1,1 0-1,-1 5 1,1-5-8,-1-2 0,1 4 0,-1-3 0,1-1-1,-1 0 1,1 0 0,-1-3 0,1 3-18,-1 2 0,1-3 1,-1 3-1,0-2-19,1-3 0,-1 3 0,1 0 1,-1 1-4,1-1 0,5 0 0,0-3 1,-1 1 22,-3-2 0,-1 1 0,-1-1 0,0 3 41,1-3 1,-1-2 0,1-1 0,-1 0 17,1-1 0,-1 3 1,1 1-1,-3 2-38,-3-1 0,3-3 0,-3-1-17,4-1 0,1 1 0,1-1 1,-1 1 5,0-1 1,1 1-1,-3-1 1,-1 1-36,-2 0 1,-1-1 0,5 1 0,-3-1 41,-1 1 0,-6-1 1,4-1-1,-1-3 12,1-1 1,-4 0 0,4 5-1,-1 1-10,1 0 1,-4-1 0,3 1 0,1-1-15,0 1 1,-4-1 0,5 3 0,1 1-16,-2 2 1,3 1-1,-5-7 1,0 1 7,0-1 1,5 1 0,-3-1-1,1 1 46,1 0 0,-6-7 1,6-1-1,-1 0-15,-1 0 0,3-5 0,-5 7 0,2 0 44,4-2 1,-5 5 0,1-5 0,0 2-79,-1-1 1,1-1 0,4 4 0,-5-2-17,-1 1 0,4 3 1,-6-1-1,-1-1 7,3-2 0,-6 0 0,6 5 0,-2-1 3,-1-5 1,1 5 0,-6-4 0,0 3 39,0 3 0,6-6 1,0-3-1,-2 1-9,-2 0 0,-2-4 0,0 4 0,0-1-17,0 1 0,0-4 0,0 4 1,0 0-2,0-1 0,0-3 0,0 4 0,0-2-3,0-4 1,0 4-1,0-1 1,0 1-1,0 0 1,0 0-1,0-4 1,0 4 0,0 1 1,0-5 0,0 4 0,0-2 2,0 0 1,0 2 0,-2-4-1,-2 4 3,-2 1 0,-2-3 0,4 6 0,-3 0-2,-3-2 1,6 3 0,-4-5 0,3 2 13,-1 3 1,-2-3 0,4 0 0,-2 0 16,2 0 1,1-5-1,-1 5 1,-2 0-24,2 0 0,-4 0 1,2 3-1,1-3 6,-3-2 1,6 4-1,-6-5 1,2 3 4,0 4 1,-5-4 0,3 1 0,0 1-8,0-2 0,1 3 0,3-5 1,-4 2-21,-2 4 1,5-5 0,-7 1 0,0 0-22,3 0 0,-5 0 0,6 1 0,-1-3 13,-5 0 1,-2-6 0,1 6-1,1-2 15,3 0 0,-1 5 0,-5-5 0,-1 0 10,1 2 1,-1 0 0,-1 5 0,-1-1-11,3 2 0,-10 1 0,9 1 0,-1-2-5,-1-3 0,3 1 0,-2 6 0,-3-1-9,-1 1 1,0-1 0,5 1-1,1-1 10,-1 1 0,-1 1 0,-2 3 0,-3 1 8,3-2 1,1-1-1,3-3 1,0 1 6,-1 0 0,1 1 0,-1 2 0,1 3 2,-1-3 1,1-1 0,-1-3 0,1 3-4,-1 3 1,1-3-1,-1 5 1,3-2-14,3 1 1,-9 1-1,3-4 1,-1 5-17,0 1 0,-1-6 0,-1 5 0,-2-3 8,1 0 0,-3 3 0,0-5 0,0 2 9,-1-1 1,1-1 0,4 1-1,-4 1-1,-3-2 0,5 1 0,-4-1 0,0 3 8,0-3 0,5 4 1,-3-1-1,2-1 0,-1 2 1,1-3 0,4 5 0,-3-2-32,-1-3 0,0 3 0,5-2 0,-1 1 25,-4 1 0,3-4 0,-5 7 0,2-1 2,0 0 0,-1-4 1,5 5-1,-3-1-3,-1 0 1,0-4 0,4 7 0,-3-1-7,-1-2 0,0 4 0,5-6 0,-1 3-5,-5 3 1,5 2 0,-4 0 0,3-2-28,3-2 1,-1 0 0,1 6 0,-1-2 21,1-3 0,-6 3 1,-1-4-1,3 4 17,2 2 0,1 0 1,-1 0-1,-3 0 7,-1 0 0,-2 0 1,4 0-1,-3 0-57,3 0 1,0 0 0,-1 0 0,-1 0 19,2 0 1,-5 6-1,3 0 1,2-3 13,1-1 1,1-2-1,-2 0 1,-3 0 39,3 0 0,2 0 1,1 0-12,1 0 1,-1 0-1,1 0 1,-1 0 1,1 0 1,5 0 0,1 0 0,-3 0 17,-2 0 1,-1 0-1,0 0-17,-1 0 1,1 0-1,-1 0-16,1 0 1,-1-5 0,1-1 0,-1 2-1,1 2 1,-1 2-1,1 0-3,-1 0 1,-1 0 0,-2 0 0,-3 0-2,3 0 1,4-2-1,3-2 1,2-2 3,-1 2 1,-3 3 0,-1 1 18,-1 0 1,1-2-1,-1-2 9,1-2 1,-1 0 0,1 4-18,0-4 1,-1 4 0,1-3-26,-1 3 0,1 2 0,-1 0-17,1 0 0,-1 0 0,1 0 0,-1 0 10,1 0 0,-1 0 0,1 0 0,-1 0 18,1 0 0,0 0 0,-1 0 0,1 0 11,-1 0 1,1 0 0,-1 0 13,1 0 1,-1 0 0,1 0-14,-1 0 1,1 0 0,-1 0 0,1 0 0,0 2-9,-1 3 1,1-3-7,-1 4 1,6 2-1,1-2-4,-3-2 1,5 3-1,-3-1 9,-2-2 1,5-2 0,-3 0-1,-2 2 5,-1 2 0,3-1 0,1-5 1,-3 0 11,-2 0 0,5 0 1,-1 0-1,-1 0 9,-3 0 0,4 0 0,1 0-20,-3 0 0,-1 0 0,-3 0 1,1 0 3,-1 0 0,1 0 1,-1 0-1,1 0 15,-1 0 0,1 2 0,0 2 0,-1 2-54,1-2 1,-1 4-1,3-1 1,1 1 21,2 0 1,1 6 0,-7-3-1,1 5-390,-1 1 0,1 1 0,-1 1 0,-1 2 399,-4 3 0,-4 7 0,-8-4 0</inkml:trace>
</inkml:ink>
</file>

<file path=ppt/ink/ink2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09:19.701"/>
    </inkml:context>
    <inkml:brush xml:id="br0">
      <inkml:brushProperty name="width" value="0.11429" units="cm"/>
      <inkml:brushProperty name="height" value="0.11429" units="cm"/>
    </inkml:brush>
  </inkml:definitions>
  <inkml:trace contextRef="#ctx0" brushRef="#br0">2201 210 14135,'-17'0'0,"-1"0"-1475,1 0 1405,7 0 0,-5 6-12,3 0 0,2 0 38,-1-6 0,5 0 117,-6 0 0,1 0 71,-7 0 0,1 0-101,-1 0 1,3 1 0,1 3 0,2 2-43,-1-2 0,3-2 0,-2-2 4,-1 0 1,-3 6 0,1 2-7,3 1 1,-3-5-1,3 2 72,-3-4 1,-3 4-1,1 0-44,-1-3 1,6 5 0,1 0-57,-3 2 1,5-6 0,-1 3 0,0-1-38,0 0 0,-1 8 0,-7-5 39,1 1 1,-1 4-1,3-7 1,1 1-5,3 0 0,-1 3 0,-5-3 1,-1 2-30,1 3 1,-1-3-1,1 2 1,-1-1 2,1-1 0,5 6 0,0-5 0,-3 3-4,-6-2 1,7 3 0,-3-5 0,3 1 10,4 1 0,-5-2 0,5 3 0,-2-1 8,1 2 1,1-5-1,-4 3 1,3 0 27,-3-3 0,5 7 0,-3-6 1,0 1-14,3 1 0,-7-3 1,4 5-1,-1-2 7,1 1 0,-7-3 0,5 2 0,1 1 4,-3 3 1,1-5 0,-3 1-1,1 2 14,-1 1 1,1 1-1,-1-3 1,1-1 14,-1 1 1,1 3-1,-1 1 20,1 1 0,-1-3 0,3-1 0,1-2-23,3 1 0,-1 3 0,-3 1 0,1-1-7,2-5 1,6 5 0,-3-4 0,-1 3-24,0 3 0,5-1 0,-5 1 9,2-1 0,-4 0 0,5 1 0,-1-1-28,0 1 0,-3-1 0,3 1 1,0-1-10,0 1 1,-3-1-1,3-1 1,0-3 21,0-1 1,-5 0 0,3 5-1,-2 0-10,1 1 1,5-1 0,-4 1 0,1-1-9,-1 1 1,4-1 0,-6 3 28,-1 3 1,-1 2 0,1 4 0,3-5 26,2-5 0,-4 0 0,5 3 1,-1 1 6,0-2 0,0 1 0,5-1 0,-5 2-6,-2-1 1,6 3 0,-4 0-1,3 0-26,-1 1 1,-6 3 0,6-4 0,1 0-15,-3 0 0,4 4 0,-6-3 0,0-1 10,1 0 0,3 0 1,-4-3-1,2 1 3,5-2 0,-5 5 0,0-3 0,0 0-6,1 2 0,-1-5 0,4 5 0,-2-2 4,2 1 1,-4 1-1,3-4 1,-1 4 2,-2 3 1,6-5-1,-6 4 1,3 0-5,-1 0 1,0-3 0,6 3 0,-2 0-5,-4 0 0,4-4 1,-4 5-1,4-3 1,2-4 0,0 4 0,0-1 1,-2-3-1,-3-2 1,3 5 0,-4-1 0,4-2 2,2-1 0,-6 3 0,0 0 0,2 1 3,2 1 0,2-6 0,-1 6 0,-3-1 15,-2-1 1,0 6 0,6-6-1,0 1-10,0 1 1,0-4 0,0 6 0,0 1 2,0-1 0,0-4 0,0 4 1,0 0-1,0 1 1,0-7 0,-2 4 0,-2-2 23,-2 1 0,1-1 0,5-6 0,0 1 8,0-1 0,0 1 0,0-1 0,0 1-24,0-1 1,0 1-1,0-1 1,0 1 4,0-1 0,-6 2 0,0 3 0,2 1-7,2-2 0,0 1 0,-2-1 0,-2 2 5,3-1 1,1 3 0,2-2 0,-2 1 1,-4 1 0,4-6 0,-4 6 0,2-1 2,-2-1 0,4 0 0,-3-5 0,1-1-12,-2 1 1,4-1-1,-4 1 1,2-1-2,-2 1 1,5-1-1,-5 0 1,4 1-4,2-1 0,0 1 0,0-1 0,0 1 11,0-1 0,0 3 0,0 1 0,0 2-2,0-1 0,0-3 0,0 0 1,0 3 0,0 1 0,0 0 0,0-5 0,0-1 5,0 1 0,0 5 0,0 0 1,0-1-12,0-3 1,2-1-1,2-1 1,1 0 1,-1 1 0,0 5 0,0 0 1,2-1-8,-2-3 1,0-1 0,0 1 0,1 2 6,-1 3 0,0-1 1,0-6-1,2 1 26,-2-1 1,3 1 0,1-1-1,0 1-19,0-1 1,3 3 0,-3 1 0,2 2-12,3-1 0,-3-3 1,2-1-1,-1-1 7,-1 0 0,6 1 1,-7-1-1,3 1-7,0-1 1,-3 1-1,5-1 1,-2 3 1,1 3 1,3-4-1,-1 5 1,-1-5 1,-3-2 1,1 1 0,6-1 0,-1 1 0,0-1 0,-1 1 0,0-1 0,-3 1-4,1-1 0,5 6 1,-7 1-1,3-3-2,3-1 0,-1-3 0,1 0 0,-1 1 13,1-1 0,-1 1 1,0-1-1,1 3-6,-1 3 0,1-4 0,-1 5 0,1-5 0,-1-1 1,1-1-1,-1 0 1,1 1-3,-1-1 0,1 1 1,1 1-1,2 3-15,3 1 0,-1 0 0,-4-5 0,3-1 13,1 1 1,2-1-1,-3 1 1,1-1 3,-2 0 0,4-1 0,1-2 0,-1-3-1,0 3 0,0-1 0,-3 1 0,1-2 1,-2 1 1,4 1 0,-1-1 0,-3-1-5,-1 2 0,3 1 0,0 3 0,-2-1-12,-1 0 0,-3-1 0,1-2 0,-1-3 11,1 3 1,-1-1 0,3 1 0,1-2 2,2 1 0,0-3 0,-3 2 0,1-1-2,3-1 1,1 5-1,-4-3 1,4 2-2,2-3 0,-3 3 0,3-6 0,0 1-9,0 5 1,-3-4 0,3-1 0,0 1 6,0 0 1,-4-1 0,5 5-1,-1-4 5,0-3 1,0 5 0,4-4-1,-4 0 3,-2-1 1,7 7 0,-3-4-1,4 1-29,2 1 0,-2-6 0,-2 4 1,-2-1 9,2 1 0,2-4 0,2 3 0,-2-1-24,-4-4 0,4 4 1,-4 0-1,4-1 34,2 1 1,-6 0 0,0-4 0,2 4 15,2 1 0,0-5 1,-2 2-1,-4-2-4,-2 2 1,6-4 0,-3 5-1,1-1-1,0 0 0,-6 2 0,6-4 0,0 1-4,-1-1 0,3 4 1,-6 0-1,0 0-9,0-1 0,6 5 1,-4-6-1,3 0-10,-1 1 1,-6-3 0,6 6 0,0-2 16,-2-4 1,6 3 0,-4-1 0,4-2 23,2-2 1,0-2 0,0 2 0,0 2-11,0 2 0,0 0 0,0-6 0,0 1-8,0 5 1,0-4 0,0 4 0,0-4-4,-1-2 0,7 0 0,0 2 0,-2 2-3,-2 2 0,0-1 0,1-5 1,3 0 11,-2 0 0,-2 6 0,-2 0 0,0-2-4,0-2 0,-1-2 0,1 0 1,0 0 26,0 0 1,0 6 0,0 0 0,0-3-18,0-1 1,0-2-1,0 2 1,0 2-4,0 2 0,5 0 1,1-6-1,-2 0-10,-2 0 0,-2 0 0,2 0 0,1 0-6,3 0 1,2 0-1,-4 0 1,1 0-1,-1 0 1,4 0-1,0 0 1,-1 0-1,1 0 1,-2-2 0,-4-2 0,1-2 0,3 2 1,0 0-1,-8 1 1,-2-3 22,-2 2 1,0 0-1,6 0 1,0-4-11,0-1 1,0 3 0,0-4-1,0 0-1,0 1 1,0 3-1,0-6 1,1 1-20,5 1 0,-4-4 0,4 7 1,-4-3 7,-2-4 0,0 5 1,-1-3-1,1 0 12,0 3 0,-2-7 0,-2 4 0,-2-3 1,3-3 1,1 7 0,0-1 0,-2-1-35,-2-3 1,0-1 0,6-1-1,-2 1-2,-4-1 0,4 1 0,-4-1 0,4 1 20,2-1 0,0-1 1,0-2-1,-2-3 24,-4 3 1,8 2 0,-6-1 0,0-1-8,2-3 0,0 1 0,2 4 1,0-3 67,-1-1 1,1-2-1,0 4 1,0-5-26,0-1 0,0 4 0,2-6 0,2 0-28,2 2 1,-1-5 0,-5 7-1,-2-2-39,-4-4 0,4 4 0,-6-2 1,1 0 8,-5 2 0,2-6 0,-2 3 1,-1-1-63,-3 2 0,-1-4 0,-1 4 0,1-2 43,-1 2 1,-1-4-1,-3 4 1,-1-4 17,1-2 0,1 0 1,0 0-1,-3 0-4,3 0 0,-5-2 1,3-1-1,0-3 105,-3 2 1,5 0-1,-6 0 1,0-1-58,-1 1 1,1 0 0,-4 0 0,2-2-2,-2 3 0,3-5 0,-1 2 0,0 0-28,2-1 1,-6 5 0,6-4 0,-3 2 3,1-1 0,6 3 0,-6-4 0,-1 2-39,3-2 0,-6 5 0,6-7 0,-2 2-4,0 0 0,1-5 1,-3 3-1,2 0 18,-2 1 1,4-7 0,-2 3-1,-3-5-3,-1-1 1,-2 1 0,0 1 0,0 1-7,0 1 1,0-6 0,-2 9-1,-1-2 16,-3 1 1,-6 5-1,6-6 1,0 1 2,-1 1 1,-1-5 0,-6 3 0,3-1-18,-3 1 0,-1-3 0,-1 3 1,2-3-12,3-3 1,-1-5 0,-3 0 0,1 2 7,2 1 1,1 3 0,-5-2-1,3-3 59,1-1 0,2 0 0,-3 7 0,1 3 86,-1 1 1,-1 3-1,0-5 1,3 5-72,-3 1 1,-1 2 0,-3 6 0,1 0-67,-1 0 0,-1 0 0,-3 0 1,-1-1-13,2-5 0,1 4 1,1-6-1,-2 3-32,-3-1 1,-1-2 0,4 2-1,-4-3-12,-3-1 1,1-3-1,-4 5 1,4 0 54,2 0 1,-6 3 0,2 5 0,-2 0 72,1 0 0,-2 0 0,4 0 0,-1 0-54,0 0 0,2 2 0,-4 2 0,2 2 8,-2-2 1,4 4-1,-3-2 1,1 0-12,2 1 0,-4-5 0,6 6 1,-2-2-79,-4 0 1,4 2 0,-3-4 0,-1 4 27,-2 2 0,0-5 0,0 7 0,2 2 20,0 1 1,-11-3 0,7 0 0,-2 1 22,0 3 0,2 2 1,-2-1-1,-2 1 9,-1-1 0,-3 1 0,4-1 0,-2 1 11,3-1 0,-5 1 0,2 1 0,0 3-57,-1 1 0,3 2 0,-6-3 0,3 1-8,3-1 1,-4 3-1,2-2 1,2-1 23,3-3 1,-5 1 0,0 1 0,0 2 10,-1-1 0,5-1 1,-6 1-1,2 1 9,1-2 1,-1 1 0,4-1 0,-2 3-1,-2-3 0,1 4 1,5 1-1,0-1-19,0 0 0,-6 4 1,0-3-1,3-1-5,1 0 0,0 4 0,-2-3 0,-2 1 13,2 4 0,-3-4 1,-1 1-1,0-1 12,1 0 1,-5-4 0,4 7-1,1-1 13,-1-2 0,2 4 1,6-6-1,0 3-8,1 3 1,-1-4-1,0 0 1,0 1 15,0-1 0,-6 2 0,0 6 0,3-2-27,1-4 1,0 4 0,-2-4-1,-2 4-21,2 2 0,1 0 0,-1 0 1,-2 0 1,2 0 0,0 0 0,1 0 0,-3 0 9,2 0 1,2 0 0,2 0 0,0 0 62,0 0 0,-1 0 0,-3 0 1,-2 0-40,2 0 1,2 0 0,0 0 0,-1 0-37,-3 0 0,0 0 0,6 0 0,0 0 28,0 0 1,-5 2-1,-1 2 1,2 2-4,2-2 0,2-2 0,0-2 0,0 0 53,0 0 0,1 0 0,1 2 0,1 2-31,3 2 0,0-1 1,-6-3-1,0 2-17,0 2 1,1 0-1,-1-4 1,0 2 1,0 2 0,0-1 0,0-3 0,-2 2 3,-4 2 0,2 6 0,-7-5 1,-1 1-35,3 0 0,-13 5 1,7-1-1,-2 4-161,-3 1 1,5 3 0,-12 1-1,2 4 34,3 2 1,-5 4 156,-2 10 0,-4 4 0,-2 7 0</inkml:trace>
</inkml:ink>
</file>

<file path=ppt/ink/ink2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09:39.839"/>
    </inkml:context>
    <inkml:brush xml:id="br0">
      <inkml:brushProperty name="width" value="0.08571" units="cm"/>
      <inkml:brushProperty name="height" value="0.08571" units="cm"/>
      <inkml:brushProperty name="color" value="#E71224"/>
    </inkml:brush>
  </inkml:definitions>
  <inkml:trace contextRef="#ctx0" brushRef="#br0">18 18 7956,'-10'-8'-778,"3"6"814,7-6 0,2 8-156,3 0 172,-3 0 1,8 0-62,-4 0 1,-2 0-145,7 0 0,-7 2 153,2 4 0,4-4 0,0 6 0</inkml:trace>
</inkml:ink>
</file>

<file path=ppt/ink/ink2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09:40.056"/>
    </inkml:context>
    <inkml:brush xml:id="br0">
      <inkml:brushProperty name="width" value="0.08571" units="cm"/>
      <inkml:brushProperty name="height" value="0.08571" units="cm"/>
      <inkml:brushProperty name="color" value="#E71224"/>
    </inkml:brush>
  </inkml:definitions>
  <inkml:trace contextRef="#ctx0" brushRef="#br0">35 0 8035,'-17'0'-2035,"7"0"2035,2 0 0,8 0 0,0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8:44.297"/>
    </inkml:context>
    <inkml:brush xml:id="br0">
      <inkml:brushProperty name="width" value="0.08571" units="cm"/>
      <inkml:brushProperty name="height" value="0.08571" units="cm"/>
    </inkml:brush>
  </inkml:definitions>
  <inkml:trace contextRef="#ctx0" brushRef="#br0">16 0 7314,'-9'7'-632,"2"-5"587,7 5 174,0-14 1,7 5-38,4-3 1,-2 3 0,2 2-22,1 0 1,3 0 0,1 0 25,0 0 1,0 2 0,0 1-35,0 3 0,0 1 0,0-3 0,0 1-18,0-2 0,0 5 1,-2-1-1,-1 0-180,-3 0 0,1 5 60,5-1 0,-5 3 0,-2 2 5,-2 0 0,-2-5 0,-5 0 51,0 1 0,-2 1 0,-3-1 2,-6-1 1,2-6 0,-1 4 0,-3-2 10,-1-3 1,-2 3 0,0-2-1,0-1 10,0-2 0,5-2 1,0 0-1,-1 0-19,-2 0 1,-2 0 0,0 0-1,0 0-21,0 0 1,5-2 0,0-2-224,-1-1 0,3-6 0,0 4 259,2-2 0,1-9 0,6-7 0</inkml:trace>
</inkml:ink>
</file>

<file path=ppt/ink/ink2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09:40.829"/>
    </inkml:context>
    <inkml:brush xml:id="br0">
      <inkml:brushProperty name="width" value="0.08571" units="cm"/>
      <inkml:brushProperty name="height" value="0.08571" units="cm"/>
      <inkml:brushProperty name="color" value="#E71224"/>
    </inkml:brush>
  </inkml:definitions>
  <inkml:trace contextRef="#ctx0" brushRef="#br0">53 52 6433,'-11'-9'21,"-1"3"-34,8 4 0,-4 4 93,8 4 0,0 3-45,0 9 1,0-6 29,0-1 0,8-7-74,4 2 0,3-4-2,3-2 1,-1 0-7,1 0 1,-9-2 7,-3-4 1,-4 2 6,-2-7 0,0 5 0,-2-4 1,-4 2 1,2 2 0,-7 5-10,-3-5 1,4 4 4,-1-4 1,5 4 1,-6 2 1,7 0 5,-7 0-3,8 8 1,-4-4 2,8 7 28,0-7 1,8 10-12,4-8 0,-3-1 24,3-5 1,-6 0-26,5 0 1,-5-5-19,6-1 17,-8-8-46,4 4 1,-14-1-45,0-1 10,-8 8 64,5-3-15,-9 7 1,8 2 21,5 3 1,3-1 0,2 8-5,0 1 0,0-3 1,0 2-1,0 1 0,0-3 0,2 0 17,3-2 1,5-3 25,8-5 1,-7 0 53,1 0 0,-8-2-64,2-3 1,1 1 0,-1-8-36,-2-2 1,-2 5 0,-4-1 0,-2 0-7,-2 1 0,-1 5 0,3-4 0,-4 2 7,-2 0 1,4-1 0,-5 3-73,-3-2 0,5 0-122,-3 6 1,8 2-1,-4 2-514,0 2 704,7 7 0,-7-3 0,8 7 0</inkml:trace>
</inkml:ink>
</file>

<file path=ppt/ink/ink2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09:42.257"/>
    </inkml:context>
    <inkml:brush xml:id="br0">
      <inkml:brushProperty name="width" value="0.08571" units="cm"/>
      <inkml:brushProperty name="height" value="0.08571" units="cm"/>
      <inkml:brushProperty name="color" value="#E71224"/>
    </inkml:brush>
  </inkml:definitions>
  <inkml:trace contextRef="#ctx0" brushRef="#br0">53 53 7385,'-12'-10'-820,"0"4"0,7-2 820,-7 3 0,8-9 0,-4 4 0</inkml:trace>
</inkml:ink>
</file>

<file path=ppt/ink/ink2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09:43.212"/>
    </inkml:context>
    <inkml:brush xml:id="br0">
      <inkml:brushProperty name="width" value="0.08571" units="cm"/>
      <inkml:brushProperty name="height" value="0.08571" units="cm"/>
      <inkml:brushProperty name="color" value="#E71224"/>
    </inkml:brush>
  </inkml:definitions>
  <inkml:trace contextRef="#ctx0" brushRef="#br0">35 53 7182,'-2'-10'-1355,"-1"2"1432,-3 1-40,0 5-27,-2-6 22,6 8-72,-6 0 84,8 0 102,0 0 114,0-8-168,0 6-23,0-6-63,0 8 0,2 2 50,4 4-32,-4-4 0,6 8 0,-6-6 18,4 2 0,-4 1 0,5-3-13,1 2 1,-6 8 0,6-3-22,0 5 1,-6-5 0,3 1 0,-3 2-13,-2 1 1,2-3-1,2-1 12,2 3 0,0 2 0,-4-1 0,2-1 4,1-3 0,3 1 22,-2 5 1,-4 1 0,6-3 0,-2-1-27,-1-2 1,7-7 0,-6 7 4,-2 2 0,3 1 0,1 3-30,2-1 1,-6-5-1,2-1 1,-3 1 18,3-2 1,-4 5-1,4-3-3,-4 3 1,4 3 0,0-1-1,-2 1 1,-3-7 0,-1 1 17,0 2 0,2-5 0,2 3 6,2 2 1,0 1-15,-6 3 0,2-3 1,2-1 7,2-3 0,1 1-29,-1 5 1,-4-5 0,6-2-2,0-2 1,-6 5-1,5-3 36,1 0 1,-6-1 6,4-3 1,-2 2 0,0 5 0,1-1 0,1-6 0,-6 6 12,0 1 1,2-3-72,4 1 0,-4 1 22,4 6 0,2-7 0,-3 1 4,-1 1 0,-2-3 1,0 0-1,2 0 9,2-1 1,0-3 90,-6 6-78,7-1 1,-5 1-7,4 0-46,-4-8-161,-2 3 71,0-7 1,0 2 0,-2 2-137,-4 2 0,2 2-251,-7-2 509,7-5 0,-12 7 0,7-8 0</inkml:trace>
</inkml:ink>
</file>

<file path=ppt/ink/ink2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09:43.839"/>
    </inkml:context>
    <inkml:brush xml:id="br0">
      <inkml:brushProperty name="width" value="0.08571" units="cm"/>
      <inkml:brushProperty name="height" value="0.08571" units="cm"/>
      <inkml:brushProperty name="color" value="#E71224"/>
    </inkml:brush>
  </inkml:definitions>
  <inkml:trace contextRef="#ctx0" brushRef="#br0">88 1 6735,'10'0'-187,"-2"0"1,-7 0 204,5 0 0,-4 2 25,4 4 1,-4-3-55,-2 9 1,0-6 62,0 6 1,0-7-1,0 7 16,0 2 1,-2-5 0,-2 3-63,-2 2 0,-5 1 1,3 1-1,0-3-7,0-1 0,-3-6 0,5 5-26,2 3 0,0-4 28,-2 1 1,4-5-125,-3 6 53,3-8 1,0 3 69,-4-7 0,-4 8 0,-7 2 0</inkml:trace>
</inkml:ink>
</file>

<file path=ppt/ink/ink2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09:44.236"/>
    </inkml:context>
    <inkml:brush xml:id="br0">
      <inkml:brushProperty name="width" value="0.08571" units="cm"/>
      <inkml:brushProperty name="height" value="0.08571" units="cm"/>
      <inkml:brushProperty name="color" value="#E71224"/>
    </inkml:brush>
  </inkml:definitions>
  <inkml:trace contextRef="#ctx0" brushRef="#br0">1 0 6645,'12'0'55,"-1"0"1,1 0-1,5 0-94,1 0 0,-7 0 1,1 0 12,2 0 0,1 0 16,3 0 1,-3 2 0,-1 2 0,-4 4 2,-3 2 0,7-5 1,-4 7-6,-1 2 1,7-5-1,-7 3 5,1 2 0,0-5 7,-4 3 0,3 0 0,9 5 0</inkml:trace>
</inkml:ink>
</file>

<file path=ppt/ink/ink2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09:45.688"/>
    </inkml:context>
    <inkml:brush xml:id="br0">
      <inkml:brushProperty name="width" value="0.08571" units="cm"/>
      <inkml:brushProperty name="height" value="0.08571" units="cm"/>
      <inkml:brushProperty name="color" value="#E71224"/>
    </inkml:brush>
  </inkml:definitions>
  <inkml:trace contextRef="#ctx0" brushRef="#br0">0 18 5927,'0'-10'300,"0"2"-104,8 8-155,-6 0 1,8 6 57,-4 0-63,-4 7-76,5-3 0,-1 8 75,0-1 1,2-5 5,-2-1 0,-4 1 1,5 4-13,1-5 0,-6 5-23,4-5 1,-4 5 0,0-1-1,2-1-13,1-2 0,1-7 0,-4 7 3,4 2 1,-4-5-1,4 3 0,-4 2 1,0-5-1,2 3 6,1 2 1,7-5 0,-6 3-2,-2 1 0,0-3 1,-1 2-3,3 1 1,6-3-1,-6 2 10,-2 1 0,3-3 3,-1 2 1,6-1 0,-6 7 0,-1-7 0,-3-1-7,4-2 0,-4 5 3,4-1 0,2-2 0,-2 1-8,-3 3 1,1-6 0,0 0 8,2-1 0,0-3 20,-6 8 1,6-6-2,0 5 1,-1-5-26,-5 6 1,6-1-8,0 7 0,2-8 0,-4-3 6,1 1 1,1 2-23,-6 7 1,0-5 23,0 0 0,0-1 0,2 5 26,4-5 1,-4-1-26,4-4 1,-4 4-10,-2 7 0,0-5 4,0-1 0,0-5-3,0 6 0,2-3 0,2 5 1,1-2 0,1-6 1,-6 5 1,0-5-1,2 6 1,4 1 1,-4-3-3,4 2 0,-4-1 0,0 5 12,3-5 0,-3 5-9,4-4 0,-4 3-29,-2 3 1,0-1-89,0 0 1,0-5-392,0 0 506,0-1 0,-8 7 0,-1-1 0</inkml:trace>
</inkml:ink>
</file>

<file path=ppt/ink/ink2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09:46.415"/>
    </inkml:context>
    <inkml:brush xml:id="br0">
      <inkml:brushProperty name="width" value="0.08571" units="cm"/>
      <inkml:brushProperty name="height" value="0.08571" units="cm"/>
      <inkml:brushProperty name="color" value="#E71224"/>
    </inkml:brush>
  </inkml:definitions>
  <inkml:trace contextRef="#ctx0" brushRef="#br0">123 1 8447,'-10'0'-692,"3"0"0,1 2 520,0 3 0,0 5 0,4 8 137,-4-1 0,4-5 1,-3-1 59,3 3 0,2 1 0,0 3 1,-2-3 43,-4-3 0,4 4 0,-4-5-25,4 5 0,0-1 0,-2-1-20,-1-3 1,-1 1-1,6 6 0,-2-7-424,-4 1 151,4-8 1,-8 3 248,5-7 0,3-7 0,-6-3 0</inkml:trace>
</inkml:ink>
</file>

<file path=ppt/ink/ink2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09:46.803"/>
    </inkml:context>
    <inkml:brush xml:id="br0">
      <inkml:brushProperty name="width" value="0.08571" units="cm"/>
      <inkml:brushProperty name="height" value="0.08571" units="cm"/>
      <inkml:brushProperty name="color" value="#E71224"/>
    </inkml:brush>
  </inkml:definitions>
  <inkml:trace contextRef="#ctx0" brushRef="#br0">1 0 7480,'10'0'-564,"5"0"0,-7 2 597,4 4 1,3-4 0,-5 6 19,0-1 0,-1-5 0,-5 6 0,2 0 1,8-4 0,-3 5-47,5-1 0,1 4 1,1-4-1,-1-1-68,1 1 0,-1 4 0,0-6 1,1-1 53,-1 3 0,1-4 0,-1 6 7,1-3 0,-1 7 0,1-4 0</inkml:trace>
</inkml:ink>
</file>

<file path=ppt/ink/ink2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09:48.859"/>
    </inkml:context>
    <inkml:brush xml:id="br0">
      <inkml:brushProperty name="width" value="0.08571" units="cm"/>
      <inkml:brushProperty name="height" value="0.08571" units="cm"/>
      <inkml:brushProperty name="color" value="#E71224"/>
    </inkml:brush>
  </inkml:definitions>
  <inkml:trace contextRef="#ctx0" brushRef="#br0">0 18 7528,'2'-10'-1153,"4"4"1149,-4 4 1,8 2-58,-4 0 89,-4 0 3,5 0 26,-7 0 0,2 6-38,4 0 1,-4 7-11,4-1 1,2 4 10,-3 1 0,7 0 1,-6 1 0,-2-1 1,4-5-1,-1 0 0,3 1 1,-6 3 0,4 1-16,-1 1 0,-5-7 1,6 1-4,0 2 0,-6 1 0,6 3 12,-1-1 1,-3 1 4,8-1 1,-8 0 0,4-1 9,-1-4 1,-5 3-3,4-3 1,2 3 0,0 1-21,1-5 0,-5 5 0,4-6-21,0-1 0,-4 7 0,7-4 10,3 3 0,-6-3 1,-1-1 1,1 3 0,-6-4 1,6 1 12,0 3 0,-7-4 0,7-1 14,0-1 0,-6 6-2,4-3 1,2 5-19,-3 1 0,7-5 6,-6 0 1,2-1-5,-3 7 0,-3-1 1,6-1-6,0-5 0,-4 5 0,7-5 1,-5 3 0,4 0-1,-2-3 1,-3-5 0,-3 4-7,4-2 1,-4-1-1,4-1 5,-4 6 0,0-3 1,4 3 0,-4 0 8,3 5 0,5 1-9,2-1 1,-4-5 0,-1-2 0,-1-1 3,0 1 0,0-4 0,-4 3 1,4-1 1,-3 6-5,9-3 1,-8-1-6,2 2 0,-2-3 0,0 5-32,1-2 1,1-6 21,-6 5 0,2-7 0,2 4 10,2 0 1,2-5 2,-3 9 1,-3-6-1,6 4-2,0-3 1,-6 7 3,4-2 1,1-3 0,1 1-4,2-2 1,-6 0-57,2-3 0,-3 3-93,3 4-80,-4 3 0,4-7 229,-12 4 0,-3 3 0,-9-5 0</inkml:trace>
</inkml:ink>
</file>

<file path=ppt/ink/ink2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09:49.902"/>
    </inkml:context>
    <inkml:brush xml:id="br0">
      <inkml:brushProperty name="width" value="0.08571" units="cm"/>
      <inkml:brushProperty name="height" value="0.08571" units="cm"/>
      <inkml:brushProperty name="color" value="#E71224"/>
    </inkml:brush>
  </inkml:definitions>
  <inkml:trace contextRef="#ctx0" brushRef="#br0">0 1 6324,'8'9'123,"-4"7"-100,8-5 0,-7-1-13,7 2 0,-6-2 0,4 3 0,-3-1-16,-3 1 1,4-3 0,0 0-1,-1-1-23,1 1 0,6 2 0,-5 5 4,1 1 1,4-7 0,-8 1-1,-1 0-105,3-3 0,-6 7 130,4-4 0,-4 3 0,-2 2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8:44.756"/>
    </inkml:context>
    <inkml:brush xml:id="br0">
      <inkml:brushProperty name="width" value="0.08571" units="cm"/>
      <inkml:brushProperty name="height" value="0.08571" units="cm"/>
    </inkml:brush>
  </inkml:definitions>
  <inkml:trace contextRef="#ctx0" brushRef="#br0">241 1 6621,'-11'5'49,"0"1"1,6-1 0,-6-5-197,-1 0 1,3 0 26,-2 0 1,1 0 118,-7 0 0,7 5 0,-1 1 53,-1-3 0,-3 4 0,1 0 148,3 2 0,-3-3-72,3 4 1,3-1 0,-1 4-87,2-3 1,-1-1-1,5 4 1,-3-2-36,3 1 1,1-3 0,2 2 0,0 1 38,0 2 1,0 2 0,0 0 10,0 0 0,0-5 0,0 0 0,0 1 60,0 3 0,2-5 0,3-1 0,4 0-37,0 0 1,5-4 0,-3 4 0,3 0-60,2 0 0,2-5 1,2 1-1,1-3-270,-1-2 1,-2 0 0,-2 0 0,0 0-306,0 0 0,0 0 554,0 0 0,7-7 0,2-2 0</inkml:trace>
</inkml:ink>
</file>

<file path=ppt/ink/ink2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09:50.375"/>
    </inkml:context>
    <inkml:brush xml:id="br0">
      <inkml:brushProperty name="width" value="0.08571" units="cm"/>
      <inkml:brushProperty name="height" value="0.08571" units="cm"/>
      <inkml:brushProperty name="color" value="#E71224"/>
    </inkml:brush>
  </inkml:definitions>
  <inkml:trace contextRef="#ctx0" brushRef="#br0">35 1 5965,'-2'9'-111,"-1"-1"40,-3 0 71,0-6 0,-2 6 0,-2-8 0</inkml:trace>
</inkml:ink>
</file>

<file path=ppt/ink/ink2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09:52.594"/>
    </inkml:context>
    <inkml:brush xml:id="br0">
      <inkml:brushProperty name="width" value="0.08571" units="cm"/>
      <inkml:brushProperty name="height" value="0.08571" units="cm"/>
      <inkml:brushProperty name="color" value="#E71224"/>
    </inkml:brush>
  </inkml:definitions>
  <inkml:trace contextRef="#ctx0" brushRef="#br0">245 53 5930,'10'-8'176,"-3"6"-49,-7-13-48,0 13 0,-1-12-7,-5 8 0,2 0-43,-8 6 1,1 0-54,-7 0 0,1 0 12,-1 0 0,3 2 0,1 2 25,2 2 0,1 6 1,-7-4 17,1 1 0,5-5 0,2 4 0,1-2-10,-1 0 1,4 5 0,-3-3 0,-1 0-5,0-1 1,6 7 0,-2-2-15,4 3 0,2 3 0,0-1-12,0 1 0,0-7 0,0 1 9,0 1 0,0 3 1,0 1 15,0 1 0,6-1 0,2 1-6,2-1 1,-1 1 0,5-3 0,-4-1 7,-2-2 0,5-9 0,-1 5 1,3-2 4,3 0 0,-1 0 0,1-6-6,-1 0 0,1 0 1,-1 0-1,1 0-16,-1 0 1,-5 0 0,-1 0 0,1-2-7,-2-4 1,5 4 0,-5-6-45,0 0 1,-3 5 0,-5-7 0,4 2 1,-4 0-1,4 2 14,-4-5 0,-2-5 0,0-1 44,0-1 1,0 1-1,-2 1 0,-4 5 0,2-3 0,-6 6 2,3-1 0,-7 5-44,2-2 1,-3 4-12,-3 2 1,7 6-1,1 2 32,2 1 1,-3-3 31,5 6-23,0-8 15,6 3 1,8-7 49,3 0 0,5 0 0,0-1-65,-5-5 0,5 4-3,-5-4 0,5-2 11,1 2 0,-5-5 0,0 5 12,1 2 1,-3-4-14,2 2 0,-3-1 0,5 3 2,-3-2 0,1 0-6,6 6-6,-9 0 1,5 2-1,-8 4 0,1-2 5,-1 7 0,-4 1 0,6 4 10,0-5 0,-6 5 27,3-5 1,-3 5-32,-2 1 1,0-5-1,0 0-7,0 1 1,0-3-147,0 2 1,0-7-1,2 5 147,4-2 0,-4-2 0,6-6 0</inkml:trace>
</inkml:ink>
</file>

<file path=ppt/ink/ink2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09:52.810"/>
    </inkml:context>
    <inkml:brush xml:id="br0">
      <inkml:brushProperty name="width" value="0.08571" units="cm"/>
      <inkml:brushProperty name="height" value="0.08571" units="cm"/>
      <inkml:brushProperty name="color" value="#E71224"/>
    </inkml:brush>
  </inkml:definitions>
  <inkml:trace contextRef="#ctx0" brushRef="#br0">1 1 6840,'0'0'0</inkml:trace>
</inkml:ink>
</file>

<file path=ppt/ink/ink2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09:53.202"/>
    </inkml:context>
    <inkml:brush xml:id="br0">
      <inkml:brushProperty name="width" value="0.08571" units="cm"/>
      <inkml:brushProperty name="height" value="0.08571" units="cm"/>
      <inkml:brushProperty name="color" value="#E71224"/>
    </inkml:brush>
  </inkml:definitions>
  <inkml:trace contextRef="#ctx0" brushRef="#br0">0 18 8145,'10'-8'-1150,"0"6"1154,-4-4 0,-3 4-20,9 2 1,-2 2 0,1 4 44,-5 6 0,-4 3 0,0 3-3,4-1 0,-4 1 0,4-1 0,-4 0 1,-2 1 1,0-1-1,0 1 1,0-1-16,0 1 1,2-3 0,2-1 0,1-2-75,-1 1 1,4-3 0,-2 1-159,-2 3 0,0-6 0,-1 0-192,3-1 412,0-5 0,-14 6 0,-1-8 0</inkml:trace>
</inkml:ink>
</file>

<file path=ppt/ink/ink2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09:53.650"/>
    </inkml:context>
    <inkml:brush xml:id="br0">
      <inkml:brushProperty name="width" value="0.08571" units="cm"/>
      <inkml:brushProperty name="height" value="0.08571" units="cm"/>
      <inkml:brushProperty name="color" value="#E71224"/>
    </inkml:brush>
  </inkml:definitions>
  <inkml:trace contextRef="#ctx0" brushRef="#br0">1 70 8406,'0'-11'-1103,"0"-1"1,6 6 1252,-1-6 0,9 9-135,-2-3 0,3-2 0,3 2 2,-1 2 1,1 2-1,-1 2 1,0 0 26,1 0 1,-1 0 0,3 0-36,3 0 0,-9 0 0,3 0 1,-1 0 16,-1 0 1,3 0-1,-1 2-20,1 4 1,-1-2 0,1 6 15,-1-3 0,-1 7 0,-3-4 1,-3 1-4,-2 1 1,3-6 0,-3 6-15,2 1 0,-5 3 0,5 1 24,-2 1 1,0-1 0,-4 0 58,1 1 0,1-1 1,-6 1-30,0-1 0,-6-5 0,-1-2 0,-3-1-35,-4 1 0,-1-4 0,-3 4 0,-1-3-45,-4-3 1,1 4 0,-7-2 0,0-2-73,2-2 0,-4-2 1,6 2-1,-1 1-145,1 3 0,0 0 238,2-6 0,-4 0 0,-8 0 0</inkml:trace>
</inkml:ink>
</file>

<file path=ppt/ink/ink2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0:01.335"/>
    </inkml:context>
    <inkml:brush xml:id="br0">
      <inkml:brushProperty name="width" value="0.08571" units="cm"/>
      <inkml:brushProperty name="height" value="0.08571" units="cm"/>
      <inkml:brushProperty name="color" value="#E71224"/>
    </inkml:brush>
  </inkml:definitions>
  <inkml:trace contextRef="#ctx0" brushRef="#br0">1 18 7373,'0'-10'-924,"0"3"1067,0 7-67,0 0-56,0 7 0,2-5 22,4 4-29,-5 4-21,15 0 0,-14 7 17,4 1 0,2-7-14,-3 1 0,1-6 1,-4 3 16,4-1 0,-4 6 1,4-3 0,1 5 0,-1 1-2,-2 1 1,4-7 0,0 1-17,1 2 1,-3-5 0,4 3-1,-2 2 1,3-5 0,-3 1 1,2-2 0,-4 3 0,3-3 1,-1 2 0,0-6 1,-4 4 1,2-1 0,5-3 0,-3 6 0,2-2 0,-5 3 0,7-5 0,-6 8 0,6-3 0,-9-1 0,5 0 0,0-3 0,-6 1 0,6-4 0,-1 2 0,-3 6 0,6-5 0,-2 3 0,0-6 0,-5 4-2,3-1 1,6-3-1,-4 6-8,1-2 1,-3 5 6,6-1 1,-8-2 0,3-1 1,1-1 0,-4 4 1,8-6 1,-8 7 0,1-1 0,-3-2 1,0-1-20,4-1 0,-4 0 14,4-2 0,-4-2-6,-2 7-8,0 1 22,8 5 7,-6 1 0,7-7 1,-3 1 0,-4-6-8,4 5 1,-4-5-1,0 4-26,4-2 0,-5 0-160,5-3 1,-4-1-249,-2 8 430,0-8 0,-8 11 0,-1-5 0</inkml:trace>
</inkml:ink>
</file>

<file path=ppt/ink/ink2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0:02.305"/>
    </inkml:context>
    <inkml:brush xml:id="br0">
      <inkml:brushProperty name="width" value="0.08571" units="cm"/>
      <inkml:brushProperty name="height" value="0.08571" units="cm"/>
      <inkml:brushProperty name="color" value="#E71224"/>
    </inkml:brush>
  </inkml:definitions>
  <inkml:trace contextRef="#ctx0" brushRef="#br0">473 18 7619,'0'-10'-910,"0"2"1,1 8 900,5 0 68,-4 0-5,6 0 47,-8 0-15,0 0 38,-8 0-104,6 0 0,-7 0 0,5 2 72,-2 4-63,0-4 0,4 8 1,-4-7-14,-5 3 0,1 0 0,0-4 1,1 2-1,-1 2 0,4 2 0,-6-5-15,-1 3 0,3 6 0,0-4 0,1-1 0,-1 1 0,4 0 0,-4-2 0,1 3-4,-1 1 1,4 4 0,-3-7 0,-1 1 29,0 0 1,4 4-1,-5-5-10,-3 3 1,6-4 0,1 4-9,-1-3 1,4 5 0,-6-4 1,2 1 0,1-5-7,1 2 0,4-2 0,-6 0 43,0 2 0,5 0-16,-9-6 0,6 5 23,-6 1 1,7 0-43,-7-6 0,6 0-47,-6 0-134,9 0 115,-13 0 0,12 0 25,-7 0 1,-1 0 28,-6 0 0,9-2 19,3-4-94,4 4 71,2-5 3,0 7-344,0 0 187,8 0 1,-4 0 157,7 0 0,1 0 0,5 0 0</inkml:trace>
</inkml:ink>
</file>

<file path=ppt/ink/ink2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0:03.302"/>
    </inkml:context>
    <inkml:brush xml:id="br0">
      <inkml:brushProperty name="width" value="0.08571" units="cm"/>
      <inkml:brushProperty name="height" value="0.08571" units="cm"/>
      <inkml:brushProperty name="color" value="#E71224"/>
    </inkml:brush>
  </inkml:definitions>
  <inkml:trace contextRef="#ctx0" brushRef="#br0">507 682 7712,'-10'-2'-1566,"5"-4"1639,3 4-45,2-6 1,0 6 0,-2-2-32,-4-2 7,4 1 1,-12 3 22,8-4 0,-5 2 0,3-6 36,-2 2 1,5 1-44,-7 1 0,6 4 0,-4-6 0,1 2-12,-1 1 0,6-3 1,-4 4-9,1-2 1,-1-7 0,-6 3-11,3 0 0,5-5 0,-6 5 1,0-2 26,3 1 1,-7-1-1,5-6 6,-5 1 0,4 2 1,1 1-1,-1 2-7,2-1 0,-3-3 0,5-1 0,-2 1 29,-3 5 1,5-5 0,0 4 0,2-3-28,1-3 1,-3 7 0,4-1-1,-2-1-14,2-3 1,2-1 0,2-1-9,0 1 1,0 5 0,0 0-2,0-1 1,-5 3 39,-1-2 0,-2 1 87,2-7-103,4 9 1,-7-5 0,5 6 3,-2-1 1,-2 5-16,2-2 0,4 2-32,-4-2-2,5 4-13,1-6-45,0 8-221,0 0 124,0 8 0,-2-4-36,-4 8 0,4-6 120,-4 5 0,2-7 97,-2 2 0,4-4 0,-5-2 0</inkml:trace>
</inkml:ink>
</file>

<file path=ppt/ink/ink2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0:04.032"/>
    </inkml:context>
    <inkml:brush xml:id="br0">
      <inkml:brushProperty name="width" value="0.08571" units="cm"/>
      <inkml:brushProperty name="height" value="0.08571" units="cm"/>
      <inkml:brushProperty name="color" value="#E71224"/>
    </inkml:brush>
  </inkml:definitions>
  <inkml:trace contextRef="#ctx0" brushRef="#br0">507 1 6249,'-12'0'35,"0"0"0,7 0 0,-5 2-35,2 4 0,-5-3 17,1 9 1,2-8 0,1 4-1,-1-2 18,0-1 0,6 3 0,-4-4 12,1 2 1,-3 7-6,-7-1 1,-1 2 0,3-1-9,3-1 0,-2-6 0,7 3 11,-3-1 0,-2 6 0,-5-3 0,-1-1-9,1 2 0,-1-6-25,1 5 1,5-7-1,3 4 1,-1-2-8,0-1 1,4 1-1,-5-4 15,-3 4 1,4-4-1,-1 4 14,-3-4 1,4 4 7,-1-1 1,1 3-28,-2-2-64,-3-4 1,13 8-221,-4-5-287,4-3 135,2 6 422,0-8 0,8 0 0,2 0 0</inkml:trace>
</inkml:ink>
</file>

<file path=ppt/ink/ink2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0:04.918"/>
    </inkml:context>
    <inkml:brush xml:id="br0">
      <inkml:brushProperty name="width" value="0.08571" units="cm"/>
      <inkml:brushProperty name="height" value="0.08571" units="cm"/>
      <inkml:brushProperty name="color" value="#E71224"/>
    </inkml:brush>
  </inkml:definitions>
  <inkml:trace contextRef="#ctx0" brushRef="#br0">542 716 6164,'0'-10'12,"-2"3"28,-4 7 0,4-2 121,-4-4 75,-3 4-81,7-6-125,-14 0 0,14 5-22,-4-9 0,3 8-2,-3-2 0,2-2 0,-6 1 13,2-3 1,-5 4-8,1-6 1,3 3 0,-1-5 0,0 5 1,0 1 0,5-6 0,-7 3-10,-2-5 0,5 4 0,-3 1 12,-2-3 0,1-1 0,-1-3 0,3 3 18,-3 3 1,4-4 0,-1 5-1,-1-5-3,2-1 0,-5 5 1,5 1-1,-2-3-11,1-2 1,5 5 0,-4-1 0,1-1-18,-1-3 1,4-1-1,-4-1 8,3 1 0,-1-1 0,4 1-44,-2-1 0,-2 1 0,5-1 38,-3 1 1,0 5 0,4 3 0,-2-1 3,-2 0 1,0 4 0,4-3-10,-3 1 0,3 0 0,-4 2-9,4 4 14,2-13-13,0 13-53,0-6-62,0 8-157,0 0 115,0 8 1,-6-4-73,0 7 0,-1-5 91,1 6 0,2-2 146,-8 1 0,8 5 0,-3-7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8:45.575"/>
    </inkml:context>
    <inkml:brush xml:id="br0">
      <inkml:brushProperty name="width" value="0.08571" units="cm"/>
      <inkml:brushProperty name="height" value="0.08571" units="cm"/>
    </inkml:brush>
  </inkml:definitions>
  <inkml:trace contextRef="#ctx0" brushRef="#br0">32 97 6822,'-7'9'-124,"3"-2"147,-6-7 1,6-2 49,-1-3 1,3 1-117,2-7 1,2 8 0,1-4 109,3 0 1,6 5-8,-1-4 0,3-1 0,2 2-29,0 1 1,-5 3-1,0 1-19,1 0 1,-3 5 0,2 0 0,-1 1-31,-1 1 1,4-4-1,-6 6 1,2-2 16,3-3 1,-3 5-1,2 0 1,0 1-22,-3 1 0,5-5 0,-6 4-15,2 3 0,-5-4 1,1 1-17,-3 3 0,-2-4-147,0 1 186,0 1 39,0-2 1,-2-2-2,-3-7 1,3-2 0,-5-1 0,1-4-9,1-2 1,0 3 0,3-3 22,-4 2 0,5-5 1,-5 1 19,5-3 1,1 3 0,0 1-11,0-3 0,0-1 0,0-2-36,0 0 1,5 5-1,2 0 1,2 1-9,3 1 0,-3 0 0,2 5-34,1-1 0,3-6 0,1 6 71,0 1 1,-6 3 0,1 1 28,2 0 0,1 0 0,2 0-9,0 0 1,-5 0-1,-1 0 1,3 0-26,1 0 0,0 1 0,-1 3 0,-2 1 44,1-1 0,-3 5 1,2 0-1,-1 1 19,-1 1 0,4 0 1,-6 5-85,2 0 0,0 0 0,3 0 1,-3 0-25,-2 0 1,-2 0-1,-5 0-17,0 0 1,0-5-1,0-1-251,0 3 0,0-4-11,0 1 1,-1-6 0,-5 1-104,-4-3 0,1-4 0,-2-3 390,-1-6 0,-3-3 0,-1-2 0</inkml:trace>
</inkml:ink>
</file>

<file path=ppt/ink/ink2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0:06.911"/>
    </inkml:context>
    <inkml:brush xml:id="br0">
      <inkml:brushProperty name="width" value="0.08571" units="cm"/>
      <inkml:brushProperty name="height" value="0.08571" units="cm"/>
      <inkml:brushProperty name="color" value="#E71224"/>
    </inkml:brush>
  </inkml:definitions>
  <inkml:trace contextRef="#ctx0" brushRef="#br0">1293 35 8361,'-8'-9'-2328,"5"-5"2262,-9 8 88,8 0-10,-4 6 46,8 0 474,0 0-522,-7 8 1,3 2 0,-6 7-32,2 1 0,2-1 0,6 1 1,0-1 22,0 1 1,-2-1-1,-1 1 1,-3-1 13,2 1 1,2-1 0,2 0 0,0 1 1,0-1 0,-2 1 1,-2-1 13,-2 1 1,0-1 0,6 1-5,0-1 1,-1 1 0,-3-1 11,-2 1 0,0-7-18,6 1 1,0 0 8,0 5 1,0 0-49,0 1 0,0-6 1,0-1 25,0 3 1,0-5 2,0 3 11,0 0 0,0-1 33,0 1 1,2-8-47,4 2 1,-4-2-12,4 1 0,-5-1-22,-1 8 6,0-8 12,0 11 1,0-11 9,0 8 171,8-8-86,-6 4-4,6-8 1,-16 0-80,-3 0 1,-5 0 0,-1 0-1,-1 0 0,6-6 0,1-2 3,-3-2 0,-1 4 2,-3-5 0,1-1-10,-1-5 0,1-1-1,-1 1 1,1 1 0,1 3-8,5 1 1,1 8 0,6-4 2,-2 1 1,-1 3 4,1-8 0,2 2 1,-6-3-3,2 1 1,3 6 0,3-3 0,-2-1 15,-2 0 1,0 4 0,6-5 0,-6-1 22,0-5 1,1 5-36,5 0 0,0 7-6,0-7 0,0 6 7,0-6-12,0 9-171,-8-5-6,6 8 113,-6 0 82,8 0 187,0 0-205,0-8 5,0 6 1,0-8-4,0 5 5,0 3 0,0-6 0,-8 0 0,-1 6 0,-9-4 0,7 4-6,-1 2-2,8 0 30,-11 0 49,13 0-26,-14 0-11,14 0 1,-6-2-34,8-3 0,-2 3 28,-3-4-75,3 4 28,-6 2 16,0 0 0,4 0 2,-7 0 0,-1 0 0,-5 0 0,-1 0 0,6 0 0,1 0 0,-3 0 0,-1 0 0,-3 0 0,1 0 0,-1 0-13,1 0 0,-6 0 1,-1 0-1,3 0-57,1 0 1,3 0 0,0 0 57,-1 0 1,1 2-1,-1 2 1,1 2 11,-1-3 0,1-1 0,-1-2 1,1 0-4,-1 0 0,7 0 1,-1 0-1,-1 0 16,-3 0 1,-1 0-1,-1 0-20,1 0 1,-1 0 0,1 0 0,-1 0 5,1 0 1,5 0-2,0 0 0,7 0-7,-7 0 1,6 0 10,-5 0 3,7 0-5,-4 0 2,8 0-722,0 0 649,0 8 71,0-6 0,0 6 0,0-8 0</inkml:trace>
</inkml:ink>
</file>

<file path=ppt/ink/ink2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0:09.050"/>
    </inkml:context>
    <inkml:brush xml:id="br0">
      <inkml:brushProperty name="width" value="0.08571" units="cm"/>
      <inkml:brushProperty name="height" value="0.08571" units="cm"/>
      <inkml:brushProperty name="color" value="#E71224"/>
    </inkml:brush>
  </inkml:definitions>
  <inkml:trace contextRef="#ctx0" brushRef="#br0">0 1 6295,'2'11'115,"4"1"0,-4-6-38,4 5 0,-2 1-49,1 5 0,-1 1-52,8-1 1,-8 1 9,2-1 1,-4 1 16,-2-1-45,0 1 0,0-1-220,0 1 0,-2-9 26,-4-3 236,-4-4 0,-7-2 0,-1 0 0</inkml:trace>
</inkml:ink>
</file>

<file path=ppt/ink/ink2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0:09.926"/>
    </inkml:context>
    <inkml:brush xml:id="br0">
      <inkml:brushProperty name="width" value="0.08571" units="cm"/>
      <inkml:brushProperty name="height" value="0.08571" units="cm"/>
      <inkml:brushProperty name="color" value="#E71224"/>
    </inkml:brush>
  </inkml:definitions>
  <inkml:trace contextRef="#ctx0" brushRef="#br0">1 105 8473,'0'-17'-1905,"0"5"1862,0 0 1,2 9 117,3-3 1,-1 4-7,8 2-65,-8 0-9,11 0 1,-11 0-1,6 2-12,-2 4 0,-1 3 2,-1 9 1,-4-1-1,4 1 4,-4-1 0,4 1 9,0-1 0,7-1 0,-3-3 5,0-1 1,-1-8 0,-5 3 5,2 1-3,8-6-10,-12 6 0,5-8 1,-7-2-49,0-4 0,0-4 11,0-7 1,0-1 28,0 1 0,0 5 0,0 1-15,0-3 1,0 4 37,0-1 0,0-1-8,0-5 1,0 5 0,2 2-4,4 3 6,-4-7 1,8 6-7,-4-3 4,-5 3-3,15 8 0,-14-2-1,4-4 0,-2 4 0,1-4 0,-3 4 0,8 2 34,-4 0 11,-4 0 1,6 2 31,-8 4 0,0-2 1,2 6-34,3-3 1,-3 7-1,6-4-14,0-1 1,-6 7-9,4-4 1,1-3 0,-1 3-29,-2 2 1,-2-5-1,-2 3 1,0 0 0,0 5-55,0 0 0,0-5-27,0 0 1,0-1-52,0 7 1,0-1 137,0 1 0,-8-8 0,-1-3 0</inkml:trace>
</inkml:ink>
</file>

<file path=ppt/ink/ink2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0:10.902"/>
    </inkml:context>
    <inkml:brush xml:id="br0">
      <inkml:brushProperty name="width" value="0.08571" units="cm"/>
      <inkml:brushProperty name="height" value="0.08571" units="cm"/>
      <inkml:brushProperty name="color" value="#E71224"/>
    </inkml:brush>
  </inkml:definitions>
  <inkml:trace contextRef="#ctx0" brushRef="#br0">0 123 8236,'10'-8'-2012,"-2"6"2060,-8-6 1,2 14 0,1 2-28,3 2 0,0-5 0,-6 7-10,0 2 1,6 1 0,0 3-15,-2-1 0,-2-5 0,-2-1 0,0 3 21,0 2 0,0-5 0,0 1 4,0 1 0,0-3 1,0 2-71,0 1 24,0-5 33,0 0-23,0-8 0,-6-8 0,-2-4-29,-2-3 1,6 3 0,-1 1 0,1-3 11,-2-1 0,4-3 1,-4 1-1,4-1 11,2 1 0,0-1 0,0 1 0,0-1 38,0 1 1,0-1 0,0 1 56,0-1 1,0 1-48,0 0 1,8 1 0,4 4-21,3 7 1,-3 3 0,-1 2-1,3 0-5,2 0 0,1 0 0,0 0 14,1 0 1,-1 0-1,1 2-7,-1 3 0,-5-3 1,-2 6-8,-3 0 0,1 0 1,-4 5-13,2-1 0,-2-1 1,-8 7 5,-2-1 0,-2-7 0,4-2 0,-3-2 0,-3-1 1,4 3-1,-6-4 3,-1 2 0,-1 2 0,1-4 0,1 1 0,0 1 9,3-6 0,3 0-5,12 0 0,3 0 1,9-2-1,-1-2-10,1-1 1,-7-1 0,1 6 0,2 0-3,1 0 1,-3 0 0,0 0 0,-1 2 3,-1 4 1,5-5 0,-5 7 24,0 0 1,3-4 6,-7 8 0,6-1-24,-6 7 1,-1-1 2,-5 1 1,-5-1 0,-3-1 0,-2-5 1,4 3 0,-5-6 6,-3 1 1,4-5 0,-1 4-1,-3-2 1,-1 0 1,3-1 0,0-5 0,-1 0-3,-3 0 1,-1 0-1,-1 0 1,1 0-30,-1 0 1,7 0 0,-1 0 0,-1 0-97,-3 0 0,4 6 111,1 0 0,-1 0 0,-5-6 0</inkml:trace>
</inkml:ink>
</file>

<file path=ppt/ink/ink2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0:12.023"/>
    </inkml:context>
    <inkml:brush xml:id="br0">
      <inkml:brushProperty name="width" value="0.08571" units="cm"/>
      <inkml:brushProperty name="height" value="0.08571" units="cm"/>
      <inkml:brushProperty name="color" value="#E71224"/>
    </inkml:brush>
  </inkml:definitions>
  <inkml:trace contextRef="#ctx0" brushRef="#br0">176 18 8318,'0'-10'-829,"0"3"0,-2 7 686,-4 0 0,2 0 82,-8 0 1,1 0 0,-7 0 42,1 0 1,5 0-1,0 0 24,-1 0 1,-3 5-1,-1 1 20,-1-2 1,9 6-23,3 2 0,4-3 1,2 3-7,0 1 0,0-3 0,0 2 1,2-3 0,2 5 0,3-4 0,3-2 0,-4-3 1,4-3-1,-3 4 2,7-4 37,-4 6 1,7-8 0,1 0 0,-7 0-48,1 0 1,-6 0 0,5 0-10,3 0 0,-6 2-5,-2 4 1,3-4 53,-7 5 1,6-5 0,-6 2-28,4 2 0,-4 2 4,3-2 0,-3 3-7,-2 9 1,0-7 8,0 1 0,0-6 114,0 5-65,0-7 1,-2 4-13,-3-8 0,-5 0-31,-7 0 1,-1 0 0,1 0-20,-1 0 1,1 0-1,-1 0-36,1 0 1,-1 0-186,1 0 0,-1 0 224,9 0 0,1 8 0,8 2 0</inkml:trace>
</inkml:ink>
</file>

<file path=ppt/ink/ink2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0:13.145"/>
    </inkml:context>
    <inkml:brush xml:id="br0">
      <inkml:brushProperty name="width" value="0.08571" units="cm"/>
      <inkml:brushProperty name="height" value="0.08571" units="cm"/>
      <inkml:brushProperty name="color" value="#E71224"/>
    </inkml:brush>
  </inkml:definitions>
  <inkml:trace contextRef="#ctx0" brushRef="#br0">105 1 6353,'-18'0'-57,"7"2"53,-1 4 0,6-5 0,-3 7 1,-1-2-1,2 2 25,0 2 0,1-5 1,3 7 8,-2 2 0,0 1 9,6 3 0,0-1-34,0 0 0,0 1 0,0-1 4,0 1 1,0-6 0,2-1 17,4 3 1,-4-5 0,6 1 33,-1-2 0,-3 4-8,8-7 0,-6 1-34,5-6 1,-5 0-33,6 0 0,-1 0 11,7 0 1,-6 0 0,-3-2 0,1-2-7,0-1 1,-6-3 0,3 4-1,1-2 1,-6-7 5,4 1 1,-4 2 1,-2-1 0,0-1 0,0-6 0,0 7 0,0-1 0,-2 8 0,-4-2 0,2 4-67,-7 2-17,-1 0 30,-6 0 1,9 2 8,3 4 48,4-4 0,4 6 16,4-8 0,-2 0 16,7 0 1,1 0-32,5 0 0,-5 0 0,0 0 2,1 0 1,3-6 43,1 0-15,1 0 1,-3 5-18,-3-5-10,-4 4 1,-6-6-16,3 8 0,-1 0 18,8 0 0,-2 2 1,3 2 15,-1 2 1,-6-1 0,3-3 0,-1 4 1,0-2-17,-2 8 0,-4-6-22,3 5 0,-3-5-59,-2 6 0,0-6-133,0 5 0,0-5-54,0 6 1,-5-7 255,-1 7 0,0-8 0,6 4 0,0-8 0</inkml:trace>
</inkml:ink>
</file>

<file path=ppt/ink/ink2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0:13.524"/>
    </inkml:context>
    <inkml:brush xml:id="br0">
      <inkml:brushProperty name="width" value="0.08571" units="cm"/>
      <inkml:brushProperty name="height" value="0.08571" units="cm"/>
      <inkml:brushProperty name="color" value="#E71224"/>
    </inkml:brush>
  </inkml:definitions>
  <inkml:trace contextRef="#ctx0" brushRef="#br0">0 35 8249,'0'-11'-1683,"0"-1"1640,0 8 58,0-4 1,0 10-15,0 4 0,0-2 14,0 8 1,0-1 0,0 7-10,0-1 1,2-1 0,2-3 0,2-1 8,-2 2 1,-2-5 0,-2 3 0,0 1-54,0 3 0,0-4 0,0-1-92,0 3 0,6 1-66,0 3 0,-1-7 196,-5 1 0,0-8 0,0 4 0</inkml:trace>
</inkml:ink>
</file>

<file path=ppt/ink/ink2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0:14.014"/>
    </inkml:context>
    <inkml:brush xml:id="br0">
      <inkml:brushProperty name="width" value="0.08571" units="cm"/>
      <inkml:brushProperty name="height" value="0.08571" units="cm"/>
      <inkml:brushProperty name="color" value="#E71224"/>
    </inkml:brush>
  </inkml:definitions>
  <inkml:trace contextRef="#ctx0" brushRef="#br0">0 105 8357,'0'-17'-421,"0"5"1,2 2 0,2 1 224,2-1 0,1 6 0,-3-4 1,4 2 177,2 1 0,-4-1 1,3 4-1,1-2 5,0-2 1,1 0 28,7 6 1,-1 0-1,1 0-12,-1 0 1,1 0 0,-1 0 25,1 0 1,-7 0-1,1 0-3,2 0 1,-5 0 0,1 2 8,-2 4 0,5 4 12,-1 7 0,-2 1-11,1-1 1,1 1 0,3-1-24,-3 1 0,2-7 0,-9 1 0,1 0 0,2-3 1,-6 7-1,4-5-22,-4 5 0,-2-4 1,0-1-1,-2 1 31,-4-2 1,2 5-1,-8-5 1,1 1 33,1 1 0,-5-6 0,3 6-6,-4 1 0,-1-5 0,0 0-34,-1-1 0,1-5 0,-1 4 1,3-2-9,3 2 1,-4-4 0,5 4 0,-5-4-93,-1-2 0,5 0 0,1 0-250,-3 0 1,4 0-175,-1 0 507,-1 0 0,2 0 0,2 0 0</inkml:trace>
</inkml:ink>
</file>

<file path=ppt/ink/ink2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0:15.497"/>
    </inkml:context>
    <inkml:brush xml:id="br0">
      <inkml:brushProperty name="width" value="0.08571" units="cm"/>
      <inkml:brushProperty name="height" value="0.08571" units="cm"/>
      <inkml:brushProperty name="color" value="#E71224"/>
    </inkml:brush>
  </inkml:definitions>
  <inkml:trace contextRef="#ctx0" brushRef="#br0">1 1 6013,'9'0'63,"-1"0"-76,-8 0-27,0 0 40,0 7 0,8-5 0,-4 8 0,7-4 2,-7-4 1,6 5 0,-6-5 4,2 4-6,-1-4-2,-5 6 1,0 0 1,2-6-1,2 5 54,2 1 1,0-4-38,-6 8 1,0-7-26,0 7 0,2-2-40,4 1 1,-2 3 0,5-6-101,-1 2 148,-2-7 0,-6 5 0,0-8 0</inkml:trace>
</inkml:ink>
</file>

<file path=ppt/ink/ink2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0:16.201"/>
    </inkml:context>
    <inkml:brush xml:id="br0">
      <inkml:brushProperty name="width" value="0.08571" units="cm"/>
      <inkml:brushProperty name="height" value="0.08571" units="cm"/>
      <inkml:brushProperty name="color" value="#E71224"/>
    </inkml:brush>
  </inkml:definitions>
  <inkml:trace contextRef="#ctx0" brushRef="#br0">0 1 6074,'12'0'0,"0"0"0,-7 0 0,5 2 0,-2 3 0,-2-3 0,-4 6 0,3-8 0,-1 0 0,8 0 0,-8 0 0,11 0 0,-5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8:46.550"/>
    </inkml:context>
    <inkml:brush xml:id="br0">
      <inkml:brushProperty name="width" value="0.08571" units="cm"/>
      <inkml:brushProperty name="height" value="0.08571" units="cm"/>
    </inkml:brush>
  </inkml:definitions>
  <inkml:trace contextRef="#ctx0" brushRef="#br0">96 49 7633,'-9'7'-321,"-5"-5"5,3 3 0,-3-3 271,-2-2 1,5 0 0,3-2 506,0-3-177,3 3-227,5-12 1,0 10 6,0-6 1,2 4-83,3-4 0,-1 6 51,6-1 1,1 3-61,5 2 1,0 0-1,0 0 14,0 0 0,-5 0 1,0 0 36,1 0 1,2 0 0,1 2 32,-5 3 1,5-1-51,-5 6 1,3 1-1,-1 3-5,-1-3 1,-7 3 0,3-5 0,-2 2-50,0-1 0,1 1 0,-6 5-48,0 0 1,0 0 0,0 0 41,0 0 0,0-5 1,-2-2-1,-2 0 6,-1 0 0,-2-4 23,2 6 1,-4-2-1,-6 3 6,5-1 1,-5-8 0,6 4 93,1 1 0,-7-5 50,5 8 1,1-8 86,-2 3-82,7-4-159,-3-2 0,14 0-31,4 0 1,-2 0-2,2 0 0,-1-2 45,6-4 0,-5 5 0,0-5 18,1 4 1,3 2 0,-1-1-1,-2-3 60,-1-1 1,0-1-1,5 6 24,0 0 0,0 0 1,0 0 4,0 0 1,-5 0-1,-1 0 4,3 0 0,-4 0-152,1 0 0,-4 0-242,4 0-506,-6 0 63,3 0 740,-7 0 0,-7-7 0,-2-2 0</inkml:trace>
</inkml:ink>
</file>

<file path=ppt/ink/ink2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0:16.446"/>
    </inkml:context>
    <inkml:brush xml:id="br0">
      <inkml:brushProperty name="width" value="0.08571" units="cm"/>
      <inkml:brushProperty name="height" value="0.08571" units="cm"/>
      <inkml:brushProperty name="color" value="#E71224"/>
    </inkml:brush>
  </inkml:definitions>
  <inkml:trace contextRef="#ctx0" brushRef="#br0">70 0 8457,'10'0'-2346,"-2"0"2529,-1 0-122,-5 0 1,6 8 0,-8 3-2,0 5 1,-6 1 0,0 1 0,1-1-51,-3 1 1,6-1 0,-4 1-1,4-1-28,2 1 1,-6-1 9,0 1 0,-1-1-58,1 1 0,2-7-299,-8 1 66,8-8 138,-3 11 161,7-13 0,-8 6 0,-2-8 0</inkml:trace>
</inkml:ink>
</file>

<file path=ppt/ink/ink2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0:16.737"/>
    </inkml:context>
    <inkml:brush xml:id="br0">
      <inkml:brushProperty name="width" value="0.08571" units="cm"/>
      <inkml:brushProperty name="height" value="0.08571" units="cm"/>
      <inkml:brushProperty name="color" value="#E71224"/>
    </inkml:brush>
  </inkml:definitions>
  <inkml:trace contextRef="#ctx0" brushRef="#br0">18 71 8457,'-10'-12'-1917,"4"0"1935,4 1 1,10 1 0,4 4-48,3 4 0,3 2 0,-1 0 36,1 0 0,-1 0 0,3 0 1,1-2 2,2-4 0,1 4 0,-7-3 0,0 3-51,1 2 0,-1 0 0,1 2-76,-1 3 1,-5-3 116,0 4 0,-1 4 0,7 0 0</inkml:trace>
</inkml:ink>
</file>

<file path=ppt/ink/ink2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0:18.571"/>
    </inkml:context>
    <inkml:brush xml:id="br0">
      <inkml:brushProperty name="width" value="0.08571" units="cm"/>
      <inkml:brushProperty name="height" value="0.08571" units="cm"/>
      <inkml:brushProperty name="color" value="#E71224"/>
    </inkml:brush>
  </inkml:definitions>
  <inkml:trace contextRef="#ctx0" brushRef="#br0">71 1 7900,'-10'7'-578,"4"5"1,-2 4-1,3 1 579,1 0 0,2 1-6,2-1 0,-6 1 0,0-1 1,2 1-18,2-1 1,2 1 0,-2-1-84,-3 1 0,3-1-5,-4 1 110,4-9 0,10-1 0,1-8 0</inkml:trace>
</inkml:ink>
</file>

<file path=ppt/ink/ink2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0:18.858"/>
    </inkml:context>
    <inkml:brush xml:id="br0">
      <inkml:brushProperty name="width" value="0.08571" units="cm"/>
      <inkml:brushProperty name="height" value="0.08571" units="cm"/>
      <inkml:brushProperty name="color" value="#E71224"/>
    </inkml:brush>
  </inkml:definitions>
  <inkml:trace contextRef="#ctx0" brushRef="#br0">0 70 8542,'0'-12'-248,"0"1"-434,0-3 1,0 4 629,0-1 1,8 7 55,4-2 1,-3 4 0,3 2-58,1 0 0,3 0 1,1 0-8,1 0 0,-1 6 1,1 0-1,-1-2 21,1-2 1,1 3 38,4 1 0,5 8 0,7-4 0</inkml:trace>
</inkml:ink>
</file>

<file path=ppt/ink/ink2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0:21.274"/>
    </inkml:context>
    <inkml:brush xml:id="br0">
      <inkml:brushProperty name="width" value="0.08571" units="cm"/>
      <inkml:brushProperty name="height" value="0.08571" units="cm"/>
      <inkml:brushProperty name="color" value="#E71224"/>
    </inkml:brush>
  </inkml:definitions>
  <inkml:trace contextRef="#ctx0" brushRef="#br0">140 70 7877,'-18'-6'0,"1"-1"0,-1-1 0,1-2 0,0 2 0,-1 1 0,1-7 0,-1 4 0</inkml:trace>
</inkml:ink>
</file>

<file path=ppt/ink/ink2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0:21.804"/>
    </inkml:context>
    <inkml:brush xml:id="br0">
      <inkml:brushProperty name="width" value="0.08571" units="cm"/>
      <inkml:brushProperty name="height" value="0.08571" units="cm"/>
      <inkml:brushProperty name="color" value="#E71224"/>
    </inkml:brush>
  </inkml:definitions>
  <inkml:trace contextRef="#ctx0" brushRef="#br0">18 35 8126,'-9'-7'-1024,"1"5"0,10-6 1024,4 8 1,-2 0 52,7 0-22,-7 0 0,6 0-30,-4 0-7,-4 0 1,7 0-151,-3 0 132,-4 0 21,6 0 0,-8-2 87,0-4 74,0 4-82,0-6-44,-8 8 52,6 0-43,-6 0 1,8 2-1,2 2-36,4 2 1,-2 2 0,8-4 0,1 1 0,-3 7 1,2-4-1,1 0-101,3-1 0,3 7 1,2-4-4,3-1 1,-1 7-1,-6-6 1,1-1 97,-1-3 0,1 4 0,-1 0 0,1 7 0</inkml:trace>
</inkml:ink>
</file>

<file path=ppt/ink/ink2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0:22.187"/>
    </inkml:context>
    <inkml:brush xml:id="br0">
      <inkml:brushProperty name="width" value="0.08571" units="cm"/>
      <inkml:brushProperty name="height" value="0.08571" units="cm"/>
      <inkml:brushProperty name="color" value="#E71224"/>
    </inkml:brush>
  </inkml:definitions>
  <inkml:trace contextRef="#ctx0" brushRef="#br0">1 0 6444,'9'8'-2,"-1"-4"1,-8 8-1,0 1 2,0 3 1,0 1 0,0 1 0,0-1-19,0 1 0,0-1 0,0 3 0,0 1 9,0 2 0,0 0 0,0-5 0,2-1-17,4 1 0,-4-1 1,6 1-27,-1-1 1,-3-5-75,8 0 1,0-9 125,5 3 0,-7 4 0,-2 0 0</inkml:trace>
</inkml:ink>
</file>

<file path=ppt/ink/ink2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0:22.529"/>
    </inkml:context>
    <inkml:brush xml:id="br0">
      <inkml:brushProperty name="width" value="0.08571" units="cm"/>
      <inkml:brushProperty name="height" value="0.08571" units="cm"/>
      <inkml:brushProperty name="color" value="#E71224"/>
    </inkml:brush>
  </inkml:definitions>
  <inkml:trace contextRef="#ctx0" brushRef="#br0">0 36 7841,'0'-10'-668,"0"-5"0,2 13 684,4-4 1,-2 4-1,7 2-13,3 0 1,2 0-1,1 0 1,0 0-14,1 0 0,-1 0 1,1 0-1,-1 0-77,1 0 1,-1 2 0,1 2 0,-1 4-194,1 1 280,-1-5 0,8 12 0,3-7 0</inkml:trace>
</inkml:ink>
</file>

<file path=ppt/ink/ink2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0:25.847"/>
    </inkml:context>
    <inkml:brush xml:id="br0">
      <inkml:brushProperty name="width" value="0.08571" units="cm"/>
      <inkml:brushProperty name="height" value="0.08571" units="cm"/>
      <inkml:brushProperty name="color" value="#E71224"/>
    </inkml:brush>
  </inkml:definitions>
  <inkml:trace contextRef="#ctx0" brushRef="#br0">18 0 7972,'-10'0'0,"2"0"0</inkml:trace>
</inkml:ink>
</file>

<file path=ppt/ink/ink2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0:27.342"/>
    </inkml:context>
    <inkml:brush xml:id="br0">
      <inkml:brushProperty name="width" value="0.08571" units="cm"/>
      <inkml:brushProperty name="height" value="0.08571" units="cm"/>
      <inkml:brushProperty name="color" value="#E71224"/>
    </inkml:brush>
  </inkml:definitions>
  <inkml:trace contextRef="#ctx0" brushRef="#br0">18 106 6145,'1'-12'51,"5"0"35,-4 8 1,6-5-5,-8 3-19,0 4-141,0-6 50,0 8 0,0 8 11,0 4 1,0-3 32,0 3 1,0 0 7,0 5 1,2-7 0,2-2 36,2-1 1,7-5-36,-1 4 1,-2-4-35,1-2 0,-1-2 33,2-4 0,-3 2-61,-3-7 0,-4-1 29,4-5 0,-6 5 8,-6 0 0,2 3 0,-8-3-1,-1 6 1,3 4-1,-1 2 0,-1 0 0,0 0 0,3 2-1,1 4 1,2-2 0,6 8 0,0 1 0,0-3 0,2 0 0,4-3 0,-2 5 0,5-4 0,1-1 18,0 1 1,-4-2 0,5-6 10,3 0 1,-5 0-19,3 0 0,-2-2-10,1-4 0,-3 2 0,-8-7-3,0-3 0,0 4 0,-2-1-1,-4-3 1,5 5-1,-7-1-2,0 2 0,-2 2-10,-7 6 1,5 0 0,1 0-4,-3 0 1,4 0 0,1 2 0,1 4 0,2-2 5,6 8 1,0-1 29,0 7 1,0-7 0,2-1 15,4-2 1,-2 3-1,7-5 14,3-2 1,-4-2-19,1-2 0,-1-2-19,2-4 1,-5 2 0,-7-7-21,0-3 0,0 4 1,0-1 2,0-3 1,-2 6 0,-2 1 0,-3 1-2,-3 0 0,4 0 1,-5 6 2,-3 0 1,4 0-22,-1 0 10,-1 0 0,2 8 12,4 4 1,5-3-1,1 3 7,0 2 0,1-7 1,3 1-1,4-2 31,2 0 1,-4 0-16,5-6 1,1 0-1,5 0 0,-7-2-2,-4-4 0,-4 2-22,-2-8 0,-2 3 0,-4-5-6,-6 2 1,3 8 0,-3-1-69,-1 3 0,3 2-240,-2 0 88,1 0 203,1 0 0,2 2 0,10 2 45,4 1 1,-2 1-1,7-6-21,3 0 0,-4 2 0,1 2 89,3 2 0,-4 0-7,1-6-28,-7 0 1,6 0-3,-4 0 0,-4-2-23,3-4 1,-3 2-4,-2-8 1,-2 1 13,-3-7 1,1 7-26,-8-1 1,6 8-16,-5-2 0,5 4 10,-6 2 1,6 0-1,-5 0 0,7 8-18,-2 4 0,6-3 0,4 3 23,2 2 0,7-7 6,-1-1 1,3-4 23,3-2 1,-1 0-28,1 0 0,-9-2 1,-1-2-1,-2-3-15,0-3 1,0 4-1,-6-6 58,0-1 0,0 3 1,-2 0-38,-4 3 0,2 1-52,-8 6 1,1 0-328,-7 0 0,7 2 204,-1 4 1,8-3 0,-2 9 153,4 2 0,10-7 0,2 1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9:04.582"/>
    </inkml:context>
    <inkml:brush xml:id="br0">
      <inkml:brushProperty name="width" value="0.08571" units="cm"/>
      <inkml:brushProperty name="height" value="0.08571" units="cm"/>
    </inkml:brush>
  </inkml:definitions>
  <inkml:trace contextRef="#ctx0" brushRef="#br0">0 49 7071,'0'-9'-790,"0"2"1036,0 7 280,0 0-458,0-7 0,7 5 51,4-3 1,-2 3-18,2 2 1,-1 0-47,6 0 1,0 0-1,0 0-66,0 0 0,0 0 0,0-2-58,1-3 0,-1 3-127,0-3 1,0 3-164,0 2 0,-6 0-204,1 0 562,-7 0 0,-4 7 0,-9 2 0</inkml:trace>
</inkml:ink>
</file>

<file path=ppt/ink/ink2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0:29.379"/>
    </inkml:context>
    <inkml:brush xml:id="br0">
      <inkml:brushProperty name="width" value="0.08571" units="cm"/>
      <inkml:brushProperty name="height" value="0.08571" units="cm"/>
      <inkml:brushProperty name="color" value="#E71224"/>
    </inkml:brush>
  </inkml:definitions>
  <inkml:trace contextRef="#ctx0" brushRef="#br0">298 70 8558,'-8'-11'-383,"-4"1"0,-1 0 0,-1 2-735,3 1 1132,7 1 0,-6 0-22,4 0 1,2 0 0,-7 6 0,-1 2 15,2 4 1,-3-2 0,5 6 0,-2-1 4,-3 1 1,3 0 0,-2 3 0,1-1 13,1 2 0,-6 3 0,7 4 0,-3 5-1,0 1 1,7-4 0,-5 6 0,0 0-35,1-2 0,5 6 0,-2-3 1,4 1 1,2-2 0,0 2 0,0-6 1,0 2-4,0 4 1,0-6 0,2 1-1,2-3 10,2 0 0,7 0 0,-1-5 1,3-1 9,3 1 1,-1-6-1,1-3 1,-1-1-3,1-4 0,-1 4 0,1-3 0,-1-1 46,0-2 1,1-2-26,-1 0 1,-1-7-22,-4-5 1,1-4 0,-7-1 0,-2-1-19,-2 1 1,-2-1 0,0 1 0,0 0 9,0-1 1,0 1 0,0-1 0,0 1-100,0-1 1,0 1-1,0-1 94,0 1 0,2 1 0,2 3-14,1 1 0,3 8 1,-2-2 31,6 4 0,3-3 0,3-1 0,-1 2 23,1 2 0,-1 2 0,1 0 1,-1 0-11,0 0 1,1 8-1,-1 1-15,1 1 1,-7 6-1,-1-5-12,-2 5 0,4 1 0,-7 1-10,-1-1 0,4 1 0,-2-1-93,-2 1 0,-2-7 0,-2 1-314,0 2 417,0-7 0,0 1 0,7-16 0,3-1 0</inkml:trace>
</inkml:ink>
</file>

<file path=ppt/ink/ink2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0:29.837"/>
    </inkml:context>
    <inkml:brush xml:id="br0">
      <inkml:brushProperty name="width" value="0.08571" units="cm"/>
      <inkml:brushProperty name="height" value="0.08571" units="cm"/>
      <inkml:brushProperty name="color" value="#E71224"/>
    </inkml:brush>
  </inkml:definitions>
  <inkml:trace contextRef="#ctx0" brushRef="#br0">35 43 7742,'-11'-15'-1423,"-1"3"1470,8-3 1,-4 15 0,8 0-33,0 9 1,6 1-1,0 4 1,-2 3-12,-2 4 0,0 5 1,2-5-1,1 4 7,-1 2 1,0-3 0,0 5 0,2 0-10,-2-2 1,0-2 0,0-5 0,3 1-9,3 2 1,-4 1-1,4-7-51,-3 1 0,7-1 42,-3 1 0,5-9 1,0-1-1,-3-2-139,-1 0 0,-1-1 1,7-5 153,-1 0 0,1-1 0,-1-5 0,8-4 0,3-7 0</inkml:trace>
</inkml:ink>
</file>

<file path=ppt/ink/ink2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0:30.169"/>
    </inkml:context>
    <inkml:brush xml:id="br0">
      <inkml:brushProperty name="width" value="0.08571" units="cm"/>
      <inkml:brushProperty name="height" value="0.08571" units="cm"/>
      <inkml:brushProperty name="color" value="#E71224"/>
    </inkml:brush>
  </inkml:definitions>
  <inkml:trace contextRef="#ctx0" brushRef="#br0">88 158 6175,'5'-18'-121,"1"1"0,0-1 329,-6 1 0,-2 7-159,-4 4-65,4 4 0,-11 4 0,5 2 51,-2 2 1,6 8 0,-1-3 2,3 5 1,2 1-1,0 1-12,0-1 0,0 1 0,2-3 25,3-3 1,5-4-1,8-8-16,-1 0 1,1 0 0,-1 0-27,0 0 0,-5-2 1,0-2-1,-1-4-18,-1-2 1,4-1-1,-9-7 2,-1 1 1,-2-1 0,-2 1 0,0-1-5,0 1 0,0-1 0,-2 1 8,-3-1 1,-5 3 0,-8 3 0,1 6 2,-1 4 0,1 2 0,0 0 0,-1 0-45,1 0 1,-1 6 0,3 2-1,1 0-651,2 0 696,8 5 0,-11-3 0,5 7 0</inkml:trace>
</inkml:ink>
</file>

<file path=ppt/ink/ink2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0:30.820"/>
    </inkml:context>
    <inkml:brush xml:id="br0">
      <inkml:brushProperty name="width" value="0.08571" units="cm"/>
      <inkml:brushProperty name="height" value="0.08571" units="cm"/>
      <inkml:brushProperty name="color" value="#E71224"/>
    </inkml:brush>
  </inkml:definitions>
  <inkml:trace contextRef="#ctx0" brushRef="#br0">18 69 7392,'-9'-8'-465,"1"4"1,8-8 761,0-1 0,0 3-268,0-2 1,2 9-137,4-3 0,3 6 1,7 6 95,-5 5 1,5 7 0,-6 3 11,-1 2 1,1 1-1,-6-7 1,2 2 3,-2 5 1,3-5-1,-1 4 1,0-1 17,2 1 1,-6-4-1,5 5 1,-1-5-9,0-1 1,2-7 0,-4 1 0,2 2 5,-3 1 0,-1-3 0,0-3-7,4-1 0,-4 0 10,4-2 58,-4-4 0,-2 3-145,0-10 0,0 1 0,0-8-36,0-1 0,0-3 78,0-1 0,0-1 0,0 1 2,0-1 0,8 7 0,3 1 0,5 2 7,1 4 1,1-4 0,-1 3 0,1 1 16,-1 2 1,1 2-1,-1 0 7,1 0 0,-1 0 0,0 2 5,1 4 0,-6-3 0,-3 9 12,-1 2 0,-2-5 0,-6 3 45,0 2 1,0 1-6,0 3 1,-6-1 0,-2-1 0,-1-5-52,-5-5 1,-2 2-1,1 0 1,1-1-25,3 1 0,-1-2 0,-5-4 1,-1 2-59,1 2 1,-1-1-1,1-5-267,-1 0 1,7 0-139,-1 0 469,8 0 0,-4-7 0,8-3 0</inkml:trace>
</inkml:ink>
</file>

<file path=ppt/ink/ink2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0:31.725"/>
    </inkml:context>
    <inkml:brush xml:id="br0">
      <inkml:brushProperty name="width" value="0.08571" units="cm"/>
      <inkml:brushProperty name="height" value="0.08571" units="cm"/>
      <inkml:brushProperty name="color" value="#E71224"/>
    </inkml:brush>
  </inkml:definitions>
  <inkml:trace contextRef="#ctx0" brushRef="#br0">140 874 8558,'0'-12'-1049,"0"1"699,0-3 0,0 4 1,-2 1 357,-4 1 0,4 0 0,-6 4 8,1-2 0,3 1 18,-8 5 1,6 0 0,-5 0-12,-3 0 1,4 5 0,1 3 0,-1 0-35,0 0 0,4 5 0,-3-1 10,1 3 1,2 3 0,6-1 2,0 1 1,2-7 0,2 1 7,2 2 0,5-5 1,-3 1-1,2-2-4,3-4 0,-3-2 0,2-2 6,1 0 0,3 0-10,1 0 1,-5-6-1,-2-2 1,-3-2 9,-3-3 0,-2 3-23,-2-2 1,0 1-2,0-7 1,-2 9 8,-4 3-32,4 4 1,-5 4-1,7 4 20,0 5 1,0-1-1,0 2 78,0 1 1,7-3-45,5 2 0,4-9 0,1 3 80,1-4 0,-1-2 0,1 0-77,-1 0 1,-5 0 0,-1 0 0,3-2 6,1-4 1,1-3 0,-1-9 0,-1 1-38,0-1 0,11 1 0,-10-1 0,1 1-32,-3 0 1,-3-7 0,2-1 0,-6 0-29,-4 0 0,3-6 1,1 1-1,-2-3 48,-2-2 1,-8-5 0,-2-1-1,1 0 6,-1-1 1,-4 5-1,5-6 1,-3 2 44,-4 1 1,1-1 0,-1 8 0,2 4 29,-1 5 0,-3-1 1,-1 2-1,-1 2 29,1 1 0,5 8 0,1 1-30,-3-3 1,4 6-88,-1 3 0,5 3-13,-6 2 1,8 2 0,-1 3 10,3 7 1,2 4 0,0 1 0,0 1 47,0-1 1,5 6-1,1 3 1,0-1 16,2 0 1,-4 6-1,5-2 1,1 4 3,0 2 1,0 0-1,3 0 1,-1 0 6,1 0 1,-3 0 0,2 0 0,1 0-36,3-1 0,-1-1 0,-1-1 0,-2-5 10,1-2 0,3 4 0,1-6 0,1-1-26,-1-3 1,6-1 0,1-3 0,-3-1 7,-2-3 1,5-5 0,-1 4 0,0-2-116,2-5 0,-5 5 0,5-2 1,-2-2-153,1-2 1,-1 0 0,-6 2 262,1 1 0,7 1 0,2-6 0</inkml:trace>
</inkml:ink>
</file>

<file path=ppt/ink/ink2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0:32.971"/>
    </inkml:context>
    <inkml:brush xml:id="br0">
      <inkml:brushProperty name="width" value="0.08571" units="cm"/>
      <inkml:brushProperty name="height" value="0.08571" units="cm"/>
      <inkml:brushProperty name="color" value="#E71224"/>
    </inkml:brush>
  </inkml:definitions>
  <inkml:trace contextRef="#ctx0" brushRef="#br0">1 245 8049,'0'-10'-1117,"1"4"1138,5 12 0,-4-2 0,6 6 0,-2-1-75,0 1 1,7 2 0,-3 5 0,0 1 0,3-7 1,-5 1 44,2 2 1,-6-5 0,3 1 13,1-2 8,-6-2 1,4-6-11,-12 0 1,-2-2-1,-5-2 1,3-4-5,2-2 0,-3-1 0,3-7 1,0 1-14,0-1 0,1-5 1,3 0-1,-2 1-22,2 3 0,-4-4 1,2-1-22,2 3 48,3 2 10,1 1 1,7 8-1,5 5 1,2 5-3,-3 5 1,5-3-1,-5 6 1,3 0 11,-2 4 1,3-3 0,-3 1-8,3-2 1,3 3 0,-1-5 22,1-2 1,-1-2 0,1-2-18,-1 0 0,-5 0 0,-1-2-11,3-4 1,-4-3 0,-1-9 7,-1 1 0,0-1 0,-4 1-10,2-1 1,-1 1 156,-5-1-99,0 1-53,0 7 3,0 2 1,0 10-1,0 4-13,0 6 1,2-3 0,2 3 0,2 2-2,-2 1 1,-2 3-1,0-1 1,2 1-63,1-1 1,3 1-1,-4-1-92,2 0 1,6 1 0,-5-3 23,3-3 0,2 2 0,5-9 138,1-1 0,7-2 0,2-2 0</inkml:trace>
</inkml:ink>
</file>

<file path=ppt/ink/ink2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0:33.153"/>
    </inkml:context>
    <inkml:brush xml:id="br0">
      <inkml:brushProperty name="width" value="0.08571" units="cm"/>
      <inkml:brushProperty name="height" value="0.08571" units="cm"/>
      <inkml:brushProperty name="color" value="#E71224"/>
    </inkml:brush>
  </inkml:definitions>
  <inkml:trace contextRef="#ctx0" brushRef="#br0">53 71 8194,'10'-18'-974,"-4"1"1,-6 5 1089,-6 0 0,-4 8 55,-7-1 0,5 3-184,0 2 0,9 7 1,-3 5-65,4 4 0,2 1 0,0 1-68,0-1 1,0 0 0,0 1 65,0-1 79,0 1 0,8-1 0,1 1 0</inkml:trace>
</inkml:ink>
</file>

<file path=ppt/ink/ink2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0:33.313"/>
    </inkml:context>
    <inkml:brush xml:id="br0">
      <inkml:brushProperty name="width" value="0.08571" units="cm"/>
      <inkml:brushProperty name="height" value="0.08571" units="cm"/>
      <inkml:brushProperty name="color" value="#E71224"/>
    </inkml:brush>
  </inkml:definitions>
  <inkml:trace contextRef="#ctx0" brushRef="#br0">123 70 8237,'-18'-16'0,"1"3"-393,-1 1 1,3 6 0,1-3 446,3 1-734,-1 2 680,2 6 0,3 0 0,7 0 0</inkml:trace>
</inkml:ink>
</file>

<file path=ppt/ink/ink2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0:33.797"/>
    </inkml:context>
    <inkml:brush xml:id="br0">
      <inkml:brushProperty name="width" value="0.11429" units="cm"/>
      <inkml:brushProperty name="height" value="0.11429" units="cm"/>
      <inkml:brushProperty name="color" value="#E71224"/>
    </inkml:brush>
  </inkml:definitions>
  <inkml:trace contextRef="#ctx0" brushRef="#br0">18 106 12339,'-10'-10'-840,"3"2"1,9 16-1,3 4 514,7 3 1,-2 3-1,1-1 156,3 1 1,-6-1-1,-1 1-200,1-1 141,-6 0 313,6 1-16,-8-8 0,0-10-169,0-12 0,0-4 0,2-1 0,2 0 18,2-1 1,-1-1 0,-5-3 0,0-1 85,0 2 1,6 1 0,0 3-1,0-1 78,2 1 1,-6 5 0,5 3 48,1 1 1,2 2 0,7 6 2,1 0 1,-1 0 0,1 0 0,-3 2-92,-3 4 1,3 1 0,-5 7 0,2-2-36,-1 1 1,-5 3 0,4 1-148,-2 1 1,-1-1 0,-3 1-50,2-1 1,2-5-53,-2-1 221,3-7 0,9 12 1,-1-6-1</inkml:trace>
</inkml:ink>
</file>

<file path=ppt/ink/ink2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0:34.005"/>
    </inkml:context>
    <inkml:brush xml:id="br0">
      <inkml:brushProperty name="width" value="0.11429" units="cm"/>
      <inkml:brushProperty name="height" value="0.11429" units="cm"/>
      <inkml:brushProperty name="color" value="#E71224"/>
    </inkml:brush>
  </inkml:definitions>
  <inkml:trace contextRef="#ctx0" brushRef="#br0">53 1 11455,'-17'0'-489,"5"0"1,2 2 379,2 3 1,3 5 0,5 8-1,0-1-30,0 0 0,0-5 0,0 0 0,0 1-66,0 3 1,5 1-1,3-1 1,0-3-247,0-1 0,-1-6 415,-1 6 1,4-1 0,7 7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9:04.891"/>
    </inkml:context>
    <inkml:brush xml:id="br0">
      <inkml:brushProperty name="width" value="0.08571" units="cm"/>
      <inkml:brushProperty name="height" value="0.08571" units="cm"/>
    </inkml:brush>
  </inkml:definitions>
  <inkml:trace contextRef="#ctx0" brushRef="#br0">0 16 6695,'16'0'-251,"0"0"0,0 0 309,0 0 1,0 0 0,0 0 0,0 0-48,0 0 0,1 0 0,-1 0 1,0 0-98,0 0 0,1 0 1,3 0 85,1 0 0,1-7 0,-6-2 0</inkml:trace>
</inkml:ink>
</file>

<file path=ppt/ink/ink2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0:34.163"/>
    </inkml:context>
    <inkml:brush xml:id="br0">
      <inkml:brushProperty name="width" value="0.11429" units="cm"/>
      <inkml:brushProperty name="height" value="0.11429" units="cm"/>
      <inkml:brushProperty name="color" value="#E71224"/>
    </inkml:brush>
  </inkml:definitions>
  <inkml:trace contextRef="#ctx0" brushRef="#br0">70 87 11966,'-6'-17'-810,"0"-1"1,-5 7 0,3 1 39,-2 2 1,5-3 11,-7 5 896,8 0 1,-4 14 0,8 1-1</inkml:trace>
</inkml:ink>
</file>

<file path=ppt/ink/ink2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0:34.880"/>
    </inkml:context>
    <inkml:brush xml:id="br0">
      <inkml:brushProperty name="width" value="0.11429" units="cm"/>
      <inkml:brushProperty name="height" value="0.11429" units="cm"/>
      <inkml:brushProperty name="color" value="#E71224"/>
    </inkml:brush>
  </inkml:definitions>
  <inkml:trace contextRef="#ctx0" brushRef="#br0">53 123 16117,'-18'0'-798,"6"-6"-276,1 0 482,7 0 1,-4 8-1,8 4 160,0 6 1,6 3 0,2 3 210,1-1 1,-5 1-1,2-1 1,-2-1-76,2-5 0,-4 5 88,4-5 0,-2 3-101,1-2 0,-1 1 38,8-7 1,-8-2 328,2-10 1,-3-4-1,1-7-142,2-1 1,0 7-1,-6-1 1,0-1-29,0-3 0,0-1 1,0-1 140,0 1 0,0-1 102,0 1 1,0 5-33,0 0 1,2 9 102,4-3 0,-2 4 1,7 4-96,3 4 1,-4-3 0,1 9-229,3 2 1,-5-5 0,3 3 122,2 2 0,-5-5 0,1 3 0,0 0 13,0-3 0,-5 5 0,7-6 99,2 1 1,-5-5 258,3 2-204,-8-4 0,4-10 0,-8-3-305,0-5 0,0-1 1,0-1 27,0 1 0,0-1 0,0 1 0,0-1 64,0 1 0,0-1 1,0 1-23,0-1 117,0 1-64,0 7 1,1 2-1,3 10 1,4 4-56,2 6 0,-4 3 0,3 3 1,1-1-70,0 1 0,-4-1 0,5 1 1,1-1 38,-2 1 1,5-1 0,-3 1-3,3-1 1,-3-1-1,0-3 1,1-3 71,3-2 116,1-3 1,1-5 0,-1 0-1</inkml:trace>
</inkml:ink>
</file>

<file path=ppt/ink/ink2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0:35.359"/>
    </inkml:context>
    <inkml:brush xml:id="br0">
      <inkml:brushProperty name="width" value="0.11429" units="cm"/>
      <inkml:brushProperty name="height" value="0.11429" units="cm"/>
      <inkml:brushProperty name="color" value="#E71224"/>
    </inkml:brush>
  </inkml:definitions>
  <inkml:trace contextRef="#ctx0" brushRef="#br0">175 35 12495,'-2'-15'-1094,"-4"3"0,2 4 1,-7 8 1395,-3 0 0,-1 0 0,-3 0-143,1 0 0,5 2 0,0 4 0,1 6-135,1 3 1,-3 3-1,7-1 1,0 1-152,-2-1 0,6 0 0,-4 1 23,4-1 1,2 1 0,0-1-48,0 1 1,8-7-79,4 1 1,3-8 459,3 2 0,-1-6-183,1-6 0,-1-4 0,1-7-100,-1-1 1,-5 1 0,-3-1 17,-1 1 1,0-1 97,-2 1-46,-4 0 0,-2 7 43,-12 4 1,4 6 0,1 4 0,1 4 25,0 1 1,0 3 0,6 5-190,0 1 1,0-6 0,2-1-71,4 3 1,4-1 0,5 1-1,-1-4 21,-3-3 0,1 5 0,5-6 1,1-2 193,-1-2 1,1-2 0,-1 0 0</inkml:trace>
</inkml:ink>
</file>

<file path=ppt/ink/ink2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0:35.492"/>
    </inkml:context>
    <inkml:brush xml:id="br0">
      <inkml:brushProperty name="width" value="0.11429" units="cm"/>
      <inkml:brushProperty name="height" value="0.11429" units="cm"/>
      <inkml:brushProperty name="color" value="#E71224"/>
    </inkml:brush>
  </inkml:definitions>
  <inkml:trace contextRef="#ctx0" brushRef="#br0">87 0 13724,'-11'6'-445,"-1"0"1,6 0 0,-5-6 421,-3 0 0,-1 0 1,-3 0-1</inkml:trace>
</inkml:ink>
</file>

<file path=ppt/ink/ink2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1:03.792"/>
    </inkml:context>
    <inkml:brush xml:id="br0">
      <inkml:brushProperty name="width" value="0.08571" units="cm"/>
      <inkml:brushProperty name="height" value="0.08571" units="cm"/>
      <inkml:brushProperty name="color" value="#E71224"/>
    </inkml:brush>
  </inkml:definitions>
  <inkml:trace contextRef="#ctx0" brushRef="#br0">261 419 6606,'-2'-11'1102,"-4"1"-919,-6 2 0,2 2-158,-1 6 39,7 0 0,-12 0-36,5 0 0,1 0 0,0 2 1,1 2-9,-1 2 0,4 2-54,-5-2 0,1-3 0,-4 7 4,3-2 0,5 5 17,-6-1 0,8-2 6,-2 1 0,-1-5 1,1 6 11,2 2 1,0-5 17,-2 3 0,4-6-20,-4 5 1,5 1-9,1 5 0,0-5 18,0 0 0,0-6 0,1 3 22,5-1 1,-4 0-9,4-2 1,2-3 44,-2 9-46,7-8 1,-3 4-13,7-8 1,-5 0-27,0 0 1,-6 0 5,5 0 0,1 0 3,5 0-2,-7 0 1,5-2 14,-3-4 1,-2 4 9,1-4 1,-5-2 13,6 3 0,-6-9-35,5 2 1,-7 3-1,2-3 0,-4-2 1,4 5 0,0-3 0,-2-1 1,3-3 0,1 1 56,2 3 0,-6-4-3,2 5 0,-5-5-7,-1-1-28,0 7 0,0 0 1,0 4 11,0-5 0,0 1-23,0-1 0,0-1 11,0-6 1,-5 7-1,-1-1 1,0 0-15,-2 3 0,6-7 0,-5 7 3,-1-1 0,0-6 1,-6 7 13,3-1 1,5-4-1,-4 7 1,1-1 30,-1 0 0,4-6 9,-6 3 1,1-3 0,-5 1-18,5 1 0,-3 6 1,6-4-74,-1 3 0,3 1 1,-6 6-38,-2 0 0,5 0 0,-1-2 0,0-2-3,1-2 0,-3 0-248,-5 6 1,5-5-27,0-1 0,8-2-210,-1 2 1,5-3 265,5-9 0,-1 8 1,6 3 285,-2-1 0,5 6 0,-3-6 0</inkml:trace>
</inkml:ink>
</file>

<file path=ppt/ink/ink2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1:04.830"/>
    </inkml:context>
    <inkml:brush xml:id="br0">
      <inkml:brushProperty name="width" value="0.08571" units="cm"/>
      <inkml:brushProperty name="height" value="0.08571" units="cm"/>
      <inkml:brushProperty name="color" value="#E71224"/>
    </inkml:brush>
  </inkml:definitions>
  <inkml:trace contextRef="#ctx0" brushRef="#br0">35 0 6207,'-11'0'630,"-1"0"-389,8 0-119,-3 0 0,7 2 9,0 4 1,0-2-54,0 8 1,0-7-1,0 7-4,0 2 0,5-5-40,1 3 1,2-2-1,-4 3-11,2-1 0,-1 0 1,-5 5-36,0 0 1,0-5 0,0 0-3,0 1 0,0 3 0,0 1-5,0 1 1,0-7 0,0 1 10,0 2 0,2 1 7,4 3 1,-4-7-1,4 1 1,-4-6-8,-2 5-9,0-7-9,0 4 6,0-8-20,8 0 24,-6 0 0,7 0 6,-3 0 1,-2 0-83,8 0 48,-8 0 46,11 0 1,-11 0 19,8 0 1,-7 0-1,7 0 1,-6 0 6,6 0 0,-7 0 0,7 0 5,2 0 0,-5 0 1,3 0 34,2 0 0,-5 0 0,3 0-36,1 0 1,-3 0 0,2 0-26,1 0 1,-3 0 0,2 0-24,1 0 0,-3 0 0,2 0-108,1 0 1,-3 0-217,2 0 163,-9 0 176,5 0 0,-23-8 0,-5-1 0</inkml:trace>
</inkml:ink>
</file>

<file path=ppt/ink/ink2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1:05.198"/>
    </inkml:context>
    <inkml:brush xml:id="br0">
      <inkml:brushProperty name="width" value="0.08571" units="cm"/>
      <inkml:brushProperty name="height" value="0.08571" units="cm"/>
      <inkml:brushProperty name="color" value="#E71224"/>
    </inkml:brush>
  </inkml:definitions>
  <inkml:trace contextRef="#ctx0" brushRef="#br0">0 35 6825,'0'-10'168,"0"2"1,2 8-1,2-1 1,4-3-63,2-2 0,-4 0 1,5 6-82,3 0 1,-4 0 0,1 0-52,3 0 0,1 0 1,3 0-88,-1 0 1,-5 0 0,-1 0 0,3 0 0,2 0-53,1 0 1,-5 0 87,-1 0-503,1 0 580,-2 0 0,5 0 0,-5 0 0</inkml:trace>
</inkml:ink>
</file>

<file path=ppt/ink/ink2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1:05.502"/>
    </inkml:context>
    <inkml:brush xml:id="br0">
      <inkml:brushProperty name="width" value="0.08571" units="cm"/>
      <inkml:brushProperty name="height" value="0.08571" units="cm"/>
      <inkml:brushProperty name="color" value="#E71224"/>
    </inkml:brush>
  </inkml:definitions>
  <inkml:trace contextRef="#ctx0" brushRef="#br0">0 53 6488,'12'-6'494,"0"0"-318,1 2 1,3 2-1,1 0 1,1-1-143,-1-3 1,1 0 0,1 6 0,2-2-89,3-4 0,-1 4 1,-6-4-1,1 5-749,-1 1 803,9 0 0,1 0 0,8 0 0</inkml:trace>
</inkml:ink>
</file>

<file path=ppt/ink/ink2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1:06.676"/>
    </inkml:context>
    <inkml:brush xml:id="br0">
      <inkml:brushProperty name="width" value="0.08571" units="cm"/>
      <inkml:brushProperty name="height" value="0.08571" units="cm"/>
      <inkml:brushProperty name="color" value="#E71224"/>
    </inkml:brush>
  </inkml:definitions>
  <inkml:trace contextRef="#ctx0" brushRef="#br0">0 87 6237,'8'-9'34,"-6"1"0,6 6 168,-8-4-119,0 4-44,7-6 0,-3 3-10,8-1 1,-6 0 0,5 6-29,3 0 0,-4 0 0,1 0 11,3 0 0,-4 0 0,1 0-4,3 0 1,1 0-1,3 0-11,-1 0 1,1 0 0,-1 0 0,1 0 0,-1 0 1,1 0 0,-1 0 0,1 0 2,-1 0 0,6 0 0,1-2 0,-3-2 5,-2-2 0,-1 1 0,1 5 0,3 0 0,1 0 1,0 0 0,-5 0 0,-1 0 0,1 0 1,-1-2-1,0-2 2,1-2 0,-1 0 1,1 6-1,-1 0 8,1 0 1,-7 0 0,1 0 0,2 0 21,1 0 0,-3 0 0,-1 0 0,3 0 13,2 0 0,1 0 1,1 0-39,-1 0 1,-5 0 0,-1 0 34,3 0 1,1 0 3,3 0 1,-1 0 0,1 0 18,-1 0 0,-5 0 0,0 0-10,1 0 0,-3 0-170,1 0-31,-7 0 1,6 0-789,-4 0 927,-4 0 0,6 0 0</inkml:trace>
</inkml:ink>
</file>

<file path=ppt/ink/ink2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1:07.692"/>
    </inkml:context>
    <inkml:brush xml:id="br0">
      <inkml:brushProperty name="width" value="0.08571" units="cm"/>
      <inkml:brushProperty name="height" value="0.08571" units="cm"/>
      <inkml:brushProperty name="color" value="#E71224"/>
    </inkml:brush>
  </inkml:definitions>
  <inkml:trace contextRef="#ctx0" brushRef="#br0">298 263 7265,'-2'-12'-626,"-4"0"1264,4 9-467,-6-13 1,2 12-106,1-8 0,-9 9-3,2-3 1,3 4-1,-3 2-38,-2 0 1,-1 6 0,-3-1 17,1-1 0,5 4 1,1 0-71,-3 2 0,-1-1 1,-1 5 4,4-2 1,-3-1 9,3 7 0,4-1 17,3 1 1,3-1-1,2 0-42,0 1 1,0-6 2,0-1 0,2-1 0,1 4 25,3-3 0,2-7 1,-2 2-51,6-4 0,3 4 26,3-1 1,-1 1 0,0-6 21,1 0 1,-1 0 0,1 0-9,-1 0 0,-5 0 0,-2-2 0,-1-2 18,1-1 1,-4-3 36,6 2 0,-3-4 0,3-7-27,-6-1 0,-4 7 1,0-1 13,3-1 1,-3-3-1,4-1 1,-4-1 10,-2 1 0,0-1 0,0 1 0,0-1 52,0 1 0,-6-1 0,0 1 0,1 1 0,-3 5 0,4-5 1,-8 4-33,-1-3 0,3-1 1,0 3-1,1 1 8,-1-1 1,-2 3-1,-5-2-102,-1-1 0,1 5 1,-1 0-94,1 0 1,5 6-1,1-3-167,-3 3 1,-1 2 0,-1 2-316,4 3 0,-1-1 615,7 8 0,-8 0 0,5 5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9:05.865"/>
    </inkml:context>
    <inkml:brush xml:id="br0">
      <inkml:brushProperty name="width" value="0.08571" units="cm"/>
      <inkml:brushProperty name="height" value="0.08571" units="cm"/>
    </inkml:brush>
  </inkml:definitions>
  <inkml:trace contextRef="#ctx0" brushRef="#br0">416 33 7508,'1'-9'-181,"5"3"1,-5 3 521,5-3-24,-4 5-323,-2-7 0,-2 14-39,-4-1 1,3 6-1,-8-6 1,0 1 3,3 1 0,-7-4 0,3 6 0,-6-2 32,-3-3 0,-1 3 0,4 0 0,-1 2 0,-3 3 0,-1-3 1,4 0-1,-4 0-14,-2 0 1,5 0-1,-1 3 1,3-3 8,2-1 0,0 2 1,0-4 17,0-3-3,0 6 1,7-5 30,3 6 1,6-6-21,6 1 0,3-3 1,7-2-11,0 0 0,2 0 0,1 0 0,2 0 24,-1 0 0,-2 0 0,-2 0 0,2 0 14,3 0 1,-3 5 0,3 1 0,-3-3-34,-2-1 1,0-2 0,0 0 0,0 0-13,0 0 1,0 0 0,-1 2 0,-3 1-42,-1 3 1,-6-1 0,4-3-105,-2 3 0,-1-1 26,-6 6 1,-2 1 54,-4 5 1,-3-2 0,-5-1 0,2-2 9,1 1 0,0-3 1,-6 2-1,-3 1 31,-1 2 0,-1-3 0,6 0 1,0-1 60,0-1 1,0 6 0,0-6-22,0-1 0,0 5 0,2-6 117,3 2 1,-1-4 114,6 6-164,1-7 0,12 3 1,4-7-33,3 0 0,2 0 0,0 0 1,0 0 27,0 0 0,0 0 0,2 0 1,1 0 14,3 0 0,5 0 1,-6 0-1,0 0-18,3 0 0,-5 0 0,6 0 0,-2 0-32,-3 0 0,3 0 0,-2 0-221,-1 0 1,-2 0 0,-2 0-299,0 0-65,-7 0 543,-2 0 0,0-7 0,2-2 0</inkml:trace>
</inkml:ink>
</file>

<file path=ppt/ink/ink2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1:08.446"/>
    </inkml:context>
    <inkml:brush xml:id="br0">
      <inkml:brushProperty name="width" value="0.08571" units="cm"/>
      <inkml:brushProperty name="height" value="0.08571" units="cm"/>
      <inkml:brushProperty name="color" value="#E71224"/>
    </inkml:brush>
  </inkml:definitions>
  <inkml:trace contextRef="#ctx0" brushRef="#br0">1 18 7593,'9'-10'-625,"-1"3"808,-8 7-65,0 0-138,0 7 1,0-3-1,0 8 17,0 2 1,0-5-1,0 3 1,-2 0 10,-4-3 0,4 7 0,-3-5-5,3 5 1,2-4 0,0-1 6,0 3 0,0-5 0,0 3 4,0 2 1,0 1 4,0 3 0,2-7 0,1 1 25,3 2 1,2-7 0,-4 1 10,2 0 1,2-4-69,-3 7 1,-1-7 0,8 2-34,1-4 0,-3-2 0,2 0 2,1 0 1,-3 0-1,2-2-10,1-4 0,-3 4 1,0-5 35,-3-1 1,5 4-1,-4-6 33,2 2 1,-7-5 0,5 3 21,0 0 0,-6-5-2,4 3 1,-4 3-1,-2-3 4,0-2 1,2 5 0,2-3 102,1-2 0,1 5 31,-6-3-137,0 0 1,0 1 34,0-1-71,0 8 0,0-3 0,0 7 0</inkml:trace>
</inkml:ink>
</file>

<file path=ppt/ink/ink2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1:08.840"/>
    </inkml:context>
    <inkml:brush xml:id="br0">
      <inkml:brushProperty name="width" value="0.08571" units="cm"/>
      <inkml:brushProperty name="height" value="0.08571" units="cm"/>
      <inkml:brushProperty name="color" value="#E71224"/>
    </inkml:brush>
  </inkml:definitions>
  <inkml:trace contextRef="#ctx0" brushRef="#br0">0 106 7948,'0'11'-2,"0"1"0,0-1-4,0 7 1,0-1 0,2-1-23,4-4 1,-4 3 0,6-5-16,-1-1 0,-5 7 0,6-6 19,0-1 1,-6 1 0,6-6-10,-1 2 1,-3 2 60,8-3 0,-1-3-17,7 4 0,-6-4-1,-1-2 0,1 0-9,5 0 0,-1-2 0,-3-2-1,-1-2 0,-6-1 0,6 1 0,-7-2 0,5-5 9,-2 1 0,-2 6 0,-4-6 15,3-1 1,-3 3-1,4-2 34,-4-1 1,-2-3 0,0-1 29,0-1 0,0 1 1,-2 1 23,-4 5 0,4-5 0,-5 7-66,-1-1 1,-2-4 0,-7 8-239,-1 3 1,7-5 0,-1 2-774,-2 2 965,-1 2 0,-10-6 0,-3-1 0</inkml:trace>
</inkml:ink>
</file>

<file path=ppt/ink/ink2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1:10.785"/>
    </inkml:context>
    <inkml:brush xml:id="br0">
      <inkml:brushProperty name="width" value="0.08571" units="cm"/>
      <inkml:brushProperty name="height" value="0.08571" units="cm"/>
      <inkml:brushProperty name="color" value="#E71224"/>
    </inkml:brush>
  </inkml:definitions>
  <inkml:trace contextRef="#ctx0" brushRef="#br0">1 35 6772,'17'0'45,"-7"-1"0,-2-3-41,0-2 0,-5 0 0,9 6-2,2 0 1,-5 0-1,1-2 24,-2-4 0,5 4-18,-1-4 0,4 5 0,1 1-12,0 0 0,-5 0 0,0 0 14,1 0 0,-3 0 0,2 0-27,1 0 1,-3 0 0,2 0 27,1 0 1,-3 0 2,2 0 0,-9 1 0,5 3 16,0 2 1,-6 2-1,4-2 2,-4 5 0,-2-1 1,0 2-22,0 1 1,2 1-1,1 0 1,3-3 3,-2 3 0,-2 1 0,-2 3 28,0-1 1,6 1 0,0-1-14,-2 1 0,-2-1 0,-2 1 0,0-1-9,0 0 0,0 1 1,2-1-1,1 1 3,3-1 1,0 1-1,-6-1 1,0 1-8,0-1 0,0 1 1,0-1-1,0 1-8,0-1 0,0 0 0,0 1-4,0-1 0,0 1 0,0-1 0,0 1 18,0-1 1,2-5-1,2 0 1,2 1 4,-2 3 0,-2 1 0,-2 1 0,0-1 9,0 1 1,0-1 0,0 0 0,0 1 0,0-1 1,0 1-12,0-1 0,0 1 0,0-1 0,0 1-9,0-1 1,0 1 0,0-1 2,0 1 1,0-7-1,0 1 1,0 1-2,0 3 1,0-4-1,0-1-24,0 3 0,0 1 1,0 3-2,0-1 1,0 1 0,0-1 12,0 1 0,0-7 1,0 1 7,0 2 1,0-5 0,0 3-13,0 1 1,0 3-6,0 1 1,0 1 0,0-1-2,0 1 0,0-7 0,0 1 10,0 2 1,0-5 0,0 3 51,0 2 1,0 1-43,0 3 0,0-1-20,0 1 0,0-1 0,0 0 4,0 1 0,0-6 1,0-1 13,0 3 1,0-4-1,0 1-6,0 3 0,0-5-6,0 3 0,5 0-9,1 5 1,0-5 7,-6-1 0,0 1 1,2 4-14,4-5 0,-4 5 28,4-5 0,-5 5 0,-1 1 5,0 1 0,0-6-13,0-1 0,0 1-12,0 5 1,0-5 9,0 0 0,2-7-22,4 7 0,-2-2 1,6 3-31,-2-1 0,-3-6 14,-5 5 0,2-1 1,2 4 17,2-3 0,0 1 24,-6 5 1,0 1 29,0-1 0,-6 1 14,0-1 0,0 1-7,6-1 0,0-5 29,0 0 0,-5-1 34,-1 7-42,0-9 1,4 5-252,-4-8 1,-4 0 0,-7-6-207,0 0 0,-3 5 1,-3 1-1,-4-2 387,-1-2 0,-12-2 0,3 0 0</inkml:trace>
</inkml:ink>
</file>

<file path=ppt/ink/ink2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1:12.980"/>
    </inkml:context>
    <inkml:brush xml:id="br0">
      <inkml:brushProperty name="width" value="0.08571" units="cm"/>
      <inkml:brushProperty name="height" value="0.08571" units="cm"/>
      <inkml:brushProperty name="color" value="#E71224"/>
    </inkml:brush>
  </inkml:definitions>
  <inkml:trace contextRef="#ctx0" brushRef="#br0">262 0 6110,'10'0'433,"-2"0"1,-18 0-335,4 0 0,-1 0 108,18 0-191,-7 0 1,2 0 147,-12 0-67,4 0-182,-13 0 68,5 0 0,-8 0 0,3 2 16,3 4 0,-3-4-4,3 4 0,2-4 1,-3-2 4,-7 0 0,11 2 22,-3 3 1,6-3 7,0 4 0,5-2 0,-7 0-24,0 2 1,4 0 1,-8-6 0,9 1 5,-3 5 1,2-4-1,-2 4 2,-6-4 0,3 4 12,-3 0 0,8 1 5,-2-1 1,4-2 4,2 8 0,0-1-29,0 7 1,0-1 0,0 1-1,0-1 0,0 1 0,0-1 22,0 1 1,0-1-1,0 1-15,0-1 1,0 1 0,2-1-1,2 0 4,2 1 1,0-1 0,-6 1 0,0-1-23,0 1 0,2-1 0,2 1 2,2-1 0,-1 1 1,-5-1-1,0 1-2,0-1 1,2 0-1,2 1 1,2-1-2,-2 1 0,-2-1 0,-2 1 0,0-1 4,0 1 1,6-1 0,-1 1 0,-1-1 2,-2 1 0,-2-1 0,0 1 0,2-1 0,4 0 0,-4 1 0,4-1 0,-4 1-2,-2-1 1,0 3-1,0 1 1,0 2-1,0-1 0,2-3 1,2-1-1,1-1 0,-1 0 0,-2 1 0,-2-1 0,2 1-1,4-1 1,-4 1 0,4-1 0,-4 1-16,-2-1 1,0 1 0,0-1 0,0 1 0,0-1 0,0 1 0,0-1 10,0 0 0,0 1 0,0-1 4,0 1 1,0-1 0,0 1 4,0-1 0,-2 1 1,-2-1-7,-2 1 1,0-1 0,6 1-43,0-1 0,0 0 1,0 1 19,0-1 0,0 1 0,0-1 0,0 1 18,0-1 0,0 1 0,0-1 0,0 1 29,0-1 0,-6 1 0,1-1 39,1 1 1,-4-1 0,2 0-21,2 1 0,0-1 1,0 1-1,-1-1-12,1 1 1,2-7 0,2 1 0,0 2-13,0 1 0,-2 1 1,-2-3-1,-2-1-22,2 1 0,2-3 1,2 2-1,0 1 9,0 3 1,0-4-1,0-1 3,0 3 1,0 1-1,0 3-6,0-1 1,0 1 0,0-1-9,0 1 1,0-1 0,0 1 5,0-1 0,-2-5 1,-1-1 13,-3 3 0,0 1-7,6 3 1,0-1-9,0 1 0,0-1-41,0 1 0,0-7 32,0 1 0,0 0 2,0 5 0,0-5 5,0-1 0,0-5 0,0 6 18,0 1 0,6-3 30,0 2 0,-1-1-24,-5 7 0,6-6-29,0-1 1,8-7-1,-5 4-5,1 0 0,4-4 0,-7 5-21,3-1 0,2-2 0,3-4 25,-3 4 1,3-5 0,-3 5 3,4-4 1,1-2-5,0 0 0,1 2 1,-1 2-2,1 2 0,-1 0 0,1-6-57,-1 0 1,1 0 0,-1 0-177,1 0 0,-7 0 0,1 0-721,2 0 963,1-8 0,3-2 0,-1-7 0</inkml:trace>
</inkml:ink>
</file>

<file path=ppt/ink/ink2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1:16.161"/>
    </inkml:context>
    <inkml:brush xml:id="br0">
      <inkml:brushProperty name="width" value="0.08571" units="cm"/>
      <inkml:brushProperty name="height" value="0.08571" units="cm"/>
      <inkml:brushProperty name="color" value="#E71224"/>
    </inkml:brush>
  </inkml:definitions>
  <inkml:trace contextRef="#ctx0" brushRef="#br0">0 18 6467,'0'-10'875,"0"3"-750,0 7 1,0 2-74,0 3 1,0-1 0,0 8 4,0 1 1,0 3 0,0 1-29,0 1 0,0-1 0,0 1 7,0-1 0,0 1 0,0-1 0,0 1-75,0-1 1,0-5-1,0-1-174,0 3 0,6 2-383,0 1-218,0 1 814,-6-1 0,0-7 0,0-3 0</inkml:trace>
</inkml:ink>
</file>

<file path=ppt/ink/ink2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1:17.238"/>
    </inkml:context>
    <inkml:brush xml:id="br0">
      <inkml:brushProperty name="width" value="0.08571" units="cm"/>
      <inkml:brushProperty name="height" value="0.08571" units="cm"/>
      <inkml:brushProperty name="color" value="#E71224"/>
    </inkml:brush>
  </inkml:definitions>
  <inkml:trace contextRef="#ctx0" brushRef="#br0">0 53 5952,'10'0'411,"0"0"-322,-5 0 0,5 0-31,8 0 0,-7 0 1,1 0 14,1 0 0,-3 0-4,2 0 1,-1 0 13,7 0 1,-6 0-53,-1 0 1,-1 2-1,4 2-33,-3 2 0,-7 1 0,4-3-2,0 2 0,-5 6 0,7-4-17,-2 1 0,0 3-20,-3 5 0,-3 1 1,4-1 31,-4 1 0,4-7 1,0 1-12,-2 2 0,-2-5 1,0 1-66,3-2 43,-3-2 56,6-6 18,-8 0-25,0 0 0,0-8-11,0-4 1,0 3 0,0-3-38,0-2 1,0 5-1,2-3 21,4-2 0,-4 5-18,4-3 0,-4 0 33,-2-5 1,2 5 6,3 1 1,-1 1-1,6-4 1,0 5 3,-1 1 1,-3-4 0,6 4-7,1-1 1,-3 5-1,2-2 1,-1 2 0,-1-2 1,6 4 0,-5-3-1,5 3 0,-5 2 1,1 0-1,2 0 1,-5 0 2,3 0 0,-6 0 24,5 0 0,-1 2 70,2 3 0,1-1 0,-5 8-50,2 2 1,-6-5 0,2 3 0,-3 1-39,3 3 1,-4-4 0,4-1-1,-2 3 0,2 1 1,-4-3 0,3 0 9,-3 1 0,4 3 1,2 1-20,2 1 1,-4-7 0,3 1-30,-1 2 0,0-5-253,-2 3 219,-4 0 0,3 3-212,-10-3 0,1-3 274,-8-3 0,8-4 0,-4 6 0</inkml:trace>
</inkml:ink>
</file>

<file path=ppt/ink/ink2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1:17.565"/>
    </inkml:context>
    <inkml:brush xml:id="br0">
      <inkml:brushProperty name="width" value="0.08571" units="cm"/>
      <inkml:brushProperty name="height" value="0.08571" units="cm"/>
      <inkml:brushProperty name="color" value="#E71224"/>
    </inkml:brush>
  </inkml:definitions>
  <inkml:trace contextRef="#ctx0" brushRef="#br0">1 1 7893,'12'0'-327,"-1"0"0,-5 0 408,6 0 0,-8 2 1,1 3-88,-3 7 1,4 4 0,0 1 0,-2 0 1,-2 1-1,-2-1 1,2 1-18,4-1 0,-4-5 0,3 0-372,-3 1 1,-2 3-239,0 1 632,0-7 0,0-2 0,0-1 0,0 3 0</inkml:trace>
</inkml:ink>
</file>

<file path=ppt/ink/ink2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1:18.224"/>
    </inkml:context>
    <inkml:brush xml:id="br0">
      <inkml:brushProperty name="width" value="0.08571" units="cm"/>
      <inkml:brushProperty name="height" value="0.08571" units="cm"/>
      <inkml:brushProperty name="color" value="#E71224"/>
    </inkml:brush>
  </inkml:definitions>
  <inkml:trace contextRef="#ctx0" brushRef="#br0">1 123 7142,'10'-8'-856,"-3"-2"928,1 0 0,-6 1 1,6 5 8,0-2 1,1-8 0,9 5-4,-1-1 1,1 2-1,-3 6 1,-1-2 32,-3-1 1,1-1 0,6 4-75,-1-4 0,0 4 1,1-4 32,-1 4 1,-5 2 0,-2 2-97,-2 4 0,-3-2 0,-5 8-91,0 1 0,0-3 0,0 2-4,0 1 1,-2 3 0,-3 1 79,-7 1 0,-2-7 0,1-1 1,1 0 19,-1-1 1,3-5 0,0 4 0,0-2 31,1 0 1,3 1-114,-6-1 44,8-4 1,-1 6 19,10-8 0,5 0 27,8 0 0,-1 0 1,0 0 71,1 0 0,-6 0 0,-1 0-7,3 0 1,-4 0 0,1 0-2,3 0 0,-5 0 0,3 2 1,2 4 1,1 3-67,3 9 1,-7-3 0,-1-1-43,-2-2 0,-2-1 40,-6 7 1,-2-7 11,-4 1 0,2-8 1,-8 2-1,-1-4-2,-3-2 1,5 0-1,-1 2 1,-4 1 40,-5 3 1,2 0-1,-5-6 1,3 0 69,-2 0 1,3 0 0,-5 0-56,0 0 1,0 0-68,-4 0 38,3 0-332,9 0 0,13-2 1,6-2 308,6-2 0,11-7 0,8 3 0</inkml:trace>
</inkml:ink>
</file>

<file path=ppt/ink/ink2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1:19.053"/>
    </inkml:context>
    <inkml:brush xml:id="br0">
      <inkml:brushProperty name="width" value="0.08571" units="cm"/>
      <inkml:brushProperty name="height" value="0.08571" units="cm"/>
      <inkml:brushProperty name="color" value="#E71224"/>
    </inkml:brush>
  </inkml:definitions>
  <inkml:trace contextRef="#ctx0" brushRef="#br0">263 18 6816,'-10'-2'-168,"2"-1"205,1-3 1,-3 0 0,-8 6-47,1 0 0,5 0 0,1 0 21,-3 0 1,-2 2 0,-1 2 20,0 2 1,-1 5 0,3-3-1,3 2 1,2-5 0,6 7-28,-1 2 1,-3-5-1,4 3-19,-2 2 1,0-5 0,6 3-1,0 2 1,2-5 9,4 3 0,-4-6 0,6 3-4,-1-1 1,-5 0 3,4-2 1,4-4 15,2 4 0,-3-5 1,3-1 2,1 0 0,3 0 0,1 0 47,1 0 0,-6 0 0,-1 0 23,3 0 1,-4 0-38,1 0-70,1 0 1,3 2 7,-3 4 1,-4-2 0,-6 6 6,3-2 0,-3 5-22,4-1 0,-4-2 0,-2 1-37,0 3 0,-2-5 28,-4 3 1,3-2 0,-7 3 11,2-1 0,-5-8 38,1 2 1,-4 1-1,-1-1 30,-1-2 0,7-2 0,-1-2 1,-1 0 30,-3 0 1,4 0 0,1 0-20,-3 0 0,-1 0-33,-3 0 0,7 0-557,-1 0-19,8 0 554,-4 0 0,0-8 0,-1-1 0</inkml:trace>
</inkml:ink>
</file>

<file path=ppt/ink/ink2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1:19.641"/>
    </inkml:context>
    <inkml:brush xml:id="br0">
      <inkml:brushProperty name="width" value="0.08571" units="cm"/>
      <inkml:brushProperty name="height" value="0.08571" units="cm"/>
      <inkml:brushProperty name="color" value="#E71224"/>
    </inkml:brush>
  </inkml:definitions>
  <inkml:trace contextRef="#ctx0" brushRef="#br0">263 18 7912,'10'-7'-651,"-3"5"0,-9-6 681,-3 8 1,1 0 0,-8 0 22,-2 0 0,5 0 0,-3 0 99,-1 0 0,-3 0-88,-1 0 1,-1 6 0,3 1 0,1 1 7,2 0 0,1 6 0,-7-3-44,1 5 0,5 1 0,0 1-88,-1-1 1,5 1 0,0-1 54,1 0 0,5 1 1,-4-1-7,4 1 0,2-6 0,0-1 4,0 3 0,0 1 0,0 3 4,0-1 0,6-5 0,1-2-9,3-3 1,-4 5 0,4-4-1,-1-1 6,1 1 1,-4-2-1,6-6 1,1 0-29,3 0 1,1 0 0,1 0 4,-1 0 1,-5-2-1,-1-2 1,1-4-39,-2-1 1,3 3 66,-7-6 0,8 1 0,-5-7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3:24.017"/>
    </inkml:context>
    <inkml:brush xml:id="br0">
      <inkml:brushProperty name="width" value="0.08571" units="cm"/>
      <inkml:brushProperty name="height" value="0.08571" units="cm"/>
      <inkml:brushProperty name="color" value="#E71224"/>
    </inkml:brush>
  </inkml:definitions>
  <inkml:trace contextRef="#ctx0" brushRef="#br0">306 1 7163,'-9'0'-296,"-6"0"0,6 0 331,-7 0 1,0 1 0,0 3-23,0 1 1,0 8-1,0-4 1,0 0 1,0 5 0,0-3 3,0 3 0,0 2 0,2 0 0,1 0 3,3 0 0,1 5 1,-4 1-1,4-3 48,2-1 1,0-2 0,4 0 0,-3 0-14,3 0 1,1 0-1,2 2 1,0 2-7,0 1 1,2 0 0,1-4-1,4-1-21,2 0 0,-3 0 1,4 0-34,3 0 0,-4-2 0,0-2 0,-1-3-29,1-2 1,2 6-105,5-2 1,0-4 0,0 0-1,0-2-68,0 1 0,0-1 1,0-5-1,0 0 205,0 0 0,8-7 0,0-2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9:06.635"/>
    </inkml:context>
    <inkml:brush xml:id="br0">
      <inkml:brushProperty name="width" value="0.08571" units="cm"/>
      <inkml:brushProperty name="height" value="0.08571" units="cm"/>
    </inkml:brush>
  </inkml:definitions>
  <inkml:trace contextRef="#ctx0" brushRef="#br0">1 16 7638,'7'-8'39,"-5"0"1,5 10-1,-6 2-46,5 1 0,-4 8 0,3-3 1,-3 5-6,-2 1 1,0-6 0,0 1 0,0 1 22,0 3 0,0 1 0,2 0-124,3 0 1,-2 0 0,8 0 81,2 0 1,-5-5 0,3-2 17,2-2 0,1 0 1,2-4-1,0 3-19,0-3 0,0-1 0,2-2 0,1-2 16,3-3 1,-1 3 0,-5-5-1,0 2 53,0-1 0,0-6 0,0 3 0,0-2-53,0 1 0,1-1 0,-1-5 79,0 0 1,-6 2-1,-1 1 1,-2 2-21,-3-1 0,-2 3 0,-1 0 0,3 0 0,1 0 1,1 4-18,-6-6 0,-2 6-30,-3-6 0,1 8 0,-7-3-55,-1 4 0,5 4 1,0 2 37,-1 1 0,7 8 0,-5-3 7,5 5 1,1-5 0,0 1-1,0 1 9,0 3 1,0 1 0,0 0 6,0 0 1,0 0-1,0 0 1,1 0 11,5 0 1,-5 0 0,5 0-1,-3-2 16,3-3 0,-5 3 0,5-3 0,-4 3-3,-2 2 1,0 0 0,0 0 4,0 0 1,-2 0-1,-2 0 15,-1 0 0,-2-7 0,3-2 0,-3-1 39,-2-1 0,4 0 0,-6-5 0,-1 0 44,-3 0 0,5 0 1,-1 0-1,-1 0-30,-3 0 1,-2 0-1,-3 0-111,-1 0 0,-1 0 0,6 0-330,0 0 0,5 0-1104,1 0 395,6-7 1050,-3 6 0,7-14 0,0 6 0</inkml:trace>
</inkml:ink>
</file>

<file path=ppt/ink/ink2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1:20.036"/>
    </inkml:context>
    <inkml:brush xml:id="br0">
      <inkml:brushProperty name="width" value="0.08571" units="cm"/>
      <inkml:brushProperty name="height" value="0.08571" units="cm"/>
      <inkml:brushProperty name="color" value="#E71224"/>
    </inkml:brush>
  </inkml:definitions>
  <inkml:trace contextRef="#ctx0" brushRef="#br0">140 157 7605,'0'-17'-207,"0"-1"0,0 1 258,0-1 1,-2 7-25,-3-1 0,-3 6 0,-6-3-23,3 1 1,-1 2 8,-5 6 1,-1 0-31,1 0 0,1 2-35,4 4 25,5-4 4,7 5 0,2-7 1,3 0 10,7 0 0,4 0 1,1-2 8,1-3 0,-1 3 1,0-4 10,1 4 0,-6-4 1,-1 0-1,3 2 99,1 2 1,-3 2-32,0 0 0,-3-1 0,5-3 0,-2-2 20,1 2 0,-3 2 9,1 2 1,-1 2-76,2 4 0,1-2-50,-7 7 1,2-5-1,-4 6-85,2 1 1,0 3-68,-6 1 1,0 1-208,0-1 0,0 1-394,0-1 773,0-7 0,-8 5 0,-2-5 0</inkml:trace>
</inkml:ink>
</file>

<file path=ppt/ink/ink2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1:20.357"/>
    </inkml:context>
    <inkml:brush xml:id="br0">
      <inkml:brushProperty name="width" value="0.08571" units="cm"/>
      <inkml:brushProperty name="height" value="0.08571" units="cm"/>
      <inkml:brushProperty name="color" value="#E71224"/>
    </inkml:brush>
  </inkml:definitions>
  <inkml:trace contextRef="#ctx0" brushRef="#br0">0 18 7912,'18'-10'45,"-7"2"86,1 8 1,-6 0-13,5 0 1,-7 2-122,2 4 1,-4-2 0,-2 7 75,0 3 0,0 2 1,0 1-280,0 0 0,0 1 1,0-1 55,0 1 1,0-1-1,-2-1-166,-4-5 1,4-1-1,-5-6 35,-1 2 0,6 2 1,-6-4 279,0 1 0,-1 1 0,-9-6 0</inkml:trace>
</inkml:ink>
</file>

<file path=ppt/ink/ink2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1:20.767"/>
    </inkml:context>
    <inkml:brush xml:id="br0">
      <inkml:brushProperty name="width" value="0.08571" units="cm"/>
      <inkml:brushProperty name="height" value="0.08571" units="cm"/>
      <inkml:brushProperty name="color" value="#E71224"/>
    </inkml:brush>
  </inkml:definitions>
  <inkml:trace contextRef="#ctx0" brushRef="#br0">18 106 6840,'16'-18'-190,"-5"1"1,-1 7 0,-4 2 397,5 0 0,-1 5 0,2-7-72,1 2 1,3 0 0,1 4 68,1-1 0,-7-1 1,1 6-85,2 0 0,1 0 0,3 0-37,-1 0 0,-5 0 1,-1 0 4,3 0 0,2 2-70,1 4 0,0 3-59,1 9 0,-3-1 0,-1-1 9,-2-5 0,-8 5 31,1-5 0,-1 3 0,0 0-16,2-3 1,0 1-1,-8 3 3,-4-3 1,2 2 0,-8-7-1,-1 1 9,-3 0 0,-1 4 0,-1-5 0,-1 1-2,-4 0 1,3 4 0,-3-5 0,2 1-49,-3 0 0,5 0 0,-4-5 1,3 3-70,3-2 0,-1-2 1,1-2-1,-1 0 123,1 0 0,-8 8 0,-2 2 0</inkml:trace>
</inkml:ink>
</file>

<file path=ppt/ink/ink2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1:21.878"/>
    </inkml:context>
    <inkml:brush xml:id="br0">
      <inkml:brushProperty name="width" value="0.08571" units="cm"/>
      <inkml:brushProperty name="height" value="0.08571" units="cm"/>
      <inkml:brushProperty name="color" value="#E71224"/>
    </inkml:brush>
  </inkml:definitions>
  <inkml:trace contextRef="#ctx0" brushRef="#br0">53 106 7710,'-10'2'-1221,"4"3"1386,-4-3-101,8 6 1,-5-10 0,5-2-17,-4-1 0,4-3-57,-4 2 1,4-4-38,2-7 0,0 5 44,0 1 0,6 5 13,0-6 1,7 2 34,-1-1 1,4 3 0,1 8-1,1 0-22,-1 0 1,-3 0-1,1 0 19,5 0 0,1 0 0,-4 0 9,1 0 1,-3 2 0,-1 2 0,-2 2-40,1-3 1,-3 5 0,0 0-1,-1 2-26,1 3 0,-4-3 0,5 2-3,3 1 1,2 1 0,-1-1 0,-1-1 4,-3 2 0,3-7 0,7 1 0,3-2-66,-3 0 0,-2 2 1,-1-5 41,-1 3 1,1 0 0,-1-6 70,1 0 1,-1-2 57,1-4 0,-9 2 1,-3-7-16,-4-3 1,-2 4 0,0-1-12,0-3 1,0-1 0,-2-3-33,-4 1 1,4-1 0,-5 3 0,1 1-156,0 3 1,-2 7-251,2-2 1,-3 4 33,-9 2 1,6 0 334,1 0 0,-1 8 0,-5 1 0</inkml:trace>
</inkml:ink>
</file>

<file path=ppt/ink/ink2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1:22.561"/>
    </inkml:context>
    <inkml:brush xml:id="br0">
      <inkml:brushProperty name="width" value="0.08571" units="cm"/>
      <inkml:brushProperty name="height" value="0.08571" units="cm"/>
      <inkml:brushProperty name="color" value="#E71224"/>
    </inkml:brush>
  </inkml:definitions>
  <inkml:trace contextRef="#ctx0" brushRef="#br0">70 175 7716,'-11'0'-1115,"-1"0"1290,8 0 1,-6 0 154,5 0-171,3 0 1,-8 0-143,4 0-148,4 0 1,-6-1 131,8-5 0,8 2-88,4-8 1,3 8-1,1-3 79,-4-1 1,3 6 0,-3-4 9,3 4 1,-3 2 0,0 0-2,1 0 1,3 0 0,1 0 0,1 0 0,-1 0 0,0 2 1,1 2-1,-1 2-2,1-2 0,-1-1 0,1 1 0,-1 2 0,-5 0 0,0-4 0,1 4 0,3-2 0,1 5 12,1-1 1,-7-2-11,1-6 0,0 6 42,5 0 120,-7-1 0,5-5 6,-3 0 0,-4-7-34,-3-5 1,-1 2 0,0-1 1,2-3 1,0 4 0,-6-1-68,0-3 0,0 4 1,0-1-196,0-3 0,-6-1 0,-2-3 124,-1 1 0,-3-1 0,-6 1 0</inkml:trace>
</inkml:ink>
</file>

<file path=ppt/ink/ink2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1:24.561"/>
    </inkml:context>
    <inkml:brush xml:id="br0">
      <inkml:brushProperty name="width" value="0.08571" units="cm"/>
      <inkml:brushProperty name="height" value="0.08571" units="cm"/>
      <inkml:brushProperty name="color" value="#E71224"/>
    </inkml:brush>
  </inkml:definitions>
  <inkml:trace contextRef="#ctx0" brushRef="#br0">279 18 7654,'-9'0'-1316,"-1"0"1348,4 0 1,2 0 0,-5-2 136,1-4 0,0 4-96,2-4 0,2 5-38,-7 1 1,5 0-62,-6 0 0,1 0 1,-7 0 24,1 0 0,5 0 1,0 0-14,-1 0 0,3 0 0,-1 0 36,-3 0 1,4 0 0,1 1 72,1 5-73,-6-4 1,12 14 19,-4-5 0,-1-1-16,1 2 1,0-1-1,6 7 1,0-1 0,0 1 0,0-7 1,0 1-1,0 2 59,0 1-60,0 3-16,0-1 1,0 1 0,0-1 0,0 1 0,0-1 0,0 0-3,0 1 1,0-1 0,0 1 0,0-1 1,0 1 1,0-1-1,0 1 1,0-1 19,0 1 0,0-1 0,0 1-10,0-1 1,0 0 0,0 1 0,2-1-11,4 1 1,-4-1 0,4 3-1,-5 1 38,-1 2-25,0 1-2,0 1 0,6-6-6,0 5 1,0 1 0,-6-2-11,0-2 1,6 5-1,0-3 1,-3-2 3,-1-1 0,0 3 0,2 0 0,2-1 0,-2-3 0,-2-2 1,-2 3 0,0 1 0,0 3 12,0-3 1,0-2 0,0-1 0,0-1-2,0 1 1,0 5-1,0 0 1,0-1 2,0-3 1,0-2 0,0 1-29,0-1 1,0 1-1,0-1 1,0 1 2,0-1 1,0-5 0,0 0 0,0 1 10,0 3 0,0 1 0,0 1-14,0-1 1,0 0 0,0 1 5,0-1 0,0 1 1,0-1 22,0 1 0,0-7 1,0 1-11,0 2 0,0 1-19,0 3 0,0-1 0,0 1 7,0-1 0,0-5 0,0-1 1,0 3 1,0-4 0,0 1 23,0 3 1,0 1-21,0 3 1,0-7 0,0 1-4,0 2 1,0-5 0,0 3-4,0 2 0,0-5 0,0 3 0,0 2 1,0-5 52,0 3 1,0 0-27,0 5 0,0-5-27,0-1 1,0-5 0,0 6 11,0 1 1,0-3 0,2 0-8,4-2 0,-4-1-13,3-1 1,-3 4 21,-2 7 0,0-5-2,0 0 1,0-7-21,0 7 1,0-6-2,0 5 1,0-7 47,0 4-28,0-8 0,2 0 27,4 0 0,-4 2-20,4 4 0,-2-4-19,2 4 1,3-4 7,9-2 1,-7 0 0,1 0 0,2 0 1,-5 0-1,3 0-3,2 0 1,-5 0 0,3 0-80,1 0 0,3 0 0,1 0-48,1 0 0,-1 0 0,-1-2-371,-4-4 0,3 4 125,-3-4 366,-5-4 0,9 1 0,-6-9 0</inkml:trace>
</inkml:ink>
</file>

<file path=ppt/ink/ink2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1:25.795"/>
    </inkml:context>
    <inkml:brush xml:id="br0">
      <inkml:brushProperty name="width" value="0.08571" units="cm"/>
      <inkml:brushProperty name="height" value="0.08571" units="cm"/>
      <inkml:brushProperty name="color" value="#E71224"/>
    </inkml:brush>
  </inkml:definitions>
  <inkml:trace contextRef="#ctx0" brushRef="#br0">314 263 6320,'0'-10'369,"0"2"1,-7 8-359,-5 0 1,-4 0-3,-1 0 1,5 0 0,1 0 42,-3 0 1,4 2 17,-1 4 1,-1 4-19,-5 7 0,5 1-49,0-1 0,8 1 1,-3-3 6,-1-3 1,6 3-34,-4-3 0,6 2 0,4-1 17,2-1 0,2-8 0,-4 3 0,3-1 2,3 0 1,-4 0 0,5-6 0,1 2 1,-2 4 0,5-4 0,-3 3-10,4-3 0,-5-2 9,1 0 0,-1-5 1,5-3 24,-4-2 0,-3 6 0,-5-4 1,2 1 1,2-3 53,-2-8 1,-4 7-1,3-1-8,-3-1 1,-2-3-1,0-1-37,0-1 1,0 1 0,0-1 0,0 1-9,0-1 1,0 7-1,-2-1 1,-2-2 10,-1-1 1,-7-3 0,4 1-10,-1 0 0,-1-1 1,-4 1-1,3 1 1,-3 4 1,-1-1 0,-1 5 0,2 0-24,3 1 0,-1-5 0,-5 6 0,-1 0-20,1-2 0,-1 7 0,1-5-82,-1 4 1,7 2 0,-1 0-158,-2 0 1,5 0 0,-1 2 2,2 4 0,-3-3 0,5 9 252,2 2 0,2 1 0,2 3 0</inkml:trace>
</inkml:ink>
</file>

<file path=ppt/ink/ink2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1:26.423"/>
    </inkml:context>
    <inkml:brush xml:id="br0">
      <inkml:brushProperty name="width" value="0.08571" units="cm"/>
      <inkml:brushProperty name="height" value="0.08571" units="cm"/>
      <inkml:brushProperty name="color" value="#E71224"/>
    </inkml:brush>
  </inkml:definitions>
  <inkml:trace contextRef="#ctx0" brushRef="#br0">0 0 6769,'0'18'168,"0"-7"0,0 1-64,0 2 1,0 1-1,0 3-83,0-1 0,0 0 1,0 1 10,0-1 0,0 1 1,0-1-46,0 1 1,0-7 0,0 1-22,0 2 1,0 1 15,0 3 15,0-1 42,0 1 0,8-9-22,4-3 1,-3-4 0,3-2 1,0 0 6,5 0 0,-5 0-27,-1 0 0,1 0-36,5 0 0,1 0-17,-1 0 0,-5 0-98,0 0 0,-7 0-153,7 0 0,-6 0-219,6 0 525,-9 0 0,5 0 0,-8 0 0</inkml:trace>
</inkml:ink>
</file>

<file path=ppt/ink/ink2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1:26.685"/>
    </inkml:context>
    <inkml:brush xml:id="br0">
      <inkml:brushProperty name="width" value="0.08571" units="cm"/>
      <inkml:brushProperty name="height" value="0.08571" units="cm"/>
      <inkml:brushProperty name="color" value="#E71224"/>
    </inkml:brush>
  </inkml:definitions>
  <inkml:trace contextRef="#ctx0" brushRef="#br0">1 0 7103,'17'0'-134,"-5"0"91,-1 0 0,1 0 0,5 0 0,1 0-86,-1 0 0,-5 0 0,0 0-257,1 0 386,-5 0 0,8 0 0,-7 0 0</inkml:trace>
</inkml:ink>
</file>

<file path=ppt/ink/ink2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1:26.963"/>
    </inkml:context>
    <inkml:brush xml:id="br0">
      <inkml:brushProperty name="width" value="0.08571" units="cm"/>
      <inkml:brushProperty name="height" value="0.08571" units="cm"/>
      <inkml:brushProperty name="color" value="#E71224"/>
    </inkml:brush>
  </inkml:definitions>
  <inkml:trace contextRef="#ctx0" brushRef="#br0">0 53 7928,'8'-9'-549,"-4"1"1,7 8 583,3 0 1,-4-6 0,1 0 0,3 2 9,1 2 1,3 2 0,-1 0-76,1 0 0,-1-2 0,1-1 0,-1-3-146,1 2 1,-1 2 0,1 2 175,-1 0 0,0 0 0,1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9:07.424"/>
    </inkml:context>
    <inkml:brush xml:id="br0">
      <inkml:brushProperty name="width" value="0.08571" units="cm"/>
      <inkml:brushProperty name="height" value="0.08571" units="cm"/>
    </inkml:brush>
  </inkml:definitions>
  <inkml:trace contextRef="#ctx0" brushRef="#br0">17 113 7649,'-9'0'-1081,"2"-2"1255,7-4 117,0-2 0,0-8-241,0 0 1,7 5-42,4 0 1,-2 8 0,1-5-70,3 1 1,1 6-1,2-5 31,0 4 0,-5 2 0,-2 2 0,0 2 66,-1 1 1,-4 2-1,3-1-36,0 4 1,2 5-82,7 1 0,-1 0 1,-3 0 45,-1 0 1,-8-6 0,3 1-214,-5 2 0,5-5 215,-1 3 0,0-6 1,-6 4 75,-5-2 0,-3-1 230,-7-6 1,6 0-116,-1 0 0,6-2-103,-6-3 1,7-4-12,-1-7 0,3 5 0,2 0 36,0-1 0,0 3 0,0-2-29,0-1 1,2 3-1,2-2 45,1-1 0,6 3 1,-4 0-70,2 2 0,1-4 0,6 4-41,0-2 0,-5 6 0,0-5 10,1 1 0,3 5 1,1-3 44,0 3 0,0 2 1,0 0 32,0 0 0,0 0 1,0 2-19,0 3 1,0-1 0,0 5 0,-2 0-66,-3 0 0,1-4 0,-5 4 1,1 0-84,-1 0 0,3 2 0,-4 5-47,-3 0 1,-1-6 0,-2 1-33,0 1 0,0 3-105,0 1 1,-2-7 0,-3-4-147,-6-3 0,2-2 421,-1 0 0,-8-7 0,-7-2 0</inkml:trace>
</inkml:ink>
</file>

<file path=ppt/ink/ink2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1:27.763"/>
    </inkml:context>
    <inkml:brush xml:id="br0">
      <inkml:brushProperty name="width" value="0.08571" units="cm"/>
      <inkml:brushProperty name="height" value="0.08571" units="cm"/>
      <inkml:brushProperty name="color" value="#E71224"/>
    </inkml:brush>
  </inkml:definitions>
  <inkml:trace contextRef="#ctx0" brushRef="#br0">0 18 6867,'18'0'41,"-1"0"1,1 0-41,-1 0 0,7 0 0,-1 0 1,0 0 8,2 0 1,-3-2-1,7-2 1,0-2 32,-2 3 0,4 1 0,-6 2 0,1 0-13,-1 0 1,10 0-1,-4 0 1,0 0-14,2 0 0,0 0 0,2 0 1,-2 0 5,-4 0 1,4 0 0,-6 0 0,2 0 17,0 0 0,-5 0 0,3 0-37,-2 0 8,-2 0 0,-5 0 0,-1 0-60,1 0 0,-1 0-291,1 0 88,-9 0 1,-3 0 0,-12 0 250,-5 0 0,-5 7 0,-1 3 0</inkml:trace>
</inkml:ink>
</file>

<file path=ppt/ink/ink2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1:28.539"/>
    </inkml:context>
    <inkml:brush xml:id="br0">
      <inkml:brushProperty name="width" value="0.08571" units="cm"/>
      <inkml:brushProperty name="height" value="0.08571" units="cm"/>
      <inkml:brushProperty name="color" value="#E71224"/>
    </inkml:brush>
  </inkml:definitions>
  <inkml:trace contextRef="#ctx0" brushRef="#br0">297 245 7089,'0'-12'-281,"0"1"1,-2 7 394,-4-2 0,-3 4-28,-9 2 1,7 0 0,-1 0-54,-2 0 0,-1 0 1,-3 0-1,1 2 11,-1 4 0,1 1 1,-1 7 9,1-2 1,0-1-1,-1 7-61,1-1 0,1 1 0,2-1-22,3 1 1,7-1 8,-2 1 1,6-3 0,4-1 0,4-5 4,1-1 1,3-2-1,6-4-6,-1 4 1,2-4 0,3 3 15,1-3 0,0-2 0,-5 0 3,-1 0 1,1 0 0,-1 0 22,1 0 0,-1-2 0,1-3 28,-1-7 1,-5 2 0,-3-1-7,-1-3 0,4-1 1,-6-3 9,-2 1 0,-3-1 0,-1 1-22,0-1 1,0 1 0,0-1 0,-1 1-20,-5-1 0,4 1 0,-6-1 0,2 1 2,0 0 0,-5-1 1,3 1-7,-2-1 1,4 7 0,-5-1-1,-3 0 1,-1 1-8,-3-1 1,7 8 0,-1-4 0,-2 2-35,-1 1 1,-3-1-1,1 6 1,1-2-80,5-4 0,-7 4 1,3-4-159,-7 4 0,5 2 1,7 2-13,2 4 0,-3-2 282,5 8 0,0-8 0,6 3 0</inkml:trace>
</inkml:ink>
</file>

<file path=ppt/ink/ink2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1:29.455"/>
    </inkml:context>
    <inkml:brush xml:id="br0">
      <inkml:brushProperty name="width" value="0.08571" units="cm"/>
      <inkml:brushProperty name="height" value="0.08571" units="cm"/>
      <inkml:brushProperty name="color" value="#E71224"/>
    </inkml:brush>
  </inkml:definitions>
  <inkml:trace contextRef="#ctx0" brushRef="#br0">0 53 7575,'12'0'-352,"0"0"1,-8 2 469,1 4 1,-5-5-78,-5 5 1,3-2 24,-4 2 1,2 2 0,0 5-14,-2-1 0,0 0 0,6 5-26,0 1 1,0-7 0,0 1-7,0 1 1,0 3-1,0 1 7,0 1 1,0-6 0,0-1-32,0 3 0,6 1 0,2 1-36,2-5 0,-6-1 0,3-6-11,1 2 0,2 0 25,7-6 0,1 0 0,-1 0 7,1 0 1,-7 0 0,1 0 13,1 0 1,-3-6-1,2-2 7,1-2 0,-5 5 0,0-7 2,0-2 1,-4 5-1,5-3-4,-1-2 0,-2 5 53,-6-3 1,0 6-12,0-5 1,0 5 57,0-6-30,0 8 1,0-5-47,0 3-83,0 4 1,0-4 54,0 12 0,0-2-22,0 7 0,0 1 1,2 3-13,4-3 0,-4-2 0,5-6 0,-1 3-15,0 3 1,2-4 0,-2 4 30,5-3 0,-1 1 0,2-4 3,1 2 0,3 0 0,1-6-7,1 0 0,-1 0 0,1 0 18,-1 0 0,-5-2 23,-1-4 1,-5-2-1,4-5-9,-2 1 1,-3 0 147,-5-5 0,0-1 0,0 1-123,0-1 1,0 7 0,0-1-19,0-1 1,-2-3-91,-3-1 1,3-1 0,-6 3-132,0 3 0,6-4-226,-4 5 0,4 1 433,2-2 0,-7 1 0,-3-7 0</inkml:trace>
</inkml:ink>
</file>

<file path=ppt/ink/ink2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1:31.345"/>
    </inkml:context>
    <inkml:brush xml:id="br0">
      <inkml:brushProperty name="width" value="0.08571" units="cm"/>
      <inkml:brushProperty name="height" value="0.08571" units="cm"/>
      <inkml:brushProperty name="color" value="#E71224"/>
    </inkml:brush>
  </inkml:definitions>
  <inkml:trace contextRef="#ctx0" brushRef="#br0">18 0 7691,'-10'0'-1391,"2"0"1507,8 0-24,0 0-77,8 0 0,2 0-22,7 0 1,-5 0-3,0 0 1,-1 0 0,7 0 10,-1 0 1,-5 0 0,0 0-16,1 0 0,3 0 0,1 0-2,1 0 0,-1 0 1,0 0-1,1 0-8,-1 0 0,1 0 0,-1 0 95,1 0 1,-7 0 0,-1 2 7,-2 4 0,4-2-67,-7 8 1,7-1-11,-6 7 0,0-1 0,-4-1 16,3-5 0,-3 5-11,4-5 0,-2 5 0,0 1 1,4 1 46,1-1 0,-5 1 0,4-1-31,0 1 1,0-1 0,5 1 0,-3-1-6,-2 1 1,-1-1 0,-1 1-1,4-1-1,0 1 0,3-7 1,-7 1-1,0 1 7,2 3 0,-6 1 0,5 1-9,1-1 0,-6 1 0,4-1 0,-4 1-13,-2-1 0,0 1 0,0-1-3,0 1 0,0-1 0,0 0 0,0 1 2,0-1 0,6 1 0,-1-1 0,-1 1 15,-2-1 1,-2 1-1,0-1 1,0 1 3,0-1 1,6 1 0,0-1 0,-2 1 8,-2-1 0,-2 0 1,0 1-1,0-1 18,0 1 0,0-5 1,0 3-39,0 3 0,0 3 1,0-5-1,0 1 6,0-1 0,0 1 0,0-1 1,0 0-33,0 1 1,0-1 0,0 1 0,0-1-3,0 1 1,0-1-1,0 1 15,0-1 1,0 1-1,0-1 1,0 1 1,0-1 0,-2-1 1,-2-3-1,-2-1 1,2 1 0,2 3 1,2 1-1,0 1 0,0-1 0,0 1-1,0-1 1,0 1 0,0-1-1,0 1 1,0-7 0,0 1 0,0 1 0,0-3 0,0 2 40,0 1 1,0 3-39,0 1 1,0 1-1,-2-3 7,-4-3 0,5 4 0,-5-5-4,4 5 0,2-5-1,0 1 1,0 0 18,0 5 1,0-5 16,0-1 0,0 1-32,0 6 0,0-7-21,0 1 1,0-1 0,0 7 1,0-1-9,0 1 0,0-1 3,0 1 1,-2-3 0,-2-1 13,-2-2 1,0-7 3,6 7 1,-6-6-4,1 5 1,-1-5 1,6 6 0,0-6 0,0 5 0,0-5-33,0 6 1,0-6 0,-2 3 4,-4-1 1,4 0 28,-4-2-13,4-4 21,-5 13 1,-1-11 20,-4 8 0,2-8 18,5 1 0,3-1 21,-4 2 43,4-4-96,-6 6 1,-1-8 47,-9 0 0,6 6-5,1-1 1,5 1-35,-6-6 1,1 0-88,-7 0 1,7 0 0,-1 0 0,0-2-195,3-4 1,-7 5-1,4-5 256,-3 4 0,-3-6 0,1-2 0</inkml:trace>
</inkml:ink>
</file>

<file path=ppt/ink/ink2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1:33.349"/>
    </inkml:context>
    <inkml:brush xml:id="br0">
      <inkml:brushProperty name="width" value="0.08571" units="cm"/>
      <inkml:brushProperty name="height" value="0.08571" units="cm"/>
      <inkml:brushProperty name="color" value="#E71224"/>
    </inkml:brush>
  </inkml:definitions>
  <inkml:trace contextRef="#ctx0" brushRef="#br0">332 35 6720,'0'-11'66,"0"-1"58,0 8 0,-7-4-95,-5 8 1,-4 0 41,-1 0 0,0 0 0,-1 0-34,1 0 1,-1 0-1,1 0 1,-1 0-2,1 0 1,-1 8 0,-1 2 0,-4-1 1,5 7 0,-1-4 0,5 1-14,1-1 0,3 3 0,0-3 0,2 4-26,5 1 1,1 0 0,2 1 0,0-1-4,0 1 1,0-7-1,0 1 1,0 2-8,0 1 1,0 3 0,2-3-1,1-1-3,3-3 0,8 1 0,-3 6 12,5-1 1,-4-5 0,-1-3 0,3-1 1,1 4-1,3-6 0,-1-3 0,7-1 0,-1-2 2,-2 0 1,-7 0 0,-3 0-8,3 0 1,2-5 0,-1-3 0,-3-2 0,1 4 0,-5-5 15,2-3 1,-6 4 0,1-1 9,-3-3 1,-2 4 0,0-1-3,0-3 0,-2 6 0,-1 1-16,-3-1 0,-8 6 0,3-4-2,-5 4 0,4-4 0,1 1 4,-3 1 0,-1 2 0,-3 2-18,1 0 1,7 0 14,2 0 0,10 0 0,4 0 0,4 0 0,7 0 0,1 0-71,-1 0 0,-5 0 0,-1 0 0,3 0-15,1 0 1,3 0 0,-3-2-1,-1-2 191,-2-2 0,-1 0 1,7 6-105,-1 0 1,1 0 9,-1 0 0,-5 0 67,-1 0 0,-1 2-43,2 4 0,-4 4 0,-8 7 6,0 1 0,0-1 0,0 1-7,0-1 1,0-5-1,0-1-259,0 3 0,0-4 0,2-1-469,3-1 694,-3-2 0,6 2 0,-8 1 0</inkml:trace>
</inkml:ink>
</file>

<file path=ppt/ink/ink2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1:34.028"/>
    </inkml:context>
    <inkml:brush xml:id="br0">
      <inkml:brushProperty name="width" value="0.08571" units="cm"/>
      <inkml:brushProperty name="height" value="0.08571" units="cm"/>
      <inkml:brushProperty name="color" value="#E71224"/>
    </inkml:brush>
  </inkml:definitions>
  <inkml:trace contextRef="#ctx0" brushRef="#br0">52 105 7775,'8'10'-1124,"-6"5"1199,4-3 0,-4 3 0,-2 3 96,0-1 1,0 1 0,0-1-155,0 1 1,0-7 0,0 1-177,0 2 1,0 1-41,0 3 0,-6-7-24,0 1 1,-1-8 140,1 2 0,2-4 0,-6-4 79,2-4 0,3 2 0,3-6 0,-2 0 24,-2 1 1,0-3 0,6-5 16,0-1 1,0 1-1,0-1 1,0 1-22,0-1 0,0 1 1,0-1-1,2 1 41,4 0 0,-2 5 0,7 0-1,3-1 0,1-1 0,1 0 0,-2 5-14,-3 1 1,1 0 0,5 4-3,1-1 1,-1-3 0,1 4 59,-1-2 0,1 0 0,-1 6-55,1 0 1,-1 0 0,1 0-1,-3 2 0,-3 4 1,1-2 0,-5 6-1,2-3 10,3-3 0,-3 6 0,2 2-42,1 3 0,-5 3 0,-2-1-42,-4 1 1,-2-7-1,0 1 1,0 1 9,0 3 0,0 1 0,0 1 0,0-1 0,-6 1 1,0-1 28,2 1 0,-5-1 0,-3-1 60,-4-5 0,-1 3 0,-1-6 0,1-1-17,0 1 1,-1-2 0,1-6 0,-1 2-3,1 4 0,-1-4 0,1 4-83,-1-5 0,1-1 0,-1 0 31,1 0 0,-8 0 0,-3 0 0</inkml:trace>
</inkml:ink>
</file>

<file path=ppt/ink/ink2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1:35.041"/>
    </inkml:context>
    <inkml:brush xml:id="br0">
      <inkml:brushProperty name="width" value="0.08571" units="cm"/>
      <inkml:brushProperty name="height" value="0.08571" units="cm"/>
      <inkml:brushProperty name="color" value="#E71224"/>
    </inkml:brush>
  </inkml:definitions>
  <inkml:trace contextRef="#ctx0" brushRef="#br0">0 1 6799,'0'12'241,"0"-1"0,0 1-193,0 5 0,0 1 0,0-1 1,0 1-14,0-1 1,0 1 0,0 1 0,0 2-7,0 3 0,0-1 0,0-6 0,0 3-33,0 3 1,6-4-1,0 5 1,-2-5 15,-2-1 0,4-1 1,0 1-1,-3-1 6,-1 1 0,-2-1 0,0 0 1,0 1 14,0-1 1,0 1 0,0-1-1,0 1-6,0-1 1,0-5 0,0-1-1,0 3-2,0 2 1,0-5-1,-2 1-46,-3 1 0,3 3 12,-4 1 1,4-5 0,2 0-36,0 1 0,0-3-47,0 2 1,0-7-66,0 7 1,0-6-539,0 6 112,0-9 582,0 5 0,0-8 0,0 0 0,0 0 0</inkml:trace>
</inkml:ink>
</file>

<file path=ppt/ink/ink2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1:35.312"/>
    </inkml:context>
    <inkml:brush xml:id="br0">
      <inkml:brushProperty name="width" value="0.08571" units="cm"/>
      <inkml:brushProperty name="height" value="0.08571" units="cm"/>
      <inkml:brushProperty name="color" value="#E71224"/>
    </inkml:brush>
  </inkml:definitions>
  <inkml:trace contextRef="#ctx0" brushRef="#br0">1 0 6972,'17'0'320,"1"0"1,-1 0-251,1 0 1,-7 0-1,1 0-61,1 0 0,-3 0 0,0 2-272,-2 4 0,-1-4-88,-1 4-543,-4 4 894,14-8 0,-7 5 0,9-7 0</inkml:trace>
</inkml:ink>
</file>

<file path=ppt/ink/ink2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1:35.483"/>
    </inkml:context>
    <inkml:brush xml:id="br0">
      <inkml:brushProperty name="width" value="0.08571" units="cm"/>
      <inkml:brushProperty name="height" value="0.08571" units="cm"/>
      <inkml:brushProperty name="color" value="#E71224"/>
    </inkml:brush>
  </inkml:definitions>
  <inkml:trace contextRef="#ctx0" brushRef="#br0">106 1 7747,'-12'0'-127,"0"0"1,1 2 85,-7 4 1,7 2 0,1 5 0,2-1-418,4 1 458,2-5 0,-5 8 0,-3-7 0</inkml:trace>
</inkml:ink>
</file>

<file path=ppt/ink/ink2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1:36.209"/>
    </inkml:context>
    <inkml:brush xml:id="br0">
      <inkml:brushProperty name="width" value="0.08571" units="cm"/>
      <inkml:brushProperty name="height" value="0.08571" units="cm"/>
      <inkml:brushProperty name="color" value="#E71224"/>
    </inkml:brush>
  </inkml:definitions>
  <inkml:trace contextRef="#ctx0" brushRef="#br0">35 0 7126,'-17'0'-170,"7"0"290,2 0 0,8 2-26,0 4 0,0 4 0,0 7 25,0 1 0,0-1 1,0 1-75,0-1 1,0 1-1,0 1 1,0 2-23,0 3 0,0 1 0,0-4 0,0 3 25,0-3 1,2 4-1,2-2 1,2 1-128,-2 1 1,-2-4 0,0 7 0,2-3 36,1-4 1,3 0-1,-4 1 1,2 1-50,-2-2 1,-2-7-1,-2-2-213,0 1 1,0 3 5,0 1 1,0-5 63,0-1 1,-8-7 233,-4 2 0,5-12 0,-1-3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9:07.875"/>
    </inkml:context>
    <inkml:brush xml:id="br0">
      <inkml:brushProperty name="width" value="0.08571" units="cm"/>
      <inkml:brushProperty name="height" value="0.08571" units="cm"/>
    </inkml:brush>
  </inkml:definitions>
  <inkml:trace contextRef="#ctx0" brushRef="#br0">0 16 7256,'11'0'137,"0"0"-133,1 0 0,2-5 1,2 0-44,0 1 0,0 2 0,0 2 105,0 0 1,-1 2-1,-3 2 1,-1 3-25,1 2 1,3-4 0,1 4 0,0 0-58,0 0 1,-6 1-1,1 7 1,0-1 44,-2 0 1,3-6 0,-7 1 0,1 1-181,1 3 0,-5 1 0,3 0 0,-3 0-112,-2 0 1,-7 0 0,-4-2 207,-3-3 1,-2 1 0,0-6 0,0-3 70,0-1 0,0-2 0,0 0 0,0 0-25,-1 0 1,1 0-1,0 0-149,0 0 1,7-2 156,4-3 0,-4-11 0,0-9 0</inkml:trace>
</inkml:ink>
</file>

<file path=ppt/ink/ink2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1:36.665"/>
    </inkml:context>
    <inkml:brush xml:id="br0">
      <inkml:brushProperty name="width" value="0.08571" units="cm"/>
      <inkml:brushProperty name="height" value="0.08571" units="cm"/>
      <inkml:brushProperty name="color" value="#E71224"/>
    </inkml:brush>
  </inkml:definitions>
  <inkml:trace contextRef="#ctx0" brushRef="#br0">0 53 7718,'6'-11'-340,"0"-1"1,2 8-1,-5-4 392,3 1 1,8 5 0,-3-4 11,5 4 1,1 2 0,1 0-34,-1 0 1,1 6 0,-1 0-1,1-1-19,-1 3 1,-5-4-1,0 6 1,-1-1-26,-1 1 0,3-4 0,-7 6 1,0-1 15,2-1 0,-6 6 1,4-5 14,-4 5 1,-2-5 0,0 1 18,0 2 0,0-5 1,-2 1-31,-4-2 1,2 3-1,-8-5 1,-1 0 1,-3 2 0,-1-6 1,-1 4-1,1-5-8,-1-1 0,1 6 0,-1 0 0,1-2-60,-1-2 1,1-2 0,0 0-139,-1 0 0,6 0-91,1 0 0,9 0 0,2 0 288,10 0 0,5 0 0,3 0 0</inkml:trace>
</inkml:ink>
</file>

<file path=ppt/ink/ink2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1:37.109"/>
    </inkml:context>
    <inkml:brush xml:id="br0">
      <inkml:brushProperty name="width" value="0.08571" units="cm"/>
      <inkml:brushProperty name="height" value="0.08571" units="cm"/>
      <inkml:brushProperty name="color" value="#E71224"/>
    </inkml:brush>
  </inkml:definitions>
  <inkml:trace contextRef="#ctx0" brushRef="#br0">51 0 7036,'-6'12'35,"0"0"1,1-6-1,5 5 1,-2 1 6,-4-2 1,4 5 0,-4-3-30,4 3 1,-4 3 0,1-1-18,1 1 1,4-7 0,4 1-1,3 0-18,3-3 0,-4 1 0,5-6 0,3 2-46,2-2 1,1-3 0,1-1 45,-1 0 0,-5 0 1,-1 0 9,3 0 0,-1-7 0,1-3 1,-4-2 36,-3 1 1,-1-1 0,-6-5 4,0-1 0,0 1 0,0-1-2,0 1 0,-7-1-82,-5 1 0,-4 7 0,-1 4-34,-1 4 1,1 2-1,0 0-210,-1 0 1,1 8 297,-1 4 0,1 3 0,-1 3 0</inkml:trace>
</inkml:ink>
</file>

<file path=ppt/ink/ink2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1:37.462"/>
    </inkml:context>
    <inkml:brush xml:id="br0">
      <inkml:brushProperty name="width" value="0.08571" units="cm"/>
      <inkml:brushProperty name="height" value="0.08571" units="cm"/>
      <inkml:brushProperty name="color" value="#E71224"/>
    </inkml:brush>
  </inkml:definitions>
  <inkml:trace contextRef="#ctx0" brushRef="#br0">18 0 7719,'9'8'-155,"-3"4"0,-4-3 0,-2 3 0,0 2 265,0 1 0,0 3 0,0-1 1,0 1-61,0-1 0,2 2 1,2 3-1,2 1-24,-2-2 1,-3 5 0,-1-1 0,0 0 5,0 0 0,0-1 0,0-5 1,0 2-205,0 3 1,0-1-1,0-6-65,0 1 1,-1-3 0,-3-1 39,-2-2 0,-2-3 197,2 3 0,-3-4 0,-9-8 0</inkml:trace>
</inkml:ink>
</file>

<file path=ppt/ink/ink2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1:37.904"/>
    </inkml:context>
    <inkml:brush xml:id="br0">
      <inkml:brushProperty name="width" value="0.08571" units="cm"/>
      <inkml:brushProperty name="height" value="0.08571" units="cm"/>
      <inkml:brushProperty name="color" value="#E71224"/>
    </inkml:brush>
  </inkml:definitions>
  <inkml:trace contextRef="#ctx0" brushRef="#br0">0 106 7254,'0'-18'-418,"6"1"1,2 1 455,1 5 0,-3-3 21,6 8 1,-3-2-1,5 5 4,-2-3 0,-1 0 0,7 6 6,-1 0 1,1 0-1,-1 0-35,1 0 0,-1 6 1,-1 2-1,-3-1-2,-1 1 0,-2 0 1,3-4-1,-3 3-168,-2 3 1,5-4 113,-1 6 0,-4-7 9,-3 7 1,-3-6 47,-2 6 0,-2-7 0,-3 5 1,-7-2-15,-4-4 0,-1 3 1,0-1-24,-1-2 0,1-2 0,-1-2-54,1 0 0,-1 0 0,3 2-456,3 4 412,4-4 100,8 6 0,0-1 0,0 3 0</inkml:trace>
</inkml:ink>
</file>

<file path=ppt/ink/ink2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1:38.471"/>
    </inkml:context>
    <inkml:brush xml:id="br0">
      <inkml:brushProperty name="width" value="0.08571" units="cm"/>
      <inkml:brushProperty name="height" value="0.08571" units="cm"/>
      <inkml:brushProperty name="color" value="#E71224"/>
    </inkml:brush>
  </inkml:definitions>
  <inkml:trace contextRef="#ctx0" brushRef="#br0">0 0 6630,'0'12'69,"0"-1"1,0-5 0,0 6 0,0 1 1,2-3 0,2 2-11,2 1 0,0 3 0,-6 1-48,0 1 1,0-7-1,1-1 1,3 0 2,2-1 0,2-3-57,-2 6 0,3-2 24,9 1 1,-1-3 0,1-8-19,-1 0 0,-5 0 0,-2-2 1,-1-2 7,1-2 1,-4-5-1,4 3 15,-3-2 1,5-1 0,-6-7 1,-2 1 0,-2 5 1,0 2 7,3 3 0,-3-1 203,4 2-94,-4 4-41,-2-6 0,0 10-35,0 4 1,0 4-167,0 7 1,2 1-183,4-1 1,4-1-115,7-5 432,1 5 0,-1-14 0,0 6 0</inkml:trace>
</inkml:ink>
</file>

<file path=ppt/ink/ink2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1:38.839"/>
    </inkml:context>
    <inkml:brush xml:id="br0">
      <inkml:brushProperty name="width" value="0.08571" units="cm"/>
      <inkml:brushProperty name="height" value="0.08571" units="cm"/>
      <inkml:brushProperty name="color" value="#E71224"/>
    </inkml:brush>
  </inkml:definitions>
  <inkml:trace contextRef="#ctx0" brushRef="#br0">0 1 7720,'10'0'-350,"-2"0"1,-8 2 450,0 4 1,0 3 0,0 9 0,0-1-28,0 1 1,0-1 0,0 2 0,0 3-12,0 1 1,0 0 0,2-5 0,1-1-45,3 1 0,0-1 0,-6 3 0,0 1-24,0 2 0,0 1 0,0-7 1,0 0-4,0 1 1,0-6-1,0-1 1,0 3-318,0 1 0,0-3 0,0 0-375,0 1 700,0 3 0,0 1 0,0 1 0</inkml:trace>
</inkml:ink>
</file>

<file path=ppt/ink/ink2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1:39.434"/>
    </inkml:context>
    <inkml:brush xml:id="br0">
      <inkml:brushProperty name="width" value="0.08571" units="cm"/>
      <inkml:brushProperty name="height" value="0.08571" units="cm"/>
      <inkml:brushProperty name="color" value="#E71224"/>
    </inkml:brush>
  </inkml:definitions>
  <inkml:trace contextRef="#ctx0" brushRef="#br0">70 52 7884,'10'-7'-1210,"-1"-1"1540,-3-4-233,-4-3 0,-2 13 0,-12-4-28,-3 4 1,3 2 0,1 0 41,-3 0 0,4 2-100,-1 4 0,7 4 0,-2 7-28,4 0 1,2-5 0,0 0 0,0 1-26,0 3 1,0-4 0,0-1-42,0 3 1,0 1-1,2 1-21,4-5 1,-4-1 0,6-6 17,-1 2 0,-3 0 35,8-6 0,0-2 60,5-4 1,-7 2 0,-3-8-5,1-1 1,-6 3 0,4-2 45,-4-1 0,0-3 17,4-1 0,-4 5-15,3 1 1,-1 7-43,2-2 0,4 4-5,7 2 0,-5 6 0,-2 2-7,-3 1 0,5 3 0,-6 5-62,-2 1 1,4-7 0,-3 1-336,-1 2 0,4-5 398,-2 3 0,0-8 0,1 11 0,3-5 0</inkml:trace>
</inkml:ink>
</file>

<file path=ppt/ink/ink2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1:39.834"/>
    </inkml:context>
    <inkml:brush xml:id="br0">
      <inkml:brushProperty name="width" value="0.08571" units="cm"/>
      <inkml:brushProperty name="height" value="0.08571" units="cm"/>
      <inkml:brushProperty name="color" value="#E71224"/>
    </inkml:brush>
  </inkml:definitions>
  <inkml:trace contextRef="#ctx0" brushRef="#br0">36 47 6779,'0'-18'-362,"2"9"574,3 3 76,-3-4-240,6 8 1,-6 0-1,2 10 1,2 2-15,-2 3 1,-2 3 0,-2 1 0,0 1-32,0-1 1,0 6-1,0 1 1,0-1 12,0 2 1,0-5-1,-2 5 1,-2-2-22,-2 0 0,0 3 1,4-5-1,-2 2 4,-2-1 0,1-3 0,5-2 0,0 1-331,0-1 0,-2 1 0,-2-1 332,-2 1 0,0-1 0,-2 1 0,-1-1 0</inkml:trace>
</inkml:ink>
</file>

<file path=ppt/ink/ink2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1:40.367"/>
    </inkml:context>
    <inkml:brush xml:id="br0">
      <inkml:brushProperty name="width" value="0.08571" units="cm"/>
      <inkml:brushProperty name="height" value="0.08571" units="cm"/>
      <inkml:brushProperty name="color" value="#E71224"/>
    </inkml:brush>
  </inkml:definitions>
  <inkml:trace contextRef="#ctx0" brushRef="#br0">1 18 7464,'17'0'-328,"1"0"0,-6 5 0,-1 1 328,3-2 0,-5-2 0,3-2 26,2 0 1,1 0 0,3 0 0,-1 0 1,1 0-1,-1 0 6,1 0 0,-1 0 0,-2-2-43,-3-4 1,4 4 0,-5-3 10,5 3 1,1 2 39,1 0-31,-9 0-22,7-8 1,-12 6 70,8-4 19,-9 4 1,5 4-16,-8 4 0,0 4-34,0 7 1,-6-5-1,1-1 7,1 3 0,2 1 0,0 1-29,-4-4 0,4 3 1,-4-3 12,4 3 0,2-3 0,0 0-24,0 1 0,0-3 0,0 2-168,0 1 0,0-3 1,0 1 1,6-5 0,2 4-52,2-2 0,-5-2 222,7-6 0,-8 0 0,4 0 0</inkml:trace>
</inkml:ink>
</file>

<file path=ppt/ink/ink2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1:40.548"/>
    </inkml:context>
    <inkml:brush xml:id="br0">
      <inkml:brushProperty name="width" value="0.08571" units="cm"/>
      <inkml:brushProperty name="height" value="0.08571" units="cm"/>
      <inkml:brushProperty name="color" value="#E71224"/>
    </inkml:brush>
  </inkml:definitions>
  <inkml:trace contextRef="#ctx0" brushRef="#br0">18 88 7884,'0'-12'-405,"0"1"0,0 5-32,0-6 1,0 6 436,0-5 0,0 7 0,-8-12 0,-1 7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9:08.209"/>
    </inkml:context>
    <inkml:brush xml:id="br0">
      <inkml:brushProperty name="width" value="0.08571" units="cm"/>
      <inkml:brushProperty name="height" value="0.08571" units="cm"/>
    </inkml:brush>
  </inkml:definitions>
  <inkml:trace contextRef="#ctx0" brushRef="#br0">177 32 7425,'-9'-7'65,"1"5"1,4-5-105,-1 0 0,-8 5-22,2-3 0,3 3 1,-3 2 128,-2 0 1,5 2 0,-1 3 0,0 4-17,0 0 0,5 5 0,-3-3 0,2 3-30,-1 2 1,-4 0 0,4 0 0,1 0 34,-2 0 1,5 1-1,-3-1 1,3 0 25,2 0 0,0 5 0,0 0-82,0-1 0,0-2 1,0-2-1,2-2-157,3-3 0,-1 3 0,6-5 0,3 2-421,1-1 0,2-6 577,0 1 0,0 4 0,0 0 0</inkml:trace>
</inkml:ink>
</file>

<file path=ppt/ink/ink2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1:41.031"/>
    </inkml:context>
    <inkml:brush xml:id="br0">
      <inkml:brushProperty name="width" value="0.08571" units="cm"/>
      <inkml:brushProperty name="height" value="0.08571" units="cm"/>
      <inkml:brushProperty name="color" value="#E71224"/>
    </inkml:brush>
  </inkml:definitions>
  <inkml:trace contextRef="#ctx0" brushRef="#br0">88 1 6706,'-12'0'-2,"2"2"1,1 2 5,-1 1 0,4 7 0,-4-4 68,3 1 0,-1 3 0,4 6-11,-2-1 0,0 0 0,6 1-63,0-1 0,0-5 0,2-2 0,2-1-25,2 1 0,8-6 1,-3 2 5,5-4 1,1 4-1,1-1 11,-1-1 0,1-2 0,-1-2 0,-1-2 46,-5-3 1,5 1 38,-5-8 0,3 0 0,-2-5 3,-7-1 1,-1 1 0,0-1-57,2 1 0,0 0 0,-8 1-9,-4 4 1,2-1-1,-7 7 1,-3 2-160,-1 2 0,-3 2 0,1 0-270,-1 0 1,1 0 415,-1 0 0,1 0 0,-1 0 0</inkml:trace>
</inkml:ink>
</file>

<file path=ppt/ink/ink2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1:41.593"/>
    </inkml:context>
    <inkml:brush xml:id="br0">
      <inkml:brushProperty name="width" value="0.08571" units="cm"/>
      <inkml:brushProperty name="height" value="0.08571" units="cm"/>
      <inkml:brushProperty name="color" value="#E71224"/>
    </inkml:brush>
  </inkml:definitions>
  <inkml:trace contextRef="#ctx0" brushRef="#br0">1 1 7692,'11'0'-762,"-1"2"756,-2 3 0,-2-1 13,-6 8 0,0 0 41,0 5 1,0-5 0,0-1 15,0 3 1,0-4-1,0 1 6,0 3 0,0-4-82,0 1 1,0 1-142,0 5 100,0-7-94,0-2 120,-8-8 0,6-2 0,-4-4-13,4-6 0,2 3 1,0-3 1,2 0 6,4-5 0,-2 1 0,7 3 25,3 1 0,2 3 0,1-3 1,-1 4 77,-5 0 0,5 6 0,-5-3 8,5 3 1,-5 2 71,1 0 0,0 0 130,5 0 1,-5 0 0,-2 2-199,-3 3 1,5 5 0,-6 8-57,-2-1 1,0-5 0,-1-1-137,3 3 1,0 1 0,-6 3-254,0-1 0,-2-1 362,-4-4 0,-3 3 0,-9-5 0</inkml:trace>
</inkml:ink>
</file>

<file path=ppt/ink/ink2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1:42.261"/>
    </inkml:context>
    <inkml:brush xml:id="br0">
      <inkml:brushProperty name="width" value="0.08571" units="cm"/>
      <inkml:brushProperty name="height" value="0.08571" units="cm"/>
      <inkml:brushProperty name="color" value="#E71224"/>
    </inkml:brush>
  </inkml:definitions>
  <inkml:trace contextRef="#ctx0" brushRef="#br0">122 70 7676,'-7'-9'-699,"-5"3"1,2-2 571,-1 2 0,-1-2 0,-5 5 127,-1-3 0,1-8 0,-1 4 0</inkml:trace>
</inkml:ink>
</file>

<file path=ppt/ink/ink2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1:42.816"/>
    </inkml:context>
    <inkml:brush xml:id="br0">
      <inkml:brushProperty name="width" value="0.08571" units="cm"/>
      <inkml:brushProperty name="height" value="0.08571" units="cm"/>
      <inkml:brushProperty name="color" value="#E71224"/>
    </inkml:brush>
  </inkml:definitions>
  <inkml:trace contextRef="#ctx0" brushRef="#br0">106 1 7180,'0'12'189,"0"-1"0,0 1 0,0 5-186,0 1 1,0-1-1,0 1 1,0-1-1,0 1 12,0-1 1,0 3 0,0 1 0,0 4-16,0 2 1,0-5 0,0 3-1,0-2 75,0 0-62,0 8 2,0-11 0,0 7-1,0-4 1,2-3-1,2 5-16,1 0 1,1-5 0,-6 5 0,0-2 0,0 2 19,0 2 1,0-3 0,0 3 0,0 0 11,0 0 0,0-5 1,0 3-1,0-2-11,0 0-4,0 8 0,0-11-15,0 5 1,0-5 0,0 1-1,0 2-65,0-2 75,0-1-1,0-3-4,-8 1 1,6-7 3,-3 1-26,3 0 7,2-3-13,0 7 10,0-6 0,0 1 0,0 1-27,0 2 34,0-7-11,-8 9 1,6-12 5,-4 7-149,4-7 143,2 4-50,-8 0 1,7-4-1,-7 5-121,0-1 1,4-2-136,-8-6 0,7 0 323,-7 0 0,0 0 0,-5 0 0</inkml:trace>
</inkml:ink>
</file>

<file path=ppt/ink/ink2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1:43.075"/>
    </inkml:context>
    <inkml:brush xml:id="br0">
      <inkml:brushProperty name="width" value="0.08571" units="cm"/>
      <inkml:brushProperty name="height" value="0.08571" units="cm"/>
      <inkml:brushProperty name="color" value="#E71224"/>
    </inkml:brush>
  </inkml:definitions>
  <inkml:trace contextRef="#ctx0" brushRef="#br0">0 18 7894,'8'-10'-233,"2"2"394,7 8 1,-5 0-306,-1 0 1,-5 6-1,6 2 132,1 1 1,-3-5-1,2 2-215,1-4 1,-3-2 0,2 0 0,1 0 0,-3 0 0,2 0 226,1 0 0,3 0 0,1 0 0</inkml:trace>
</inkml:ink>
</file>

<file path=ppt/ink/ink2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1:43.214"/>
    </inkml:context>
    <inkml:brush xml:id="br0">
      <inkml:brushProperty name="width" value="0.08571" units="cm"/>
      <inkml:brushProperty name="height" value="0.08571" units="cm"/>
      <inkml:brushProperty name="color" value="#E71224"/>
    </inkml:brush>
  </inkml:definitions>
  <inkml:trace contextRef="#ctx0" brushRef="#br0">53 8 7936,'-2'-8'45,"-4"8"1,4 2-1,-6 10-268,0 2 0,6-5 1,-3 3 222,3 2 0,-6 1 0,-2 3 0</inkml:trace>
</inkml:ink>
</file>

<file path=ppt/ink/ink2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1:44.561"/>
    </inkml:context>
    <inkml:brush xml:id="br0">
      <inkml:brushProperty name="width" value="0.08571" units="cm"/>
      <inkml:brushProperty name="height" value="0.08571" units="cm"/>
      <inkml:brushProperty name="color" value="#E71224"/>
    </inkml:brush>
  </inkml:definitions>
  <inkml:trace contextRef="#ctx0" brushRef="#br0">418 71 6451,'10'-2'98,"-4"-4"95,-5 4-132,-1-13 1,0 11 0,-1-6-37,-5 2 0,2 2 0,-6 4-8,2-3 1,-5 3 0,1-4 0,-3 4-9,-3 2 1,5 0 0,-3 0 0,-3 0-5,-1 0 0,1 0 0,1 0 0,-1 0 27,-4 0 1,3 0 0,-3 2-1,4 2-8,1 2 1,1 5 0,-1-3-1,1 2-5,-1 3 1,7 1 0,1-1 0,2-1-3,4 2 0,-3-5 1,1 3-1,2 2 0,4 1-14,6 3 1,3-1-6,9 0 1,-1-7-1,1-4 16,-1-4 0,1-2 0,-1 0-42,1 0 0,-1 0 0,1 0-6,-1 0 1,0 2 12,1 4 18,-8-4 0,5 5 0,-3-5-9,3 4 0,-3-4 0,-2 6 0,-1-2 21,1 0 1,-4 5 0,6-3-12,1 2 1,-5-5 0,0 5 0,-1 0 0,5 0 0,-2-5-1,1 7 0,-7 0 1,2 5 0,-4-5 43,-2-1 1,-2-7 0,-2 4 46,-2 0 1,-7-6 0,1 4-9,-3-4 1,-3-2 0,1 0 0,-1 0 7,1 0 0,-1 0 0,1 0-83,-1 0 0,1-6 0,-1 0 35,1 2 0,0 0 0,-1 0-131,1-2 1,-1 1-1,1 5-219,-1 0 1,7 0-607,-1 0 576,8 0 1,-4 2 338,8 3 0,8-3 0,2 6 0</inkml:trace>
</inkml:ink>
</file>

<file path=ppt/ink/ink2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1:45.159"/>
    </inkml:context>
    <inkml:brush xml:id="br0">
      <inkml:brushProperty name="width" value="0.08571" units="cm"/>
      <inkml:brushProperty name="height" value="0.08571" units="cm"/>
      <inkml:brushProperty name="color" value="#E71224"/>
    </inkml:brush>
  </inkml:definitions>
  <inkml:trace contextRef="#ctx0" brushRef="#br0">297 53 7097,'0'-18'-361,"0"7"1,-2 1 405,-4 2 0,3 3 0,-9 5 13,-2 0 0,5 0 0,-3 0 0,-2 0 20,-1 0 1,-3 0 0,1 0 0,-1 0-7,1 0 0,0 0 0,1 2 0,2 1 0,3 3 1,-1 6-1,-3-4-30,3 1-47,-4 3 49,7 5 0,-1 1-41,4-1 1,4-5 0,2 0 0,0 1-42,0 3 1,0-5 0,2-1 0,4 0 7,6-1 0,-3-5 1,3 2-1,2-4-25,1-2 1,3 0-1,-1 0-60,1 0 0,-1 0 0,0 0 61,1 0 0,-3-2 1,-1-4-1,-2-3 19,1-1 0,-3-4 1,0 7-1,-1-3 30,1-4 1,-6 5-1,4-3 71,-1-2 1,-5 5-16,4-3 0,-4 6 419,-2-5-394,0 7 0,0-2 0,0 12 0,0 3-127,0 9 1,0-1 0,0 1-85,0-1 0,2-5 0,2 0-93,2 1 1,5-3 0,-3 0 227,2-3 0,2-1 0,5-6 0</inkml:trace>
</inkml:ink>
</file>

<file path=ppt/ink/ink2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1:45.969"/>
    </inkml:context>
    <inkml:brush xml:id="br0">
      <inkml:brushProperty name="width" value="0.08571" units="cm"/>
      <inkml:brushProperty name="height" value="0.08571" units="cm"/>
      <inkml:brushProperty name="color" value="#E71224"/>
    </inkml:brush>
  </inkml:definitions>
  <inkml:trace contextRef="#ctx0" brushRef="#br0">1 1 7911,'9'0'-593,"-1"0"0,-6 2 685,4 4 0,-4-2 0,4 7-48,-4 3 0,-2-4 0,0 1 1,2 1-20,3-2 0,-3 5-13,4-3 1,-2 1 0,0 1-34,2-3-38,0-7 52,-6 4-10,0-8 1,0-2 0,0-4-31,0-5 0,0 1 1,0-2 34,0-1 0,2-3 8,3-1 0,5 1 0,8 3 0,-1 1 0,0 8 0,1-2 16,-1 4 1,1-3-1,-1-1 21,1 2 0,-7 2 1,1 2 24,2 0 1,1 2-36,3 4 0,-3-2 1,-3 7-26,-6 3 0,1-4 0,1 1-5,2 3 1,-6-5 0,2 3 0,-3 0-42,3-3 1,-4 7 22,4-4 0,-4-3 1,-2 3-44,0 2 25,0-7 1,0 3 0,-2-6 40,-4 2 0,2 0 1,-5-8 12,1-4 1,0 4-1,4-6-63,-2 0 1,1-1 33,5-9 0,0 1 0,0-1 15,0 1 0,5 5 0,3 2 0,0 1 16,0-1 1,5 4 0,-1-4 0,1 1 16,-1-1 1,4 6 0,-5-4 15,5 1 0,1 5 1,1-4-1,-1 4 52,1 2 0,-7 0 1,1 0-47,2 0 1,1 2 0,3 4-34,-1 5 0,-5-1 1,-1 2-102,3 1 0,-6-3 0,-3 2-103,-3 1 1,4 3 0,0 1 42,-2 1 1,-2-7 0,-2 1 0,-2 0-191,-4-3 332,4-1 0,-6 0 0,8 2 0</inkml:trace>
</inkml:ink>
</file>

<file path=ppt/ink/ink2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1:46.312"/>
    </inkml:context>
    <inkml:brush xml:id="br0">
      <inkml:brushProperty name="width" value="0.08571" units="cm"/>
      <inkml:brushProperty name="height" value="0.08571" units="cm"/>
      <inkml:brushProperty name="color" value="#E71224"/>
    </inkml:brush>
  </inkml:definitions>
  <inkml:trace contextRef="#ctx0" brushRef="#br0">1 0 6673,'9'8'136,"-3"4"1,-4-2 0,0-1 0,2 1-25,2 0 1,0-5 0,-6 7 0,0 2-55,0 1 1,0 3 0,0-1 0,2 1-68,3-1 1,-3 2 0,4 3 0,-4 1-90,-2-2 1,0 1 0,0-1 0,0 2-22,0-1 1,0-3 0,0-1 0,0-1-130,0 1 0,0-1 1,0 0 247,0 1 0,-8-1 0,-1 1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9:08.901"/>
    </inkml:context>
    <inkml:brush xml:id="br0">
      <inkml:brushProperty name="width" value="0.08571" units="cm"/>
      <inkml:brushProperty name="height" value="0.08571" units="cm"/>
    </inkml:brush>
  </inkml:definitions>
  <inkml:trace contextRef="#ctx0" brushRef="#br0">32 80 7365,'-7'9'-109,"-3"-3"1,3-6-356,1-6 1,4 3 647,2-8 0,0 0 693,0-5-835,0 7 1,8-3 0,0 5 25,1-2 1,6 5-27,-5-1 1,5 3 0,1 2-85,0 0 0,-6 0 0,1 2 40,1 3 1,3 2-1,-1 6 1,-2-2-2,-1 1 1,-6 0 0,4 1-1,0-2 10,0 1 1,-3 1 0,2-1 0,0-1-70,-5 1 0,4 2-54,-1 2 0,-1 1 35,-5-1 0,0-6 63,0 1 1,-2-8 13,-3 3 1,1-4 30,-6-2 0,4-6 0,-3-1 12,2-2 1,0-1 0,4-6 11,-3-1 1,1 7 0,5-1 0,0-1 30,0-3 1,0 5 0,0-1 0,0-1-23,0-3 0,2 5 0,1-1 19,3-2 0,6-1 1,-1 0-44,3 3 0,-3 4 0,-1 7-52,3 0 1,1 0 0,2 0 0,0 0-6,0 0 1,0 0 0,0 0 0,0 0 8,0 0 0,0 0 0,0 2 0,0 1 43,0 3 0,0 6 0,1-1-12,-1 3 0,-2 2 0,-2 0 0,-3 0-36,-2 0 0,0 0 0,-3 0-36,1 0 1,1 8 30,-6 2 0,0 3 0,0-2-199,0-6 0,0-3 0,0-2-69,0 0 1,-7-2 0,-4-3-480,-3-6 769,5-3 0,-13-2 0,5 0 0</inkml:trace>
</inkml:ink>
</file>

<file path=ppt/ink/ink2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1:46.746"/>
    </inkml:context>
    <inkml:brush xml:id="br0">
      <inkml:brushProperty name="width" value="0.08571" units="cm"/>
      <inkml:brushProperty name="height" value="0.08571" units="cm"/>
      <inkml:brushProperty name="color" value="#E71224"/>
    </inkml:brush>
  </inkml:definitions>
  <inkml:trace contextRef="#ctx0" brushRef="#br0">0 123 7898,'8'-9'-120,"-4"-7"0,8 6 1,-1-1-66,-1-1 1,5 6 0,-3-4 0,4 1 185,1-1 1,0 6 0,-1-4-1,-2 3 125,-3-1 1,1 0 0,5 6-11,1 0 1,-1 0 0,1 0-111,-1 0 0,1 0 1,-1 2-1,1 4 1,-7-4 0,-1 5 0,0-1 0,-3 2 18,1 2 1,-2-4 0,-4 5-89,4 3 0,-4 1 46,4 3 0,-5-1 0,-2-1 25,-5-5 1,2 3 0,-8-8-4,-1-2 0,3 3 0,-2-1 0,-1-2-2,-3-2 1,-1-2-1,-1 0 1,1 0-40,-1 0 1,1 0 0,-1-2 0,1-2-135,-1-2 1,1 1 0,-1 5-212,1 0 0,5-6 381,1 0 0,-1-8 0,-5 5 0</inkml:trace>
</inkml:ink>
</file>

<file path=ppt/ink/ink2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1:47.205"/>
    </inkml:context>
    <inkml:brush xml:id="br0">
      <inkml:brushProperty name="width" value="0.08571" units="cm"/>
      <inkml:brushProperty name="height" value="0.08571" units="cm"/>
      <inkml:brushProperty name="color" value="#E71224"/>
    </inkml:brush>
  </inkml:definitions>
  <inkml:trace contextRef="#ctx0" brushRef="#br0">0 0 6830,'10'8'298,"-4"4"1,-5-2-1,-1 1-230,0 3 1,0 7 0,2 2 0,2-1-23,2-3 0,0-1 1,-6-1-1,0 1 28,0-1 0,0 6 0,0 1 0,2-3-6,4-2 0,-4 1 0,3 1 1,-3 2-64,-2-1 0,0 3 0,0-2 0,0-1-37,0-3 0,0-2 1,0 1-1,0-1-70,0 1 1,0-7 0,0 1-9,0 2 1,0-5-437,0 3 0,0-6-498,0 5 1044,0-7 0,8-4 0,2-9 0</inkml:trace>
</inkml:ink>
</file>

<file path=ppt/ink/ink2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9T00:11:48.011"/>
    </inkml:context>
    <inkml:brush xml:id="br0">
      <inkml:brushProperty name="width" value="0.08571" units="cm"/>
      <inkml:brushProperty name="height" value="0.08571" units="cm"/>
      <inkml:brushProperty name="color" value="#E71224"/>
    </inkml:brush>
  </inkml:definitions>
  <inkml:trace contextRef="#ctx0" brushRef="#br0">36 123 7898,'17'0'-243,"1"0"0,-7 0 61,1 0 1,-1 0-1,7 0 261,-1 0 0,1 0-33,-1 0 1,1 0-1,-3-2-59,-3-4 0,2 2-7,-9-7 3,9 7 1,-12-12 12,4 5 1,-4 1 0,-2-2 1,-2 3 40,-4-3 0,2-2-5,-8 9 1,1-1-14,-7 6 1,1 0 0,-1 0 0,1 0 1,5 0-1,1 2 2,-3 4 1,0-3-1,1 7 1,3 0 4,2 0 0,3-5 0,3 5 0,-2 0-8,-2-1 1,-2-3 0,4 6-15,-2 2 1,-1 1 0,3 2 28,-2 1 1,0-6-1,4-3 1,-2 1 53,-2 0 1,1-4 2,5 5-89,0 1 0,5 5 17,1 1 0,8-9 0,-4-1-58,-1 0 1,7-6 23,-5 4 0,5 1 20,1-1 0,1 0-5,-1-6 0,-5 0 1,-2 2-1,-3 4 1,1-4 3,-2 4 0,-2-4 49,8-2 1,-1 0-35,7 0 1,-7 0-36,1 0 0,0 0 28,5 0-89,-7 0 1,-1-2 34,-3-4 0,-2 4-101,8-4-140,-8 4-234,3 2-232,-7 0 748,0 0 0,0-8 0,0-1 0</inkml:trace>
</inkml:ink>
</file>

<file path=ppt/ink/ink2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8T12:10:51.061"/>
    </inkml:context>
    <inkml:brush xml:id="br0">
      <inkml:brushProperty name="width" value="0.09071" units="cm"/>
      <inkml:brushProperty name="height" value="0.09071" units="cm"/>
      <inkml:brushProperty name="color" value="#FF0000"/>
    </inkml:brush>
  </inkml:definitions>
  <inkml:trace contextRef="#ctx0" brushRef="#br0">12606 5268 11311,'1'14'-1260,"0"7"1260,-1-19 270,0 19 0,0-18 180,0 7 3148,0 1-3329,0-9-358,11 9 178,-9-11 181,19-11-180,-8 9-270,22-19-359,1-3 89,12-2-1229,-1-1 0,5-1 1679,-2 7 0,3 3 0,-11 5 0,2 0 0,-1 2 0,13 1 0,0-1 0</inkml:trace>
  <inkml:trace contextRef="#ctx0" brushRef="#br0" timeOffset="475">15851 5433 13020,'48'-25'0,"-1"-1"0,1 1 0,-1-1 0,8-3 0,-1 1 0,0-1 0</inkml:trace>
  <inkml:trace contextRef="#ctx0" brushRef="#br0" timeOffset="747">18439 5480 13829,'-13'0'180,"3"-20"0,10 14-90,0-25-90,11 18-990,2 0-629,11-8 1454,10 8 0,2-11 0,10 1 1</inkml:trace>
</inkml:ink>
</file>

<file path=ppt/ink/ink2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15:19.307"/>
    </inkml:context>
    <inkml:brush xml:id="br0">
      <inkml:brushProperty name="width" value="0.08571" units="cm"/>
      <inkml:brushProperty name="height" value="0.08571" units="cm"/>
      <inkml:brushProperty name="color" value="#E71224"/>
    </inkml:brush>
  </inkml:definitions>
  <inkml:trace contextRef="#ctx0" brushRef="#br0">1 33 8113,'11'0'-843,"-1"-1"1244,-2-5 0,-2 2 994,-6-8-1241,0 8 0,0-2 0,1 10 48,5 2 1,-4 2 0,4-2-28,-4 5 0,4-1 0,0 2 0,-2 1-24,-3 3 0,-1 1 0,0 1 0,0-1-46,0 1 0,0 5 0,0 0 0,0 1-110,0 1 0,0-6 0,0 4 0,0-1-70,0 1 0,0-3 0,0 3 0,0-4-34,0-1 1,0-7 0,2 1-173,4 2 1,-4-5 0,6 1-854,0-2 1,-4-4 1133,7-10 0,1-12 0,5-9 0</inkml:trace>
</inkml:ink>
</file>

<file path=ppt/ink/ink2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15:20.282"/>
    </inkml:context>
    <inkml:brush xml:id="br0">
      <inkml:brushProperty name="width" value="0.08571" units="cm"/>
      <inkml:brushProperty name="height" value="0.08571" units="cm"/>
      <inkml:brushProperty name="color" value="#E71224"/>
    </inkml:brush>
  </inkml:definitions>
  <inkml:trace contextRef="#ctx0" brushRef="#br0">0 106 6658,'0'-10'586,"0"0"-216,0 5 0,0 1-193,0-8 0,2 8-114,4-2 1,-4 2-1,6 1 1,0-3 46,3 2 1,-1 2 0,2 2-59,1 0 0,-3 0 0,2 2-47,1 4 1,3-2-1,1 7-6,1 3 1,-7-5-1,1 3-11,1 2 1,1 1 0,-2 3 0,-5-1-6,1 1 0,-4-1 0,8 1-41,1-1 1,-5 0 0,0-1-1,-2-2 5,-1-3 0,7-5 0,-4 4-104,2-2 94,-7 5 52,13-11 1,-14 4 5,4-12 1,-4 2-14,-2-7 0,0 5 0,2-6-10,3-2 1,-3-1-1,4-3 14,-4 1 1,4 5 0,0 1 0,0-3-6,1-1 0,-3 3 1,6 0-1,0 1 5,-1 1 1,-3-6 0,6 5 14,1-5 1,-3 7 0,0 1-1,0 2 1,-1 0 0,-3-5-6,6 5 1,-6-6 6,5 6 0,1-5 29,5 5 1,1 0 34,-1 6 1,1 0 64,-1 0 0,-5 0 45,-1 0 1,-1 2-54,2 4 0,1 3 64,-7 9 1,2-1-86,-2 1 0,-4-1 1,4 1-1,-5-1-27,-1 1 0,0-1 0,0 1 0,0-1-41,0 1 1,0 1-1,0 2 1,0 3 1,0-3 1,0-2 0,0-1 0,0-1-38,0 1 1,6-7 0,0 1 0,0 0-48,2-3 0,-4 5 1,5-6-370,-1 1 0,0-5-228,-2 2 0,-3-4-880,9-2 1524,-8 0 0,12 0 0,-7 0 0</inkml:trace>
</inkml:ink>
</file>

<file path=ppt/ink/ink2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15:21.263"/>
    </inkml:context>
    <inkml:brush xml:id="br0">
      <inkml:brushProperty name="width" value="0.08571" units="cm"/>
      <inkml:brushProperty name="height" value="0.08571" units="cm"/>
      <inkml:brushProperty name="color" value="#E71224"/>
    </inkml:brush>
  </inkml:definitions>
  <inkml:trace contextRef="#ctx0" brushRef="#br0">0 0 6423,'0'10'767,"0"-2"-479,0-8 0,0 2 22,0 4 1,0 3-155,0 9 1,0-6-1,0-1-43,0 3 1,0-5-1,0 3-69,0 2 0,2-5 0,2 3-12,2 2 1,2 1 0,-5 3-31,3-1 1,6-5 0,-4-3 0,-1 1-22,1 0 1,6-4-21,-3 5 1,5-7-20,1 2 0,1-4 0,-1-2-50,1 0 0,-1 0 1,1-2 52,-1-4 1,-5 2 0,-1-5 0,1-1 30,-2 0 0,-1 6 1,-5-3-1,4 1 14,2 0 1,-6-8-24,2 3 0,-3-3 0,1 0 0,4 3-51,2-3 1,-6-1 0,3-1-1,1 5 0,-4-5 46,8 4 0,-8 3 56,1-3 0,-1 2 182,2-1-118,-4 3 0,4 2 86,-12 0 0,2 0-70,-7 6 1,7 2 3,-2 4 0,4-2-43,2 8 1,0-6 0,-2 3 34,-4-1 1,4 6 17,-4-3 0,4-1-11,2 2 0,0-1 21,0 7 0,0-1-83,0 1 0,0-1 0,2-1-11,4-5 0,-2 5-46,8-5 0,-1 3 0,7 0-48,-1-3 1,1-7 0,-1 2-163,1-4 0,-1-2 0,1 2 0,-1 2-222,1 2 0,-1-1 0,0-5-535,1 0 985,-1-7 0,1-3 0,-1-8 0</inkml:trace>
</inkml:ink>
</file>

<file path=ppt/ink/ink2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15:21.849"/>
    </inkml:context>
    <inkml:brush xml:id="br0">
      <inkml:brushProperty name="width" value="0.08571" units="cm"/>
      <inkml:brushProperty name="height" value="0.08571" units="cm"/>
      <inkml:brushProperty name="color" value="#E71224"/>
    </inkml:brush>
  </inkml:definitions>
  <inkml:trace contextRef="#ctx0" brushRef="#br0">18 18 6297,'0'-10'1630,"0"3"-1363,0 7 0,0 2-118,0 3 0,-5-1 0,-1 8-88,2 2 1,2-5 0,2 3-1,0 1-49,0 3 0,0 1 1,0 1-1,0-1-19,0 1 1,2-1-1,2 3 1,2 1-3,-3 2 1,-1 1-1,-2-5 1,0 2-16,0 3 0,0 1 0,0-4 0,0 3 26,0-3 0,6 4 0,0-2 1,-2-1 11,-2-3 1,-2-1 2,0-1 0,2 1 1,2-1-37,2 0 1,-1-5-232,-5 0-886,8-8 637,-6 3 1,6-9 498,-8-3 0,0-5 0,0-8 0</inkml:trace>
</inkml:ink>
</file>

<file path=ppt/ink/ink2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15:22.329"/>
    </inkml:context>
    <inkml:brush xml:id="br0">
      <inkml:brushProperty name="width" value="0.08571" units="cm"/>
      <inkml:brushProperty name="height" value="0.08571" units="cm"/>
      <inkml:brushProperty name="color" value="#E71224"/>
    </inkml:brush>
  </inkml:definitions>
  <inkml:trace contextRef="#ctx0" brushRef="#br0">1 53 8011,'0'-12'-390,"0"0"1,0 7 997,0-7 84,0 8-532,0-4 0,0 16 0,2 2-77,3-1 1,-3 7 0,4-4 0,-4 3-24,-2 3 1,0-1 0,0 2 0,0 3-12,0 1 1,0 2 0,0-3 0,0 3 10,0 2 0,0-6 0,0 5 1,0-3-33,0 0 0,0 6 0,0-5 0,2-3-37,4-2 1,-4-1-1,4-1 1,-4 1-38,-2-1 0,1 1 0,3-1 1,2 1-283,-2-1 0,4 1 4,-2-1 1,-1 0-913,-5 1 243,0-8 993,0-3 0,0-7 0,0 0 0</inkml:trace>
</inkml:ink>
</file>

<file path=ppt/ink/ink2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15:23.050"/>
    </inkml:context>
    <inkml:brush xml:id="br0">
      <inkml:brushProperty name="width" value="0.08571" units="cm"/>
      <inkml:brushProperty name="height" value="0.08571" units="cm"/>
      <inkml:brushProperty name="color" value="#E71224"/>
    </inkml:brush>
  </inkml:definitions>
  <inkml:trace contextRef="#ctx0" brushRef="#br0">16 36 7442,'-9'0'696,"3"0"-581,12 0 1,-2 0 0,7 0 0,3 0-41,1 0 1,-3 0 0,0 0-1,1 0-55,3 0 0,9 0 0,2 0-42,0 0 0,-2 0 1,-7 0-1,-1 0 2,1 0 0,-1-6 0,1 0 1,-1 2-60,1 2 0,-1 2 1,1 0-1,-1 0-5,1 0 1,-1-5 0,1-1 49,-1 2 0,-5 2 54,-1 2-22,1 0 0,5 0 16,1 0 1,-7 0-26,1 0-7,-8 0 16,12 0 19,-15 0 1,7 2 322,-8 4-166,-8-4-138,-1 13-18,-1-13 1,-5 6 1,11 0 0,-6 3-2,2 5 0,-3 1-22,5 1 1,0-1-1,6 1 81,0-1 0,0 1 38,0-1 1,0 1-19,0-1 1,8-1-1,1-3-10,1-1 0,6-8 0,-5 1-41,5-3 1,1 4 0,1 0-1,-1-2-57,1-2 1,-1-2 0,1 0 0,-1 0-123,0 0 0,1-6 0,-1 0 0,1 0-131,-1-1 0,1 5 0,-3-6-470,-3 0 0,-2 4 249,-5-7 0,-3-1 485,4-5 0,4-1 0,0 1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9:09.857"/>
    </inkml:context>
    <inkml:brush xml:id="br0">
      <inkml:brushProperty name="width" value="0.08571" units="cm"/>
      <inkml:brushProperty name="height" value="0.08571" units="cm"/>
    </inkml:brush>
  </inkml:definitions>
  <inkml:trace contextRef="#ctx0" brushRef="#br0">17 112 6927,'-9'0'-197,"2"0"1,8 0 223,5 0 0,-3 0 1,8 0 3,1 0 0,-3 0 0,2 0-29,1 0 1,3 0 0,1 0 1,0 0 0,5 0 1,1 0 55,-3 0 1,6 0 0,0 0-5,0 0 1,-2 0 0,-7 0 0,0 0-1,0 0 0,6-5 0,-1 0 1,0 1-27,3 2 1,-7 2-1,7 0 1,-3-2 36,0-3 1,6 3 0,-6-3-1,1 3 2,1 2 1,-5 0-1,5 0 1,-2 0-27,1 0 0,-1 0 0,-3 0 0,2 0 3,1 0 1,0 0 0,-5 0-25,0 0 0,0 0 0,0 0-49,0 0 1,-7-2 0,-2-1-223,1-2 1,-5-1 121,8 6 0,-8-2-254,3-3 1,-4 2-45,-2-8 1,-2 2 424,-4-2 0,-2-3 0,-9 5 0</inkml:trace>
</inkml:ink>
</file>

<file path=ppt/ink/ink2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15:23.424"/>
    </inkml:context>
    <inkml:brush xml:id="br0">
      <inkml:brushProperty name="width" value="0.08571" units="cm"/>
      <inkml:brushProperty name="height" value="0.08571" units="cm"/>
      <inkml:brushProperty name="color" value="#E71224"/>
    </inkml:brush>
  </inkml:definitions>
  <inkml:trace contextRef="#ctx0" brushRef="#br0">0 35 7042,'10'0'662,"0"0"-43,-5 0-435,-3 0 0,12-2 55,-8-4 1,5 2-873,-5-7-830,0 7 1463,-6-4 0,-8 8 0,-1 0 0</inkml:trace>
</inkml:ink>
</file>

<file path=ppt/ink/ink2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15:31.647"/>
    </inkml:context>
    <inkml:brush xml:id="br0">
      <inkml:brushProperty name="width" value="0.08571" units="cm"/>
      <inkml:brushProperty name="height" value="0.08571" units="cm"/>
      <inkml:brushProperty name="color" value="#E71224"/>
    </inkml:brush>
  </inkml:definitions>
  <inkml:trace contextRef="#ctx0" brushRef="#br0">280 18 7342,'0'-10'-1464,"-2"2"1505,-4 8 1,2 0 573,-7 0-20,7 0-156,-4 0-300,8 0 1,-2 0-70,-4 0 0,2 0 106,-7 0-128,-1 0 1,-5 0-36,-1 0 1,1 0 0,1 2-14,4 4 0,-3-4 1,5 6-1,-1-2 21,-1-1 1,6 3 0,-6-2-54,-1 6 0,5-3 0,0 1 1,3 0 23,-1-1 0,-6 3 1,6 6 7,2-1 0,2 0 0,2 1 40,0-1 0,0 1 0,0-1 10,0 1 0,0-7 0,0 1 7,0 2 0,2-1 0,2 1 10,2-3 0,2-1 0,-4 4 1,3-5 37,3-1 1,-4 4 0,4-4-16,-3 1 1,1-3-27,-2 6 0,-2-2-13,8 1 0,-1-3 0,7-8-29,-1 0 0,1 0 0,-1-2 0,1-2 41,-1-2 0,0-5 0,1 3 0,-1-2 1,-1 4 0,-2-3 5,-3 1-301,1 2-140,-3 6 1,-1-2 15,-8-4 0,2 4-1296,4-3 1652,-4 3 0,6-6 0,-8-2 0</inkml:trace>
</inkml:ink>
</file>

<file path=ppt/ink/ink2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15:32.258"/>
    </inkml:context>
    <inkml:brush xml:id="br0">
      <inkml:brushProperty name="width" value="0.08571" units="cm"/>
      <inkml:brushProperty name="height" value="0.08571" units="cm"/>
      <inkml:brushProperty name="color" value="#E71224"/>
    </inkml:brush>
  </inkml:definitions>
  <inkml:trace contextRef="#ctx0" brushRef="#br0">140 53 7878,'17'-2'0,"1"-2"-368,-1-1 1,-7-3 0,-2 4 564,-1-2-358,-5 0 480,6 6 84,-8 0-309,0 0 1,-8 0-1,-3 0 25,-5 0 0,-1 2 0,-1 2-107,1 2 0,-1 7 0,1-3 1,-1 2 0,1-1 0,5-5 0,3 6 0,-1 0 11,0-3 1,6 7 0,-3-7 0,1 3-3,0 0 0,0-1 0,6 7 9,0-1 0,0 1 0,0-1 18,0 1 0,0-1 0,0 1 17,0-1 0,2 1 0,2-1-25,2 1 1,7-9 0,-3-1-1,2-2-13,-1 0 1,1-1 0,5-5 0,1 0-32,-1 0 1,7 0 0,-1-1 0,-2-3 6,-1-2 0,3-2 1,0 4-1,-1-4-3,-3-1 1,-1 3 0,-1-6 0,0 1 18,1 1 0,-3-6 0,-1 5 0,-4-5 35,-3-1 1,1 5 0,-4 0 0,2-1-16,-2-3 1,-2-1 0,-2-1-57,0 1 0,0-1 0,-2 1 1,-4 0-55,-6-1 0,3 1 0,-3-1 1,-2 3-96,-1 3 1,-3-2-1,1 9 1,-2 1-112,-5 2 1,5 2 0,-4 0 0,1 0-6,-1 0 1,4 8 0,-5 3 0,5 5 280,1 1 0,-7 1 0,-2-1 0</inkml:trace>
</inkml:ink>
</file>

<file path=ppt/ink/ink2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15:32.824"/>
    </inkml:context>
    <inkml:brush xml:id="br0">
      <inkml:brushProperty name="width" value="0.08571" units="cm"/>
      <inkml:brushProperty name="height" value="0.08571" units="cm"/>
      <inkml:brushProperty name="color" value="#E71224"/>
    </inkml:brush>
  </inkml:definitions>
  <inkml:trace contextRef="#ctx0" brushRef="#br0">1 10 7230,'17'0'-277,"-7"0"555,-2-8-89,-8 6 0,0 2-66,0 12 1,2 2 0,1-1 0,3-1-2,-2 1 1,-2 3 0,-2 1-1,0 1 0,0-1 1,0 3 0,0 1 0,0 2-9,0-1 1,0 3-1,0 0 1,0 0-65,0 1 0,0-1 1,0-4-1,0 3-9,0-3 1,0 4-1,0-2 1,0-1-35,0-3 0,0 4 0,0 1 0,0-3-14,0-2 0,0 5 0,0-1 0,0-2 0,0-1 1,0-3 0,0 1-13,0-1 0,0 1 1,0-1-150,0 1 1,0-7-83,0 1 0,6-6 0,2 3-151,1-1 0,5-4 0,7-8-15,3-2 1,1-7 0,-4 1 415,2-3 0,9-3 0,-5 1 0</inkml:trace>
</inkml:ink>
</file>

<file path=ppt/ink/ink2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15:33.742"/>
    </inkml:context>
    <inkml:brush xml:id="br0">
      <inkml:brushProperty name="width" value="0.08571" units="cm"/>
      <inkml:brushProperty name="height" value="0.08571" units="cm"/>
      <inkml:brushProperty name="color" value="#E71224"/>
    </inkml:brush>
  </inkml:definitions>
  <inkml:trace contextRef="#ctx0" brushRef="#br0">36 35 7085,'7'-10'-72,"-5"-5"394,6 13 20,-8-6 63,0 8-327,0 0 0,-6 8-32,0 3 0,1 5 1,3 1-1,-2 1-13,-2-1 1,0 1-1,6-1 1,-2 3-34,-4 3 1,4-4 0,-3 7 0,3-3 37,2 0 1,0 6 0,0-5 0,0-1-9,0 2 0,0-5 0,0 5 0,0-2-22,0 0 1,0 1-1,0-7 1,0 1 2,0-1 1,0 0-1,0 1 1,0-1-20,0 1 1,0-1 0,0 1 0,0-1-7,0 1 0,6-7 0,1 1 35,3 2 0,0 1 0,3 1 0,-3-3-7,-2-1 1,3-6 0,-3 3 45,2-1 0,2 0-47,5-2 1,0-4 0,1 4-10,-1-5 0,1-6 0,-3-3-4,-3-2 0,4 6 0,-7-3 1,3 1 0,0 0 1,-7-6 0,5 4 0,0 1 0,-1-1 1,-3-6 0,6 3-5,1-5 0,-3 5 1,2-1 0,1-2 0,-5 5 0,0-1 0,-2 0-6,0 1 1,-1 3-1,-3-4 1,2 0-29,2 1 0,0 3 32,-6-6 0,0 6 63,0-5 0,0 5 82,0-6-115,0 8 0,-2-3-25,-4 7 0,4 1 1,-6 3 22,1 2 0,5 8 40,-4-3 1,4 5-14,2 1 1,0 1 0,0-1-7,0 1 1,0-7 0,2-1 0,2 0-24,2 0 0,1-5 0,-1 5 0,4 0-59,0-1 0,5-5 0,-3 2-92,3-4 0,-3 0 0,0 2 0,1 2-189,3-2 0,-5-2 0,1-2-218,2 0 0,1-6 1,1-2 534,-5-2 0,5-1 0,-7-7 0</inkml:trace>
</inkml:ink>
</file>

<file path=ppt/ink/ink2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15:33.941"/>
    </inkml:context>
    <inkml:brush xml:id="br0">
      <inkml:brushProperty name="width" value="0.08571" units="cm"/>
      <inkml:brushProperty name="height" value="0.08571" units="cm"/>
      <inkml:brushProperty name="color" value="#E71224"/>
    </inkml:brush>
  </inkml:definitions>
  <inkml:trace contextRef="#ctx0" brushRef="#br0">18 53 7937,'0'-18'-523,"0"1"576,0 7 0,-2 3-162,-4 7 1,4 1 108,-3 5 0,3-4 0,2 6 0</inkml:trace>
</inkml:ink>
</file>

<file path=ppt/ink/ink2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15:34.666"/>
    </inkml:context>
    <inkml:brush xml:id="br0">
      <inkml:brushProperty name="width" value="0.08571" units="cm"/>
      <inkml:brushProperty name="height" value="0.08571" units="cm"/>
      <inkml:brushProperty name="color" value="#E71224"/>
    </inkml:brush>
  </inkml:definitions>
  <inkml:trace contextRef="#ctx0" brushRef="#br0">0 1 7375,'8'9'-314,"-6"1"0,6-6 570,-1 2 0,-5 7-62,4-1 1,2-2-65,-2 1 1,-1 1 0,-5 5-99,0 1 0,2-1 1,2 1 2,2-1 0,0-5 1,-6-1-203,0 3 1,0-4 193,0 1 83,0-7 1,0 2-18,0-12 1,0-3-73,0-9 0,0 1 0,0-1 7,0 1 1,0 5-1,0 0-28,0-1 0,6 3-57,0-1 1,1 1 0,-3-4 19,2 3 1,6 5 0,-5-4-1,1 0-2,0 1 1,6 5-1,-3-4 25,5 0 0,-5 6 0,1-4-14,2 5 0,1 1 0,3 0 22,-1 0 1,-5 0 0,-1 0 28,3 0 0,1 0 0,3 0-1,-1 0 0,-5 0 0,0 0 15,1 0 1,1 1 0,-1 3-1,-1 2 45,2-2 0,-5 0 1,3 2-50,2 5 1,-1-1-1,1 2 9,-3 1 1,-5 1 0,4 0-1,-2-3-6,-4 3 1,-3-5 0,1 3-18,4 2 1,-4 1 0,4 3 42,-4-1 1,-2-5-1158,0-1-350,0-7 1445,-8 4 0,6-8 0,-6 0 0</inkml:trace>
</inkml:ink>
</file>

<file path=ppt/ink/ink2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15:37.218"/>
    </inkml:context>
    <inkml:brush xml:id="br0">
      <inkml:brushProperty name="width" value="0.08571" units="cm"/>
      <inkml:brushProperty name="height" value="0.08571" units="cm"/>
      <inkml:brushProperty name="color" value="#E71224"/>
    </inkml:brush>
  </inkml:definitions>
  <inkml:trace contextRef="#ctx0" brushRef="#br0">158 158 7804,'10'0'-13,"5"0"0,-5 0 102,8 0 1,-7 0-87,1 0 1,-1 0-36,7 0 1,-6 0 114,-1 0 1,1-6-55,5 0 0,-5-6 1,-2 5 33,-3-3 1,-1-2-70,-6-5 1,0 5 0,0 1 13,0-3 1,0 4 0,-2 1-20,-4 1 0,5 0 1,-7 4-17,0-2 0,4 1 22,-7 5 1,-1 0 2,-6 0 0,1 1 9,-1 5 1,1-4-1,1 6 58,5 0 1,-5-6 0,5 5-2,-5 1 1,5-6 0,-1 6-48,-2 0 0,-1 1 1,-3 7-21,1-4 0,5 1 0,2-5 0,1 0 16,-1-1 1,4 5 0,-3-4-63,1 2 0,2 1 80,6 7 1,0-7 0,0 1 81,0 2 1,6-5-1,2 3-10,1 1 1,-3-3 160,6 2 0,-1-8 0,7 3-179,-1 1 1,-5-6 0,0 4-5,1-4 0,3-2 0,1 0-150,1 0 1,-7-6 0,1 0-268,1 2 0,3 2 123,1 2 1,-5 0-285,0 0 1,-1 0 0,5-1-1041,-4-5 1537,3 4 0,3-14 0,9 7 0</inkml:trace>
</inkml:ink>
</file>

<file path=ppt/ink/ink2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15:38.012"/>
    </inkml:context>
    <inkml:brush xml:id="br0">
      <inkml:brushProperty name="width" value="0.08571" units="cm"/>
      <inkml:brushProperty name="height" value="0.08571" units="cm"/>
      <inkml:brushProperty name="color" value="#E71224"/>
    </inkml:brush>
  </inkml:definitions>
  <inkml:trace contextRef="#ctx0" brushRef="#br0">332 88 7787,'18'0'-1318,"-6"-2"1547,-1-4 0,-7 2 159,2-7 0,-4-1-214,-2-6 1,-2 9-164,-4 3 0,-2 2 0,-5 0 6,1-2 0,0 1 0,-5 5 1,0 0 34,-1 0 1,6 0 0,1 0 0,-3 0-44,-1 0 1,-3 0 0,1 1 0,-1 3 7,1 2 0,-1 2 0,1-4 0,-1 4-9,1 1 1,-1-3 0,3 6 0,1-1 11,3-1 0,5 4 1,-4-7-1,2 3-37,5 4 0,1-5 0,2 3 19,0 2 0,0 1 0,0 3 28,0-1 1,2 1-19,3-1 0,3-5 1,6-3-1,-3-1-1,3-4 1,1 4 0,3-2-38,-1-2 1,1-3 0,-1-1-20,1 0 1,-7 0 0,1 0-4,2 0 1,1-1 0,3-3 0,-3-4 31,-3-2 0,1 4 0,-5-5-5,2-3 1,0-1-1,3-1 1,-3 2 20,-2 3 0,3 5 0,-5-6 79,-2-1 0,4-3 17,-2-1 1,-3 5-45,-8 1-1,3 7-30,-6-4 46,0 8 66,6 0 0,-6 8-2,8 3 0,0-1 0,0 2-15,0 1 0,0-3 1,0 2-15,0 1 0,0-3 0,0 1-79,0 3 1,2-4-1,4-1-131,6-1 0,-2 4 1,1-6-682,3-2 1,1 3-1,3-1-534,-1-2 1323,1-2 0,-1-10 0,1-1 0</inkml:trace>
</inkml:ink>
</file>

<file path=ppt/ink/ink2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15:38.583"/>
    </inkml:context>
    <inkml:brush xml:id="br0">
      <inkml:brushProperty name="width" value="0.08571" units="cm"/>
      <inkml:brushProperty name="height" value="0.08571" units="cm"/>
      <inkml:brushProperty name="color" value="#E71224"/>
    </inkml:brush>
  </inkml:definitions>
  <inkml:trace contextRef="#ctx0" brushRef="#br0">1 70 7755,'10'-8'-970,"-1"6"1104,-3-4 0,-2 4 0,8 2 96,1 0 0,-3 0 0,2 0 1,1 0 1,3 0-130,1 0 0,1 0-95,-1 0 0,1 6 0,-3 2 0,-1 0 0,-5 2 29,-1-1 0,4-3 1,-5 4-1,1-1-200,0 1 0,0-4 1,-4 6 103,1 1 0,1-3 0,-6 2 17,0 1 1,0 3 14,0 1 1,0-5 0,-2-3 43,-3-1 1,1-2-1,-6-4 5,2 4 0,0-4-152,3 4 112,-5-4 1,-8-2 0,3-2 11,3-4 0,5 2 43,7-8 1,0 1-1,0-7-17,0 1 1,0 5 0,1 0 0,3-1-11,2-3 1,2 1 0,-4 1 0,2 3 32,-3-3 1,1 4 0,2-1-17,6-3 1,-4 4 0,-1 1 20,1 1 1,-4 2 0,6 4-307,-3-4 1,7 4-143,-2-4 0,3 5 259,3 1 0,-1 0 142,1 0 0,-1-8 0,1-2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9:10.332"/>
    </inkml:context>
    <inkml:brush xml:id="br0">
      <inkml:brushProperty name="width" value="0.08571" units="cm"/>
      <inkml:brushProperty name="height" value="0.08571" units="cm"/>
    </inkml:brush>
  </inkml:definitions>
  <inkml:trace contextRef="#ctx0" brushRef="#br0">0 1 7654,'0'9'-515,"0"5"387,0-3 0,2-3 174,3 3 1,4 0-22,7 5 0,0-2 1,0-1-10,0-3 1,-5-6 0,0 3-12,1 0 0,3-5 1,-1 5-1,-2-2-11,-1 1 1,-6-1 0,6-5 13,1 0 0,-3 0 90,2 0 0,-6 0-37,6 0 0,-7 2-31,1 3 0,-3 4 1,-4 7 15,-3 0 0,3-5 0,-5 0 0,1 1 42,1 2 0,-6 2 1,4 0-1,0 0-6,0 0 1,0 0 0,3 0 0,-1 0 8,1 1 0,-3-1 0,2 0 0,1 0-75,3 0 1,1-6-1,-2-1 1,-2 0-433,-1 0 1,0-4-436,5 6 851,0-7 0,0-4 0,0-9 0</inkml:trace>
</inkml:ink>
</file>

<file path=ppt/ink/ink2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15:39.004"/>
    </inkml:context>
    <inkml:brush xml:id="br0">
      <inkml:brushProperty name="width" value="0.08571" units="cm"/>
      <inkml:brushProperty name="height" value="0.08571" units="cm"/>
      <inkml:brushProperty name="color" value="#E71224"/>
    </inkml:brush>
  </inkml:definitions>
  <inkml:trace contextRef="#ctx0" brushRef="#br0">87 1 7072,'-7'9'85,"3"5"1,-6-6 78,2 1 1,-3 3 0,3 4-64,-2-5 0,6 5 0,-1-5 0,1 3 29,-2-2 1,4 3 0,-4-3 51,4 3 1,2 3-90,0-1 1,0-5-48,0-1 0,2-7 0,4 4 10,6 0 0,3-6 0,3 4-111,-1-4 0,-5-2 1,-1 0-1,3 0-358,1 0 0,3 0 13,-1 0 0,-5 0 0,0-2-80,1-4 0,-3 2 480,2-8 0,-1 1 0,7-7 0</inkml:trace>
</inkml:ink>
</file>

<file path=ppt/ink/ink2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15:39.291"/>
    </inkml:context>
    <inkml:brush xml:id="br0">
      <inkml:brushProperty name="width" value="0.08571" units="cm"/>
      <inkml:brushProperty name="height" value="0.08571" units="cm"/>
      <inkml:brushProperty name="color" value="#E71224"/>
    </inkml:brush>
  </inkml:definitions>
  <inkml:trace contextRef="#ctx0" brushRef="#br0">0 51 8290,'0'-12'-1227,"0"1"1850,0 7-281,0-12-871,0 14 0,0-3 529,0 10 0,0-3 0,0 6 0</inkml:trace>
</inkml:ink>
</file>

<file path=ppt/ink/ink2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15:39.971"/>
    </inkml:context>
    <inkml:brush xml:id="br0">
      <inkml:brushProperty name="width" value="0.08571" units="cm"/>
      <inkml:brushProperty name="height" value="0.08571" units="cm"/>
      <inkml:brushProperty name="color" value="#E71224"/>
    </inkml:brush>
  </inkml:definitions>
  <inkml:trace contextRef="#ctx0" brushRef="#br0">70 1 6835,'0'17'467,"0"1"1,-1-3 0,-3-1-349,-2-3 1,0 1-1,6 5 1,0 1-18,0-1 1,-2 1-1,-2-1 1,-2 3-20,3 3 1,1-4-1,2 7 1,-2-1-3,-4 4 0,4-2 1,-4 0-1,2 0-36,-2 1 0,4-5 0,-3 4 1,3 0-8,2 0 0,0-5 0,0 1 0,0-4 5,0-1 1,0-1 0,0 1-1,0-1 6,0 1 0,2-1 1,1 1-41,3-1 0,0 1 0,-6-1 1,0 0 38,0 1 0,0-6 1,0-1-1,0 3 51,0 1 0,0-3 0,0 0 16,0 1 0,0 3-11,0 1 1,0 1-22,0-1 1,6-5-154,0-1 1,7-7-222,-1 2 1,-2-4-28,1-2 0,1 0-769,5 0 0,-5 0 232,0 0 0,-3-2 855,3-4 0,4-3 0,-7-9 0</inkml:trace>
</inkml:ink>
</file>

<file path=ppt/ink/ink2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15:40.841"/>
    </inkml:context>
    <inkml:brush xml:id="br0">
      <inkml:brushProperty name="width" value="0.08571" units="cm"/>
      <inkml:brushProperty name="height" value="0.08571" units="cm"/>
      <inkml:brushProperty name="color" value="#E71224"/>
    </inkml:brush>
  </inkml:definitions>
  <inkml:trace contextRef="#ctx0" brushRef="#br0">140 0 8081,'11'0'-171,"1"0"0,-8 2 0,2 4 514,-4 5 1,-2-1 0,0 2-222,0 1 1,6-3 0,-1 2-51,-1 1 0,0 1 0,0-1-54,2-1 1,2-8-1,-3 4 19,7-1 1,4-5-1,1 4-200,1-4 0,-1-2 0,0 0 83,1 0 1,-1 0-1,1 0 101,-1 0 1,-5-2-1,0-2 65,1-1 1,-3-9 27,2 2 1,-9-3-20,3-3 1,2 1 22,-2-1-25,0 9-108,-6 1-13,0 8 1,5 2 90,1 4 1,0-2 0,-6 7-22,0 3 1,0 1-1,0 3 3,0-1 1,0 1 0,0-1 0,0 1 20,0-1 1,0 1-1,0-1 1,0 1-5,0-1 1,0 0 0,0 1 0,0-1 43,0 1 1,0 5 0,0 0-52,0-1 1,0-3 0,0 1 0,0 1-1,0 2-11,0-1 0,0-3 0,0-2 0,0 1-75,0-1 0,0 1 0,0-1 0,-2-1 39,-4-5 0,4 11 0,-3-5 20,3 3 0,0-1 0,-2-1 1,-2-1 13,2 0 0,0 1 1,0-1-1,-1 1 4,1-1 1,-6 1 0,0-1 123,1 1 1,-7-7 0,4 1-75,-3 2 1,-3-5 0,1 1 0,-1-2-45,1-4 0,0-2 0,-1-1 0,1 3-17,-1 2 1,-5 0 0,0-6 0,1 0-72,3 0 1,1-6-1,3-2 1,1-1 26,3-5 0,-1 4 0,-4-1 0,3-3 13,1-1 1,8-3-1,-3 1 1,1-1-15,0 1 0,0-1 0,6 1 0,0-1-12,0 1 0,8 0 1,4-1-1,1 1-47,-1-1 1,3-5 0,-3 0 0,3 1-218,3 3 0,-1-4 1,1-3-1,1 1-247,5 0 1,-5-4 0,2 5-1,-5 3 1,-5 2 1,-1 1 0,4 1 0,-5-1 531,-1 1 0,14-8 0,-3-3 0</inkml:trace>
</inkml:ink>
</file>

<file path=ppt/ink/ink2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15:41.504"/>
    </inkml:context>
    <inkml:brush xml:id="br0">
      <inkml:brushProperty name="width" value="0.08571" units="cm"/>
      <inkml:brushProperty name="height" value="0.08571" units="cm"/>
      <inkml:brushProperty name="color" value="#E71224"/>
    </inkml:brush>
  </inkml:definitions>
  <inkml:trace contextRef="#ctx0" brushRef="#br0">0 87 8258,'0'-9'-310,"0"1"1,0 6 688,0-4-285,0 4 0,8-5 1,4 7-34,3 0 1,3 0 0,1 0-1,2 0 32,3 0 0,1 0 0,-4 0-82,3 0 0,5 0 0,-4 0 1,2 0-1,2 0 17,-2 0 1,6 0 0,-6-2 0,3-2-27,-1-2 0,-2 0 0,2 6 0,-4 0 2,0 0 0,-5-2 0,3-2 0,-4-2-16,-1 3 1,-1 1 0,1 0 0,-1-2 7,1-2 0,-1 0 0,1 6-1,-1 0 0,1 0 1,-1 0 23,1 0 0,-1 0 1,1 0 58,-1 0 1,-5 0 0,-1 0 42,3 0 1,1 0-39,3 0 1,-7 0-164,1 0-611,-8 0-703,4 0 850,-8 0 1,-2 0 543,-4 0 0,-4 8 0,-7 2 0</inkml:trace>
</inkml:ink>
</file>

<file path=ppt/ink/ink2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0:34.635"/>
    </inkml:context>
    <inkml:brush xml:id="br0">
      <inkml:brushProperty name="width" value="0.08571" units="cm"/>
      <inkml:brushProperty name="height" value="0.08571" units="cm"/>
    </inkml:brush>
  </inkml:definitions>
  <inkml:trace contextRef="#ctx0" brushRef="#br0">0 0 7904,'18'0'-530,"-8"0"1,-3 0-1</inkml:trace>
</inkml:ink>
</file>

<file path=ppt/ink/ink2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0:35.041"/>
    </inkml:context>
    <inkml:brush xml:id="br0">
      <inkml:brushProperty name="width" value="0.08571" units="cm"/>
      <inkml:brushProperty name="height" value="0.08571" units="cm"/>
    </inkml:brush>
  </inkml:definitions>
  <inkml:trace contextRef="#ctx0" brushRef="#br0">36 0 6886,'-12'10'820,"1"-4"-582,7-4-157,-4 5 18,8-5-13,0 6 68,0-8 712,0 0-813,8 0 48,-6 0-2,13 0-194,-5 0 213,0 0-27,5 0 3,-5 0-56,7-8 1,-3 6 0,1-3-1,5 3 1,-1 2-75,1 0 1,-3 0-1,0 0-126,1 0 218,-1 0-50,1 0-195,-1 0 199,1 0 1,-1 0-268,1 0-11,-1 0 250,1 0 13,-9 0-486,7 0 224,-6 7-31,-1-5 230,7 6-49,-14-8-28,13 0-638,-13 8 329,14-6 114,-14 6 340,5-8 0,1 0 0,2 0 0</inkml:trace>
</inkml:ink>
</file>

<file path=ppt/ink/ink2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0:35.706"/>
    </inkml:context>
    <inkml:brush xml:id="br0">
      <inkml:brushProperty name="width" value="0.08571" units="cm"/>
      <inkml:brushProperty name="height" value="0.08571" units="cm"/>
    </inkml:brush>
  </inkml:definitions>
  <inkml:trace contextRef="#ctx0" brushRef="#br0">0 138 7354,'10'0'574,"-2"0"-421,-8 0 0,0 8 0,2 2-70,4 0 1,1 5-1,5-3 1,-4 3-43,-1 3 1,1-7-1,6 1 1,-5 2-32,-1 1 0,6 3 0,-4-1 0,1 2 6,1 5 1,-2-11 0,3 5 0,-1-3-24,1 1 1,1 1 0,-1-1 0,-3-3-32,-2-1 0,6 0 46,-3 5 1,-1-7 11,2-4 1,-7-4 146,7-2-85,-8 0 0,4-8 0,-6-2-53,3 0 0,-3-5 0,4 3 0,-2-3-9,2-3 0,-4-1 0,6-2 0,-3-5-12,1-1 1,6 0 0,-4-4 0,-1 2-15,1-2 1,4 4 0,-4-1 0,-1 3 23,1 4 1,0 1 0,-4 3-328,2 0 0,5-1-34,-5 1 1,2 7-1,-4 2-18,1 0 0,3 6-178,-2-3 0,-4 10 539,4 7 0,-12 4 0,-4 1 0</inkml:trace>
</inkml:ink>
</file>

<file path=ppt/ink/ink2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0:36.156"/>
    </inkml:context>
    <inkml:brush xml:id="br0">
      <inkml:brushProperty name="width" value="0.08571" units="cm"/>
      <inkml:brushProperty name="height" value="0.08571" units="cm"/>
    </inkml:brush>
  </inkml:definitions>
  <inkml:trace contextRef="#ctx0" brushRef="#br0">0 33 8078,'10'-7'-735,"-2"5"1421,-8-14-459,0 14 0,0-4-131,0 12 1,2 4-1,2 7 1,1 1-35,-1-1 0,-2 1 1,-2-1-1,2 1-34,4-1 0,-4 3 1,6 1-1,-2 2 23,-1-1 0,1 3 0,-6-2 0,0-2-142,0-1 1,6-3 0,0 1 0,-2-1-102,-2 1 0,-2-1 0,0 1-151,0-1 0,0-5-1386,0-1 1729,0-7 0,0 4 0,0-8 0</inkml:trace>
</inkml:ink>
</file>

<file path=ppt/ink/ink2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0:36.568"/>
    </inkml:context>
    <inkml:brush xml:id="br0">
      <inkml:brushProperty name="width" value="0.08571" units="cm"/>
      <inkml:brushProperty name="height" value="0.08571" units="cm"/>
    </inkml:brush>
  </inkml:definitions>
  <inkml:trace contextRef="#ctx0" brushRef="#br0">1 18 7212,'0'-10'-96,"0"2"0,0 10 278,0 4 1,0 4 0,0 7-90,0 0 1,0 7-1,0-1 1,0-2-48,0-1 0,0 3 0,0 2 0,0 1-5,0-1 0,0 4 1,0-6 17,0-2 0,0 5-211,0-3-46,0 8 52,0-12 1,1 7 0,3-9-167,2 1 1,0-1-163,-6 1 197,0-9 3,8-1 274,-6-8 0,5 0 0,1 0 0,2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9:11.241"/>
    </inkml:context>
    <inkml:brush xml:id="br0">
      <inkml:brushProperty name="width" value="0.08571" units="cm"/>
      <inkml:brushProperty name="height" value="0.08571" units="cm"/>
    </inkml:brush>
  </inkml:definitions>
  <inkml:trace contextRef="#ctx0" brushRef="#br0">177 49 7707,'0'16'-756,"0"-7"0,-2-2 832,-3-7 0,1 0-52,-7 0 0,1 0 143,-6 0 1,7-2-142,4-3 1,1-2 0,0-6-1,-1 3 0,0 4-2,5-4 0,7 1-40,4-2 0,-3 4 0,3 7-1,2 0 1,1 0 23,2 0 1,0 2 0,0 3 62,0 6 1,0-2-1,-2 1-63,-3 3 1,1-4-1,-4 1 1,-1 3-18,0 1 1,0 2-1,-4 0 1,3 0-16,-3 0 0,-1 0 0,-2 0-18,0 0 0,0 0 1,0 0-1,0 0-43,0 0 0,-2 1 0,-1-1 60,-3 0 0,-4-6 0,3-1 0,-2 0 26,-4 0 0,-1-4 1,-2 4-1,0-2 35,0-3 1,5 3-1,1-2 1,-3-1 12,-1-2 1,-2-2 0,0 0 0,0 0-17,0 0 1,0 0-1,0 0 7,0 0 1,5 0 0,2-2 0,0-2 3,0-1 1,6-2-33,-3 2 1,4-4-47,2-7 1,0 0 0,0 0-15,0 0 0,2 7 0,2 2 0,3 1-3,2 1 1,-4-1 0,6 6 41,1 0 0,-3 0 0,2 0 24,1 0 1,3 0 0,1 0 8,0 0 0,0 0 0,-2 2 0,-1 2 110,-3 1 1,1 2-49,5-1 1,0-3 9,0 8 0,0-2 0,-2 3 6,-3-1 0,3-2 0,-5 3-38,0-1 1,5-2 0,-5 3-105,0-1 0,0-7 0,-5 3-122,1 0 0,2-5-652,-2 3 815,-3-3 0,-2-9 0,-9-2 0</inkml:trace>
</inkml:ink>
</file>

<file path=ppt/ink/ink2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0:36.964"/>
    </inkml:context>
    <inkml:brush xml:id="br0">
      <inkml:brushProperty name="width" value="0.08571" units="cm"/>
      <inkml:brushProperty name="height" value="0.08571" units="cm"/>
    </inkml:brush>
  </inkml:definitions>
  <inkml:trace contextRef="#ctx0" brushRef="#br0">1 35 7017,'12'0'-226,"-1"0"0,1 0 303,5 0 0,1 0-25,-1 0 1,1 0-1,-1 0-18,1 0 1,-1 0-1,1 0 1,-1 0-43,1 0 1,1-2 0,2-2 0,3-2-14,-3 2 0,4 3 1,-2-1-1,-1-2-213,-3-2 0,-1 0 1,-1 6-33,1 0 266,-9 0 0,-1 8 0,-8 2 0,0 7 0</inkml:trace>
</inkml:ink>
</file>

<file path=ppt/ink/ink2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0:37.332"/>
    </inkml:context>
    <inkml:brush xml:id="br0">
      <inkml:brushProperty name="width" value="0.08571" units="cm"/>
      <inkml:brushProperty name="height" value="0.08571" units="cm"/>
    </inkml:brush>
  </inkml:definitions>
  <inkml:trace contextRef="#ctx0" brushRef="#br0">1 35 6530,'9'0'-35,"7"-7"0,-12 5 0,7-4 123,3 4 1,1 2 8,3 0-53,-8 0 1,5 0 11,-3 0 0,3 0 1,3 0-2,-1 0 0,6 0-80,1 0 1,1 0-39,-2 0 103,-11 0-91,11 0 1,-13-2-220,7-4 138,1 4-198,-8-6 148,5 8-22,-5 0 175,-1 0 29,7 0 0,-14 0 0,6 0 0,-8 0 0,0 0 0</inkml:trace>
</inkml:ink>
</file>

<file path=ppt/ink/ink2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0:43.298"/>
    </inkml:context>
    <inkml:brush xml:id="br0">
      <inkml:brushProperty name="width" value="0.08571" units="cm"/>
      <inkml:brushProperty name="height" value="0.08571" units="cm"/>
    </inkml:brush>
  </inkml:definitions>
  <inkml:trace contextRef="#ctx0" brushRef="#br0">1 53 7263,'0'-17'-660,"0"7"1665,0 2-604,0 8 1,0 2-112,0 4 1,6-2-84,0 7 1,5 1 0,-3 4-92,2-5 1,-4-1 0,5-6 0,1 4-32,-2 1 1,3-3-1,-5 4 1,0 0-25,-1-1 0,7 3 0,-2 5-36,3 1 1,-3-1 0,-3 1-1,1-3 11,0-3 0,0 3 0,3-3 0,-1 4-48,1 1 0,-3 1 1,2-1-72,1 0 1,3 1 126,1-1 0,-5-7 8,0-4 0,-7-4 118,7-2 0,-2-2 1,3-4-128,-1-6 1,0-3 0,3-3 0,-1 1-33,-3 0 0,-5-1 0,4 1 0,-2-1 8,-4 1 0,3-3 0,1-1 0,0-2-30,0 1 0,-1-3 0,-3 2 0,4 1 17,2 3 1,-6 2 0,3-1-183,1 1 1,-6 5-1,6 2-968,0 3-594,-6 1 37,5 6 1701,1 7 0,2 3 0,7 8 0</inkml:trace>
</inkml:ink>
</file>

<file path=ppt/ink/ink2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0:43.760"/>
    </inkml:context>
    <inkml:brush xml:id="br0">
      <inkml:brushProperty name="width" value="0.08571" units="cm"/>
      <inkml:brushProperty name="height" value="0.08571" units="cm"/>
    </inkml:brush>
  </inkml:definitions>
  <inkml:trace contextRef="#ctx0" brushRef="#br0">18 18 6820,'-10'-2'2022,"5"-4"-1362,3 4-472,2-5 1,0 14-1,0 5-56,0 4 0,0 1 0,0 1 0,0-1-138,0 0 0,0 1 0,0-1 0,0 1-6,0-1 1,0 1-1,0-1 1,0 3-46,0 3 1,0-4-1,0 5 1,0-5-145,0-1 1,6-7-1,-1 1-314,-1 1 1,4 3-304,-2 1 1,2-7 817,-3-4 0,-3-4 0,6-2 0</inkml:trace>
</inkml:ink>
</file>

<file path=ppt/ink/ink2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0:44.123"/>
    </inkml:context>
    <inkml:brush xml:id="br0">
      <inkml:brushProperty name="width" value="0.08571" units="cm"/>
      <inkml:brushProperty name="height" value="0.08571" units="cm"/>
    </inkml:brush>
  </inkml:definitions>
  <inkml:trace contextRef="#ctx0" brushRef="#br0">0 1 7677,'6'11'149,"0"1"0,-2 1 11,-2 3 1,-2 1 0,0 1 0,2-1-29,4 1 1,-4-1 0,3 3-83,-3 3 1,0-4-1,2 5 1,2-5 0,-2 1 29,-2 3 1,-2-4-1,0 4-309,0-3 0,2-3 1,2 1-400,1-1 1,1-5-567,-6 0 1194,8-9 0,2-3 0,7-9 0</inkml:trace>
</inkml:ink>
</file>

<file path=ppt/ink/ink2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0:44.441"/>
    </inkml:context>
    <inkml:brush xml:id="br0">
      <inkml:brushProperty name="width" value="0.08571" units="cm"/>
      <inkml:brushProperty name="height" value="0.08571" units="cm"/>
    </inkml:brush>
  </inkml:definitions>
  <inkml:trace contextRef="#ctx0" brushRef="#br0">16 53 6757,'-10'-10'554,"4"3"-318,12 7 1,-2-6 0,8 0-132,1 2 1,3 2-1,1 2 1,1 0-49,-1 0 0,1 0 0,-1 0 0,3 0 28,3 0 0,-4 0 0,5 0 1,-5 0-372,-2 0 1,1-2 67,-1-4 1,1 4-410,-1-3 1,-5 3-102,0 2 728,-9 0 0,5 7 0,-8 3 0</inkml:trace>
</inkml:ink>
</file>

<file path=ppt/ink/ink2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0:44.702"/>
    </inkml:context>
    <inkml:brush xml:id="br0">
      <inkml:brushProperty name="width" value="0.08571" units="cm"/>
      <inkml:brushProperty name="height" value="0.08571" units="cm"/>
    </inkml:brush>
  </inkml:definitions>
  <inkml:trace contextRef="#ctx0" brushRef="#br0">1 0 7680,'0'18'-115,"8"-9"195,3-3 1,5-4 0,1-2 0,1 0 71,-1 0 1,1 0 0,-1 0 0,0 0-106,1 0 1,-1-6 0,1 0-84,-1 3 0,1 1-369,-1 2 0,1 0-492,-1 0 897,-7 0 0,-2 7 0,-8 3 0</inkml:trace>
</inkml:ink>
</file>

<file path=ppt/ink/ink2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0:45.508"/>
    </inkml:context>
    <inkml:brush xml:id="br0">
      <inkml:brushProperty name="width" value="0.08571" units="cm"/>
      <inkml:brushProperty name="height" value="0.08571" units="cm"/>
    </inkml:brush>
  </inkml:definitions>
  <inkml:trace contextRef="#ctx0" brushRef="#br0">490 18 7733,'-10'-8'243,"-5"6"-249,3-3 1,-4 3-1,-1 2 142,-1 0 1,1 7-1,0 5 8,-1 4 0,1-3 0,-1 3 0,-1 3-21,-5 1 1,5-1 0,-6 0 0,3 3-32,5 1 1,-10 2 0,9-3 0,-3 3-48,-4 2 1,7 0 0,-1 4 0,5-2 13,1 2 0,-1-3 0,3 1 0,5 0-39,4-2 0,2 6 0,2-6 0,4 0 7,5-4 1,5 3-1,3-3 1,2-2-83,3-1 1,7-3 0,-2 1 0,4-3-186,2-3 1,0 1 0,0-5 0,0 0-349,0 0 1,-6-2 0,-2-6 587,-2 0 0,-2 0 0,-5 0 0</inkml:trace>
</inkml:ink>
</file>

<file path=ppt/ink/ink2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0:45.829"/>
    </inkml:context>
    <inkml:brush xml:id="br0">
      <inkml:brushProperty name="width" value="0.08571" units="cm"/>
      <inkml:brushProperty name="height" value="0.08571" units="cm"/>
    </inkml:brush>
  </inkml:definitions>
  <inkml:trace contextRef="#ctx0" brushRef="#br0">0 51 7986,'10'-17'346,"-2"7"0,-6-3-136,3 7 0,5 2 0,8 8-139,-1 2 1,-1 7 0,-3-1 0,1 3-41,5 3 0,-1-1 0,5 1 0,-4-3-125,-1-3 1,-1 3 0,1-3 0,-3 4-248,-3 1 1,3-5 0,-3-3 0,4 1 340,1 0 0,0-6 0,1 3 0</inkml:trace>
</inkml:ink>
</file>

<file path=ppt/ink/ink2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0:46.170"/>
    </inkml:context>
    <inkml:brush xml:id="br0">
      <inkml:brushProperty name="width" value="0.08571" units="cm"/>
      <inkml:brushProperty name="height" value="0.08571" units="cm"/>
    </inkml:brush>
  </inkml:definitions>
  <inkml:trace contextRef="#ctx0" brushRef="#br0">175 16 6523,'0'-10'1305,"-2"5"-1122,-4 10 0,4-1 1,-4 8-1,3 0-81,-3-3 0,4 7 1,-6-5-1,2 5-6,0 1 1,-5 1-1,3-1 1,0 1-25,1-1 0,-5 7 0,4-1 0,0-2-4,1-1 0,-5-3 0,4 1 69,-2-1 1,5 0-297,-7 1-507,8-1 0,-4-5-957,8 0 1623,0-8 0,16 3 0,3-7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9:12.190"/>
    </inkml:context>
    <inkml:brush xml:id="br0">
      <inkml:brushProperty name="width" value="0.08571" units="cm"/>
      <inkml:brushProperty name="height" value="0.08571" units="cm"/>
    </inkml:brush>
  </inkml:definitions>
  <inkml:trace contextRef="#ctx0" brushRef="#br0">658 145 7647,'-5'-10'-651,"-2"-1"516,-2-2 1,3 5 0,-4-3 67,-3-2 0,6 4 0,0 1 0,2-1 199,-1 0 0,-6 3-49,1-4 1,-3 6 0,-2-1-57,0 3 0,0 0 1,0-1-1,0-3-20,0 3 1,0 1 0,0 2 0,-1 0-15,1 0 0,-5 5 0,0 2 1,1 2-2,2 4 0,2-4 0,-2 1 0,-1 3 2,-3 1 0,1 2 0,5 0 1,0 0 1,0 0 0,-5 6 1,1-1-1,4-1-26,3-3 1,3-1-1,-4 2 1,1 2 22,2 1 0,6 1 1,-4-5-1,2 3 5,3 1 1,1 1 0,-1-4 0,-1 1-1,1 3 1,3 1 0,1-4 0,0 3 2,0-3 0,0 5 0,0-1 0,0 0-18,0 0 1,5 0-1,2-3 1,0 1 26,0-1 0,4 3 0,-4-2 0,0-1 17,0-2 0,6 3 0,-4 0 0,1-1-3,1-2 0,0-2 0,3 0 0,-1 0 14,-3 0 1,1 0 0,5 0 0,0 0 25,0 0 0,2-5 0,1 0 0,3-1-29,-3-1 0,5 4 0,-1-6 0,2 2-43,3 3 0,-3-3 1,2 0-1,0-2 33,-2-3 1,3 3 0,-5-2 0,2-1-10,4-3 1,-4-1 0,0 0 0,0 0-7,-1 0 1,-4 0 0,1 0 0,-3 0 28,-2 0 1,6 0 0,-1-1 24,-1-5 1,-3 3-1,-1-8 1,-1-1 24,-5-3 0,5-1 0,-6 0 0,1 0-55,1 0 1,-6-2 0,4-1 0,0-3-31,0 3 0,-5-4 0,3 1 0,-2 1-46,0-2 0,1 5 0,-6-3 0,0 1 69,0-1 0,0 3 0,0-5 0,0 1-10,0 1 0,0-6 1,0 4-1,-2 0-6,-3 0 0,1-6 0,-7 2 0,-1-1-69,-2 1 0,-2-3 0,-2 3 1,-2-1-46,-1 1 1,-8-7 0,3 6 0,-5-1-89,-1-1 1,-7-1 0,-4-1 0,-3 0-208,-2 0 0,-2 2 398,-3 3 0,-12-10 0,-8 3 0</inkml:trace>
</inkml:ink>
</file>

<file path=ppt/ink/ink2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0:46.785"/>
    </inkml:context>
    <inkml:brush xml:id="br0">
      <inkml:brushProperty name="width" value="0.08571" units="cm"/>
      <inkml:brushProperty name="height" value="0.08571" units="cm"/>
    </inkml:brush>
  </inkml:definitions>
  <inkml:trace contextRef="#ctx0" brushRef="#br0">367 18 6850,'-17'0'-316,"5"-2"0,1-2 0,-3-2 473,-1 3 1,3 1 0,0 2 0,-1 0 38,-3 0 0,-1 0 1,-1 0-1,1 0-13,-1 0 1,1 0-1,-1 0 1,1 0-29,-1 0 1,-1 5 0,0 3 0,-1 0 7,5 0 0,7 5 1,-2-1-44,2 4 1,3 1 0,5 0-65,0 1 1,0-1 0,0 1-107,0-1 1,7-1 0,5-3 0,4-3-8,1-2 0,1-2 0,-1-6 0,0 0-27,1 0 0,1 0 0,3 0 0,1 0-76,-2 0 1,-1-6 0,-3-2-1,1-2 66,-1-3 1,-1-3 0,-3-1 0,-1 1 53,1 5 0,-3-5 0,0 4-77,-2-3 639,5-2-164,-11 7 0,8 2 1,-6 10-269,2 4 1,-1-2 0,-5 7-128,0 3 1,2-1-1,2 1-184,2-2 1,2-6-1,-4 5 1,3 1-1,1-1-846,0 1 1067,5-8 0,-3 12 0,8-7 0</inkml:trace>
</inkml:ink>
</file>

<file path=ppt/ink/ink2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0:47.451"/>
    </inkml:context>
    <inkml:brush xml:id="br0">
      <inkml:brushProperty name="width" value="0.08571" units="cm"/>
      <inkml:brushProperty name="height" value="0.08571" units="cm"/>
    </inkml:brush>
  </inkml:definitions>
  <inkml:trace contextRef="#ctx0" brushRef="#br0">123 280 7475,'10'0'-740,"5"0"810,-3 0 0,3 0-37,3 0 1,-1-2 0,-1-4-3,-4-6 1,1 3 0,-7-3 0,0 0 61,2 3 0,-7-7 0,5 5 0,-2-3-64,2 2 1,-6-3-1,2 3 12,-6-3 1,-8-3-1,5 3 9,-3 3 1,-2-4-18,-5 5 1,-1 1 0,1 0 0,-1 3-8,1 3 1,0 2 0,-1 2 0,1 0 5,-1 0 0,1 0 1,1 2-1,3 2-18,1 2 1,6 5 0,-4-3-30,3 2 0,1-5 0,8 5 6,4-2 1,-3-2 0,9-6-39,2 0 1,1 0 0,3 0-10,-1 0 1,6 0 0,1-2-1,-3-2 41,-2-2 1,-1 0 0,1 4-1,3-2 9,1-1 1,0-3-1,-5 4 1,-1-2 39,1 2 1,1-3-1,2 1 80,3 2 1,-1 0-1,-6 0 34,1-2 0,-6 0 1,-1 6-85,3 0 1,-5 0 0,1 2-95,-2 4 0,-2-2 1,-4 6-1,2-1 33,1 1 1,1-4-1,-4 6-28,4 1 0,-4-3 0,4 2 0,-4 1-6,-2 3 0,0-5 0,0 1 0,0 2-65,0 1 1,0-3 0,0-1-171,0 3 1,2 1 0,2 3-167,1-1 1,7-5-10,-6 0 441,0-8 0,1 3 0,3-7 0</inkml:trace>
</inkml:ink>
</file>

<file path=ppt/ink/ink2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0:47.700"/>
    </inkml:context>
    <inkml:brush xml:id="br0">
      <inkml:brushProperty name="width" value="0.08571" units="cm"/>
      <inkml:brushProperty name="height" value="0.08571" units="cm"/>
    </inkml:brush>
  </inkml:definitions>
  <inkml:trace contextRef="#ctx0" brushRef="#br0">0 0 7157,'18'2'-102,"-1"4"0,-7-2 0,-4 7 375,-4 3 1,3 2-1,1 1-296,-2 1 0,-2-1 0,-2 0 0,0 1-188,0-1 1,0 1-1,0-1-489,0 1 700,0-9 0,-8 7 0,-1-6 0</inkml:trace>
</inkml:ink>
</file>

<file path=ppt/ink/ink2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0:47.866"/>
    </inkml:context>
    <inkml:brush xml:id="br0">
      <inkml:brushProperty name="width" value="0.08571" units="cm"/>
      <inkml:brushProperty name="height" value="0.08571" units="cm"/>
    </inkml:brush>
  </inkml:definitions>
  <inkml:trace contextRef="#ctx0" brushRef="#br0">18 45 7212,'0'-18'-473,"0"1"473,0 7 0,0 10 0,-8 10 0,-2 7 0</inkml:trace>
</inkml:ink>
</file>

<file path=ppt/ink/ink2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0:48.591"/>
    </inkml:context>
    <inkml:brush xml:id="br0">
      <inkml:brushProperty name="width" value="0.08571" units="cm"/>
      <inkml:brushProperty name="height" value="0.08571" units="cm"/>
    </inkml:brush>
  </inkml:definitions>
  <inkml:trace contextRef="#ctx0" brushRef="#br0">280 35 7574,'-10'-8'-446,"-5"7"0,3-5 551,-4 4 0,-1-4 0,-1 0 4,1 2 0,0 2 0,-1 2 1,1 0 12,-1 0 0,1 6 0,-1 2 65,1 2 1,5-5 0,2 7-68,3 2 0,-5-5 0,6 3-32,2 2 0,2 1 0,2 3-117,0-1 1,0 1 13,0-1 1,8-2-1,2-1 1,1-4-9,1-2 0,-6-3 0,6-3 0,1 2 3,3 2 0,1 0 0,1-6-36,-1 0 1,1-6-1,-1 0 1,-2 0-89,-3-1 1,4 3 0,-5-8 18,5-2 1,-5-1 0,-1-2 19,-2-1 0,-2 1 1,-6-1 23,0 1 0,6 5 1,-1 0 220,-1-1 1,-2 3 29,-2-2 1,0 9-38,0-5 0,0 10-27,0 4 0,0 3 7,0 9 1,6-1 0,0 1-14,-2-1 1,4 1-127,-3-1 0,9 1 0,-2-3 0,1-1-1,-1-3 0,3-7 1,-5 4-731,0 0 0,5-6 757,-3 3 0,3-3 0,3-2 0</inkml:trace>
</inkml:ink>
</file>

<file path=ppt/ink/ink2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0:49.209"/>
    </inkml:context>
    <inkml:brush xml:id="br0">
      <inkml:brushProperty name="width" value="0.08571" units="cm"/>
      <inkml:brushProperty name="height" value="0.08571" units="cm"/>
    </inkml:brush>
  </inkml:definitions>
  <inkml:trace contextRef="#ctx0" brushRef="#br0">0 0 7731,'10'2'-281,"-4"4"339,-4 6 1,-2 3-1,1 3-27,5-1 0,-4 1 0,4-1 0,-2 1-14,2-1 1,-4-5 0,3-1 0,-1 1-10,2-2 0,-4 5 1,6-5-26,0 0 48,-6 5 0,7-13-282,-3 4 231,-4-4 1,6-4 18,-8-4 0,6 2 0,-1-7-22,-1-3 0,-2-2 0,0-1-64,4 0 1,-2-1 0,8 1 7,1-1 1,1 1 0,-1 1 0,-1 3 73,2 1 1,-1 6 0,1-4 0,-3 3-9,3 3 0,-4 2 1,1 2-1,3 0 120,1 0 0,-3 0 1,0 0 63,1 0 0,3 0 0,3 0 4,4 0 1,-5 2 0,1 2 0,-5 1-51,0-1 0,-5 4 0,3 0 0,0 2 112,-3 3 0,1-3 1,-6 1-14,2 3 1,-1 2 0,-3-1-50,4-3 0,-4 3 52,4-3 1,-4 3-644,-2 3 0,0-1 92,0 1 0,0-7-311,0 1 1,-2-8-880,-4 2 1514,4-4 0,-6-2 0,8 0 0</inkml:trace>
</inkml:ink>
</file>

<file path=ppt/ink/ink2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0:49.719"/>
    </inkml:context>
    <inkml:brush xml:id="br0">
      <inkml:brushProperty name="width" value="0.08571" units="cm"/>
      <inkml:brushProperty name="height" value="0.08571" units="cm"/>
    </inkml:brush>
  </inkml:definitions>
  <inkml:trace contextRef="#ctx0" brushRef="#br0">227 35 7773,'0'-11'-292,"0"-1"1,-2 8 600,-4-2 1,3 5-144,-9 1 1,0 0 0,-5 0-53,-1 0 0,7 1 1,-1 3 7,-2 2 1,-1 8-1,-2-3 11,-1 5 0,6 1 0,1 1-45,-3-1 0,6 1 0,1-1 11,-1 1 1,6-1 0,-4 1 51,4-1 0,2 1 0,0-1 77,0 1 0,0-1-93,0 0-17,0 1-25,0-1 63,8-7-106,-6 6 1,11-13-1,-5 7-253,2-2 0,2-2 1,5-6-89,1 0 1,-1 0 0,0 0 0,1 0-187,-1 0 1,1 0 0,1 0 0,1-2-234,-3-4 1,4 2 709,-9-8 0,4 1 0,1-7 0</inkml:trace>
</inkml:ink>
</file>

<file path=ppt/ink/ink2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0:50.460"/>
    </inkml:context>
    <inkml:brush xml:id="br0">
      <inkml:brushProperty name="width" value="0.08571" units="cm"/>
      <inkml:brushProperty name="height" value="0.08571" units="cm"/>
    </inkml:brush>
  </inkml:definitions>
  <inkml:trace contextRef="#ctx0" brushRef="#br0">18 141 7101,'7'9'-503,"-3"-1"1,8-8 713,1 0 1,-3 0 0,2 0-93,1 0 0,-3 0 0,2 0-72,1 0 1,3 0-1,-1-2 1,-1-2-5,-2-2 1,-7-1 0,7 3-38,2-2 1,-5-2 0,1 2-73,-2-5 1,3 1 38,-5-2 0,0 7 0,-4-5-28,4 2 1,-4-6-223,4 3 0,1 1 296,-1-1 0,-2 7 0,-10-2 76,-5 4 1,-5 2-1,-1 0 1,-1 2-53,1 4 1,-1-2-1,1 5 1,-1 1-17,1 0 0,-1-5 0,1 7 0,-1 0 13,1-3 1,5 5-1,3-6 1,-1 0 47,0-1 1,6 7 0,-3-4 46,-1-1 0,6 7 0,-4-5 51,4 5 1,2-4 7,0-1 0,0 1-14,0 5 0,0 1-89,0-1 1,2-7-1,2-2-24,2 0 1,5-5-1,-3 7-30,2-2 1,-1 0 0,5-4 14,-2 1 0,-3 3 0,5-4 32,-2 2 1,-1 5-92,7-5 0,-1 0 1,1-6-22,-1 0 0,1 0 0,-1 0-7,1 0 0,-1 0-74,0 0 1,1 0 8,-1 0 0,-1-2 0,-2-2-174,-3-2-184,-7 1-213,12 5-556,-15 0 1227,7-8 0,-8-10 0,0-9 0</inkml:trace>
</inkml:ink>
</file>

<file path=ppt/ink/ink2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0:52.827"/>
    </inkml:context>
    <inkml:brush xml:id="br0">
      <inkml:brushProperty name="width" value="0.08571" units="cm"/>
      <inkml:brushProperty name="height" value="0.08571" units="cm"/>
    </inkml:brush>
  </inkml:definitions>
  <inkml:trace contextRef="#ctx0" brushRef="#br0">0 86 7310,'10'-8'-372,"-2"4"0,-6-7 682,3-3-163,-3 6 0,8-5 287,-4 7-238,-4 0 1,5 4 295,-7-3-394,8 3 1,-6-4 0,4 12-14,-4 5 0,-2-1 0,0 1-56,0 3 0,0-4 0,0 1 1,0 3-1,0 1 33,0 2 1,2 1-1,1-1 1,5-1-200,2-5 1,-6 5-1,3-7 1,-1 3-294,0-1 1,6-5-68,-7 6 1,7-7 0,-4 5 496,1-2 0,-5-2 0,4-6 0</inkml:trace>
</inkml:ink>
</file>

<file path=ppt/ink/ink2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0:53.136"/>
    </inkml:context>
    <inkml:brush xml:id="br0">
      <inkml:brushProperty name="width" value="0.08571" units="cm"/>
      <inkml:brushProperty name="height" value="0.08571" units="cm"/>
    </inkml:brush>
  </inkml:definitions>
  <inkml:trace contextRef="#ctx0" brushRef="#br0">1 17 7538,'7'10'-99,"-3"-2"1,8-8 195,1 0 0,3 0 1,1 0-26,0 0 1,8 0-1,2 0-37,0 0 0,0 0 0,-5 0-24,1 0 0,0 0 0,-6 0-56,1 0 1,-1 0-1,0 0-88,1 0 1,-1 0-633,0 0 178,1 0 587,-1-8 0,-7-2 0,-3-7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1:07.776"/>
    </inkml:context>
    <inkml:brush xml:id="br0">
      <inkml:brushProperty name="width" value="0.08571" units="cm"/>
      <inkml:brushProperty name="height" value="0.08571" units="cm"/>
      <inkml:brushProperty name="color" value="#E71224"/>
    </inkml:brush>
  </inkml:definitions>
  <inkml:trace contextRef="#ctx0" brushRef="#br0">266 193 5737,'7'9'359,"-5"-2"-189,12-7-123,-5 0 0,2 0 0,-2 2 308,-2 3 108,-2-3-188,2 5-96,-5-7-176,5 0 1,-9-2-9,-3-3 1,1 3-54,-6-3 0,-1 3 43,-5 2 1,0 0 0,0 0-15,0 0 1,0 5 0,0 1 17,0-3 0,0 5 1,0-1-97,0 2 1,0-1 0,1 5 74,5-2 0,-3-1 0,8 6 64,1 0 1,3 0 4,1 0 1,5 1-1,2-3 1,0-2 59,0-1 1,6-8 0,-3 5 5,5-1 0,1-5 0,0 3 0,0-3-18,0-2 0,0 0 1,0 0-68,0 0 1,0-2 0,0-2 21,0-1 1,-5-2 0,-1 1 0,3-4 0,-6 1 0,0-2-22,0-1 0,-3-3 0,5-1-23,-2 0 0,-2 0 0,-5 0 8,0 0 1,-5 0 0,-2 2-1,0 2 33,0 1 1,-6 0 0,2-5-10,-3 0 1,0 0 0,1 2 0,4 1 0,2 3 0,-5 1 1,3-4-1,-2 4-27,1 2 1,-1-3 0,-3 2 0,1 1-45,2 0 0,1-4 1,-6 4-1,0 0 35,0 0 0,5 0 0,0 3 1,-1-1-129,-2 1 0,-2 3 0,0 1-198,-1 0 0,7 0-92,-1 0 1,6 0-460,-6 0 884,7 7 0,4-5 0,9 5 0</inkml:trace>
</inkml:ink>
</file>

<file path=ppt/ink/ink2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0:53.410"/>
    </inkml:context>
    <inkml:brush xml:id="br0">
      <inkml:brushProperty name="width" value="0.08571" units="cm"/>
      <inkml:brushProperty name="height" value="0.08571" units="cm"/>
    </inkml:brush>
  </inkml:definitions>
  <inkml:trace contextRef="#ctx0" brushRef="#br0">1 35 7932,'17'0'-24,"0"0"1,1 0 55,-1 0 1,6 0 0,0 0-137,-2 0 1,4-5 0,-1-1 0,-3 2-129,-2 2 0,-2 2 0,1 0 0,-1 0 232,1 0 0,7-8 0,2-1 0</inkml:trace>
</inkml:ink>
</file>

<file path=ppt/ink/ink2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0:53.869"/>
    </inkml:context>
    <inkml:brush xml:id="br0">
      <inkml:brushProperty name="width" value="0.08571" units="cm"/>
      <inkml:brushProperty name="height" value="0.08571" units="cm"/>
    </inkml:brush>
  </inkml:definitions>
  <inkml:trace contextRef="#ctx0" brushRef="#br0">1 0 7804,'11'6'-183,"1"0"1,-1 8 322,7-3 0,-7 5-23,1 1 1,-8 0-1,3 1-109,1-1 0,-6 0 222,4 1-402,-4-1 0,-4-2 141,-4-3 1,2-4 20,-7-8 1,7-2 0,-4-2-1,2-4-21,0-1 0,1-3 0,5-5-34,0-1 0,5 1 1,3 0-1,2-1 22,3 1 1,3 1 0,3 3 0,2 3 1,2 3 1,0-5 0,-5 6 0,-1 2 102,1 2 1,-1 2 0,0 0 75,1 0 1,-1 0 0,0 0-51,1 0 0,-1 2 0,0 2 0,1 4-38,-1 2 0,-5-5 0,-1 7 0,1 1-147,-3 3 1,-1-5 0,-6 1-103,4 2 0,-2 1 0,7 0-295,3-3 1,-5 1 493,3-7 0,0 8 0,5-5 0</inkml:trace>
</inkml:ink>
</file>

<file path=ppt/ink/ink2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0:54.302"/>
    </inkml:context>
    <inkml:brush xml:id="br0">
      <inkml:brushProperty name="width" value="0.08571" units="cm"/>
      <inkml:brushProperty name="height" value="0.08571" units="cm"/>
    </inkml:brush>
  </inkml:definitions>
  <inkml:trace contextRef="#ctx0" brushRef="#br0">243 35 7494,'-1'-16'-1119,"-5"5"1073,-4 3 0,-1 8 0,-1 0 289,-2 0 0,-1 0 0,-2 0-78,-1 0 1,1 2 0,0 4-67,-1 5 0,7 5 0,1 1 1,2 1-48,5-1 1,-5 0-1,2 1 1,2-1-79,2 0 0,2 7 0,0-1 0,0-2 28,0-2 0,0 4 0,0 0 0,0-1-17,0-3 0,2-2 0,2 3-7,2 3 1,0-4 0,-6 6 0,2-4-40,3-3 0,-3 9 1,4-10 30,-4 2 1,-4 0 0,-2-1-209,-2-1 0,-5 1-70,5-1 1,-6-6-184,7 1 491,-1-8 0,-2-4 0,-1-10 0</inkml:trace>
</inkml:ink>
</file>

<file path=ppt/ink/ink2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0:54.511"/>
    </inkml:context>
    <inkml:brush xml:id="br0">
      <inkml:brushProperty name="width" value="0.08571" units="cm"/>
      <inkml:brushProperty name="height" value="0.08571" units="cm"/>
    </inkml:brush>
  </inkml:definitions>
  <inkml:trace contextRef="#ctx0" brushRef="#br0">1 53 7758,'17'0'-142,"0"0"1,1 0-1,-1 0 150,1 0 0,-1-6 1,2 0-1,2 3-52,2 1 1,1 2 0,-5 0 0,2 0-83,2 0 1,2 0 0,-3-2 0,1-2 125,-2-2 0,6-7 0,0 3 0</inkml:trace>
</inkml:ink>
</file>

<file path=ppt/ink/ink2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0:54.933"/>
    </inkml:context>
    <inkml:brush xml:id="br0">
      <inkml:brushProperty name="width" value="0.08571" units="cm"/>
      <inkml:brushProperty name="height" value="0.08571" units="cm"/>
    </inkml:brush>
  </inkml:definitions>
  <inkml:trace contextRef="#ctx0" brushRef="#br0">1 18 7941,'0'-10'-61,"0"3"0,0 20 148,0 5 1,0 3-1,0-4 1,0 0 9,0 1 1,0-1 0,0 2 0,0 3 1,0 1 0,0 2 1,0-4-1,0 4 1,0 2 1,0-4 0,1 4 0,3 0-86,2 0 0,0-6 1,-6 5-1,2-3-92,4 0 0,-4 0 0,3-6 0,-3 1-16,-2-1 1,6-5 0,0-1-1,0 1-237,1-3 0,-5 1 0,6-6-565,0 2 895,-6-1 0,13 3 0,-5 2 0</inkml:trace>
</inkml:ink>
</file>

<file path=ppt/ink/ink2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0:55.566"/>
    </inkml:context>
    <inkml:brush xml:id="br0">
      <inkml:brushProperty name="width" value="0.08571" units="cm"/>
      <inkml:brushProperty name="height" value="0.08571" units="cm"/>
    </inkml:brush>
  </inkml:definitions>
  <inkml:trace contextRef="#ctx0" brushRef="#br0">383 53 7941,'-10'-2'-465,"2"-2"371,1-2 0,5-1 0,-6 3 85,0-2 0,1-2 0,-7 4 84,2-1 1,1-1-1,-6 6-22,-1 0 0,1 0 1,0 0-1,-1 0-4,1 0 0,-2 0 0,-3 0 0,-1 0 3,2 0 1,2 6 0,1-1 0,1 1 12,0 2 0,5-4 0,2 7-32,3 3 0,1 1-45,6 3 0,0-1 0,0 0 50,0 1 1,8-3 0,5-1-96,8-3 1,-1-7-1,3 2 1,-4-4-1,-2-2 0,1 0 1,1 0-64,4 0 0,-4-2 0,5-2 46,-5-2 1,-2-5-1,-1 3 1,-3-2-62,-1-3 0,-3-3 99,3-1 0,-4 0 0,-8-1 132,0 1 1,0 5 118,0 1 0,-2 7 77,-4-2-169,4 4 0,-6 10-92,8 3 1,0 5 0,0 1-60,0 1 1,0-1-1,2 0-62,4 1 0,-2-3 0,5-1 1,1-5-231,0-1 1,-4 0 0,5-4-507,3 1 826,1 1 0,2-6 0,1 0 0</inkml:trace>
</inkml:ink>
</file>

<file path=ppt/ink/ink2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0:55.909"/>
    </inkml:context>
    <inkml:brush xml:id="br0">
      <inkml:brushProperty name="width" value="0.08571" units="cm"/>
      <inkml:brushProperty name="height" value="0.08571" units="cm"/>
    </inkml:brush>
  </inkml:definitions>
  <inkml:trace contextRef="#ctx0" brushRef="#br0">1 18 7783,'9'-10'-57,"-1"2"1,-8 16 0,0 4-1,0 3 137,0 2 0,0 1 0,0 1 0,0 2 2,0 2 1,-6 6 0,1-4 0,1 2-75,2 4 0,2-4 1,0 0-1,0 0-40,0 0 1,0-6 0,0 5 0,0-3-128,0 0 1,6 0 0,-1-6-267,-1 1 1,4-1-311,-2 0 735,-1 1 0,-5-9 0,0-1 0</inkml:trace>
</inkml:ink>
</file>

<file path=ppt/ink/ink2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0:56.446"/>
    </inkml:context>
    <inkml:brush xml:id="br0">
      <inkml:brushProperty name="width" value="0.08571" units="cm"/>
      <inkml:brushProperty name="height" value="0.08571" units="cm"/>
    </inkml:brush>
  </inkml:definitions>
  <inkml:trace contextRef="#ctx0" brushRef="#br0">18 53 7186,'-10'-8'32,"2"6"181,8-6 1,8 8 0,4 0-168,3 0 1,2 0 0,3 0-102,3 0 1,-4 0 0,4 0 0,-2 0 50,3 0 0,-5 0 0,4 0 1,-2 0-84,2 0 0,-3 0 0,5 0 1,-2 0-9,0 0 0,2 0 0,-4 0 1,2 0 65,-1 0 1,-1 0 0,0 0 28,2 0 1,0-5 0,-5-1-1,-1 2-19,0 2 1,-5-4 0,-1 1 415,3 1-165,-6 2-23,-1 2-148,-7 0 0,-5 2 1,-3 2-1,0 3 8,0 3 0,-3-4 1,3 5-60,-2 3 0,-1 1 1,-5 3 48,5-1 1,1-6-1,6 1-1,-1 2 1,-1 1-33,6 2 1,0 1 1,0-1 1,6-5 0,1-3-36,3-1 0,2 4 0,5-7-131,0-1 1,1-2 0,-1-2-1,0 0-281,1 0 1,1 0 0,2-2 418,2-4 0,8-11 0,-4-10 0</inkml:trace>
</inkml:ink>
</file>

<file path=ppt/ink/ink2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0:56.624"/>
    </inkml:context>
    <inkml:brush xml:id="br0">
      <inkml:brushProperty name="width" value="0.08571" units="cm"/>
      <inkml:brushProperty name="height" value="0.08571" units="cm"/>
    </inkml:brush>
  </inkml:definitions>
  <inkml:trace contextRef="#ctx0" brushRef="#br0">18 35 7243,'-10'-17'-1037,"2"7"751,8 3 286,0 7 0,0 0 0,0 0 0</inkml:trace>
</inkml:ink>
</file>

<file path=ppt/ink/ink2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0:57.127"/>
    </inkml:context>
    <inkml:brush xml:id="br0">
      <inkml:brushProperty name="width" value="0.08571" units="cm"/>
      <inkml:brushProperty name="height" value="0.08571" units="cm"/>
    </inkml:brush>
  </inkml:definitions>
  <inkml:trace contextRef="#ctx0" brushRef="#br0">157 35 7666,'-12'0'-1075,"0"0"1189,-1 0 0,-3 2 0,-1 2 112,0 1 0,-1 9 0,3-3-134,3 5 0,-1-5 1,7 1-1,2 1 0,2 3 0,2 1 1,0 1-22,0-1 0,0 0 1,0 1-20,0-1 0,2 0-48,4 1 1,-2-9 0,8-3 0,1-4 35,2-2 1,3 0-1,-1 0 1,2 0-138,5 0 0,-5-2 0,4-2 0,-2-3 31,2-3 0,-3 0 0,3-3 0,-4 1 43,-2-1 1,-5-3 0,0-1 0,-1 0 8,-1-1 0,3 1 1,-7 0 43,-2-1 0,-2 1 0,-2-1 0,-2 3 55,-4 3 0,0-1 1,-9 7-1,-4 0-129,-1-1 1,-1 5-1,0-4 1,-2 4-100,2 2 1,1 0 0,3 0 0,0 2 33,-1 4 1,3-2 0,1 5 108,3-1 0,7 5 0,-4-3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3:24.610"/>
    </inkml:context>
    <inkml:brush xml:id="br0">
      <inkml:brushProperty name="width" value="0.08571" units="cm"/>
      <inkml:brushProperty name="height" value="0.08571" units="cm"/>
      <inkml:brushProperty name="color" value="#E71224"/>
    </inkml:brush>
  </inkml:definitions>
  <inkml:trace contextRef="#ctx0" brushRef="#br0">0 0 6431,'16'0'257,"1"0"1,-1 0-180,0 0 0,0 0 0,0 0 0,0 0-25,0 0 1,-2 2 0,-2 1-1,-1 3-30,2-3 0,-1 1 0,1-1 0,-3 3-49,3-3 1,-4 4-1,0 1 1,-1-1 16,1 0 1,-3 5-90,4-1 1,-6-2 39,1 2 1,-3-1 53,-2 6 1,-2-5 0,-1 0 10,-3 1 0,-6-3 1,1 0-49,-3-2 0,3-1 0,1-5 1,-3 3-6,-1 1 0,-2 1 1,0-6-100,0 0 0,0 0-254,0 0 110,0 0 289,7 0 0,9-8 0,9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1:08.339"/>
    </inkml:context>
    <inkml:brush xml:id="br0">
      <inkml:brushProperty name="width" value="0.08571" units="cm"/>
      <inkml:brushProperty name="height" value="0.08571" units="cm"/>
      <inkml:brushProperty name="color" value="#E71224"/>
    </inkml:brush>
  </inkml:definitions>
  <inkml:trace contextRef="#ctx0" brushRef="#br0">0 33 7823,'2'-9'-125,"3"3"1,-3 3 107,3-3 0,-1 5 0,1-5 11,6 5 1,-2 1 0,2 0 22,1 0 1,2 0-1,2 0 1,0 0-9,0 0 0,-5 5 1,0 0-1,0 1-26,-3 1 0,5-4 1,-6 6-9,2-2 1,-5 6-1,3-4 0,0 0 0,-5 5 0,3-3 5,-3 3 0,-2-4 0,0 1-57,0 2 1,-7-4-16,-4 1 1,-3 1 61,-2 5 0,5-7 1,2-2 100,2 0 79,2-5 35,5 5 1,1-7-30,5 0 1,-3 0 0,8 0-33,1 0 0,-3 0 1,2 0 44,1 0 1,3 0-305,1 0 1,0 0-313,0 0 1,0 0-137,0 0 1,0 0 582,0 0 0,0 7 0,0 2 0</inkml:trace>
</inkml:ink>
</file>

<file path=ppt/ink/ink2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0:57.853"/>
    </inkml:context>
    <inkml:brush xml:id="br0">
      <inkml:brushProperty name="width" value="0.08571" units="cm"/>
      <inkml:brushProperty name="height" value="0.08571" units="cm"/>
    </inkml:brush>
  </inkml:definitions>
  <inkml:trace contextRef="#ctx0" brushRef="#br0">1 35 7962,'12'0'-45,"-1"0"0,-5 0 0,4 2 211,-3 4 1,-1-2-71,-6 7 0,0 1 0,2 5-118,4 0 0,-4 1 1,3-1 16,-3 1 1,-2-1 0,0 0-41,0 1 0,0-1 19,0 0 1,0 1-202,0-1 198,-7-7 0,3-3 23,-8-7-60,8 0 1,-3-7-30,7-5 0,0-3 0,2-3 1,3 1 1,-1 0-1,8-1 1,-1 1 74,-1 0 0,5-1 0,-5 1-14,0-1 1,5 3 0,-3 2 0,3 3 33,2 2 0,-5-3 0,0 3 0,1 0 48,3 1 0,-5 1 1,1 4-1,1-2-31,3-2 0,-5 0 0,1 6 0,1 0 29,3 0 1,-5 0-1,1 0-24,1 0 0,1 2 0,-1 2 76,-1 2 1,-3 2-1,5-4 1,-4 3 26,-3 3 0,5-4 0,-4 5-72,1 3 1,-3 1-34,6 2 1,-9 1 0,3-1 0,-4 1 7,-2-1 1,0 0-1,0 1-42,0-1 1,0 0 0,0 1 23,0-1 0,0-5 1,-2-3-1,-2 1 17,-1 0 1,-3-5 13,2 7-37,4-8-266,-6 3-459,8-7-635,0 0 1355,0-7 0,0-11 0,0-9 0</inkml:trace>
</inkml:ink>
</file>

<file path=ppt/ink/ink2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03.096"/>
    </inkml:context>
    <inkml:brush xml:id="br0">
      <inkml:brushProperty name="width" value="0.08571" units="cm"/>
      <inkml:brushProperty name="height" value="0.08571" units="cm"/>
    </inkml:brush>
  </inkml:definitions>
  <inkml:trace contextRef="#ctx0" brushRef="#br0">0 53 8134,'10'-8'-631,"0"4"312,-5-7 1,3 5 629,4-6 207,-5 9-340,-7-5 1,0 10-1,0 4-44,0 5 0,0 5 0,0 1-75,0 0 1,0 1 0,0 1 0,0 2-51,0 2 1,0 0 0,0-5 0,2-1-55,4 0 0,-4 3 0,4 1 1,-4 2-61,-2-2 1,0-1-1,0-3-309,0 0 1,0-5-770,0-1 1183,0-7 0,0-4 0,0-9 0</inkml:trace>
</inkml:ink>
</file>

<file path=ppt/ink/ink2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03.379"/>
    </inkml:context>
    <inkml:brush xml:id="br0">
      <inkml:brushProperty name="width" value="0.08571" units="cm"/>
      <inkml:brushProperty name="height" value="0.08571" units="cm"/>
    </inkml:brush>
  </inkml:definitions>
  <inkml:trace contextRef="#ctx0" brushRef="#br0">0 53 8051,'6'-12'40,"0"0"0,2 9 154,-3-3 0,5 4 1,7 2-169,1 0 0,-1 0 0,2 0 1,3 0 37,1 0 1,6 0-1,-6 0 1,0 0-129,2 0 0,-6 0 0,4 0 0,-3 0-69,-3 0 0,0-6 0,1 0 0,-1 2-398,0 3 0,1 1-625,-1 0 1156,1 0 0,-9 7 0,-1 3 0</inkml:trace>
</inkml:ink>
</file>

<file path=ppt/ink/ink2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03.554"/>
    </inkml:context>
    <inkml:brush xml:id="br0">
      <inkml:brushProperty name="width" value="0.08571" units="cm"/>
      <inkml:brushProperty name="height" value="0.08571" units="cm"/>
    </inkml:brush>
  </inkml:definitions>
  <inkml:trace contextRef="#ctx0" brushRef="#br0">1 0 8057,'0'10'270,"2"-3"1,2-5-1,3 2-358,3 2 0,2 0 1,5-6-162,0 0 0,6 0 0,1 0 0,-3 0-72,-2 0 1,6 0 320,4 0 0,4 0 0,2 0 0</inkml:trace>
</inkml:ink>
</file>

<file path=ppt/ink/ink2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04.105"/>
    </inkml:context>
    <inkml:brush xml:id="br0">
      <inkml:brushProperty name="width" value="0.08571" units="cm"/>
      <inkml:brushProperty name="height" value="0.08571" units="cm"/>
    </inkml:brush>
  </inkml:definitions>
  <inkml:trace contextRef="#ctx0" brushRef="#br0">330 53 8016,'0'-12'-399,"0"1"0,-8 7 545,-3-2 1,1 2 0,-2 0 2,-1-2 0,-3 1 1,-1 5-75,0 0 1,-6 2 0,-1 1 0,3 3 11,2-2 1,2 4 0,-1 0 0,1 1-18,0 5 0,-1 1-65,1 2 1,5 1-1,3-1 1,1 0 20,4 1 0,2-7 1,4-1-1,4-2-110,5-4 0,5 3 0,3-1 4,4-2 0,-4-2 0,5-2 1,-5-2-144,-2-4 1,1 2 0,-1-7 138,0-3 1,1-1 0,-1-3-18,0 1 0,-7 0 0,-4-1 216,-4 1 0,4 6-68,-1-1 0,1 6 1,-8-3 4,-4 1-8,4 2 1,-11 8 26,7 4 0,0-2 0,6 7-52,0 3 1,2-5 0,2 3-60,2 1 0,2 1 0,-4-1 0,3-3-139,3-2 0,-4 3 0,5-3 1,3 0-387,1-1 565,3-1 0,-1-6 0,0 0 0</inkml:trace>
</inkml:ink>
</file>

<file path=ppt/ink/ink2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04.493"/>
    </inkml:context>
    <inkml:brush xml:id="br0">
      <inkml:brushProperty name="width" value="0.08571" units="cm"/>
      <inkml:brushProperty name="height" value="0.08571" units="cm"/>
    </inkml:brush>
  </inkml:definitions>
  <inkml:trace contextRef="#ctx0" brushRef="#br0">209 70 8134,'6'-17'-564,"0"0"1,-1 5 892,-5 0 1,-7 9-221,-5-3 1,-3 4 0,-3 2 0,1 0-1,0 0 0,5 0 0,0 2 0,-1 2 137,-2 1 0,-3 9-151,1-2 0,1 3 1,5 2-1,3 1 21,0-1 1,7 0-1,-5 1-101,4-1 1,2 0 0,0 1-23,0-1 1,8-1 0,3-3 1,4-1 1,9-9 0,-1 3 0,0-4-369,2-2 1,-4 0-1,8 0 1,0-2-212,-2-4 1,6 3-1,-4-9 584,3-1 0,-5-11 0,-1-3 0</inkml:trace>
</inkml:ink>
</file>

<file path=ppt/ink/ink2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04.766"/>
    </inkml:context>
    <inkml:brush xml:id="br0">
      <inkml:brushProperty name="width" value="0.08571" units="cm"/>
      <inkml:brushProperty name="height" value="0.08571" units="cm"/>
    </inkml:brush>
  </inkml:definitions>
  <inkml:trace contextRef="#ctx0" brushRef="#br0">18 16 8026,'-10'-10'149,"3"4"1,7 12-155,0 6 0,0 5 0,0 4 1,0 2 45,0-2 0,0 5 0,0-1 0,0 0-32,0 0 0,0 6 1,0-4-1,0 1-57,0 1 1,1-7 0,3 1-1,2-4-109,-2-2 1,-2 1-1,-2-1 1,0 0-334,0 1 0,0-7-322,0 1 812,0-8 0,8 11 0,1-5 0</inkml:trace>
</inkml:ink>
</file>

<file path=ppt/ink/ink2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05.002"/>
    </inkml:context>
    <inkml:brush xml:id="br0">
      <inkml:brushProperty name="width" value="0.08571" units="cm"/>
      <inkml:brushProperty name="height" value="0.08571" units="cm"/>
    </inkml:brush>
  </inkml:definitions>
  <inkml:trace contextRef="#ctx0" brushRef="#br0">16 18 8080,'-10'-10'609,"4"3"-516,12 7 0,4 0 1,7 0-1,0 0-90,1 0 1,-1 0 0,2 0 0,3 0-194,1 0 1,0 0 0,-6 0-1,3 0-173,3 0 0,-4 0 0,4 0 1,-4 0-415,-1 0 777,-1 0 0,16 0 0,3 0 0</inkml:trace>
</inkml:ink>
</file>

<file path=ppt/ink/ink2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05.379"/>
    </inkml:context>
    <inkml:brush xml:id="br0">
      <inkml:brushProperty name="width" value="0.08571" units="cm"/>
      <inkml:brushProperty name="height" value="0.08571" units="cm"/>
    </inkml:brush>
  </inkml:definitions>
  <inkml:trace contextRef="#ctx0" brushRef="#br0">244 35 8134,'-17'-8'-184,"5"6"0,0-4 0,-1 5 90,-3 1 0,-1 0 0,-2 1 360,-4 5 1,9-2 0,-3 8 0,1-1-160,1-1 0,0 5 1,1-3-14,3 3 0,7 3 0,-2-1 0,4 0-176,2 1 0,0-7 0,0 1 15,0 1 1,6-3 0,1 0 0,5-3 32,7-3 1,-1-2 0,5-2 0,-4 0-32,-2 0 0,3 0 1,1-2-1,2-2-34,-2-1 1,-1-3 0,-3 2 58,0-5 1,1-5 0,-1-1 44,0-1 1,-7 7 0,-4-1 42,-4-1 1,-2-3 0,-2-1-57,-4 0 0,2 5 1,-7 2-1,-3 3-22,-1 3 1,-3-4 0,-1 2-370,-4 2 0,9 3 1,-3 1 398,2 0 0,7-8 0,0-2 0</inkml:trace>
</inkml:ink>
</file>

<file path=ppt/ink/ink2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05.738"/>
    </inkml:context>
    <inkml:brush xml:id="br0">
      <inkml:brushProperty name="width" value="0.08571" units="cm"/>
      <inkml:brushProperty name="height" value="0.08571" units="cm"/>
    </inkml:brush>
  </inkml:definitions>
  <inkml:trace contextRef="#ctx0" brushRef="#br0">0 88 8134,'18'0'0,"-1"0"0,0-2 84,1-4 0,-5 4 0,3-4 0,3 4 129,0 2 1,1 0-1,-3 0 1,0 0-158,1 0 0,-1 6 1,0 2-133,1 1 1,-1 3-1,-2 5-95,-3 1 0,-4-1 18,-8 0 0,0 1 47,0-1 0,-8-7 73,-4-5 0,3-3 186,-3-2 1,6 0 0,-3-2 0,1-3-87,4-7 1,2 2-1,2-1 1,0-3-31,0-1 0,2-2 0,2-1 0,4 1-154,1 0 0,-3-1 1,6 3-1,-1 1-118,-1 3 0,5 1 0,-3-2-742,3 7 977,3 3 0,7 2 0,2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1:08.937"/>
    </inkml:context>
    <inkml:brush xml:id="br0">
      <inkml:brushProperty name="width" value="0.08571" units="cm"/>
      <inkml:brushProperty name="height" value="0.08571" units="cm"/>
      <inkml:brushProperty name="color" value="#E71224"/>
    </inkml:brush>
  </inkml:definitions>
  <inkml:trace contextRef="#ctx0" brushRef="#br0">0 17 7455,'9'-7'-670,"-2"5"883,-7-5-139,0 7 0,0 7 1,0 4-83,0 3 0,0-3 1,0-1-1,0 3-6,0 1 1,0 2-1,0 0 1,0 0 8,0 0 1,0 0 0,0 0-1,0 0-32,0 0 1,0 0-1,0 0 37,0 0 0,0-5 1,2 0 30,3 1 0,-3-3 2,4 2-1,-5-8 0,-1 6 31,0-3 19,0-5-25,0 7 36,7-8 12,-5 0 0,7 0-48,-4 0 1,-1 0 0,7 0 37,1 0 1,-3 0-1,2 0-9,1 0 1,-3 0 0,2 0-29,1 0 0,3 0 0,1 0-88,0 0 0,-6 0 0,1 0-497,2 0 44,-6 0 1,2 0-495,-4 0 977,-3 0 0,-2-8 0,-9-1 0</inkml:trace>
</inkml:ink>
</file>

<file path=ppt/ink/ink2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06.206"/>
    </inkml:context>
    <inkml:brush xml:id="br0">
      <inkml:brushProperty name="width" value="0.08571" units="cm"/>
      <inkml:brushProperty name="height" value="0.08571" units="cm"/>
    </inkml:brush>
  </inkml:definitions>
  <inkml:trace contextRef="#ctx0" brushRef="#br0">1 0 7906,'17'0'-414,"1"0"1,-1 0-1,0 0 641,1 0 0,-1 0 0,-2 2 1,-1 2-25,-3 2 1,3 1 0,5-1 0,2 4-77,1-1 1,-11 7 0,10-6 0,1 3-49,-3 4 1,0-9 0,-1 11 0,1 1-35,4 1 0,-4 4 0,4-4 0,-5 2 12,-7-1 0,3 3 1,-8 0-1,-3 0-37,-1 0 0,-2 4 0,0-4 0,0 0 30,0 0 0,0 4 1,0-6-1,-2-2-8,-3-2 0,-3-1 1,-6-1-1,3-1-25,-3-5 1,-1 3 0,-2-7 7,-1 3 28,9-6-20,-7 11-62,7-13 0,-9 6 0,1-8 0,-1 0-431,1 0 444,7 0 21,-5 0-41,13 0-287,-13 0 0,11 0 1,-6-2-667,2-4 1,-3 2 988,5-7 0,-7-1 0,3-5 0</inkml:trace>
</inkml:ink>
</file>

<file path=ppt/ink/ink2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06.996"/>
    </inkml:context>
    <inkml:brush xml:id="br0">
      <inkml:brushProperty name="width" value="0.08571" units="cm"/>
      <inkml:brushProperty name="height" value="0.08571" units="cm"/>
    </inkml:brush>
  </inkml:definitions>
  <inkml:trace contextRef="#ctx0" brushRef="#br0">35 68 7379,'6'-11'-372,"0"-1"0,1 7 703,-1-7 0,-4 6-138,4-5 0,-6 7 15,-6-2 0,-2 6-118,-3 6 0,-3 3 1,6 7-1,1-3-19,-1-1 1,2-1-1,6 7 1,0-1-21,0 0 0,0 1 1,0-1-1,0 1 16,0-1 0,0-6 1,0 1-23,0 2 1,2-1-1,4 1-64,6-3 0,-3-7 0,1 4-368,-2-1 1,5-5 0,-1 4-144,3-4 0,2-2 0,1-2 530,-1-4 0,0-3 0,1-9 0</inkml:trace>
</inkml:ink>
</file>

<file path=ppt/ink/ink2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07.210"/>
    </inkml:context>
    <inkml:brush xml:id="br0">
      <inkml:brushProperty name="width" value="0.08571" units="cm"/>
      <inkml:brushProperty name="height" value="0.08571" units="cm"/>
    </inkml:brush>
  </inkml:definitions>
  <inkml:trace contextRef="#ctx0" brushRef="#br0">18 18 6987,'-10'-8'-521,"3"7"288,7-7 0,2 14 233,3-1 0,-3 1 0,6-6 0</inkml:trace>
</inkml:ink>
</file>

<file path=ppt/ink/ink2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07.783"/>
    </inkml:context>
    <inkml:brush xml:id="br0">
      <inkml:brushProperty name="width" value="0.08571" units="cm"/>
      <inkml:brushProperty name="height" value="0.08571" units="cm"/>
    </inkml:brush>
  </inkml:definitions>
  <inkml:trace contextRef="#ctx0" brushRef="#br0">226 35 6904,'10'0'14,"-2"-2"229,-8-3 0,0 1-199,0-8 1,-2 8 0,-4-1 7,-6 3 0,-3 2 1,-2 0-1,-1 0-6,1 0 1,0 0 0,-1 0 0,1 0-3,0 0 0,-1 0 1,3 2-1,1 1-13,3 3 1,5 8-33,-6-3 0,9-1 0,-3 2-4,4 1 0,2-3 0,2 1-6,4 3 0,-3-7 0,9 1 0,1-2 10,3 0 1,1-1 0,1-5-1,-1 2-47,0 4 0,3-4 0,1 4 6,2-4 0,0 0 0,-6 2 14,1 1 1,-3 3 0,-1-4 0,-5 4-15,-1 1 1,0-5-1,-4 4-69,1 0 0,1 1 35,-6 9 1,-2-1 32,-4 0 1,-3-1 39,-9-5 0,1 3 0,0-8 0,-3-3 22,-3-1 1,4-2-1,-4 0-47,4 0 0,1 0 0,1 0-153,0 0 1,5 0 0,2-2-34,3-3 1,1 1-1,6-8 214,0-1 0,0-3 0,0-1 0,0 0 0</inkml:trace>
</inkml:ink>
</file>

<file path=ppt/ink/ink2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08.143"/>
    </inkml:context>
    <inkml:brush xml:id="br0">
      <inkml:brushProperty name="width" value="0.08571" units="cm"/>
      <inkml:brushProperty name="height" value="0.08571" units="cm"/>
    </inkml:brush>
  </inkml:definitions>
  <inkml:trace contextRef="#ctx0" brushRef="#br0">417 1 8209,'10'0'-568,"-3"0"594,-7 0 0,-7 2 0,-5 2 51,-3 1 1,3 1 0,1-4-26,-3 4 0,-1-4 0,-3 5 0,1-1-37,0 0 1,-1 6-1,1-7 1,0 1-36,-1 2 1,1-4 0,-1 7 0,1 1 16,0-2 1,-1 3-1,3-5 0,3 1 0,-3 1 1,5 4-1,-1-3 61,-1 3 1,1 1-14,-7 2 1,9-5-167,3 0-656,-4-1 233,8 6 544,-5-7 0,7-10 0,0-10 0</inkml:trace>
</inkml:ink>
</file>

<file path=ppt/ink/ink2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12.112"/>
    </inkml:context>
    <inkml:brush xml:id="br0">
      <inkml:brushProperty name="width" value="0.08571" units="cm"/>
      <inkml:brushProperty name="height" value="0.08571" units="cm"/>
    </inkml:brush>
  </inkml:definitions>
  <inkml:trace contextRef="#ctx0" brushRef="#br0">35 0 7586,'-9'8'70,"1"-4"1,8 7 0,0 3 87,0 1-96,0-5 1,-6 5-19,0-3 1,1 3 0,5 3-3,0-1 0,0-5 0,0-1 0,1 3 1,3 1 20,2 2 0,8-5-35,-3-1 1,5-5 0,1 4 0,0-2-27,1-5 1,-1-1 0,0-2-93,1 0 0,-1-5 0,0-3 0,1 0 45,-1 0 1,-5-5 0,-1 1 0,1-3-25,-3-2 0,7 5 0,-6 1 66,-1-3 0,5-1 0,-9-3 20,-1 1 0,-2 5 0,-2 1 12,0-3 0,0 5 422,0-3 130,0 8-538,0-4 1,0 10-1,2 4-48,4 6 0,-4-3 1,4 3-176,-4 1 1,3 3 0,3-1 0,2-1-59,3-3 0,3-1 0,1 4 1,0-5 237,1-1 0,7 5 0,2-3 0</inkml:trace>
</inkml:ink>
</file>

<file path=ppt/ink/ink2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12.617"/>
    </inkml:context>
    <inkml:brush xml:id="br0">
      <inkml:brushProperty name="width" value="0.08571" units="cm"/>
      <inkml:brushProperty name="height" value="0.08571" units="cm"/>
    </inkml:brush>
  </inkml:definitions>
  <inkml:trace contextRef="#ctx0" brushRef="#br0">242 36 7994,'9'-8'-245,"-3"-4"1,-6 5 130,-6 1 1,-3 4 0,-9 2 197,1 0 0,0 0 0,-1 2-17,1 4 0,0 1 1,-1 7-1,1-4 3,0-3 1,5 7 0,0-5 0,1 3-58,1 0 1,-5-1-52,3 6 0,4 1 80,3-1 1,5-5 0,5-3 28,7-1 0,3-2 0,3-6 0,-1 0-6,1 0 1,-1 0 0,2 2-28,4 4 1,-3-4 0,3 3 0,-4-3-28,-2-2 1,1 2-46,-1 4 0,-2-2 0,-1 5-13,-2-1 1,-9 0 0,3-2 24,-4 5 1,-2-1-1,-2 1 11,-4 3 1,3-4 0,-9-1 11,-2-1 0,-7 3 1,-2-5-1,2 0 5,2 2 1,1-6-1,1 3 1,0-3-53,-1-2 1,7 0 0,-1 0-165,-1 0 0,-3 0-304,-1 0 0,7-2-247,4-3 761,12-5 0,4-7 0,7-1 0</inkml:trace>
</inkml:ink>
</file>

<file path=ppt/ink/ink2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13.100"/>
    </inkml:context>
    <inkml:brush xml:id="br0">
      <inkml:brushProperty name="width" value="0.08571" units="cm"/>
      <inkml:brushProperty name="height" value="0.08571" units="cm"/>
    </inkml:brush>
  </inkml:definitions>
  <inkml:trace contextRef="#ctx0" brushRef="#br0">53 122 7994,'17'0'-1344,"0"0"1364,1 0 0,-7 0 0,-1-2 102,-2-4 0,3 2-28,-5-8 0,2 7 0,-4-7 17,1-1 0,1 3-17,-6-2 0,0 1-83,0-7 58,0 9 1,-7 1-20,-5 8 0,-3 0 0,-3 0 27,1 0 0,-1 2 0,1 4-23,0 5 0,5-1 0,3 2-26,1 1 1,0-3 0,4 1-1,-2 3 43,3 1 1,1 3 0,2-1-5,0 0 1,5 1 0,3-3-53,2-3 1,-4 1 0,3-5-67,-1 1 1,5-5 0,-1 2-106,3-4 1,3 4-1,-1 0 1,1-3-89,-1-1 0,0-2 0,1 0 0,-1-2-769,0-3 1013,8 3 0,-5-14 0,5 7 0</inkml:trace>
</inkml:ink>
</file>

<file path=ppt/ink/ink2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13.508"/>
    </inkml:context>
    <inkml:brush xml:id="br0">
      <inkml:brushProperty name="width" value="0.08571" units="cm"/>
      <inkml:brushProperty name="height" value="0.08571" units="cm"/>
    </inkml:brush>
  </inkml:definitions>
  <inkml:trace contextRef="#ctx0" brushRef="#br0">347 53 7854,'0'-12'-46,"0"1"1,-2 7 0,-1-4 160,-3 0 0,-8 7 0,3-5 42,-5 4 1,-1 2 0,0 0-131,-1 0 0,-5 0 0,0 0 1,2 0-18,1 0 0,-3 2 0,0 2 0,2 3 54,2 3 1,1-4-1,1 5-35,0 3 0,7-5 1,4 3 0,4 2 1,2 1 0,0 2-45,0 1 1,2-7 0,4-1 0,4-1-30,-1 1 0,7-6 1,-5 2-1,7-2-142,5 1 0,-4-3 0,6 4 0,-2-4-58,0-2 0,1-2 0,-7-2 0,0-2-38,1 3 1,-1-7 0,0-2 280,1-3 0,-1-2 0,0-1 0</inkml:trace>
</inkml:ink>
</file>

<file path=ppt/ink/ink2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14.103"/>
    </inkml:context>
    <inkml:brush xml:id="br0">
      <inkml:brushProperty name="width" value="0.08571" units="cm"/>
      <inkml:brushProperty name="height" value="0.08571" units="cm"/>
    </inkml:brush>
  </inkml:definitions>
  <inkml:trace contextRef="#ctx0" brushRef="#br0">1 18 7603,'0'-10'-462,"0"3"1,0 9 571,0 3 0,0 5 10,0 7 1,0 1-66,0-1 1,0 0-1,0 1 1,0-1 7,0 0 0,5 1 0,1-1 0,-2 1-12,-2-1 0,-2 0 1,0 1-1,0-1-4,0 0 1,2 3 0,2 1-1,2 2 1,-3-2 0,-1-2 1,-2-1-1,0-1 5,0 0 1,2-5-1,2 0 1,2 1-1,-2 3 1,-2-5 0,0 1 0,3 1 0,-3 3 0,6-1-254,0-3 178,-6 3 0,5-5 0,-5 5-28,4-3 51,-4 3 16,6-5 1,-8 1 26,0 1-150,0-8-290,0 3 88,0-7-329,0 0 1,0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1:09.188"/>
    </inkml:context>
    <inkml:brush xml:id="br0">
      <inkml:brushProperty name="width" value="0.08571" units="cm"/>
      <inkml:brushProperty name="height" value="0.08571" units="cm"/>
      <inkml:brushProperty name="color" value="#E71224"/>
    </inkml:brush>
  </inkml:definitions>
  <inkml:trace contextRef="#ctx0" brushRef="#br0">0 32 6990,'16'0'108,"-5"0"0,0 0 30,1 0 1,2 0 0,2 0-115,0 0 0,1 0 0,-1 0-78,0 0 0,0 0 0,0 0-213,0 0 1,-6 0-67,1 0 0,-6 0 0,4-2 333,-2-3 0,-1-4 0,-6-7 0</inkml:trace>
</inkml:ink>
</file>

<file path=ppt/ink/ink2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15.709"/>
    </inkml:context>
    <inkml:brush xml:id="br0">
      <inkml:brushProperty name="width" value="0.08571" units="cm"/>
      <inkml:brushProperty name="height" value="0.08571" units="cm"/>
    </inkml:brush>
  </inkml:definitions>
  <inkml:trace contextRef="#ctx0" brushRef="#br0">209 139 7808,'17'-2'-289,"1"-3"0,-7 3 331,1-4 1,-8 2-11,2-2 1,1 2 0,-1-7 55,-2-3 0,4 5-21,-3-3 0,1 0-99,-6-5 0,-8 7 1,-1 3-1,-3 1-102,1 0 1,-1 0 0,-5 6 88,-1 0 1,1 0 0,0 0 79,-1 0 1,1 0-1,0 0 1,-1 0 0,1 0-39,0 0 1,-1 6 0,1 2-1,1 2 152,5 3 1,1 2 0,6 5-1,-1 1-80,1 2 1,2 6 0,2-6 0,0 0-41,0 2 0,2-3 0,2 6 0,3 1-24,3-2 0,0 6-1,3-4 1,-3 2 17,-3-2 0,5 2 0,-6-6 0,0 0-56,1 0 0,-5 0 0,4-4 0,-4 2-100,-2-1 1,6-9 0,-1-1-202,-1 1 1,-2-3 177,-2 1 0,-2-1 157,-3 2 0,-5-12 0,-7-10 0</inkml:trace>
</inkml:ink>
</file>

<file path=ppt/ink/ink2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16.026"/>
    </inkml:context>
    <inkml:brush xml:id="br0">
      <inkml:brushProperty name="width" value="0.08571" units="cm"/>
      <inkml:brushProperty name="height" value="0.08571" units="cm"/>
    </inkml:brush>
  </inkml:definitions>
  <inkml:trace contextRef="#ctx0" brushRef="#br0">1 36 7970,'11'0'-37,"1"0"1,-1 0 0,7 0 82,-1 0 1,0 0 0,1 0 0,-1 0-22,0 0 1,7-6 0,1 0 0,0 2-27,0 2 1,6 2-1,-4 0 1,1 0-74,1 0 1,-2 0-1,4 0 1,-4 0-151,-2 0 0,0 0 1,-3 0-1,1 0-224,-2 0 1,-2 0 447,-1 0 0,-1-7 0,0-3 0</inkml:trace>
</inkml:ink>
</file>

<file path=ppt/ink/ink2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16.500"/>
    </inkml:context>
    <inkml:brush xml:id="br0">
      <inkml:brushProperty name="width" value="0.08571" units="cm"/>
      <inkml:brushProperty name="height" value="0.08571" units="cm"/>
    </inkml:brush>
  </inkml:definitions>
  <inkml:trace contextRef="#ctx0" brushRef="#br0">156 18 7702,'-11'0'-658,"-1"0"837,-1 0 1,-3 2 0,-1 2-21,-1 2 0,5 1 0,0-1-66,-1 6 1,-3-3-1,11 3-49,2 1 0,2 3 0,2 1 16,0 1 1,0-1 0,0 0 0,2-1 12,4-5 1,-2 5 0,7-5-116,3 5 0,1-1 0,2-3 1,1-7-34,-1-3 1,1 4 0,-1 0 0,0-2 16,1-2 0,-1-4 0,0-4 0,1-4 25,-1 1 0,0-5 0,1 7 0,-1-3 19,0-4 1,-1-1 0,-3-2-1,-3-1 52,-2 1 1,-3 5 0,-5 1 33,0-3 1,0-1 0,-1-1 0,-5 3-59,-6 1 1,-3 7-38,-3-7 0,-1 6 0,-2-3 0,-2 1 0,2 2 7,1-2 1,3 6-1,0-3 1,-1 3-507,1 2 1,0 0 241,-1 0 0,3 2 0,3 3 280,6 7 0,4-4 0,2 7 0,0-5 0</inkml:trace>
</inkml:ink>
</file>

<file path=ppt/ink/ink2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16.961"/>
    </inkml:context>
    <inkml:brush xml:id="br0">
      <inkml:brushProperty name="width" value="0.08571" units="cm"/>
      <inkml:brushProperty name="height" value="0.08571" units="cm"/>
    </inkml:brush>
  </inkml:definitions>
  <inkml:trace contextRef="#ctx0" brushRef="#br0">0 157 7591,'18'-6'0,"-1"0"-215,1 2 1,5-3-1,2 1 351,2 2 1,-6 2-1,2 2 1,-4 0-49,-1 0 0,-1 0 0,0 0-71,1 0 1,-7 0 0,-1 2-1,-2 4-20,-4 5 1,3-1 0,1 2 0,0 1-84,-1 3 1,-1 1-1,-4 0 27,4 1 1,-4-1 0,4 0 0,-4 1 3,-2-1 1,0-5-1,0-1-4,0 3 1,0-5-1,-2 1 87,-4-2 0,2-3 67,-8-5 1,7-2 0,-5-3 0,2-7 1,2 2 0,6-1-35,0-3 1,0-1-1,0-2 1,0-1-15,0 1 1,0 0-1,0-1 1,2 1-19,4 0 1,2-1-1,5 1-21,-1-1 0,-6 1 0,5 0-3,3-1 0,-5 7 0,1-1-29,-2-1 1,5 5 0,-3 0 0,2 3-32,-1-1 0,-5 0-240,5 6 1,1 0 293,5 0 0,1-8 0,-1-1 0</inkml:trace>
</inkml:ink>
</file>

<file path=ppt/ink/ink2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17.778"/>
    </inkml:context>
    <inkml:brush xml:id="br0">
      <inkml:brushProperty name="width" value="0.08571" units="cm"/>
      <inkml:brushProperty name="height" value="0.08571" units="cm"/>
    </inkml:brush>
  </inkml:definitions>
  <inkml:trace contextRef="#ctx0" brushRef="#br0">105 0 7970,'-10'0'-432,"-5"0"535,3 0 0,-2 2 0,1 2 0,3 4 31,3 1 0,-1-3 0,4 6-57,-2 1 0,0 3 0,6 1-2,0 0 0,0 1 0,0-1-68,0 0 1,2-1-1,2-3-41,2-1 1,6-6 0,-5 3 0,3-1-70,3-4 0,-3-2 0,2-2 1,1 0-137,3 0 1,1 0 0,2-2 0,2-4-290,3-6 1,-1-3 527,-6-2 0,0-1 0,1 1 0</inkml:trace>
</inkml:ink>
</file>

<file path=ppt/ink/ink2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17.967"/>
    </inkml:context>
    <inkml:brush xml:id="br0">
      <inkml:brushProperty name="width" value="0.08571" units="cm"/>
      <inkml:brushProperty name="height" value="0.08571" units="cm"/>
    </inkml:brush>
  </inkml:definitions>
  <inkml:trace contextRef="#ctx0" brushRef="#br0">35 1 7970,'-12'0'-1675,"1"0"1567,7 0 1,-4 2 107,8 4 0,8-4 0,2 13 0,7-5 0</inkml:trace>
</inkml:ink>
</file>

<file path=ppt/ink/ink2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18.361"/>
    </inkml:context>
    <inkml:brush xml:id="br0">
      <inkml:brushProperty name="width" value="0.08571" units="cm"/>
      <inkml:brushProperty name="height" value="0.08571" units="cm"/>
    </inkml:brush>
  </inkml:definitions>
  <inkml:trace contextRef="#ctx0" brushRef="#br0">365 35 7124,'0'-11'125,"0"-1"0,-2 8 0,-4-2-46,-5 4 0,-5 2 0,-1 0 0,0 0-23,-1 0 0,-1 0 1,-2 0-17,-2 0 0,-2 6 0,4 2 1,-5 2-1,1 3 59,0 3 0,2-1 0,6-2-71,-1-1 0,3 0 0,3 5 51,7 0-37,3 1-51,9-9 0,-3 5 0,8-8 0,1-1 0,5 1 0,3 0-58,2-2 1,2-2-1,-4-2 1,4 0 17,2 0 1,0 0 0,4 0 0,-4 0 15,-2 0 0,-2-2 0,-5-4 33,-1-6 0,1-3 0,-1-2 0</inkml:trace>
</inkml:ink>
</file>

<file path=ppt/ink/ink2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18.679"/>
    </inkml:context>
    <inkml:brush xml:id="br0">
      <inkml:brushProperty name="width" value="0.08571" units="cm"/>
      <inkml:brushProperty name="height" value="0.08571" units="cm"/>
    </inkml:brush>
  </inkml:definitions>
  <inkml:trace contextRef="#ctx0" brushRef="#br0">0 1 7774,'12'0'-425,"-1"0"1,-5 0 627,6 0 1,-9 2-1,3 3-74,-4 7 0,-2 3 0,0 3 1,0-1-48,0 0 1,0 7 0,0 1 0,0 0-31,0 0 0,6 4 1,0-4-1,0 0 8,1 0 1,-5 4 0,4-4 0,-4 0-424,-2 0 1,6-2 0,-1-5 195,-1-1 1,0-2-1,0-1 1,4-5 166,1-1 0,3 6 0,5-5 0</inkml:trace>
</inkml:ink>
</file>

<file path=ppt/ink/ink2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19.119"/>
    </inkml:context>
    <inkml:brush xml:id="br0">
      <inkml:brushProperty name="width" value="0.08571" units="cm"/>
      <inkml:brushProperty name="height" value="0.08571" units="cm"/>
    </inkml:brush>
  </inkml:definitions>
  <inkml:trace contextRef="#ctx0" brushRef="#br0">122 122 7735,'11'0'-447,"1"0"0,-6 0 0,3-2 462,-1-3 0,0-3 1,-4-6 17,1 3 1,3 5-1,-4-6 92,2-1 0,-1 3-15,-5-1 1,-5 5-1,-3-4-69,-2 3 0,5 1 1,-7 6 5,-2 0 0,5 0 0,-3 0 0,-1 0 0,-3 0 55,-1 0 0,5 0 0,1 2 3,-3 4 0,5 1 1,-1 7-1,2-3 0,5 3 0,-5 1 0,2 3-46,2-1 0,2 0 0,4 1-62,4-1 1,-4-5 0,6-3 0,-1-1-63,5-4 1,3-2 0,3-2 0,1 0-237,4 0 0,-4 0 1,6 0-1,-1 0-694,-1 0 995,8 0 0,-12-8 0,6-2 0</inkml:trace>
</inkml:ink>
</file>

<file path=ppt/ink/ink2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19.667"/>
    </inkml:context>
    <inkml:brush xml:id="br0">
      <inkml:brushProperty name="width" value="0.08571" units="cm"/>
      <inkml:brushProperty name="height" value="0.08571" units="cm"/>
    </inkml:brush>
  </inkml:definitions>
  <inkml:trace contextRef="#ctx0" brushRef="#br0">1 35 7772,'11'0'122,"1"2"-73,1 4 1,-5-2 0,-2 7 0,-2 1 109,2-2 1,1 5-1,5-3-266,-6 3 1,-3-3 0,1-1 56,2 3 1,0-5-1,-4 1-72,4-2 0,-4-1-93,3-1-27,-3-4 206,-2 6 1,-2-10 0,-2-4 25,-1-6 0,-7 3 1,6-3-1,2-1 13,3-3 1,1 5-1,0-1 1,0-1 0,0-3 0,7-1 1,5 1-6,3 5 1,-3-3 0,-1 9 0,3-1-4,1-2 1,3 6 0,-1-4 17,0 4 1,1 2-1,-1 0 14,0 0 0,1 0 0,-1 0 2,1 0 0,-1 0 0,0 0 0,1 0 67,-1 0 0,-6 2 0,1 4-49,2 6 1,-5-3-1,1 3-15,-2 1 1,-3 3 0,-3-1 0,2-1 22,2-3 0,0 1-311,-6 5 0,0 1 14,0-1 0,0-5-227,0-1 468,0-7 0,-16 4 0,-3-8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1:09.377"/>
    </inkml:context>
    <inkml:brush xml:id="br0">
      <inkml:brushProperty name="width" value="0.08571" units="cm"/>
      <inkml:brushProperty name="height" value="0.08571" units="cm"/>
      <inkml:brushProperty name="color" value="#E71224"/>
    </inkml:brush>
  </inkml:definitions>
  <inkml:trace contextRef="#ctx0" brushRef="#br0">0 49 7268,'8'-16'-398,"-1"5"618,3 0 1,5 8-240,-5-3 1,5 5-676,1 1 694,0 0 0,0 0 0,0 0 0</inkml:trace>
</inkml:ink>
</file>

<file path=ppt/ink/ink2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20.027"/>
    </inkml:context>
    <inkml:brush xml:id="br0">
      <inkml:brushProperty name="width" value="0.08571" units="cm"/>
      <inkml:brushProperty name="height" value="0.08571" units="cm"/>
    </inkml:brush>
  </inkml:definitions>
  <inkml:trace contextRef="#ctx0" brushRef="#br0">0 0 8072,'10'8'89,"-2"-4"1,-6 9-1,1 5-68,3 3 1,0 4 0,-6-4-1,2 4-18,4 2 1,-4-6 0,3 4 0,-3-1-62,-2-1 0,0 0 0,0-6-360,0 1 0,0-1-697,0 0 1115,8 1 0,-6-1 0,6 0 0</inkml:trace>
</inkml:ink>
</file>

<file path=ppt/ink/ink2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20.577"/>
    </inkml:context>
    <inkml:brush xml:id="br0">
      <inkml:brushProperty name="width" value="0.08571" units="cm"/>
      <inkml:brushProperty name="height" value="0.08571" units="cm"/>
    </inkml:brush>
  </inkml:definitions>
  <inkml:trace contextRef="#ctx0" brushRef="#br0">1 52 7301,'17'0'-64,"0"0"1,1 0-1,-1 0 1,1 0 111,-1 0 1,6-5-1,0-1 1,-2 2-22,-1 2 1,-3 2-1,0 0 1,1 0 16,-1 0 1,2 0-1,3 0 1,1 0-24,-2 0 1,-2 0 0,-1 0 0,-1 0-24,0 0 0,6 0 1,1 0-1,-3 0-21,-2 0 0,0-6 0,3 1-3,1 1 0,0 0 0,-6 0 39,0-2 0,-5 0 273,0 6-184,-9 0-99,5 0 1,-14 2 0,-1 2 0,-1 4-31,0 2 0,-3-5 0,3 5 0,0 0 21,1-1 1,-7 3 0,4 5-9,1 1 0,-1-3 1,6-2-1,-1-1 12,1 2 0,2-5 0,2 3 38,0 1 1,0 3 15,0 1 0,2-2 0,3-1-14,7-3 0,-2-7 0,1 2 1,3-4-24,1-2 1,2 0 0,1 0 0,-1 0-51,1 0 1,-1 0-1,0 0 1,1 0-110,-1 0 1,0 0 0,-1-2-1,-1-2-67,3-2 1,-11 1-1,9 3-14,-7-4 0,-1-2 225,-2-3 0,-4-5 0,5 7 0</inkml:trace>
</inkml:ink>
</file>

<file path=ppt/ink/ink2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20.747"/>
    </inkml:context>
    <inkml:brush xml:id="br0">
      <inkml:brushProperty name="width" value="0.08571" units="cm"/>
      <inkml:brushProperty name="height" value="0.08571" units="cm"/>
    </inkml:brush>
  </inkml:definitions>
  <inkml:trace contextRef="#ctx0" brushRef="#br0">1 16 7387,'2'-10'-39,"4"4"0,3 12 1,9 4-1</inkml:trace>
</inkml:ink>
</file>

<file path=ppt/ink/ink2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21.652"/>
    </inkml:context>
    <inkml:brush xml:id="br0">
      <inkml:brushProperty name="width" value="0.08571" units="cm"/>
      <inkml:brushProperty name="height" value="0.08571" units="cm"/>
    </inkml:brush>
  </inkml:definitions>
  <inkml:trace contextRef="#ctx0" brushRef="#br0">348 122 7061,'-6'-17'-249,"0"-1"0,-5 7 1,3-1 285,-2-1 1,1 3 0,-5 0 108,2 3 0,3-1 0,-5 4 21,3-2 0,-1 1-70,-5 5 0,-1 0 0,1 2-41,0 3 1,1-1 0,3 8 0,1 1-41,-1 3 1,-3 1-1,-1 2 1,2 2-31,3 3 1,-1 6-1,5-3 1,0 2 38,0 0 1,3-6-1,5 4 13,0-1 1,0 4 0,0-1 0,2 2 0,1 0-17,3-2 0,2-2 0,-4 4 0,2-4-24,-3-2 0,5 4 0,-2-6 0,0 0-30,1 2 0,-5-6 0,4 4 1,-4-3-153,-2-3 0,0 0 0,0 1-122,0-1 0,0-5-185,0-1 491,0-7 0,0-4 0,0-9 0,0-9 0</inkml:trace>
</inkml:ink>
</file>

<file path=ppt/ink/ink2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21.939"/>
    </inkml:context>
    <inkml:brush xml:id="br0">
      <inkml:brushProperty name="width" value="0.08571" units="cm"/>
      <inkml:brushProperty name="height" value="0.08571" units="cm"/>
    </inkml:brush>
  </inkml:definitions>
  <inkml:trace contextRef="#ctx0" brushRef="#br0">0 87 8059,'10'0'-76,"0"0"1,-6-2 198,1-3 1,3 3-1,-2-4 1,5 4-52,5 2 0,1-6 0,2 0 0,3 2-15,1 3 0,6-1 0,-4-2 0,2-2-233,4 2 1,1 2-1,1 2 1,-4-2-190,-6-4 0,4 5 0,0-5-572,0 4 937,-2 2 0,0-8 0,2-2 0</inkml:trace>
</inkml:ink>
</file>

<file path=ppt/ink/ink2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22.711"/>
    </inkml:context>
    <inkml:brush xml:id="br0">
      <inkml:brushProperty name="width" value="0.08571" units="cm"/>
      <inkml:brushProperty name="height" value="0.08571" units="cm"/>
    </inkml:brush>
  </inkml:definitions>
  <inkml:trace contextRef="#ctx0" brushRef="#br0">18 0 8486,'-6'12'98,"0"0"1,0-7 0,6 7-47,0 1 0,6-3 0,2 2-45,1 1 1,-3-3 0,6-1 0,1 1-76,3 0 1,1-6 0,-2 3 0,-1-1-62,-3 0 0,1 0 1,5-6 17,1 0 1,-1 0-1,0 0 1,1 0-1,-1 0-19,1 0 1,-1-2 0,0-2 43,1-2 1,-3-7-1,-1 3 1,-5-2 31,-1 1 1,0 5-1,-5-6 93,3-1 1,0 3-38,-6-1 0,0 5 230,0-6-71,0 8 1,-2-3-58,-4 7 0,4 2-55,-3 3 1,3-1 0,2 8 0,0 1 0,0 3-6,0 1 1,0-5-1,0-1 1,2 3-21,3 1 0,-1 10 1,6 2 4,-2 0 1,-3-2-1,-3-7 1,2-1-30,2 0 0,0 1 1,-4-1-1,1 0-10,3 1 0,0-1 0,-6 1 0,0-1-8,0 0 0,0 1 0,0-1-36,0 0 0,0 1 0,0-1-55,0 0 1,-2 1 56,-4-1 0,-3-5 1,-9-3 37,1-1 1,0-2-1,-1-6 56,1 0 0,0 0 0,-1 0-35,1 0 0,5-6 1,3-2 26,1-1 1,2-3 0,6-5 0,0-1-89,0 1 1,0 0-1,2-1-81,4 1 1,-2 0 0,7-1 0,3 3-123,1 3 1,6-3 0,1 3 256,-1-3 0,-6-3 0,10 1 0</inkml:trace>
</inkml:ink>
</file>

<file path=ppt/ink/ink2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22.997"/>
    </inkml:context>
    <inkml:brush xml:id="br0">
      <inkml:brushProperty name="width" value="0.08571" units="cm"/>
      <inkml:brushProperty name="height" value="0.08571" units="cm"/>
    </inkml:brush>
  </inkml:definitions>
  <inkml:trace contextRef="#ctx0" brushRef="#br0">0 1 7797,'0'17'175,"0"1"1,2-1 0,2 0-129,2 1 1,-1-1 0,-5 0-246,0 1 0,0-1-286,0 0 0,0-5 484,0-1 0,0-7 0,0 4 0</inkml:trace>
</inkml:ink>
</file>

<file path=ppt/ink/ink2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23.206"/>
    </inkml:context>
    <inkml:brush xml:id="br0">
      <inkml:brushProperty name="width" value="0.08571" units="cm"/>
      <inkml:brushProperty name="height" value="0.08571" units="cm"/>
    </inkml:brush>
  </inkml:definitions>
  <inkml:trace contextRef="#ctx0" brushRef="#br0">1 53 7959,'0'-17'-390,"0"5"39,0 0-371,0 9 641,0-5 81,0 8 0,7 8 0,3 1 0</inkml:trace>
</inkml:ink>
</file>

<file path=ppt/ink/ink2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23.768"/>
    </inkml:context>
    <inkml:brush xml:id="br0">
      <inkml:brushProperty name="width" value="0.08571" units="cm"/>
      <inkml:brushProperty name="height" value="0.08571" units="cm"/>
    </inkml:brush>
  </inkml:definitions>
  <inkml:trace contextRef="#ctx0" brushRef="#br0">1 0 6788,'2'10'245,"2"-2"1,3-2-60,3-1 0,-4 9 1,3-3-85,-1 5 0,-2-5 1,-4-1-1,2 0-137,1-1 0,1 3 0,-6 5-24,0 1 0,0-7 0,-2-1 3,-3-2 1,1 3 177,-8-5 41,1 0 1,-5-8-145,5-4 1,3-4 0,10-7-87,4 0 0,1 5 1,7 1-1,-5-3-42,-1-1 1,6-3 0,-3 3-1,3 1 18,-3 3 1,5 1 0,-7-3-1,3 3 23,-1 2 0,7 2 0,5 6 1,-2 0 88,-2 0 1,-1 0 0,-1 0 0,0 0-11,1 0 1,-7 0-1,1 0 20,1 0 0,3 6 0,1 0 0,-1 0 106,-5 2 0,5-5 0,-5 7 0,5-2-31,1-4 0,-5 5 0,-3 3-59,-1 3 1,3-3 0,-5-1-81,-2 3 1,-2-4 0,-4 1-236,-4 3 1,2-5-1090,-7 3 1357,7-8 0,-4 11 0,8-5 0</inkml:trace>
</inkml:ink>
</file>

<file path=ppt/ink/ink2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24.689"/>
    </inkml:context>
    <inkml:brush xml:id="br0">
      <inkml:brushProperty name="width" value="0.08571" units="cm"/>
      <inkml:brushProperty name="height" value="0.08571" units="cm"/>
    </inkml:brush>
  </inkml:definitions>
  <inkml:trace contextRef="#ctx0" brushRef="#br0">313 87 7999,'0'-17'-54,"-2"1"15,-3 5 1,1-3-1,-8 9 112,-1 1 1,3 0 0,-2 0-2,-1-2 1,-2 0 0,-3 6-1,1 0 33,-1 0 0,1 0 0,0 0-60,-1 0 1,1 0 0,0 2-1,-1 2-57,1 2 1,5 6 0,3-5 0,-1 1 23,0 0 0,7 5 1,-3-1-1,4 3-15,2 3 1,0-7 0,0 1 7,0 1 0,8 1 0,1-1 0,3-3-52,-1-2 0,1-3 0,5-3 0,1 2 19,-1 2 1,0 0 0,1-6 0,-1 0-99,0 0 0,1-2 1,-1-2 54,1-2 0,-3-7 1,-4 1 49,-5-3 0,2 3 1,-2 0 144,-2-1 0,-1-2-3,3-3 0,-4 7-22,4-1-107,-4 8-67,-2-4 0,0 16 87,0 4 1,0 3 0,0 3-1,0-1 10,0 0 1,0 1 0,0-1 0,0 0-7,0 1 0,0-1 0,0 0 0,0 1-1,0-1 0,2 6 0,2 0 1,1-1-14,-1-3 1,0 0 0,0 2 0,2 2 59,-2-1 1,0 3 0,-1 0-1,5 0 38,2 0 1,-6 4 0,3-4-1,-1 0-79,0 0 1,0 4-1,-6-6 1,0-2-24,0-1 1,0-3 0,0 0 0,0 1 28,0-1 1,-2 0 0,-2 1-1,-2-1 0,-2-5 0,5-1 28,-3 3 0,-8-7 0,3-1-34,-5-4 1,5-2-1,-1 0 1,-1 0-97,-3 0 0,-1 0 0,0-2 0,1-4 34,5-5 1,-5 1-1,5-1 1,-3-3-10,2-1 0,-1-3 1,5 1 42,-1 0 0,-1-1 1,-2 1-1,7 0 73,3-1 0,-4 7 0,0-1 0,2-1-39,2-3 1,2-1-1,0-1 1,0 1-18,0 0 0,8-6 0,4-1 1,3 1-52,2-2 0,1-2 0,-1-5 0,2 1 5,5 2 1,1 0-1,5-6 1,-3 0-252,-2 1 1,6 1 0,-4 2 0,0 4 0,-4 2 1,3 4 0,-3 7 0,-2 5-128,-2 1 0,-2 2 413,1 6 0,-1-8 0,1-1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1:10.398"/>
    </inkml:context>
    <inkml:brush xml:id="br0">
      <inkml:brushProperty name="width" value="0.08571" units="cm"/>
      <inkml:brushProperty name="height" value="0.08571" units="cm"/>
      <inkml:brushProperty name="color" value="#E71224"/>
    </inkml:brush>
  </inkml:definitions>
  <inkml:trace contextRef="#ctx0" brushRef="#br0">0 80 6936,'16'0'102,"0"0"0,0 0-45,0 0 1,6 0 0,-1 0-1,-1 0-18,-3 0 0,5 0 0,1 0 0,0 0-28,0 0 0,-1 0 1,-5 0-1,3 0-5,1 0 0,1 0 0,-6 0 0,0 0-31,0 0 1,5 0-1,1 0 1,-3 0 22,-1 0 0,-2 0 0,2 0 0,2 0 35,1 0 1,0-1 0,-5-3 0,0-1-12,0 1 0,6 2 0,-1 2 0,1 0 39,1 0 0,-5 0 1,5 0-1,-2 0-24,0 0 0,6 0 0,-5 0 0,-1 0-11,2 0 1,-5 0-1,3 0 1,-3 0-41,-2 0 0,0 0 0,0 0 0,0 0 10,0 0 0,6 0 0,-1 0 0,-1 0-34,-3 0 1,0 0 0,0 0 0,3 0 9,1 0 0,1 0 1,-4 0-1,1 0 19,2 0 1,6 0-1,-5-1 1,-1-3 29,2-1 0,-5-1 1,5 6-1,-1 0-23,-1 0 1,0 0 0,-3-1-1,2-3 22,1-1 1,6-1-1,-6 6 1,1-2-12,1-3 0,-4 3 0,6-3 0,0 3 4,0 2 1,-3-2 0,4-1 0,1-2 20,-2 1 1,5 2 0,-5 2-1,2 0-14,0 0 0,-6 0 0,4 0 0,-2 0-15,-3 0 1,-2 0-1,-2 0-20,0 0 0,0 0-208,0 0 0,-6 0-728,1 0 951,-7 0 0,3 7 0,-7 2 0</inkml:trace>
</inkml:ink>
</file>

<file path=ppt/ink/ink2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29.096"/>
    </inkml:context>
    <inkml:brush xml:id="br0">
      <inkml:brushProperty name="width" value="0.08571" units="cm"/>
      <inkml:brushProperty name="height" value="0.08571" units="cm"/>
    </inkml:brush>
  </inkml:definitions>
  <inkml:trace contextRef="#ctx0" brushRef="#br0">0 70 7799,'0'-17'-117,"0"7"1,2 3 576,4 7-265,-4-8 1,13 6-81,-3-4 1,-2 4 0,1 2-57,3 0 1,-5 8-53,3 4 0,-1 3 0,5 2-56,-5 1 0,-1-7 0,-6 1-23,2 1 0,-1 3-8,-5 1 0,2-7-16,4-4 175,-4-4-123,6-2 1,-8-8 0,0-4-37,0-3 0,0 3 1,2 1 48,4-3 1,3 1 0,7-1-1,-3 5 24,-1 1 1,7-4-1,6 5 25,-4-3 1,8 6 0,-11-2 54,1 4 0,0 2 1,-2 0-22,1 0 0,-1 0 1,0 2-32,1 4 1,-1-4-1,-1 6 1,-3-3-20,-1 1 1,-7 6 0,5-4 0,-2 1-8,-4 5 1,3-5-1,-1 3-52,-2 1 1,-2 3-154,-2 1 125,0 1 29,0-1 57,0-7 0,0-5 0,0-10 12,0-7 1,2-3 0,2-3-15,2 1 0,1-1 1,-1 1-1,6 2-10,3 3 0,2-3 0,1 3 1,-1-1 5,0 1 1,1-1-1,-1 7 62,0 2 1,1 2 0,-1 2 31,1 0 0,-1 0 0,-2 2-38,-3 4 0,3-2 0,-3 7 0,3 1-29,3-3 0,-7 5 0,-1-6-185,-2 1 0,-1 1 0,-3 3-213,2-1 0,0-1 32,-6 7 0,5-1 0,1 1 344,-2-1 0,-2-7 0,-2-3 0</inkml:trace>
</inkml:ink>
</file>

<file path=ppt/ink/ink2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29.588"/>
    </inkml:context>
    <inkml:brush xml:id="br0">
      <inkml:brushProperty name="width" value="0.08571" units="cm"/>
      <inkml:brushProperty name="height" value="0.08571" units="cm"/>
    </inkml:brush>
  </inkml:definitions>
  <inkml:trace contextRef="#ctx0" brushRef="#br0">0 68 7515,'8'-9'-44,"-6"-7"0,8 14 1,-7-1 145,3 6 0,0 1 0,-4 8 2,4 1 0,-2 3 0,5 1-42,-1 0 1,0-1-1,-4-3 1,3-1-6,3 1 1,-4 1 0,5-1-19,3-1 1,-5-8 0,3 4-35,1-1 0,3-5-70,1 4 0,1-4 0,-1-4-3,0-4 0,1-3 0,-3-9 0,-1 1-11,-3-1 0,-5 1 1,4 0 23,-3-1 1,-1 1 0,-6 0 125,0-1 0,0 1-41,0 0 1,-2 7 0,-2 2 108,-2 1-62,-7 5 0,11-4 0,-4 12 33,4 5 1,2 5-1,0 1-82,0 0 0,8 6 0,2 1-83,-1-3 1,7-4 0,-7-3 0,3-3-147,0 3 1,-7-7 0,7 1 0,1-2-312,3 0 0,1 0 512,1-6 0,-1 0 0,0 0 0</inkml:trace>
</inkml:ink>
</file>

<file path=ppt/ink/ink2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29.955"/>
    </inkml:context>
    <inkml:brush xml:id="br0">
      <inkml:brushProperty name="width" value="0.08571" units="cm"/>
      <inkml:brushProperty name="height" value="0.08571" units="cm"/>
    </inkml:brush>
  </inkml:definitions>
  <inkml:trace contextRef="#ctx0" brushRef="#br0">0 35 7943,'8'-10'-180,"-4"-3"-743,7 7 1259,1 0-137,-3 6 1,-1 2-1,-6 4-50,4 6 0,-4 3 1,4 2-1,-3 3-28,3 3 0,-4-2 0,4 6 0,-4 0-44,-2 0 1,2 0 0,2 4 0,1-4-110,-1-2 0,-2 4 0,0-6 0,2-2-59,2-2 1,5-1 0,-5-1-1,0 0-164,2 1 1,-5-1 0,7 0 117,-2 1 0,-2-7 1,-4-1-999,3-2 1135,-3-2 0,14-6 0,-7 0 0</inkml:trace>
</inkml:ink>
</file>

<file path=ppt/ink/ink2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30.276"/>
    </inkml:context>
    <inkml:brush xml:id="br0">
      <inkml:brushProperty name="width" value="0.08571" units="cm"/>
      <inkml:brushProperty name="height" value="0.08571" units="cm"/>
    </inkml:brush>
  </inkml:definitions>
  <inkml:trace contextRef="#ctx0" brushRef="#br0">0 0 7802,'12'0'114,"0"0"1,-7 6-1,5 2 1,-2 1 7,-4 5 1,-2 1 0,-2 3 0,0-1-27,0 0 0,0 7 1,0-1-1,0 0-130,0 2 1,1-4 0,3 6 0,2 0-74,-2 0 0,-2-6 1,0 2-1,2-1-74,1 1 1,1-4 0,-4 2-1,2-5-223,2-5 1,0-5 212,-6 6 0,0-7 1,2 5 190,3-2 0,-3-10 0,6-8 0</inkml:trace>
</inkml:ink>
</file>

<file path=ppt/ink/ink2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30.730"/>
    </inkml:context>
    <inkml:brush xml:id="br0">
      <inkml:brushProperty name="width" value="0.08571" units="cm"/>
      <inkml:brushProperty name="height" value="0.08571" units="cm"/>
    </inkml:brush>
  </inkml:definitions>
  <inkml:trace contextRef="#ctx0" brushRef="#br0">35 70 7869,'-12'-6'-165,"1"0"0,7-2 564,-2 3-117,4 3 1,4-6-246,4 8 0,3 0 1,9 0-66,-1 0 0,1 0 0,-1 0 0,0 0 12,1 0 0,-1 0 0,2 0-106,4 0 0,-1 0 1,5 0-1,-2 0 67,-4 0 1,-2-2-1,-2-2 1,3-2 2,3 3 0,-4 1 0,4 2 75,-3 0 1,-5-2-1,-2-2 191,-1-2 7,-8 0 1,6 6-163,-5 0 0,-3 2-40,4 4 0,-4-2 0,-4 7 0,-2 3 15,-2 1 0,1-3 1,5-1-1,0 5-54,0 5 0,0-2 0,0 5 7,0-5 1,0-8 0,0 1 0,0 1-24,0 3 1,2-1-1,3-1-353,7-3 1,-2-7 8,1 2 1,1-4 0,5-2 379,0 0 0,1-8 0,-1-1 0</inkml:trace>
</inkml:ink>
</file>

<file path=ppt/ink/ink2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30.918"/>
    </inkml:context>
    <inkml:brush xml:id="br0">
      <inkml:brushProperty name="width" value="0.08571" units="cm"/>
      <inkml:brushProperty name="height" value="0.08571" units="cm"/>
    </inkml:brush>
  </inkml:definitions>
  <inkml:trace contextRef="#ctx0" brushRef="#br0">0 68 7893,'0'-17'-40,"0"-1"0,0 7-122,0-1 0,2 8-228,4-1 390,-4 10 0,14-3 0,-7 6 0</inkml:trace>
</inkml:ink>
</file>

<file path=ppt/ink/ink2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31.596"/>
    </inkml:context>
    <inkml:brush xml:id="br0">
      <inkml:brushProperty name="width" value="0.08571" units="cm"/>
      <inkml:brushProperty name="height" value="0.08571" units="cm"/>
    </inkml:brush>
  </inkml:definitions>
  <inkml:trace contextRef="#ctx0" brushRef="#br0">1 35 7958,'9'-10'-117,"7"2"191,-5 8 0,5 0-188,1 0 0,1 0 0,-1 0-14,0 0 0,1 0 0,-1 0 1,0 0 127,1 0 0,7-7 0,2-3 0</inkml:trace>
</inkml:ink>
</file>

<file path=ppt/ink/ink2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31.994"/>
    </inkml:context>
    <inkml:brush xml:id="br0">
      <inkml:brushProperty name="width" value="0.08571" units="cm"/>
      <inkml:brushProperty name="height" value="0.08571" units="cm"/>
    </inkml:brush>
  </inkml:definitions>
  <inkml:trace contextRef="#ctx0" brushRef="#br0">226 0 7931,'-17'0'21,"5"0"0,1 0 77,-3 0 0,-1 2 1,-3 2-1,1 4 15,0 1 1,-1 1-1,3 3 1,2-1-83,1 1 1,0 3-1,-3 1 91,3 1 0,5-1 0,7 0-107,0 1 0,0-1 1,0 0-47,0 1 1,7-3-1,3-1 1,2-5-231,-1-1 1,1 4-1,7-7 1,2-1-137,2-2 1,2-2-1,-1 0 397,4 0 0,5-8 0,2-1 0</inkml:trace>
</inkml:ink>
</file>

<file path=ppt/ink/ink2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32.405"/>
    </inkml:context>
    <inkml:brush xml:id="br0">
      <inkml:brushProperty name="width" value="0.08571" units="cm"/>
      <inkml:brushProperty name="height" value="0.08571" units="cm"/>
    </inkml:brush>
  </inkml:definitions>
  <inkml:trace contextRef="#ctx0" brushRef="#br0">157 18 7627,'-18'0'-323,"7"0"764,-1 0 1,1 2-324,-7 4 0,3 4 0,1 7 1,5 0-43,1 1 1,-4-1-1,7 0 1,-1 1-29,-2-1 0,6 0 0,-4 1-8,4-1 0,4 0 0,4 1-43,6-1 0,3-5 0,3-3 0,-1-1-15,0-4 0,1-2 0,1-2 0,4 0-97,6 0 1,-4 0 0,0-2 0,-2-4-27,0-5 1,0 1-1,-5-2 1,-1-1 108,1-3 1,-7-1-1,-1 0 1,-3-1-28,-3 1 1,-2 0 0,-2-1 0,-2 1 54,-3 0 0,-5-1 0,-7 1 0,-1 1-3,1 5 0,-2-3 1,-3 9-1,-1 1-79,2 2 1,-4 2 0,2 0-172,2 0 0,3 2 0,7 4-48,5 5 0,4-1 305,2 1 0,0 1 0,0 5 0</inkml:trace>
</inkml:ink>
</file>

<file path=ppt/ink/ink2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32.835"/>
    </inkml:context>
    <inkml:brush xml:id="br0">
      <inkml:brushProperty name="width" value="0.08571" units="cm"/>
      <inkml:brushProperty name="height" value="0.08571" units="cm"/>
    </inkml:brush>
  </inkml:definitions>
  <inkml:trace contextRef="#ctx0" brushRef="#br0">0 0 8230,'6'18'193,"0"-1"0,-2 0-141,-2 1 0,-2-1 1,0 2-1,0 3 3,0 1 0,5 6 0,1-4 0,-2 0-1,-2 0 0,-2 4 0,0-4 0,0 0-68,0 0 0,0 6 0,0-4 0,0 2-32,0 0 0,0-8 0,0 2 0,2-2-107,4 2 0,-4-3 0,3 3-261,-3-4 1,4-2-43,0 1 0,2-9-508,-3-3 964,5-4 0,7-2 0,1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1:11.516"/>
    </inkml:context>
    <inkml:brush xml:id="br0">
      <inkml:brushProperty name="width" value="0.08571" units="cm"/>
      <inkml:brushProperty name="height" value="0.08571" units="cm"/>
      <inkml:brushProperty name="color" value="#E71224"/>
    </inkml:brush>
  </inkml:definitions>
  <inkml:trace contextRef="#ctx0" brushRef="#br0">305 161 6677,'-16'0'119,"0"0"1,0 0-143,0 0 0,5 0 0,1 0 115,-3 0 0,-1 2-82,-2 3 1,2-2 0,1 6-15,2-2 0,3 6 0,-5-4 0,4 2-35,2-1 0,-4 1 0,6 5-33,1 0 1,-3-5 0,2-1 64,1 3 0,3-4 0,2 0 14,5-2 1,-4 0 0,5-3 0,0 1 0,2 0 0,7-5 180,0 0 1,0 0 0,0 0-120,0 0 1,0 0 0,0-2-27,0-3 1,-5 3 0,-2-5 0,-1 2-13,1-1 1,-3-1 0,3 2-13,-2-6 1,0 4-1,-4 0 14,3 0 1,-1-2 0,-5-7 45,0 0 1,0 5 0,0 1-28,0-3 0,0-1 0,0-2 26,0 0 1,0 0-38,0 0 0,0 0-48,0 0 0,0 5 13,0 0 1,-7 6-48,-4-6 0,-3 8 0,0-4 0,1 1-44,3 1 0,-1-1 0,-3 5 0,1-3-22,3-1 1,-1-1-1,-5 5 1,0-3 49,0-1 0,0-1 0,0 6-10,0 0 1,0 0 0,0 0-67,0 0 1,5 0-365,0 0 342,8 0 1,-5 2-1,10 2 155,4 1 0,3 8 0,7-5 0</inkml:trace>
</inkml:ink>
</file>

<file path=ppt/ink/ink2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33.301"/>
    </inkml:context>
    <inkml:brush xml:id="br0">
      <inkml:brushProperty name="width" value="0.08571" units="cm"/>
      <inkml:brushProperty name="height" value="0.08571" units="cm"/>
    </inkml:brush>
  </inkml:definitions>
  <inkml:trace contextRef="#ctx0" brushRef="#br0">1 35 7726,'8'-10'199,"-7"-5"26,7 13-124,-8-6 1,0 16 0,0 4-31,0 3 1,2 8-1,2 0 1,2-2 11,-2-1 0,-2 3 0,-2 2 0,0 0-31,0 0 0,0 6 1,0-4-1,1 2-15,5 0 0,-4-2 0,4 4 0,-4-4-28,-2-2 0,0-2 0,0-4 0,0 2-56,0 2 0,0 1 0,0-7 51,0 0 1,2 1-20,4-1 1,-4 0-1,5-1-280,1-5 1,-6 5-183,4-5 0,-2-3-947,1-2 1424,-3 3 0,14-7 0,-14-2 0,5-9 0</inkml:trace>
</inkml:ink>
</file>

<file path=ppt/ink/ink2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33.518"/>
    </inkml:context>
    <inkml:brush xml:id="br0">
      <inkml:brushProperty name="width" value="0.08571" units="cm"/>
      <inkml:brushProperty name="height" value="0.08571" units="cm"/>
    </inkml:brush>
  </inkml:definitions>
  <inkml:trace contextRef="#ctx0" brushRef="#br0">1 1 8336,'8'9'253,"-6"7"-361,3-5 1,-3 5-1257,-2 1 383,0 0 981,0-7 0,0 5 0,0-5 0</inkml:trace>
</inkml:ink>
</file>

<file path=ppt/ink/ink2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33.693"/>
    </inkml:context>
    <inkml:brush xml:id="br0">
      <inkml:brushProperty name="width" value="0.08571" units="cm"/>
      <inkml:brushProperty name="height" value="0.08571" units="cm"/>
    </inkml:brush>
  </inkml:definitions>
  <inkml:trace contextRef="#ctx0" brushRef="#br0">0 53 7958,'10'-8'-1633,"-2"-2"1633,-8-7 0,0 7 0,7 3 0,3 7 0</inkml:trace>
</inkml:ink>
</file>

<file path=ppt/ink/ink2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34.240"/>
    </inkml:context>
    <inkml:brush xml:id="br0">
      <inkml:brushProperty name="width" value="0.08571" units="cm"/>
      <inkml:brushProperty name="height" value="0.08571" units="cm"/>
    </inkml:brush>
  </inkml:definitions>
  <inkml:trace contextRef="#ctx0" brushRef="#br0">1 0 6933,'10'8'-82,"3"-4"0,-7 8 217,-2 1 0,0 3 0,-1 1 0,3 0-38,-2 1 0,-2-1 0,-2 0-45,0 1 1,0-1-26,0 0 0,0-5 117,0-1-91,0-7 0,-2 2-73,-4-12 0,4 2 1,-3-7-4,3-3 0,2-1 1,0-2 5,0-1 1,5 7 0,1-1 0,0 1-29,2 1 0,-4-4 0,5 7 0,1-1 11,-1 0 1,3-3-1,5 3 38,1-2 0,-7 7 0,1-3 0,1 4 63,3 2 0,1-2-53,0-4 0,1 4 0,-1-4 1,1 4 16,-1 2 0,6 2 0,0 2 15,-2 2 1,-3 2-1,-5-4 1,-3 3-39,-2 3 1,3-4 0,-5 5 0,-2 3-43,-2 1 0,-2-3 0,0-1 0,0 3 25,0 1 1,0-3-1,0-1-316,0 3 0,-2-1-712,-4-1 1037,4 3 0,-6-13 0,8 6 0</inkml:trace>
</inkml:ink>
</file>

<file path=ppt/ink/ink2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34.696"/>
    </inkml:context>
    <inkml:brush xml:id="br0">
      <inkml:brushProperty name="width" value="0.08571" units="cm"/>
      <inkml:brushProperty name="height" value="0.08571" units="cm"/>
    </inkml:brush>
  </inkml:definitions>
  <inkml:trace contextRef="#ctx0" brushRef="#br0">122 87 6648,'12'0'98,"-3"-2"-96,-1-3 1,0 1 33,-3-8 1,-3 1 12,4-7 0,-4 7 98,-2-1-15,0 8 0,-8-4 0,-3 8-79,-5 0 1,-1 0 0,0 0-1,-1 0-24,1 0 1,5 6-1,1 0 1,-1 0 50,3 2 0,-5 1 0,8 9 21,3-1 0,1 0 0,2 1 0,0-1 3,0 0 0,0 1 0,0-1-122,0 0 0,5 1 0,3-3-143,2-3 0,-1-3 1,5-5-1,-3 2-213,3-2 1,1-2 0,3-2 0,-1 0 373,0 0 0,8 0 0,2 0 0</inkml:trace>
</inkml:ink>
</file>

<file path=ppt/ink/ink2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35.322"/>
    </inkml:context>
    <inkml:brush xml:id="br0">
      <inkml:brushProperty name="width" value="0.08571" units="cm"/>
      <inkml:brushProperty name="height" value="0.08571" units="cm"/>
    </inkml:brush>
  </inkml:definitions>
  <inkml:trace contextRef="#ctx0" brushRef="#br0">296 35 6208,'-2'-10'458,"-4"4"1,2-1-278,-7 1 0,-1 0 29,-5 6 0,5 0-64,0 0 1,1 0 0,-6 0-104,-1 0 1,1 0-1,0 0 1,-1 2-27,1 4 0,-1 2 0,3 5-12,3-1 0,-3-1 0,5 7 0,-1-3 1,1-2 56,2-1 0,3 0 0,5 5-14,0 0 1,0 1-66,0-1 1,7-2 0,3-1-70,0-3 1,5-7 0,-1 2-35,7-4 1,-2-2 0,4 0-1,-3 0-41,-3 0 1,0-2 0,1-4 66,-1-5 0,-2 1 0,-1 0 0,-5 1 18,-1-1 1,0 1 0,-4-5 193,2 3 1,-1-1-76,-5-5 0,0-1 0,0 1 136,0 0 391,0 7-441,0 2 0,0 10-70,0 4 1,0 4 0,0 7-58,0 0 0,0 1 0,0-1-90,0 0 0,0-5 0,2-2-257,4-3 0,-2 5 0,7-6-825,3-3 1170,1-1 0,3-2 0,-1 0 0</inkml:trace>
</inkml:ink>
</file>

<file path=ppt/ink/ink2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35.772"/>
    </inkml:context>
    <inkml:brush xml:id="br0">
      <inkml:brushProperty name="width" value="0.08571" units="cm"/>
      <inkml:brushProperty name="height" value="0.08571" units="cm"/>
    </inkml:brush>
  </inkml:definitions>
  <inkml:trace contextRef="#ctx0" brushRef="#br0">1 35 7958,'11'0'-49,"1"0"1,-6 0 0,5 0 169,3 0 0,-4 0 0,1 0-81,3 0 1,-5 6 0,1 2 0,0-1-21,-1 1 0,-3 4 0,4-5 0,-3 3-42,-3 3 0,4 3 1,-2 1-60,-2 1 1,-3-1-1,1 0-67,4 1 1,-4-1 48,4 0 0,-12-1 34,-5-5 1,1-3 60,-2-8 0,1 0 11,-7 0 0,7-6 0,1-1 63,2-3 1,3-2-71,5-5 0,0 0 0,0-1-28,0 1 0,0 0 1,2-1-7,3 1 0,-1 5 0,8 1-38,1-3 1,-3 7 0,2-1-247,1 0 1,2 4 162,3-7 0,-1 7 0,-1-4 0,-3 2 155,-1 1 0,-7-1 0,7 6 0,0-8 0,5-2 0</inkml:trace>
</inkml:ink>
</file>

<file path=ppt/ink/ink2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36.088"/>
    </inkml:context>
    <inkml:brush xml:id="br0">
      <inkml:brushProperty name="width" value="0.08571" units="cm"/>
      <inkml:brushProperty name="height" value="0.08571" units="cm"/>
    </inkml:brush>
  </inkml:definitions>
  <inkml:trace contextRef="#ctx0" brushRef="#br0">88 1 7353,'-18'0'151,"9"2"0,1 1 1,0 5-129,-3 2 0,3-4 0,0 5 1,2 3 76,1 1 0,-1 2 0,6 1-8,0-1 0,0 1 0,0-1-6,0 0 0,0 1-51,0-1 0,2-2 1,4-3-144,5-6 1,4-4 0,3-2-274,-1 0 0,1 0 132,-1 0 1,-6-2-1,1-2 1,0-4 0,-1-1 248,1-5 0,-6-1 0,5-3 0,1 1 0,5 0 0</inkml:trace>
</inkml:ink>
</file>

<file path=ppt/ink/ink2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36.305"/>
    </inkml:context>
    <inkml:brush xml:id="br0">
      <inkml:brushProperty name="width" value="0.08571" units="cm"/>
      <inkml:brushProperty name="height" value="0.08571" units="cm"/>
    </inkml:brush>
  </inkml:definitions>
  <inkml:trace contextRef="#ctx0" brushRef="#br0">17 35 7878,'-9'-7'-382,"1"-3"398,8 0-416,0 3 1,6 9-1,2 1-64,1 3 464,-5 0 0,12-6 0,-7 0 0</inkml:trace>
</inkml:ink>
</file>

<file path=ppt/ink/ink2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36.730"/>
    </inkml:context>
    <inkml:brush xml:id="br0">
      <inkml:brushProperty name="width" value="0.08571" units="cm"/>
      <inkml:brushProperty name="height" value="0.08571" units="cm"/>
    </inkml:brush>
  </inkml:definitions>
  <inkml:trace contextRef="#ctx0" brushRef="#br0">0 1 7860,'10'7'-800,"-1"-3"1016,-3 8 1,-4-1-1,4 7 1,-4-1-73,-2 0 1,6 1 0,-1-1 0,-1 2-23,-2 5 1,-2-5 0,0 6 0,0 0-27,0 4 0,0-2 1,0 2-1,0 0-42,0-2 0,-2 5 0,-2-5 0,-1 2 5,1 0 1,2-2 0,2 2 0,0-4-117,0 0 0,-6-5 0,0 3 0,2-4-11,2-2 0,2 1 0,0-1 0,0 0-41,0 1 1,0-1 0,0 1-380,0-1 0,0-6-941,0 1 1429,0 0 0,8-3 0,2-1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1:12.439"/>
    </inkml:context>
    <inkml:brush xml:id="br0">
      <inkml:brushProperty name="width" value="0.08571" units="cm"/>
      <inkml:brushProperty name="height" value="0.08571" units="cm"/>
      <inkml:brushProperty name="color" value="#E71224"/>
    </inkml:brush>
  </inkml:definitions>
  <inkml:trace contextRef="#ctx0" brushRef="#br0">97 160 7800,'0'-8'-340,"0"0"0,-2 8 343,-3 0 0,1 2 0,-7 4 36,-1 4 0,3-1 0,-2 2-32,-1 1 1,3 3 0,0 1-39,2 0 1,2 0-1,5 0 18,0 0 0,0-6 0,0 1-98,0 2 1,0 1 123,0 2 0,7 0 71,3 0 0,5-2 0,1-1-25,0-3 0,-6-6 0,1 1-43,2-3 1,1-2 0,2 0 0,0 0-14,0 0 0,-5 0 0,-1 0 1,3 0 21,1 0 0,-3-2 1,-1-1-1,1-4 27,-2-2 1,4 3-1,-6-4-5,2-3 0,-4-1 0,4-2 37,-2 0 1,-2 0-1,-5 0-65,0 0 0,-2-4 0,-1 2 0,-2 4-25,1 0 0,0-2 1,1-4-1,-2-1-6,1 1 1,0 8-1,1 1 1,-2-1 22,1-3 1,2-1 0,0 0 72,-3 0 0,3 6 1,-5 1-40,0 1 0,3-2 1,-6 4 0,-1 1-57,-5 5 1,0 0 0,0 0-1,2 2-176,3 3 0,-3-1 0,3 6 157,-3 3 0,3-1 0,2 1 0,0-4 2,0-2 1,6 5 16,-3-1 1,5-2-1,1 2 94,0 1 0,7-3 0,4 0 33,3-2 1,2-2 0,0-3-1,0 2 12,0 1 0,0 0 0,0-5 1,0 2-23,0 4 0,0-5 1,0 5-39,0-4 1,0-2 0,0 0-451,0 0 0,-5 0-528,0 0-349,-8-8 1259,4 7 0,-7-7 0,0 8 0</inkml:trace>
</inkml:ink>
</file>

<file path=ppt/ink/ink2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37.439"/>
    </inkml:context>
    <inkml:brush xml:id="br0">
      <inkml:brushProperty name="width" value="0.08571" units="cm"/>
      <inkml:brushProperty name="height" value="0.08571" units="cm"/>
    </inkml:brush>
  </inkml:definitions>
  <inkml:trace contextRef="#ctx0" brushRef="#br0">18 18 7805,'11'-6'-117,"1"0"309,-8 0 0,3 14-31,-7 4 0,0 3 0,0 2-127,0 1 1,0-7 0,0 1-60,0 1 0,0 3 1,2-1-40,4-3 0,-2-3 69,8-3 1,-1-4-38,6 4 1,1-4-1,-1-2-4,1 0 0,-3-2 0,-2-2 0,-1-2-5,2 2 1,-5-5 0,3-1 69,1 1 0,1-7 1,-1 6 66,-1 1 1,-8-1 14,1 4 1,-1 4 162,2-3-118,-4 3-92,6 2 1,-8 7-1,0 5-21,0 3 1,0 3 0,0-1 0,0 1-7,0-1 0,0 2 0,0 2 39,0 3-26,7-1-11,-5 2-92,6-6 0,-8 12 47,0-8 0,0 6 1,0-4 2,0 2-6,-8-6 0,6 6 0,-3-6 0,3 3 12,2-3-17,-8-2 17,6-2 0,-11 1 17,7-1 1,-2 0 0,2 1-1,-3-1 66,-1 0 0,2-5 0,6 0-25,-3 1 1,-5 3 0,-7-1-66,-1-3 1,7-5 0,-1-5 0,-1 2-26,-3 2 1,-1 0 0,-1-6-70,1 0 1,0-6 0,-1-2 11,1-2 0,2-1 0,3-6-3,6-1 0,4-5 0,2 0 1,0 2-52,0 1 0,0 1 0,0-2 1,2-2-23,4 2 1,-2-4-1,8 1 1,1 3-10,2 2 1,-3 7 0,-2 1 0,-1-3-333,1-1 1,-4-3 502,5 1 0,-7-8 0,4-2 0</inkml:trace>
</inkml:ink>
</file>

<file path=ppt/ink/ink2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37.864"/>
    </inkml:context>
    <inkml:brush xml:id="br0">
      <inkml:brushProperty name="width" value="0.08571" units="cm"/>
      <inkml:brushProperty name="height" value="0.08571" units="cm"/>
    </inkml:brush>
  </inkml:definitions>
  <inkml:trace contextRef="#ctx0" brushRef="#br0">18 18 7958,'-10'-2'-1860,"5"-4"2049,3 4 0,9-5-83,5 7 0,3 0 1,3 0-9,-1 0 1,0 0-1,1 0 9,-1 0 0,0 0 1,1 2 47,-1 3 0,2-3 1,5 4-93,4-4 1,-2-2-1,-3 0 1,-4 0-44,-2 0 1,1 0 0,-1 0 0,0 0-24,1 0 0,-1 0 1,0 0 10,1 0 0,-1 0-518,0 0-714,-7 0 1224,-2 0 0,-8-8 0,0-1 0</inkml:trace>
</inkml:ink>
</file>

<file path=ppt/ink/ink2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39.089"/>
    </inkml:context>
    <inkml:brush xml:id="br0">
      <inkml:brushProperty name="width" value="0.08571" units="cm"/>
      <inkml:brushProperty name="height" value="0.08571" units="cm"/>
    </inkml:brush>
  </inkml:definitions>
  <inkml:trace contextRef="#ctx0" brushRef="#br0">18 1 6588,'-18'0'0</inkml:trace>
</inkml:ink>
</file>

<file path=ppt/ink/ink2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49.360"/>
    </inkml:context>
    <inkml:brush xml:id="br0">
      <inkml:brushProperty name="width" value="0.08571" units="cm"/>
      <inkml:brushProperty name="height" value="0.08571" units="cm"/>
    </inkml:brush>
  </inkml:definitions>
  <inkml:trace contextRef="#ctx0" brushRef="#br0">0 70 7995,'0'-10'-148,"0"2"1,0 6 741,0-3-398,0 3 0,2-6 381,4 8-366,-4 0 0,8 0-55,-5 0 0,-1 8-74,8 3 1,-3 5 0,5 1-17,-3 0 1,-1-5 0,4-1 0,-5 3-47,-1 1 1,5-3 0,-3 0 0,2-1 31,-1-1 1,-1 5 0,3-3-176,-1 3 0,-1 3 105,7-1 0,-3 0 0,-1-1-6,-3-5 1,-5-3 20,6-8 0,-7 6 58,7-1 0,-6 1-32,5-6 1,-5-6-1,4-1 1,-1-1-17,1 0 1,-4-5 0,4 1 0,-1-3-9,1-2 0,-6-1 0,3 1 0,-1-1-6,0 1 1,5 0-1,-3-1 14,2 1 0,-6 0 0,1-1 61,-3 1 1,-2 5-8,0 1-302,8-1 0,-6 1 0,4-1-1178,-4-1 570,5 5 1,3 0 848,7 8 0,1 0 0,-1 0 0</inkml:trace>
</inkml:ink>
</file>

<file path=ppt/ink/ink2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49.864"/>
    </inkml:context>
    <inkml:brush xml:id="br0">
      <inkml:brushProperty name="width" value="0.08571" units="cm"/>
      <inkml:brushProperty name="height" value="0.08571" units="cm"/>
    </inkml:brush>
  </inkml:definitions>
  <inkml:trace contextRef="#ctx0" brushRef="#br0">0 18 7088,'0'-10'1896,"0"3"-1809,0 7 1,2 7-98,4 5 1,-4 3 0,4 3 0,-3-1-130,3 0 1,-4-5 0,4 0-1,-4 1-183,-2 2 0,0 3 1,0-1-97,0 1 0,0-7 0,0 1 418,0 1 0,0 3 0,0 1 0</inkml:trace>
</inkml:ink>
</file>

<file path=ppt/ink/ink2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50.185"/>
    </inkml:context>
    <inkml:brush xml:id="br0">
      <inkml:brushProperty name="width" value="0.08571" units="cm"/>
      <inkml:brushProperty name="height" value="0.08571" units="cm"/>
    </inkml:brush>
  </inkml:definitions>
  <inkml:trace contextRef="#ctx0" brushRef="#br0">0 53 7951,'12'0'-161,"-1"0"0,1 0 385,5 0 0,-5-6-86,0 0 0,-7 0 1,7 6-59,1 0 0,-3 0 0,2 0-66,1 0 1,3 0 0,1 0-7,0 0 0,1 0-569,-1 0 0,0 0 128,1 0 1,-7 0 139,1 0 293,-8-7 0,3-3 0,-7-7 0</inkml:trace>
</inkml:ink>
</file>

<file path=ppt/ink/ink2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50.456"/>
    </inkml:context>
    <inkml:brush xml:id="br0">
      <inkml:brushProperty name="width" value="0.08571" units="cm"/>
      <inkml:brushProperty name="height" value="0.08571" units="cm"/>
    </inkml:brush>
  </inkml:definitions>
  <inkml:trace contextRef="#ctx0" brushRef="#br0">1 18 7148,'17'0'305,"0"0"1,1 0-245,-1 0 1,-5 0-1,-1 0-229,3 0 0,1 0 1,3 0-319,-1 0 0,-6 0 486,1 0 0,0-8 0,5-1 0</inkml:trace>
</inkml:ink>
</file>

<file path=ppt/ink/ink2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50.996"/>
    </inkml:context>
    <inkml:brush xml:id="br0">
      <inkml:brushProperty name="width" value="0.08571" units="cm"/>
      <inkml:brushProperty name="height" value="0.08571" units="cm"/>
    </inkml:brush>
  </inkml:definitions>
  <inkml:trace contextRef="#ctx0" brushRef="#br0">1 1 8253,'7'17'180,"-5"-6"1,4 1-101,-4 2 1,0-1 0,2 1 0,2-3-1,-3 5 14,-1 5 0,-2-2 0,0 4 0,0-4-285,0-1 1,0-1 0,0 2 0,0 3-138,0 1 0,0-6 0,0-5-52,0 1 0,0 3 181,0 1 1,2-7 198,4-5 0,4-3 0,7-2 0</inkml:trace>
</inkml:ink>
</file>

<file path=ppt/ink/ink2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51.286"/>
    </inkml:context>
    <inkml:brush xml:id="br0">
      <inkml:brushProperty name="width" value="0.08571" units="cm"/>
      <inkml:brushProperty name="height" value="0.08571" units="cm"/>
    </inkml:brush>
  </inkml:definitions>
  <inkml:trace contextRef="#ctx0" brushRef="#br0">0 87 7883,'0'-17'63,"8"1"1,2 3 18,-1 1 1,1 8 0,-4-2-19,5 5 1,5-5-1,1 0-19,0 2 1,-5 2-77,0 2 1,-1 0 0,6 0-11,1 0 1,-1 0-258,1 0 1,-1 0-1,0 0-217,1 0 1,-7 0-174,1 0 688,-8 0 0,11 8 0,-5 2 0</inkml:trace>
</inkml:ink>
</file>

<file path=ppt/ink/ink2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51.577"/>
    </inkml:context>
    <inkml:brush xml:id="br0">
      <inkml:brushProperty name="width" value="0.08571" units="cm"/>
      <inkml:brushProperty name="height" value="0.08571" units="cm"/>
    </inkml:brush>
  </inkml:definitions>
  <inkml:trace contextRef="#ctx0" brushRef="#br0">1 0 7951,'2'10'150,"3"-4"0,-1-4-32,8-2 1,-1 0 0,7 0-132,-1 0 0,-5 0 0,-1 0 0,3 0-162,1 0 0,-3 0 0,-1 0-208,3 0 1,1 0 382,3 0 0,-1-8 0,0-2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1:13.037"/>
    </inkml:context>
    <inkml:brush xml:id="br0">
      <inkml:brushProperty name="width" value="0.08571" units="cm"/>
      <inkml:brushProperty name="height" value="0.08571" units="cm"/>
      <inkml:brushProperty name="color" value="#E71224"/>
    </inkml:brush>
  </inkml:definitions>
  <inkml:trace contextRef="#ctx0" brushRef="#br0">97 17 7720,'9'0'-335,"-4"0"99,-10 0 1,1 0 260,-7 0 0,6 0 0,-4 2-25,2 3 0,-4-1 1,4 5-1,0-1 30,0 1 0,0-3 0,3 4-93,-1 3 1,-6 1 0,6 2 20,1 0 1,2 0 41,2 0 1,0-5 0,2-2 31,4-2 0,2-2 0,7-3 0,-3 2-6,-1 1 0,0 0 0,5-5 18,0 0 0,-6 0 0,1 0 1,2 0 33,1 0 1,-4 0 0,1-1 11,2-5 1,1 3-1,2-8-16,0-1 0,-5-1 1,-2 1 21,-2 1 0,3 0 0,-4-5-23,-3 0 0,-1 0 1,-2 0-36,0 0 1,0 5 0,-2 2 0,-3 2-174,-6 4 1,2-4 0,-1 1 0,-3 3-16,-1 1 0,-2 2 0,0 0 0,0 0-90,0 0 0,0 0 0,0 0 0,0 0 240,0 0 0,0 7 0,0 2 0</inkml:trace>
</inkml:ink>
</file>

<file path=ppt/ink/ink2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51.985"/>
    </inkml:context>
    <inkml:brush xml:id="br0">
      <inkml:brushProperty name="width" value="0.08571" units="cm"/>
      <inkml:brushProperty name="height" value="0.08571" units="cm"/>
    </inkml:brush>
  </inkml:definitions>
  <inkml:trace contextRef="#ctx0" brushRef="#br0">1 18 7876,'9'-8'46,"1"6"-62,-4-4 0,-2 4 0,7 2-103,3 0 0,-5 0-283,3 0 145,-8 0 1,9 2-359,-7 4 615,0-4 0,-14 6 0,-2-8 0</inkml:trace>
</inkml:ink>
</file>

<file path=ppt/ink/ink2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52.139"/>
    </inkml:context>
    <inkml:brush xml:id="br0">
      <inkml:brushProperty name="width" value="0.08571" units="cm"/>
      <inkml:brushProperty name="height" value="0.08571" units="cm"/>
    </inkml:brush>
  </inkml:definitions>
  <inkml:trace contextRef="#ctx0" brushRef="#br0">0 0 6748,'17'0'0,"1"0"0,-1 0 0,0 0 0</inkml:trace>
</inkml:ink>
</file>

<file path=ppt/ink/ink2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53.078"/>
    </inkml:context>
    <inkml:brush xml:id="br0">
      <inkml:brushProperty name="width" value="0.08571" units="cm"/>
      <inkml:brushProperty name="height" value="0.08571" units="cm"/>
    </inkml:brush>
  </inkml:definitions>
  <inkml:trace contextRef="#ctx0" brushRef="#br0">1 1 9503,'10'2'299,"-5"3"1,-3 7-254,-2 3 0,0 3 1,0-1-1,0 0-65,0 1 0,6-1 0,0 1 0,-2-1-24,-2 0 1,0 1 0,1-1 0,5 0-73,2 1 0,-5-1 0,5 0 1,-2 1-542,-4-1 1,5 0 69,3 1 1,-2-3 0,-1-1 585,-1-3 0,-2 1 0,-6 5 0</inkml:trace>
</inkml:ink>
</file>

<file path=ppt/ink/ink2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53.897"/>
    </inkml:context>
    <inkml:brush xml:id="br0">
      <inkml:brushProperty name="width" value="0.08571" units="cm"/>
      <inkml:brushProperty name="height" value="0.08571" units="cm"/>
    </inkml:brush>
  </inkml:definitions>
  <inkml:trace contextRef="#ctx0" brushRef="#br0">35 87 6956,'-17'0'-574,"7"0"853,2 0-76,8 0 41,0 0 0,6 2 1,2 2-196,1 2 1,3 0 0,5-6 0,1 0-10,-1 0 0,2 0 1,3 0-1,3 0-25,2 0 1,2-6-1,5 0 1,1 2-18,0 2 0,-6 2 0,0 0 0,1 0-8,3 0 1,-4 0 0,0 0 0,2 0-38,2 0 1,1-1 0,1-3 0,-2-2 28,-4 2 0,5 2 0,-1 2 0,6 0 38,-1 0 0,1 0 0,-1-2 0,3-2 20,-2-1 1,3-1-1,-2 6 1,-1 0 15,-2 0 1,3-6 0,3 0 0,-1 2-26,0 2 0,7-3 0,-3-1 0,2 2-15,-2 2 1,4 0 0,-3-2 0,1-2 32,-2 3 1,-3 1 0,-7 2 0,3 0 1,1 0 1,1 0 0,-5 0 0,3 0-15,1 0 0,1 0 0,-6 0 1,-1 0 13,1 0 0,0 0 0,-2 0 1,-3 0-18,-1 0 0,0 0 1,4 0-1,-2 0-53,-2 0 1,-6 0 0,4 0 0,-2 0-47,-4 0 1,-5 0 0,-1 0-285,4 0 0,-3 0-546,-5 0 1,-7 2 894,2 3 0,-4-3 0,-2 6 0</inkml:trace>
</inkml:ink>
</file>

<file path=ppt/ink/ink2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54.498"/>
    </inkml:context>
    <inkml:brush xml:id="br0">
      <inkml:brushProperty name="width" value="0.08571" units="cm"/>
      <inkml:brushProperty name="height" value="0.08571" units="cm"/>
    </inkml:brush>
  </inkml:definitions>
  <inkml:trace contextRef="#ctx0" brushRef="#br0">0 1 7730,'0'17'279,"0"-6"0,2 1-162,4 2 1,-4 1-1,4 2-26,-5 1 0,5-1 1,0 0-1,-2 1-73,-2-1 1,-2 0-1,0 1-38,0-1 0,2 0 1,2 1-199,1-1 0,3 1-175,-2-1 0,-2-2-618,7-3 295,-7 3 716,12-13 0,-14-2 0,5-9 0</inkml:trace>
</inkml:ink>
</file>

<file path=ppt/ink/ink2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54.848"/>
    </inkml:context>
    <inkml:brush xml:id="br0">
      <inkml:brushProperty name="width" value="0.08571" units="cm"/>
      <inkml:brushProperty name="height" value="0.08571" units="cm"/>
    </inkml:brush>
  </inkml:definitions>
  <inkml:trace contextRef="#ctx0" brushRef="#br0">0 1 8904,'18'0'641,"-1"0"-585,1 0 0,-1 0 0,2 0 1,2 0-116,2 0 0,3 0 0,-5 0 0,2 0-170,-2 0 0,0 0 0,1 0 0,1 0-274,-2 0 1,0 0-1,0 0 503,2 0 0,8 0 0,-4 0 0</inkml:trace>
</inkml:ink>
</file>

<file path=ppt/ink/ink2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55.171"/>
    </inkml:context>
    <inkml:brush xml:id="br0">
      <inkml:brushProperty name="width" value="0.08571" units="cm"/>
      <inkml:brushProperty name="height" value="0.08571" units="cm"/>
    </inkml:brush>
  </inkml:definitions>
  <inkml:trace contextRef="#ctx0" brushRef="#br0">0 0 8136,'8'18'255,"-6"-1"0,4 0-319,-5 1 0,-1-1 0,0 0-70,0 1 1,6 5 0,0 0-89,-2-2 0,-2-2 0,-2-1-114,0-1 1,0-5 335,0-1 0,0-7 0,0 4 0,0-8 0</inkml:trace>
</inkml:ink>
</file>

<file path=ppt/ink/ink2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55.853"/>
    </inkml:context>
    <inkml:brush xml:id="br0">
      <inkml:brushProperty name="width" value="0.08571" units="cm"/>
      <inkml:brushProperty name="height" value="0.08571" units="cm"/>
    </inkml:brush>
  </inkml:definitions>
  <inkml:trace contextRef="#ctx0" brushRef="#br0">17 87 7721,'-9'-17'-185,"3"0"1,4 5 322,2 0 1,2 7 0,4-5 23,5 2 1,-1 2 0,2 6-59,1 0 1,2 0 0,3 0 0,-1 0-75,1 0 1,-1 0 0,0 0 0,2 0-18,5 0 1,-5 0 0,4 0 0,-2 0 38,2 0 1,-3 0 0,3 0-1,-4 0-143,-2 0 1,1 2-1,-1 2 1,-1 4 38,-5 2 1,5-7-1,-7 5-101,1 0 1,3 2 73,-7 7 1,0 0 22,-6 1 1,-2-3 0,-4-1 32,-5-3 1,-5-1 0,-1 1-1,-1-3-14,1 0 0,-6-6 0,-2 5 17,-2 1 1,6-6 0,-2 6-1,1-2 3,-1-1 0,4 1 0,-4-6 0,4 0 1,1 0 40,1 0 1,0 0 149,-1 0 17,1 0-187,7 0 1,4 0-1,12 0 8,6 0 0,-3 0 1,3 0 33,1 0 0,-3 0 0,2 0 69,1 0 0,-3 0-77,1 0 0,1 0 0,3 2-8,-3 4 1,3-2-1,-3 7 11,3 3 0,3-7 0,-1 1 0,0-2-22,1 0 1,-1 1 0,0-3-27,1 2 0,-1 6 1,0-7-1,1 1 3,-1 2 0,2-6 1,3 6-46,1-1 0,6-5 1,-8 6-1,-4-2-371,-3-1 1,-8 3-534,5-2 55,-7-4 898,4 6 0,-8-8 0,0 0 0</inkml:trace>
</inkml:ink>
</file>

<file path=ppt/ink/ink2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1:56.714"/>
    </inkml:context>
    <inkml:brush xml:id="br0">
      <inkml:brushProperty name="width" value="0.08571" units="cm"/>
      <inkml:brushProperty name="height" value="0.08571" units="cm"/>
    </inkml:brush>
  </inkml:definitions>
  <inkml:trace contextRef="#ctx0" brushRef="#br0">87 69 7638,'-17'0'-23,"-1"0"1,7 0 79,-1 0 1,6 0 0,-3-1-87,1-5 0,2 2 56,6-8 0,0 7-79,0-7 0,0 6 0,2-3 33,4 1 1,-2 2 0,7 6-33,3 0 0,-5 0 0,3 0 8,1 0 1,-3 0-1,2 0 51,1 0 0,-3 0-6,1 0 1,-5 6 0,4 2-36,-2 1 0,-3-3-91,-5 6 1,0-1 102,0 6 1,-5 1 0,-3-3 26,-2-3 1,4-3 0,-3-3 27,1 6 1,-5-3-2,1 3 0,-3 0 11,-3 5 1,7-7-1,1-3 102,2 1-102,2-6 27,6 6 0,2-8-21,4 0 0,-2 0-36,8 0 0,-7 0 1,7 0 5,1 0 0,-3 0 0,2 0 5,1 0 1,3 0 0,1 0 4,0 0 0,1 0 0,-1 0 22,0 0 1,1 0 0,-1 0-2,0 0 0,1 0-51,-1 0 1,0 0-1,1 0-9,-1 0 1,-5 0-11,-1 0-110,1 0-369,-2 0-226,-3 0 395,-7 0 1,0 2 328,0 3 0,0-3 0,0 6 0</inkml:trace>
</inkml:ink>
</file>

<file path=ppt/ink/ink2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00.019"/>
    </inkml:context>
    <inkml:brush xml:id="br0">
      <inkml:brushProperty name="width" value="0.08571" units="cm"/>
      <inkml:brushProperty name="height" value="0.08571" units="cm"/>
    </inkml:brush>
  </inkml:definitions>
  <inkml:trace contextRef="#ctx0" brushRef="#br0">312 0 6969,'-15'2'68,"3"4"1,3-4 0,5 5 0,-4-1 53,-1 0 1,-3 8-1,-5-5-12,-1 1 1,7 5 0,-1-3 0,-1 1-12,-3-1 0,-1 3 0,0-3 0,-1 3 22,1 3 1,5 1-1,1 2 1,-1 2-28,3-2 0,-7-1 0,6-3 0,1 0 11,3 1 0,4-1 0,2 1 0,0-1-16,0 0 0,0 1 0,0-1 0,2 0-28,4 1 0,2-1 1,5 0-1,-1-1-86,1-5 1,-3 5 0,1-5-1,3 5-134,1 1 1,3-5 0,-1-1 0,0 1-207,1-3 1,-1 1 0,0-6-352,1 2 1,-1 5-353,0-5 1068,1 0 0,-1-6 0,0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1:13.837"/>
    </inkml:context>
    <inkml:brush xml:id="br0">
      <inkml:brushProperty name="width" value="0.08571" units="cm"/>
      <inkml:brushProperty name="height" value="0.08571" units="cm"/>
      <inkml:brushProperty name="color" value="#E71224"/>
    </inkml:brush>
  </inkml:definitions>
  <inkml:trace contextRef="#ctx0" brushRef="#br0">225 225 7438,'-8'-8'-976,"5"-5"1075,-8 8 1,6-1-1,-6 6-57,-1 0 1,3 0-1,-2 0-36,-1 0 1,3 0 0,-2 0 0,-2 2 19,-1 4 0,-2-3 0,0 6-84,0-2 0,5 4 0,3-4 0,-1 0-23,0 0 0,5 6 1,-1-3 70,3 5 0,2-5 0,0 1 3,0 1 0,2 1 0,1-1 6,3-1 0,6-6 0,-1 4 136,3-2 1,-3-1 0,-1-6 0,3 0-87,1 0 0,2 0 0,0 0-25,0 0 0,-1-2 0,-3-2 0,-3-3 43,-2-2 1,6 4 0,-5-6-24,1-1 0,4-2 0,-8-2-10,-1 0 0,-2 0 1,-2 0-1,0 0-20,0-1 1,0 1 0,0 0 0,0 0 16,0 0 0,0 0 0,-2 0-20,-4 0 0,3 0 0,-6 0-46,2 0 0,-4 5 0,4 3 23,-2 0 0,-2-4-3,-5 1 1,0 4-1,0 2-58,0 3 1,6 2-1,-1 0-249,-2 0 0,-1 0 25,-2 0 0,5 2 1,3 3 296,0 6 0,-4 3 0,3 2 0</inkml:trace>
</inkml:ink>
</file>

<file path=ppt/ink/ink2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00.340"/>
    </inkml:context>
    <inkml:brush xml:id="br0">
      <inkml:brushProperty name="width" value="0.08571" units="cm"/>
      <inkml:brushProperty name="height" value="0.08571" units="cm"/>
    </inkml:brush>
  </inkml:definitions>
  <inkml:trace contextRef="#ctx0" brushRef="#br0">1 16 8027,'0'-10'278,"0"4"1,0 12-131,0 6 1,0 3-1,2 2-124,3 1 1,-3-1-1,6 0 1,-2 3-172,0 3 1,-1-10 0,-5 5-1,0-3-171,0 1 1,6-5 0,0 1-379,-2 1 1,-4-3 695,-6 1 0,-4-7 0,-7-4 0,0-9 0</inkml:trace>
</inkml:ink>
</file>

<file path=ppt/ink/ink2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00.888"/>
    </inkml:context>
    <inkml:brush xml:id="br0">
      <inkml:brushProperty name="width" value="0.08571" units="cm"/>
      <inkml:brushProperty name="height" value="0.08571" units="cm"/>
    </inkml:brush>
  </inkml:definitions>
  <inkml:trace contextRef="#ctx0" brushRef="#br0">1 87 8040,'0'-17'-622,"7"7"601,5 4 0,-2-1 0,1 1 141,3 2 0,1 2 1,2 0-104,1-4 1,5 4 0,0-3 23,-2 3 1,0 0-1,1-2 1,3-2-1,0 2 18,0 2 0,0 2 0,-4 0 0,2 0-79,-2 0 0,-3 2 1,-5 2 13,-1 2 1,-8 2 0,2-3 8,-5 7 1,-1-2 0,0 1-1,-1 1 4,-5-3 0,2 7 1,-10-7-1,-1 3-5,0 0 1,-7-3-1,11 5 1,-5-5-4,-1-1 1,0 4 0,-1-5 0,1 1-4,0 0 0,-1-1 0,1-3 0,0 2-35,-1-2 1,1-2 0,-1-2 0,1 0 41,0 0 0,5 0 474,1 0-241,7 0 0,-2 0-180,12 0 0,3 0 0,9 0 0,-1 0 78,0 0 1,1 0 0,-1 0-30,1 0 0,-1 0 0,0 0-29,1 0 0,-1 6 1,0 1-1,-1 3-18,-5 3 1,5 1 0,-5-1-14,5-1 0,-1 0 1,-1 3-1,-5-1-55,-1-3 0,5-7 0,-3 4-272,0-1 1,5-3-148,-3 8 0,-3-8-296,3 1 0,0-3 0,5-2 725,0 0 0,1-7 0,-1-3 0</inkml:trace>
</inkml:ink>
</file>

<file path=ppt/ink/ink2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10.830"/>
    </inkml:context>
    <inkml:brush xml:id="br0">
      <inkml:brushProperty name="width" value="0.08571" units="cm"/>
      <inkml:brushProperty name="height" value="0.08571" units="cm"/>
    </inkml:brush>
  </inkml:definitions>
  <inkml:trace contextRef="#ctx0" brushRef="#br0">53 18 7332,'-10'-8'-1313,"0"6"1234,5-4 80,3 4 44,-6 2 1,8 2 223,0 4-95,0-4 0,0 7 0,-2-5 232,-4 2-80,4 0-168,-5-6 1,9 0 0,3 0 17,7 0 1,-2 0 0,1 0-86,3 0 1,1 0 0,2 0 31,1 0 1,-1 0-1,1 0-232,-1 0 0,-6 0-48,1 0 0,-6 0-1652,5 0 1809,-7 0 0,4 0 0,-8 0 0</inkml:trace>
</inkml:ink>
</file>

<file path=ppt/ink/ink2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11.424"/>
    </inkml:context>
    <inkml:brush xml:id="br0">
      <inkml:brushProperty name="width" value="0.08571" units="cm"/>
      <inkml:brushProperty name="height" value="0.08571" units="cm"/>
    </inkml:brush>
  </inkml:definitions>
  <inkml:trace contextRef="#ctx0" brushRef="#br0">191 70 7615,'10'-17'-1294,"-2"5"1390,-8 1 0,-2 5-3,-4-6 0,2 9 0,-8-3-29,-1 4 1,-3 2 0,-1 0-34,0 0 0,-1 2 0,1 2 32,0 1 0,-1 9-51,1-2 0,7 3 0,3 0 0,1-1 12,0-3 0,0-5 0,6 6 0,2-1 21,4-1 0,-4 0 1,6-6-1,-1 1 2,5-1 1,-2 4 0,1-2-1,3-2-7,1-3 1,2 1 0,1 2-16,-1 2 0,0 0 0,1-4 0,-1 2-23,1 1 0,-7 1 1,1-6 7,1 0 0,3 6 0,-1 2-119,-3 1 1,-5-3 67,-7 6 0,0-7 0,-2 7 27,-3 1 1,1-5 0,-8 0 0,-1-2 17,-3-1 1,-1 3-1,0-4 1,-1 2-8,1-2 0,-2-2 1,-3-2-1,-1 0-36,2 0 1,2 0 0,1 0-102,1 0 0,5 0-38,1 0 0,7-2 0,0-4-138,8-6 0,6 3 316,7-3 0,0 1 0,1-7 0</inkml:trace>
</inkml:ink>
</file>

<file path=ppt/ink/ink2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12.129"/>
    </inkml:context>
    <inkml:brush xml:id="br0">
      <inkml:brushProperty name="width" value="0.08571" units="cm"/>
      <inkml:brushProperty name="height" value="0.08571" units="cm"/>
    </inkml:brush>
  </inkml:definitions>
  <inkml:trace contextRef="#ctx0" brushRef="#br0">278 70 7014,'6'-12'29,"0"1"0,2 7-142,-3-2 0,-3 2 0,2 0 212,-8-2 0,1 1 29,-9 5 0,0-6-97,-5 0 0,0 0 0,-1 6-2,1 0 1,0 0-1,-1 0 1,1 2-24,0 4 0,-1-2 0,1 6 0,0-1-28,-1 1 1,1-1 0,-1 5 0,3-2 36,4 1 1,3 2-8,8 3 1,0-7 0,0 1 0,2 0-4,4-3 0,3 1 0,8-6 1,1 1-15,-1-1 0,2-2 0,3-2-11,1 0 1,6 0 0,-6 0 6,-2 0 0,-2 0 10,-1 0 1,-9-2 0,-1-2 0,0-1 0,-4-7 0,5 4 130,-1-1 1,-2 3 53,-6-6 1,2 7-60,3-7 0,-5 8-65,0-2 1,-1 4 0,-9 4-38,2 4 1,2-2-1,5 8-22,-5 1 1,4 3 0,-4 1 0,4 0 16,2 1 1,0-1-1,0 0 1,-2 1 31,-4-1 1,4 0-1,-5 1 1,1-1-7,0 0 1,0 1 0,6-1 0,0 0-28,0 1 0,0-1 0,0 1 0,0-1 2,0 0 1,0-5 0,0-1 5,0 3 0,0 1 1,2 1-51,4-5 0,-2 3-87,8-8 0,-1-1 0,6-5-100,1 0 1,-7-2 0,1-1 0,1-5-27,3-2 0,-5-1 1,1-7 239,1 1 0,3-8 0,1-2 0</inkml:trace>
</inkml:ink>
</file>

<file path=ppt/ink/ink2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12.652"/>
    </inkml:context>
    <inkml:brush xml:id="br0">
      <inkml:brushProperty name="width" value="0.08571" units="cm"/>
      <inkml:brushProperty name="height" value="0.08571" units="cm"/>
    </inkml:brush>
  </inkml:definitions>
  <inkml:trace contextRef="#ctx0" brushRef="#br0">17 17 7152,'-9'-7'396,"1"5"-260,8-6 1,0 10-1,0 4-57,0 5 0,0-1 1,0 2-1,0 1-92,0 2 1,0-3 0,0 0 0,0 1 43,0 3 1,6 1 0,2-2-3,1-3 1,-3 1 0,4-5 0,-1 0-35,1-1 1,1-1 0,7-6-62,-1 0 1,0 0 0,1 0 0,-1 0-108,1 0 1,-1-2 0,0-2 0,1-3 50,-1-3 0,0-1 0,-1-7 11,-5 1 1,3 0 0,-6-1 15,1 1 0,-5 5 1,2 1 186,-4-3 1,-2 5 252,0-3-207,0 8 0,-6-2-98,0 12 0,0-2 0,6 8 0,-2-1-35,-3-1 1,3 11 0,-4-4 9,4 3 0,2-1 0,0-2 0,2-1-334,4-5 1,-2 3-1,5-7-275,-1 3 594,5-6 0,-3 4 0,7-8 0</inkml:trace>
</inkml:ink>
</file>

<file path=ppt/ink/ink2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13.330"/>
    </inkml:context>
    <inkml:brush xml:id="br0">
      <inkml:brushProperty name="width" value="0.08571" units="cm"/>
      <inkml:brushProperty name="height" value="0.08571" units="cm"/>
    </inkml:brush>
  </inkml:definitions>
  <inkml:trace contextRef="#ctx0" brushRef="#br0">191 35 7859,'-9'-7'-130,"1"3"0,6-6 424,-4 2-558,4 3 1,-13 5 283,3 0 1,3 0 0,-3 2 58,-2 3 1,5-1 0,-3 6 0,-1 0-1,-3-1 1,1 3 0,1 5-14,3 0 1,7 1 0,-2-1-52,4 1 1,2-1 0,0 0-40,0 1 1,8-7 0,4-1 1,3-3 0,-3 1 1,-1-4-1,3 2-6,1-2 1,-3-2 0,-1-2 0,3 0-122,1 0 0,1-2 0,-3-2 125,-1-2 0,-1-6 1,5 5 44,-5-3 0,-3 4-6,-8-5 1,0 5-4,0-6 0,0 7-15,0-7 1,0 1 0,0-1 0,0 0 1,0 7-20,0-7 0,-2 8-67,-4-2 26,4 4 50,-5 2 1,1-1 58,0-5-11,0 4-12,6-6 1,2 8 28,4 0 0,-4 0-75,6 0 1,-8 2-314,0 4-6,0-4 1,0 7-55,0-3 395,0-4 0,-8 6 0,-2-8 0</inkml:trace>
</inkml:ink>
</file>

<file path=ppt/ink/ink2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14.047"/>
    </inkml:context>
    <inkml:brush xml:id="br0">
      <inkml:brushProperty name="width" value="0.08571" units="cm"/>
      <inkml:brushProperty name="height" value="0.08571" units="cm"/>
    </inkml:brush>
  </inkml:definitions>
  <inkml:trace contextRef="#ctx0" brushRef="#br0">0 0 7164,'10'18'118,"3"-1"0,-5-2-145,2-3 0,-5 1-256,7-7 1,0 6-61,5-7 0,-5 7 343,-1-6 0,-7 0 0,4-6 0</inkml:trace>
</inkml:ink>
</file>

<file path=ppt/ink/ink2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14.415"/>
    </inkml:context>
    <inkml:brush xml:id="br0">
      <inkml:brushProperty name="width" value="0.08571" units="cm"/>
      <inkml:brushProperty name="height" value="0.08571" units="cm"/>
    </inkml:brush>
  </inkml:definitions>
  <inkml:trace contextRef="#ctx0" brushRef="#br0">0 139 7759,'10'-8'-883,"5"6"870,-3-3 0,3 3 0,2 2 270,1 0 1,-1 0-1,1 0-175,-1 0 0,0 0 0,1 0 0,-1 2-9,0 3 0,-1-1 1,-5 8-1,-3-1-48,0-1 1,-1 6-1,7-5-78,-3 5 0,-5 1 1,4 0-64,-2 1 1,-3-7 101,-5 1 0,-2-8 23,-3 1 0,-5-3 0,-7-2 59,-1 0 1,7-2 0,1-3-9,2-7 0,3 2 1,5-1-1,0-3-65,0-1 1,2-2-1,3-1 1,5 1-111,0-1 0,5 1 1,-3 0-1,1-1 19,-1 1 1,3 2 0,-3 1 0,3 3-280,2-3 0,1 6 0,-1 1 375,1-1 0,-1 6 0,0-6 0</inkml:trace>
</inkml:ink>
</file>

<file path=ppt/ink/ink2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14.806"/>
    </inkml:context>
    <inkml:brush xml:id="br0">
      <inkml:brushProperty name="width" value="0.08571" units="cm"/>
      <inkml:brushProperty name="height" value="0.08571" units="cm"/>
    </inkml:brush>
  </inkml:definitions>
  <inkml:trace contextRef="#ctx0" brushRef="#br0">0 87 7378,'2'9'-148,"4"-3"1,-2-2-1,8 0 297,1 2 1,2 0-157,3-6 1,-1-6-1,1 0 1,-1 0 12,0-2 0,-5 5 0,-3-9 14,-1-1 1,-2 3 0,-6-2-15,0-1 0,-2 5 0,-4 0 59,-5 1 0,-5 5 0,-1-4 40,0 4 1,-1 2 0,1 2-16,-1 4 1,3-2-1,2 7-13,1 3 0,8 1 0,-2 2-66,4 1 1,2-1 0,0 1-50,0-1 1,8 0 0,4-1-133,3-5 0,2 3 0,1-7 0,1 1-101,4 0 0,-2-2 0,8-6 1,2 0 270,2 0 0,2 0 0,-1 0 0,1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1:14.654"/>
    </inkml:context>
    <inkml:brush xml:id="br0">
      <inkml:brushProperty name="width" value="0.08571" units="cm"/>
      <inkml:brushProperty name="height" value="0.08571" units="cm"/>
      <inkml:brushProperty name="color" value="#E71224"/>
    </inkml:brush>
  </inkml:definitions>
  <inkml:trace contextRef="#ctx0" brushRef="#br0">97 161 6267,'-7'9'113,"3"0"0,-4-4-69,0 6 1,-4 1 0,3 1 0,0-3-55,4 3 1,-4 1 0,0 2 31,0 0 0,2 0 0,7 0-26,0 0 0,0 0 0,0 0 1,0 0-24,0 0 0,2-5 1,1 0-1,4 0 67,2-3 0,0 1 0,4-5 0,-3 1 4,3-1 1,-4 3 0,1-2-1,3-1 1,1-2 0,2-2-24,0 0 0,0 0 74,0 0 1,0-7 42,0-4 0,-1-3 0,-3-2-50,-1 0 1,-6 1 0,4 3 0,-2 1-32,-3-1 1,3-3-1,-2-1 1,1 0-59,1 0 0,-6 0 0,5 0 9,-4 0 0,-2 0 1,0 0-1,0 0-2,0 0 1,0 0-1,0 0 1,0 0-4,0 0 1,-6 0 0,-1 0-1,0 0-23,0 0 1,-6 5 0,4 0 0,-1 1-51,-1 1 0,0 0 0,-5 5 0,0-1 1,0 1 0,0 3 1,0 1-1,0 0 12,0 0 0,0 0 0,0 0 9,0 0 0,5 1 1,2 5 38,2 4 1,0-1-1,4 2 13,-3 1 0,1-3 0,5 2 83,0 2 0,5 1 0,2 0 0,1-1 65,-1-3 1,5-6 0,-1 1-1,3-1-32,2 1 1,0-3-1,0 3 1,0-3-14,0-2 1,0 0 0,0 0-148,0 0 1,0 0 0,0 0-422,0 0 171,-7 0-115,6 0 1,-12 0 0,6 2 404,-2 3 0,6 4 0,-4 7 0</inkml:trace>
</inkml:ink>
</file>

<file path=ppt/ink/ink2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15.414"/>
    </inkml:context>
    <inkml:brush xml:id="br0">
      <inkml:brushProperty name="width" value="0.08571" units="cm"/>
      <inkml:brushProperty name="height" value="0.08571" units="cm"/>
    </inkml:brush>
  </inkml:definitions>
  <inkml:trace contextRef="#ctx0" brushRef="#br0">209 417 7949,'-10'-17'-217,"1"5"0,3 3-208,-6 1 0,3-3 476,-3 5 0,1 0-8,-7 6 1,1 2 0,0 2 11,-1 2 0,7 7 1,1-1-1,0 3-1,1 2 0,5 1 1,-4-3-1,2-1-37,1-3 1,-1 1-1,6 5 1,0 1-7,0-1 1,2-6 0,4 1 1,5 1 1,5-5 0,1-2-124,0-4 1,1-2 0,-1 0 0,0 0-1,1 0 0,-1-8 0,0-3-483,1-5 504,-9-1 55,7 0 1,-12-1-1,5 1 1,-1-2 0,-2-3-1,0-3 34,-1-2 0,7-2 0,-6-5 0,-2 1 0,-2 4 0,-2-2 0,0 6 0,0 0 70,0 0 0,-2-4 1,-2 6 35,-2 2 0,-6 1 0,5 5-22,-3 3 0,4-1 0,-3 5 153,1-2-105,-6 7-42,12-5 1,-5 10 0,7 4-4,0 5 0,2 5 0,2 1 0,1 0-27,-1 1 0,-2 1 1,-2 2-1,0 4-3,0 2 0,6-4 0,0 4 0,-2 0 52,-3 0 1,1-4 0,2 4 0,4-1-18,2-5 0,-7 4 0,5-2 0,-2-2-38,0-2 0,1-1 1,-3-1-59,2 1 0,6-1 0,-7 0-85,-1 1 143,-2-9-666,-2-1 307,8-8 114,-6 8 1,6-6-608,-8 5 798,0-7 0,-8 0 0,-2 0 0</inkml:trace>
</inkml:ink>
</file>

<file path=ppt/ink/ink2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16.390"/>
    </inkml:context>
    <inkml:brush xml:id="br0">
      <inkml:brushProperty name="width" value="0.08571" units="cm"/>
      <inkml:brushProperty name="height" value="0.08571" units="cm"/>
    </inkml:brush>
  </inkml:definitions>
  <inkml:trace contextRef="#ctx0" brushRef="#br0">1 17 7975,'0'-9'139,"0"1"-89,0 8 0,0 8 0,0 3 0,0 5 0,0 1 0,0-5 0,0-1 0,2 3-43,3 1 0,-3 3 1,6-1-1,-2 0-87,0 1 1,1-1-1,-3 0 10,2 1-55,8-1 1,-11-2 22,9-3 0,-6-4 30,5-8 0,1-2 1,5-4 22,1-6 0,-1-3 1,2 0 79,4 3 1,-3-2 0,3 9 64,-4 1 1,-7 2-53,-1 2 0,1 0-32,5 0 1,-7 2 0,-3 2-12,1 1 1,-6 9 0,6-4-14,0-1 0,-7 7 5,5-5 1,-4 5 0,-2 1 5,0 0 1,-2-1-1,-2-3 1,-3-3-1,-3-2 1,-2 3 0,-5-5 0,0-2 0,-1 4 0,1-3 0,0-1-9,-1-2 0,1-4 0,0-2-58,-1-1 0,9-9 0,3 3-58,4-5 1,-4 5-1,0-1 1,2-2-321,3-1 1,8-4 444,5-4 0,11-4 0,4-8 0</inkml:trace>
</inkml:ink>
</file>

<file path=ppt/ink/ink2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16.758"/>
    </inkml:context>
    <inkml:brush xml:id="br0">
      <inkml:brushProperty name="width" value="0.08571" units="cm"/>
      <inkml:brushProperty name="height" value="0.08571" units="cm"/>
    </inkml:brush>
  </inkml:definitions>
  <inkml:trace contextRef="#ctx0" brushRef="#br0">0 18 7933,'0'-10'-74,"0"3"0,0 20 0,0 4 151,0 3 0,2 1 0,2 2 0,2 4 35,-2 0 1,-2 10 0,-2-7 0,0 1-11,0 2 0,0 0 0,0 2 1,0-1-21,0 1 1,0-6-1,0 0 1,0 0-73,0-2 1,0 0 0,0-6 0,0 2-23,0-2 1,0-1-1,0-3 1,0 0 10,0 1 0,0-1 1,0 0-358,0 1 1,0-1-205,0 0 0,2-1-11,3-5 0,-1-3 573,8-8 0,-1-8 0,7-1 0</inkml:trace>
</inkml:ink>
</file>

<file path=ppt/ink/ink2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17.391"/>
    </inkml:context>
    <inkml:brush xml:id="br0">
      <inkml:brushProperty name="width" value="0.08571" units="cm"/>
      <inkml:brushProperty name="height" value="0.08571" units="cm"/>
    </inkml:brush>
  </inkml:definitions>
  <inkml:trace contextRef="#ctx0" brushRef="#br0">1 105 7028,'2'11'521,"1"1"-401,3 2 1,0-5 0,-6 3 0,2 1 6,4 3 0,-2 1 0,5 0-56,-1 1 0,0-3 0,-5-1 0,3-3-155,-2 3 1,4-5 0,0 1-48,1-2 1,3-2 0,5-6 5,0 0 1,1 0-1,-1 0 73,0 0 1,1-8-1,-1-4 19,1-3 0,-9-3 0,-1 3 0,-2 2-47,-1 1 1,1 0 84,-6-5 0,0 5 497,0 1-447,0 7 0,0-2-26,0 12 0,2 4 0,2 7 2,2 0 1,0 1-1,-4-3 1,1-1 2,3-3 0,8 1 0,-3 5-27,5 1 1,-5-9 0,1-3 0,1-4-9,3-2 1,1 6 0,0-1-12,1-1 1,-1-4 0,0-4 0,-1-3 4,-5-3 1,3 4 0,-6-3 0,-1-1 1,1 0 0,-2-1 0,-6-7 4,0 1 1,0 0-1,0-1 1,0 1 0,0 0 1,-2-1-1,-4 1 0,-5 0 1,-3-1 0,1 1-156,1 0 1,2-1 0,-3 3 0,1 3-291,-1 6 0,-3-1 445,-1 1 0,7-8 0,3 5 0</inkml:trace>
</inkml:ink>
</file>

<file path=ppt/ink/ink2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17.924"/>
    </inkml:context>
    <inkml:brush xml:id="br0">
      <inkml:brushProperty name="width" value="0.08571" units="cm"/>
      <inkml:brushProperty name="height" value="0.08571" units="cm"/>
    </inkml:brush>
  </inkml:definitions>
  <inkml:trace contextRef="#ctx0" brushRef="#br0">0 0 8331,'8'10'0,"2"-3"-48,-1 1 1,7-4 0,-5 8-1,5 1 2,1 2 1,1 3-1,-3 1 1,-2 2-2,-1 2 1,0 1-1,5-7 1,-2 0-141,-3 1 1,1-1 0,-5-2 0,2-1-286,3-3 0,-3-5 472,1 6 0,1-8 0,5 3 0</inkml:trace>
</inkml:ink>
</file>

<file path=ppt/ink/ink2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18.166"/>
    </inkml:context>
    <inkml:brush xml:id="br0">
      <inkml:brushProperty name="width" value="0.08571" units="cm"/>
      <inkml:brushProperty name="height" value="0.08571" units="cm"/>
    </inkml:brush>
  </inkml:definitions>
  <inkml:trace contextRef="#ctx0" brushRef="#br0">104 0 7361,'-2'18'69,"-3"-1"1,1 0-1,-6 1 1,0-1-3,1 0 0,3 3 0,-4 1 1,1 2-166,-1-2 1,6-1-1,-3-5 1,1-2-390,0-1 0,0 0 487,6 5 0,0 0 0,0 1 0</inkml:trace>
</inkml:ink>
</file>

<file path=ppt/ink/ink2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18.637"/>
    </inkml:context>
    <inkml:brush xml:id="br0">
      <inkml:brushProperty name="width" value="0.08571" units="cm"/>
      <inkml:brushProperty name="height" value="0.08571" units="cm"/>
    </inkml:brush>
  </inkml:definitions>
  <inkml:trace contextRef="#ctx0" brushRef="#br0">261 18 8087,'-8'-10'-638,"5"3"0,-9 7 744,-2 0 0,-1 0 0,-2 0 79,-1 0 0,1 0 0,0 0 12,-1 0 0,1 2 1,0 3-81,-1 7 1,1 3 0,1 3 0,3-1-14,1 1 0,9-1 1,-3 0-90,4 1 0,2-7 0,2-1 1,4-3-62,5-3 1,5 4 0,1-2 0,0-2-82,1-2 0,5-2 0,2-2 0,0-2 87,0-2 1,-2-7-1,-6 1 1,1-3-24,-1-3 1,-5 1 0,-3 0 129,-1-1 1,0 9 0,-4 1 193,1 0 0,-1 6-211,-10-4 1,3 6-1,-7 6-41,2 6 0,2-3 0,6 3-346,0 1 0,0 3 1,0 1 195,0 1 1,8-3 0,2-2 140,-1-1 0,7 0 0,-6 5 0</inkml:trace>
</inkml:ink>
</file>

<file path=ppt/ink/ink2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19.432"/>
    </inkml:context>
    <inkml:brush xml:id="br0">
      <inkml:brushProperty name="width" value="0.08571" units="cm"/>
      <inkml:brushProperty name="height" value="0.08571" units="cm"/>
    </inkml:brush>
  </inkml:definitions>
  <inkml:trace contextRef="#ctx0" brushRef="#br0">34 278 8392,'7'-9'-1599,"-3"-7"1564,8 5 0,-6-3 0,3 1 144,-1 1 1,6 1-69,-3-7 1,-3 1-32,-2-1 1,-4 1-1,-2 0 96,0-1 0,0 7 0,0-1-36,0-1 1,0 3-1,-2 0-53,-4 3 0,-4-1 1,-7 4 45,-1-2 0,1 1 23,0 5 1,5 0-41,1 0 64,7 0 0,-2 7-32,12 5 1,3-2-1,11-1-71,3-1 0,-4 3 1,4-5-1,-3-2 9,-3-2 1,6-2 0,0 0 0,-2 0-61,-1 0 0,-3 0 0,0 0 0,1 0-90,-1 0 1,0 0 0,1 0 0,-3-2-27,-3-4 184,3 4 146,-13-5-104,6 7 24,-8 0 0,0 2 0,0 3-54,0 7 1,6-2 0,-1 1 20,-1 3 0,-2 1 0,-2 2 1,2 1 17,4-1 0,-4-5 0,6-1-59,-1 3 0,1 1 0,5 1-56,-1-5 1,0 3-81,5-9 1,0 1 0,1-6-41,-1 0 1,-2-2-1,-1-2 1,-3-3 78,3-3 0,-4-1 0,-1-7 0,1 1-34,0 0 1,-5-1 0,5 1 0,-2-1 92,-4 1 0,-3 6 0,-1-1 0,0-2 77,0-1 0,0 3 73,0 1 1,0 5 25,0-5 0,2 9-63,4 2 1,-4 7 0,4 11 7,-4-1 1,0 0 0,2 1-1,1-1-76,-1 0 0,4 1 0,-2-1 0,0 1-56,1-1 1,-3-6 0,6 1-1,-1 0-36,1-3 0,-4 1-676,5-4 0,-5-4 745,6 3 0,-1-3 0,7-2 0</inkml:trace>
</inkml:ink>
</file>

<file path=ppt/ink/ink2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19.600"/>
    </inkml:context>
    <inkml:brush xml:id="br0">
      <inkml:brushProperty name="width" value="0.08571" units="cm"/>
      <inkml:brushProperty name="height" value="0.08571" units="cm"/>
    </inkml:brush>
  </inkml:definitions>
  <inkml:trace contextRef="#ctx0" brushRef="#br0">18 35 7799,'0'-17'-1339,"-8"7"1209,6 2 0,-5 10 0,8 4 130,5 5 0,4 5 0,7 1 0</inkml:trace>
</inkml:ink>
</file>

<file path=ppt/ink/ink2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20.128"/>
    </inkml:context>
    <inkml:brush xml:id="br0">
      <inkml:brushProperty name="width" value="0.08571" units="cm"/>
      <inkml:brushProperty name="height" value="0.08571" units="cm"/>
    </inkml:brush>
  </inkml:definitions>
  <inkml:trace contextRef="#ctx0" brushRef="#br0">226 70 7482,'-8'-17'-67,"5"1"0,-9 5 233,-1 5 1,-3-2 0,-1 2 6,-1 3 0,1 1 0,0 2-73,-1 0 0,3 2 0,1 1 0,3 5-32,-3 2 1,5-4 0,-1 5-1,2 3-105,4 1 1,3 2 0,1 1 0,0-1 36,0 0 1,0 1 0,1-1-50,5 1 1,4-1 0,7-2-89,1-3 1,-7-4 0,1-8 50,1 0 0,3 0 0,-1-2-38,-3-4 0,3-4 0,-5-7 74,-1 0 0,5-1 1,-6 1-1,-1-1-1,1 1 0,-2 0 200,-6-1 0,2 3 376,4 3-495,-5 5 1,7 14 0,-6 5 13,4 3 1,-4 3 0,4-1-129,-4 0 1,-1 1-1,5-1-123,6 1 0,-3-3 1,1-2-1,0-3-231,-1-2 0,3-2 0,5-6 438,1 0 0,-1 0 0,0 0 0,8-16 0,2-3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3:25.083"/>
    </inkml:context>
    <inkml:brush xml:id="br0">
      <inkml:brushProperty name="width" value="0.08571" units="cm"/>
      <inkml:brushProperty name="height" value="0.08571" units="cm"/>
      <inkml:brushProperty name="color" value="#E71224"/>
    </inkml:brush>
  </inkml:definitions>
  <inkml:trace contextRef="#ctx0" brushRef="#br0">176 1 6427,'-10'0'60,"-1"0"1,6 0 0,-4 2-28,2 3 1,-6-3-11,3 3 1,-5 2-1,1 0 22,3 2 1,-3-3 14,3 4 0,2-4 0,1 4-23,0 3 0,-2-4 0,4 2-2,3 1 1,1 2-1,2 2 19,0 0 1,0-5-1,2-2-4,3-2 0,4 4 0,5-4-6,-3 2 0,3-6 0,-3 3-33,3-5 1,-3 5 0,0-1-89,1-1 1,2-2-1,2-2-368,0 0 1,0 0 444,0 0 0,8-8 0,1-1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1:14.958"/>
    </inkml:context>
    <inkml:brush xml:id="br0">
      <inkml:brushProperty name="width" value="0.08571" units="cm"/>
      <inkml:brushProperty name="height" value="0.08571" units="cm"/>
      <inkml:brushProperty name="color" value="#E71224"/>
    </inkml:brush>
  </inkml:definitions>
  <inkml:trace contextRef="#ctx0" brushRef="#br0">65 1 7377,'0'16'108,"0"0"1,0 0 0,0 0-5,0 0 1,-5 0-1,-1 0 1,3 0-29,1 0 1,0 0 0,-1 0 0,-3 2-322,3 3 0,1-3 0,0 3 0,-1-3-663,-3-2 908,1 0 0,-2 0 0,-2 0 0</inkml:trace>
</inkml:ink>
</file>

<file path=ppt/ink/ink2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20.662"/>
    </inkml:context>
    <inkml:brush xml:id="br0">
      <inkml:brushProperty name="width" value="0.08571" units="cm"/>
      <inkml:brushProperty name="height" value="0.08571" units="cm"/>
    </inkml:brush>
  </inkml:definitions>
  <inkml:trace contextRef="#ctx0" brushRef="#br0">52 35 7271,'-15'-7'168,"4"-5"0,1 4-67,4 3-88,4 3 1,-6 9 0,8 5-1,2 3 84,4 3 1,-4-1 0,4 0-1,-4 1-63,-2-1 0,6 6 1,-1 0-1,-1 1-62,-2 1 1,-2-6 0,0 4 0,0-4 21,0-1 0,6-7 1,0 1 67,-2 1-4,5-5 0,1 0-22,7-8 0,1-2 0,1-2-94,4-2 0,-4-2 0,4 5 0,-3-3 65,-3 2 0,0 2 1,1 2 45,-1 0 0,-5 0 0,-3 2-43,-1 4 0,4 3 0,-7 9 0,1-1-2,2 0 0,-6 1 0,4-1 0,-5 0-20,-1 1 0,0-7 0,-1 1 0,-3 1-6,-2 3 1,-8-1-1,3-1 1,-5-3 30,-1 3 0,6-6 0,-1-3 1,-2-3 13,-1-2 0,-8 0 0,0 0 0,2 0-10,1 0 0,3 0 0,0 0 0,-1-2-24,1-3 1,1 1 0,3-8-126,1-1 1,3-3 0,-3-1-145,6 0 1,4 5-1,2 0 89,0-1 0,8-3 0,4-1 0,3 0 187,2-1 0,9 1 0,1-8 0,7-2 0</inkml:trace>
</inkml:ink>
</file>

<file path=ppt/ink/ink2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20.933"/>
    </inkml:context>
    <inkml:brush xml:id="br0">
      <inkml:brushProperty name="width" value="0.08571" units="cm"/>
      <inkml:brushProperty name="height" value="0.08571" units="cm"/>
    </inkml:brush>
  </inkml:definitions>
  <inkml:trace contextRef="#ctx0" brushRef="#br0">0 78 8300,'0'-18'-254,"0"1"0,0 5 284,0 1 212,0-1 1,6 5-135,0 7 0,0 7 0,-6 11 1,2 1-25,3 4 0,-3-2 0,4 6 1,-4 0-64,-2 0 0,0-4 0,0 6 0,0 0-46,0-2 1,0 4-1,0-6 1,0 0-54,0 0 0,0-2 1,2-3-1,2 1-267,2 2 0,-1 0 0,-5-5-316,0-1 1,6-6 660,0 1 0,7-8 0,-3 4 0</inkml:trace>
</inkml:ink>
</file>

<file path=ppt/ink/ink2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21.332"/>
    </inkml:context>
    <inkml:brush xml:id="br0">
      <inkml:brushProperty name="width" value="0.08571" units="cm"/>
      <inkml:brushProperty name="height" value="0.08571" units="cm"/>
    </inkml:brush>
  </inkml:definitions>
  <inkml:trace contextRef="#ctx0" brushRef="#br0">35 87 8129,'2'10'-902,"4"-4"1,3-4 867,9-2 0,-1-2 61,0-4 0,-5 4 0,-2-6 50,-3 1 0,5 3 0,-6-8 6,-3-1 1,-1 3 72,-2-1 1,-5 5 0,-3-4 3,-2 2 1,4 3-1,-5 5-53,-3 0 1,5 0 0,-3 2-18,-1 3 1,-1 5 0,1 7-72,1 1 0,2-1 0,-1 0 0,5 1-82,4-1 1,2 0 0,0 1-73,0-1 1,2-1 0,2-3 0,4-3 27,1-3 1,3 1-1,5-4 1,1 2-119,-1-2 1,6-2 0,2-4-1,0-2 225,0-2 0,4-7 0,-4 1 0,0-5 0,0-7 0,6-3 0,-4-7 0</inkml:trace>
</inkml:ink>
</file>

<file path=ppt/ink/ink2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21.651"/>
    </inkml:context>
    <inkml:brush xml:id="br0">
      <inkml:brushProperty name="width" value="0.08571" units="cm"/>
      <inkml:brushProperty name="height" value="0.08571" units="cm"/>
    </inkml:brush>
  </inkml:definitions>
  <inkml:trace contextRef="#ctx0" brushRef="#br0">191 1 8275,'-17'0'-109,"0"0"0,5 0 0,0 1 51,-1 5 1,3-2 163,-1 8 1,7-1-249,-2 7 1,4-1 41,2 0 1,8 1 85,3-1 1,5-2 0,-1-1 7,-3-2 0,1-7 1,-5 5-1,0 0 3,0-1 1,-1-3 0,-3 6-11,2 1 1,0-3 0,-6 1 4,0 3 1,-2-5 3,-4 3 0,-4-8 0,-7 2-106,0-4 1,-1 3 0,1 1 70,0-2 0,-1-2 1,1-4-183,-1-4 0,7 2 0,1-7 1,1-1 220,-1 3 0,6-15 0,-4 5 0</inkml:trace>
</inkml:ink>
</file>

<file path=ppt/ink/ink2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22.083"/>
    </inkml:context>
    <inkml:brush xml:id="br0">
      <inkml:brushProperty name="width" value="0.08571" units="cm"/>
      <inkml:brushProperty name="height" value="0.08571" units="cm"/>
    </inkml:brush>
  </inkml:definitions>
  <inkml:trace contextRef="#ctx0" brushRef="#br0">383 18 8189,'17'-8'-765,"0"6"0,1-4 815,-1 4 0,0 2 1,1 2 109,-1 4 0,-1-2 0,-3 7-88,-1 3 0,-3 1 0,5 5 0,-5 1-53,-1 2 1,-2 6 0,-6-4 0,2 2-45,4 4 1,-4 2-1,3 1 1,-3 1 154,-2 0 0,0 1 0,0 3-209,0 1 0,0 1 108,0-6 1,-2-1-9,-3 1 0,3-2 0,-6-2 0,0-2 354,-3 1-328,3-5 11,-8 8 68,7-13 0,-7 10-75,5-6 1,-8 4 0,3-4-1,-1-3-11,-4-2 0,-1-2 1,5 1-31,0-1 0,-1-5 0,1-3 0,0 1 0,-1-2-4,1-1 1,0 5 0,-1-6-106,1-2 0,-1-2-308,1-2 198,0 0-21,-1 0 1,-5 0-656,0 0 614,0-8-83,6 6 354,-8-14 0,-2-1 0,-8-10 0</inkml:trace>
</inkml:ink>
</file>

<file path=ppt/ink/ink2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30.675"/>
    </inkml:context>
    <inkml:brush xml:id="br0">
      <inkml:brushProperty name="width" value="0.08571" units="cm"/>
      <inkml:brushProperty name="height" value="0.08571" units="cm"/>
    </inkml:brush>
  </inkml:definitions>
  <inkml:trace contextRef="#ctx0" brushRef="#br0">0 1 5907,'0'9'0,"0"-1"0</inkml:trace>
</inkml:ink>
</file>

<file path=ppt/ink/ink2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30.976"/>
    </inkml:context>
    <inkml:brush xml:id="br0">
      <inkml:brushProperty name="width" value="0.08571" units="cm"/>
      <inkml:brushProperty name="height" value="0.08571" units="cm"/>
    </inkml:brush>
  </inkml:definitions>
  <inkml:trace contextRef="#ctx0" brushRef="#br0">0 18 7242,'0'-9'-904,"0"1"351,0 8 553,0 0 0,0 8 0,0 1 0</inkml:trace>
</inkml:ink>
</file>

<file path=ppt/ink/ink2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31.527"/>
    </inkml:context>
    <inkml:brush xml:id="br0">
      <inkml:brushProperty name="width" value="0.08571" units="cm"/>
      <inkml:brushProperty name="height" value="0.08571" units="cm"/>
    </inkml:brush>
  </inkml:definitions>
  <inkml:trace contextRef="#ctx0" brushRef="#br0">1 35 7479,'0'-12'1112,"0"1"-276,0 7-742,0-4 1,6 10 0,1 4 6,3 5 1,-6 5 0,4 1 0,-3 1-14,1-1 0,2 0 0,-4 1 0,3-1-151,3 0 1,-4 3 0,5 1 0,1 2 70,-2-2 0,5 4 0,-5-2 0,1-1 15,1-3 0,-1-2 0,5 1 0,-3-1-30,-1 0 1,-1 1 0,7-3-18,-1-3 0,-5-3 0,-1-5 6,3 2 1,-5 0-1,3-6 68,1 0 1,-5-2-23,-2-4 0,2 2 0,-3-7 1,-1-3-1,0-1-15,2-3 0,-4 1 0,4 0 0,-2-3-17,1-3 0,-3-2 1,6-4-1,-2 4 3,0 0 1,-1 6-1,-3-4 1,2 3-99,2 3 1,0 0 5,-6-1-815,0 1-1218,0 7 2126,7 3 0,3 14 0,7 3 0</inkml:trace>
</inkml:ink>
</file>

<file path=ppt/ink/ink2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31.860"/>
    </inkml:context>
    <inkml:brush xml:id="br0">
      <inkml:brushProperty name="width" value="0.08571" units="cm"/>
      <inkml:brushProperty name="height" value="0.08571" units="cm"/>
    </inkml:brush>
  </inkml:definitions>
  <inkml:trace contextRef="#ctx0" brushRef="#br0">1 25 7173,'0'-9'1295,"5"-1"-966,1 4 1,2 6-211,-2 0 0,-4 2 0,3 10 0,-3 1-41,-2 3 0,0 1 0,0 0 1,0 3-69,0 3 1,0-4 0,0 6-1,0-2-9,0 0 1,0 0 0,0-5 0,0-1-291,0 1 1,0-1 0,0 0-218,0 1 0,0-7 126,0 1 380,0-8 0,8 3 0,2-7 0</inkml:trace>
</inkml:ink>
</file>

<file path=ppt/ink/ink2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32.184"/>
    </inkml:context>
    <inkml:brush xml:id="br0">
      <inkml:brushProperty name="width" value="0.08571" units="cm"/>
      <inkml:brushProperty name="height" value="0.08571" units="cm"/>
    </inkml:brush>
  </inkml:definitions>
  <inkml:trace contextRef="#ctx0" brushRef="#br0">1 18 7651,'9'-8'554,"-1"6"-358,-8-5 0,2 7 0,2 2-129,2 3 0,-1 5 0,-3 7 0,2 1-79,2-1 1,0 6 0,-6 0 0,0 0 56,0 2 0,0-3 1,0 5-1,0-2-185,0-4 0,0-2 1,0-1-1,0-1-97,0 0 0,0 1-1313,0-1 1550,0 0 0,7-7 0,3-2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1:25.122"/>
    </inkml:context>
    <inkml:brush xml:id="br0">
      <inkml:brushProperty name="width" value="0.08571" units="cm"/>
      <inkml:brushProperty name="height" value="0.08571" units="cm"/>
      <inkml:brushProperty name="color" value="#E71224"/>
    </inkml:brush>
  </inkml:definitions>
  <inkml:trace contextRef="#ctx0" brushRef="#br0">241 257 7541,'-16'0'-1047,"5"0"1091,1 0 0,-1 0 0,-5 0 36,0 0 1,5 0 0,0 0 21,-1 0 0,-2 0-92,-2 0 1,5 0-1,2 1 1,0 3-57,0 1 1,4 8 60,-6-3 0,8 5 1,-3 1-61,4 0 1,2 0 0,0 0 49,0 0 1,0 0 25,0 0 0,0 0 0,2-2 82,4-3 0,-3-4 0,8-7-27,1 0 1,3 0 0,1 0-3,0 0 1,0 0-1,0 0-29,0 0 0,-2-2 0,-2-1 0,-3-4-5,-1-2 1,2 3 0,-4-4-29,-3-3 1,-1-1-1,0-2 14,3 0 0,-3 0 1,3 0-1,-3 0 8,-2 0 0,0 0 0,0 0 0,0 0-11,0 0 0,-2 0 1,-1 0-1,-3-1-9,3 1 1,-4 0-1,-1 2 1,1 2-21,0 1 0,-5 0 0,3-5-23,0 0 1,-4 6 0,6-1 0,-2-2 1,-1 4 0,-6 1-36,0 0 0,5-2-167,0 4 1,6 1-272,-6 5 0,6 0-476,-6 0 967,0 0 0,-5 0 0,0 0 0</inkml:trace>
</inkml:ink>
</file>

<file path=ppt/ink/ink2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32.457"/>
    </inkml:context>
    <inkml:brush xml:id="br0">
      <inkml:brushProperty name="width" value="0.08571" units="cm"/>
      <inkml:brushProperty name="height" value="0.08571" units="cm"/>
    </inkml:brush>
  </inkml:definitions>
  <inkml:trace contextRef="#ctx0" brushRef="#br0">0 52 7789,'10'-11'-792,"-2"1"959,-1 2 1,3-3 123,7 5 0,1 0 0,-1 6-189,1 0 1,-7 0 0,1 0-1,1 0-43,3 0 0,-5 0 1,1 0-1,1 0-185,3 0 1,1 0-340,0 0 0,1 0-142,-1 0 1,-7 2 77,-5 4 529,-3 4 0,-9 7 0,-3 0 0</inkml:trace>
</inkml:ink>
</file>

<file path=ppt/ink/ink2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32.650"/>
    </inkml:context>
    <inkml:brush xml:id="br0">
      <inkml:brushProperty name="width" value="0.08571" units="cm"/>
      <inkml:brushProperty name="height" value="0.08571" units="cm"/>
    </inkml:brush>
  </inkml:definitions>
  <inkml:trace contextRef="#ctx0" brushRef="#br0">0 17 7974,'12'2'-634,"0"2"874,1 2 1,-3 0 0,1-6 0,3 0-107,1 0 1,3 0 0,-1 0 0,0 0-191,1 0 0,1 0 1,2-2-1,2-2-161,-2-2 0,5 0 1,-3 6-1,-2 0 217,-2 0 0,6-7 0,2-3 0</inkml:trace>
</inkml:ink>
</file>

<file path=ppt/ink/ink2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33.375"/>
    </inkml:context>
    <inkml:brush xml:id="br0">
      <inkml:brushProperty name="width" value="0.08571" units="cm"/>
      <inkml:brushProperty name="height" value="0.08571" units="cm"/>
    </inkml:brush>
  </inkml:definitions>
  <inkml:trace contextRef="#ctx0" brushRef="#br0">1 36 7907,'0'-12'-390,"0"1"833,0 7 1,1-4-353,5 8 0,4 0 0,5 2 0,-1 2 29,-3 2 1,1-1-1,5-3 1,1 2-29,-1 2 0,0 2 1,3-5-1,1 3-143,2-2 1,0 4-1,-6-2 1,3-1 21,3 3 0,-4-6 0,4 6 0,-3-3-55,-3 1 1,0 6 0,1-6 34,-1-3 0,0 1 1,1 0-32,-1 2 0,-5 0 36,-1-6 1,1 6-10,5-1 0,-7 3 46,-4-2 1,-5-2-6,-1 7 0,-1-7 1,-3 4 58,-2 0 0,-8-7 36,3 5 0,1 2 1,-1-2-17,-3-2 1,-1 3 0,-3 1-15,1 2 1,0-5 0,-1 5 0,1 0-6,0-1 1,-1 1-1,1 4 1,0-5 16,-1-1 1,1 5 0,-1-1 0,1 1-57,0-1 0,5 1 0,3-5 0,-1 0-153,0 0 1,6 5-303,-1-1-1010,3-5 1456,2 1 0,15-8 0,4 0 0</inkml:trace>
</inkml:ink>
</file>

<file path=ppt/ink/ink2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34.008"/>
    </inkml:context>
    <inkml:brush xml:id="br0">
      <inkml:brushProperty name="width" value="0.08571" units="cm"/>
      <inkml:brushProperty name="height" value="0.08571" units="cm"/>
    </inkml:brush>
  </inkml:definitions>
  <inkml:trace contextRef="#ctx0" brushRef="#br0">33 1 6858,'0'11'1080,"0"1"-926,0 1 0,0 3 0,0 1-74,0 0 0,0 1 1,0-1-1,0 0-29,0 1 0,0-7 1,0 1-1,-1 1-4,-5 3 1,4-5-1,-4 1 10,4 1 0,2 3 0,-2 1 73,-4 1 1,4-7-4,-3 1 0,5-8-78,5 1 0,-1-3 0,8-2-57,1 0 1,3 0 0,1 0 50,1 0 1,-1 0 0,0 0-29,1 0 1,-1 0 0,0 0-1,1 0-3,-1 0 1,6 0 0,0 0 0,-2 0 8,-1 0 1,-3 0 0,2 0 0,3 0-25,1 0 0,2 0 0,-4 0 1,2 0-73,-2 0 0,-1 0 0,-3 0 38,0 0 0,1 0 0,-1-2-322,0-3 1,-5 3-955,0-4 644,-9 4 0,5 0 669,-8-4 0,0 4 0,-8-13 0,-1 5 0</inkml:trace>
</inkml:ink>
</file>

<file path=ppt/ink/ink2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34.501"/>
    </inkml:context>
    <inkml:brush xml:id="br0">
      <inkml:brushProperty name="width" value="0.08571" units="cm"/>
      <inkml:brushProperty name="height" value="0.08571" units="cm"/>
    </inkml:brush>
  </inkml:definitions>
  <inkml:trace contextRef="#ctx0" brushRef="#br0">53 34 7573,'0'-18'91,"0"9"0,0 3 32,0 12 0,2 1 1,1 7 50,3-3 0,0 1-43,-6 5 1,0 1-1,0-1-54,0 0 0,0 1 0,0-1 0,0 0 21,0 1 0,0-1 1,0 1-7,0-1 0,0-6 0,0 1-14,0 2 1,0 1-1,0 2 90,0 1-309,0-1 202,0-7 4,0 5-33,0-13 0,0 13 0,0-3 7,0 3 0,0-3 0,0 0-22,0 1 0,0-3 1,0 1-42,0 3-181,0-7-123,0 9-559,0-14-240,0 6 674,-8-8 0,4-6 0,-7 0 453,-3 2 0,-1-6 0,-2 1 0</inkml:trace>
</inkml:ink>
</file>

<file path=ppt/ink/ink2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37.997"/>
    </inkml:context>
    <inkml:brush xml:id="br0">
      <inkml:brushProperty name="width" value="0.08571" units="cm"/>
      <inkml:brushProperty name="height" value="0.08571" units="cm"/>
    </inkml:brush>
  </inkml:definitions>
  <inkml:trace contextRef="#ctx0" brushRef="#br0">1 52 7397,'12'0'222,"-1"0"-31,3 0-160,1 0 1,-3 0-1,-1 0 1,3 0 17,1 0 1,2 0 0,1 0-67,-1 0 1,6-2-1,2-2 1,2-1-1,2 1 6,-2 2 0,6-4 0,-6 0 1,2 2-47,0 2 1,-6-3 0,4-1 0,-2 2-9,-4 2 0,-7 2 1,-3 0-1,3 0-412,1 0 1,-3 0-206,-1 0 682,-7 0 0,4 8 0,-8 1 0</inkml:trace>
</inkml:ink>
</file>

<file path=ppt/ink/ink2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38.275"/>
    </inkml:context>
    <inkml:brush xml:id="br0">
      <inkml:brushProperty name="width" value="0.08571" units="cm"/>
      <inkml:brushProperty name="height" value="0.08571" units="cm"/>
    </inkml:brush>
  </inkml:definitions>
  <inkml:trace contextRef="#ctx0" brushRef="#br0">33 18 7947,'-18'9'-226,"9"-1"1,3-8 364,12 0 1,3 0 0,9 0-57,-1 0 0,2 0 0,3 0 0,1 0-45,-2 0 1,-2 0-1,1 0 1,1 0-57,2 0 1,6 0-1,-6 0 1,-2 0-175,-2 0 0,5 0 1,-1 0-226,-2 0 0,-2 0 0,-1-2 417,-1-4 0,-5 4 0,-1-3 0,-7-5 0,4 0 0</inkml:trace>
</inkml:ink>
</file>

<file path=ppt/ink/ink2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38.684"/>
    </inkml:context>
    <inkml:brush xml:id="br0">
      <inkml:brushProperty name="width" value="0.08571" units="cm"/>
      <inkml:brushProperty name="height" value="0.08571" units="cm"/>
    </inkml:brush>
  </inkml:definitions>
  <inkml:trace contextRef="#ctx0" brushRef="#br0">0 18 8037,'12'-9'-719,"0"3"0,-1 4 835,7 2 1,-1 2 0,0 4-71,1 5 1,-1-1-1,-2 1 1,-1 1-12,-3-2 1,-1 5 0,4-3-1,-5 5-5,-1 6 0,0-4 1,-5 6-1,3-1-22,-2-1 1,-2 2-1,-2-4 1,0 2-3,0-2 1,0-1 0,0-3 0,0 0 38,0 1 0,-2-1 1,-2 0 23,-2 1 1,-7-1 0,3 0 17,1 1 1,-7-9 0,5-1-281,-5 0 0,5-4-730,-1 7 923,8-7 0,-3-4 0,7-10 0</inkml:trace>
</inkml:ink>
</file>

<file path=ppt/ink/ink2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39.617"/>
    </inkml:context>
    <inkml:brush xml:id="br0">
      <inkml:brushProperty name="width" value="0.08571" units="cm"/>
      <inkml:brushProperty name="height" value="0.08571" units="cm"/>
    </inkml:brush>
  </inkml:definitions>
  <inkml:trace contextRef="#ctx0" brushRef="#br0">0 539 7587,'18'7'-463,"-7"-5"567,1 4 0,-6-2 0,5 0-3,3 1 1,-5 1 0,3-6-91,1 0 0,3 0 0,1 0-13,0 0 0,-5 0 0,0 0 5,1 0 0,3-6 1,1-1-1,-2-3-22,-3-3 0,3-3 1,-3-1-1,3-1-30,3 1 1,-7-2-1,-1-2 1,-1-3 32,1 3 1,-4-4 0,4 2 14,-3 2 0,-1-4 0,-6 2 0,0 1 0,0 3 15,0 2 0,-2-1 1,-2 1-1,-2 0 28,3-1 0,-5 1 1,0 0-7,-1-1 0,5 7 1,-2-1-1,2 1 146,-2 1-120,4-5 0,-5 11 1,5-6 38,-4 2-104,4 3 1,-8 10-1,6 3 1,-1 2 47,1 3 0,2-1 1,0 3-1,-2 5 5,-2-1 1,1 0 0,5-2-1,0 1 8,0-1 1,2 6 0,1 0-1,3-1 23,-2-3 0,4 4 1,-1 0-1,1-2 26,0-1 0,5-3 0,-3 0 0,2 1-79,-1-1 1,-5 6-1,4 0 1,-1-3-78,1-7 1,-4 3 0,3-5 0,1 3-241,0-3 0,1 5 1,6-7-48,1 1 0,-1 0 0,2-7 0,3 3 336,1-2 0,8-10 0,-4-3 0</inkml:trace>
</inkml:ink>
</file>

<file path=ppt/ink/ink2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40.074"/>
    </inkml:context>
    <inkml:brush xml:id="br0">
      <inkml:brushProperty name="width" value="0.08571" units="cm"/>
      <inkml:brushProperty name="height" value="0.08571" units="cm"/>
    </inkml:brush>
  </inkml:definitions>
  <inkml:trace contextRef="#ctx0" brushRef="#br0">70 105 7590,'0'-12'-773,"0"1"860,0 7 1,0-2 0,-2 10 128,-3 2 0,1 7 0,-6-1-62,2 3 1,-3-3 0,3 0 73,-2 1 1,7 2-130,-3 3 1,4-7-88,2 1 0,2-2 0,4 1 1,5-5 32,5-4 0,1 4 0,0-1 0,1-1-90,-1-2 0,6-2 1,0 0-1,-2 0-44,-1 0 0,3 0 1,0-2-1,-2-2 52,-2-1 1,-1-7-1,-1 4 30,1-1 0,-1-3 0,-2-5 1,-3-1 14,-6 1 0,1 0 0,-1-1 1,-2 1-3,-2 0 1,-4 1-1,-4 3 1,-5 3-2,-5 2 1,-1-3 0,0 3-1,-1 0-97,1 1 1,-6 1-1,0 6 1,1 0-106,3 0 1,2 0-1,-1 0 1,1 2-130,0 4 1,5-2 0,2 7 325,3 3 0,1-7 0,6 9 0,0-7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1:25.713"/>
    </inkml:context>
    <inkml:brush xml:id="br0">
      <inkml:brushProperty name="width" value="0.08571" units="cm"/>
      <inkml:brushProperty name="height" value="0.08571" units="cm"/>
      <inkml:brushProperty name="color" value="#E71224"/>
    </inkml:brush>
  </inkml:definitions>
  <inkml:trace contextRef="#ctx0" brushRef="#br0">1 1 7684,'11'0'-192,"-1"0"0,-4 0 241,4 0 0,1 0-102,5 0 0,-5 0 180,0 0 0,-1 0-31,6 0 0,0 0-82,0 0 0,0 5 0,-1 2-53,-5 2 1,5-5 0,-7 3-14,1 0 1,-2-3-1,-5 5 1,2-1 8,1 1 1,1-3 0,-6 4-26,0 3 1,-2-1 0,-2 1 12,-1-2 0,-6-1 0,4 4 1,0-1 3,0-2 0,0-6 77,1 6 0,4-1 53,-3 6 1,2-7-42,-3-3 1,4-3 65,-3 3-25,3-5 0,4 6-7,3-7 0,-1 0 0,7 0 19,1 0 0,-3 0 0,2 0 53,1 0 0,-3 0-73,2 0 0,0 0-186,5 0 0,-6 0-277,1 0 1,-6 0 43,6 0 348,-7 0 0,10 0 0,-5 0 0</inkml:trace>
</inkml:ink>
</file>

<file path=ppt/ink/ink2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40.531"/>
    </inkml:context>
    <inkml:brush xml:id="br0">
      <inkml:brushProperty name="width" value="0.08571" units="cm"/>
      <inkml:brushProperty name="height" value="0.08571" units="cm"/>
    </inkml:brush>
  </inkml:definitions>
  <inkml:trace contextRef="#ctx0" brushRef="#br0">192 53 8020,'-18'0'-80,"7"0"1,-1 0-1,-1 0-8,-3 0 0,5 0 1,-1 0 233,-1 0 0,-3 5 0,-1 3-59,0 2 1,5 1 0,2 7-20,3-1 1,1 0 0,6 1-14,0-1 0,6 0 0,1-1 0,3-3-102,3-1 0,3-6 1,1 3-17,1-1 0,-1-2 1,0-6-1,1 0-30,-1 0 1,0 0-1,1 0 1,-1-2 27,0-4 0,1 2 0,-3-7 0,-1-3 32,-3-1 0,1-3 0,3 1 0,-3 0 35,-6-1 0,1 1 0,-1 0 9,-2-1 0,-2 1 1,-4 2-1,-4 1-10,-5 3 0,-5 5 0,-1-4 1,-1 2-53,1 5 1,0 1-1,-1 2 1,1 0-119,0 0 1,-1 0 0,1 0-475,0 0 643,-1 7 0,1 3 0,0 7 0</inkml:trace>
</inkml:ink>
</file>

<file path=ppt/ink/ink2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40.847"/>
    </inkml:context>
    <inkml:brush xml:id="br0">
      <inkml:brushProperty name="width" value="0.08571" units="cm"/>
      <inkml:brushProperty name="height" value="0.08571" units="cm"/>
    </inkml:brush>
  </inkml:definitions>
  <inkml:trace contextRef="#ctx0" brushRef="#br0">0 10 7864,'0'-10'43,"0"16"1,2 11 27,4 3 1,-4-1 0,6-2 0,-2 1-29,-1-1 0,7 0 0,-6 1 1,-1-1-53,3 0 1,-6 1-1,4-1 1,-4 0-135,-2 1 0,6-1 1,-1 0-272,-1 1 0,-2-1-249,-2 0 663,0-7 0,8-2 0,1-8 0</inkml:trace>
</inkml:ink>
</file>

<file path=ppt/ink/ink2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41.289"/>
    </inkml:context>
    <inkml:brush xml:id="br0">
      <inkml:brushProperty name="width" value="0.08571" units="cm"/>
      <inkml:brushProperty name="height" value="0.08571" units="cm"/>
    </inkml:brush>
  </inkml:definitions>
  <inkml:trace contextRef="#ctx0" brushRef="#br0">174 17 7063,'9'-7'-155,"7"5"649,-5-4-456,-3 4 1,0 4 0,-8 4 0,0 5-36,0 5 0,-2 1 1,-4 1-12,-5-1 0,-5 0 1,-1 1-1,-1-3 23,1-3 1,-2 3-1,-2-5-25,-3-1 0,1 5 0,6-8 472,0-3-230,7 7-201,2-8 1,10 6 0,4-8-1,6 0 33,3 0 1,2 0-1,1 0 1,-1 0 5,0 0 0,1 0 0,-1 2 0,0 3 0,1 7 0,3-2 0,-2 1 0,-1 1-2,3-3 1,-4 7 0,6-7-1,-3 3-25,-3 0 1,0-7 0,1 7 15,-1 1 0,0 1 1,-1-1-359,-5-1 0,3-6-1140,-8 5 81,7-7 1358,-11 4 0,6-8 0,-8 0 0</inkml:trace>
</inkml:ink>
</file>

<file path=ppt/ink/ink2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42.100"/>
    </inkml:context>
    <inkml:brush xml:id="br0">
      <inkml:brushProperty name="width" value="0.08571" units="cm"/>
      <inkml:brushProperty name="height" value="0.08571" units="cm"/>
    </inkml:brush>
  </inkml:definitions>
  <inkml:trace contextRef="#ctx0" brushRef="#br0">313 157 7069,'10'-8'-251,"-4"-4"1,-5 3-1,-1-3 347,0-1 0,0 3 1,0-2 9,0-1 1,-1 3 0,-5-1-68,-6-3 1,-3 5-48,-3-3 1,1 8 0,0-2 0,-1 4 0,1 2 70,0 0 0,-1 0 0,1 0 1,0 0 69,-1 0 1,7 0-1,-1 0 40,-1 0 0,-3 0-138,-1 0 0,5 8 0,3 4 0,1 3 29,4 2 0,0 3 1,0 1-1,-1 4-78,1 2 0,2 2 0,2 6 1,0-1 26,0 1 1,0 0-1,0-3 1,0 1-19,0 2 1,0-10-1,2 10 1,2-4-29,1-4 0,1 3 0,-6-4 0,2-1-79,4 0 1,-4-2-1,5-6 1,-1 0-32,0 1 1,0-1 0,-6 1-367,0-1 0,6-6 509,-1 1 0,-7 0 0,-7 5 0</inkml:trace>
</inkml:ink>
</file>

<file path=ppt/ink/ink2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42.932"/>
    </inkml:context>
    <inkml:brush xml:id="br0">
      <inkml:brushProperty name="width" value="0.08571" units="cm"/>
      <inkml:brushProperty name="height" value="0.08571" units="cm"/>
    </inkml:brush>
  </inkml:definitions>
  <inkml:trace contextRef="#ctx0" brushRef="#br0">0 87 7853,'2'-10'-543,"4"5"0,-2 3 615,7 2 0,1-6 0,5 0 8,1 2 1,-1 2 0,0 2 0,1 0-41,-1 0 0,6 0 0,2 0 0,2 0-27,4 0 0,4 0 0,3-2 0,3-1-52,-3-3 0,1 0 0,0 4 0,1-2 11,-1-2 0,-3 1 0,-3 5 0,-2 0-221,-2 0 0,-8 0 1,2 0-1,-4 0 32,-1 0 1,-1 0 225,1 0 105,-1 0 0,-6-6 236,1 0 156,-8 0-9,4 6-219,-8 0 3,0 0-250,-8 0 1,4 2-6,-8 4 1,7 4 80,-7 7 0,8 0-21,-2 1 0,5-1 0,1 0-52,0 1 0,0-7 1,0 1 9,0 1 0,7-3-41,5 2 0,3-9 0,3 3 1,-1-4-34,0-2 1,1 0 0,-1 0-1,0 0-28,1 0 1,-1 0 0,0 0-8,1 0 0,-1-2 0,0-4 1,1-3 41,-1-1 0,-7-5 24,-4 3 0,-4-3 0,-2-3 19,0 1 1,0 0 0,-2 1-1,-2 3-10,-2 1 0,-6 6 0,5-3 0,-3 1-83,-3 4 1,-3 2-1,-1 2-53,-1 0 1,1 0-1,0 0 1,-1 0-151,1 0 1,5 0-1,1 0-156,-3 0 1,7 2 431,1 4 0,4-4 0,2 6 0</inkml:trace>
</inkml:ink>
</file>

<file path=ppt/ink/ink2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43.335"/>
    </inkml:context>
    <inkml:brush xml:id="br0">
      <inkml:brushProperty name="width" value="0.08571" units="cm"/>
      <inkml:brushProperty name="height" value="0.08571" units="cm"/>
    </inkml:brush>
  </inkml:definitions>
  <inkml:trace contextRef="#ctx0" brushRef="#br0">0 122 7239,'23'-6'0,"-1"-1"0,-1-1-179,-2 0 1,0 3 0,-1 5-1,-1 0 383,1 0 1,-1 0-1,0 0-74,1 0 0,-1 0 1,0 1-82,1 5 0,-7-2 0,-1 8 1,-1 1-5,1 3 0,-4-5 1,4 1-1,-3 1 46,-3 3 1,-2 1 0,-2 0-192,0 1 0,0-1-62,0 0 0,0-5 118,0 0 124,0-9 0,0 3-64,0-12 0,0-3 0,0-9 21,0 1 0,0 0 1,0-1-1,0 1-6,0 0 0,0-3 0,0-1 1,2-2-14,4 2 0,-2 2 0,7 1 0,1 1 1,-3-1 0,7 7 0,-5 1 0,5 3-75,1 3 0,-5 2 1,-1 2-326,3 0 1,1 0 380,3 0 0,-1 7 0,0 3 0</inkml:trace>
</inkml:ink>
</file>

<file path=ppt/ink/ink2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44.092"/>
    </inkml:context>
    <inkml:brush xml:id="br0">
      <inkml:brushProperty name="width" value="0.08571" units="cm"/>
      <inkml:brushProperty name="height" value="0.08571" units="cm"/>
    </inkml:brush>
  </inkml:definitions>
  <inkml:trace contextRef="#ctx0" brushRef="#br0">521 191 6905,'0'-17'-809,"0"-1"886,-7 1 1,3 5-1,-8 1 1,-1-1 15,-3 3 0,-1-7 0,0 6 0,-1-1-25,1-1 0,0 7 1,-1-5-1,1 2 12,-1 4 0,1-3 0,0 1 0,-1 2-9,1 2 1,0 2-1,-1 0 1,1 0-16,0 0 1,-1 2 0,1 4 0,0 5-45,-1 5 1,3 9 0,1 2-1,3 2-4,-3 0 0,5 2 0,-3 7 0,0 3-4,3-3 0,1-1 0,6-3 0,-2 1 24,-1 0 1,-1 5 0,6 1 0,2-3 34,3-1 1,-1-2-1,6-2 1,0-3-20,-1-1 0,-3-6 0,4 4 1,-1-1-59,1-5 1,-4-2 0,3 0-110,-1 4 0,0-3 0,-4 3-264,1-4 0,1-2-105,-6 1 1,-2-9 491,-3-3 0,-5 4 0,-7 0 0</inkml:trace>
</inkml:ink>
</file>

<file path=ppt/ink/ink2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44.401"/>
    </inkml:context>
    <inkml:brush xml:id="br0">
      <inkml:brushProperty name="width" value="0.08571" units="cm"/>
      <inkml:brushProperty name="height" value="0.08571" units="cm"/>
    </inkml:brush>
  </inkml:definitions>
  <inkml:trace contextRef="#ctx0" brushRef="#br0">1 70 7726,'17'0'-378,"0"-2"1,1-2-1,-1-1 383,0 1 1,7 2 0,1 2 0,0 0 56,0 0 1,4-2 0,-4-2 0,0-2-37,0 2 1,6 3 0,-2 1 0,3 0 3,3 0 1,0 0-1,0 0 1,-1 0-94,1 0 0,0 0 0,-3 0 0,-1-2-11,-2-4 0,-8 4 0,4-4 0,-1 4 74,-1 2 0,8-8 0,-4-1 0</inkml:trace>
</inkml:ink>
</file>

<file path=ppt/ink/ink2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44.827"/>
    </inkml:context>
    <inkml:brush xml:id="br0">
      <inkml:brushProperty name="width" value="0.08571" units="cm"/>
      <inkml:brushProperty name="height" value="0.08571" units="cm"/>
    </inkml:brush>
  </inkml:definitions>
  <inkml:trace contextRef="#ctx0" brushRef="#br0">53 0 7542,'-18'0'348,"1"0"-190,7 0 1,3 2 0,7 4-86,0 5 0,0 5 0,0 1 33,0 1 0,2-1 0,2 0-129,1 1 1,7-1-1,-4-2 98,1-3 0,3 1 0,5-7-129,1-2 0,-1-2 0,0-2 0,1 0-95,-1 0 0,0-6 0,1-1 0,-1-3 40,0-4 1,1-1-1,-1 0 1,0 1 59,1 2 1,-3 1 0,-1-5 0,-5 3 77,-1 1 0,4 7 326,-7-7 29,9 0-342,-12 3 0,6 3 0,-8 12-40,0 5 1,0 5-1,0 1-140,0 1 0,0-1 0,0 0 0,1-1-148,5-5 1,4 3 0,5-7-1,-1 1-424,-3 0 710,1-2 0,13 1 0,2 3 0</inkml:trace>
</inkml:ink>
</file>

<file path=ppt/ink/ink2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45.209"/>
    </inkml:context>
    <inkml:brush xml:id="br0">
      <inkml:brushProperty name="width" value="0.08571" units="cm"/>
      <inkml:brushProperty name="height" value="0.08571" units="cm"/>
    </inkml:brush>
  </inkml:definitions>
  <inkml:trace contextRef="#ctx0" brushRef="#br0">0 122 7983,'0'-17'-314,"8"5"0,3 3 230,5 1 0,-5 2 0,1 6 0,1 0 241,3 0 1,1 0-1,1 0-60,-1 0 1,0 2 0,1 4-67,-1 5 1,0 5 0,-1 1 2,-5 1 0,-1-7 0,-6 1-60,2 1 1,-1 3 0,-5 1-4,0 0 0,0-5 1,0-1 53,0 3 1,-2-6 0,-1-1 31,-3 1 1,-2-6 36,2 4 1,2-6 0,-5-6-10,1-6 0,2-3 0,6-2-87,0-1 1,0 1 0,0 0 0,0-1-95,0 1 1,2 0 0,2-1-66,2 1 0,2 5 0,-5 1 1,5-1-1,0 1-112,0-1 0,5 6 0,-1-3-473,3 1 746,10 2 0,-6-2 0,7-1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1:26.222"/>
    </inkml:context>
    <inkml:brush xml:id="br0">
      <inkml:brushProperty name="width" value="0.08571" units="cm"/>
      <inkml:brushProperty name="height" value="0.08571" units="cm"/>
      <inkml:brushProperty name="color" value="#E71224"/>
    </inkml:brush>
  </inkml:definitions>
  <inkml:trace contextRef="#ctx0" brushRef="#br0">0 32 7684,'9'-2'-405,"-2"-1"279,0-2 0,-5-3 520,3 3-220,-3 3-166,-2-5 1,0 9 19,0 3 0,5-1 0,1 7-46,-3 1 0,-1 2 0,-2 2 1,0 0-26,0 0 1,0 0-1,0 0 1,0 0-8,0 1 0,0-1 1,0 0-1,2 0-12,3 0 1,-3 0 0,3 0 60,-3 0 0,-2 0 9,0 0 1,2-2 2,3-3 1,-1 1 48,7-6 0,-6 4 66,6-4 0,-6-1-95,6-5 0,-1 2-32,6 3 1,-5-3 0,0 3 43,1-3 0,2-2 7,2 0 1,1 0 0,-1 0 9,0 0 1,-6 0 0,1 0-31,1 0 0,3 0-241,1 0 1,-6 0-178,1 0 168,-7 0 0,1 0 1,-10 0 219,-6 0 0,-3 0 0,-2 0 0</inkml:trace>
</inkml:ink>
</file>

<file path=ppt/ink/ink2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45.482"/>
    </inkml:context>
    <inkml:brush xml:id="br0">
      <inkml:brushProperty name="width" value="0.08571" units="cm"/>
      <inkml:brushProperty name="height" value="0.08571" units="cm"/>
    </inkml:brush>
  </inkml:definitions>
  <inkml:trace contextRef="#ctx0" brushRef="#br0">0 0 7976,'12'2'-59,"-1"4"0,-1 4 0,4 5 0,-5 0 140,-1 3 0,3-5 0,-3 10 1,0-3-21,0-3 0,-1 0 0,-3 3 0,2 1-13,-2 2 0,-2 0 0,-2-6 0,0 1-174,0-1 0,0 1 0,0-1-550,0 0-55,0 1 413,0-1 0,0-7 155,-8-3 163,6-7 0,-13 8 0,5 2 0</inkml:trace>
</inkml:ink>
</file>

<file path=ppt/ink/ink2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46.143"/>
    </inkml:context>
    <inkml:brush xml:id="br0">
      <inkml:brushProperty name="width" value="0.08571" units="cm"/>
      <inkml:brushProperty name="height" value="0.08571" units="cm"/>
    </inkml:brush>
  </inkml:definitions>
  <inkml:trace contextRef="#ctx0" brushRef="#br0">8 155 7627,'-8'-10'-277,"8"1"107,0 3 1,8 4-1,10-4 220,-1 4 0,6 2 1,0 0-1,-2 0 12,-1 0 0,-1 0 0,2 0-44,2 0-6,0 0-3,-13 0-98,5 0 102,-5 0 0,7 0 20,1 0-160,-1 0 87,1 0 0,-1 0 0,0 0-2,1 0 1,-7-5 0,1-3 0,-1-2-30,-1-3 202,5 5-72,-13-7 0,8 11 117,-4-8 1,-4 6-82,3-5 1,-3 5 470,-2-5-585,0 7 1,0-2 24,0 12 0,0 3 0,0 9 0,2-3-14,4-3 1,-4 5 0,4-2-1,-4 7-3,-2-1 1,0-2 0,0-2 0,0 1 8,0-1 1,0 1 0,0-1 5,0 0 10,0 1-72,0-9 27,0 7-37,0-7 64,0 9-3,0-9-19,0-1 40,0-8 1,-2 0 0,-2-2-21,-2-4 0,0-3 0,6-9-54,0 1 61,0 0-28,8-1 24,-6 1 0,13 0 1,-13-1 10,14 9-11,-7-7-3,1 6-8,5 1 61,-5-7-56,7 14 1,1-5 19,-1-1-16,1 6 5,-1-6 3,0 8 0,2 0 0,3 0 0,1 0 55,-2 0 0,-2 0 0,-1 2 0,-1 2 30,0 2 0,1 6 0,-1-5 1,-1 3-43,-5 3 1,5 3 0,-5 1 41,5 1 0,-7-1-539,-3 0 188,-4 1 1,-2-7-211,0 1 362,0-8 1,0 5 0,-2-5-139,-4 2-148,4 0 397,-5-6 0,-1 7 0,-2 3 0</inkml:trace>
</inkml:ink>
</file>

<file path=ppt/ink/ink2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47.086"/>
    </inkml:context>
    <inkml:brush xml:id="br0">
      <inkml:brushProperty name="width" value="0.08571" units="cm"/>
      <inkml:brushProperty name="height" value="0.08571" units="cm"/>
    </inkml:brush>
  </inkml:definitions>
  <inkml:trace contextRef="#ctx0" brushRef="#br0">0 156 7171,'12'0'-552,"-1"0"0,1 0 624,5 0 1,1 0 0,-3-2-31,-3-3 0,-3 3 0,-5-6 72,2 0 1,0-1-16,-6-9 0,0 7-51,0-1 0,-6 6 1,-2-3 33,-1 1 1,-3 2-29,-5 6 1,7 2 0,2 2 31,1 2-42,5 7-65,-6-11 36,8 14 1,0-7-1,0 9 1,0-1-1,0 0 24,0 1 0,0-1 1,0 0 44,0 1 0,2-3 0,4-1-59,5-3 1,5-7 0,1 4-101,0-1 98,1-5 0,5 6 0,0-8-75,-2 0 1,0 0 0,1 0 0,1 0-61,-2 0 85,6-8 1,-8 4-1,6-5-128,0 1 116,-5-5 0,5 3 0,-10-7 1,-1 1 8,-3 5 0,-5-5 1,4 5-1,-3-5-49,-3-1 41,-2 0 77,-2-1 1,-2 7-1,-2-1 1,-3 0-1,-3 1 1,-3 1 76,-3 3 0,-1-5 0,-1 6 0,1 2 1,0-3-135,-1 1 79,9 0-190,-7 6 0,14 8 67,-3 3 0,5-3 42,5-2 1,5 2 0,7-3 0,1-1 30,-1-2 0,0-2 0,1 0 107,-1 0 1,0-2 0,1-2 7,-1-1 0,1-1 0,-3 4 0,-2-2 76,-1-2-135,0 0-11,5 6 32,0 0-46,1 0 1,-1 0-1,0 0-330,1 0 213,-1 8 0,-7-4 0,-3 6-12,1-3 89,-6 7 1,6-10 26,-8 7 0,0 1-21,0 5 0,0 1 1,0-1 18,0 0 0,-2 1 0,-2-1 38,-2 0 0,-5 1 1,3-1 10,-2 0 0,6-5 0,-1-1 57,3 3 0,2 1-25,0 3 0,2-3 179,3-3-39,5-5-170,7-7-147,1 0 1,-1 0 81,0 0 0,3 0 0,1-1 0,2-3-27,-2-2 0,-1-2 0,-3 4 1,0-3-64,1-3 0,-1 4 1,0-3-1,1-1-174,-1 0 1,-5 6 0,-3-3 250,-1-1 0,-2-2 0,-6-7 0</inkml:trace>
</inkml:ink>
</file>

<file path=ppt/ink/ink2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47.983"/>
    </inkml:context>
    <inkml:brush xml:id="br0">
      <inkml:brushProperty name="width" value="0.08571" units="cm"/>
      <inkml:brushProperty name="height" value="0.08571" units="cm"/>
    </inkml:brush>
  </inkml:definitions>
  <inkml:trace contextRef="#ctx0" brushRef="#br0">35 1 7981,'-12'0'42,"3"2"0,1 3 1,4 7-1,2 3 1,2 3-1,0-1 0,0 0 1,0 1-1,0-1 1,0 0-1,0 1 0,0-1 127,0 1 1,0-1 0,2-2-1,2-1-126,2-3 0,-1-5 0,-3 4 0,2-1-4,2 1 0,6-4 0,-5 4 23,3-3 0,-4-1-141,5-6 1,-5 0-116,6 0 0,-1 0 0,7-2 0,-1-2 0,-2-3 0,-1-1-356,-3 0 1,-1-5 0,4 1 549,-3-3 0,1-3 0,5 1 0</inkml:trace>
</inkml:ink>
</file>

<file path=ppt/ink/ink2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48.185"/>
    </inkml:context>
    <inkml:brush xml:id="br0">
      <inkml:brushProperty name="width" value="0.08571" units="cm"/>
      <inkml:brushProperty name="height" value="0.08571" units="cm"/>
    </inkml:brush>
  </inkml:definitions>
  <inkml:trace contextRef="#ctx0" brushRef="#br0">87 34 7981,'-17'-8'0,"5"6"0,2-6-709,3 1 403,-7 5 1,6-4 96,-3 12 1,3 3 0,10 9 208,4-1 0,4 0 0,7 1 0</inkml:trace>
</inkml:ink>
</file>

<file path=ppt/ink/ink2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48.719"/>
    </inkml:context>
    <inkml:brush xml:id="br0">
      <inkml:brushProperty name="width" value="0.08571" units="cm"/>
      <inkml:brushProperty name="height" value="0.08571" units="cm"/>
    </inkml:brush>
  </inkml:definitions>
  <inkml:trace contextRef="#ctx0" brushRef="#br0">0 0 6838,'12'6'76,"-1"0"0,-5 1 0,4-1 1,-2 6 0,3-3 1,-5 3-54,-2 1 0,-2 3 1,-2 1-50,0 1 1,0-1 10,0 0 1,-2-1 61,-4-5 0,4-1 80,-4-4 0,4-6-113,2 0 0,0-8 0,0-9-17,0-1 0,0 1 1,2 0 6,4-1 0,2 1 1,5-1-1,-1 3-20,1 3 1,-3-1 0,1 5 0,3 1 63,1-1 0,9 2 1,-1 6-6,-2 0 1,-2 0 0,-1 0 0,-1 0 32,0 0 1,1 0-1,-1 2-20,0 4 1,1 3 0,-1 9-3,0-1 1,-5 0 0,-2 1-157,-3-1 0,5 1 1,-6-1-1,-1-2-142,3-3 0,-6 3 0,4-3-299,-4 3 1,-2 3 541,0-1 0,0-7 0,7 5 0,3-5 0</inkml:trace>
</inkml:ink>
</file>

<file path=ppt/ink/ink2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49.051"/>
    </inkml:context>
    <inkml:brush xml:id="br0">
      <inkml:brushProperty name="width" value="0.08571" units="cm"/>
      <inkml:brushProperty name="height" value="0.08571" units="cm"/>
    </inkml:brush>
  </inkml:definitions>
  <inkml:trace contextRef="#ctx0" brushRef="#br0">1 104 7890,'0'-17'14,"2"7"0,4 5 0,5 5 0,5 5 136,1 7 0,-5-2 0,-3 1-84,-1 3 1,5 1-1,-3 2 1,2 1-81,-1-1 0,-5 1 0,4-1-35,-3 0 1,5 1-1,-6-1 103,-2 0 79,5-7 0,-5-2-76,8-8 0,-7-2 1,7-4-1,0-6-27,-3-3 1,5-2 0,-7-1 0,1 1-67,0 0 1,3-1-1,-3-1 1,2-2-159,3-2 1,-3-1 0,1 7-166,3 0 0,1-1 0,3 3-40,-1 3 1,0 5 0,1 7 398,-1 0 0,-7-8 0,-3-2 0</inkml:trace>
</inkml:ink>
</file>

<file path=ppt/ink/ink2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49.416"/>
    </inkml:context>
    <inkml:brush xml:id="br0">
      <inkml:brushProperty name="width" value="0.08571" units="cm"/>
      <inkml:brushProperty name="height" value="0.08571" units="cm"/>
    </inkml:brush>
  </inkml:definitions>
  <inkml:trace contextRef="#ctx0" brushRef="#br0">35 139 7398,'12'0'143,"-1"0"-179,3 0 0,-4-6 0,1 1 9,3 1 1,-5-6 0,1-1 14,-2-5 0,3 5 0,-5-1 31,-2-2 0,-2 5 0,-4-1 60,-4 2 0,2 1 1,-7 3-1,-3-2 91,-1 2 1,3 2 0,1 2-67,-3 0 0,1 8 0,-1 2 0,4 1-91,3 1 1,-5-1 0,6 7 0,3-1-42,1 0 0,2 1 0,0-1 19,0 1 0,0-1 0,0 0 0,2-1-357,3-5 1,5 5-12,7-5 0,1-3 0,-1-2 377,0-4 0,1 5 0,-1 3 0</inkml:trace>
</inkml:ink>
</file>

<file path=ppt/ink/ink2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49.856"/>
    </inkml:context>
    <inkml:brush xml:id="br0">
      <inkml:brushProperty name="width" value="0.08571" units="cm"/>
      <inkml:brushProperty name="height" value="0.08571" units="cm"/>
    </inkml:brush>
  </inkml:definitions>
  <inkml:trace contextRef="#ctx0" brushRef="#br0">219 18 7931,'-16'-2'-152,"5"-4"0,-5 4 73,5-3 1,-5 3 0,-1 2 146,-1 0 1,7 0 20,-1 0 1,3 7-1,-5 3-92,3 0 0,7 5 2,-2-3 0,4-3 0,4 1 0,2 0 20,2-1 1,7-3 0,-1 4-17,3-3 0,2 1 1,1-4-1,-1 2 18,0-2 1,1-1 0,-1 1-76,1 2 0,-7 2 13,1-2 1,-3-3-7,3 9 0,-4-6 67,-8 5 1,-2-5 0,-4 4-18,-6-2 1,-3 3-1,-2-5 73,-1-2 0,1-2 0,-1 0 1,1 1-66,0 3 1,-1 0 0,1-6-1,0 0-203,-1 0 0,1 0-293,0 0 1,5 0-317,0 0 801,9 0 0,3-8 0,9-1 0</inkml:trace>
</inkml:ink>
</file>

<file path=ppt/ink/ink2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50.224"/>
    </inkml:context>
    <inkml:brush xml:id="br0">
      <inkml:brushProperty name="width" value="0.08571" units="cm"/>
      <inkml:brushProperty name="height" value="0.08571" units="cm"/>
    </inkml:brush>
  </inkml:definitions>
  <inkml:trace contextRef="#ctx0" brushRef="#br0">1 0 7519,'0'18'158,"0"-7"0,2 1 0,2 1-68,1 3 1,1 1 0,-6 2 0,0 3-29,0 1 1,0 2 0,2-4 0,2 4-100,2 2 1,0-6 0,-6 4 0,0-1-26,0-1 1,0 0 0,0-6 0,0 1-180,0-1 1,0-6-1,0 1-164,0 2 1,0-5-402,0 3 806,0-8 0,0 3 0,0-7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1:26.460"/>
    </inkml:context>
    <inkml:brush xml:id="br0">
      <inkml:brushProperty name="width" value="0.08571" units="cm"/>
      <inkml:brushProperty name="height" value="0.08571" units="cm"/>
      <inkml:brushProperty name="color" value="#E71224"/>
    </inkml:brush>
  </inkml:definitions>
  <inkml:trace contextRef="#ctx0" brushRef="#br0">0 33 7458,'11'0'-152,"0"0"1,-6 0 186,6 0 0,-1 0 0,5-2 0,-3-2-136,-1-1 0,-6 0 1,6 5 71,1 0 1,3 0-1,1 0-745,0 0 774,-8 0 0,7-8 0,-6 0 0</inkml:trace>
</inkml:ink>
</file>

<file path=ppt/ink/ink2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50.641"/>
    </inkml:context>
    <inkml:brush xml:id="br0">
      <inkml:brushProperty name="width" value="0.08571" units="cm"/>
      <inkml:brushProperty name="height" value="0.08571" units="cm"/>
    </inkml:brush>
  </inkml:definitions>
  <inkml:trace contextRef="#ctx0" brushRef="#br0">35 18 7641,'-17'-10'-299,"7"2"350,3 8 0,9 0 0,3 0 0,7 0 0,3 0 0,5 0-11,3 0 1,-4 0-92,4 0 0,2 0 1,-2 0-1,-1 0 16,-3 0 0,4 0 0,0 0 0,-2 0 22,-1 0 1,-3 0-1,0 0 1,1 0 4,-1 0 1,0 0 0,1 0 115,-1 0 1,1 0-55,-1 0 0,-6 0 56,1 0-33,-8 0 0,2 0 0,-10 2 0,-4 2 13,-2 2 1,5 8 0,-5-3-5,2 5 0,-3 1 0,5 0 0,2 1-30,2-1 1,2-5 0,0-1-1,4 3-30,8 1 1,-9-3 0,9-1 0,-6 1-8,0-3 0,1 1 0,7-6 0,-3 2-391,3-3 0,3-1 0,4-2-88,3 0 0,-1 0 0,-6-2-70,0-3 530,16-13 0,-19-1 0,9-6 0</inkml:trace>
</inkml:ink>
</file>

<file path=ppt/ink/ink2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50.810"/>
    </inkml:context>
    <inkml:brush xml:id="br0">
      <inkml:brushProperty name="width" value="0.08571" units="cm"/>
      <inkml:brushProperty name="height" value="0.08571" units="cm"/>
    </inkml:brush>
  </inkml:definitions>
  <inkml:trace contextRef="#ctx0" brushRef="#br0">52 53 7999,'-15'-8'-82,"3"-3"0,5 1-233,7-2 1,3 8-1,5-1 1,4 3 102,-18 2 1,-10 2 211,5 3 0,3 5 0,10 6 0,4-5 0,-2 3 0,7-9 0,9 9 0,7-4 0</inkml:trace>
</inkml:ink>
</file>

<file path=ppt/ink/ink2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51.562"/>
    </inkml:context>
    <inkml:brush xml:id="br0">
      <inkml:brushProperty name="width" value="0.08571" units="cm"/>
      <inkml:brushProperty name="height" value="0.08571" units="cm"/>
    </inkml:brush>
  </inkml:definitions>
  <inkml:trace contextRef="#ctx0" brushRef="#br0">330 53 6354,'0'-12'707,"-1"3"-630,-5 1 0,4 0 1,-6 4-1,0-2 26,-3 3 0,1 1 0,-1 2 0,-3 0 31,-1 0 1,-3 0 0,3 2-1,1 1-7,3 3 0,5 6 1,-4-4-1,1 1-228,-1 5 0,6 1-2,-1 2 1,3 1 106,2-1 0,7-1 0,5-5-55,3-5 1,3-4-1,-1-2 1,0 0-29,1 0 1,-1-2 0,0-2 0,1-4 91,-1-1 0,-1 3 1,-3-6 170,-1-1 1,-3-3 7,3-1 0,-4 0-47,-8-1-3,0 9-94,-8 1 51,6 8-40,-6 0-175,8 0 13,0 8 156,0-6-90,0 13 0,0-5 0,0 9 0,0 2 55,0 2 0,0 8 1,0-2-24,0 4 16,0-6-51,0 6 44,8-6 2,-6 7 0,6 1 4,-8 0-4,0-1-20,0 1 23,0-8 2,0-2 1,0-2-29,0 1 24,0-1-4,0-6 89,-8 0-90,6 1 6,-6-9 149,0 7-146,7-14 41,-7 13 1,0-13-1,-3 4 8,-5-4 1,-1-2 0,-1 0-1,3-2-59,3-4 0,-3 2 0,3-7-35,-3-3 0,-8 4 1,0-1-1,2-3 0,1-1-69,3-2 1,0-1-1,-1 1 1,1 2 57,0 3-42,7-3-422,-6 5 207,15 0-4,-7-5 1,8 11-476,0-8 412,8 9 161,1-13 208,8 14 0,1-6 0,-1 8 0,6-5 0,0-1 0,8-8 0,-4 5 0</inkml:trace>
</inkml:ink>
</file>

<file path=ppt/ink/ink2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52.018"/>
    </inkml:context>
    <inkml:brush xml:id="br0">
      <inkml:brushProperty name="width" value="0.08571" units="cm"/>
      <inkml:brushProperty name="height" value="0.08571" units="cm"/>
    </inkml:brush>
  </inkml:definitions>
  <inkml:trace contextRef="#ctx0" brushRef="#br0">105 70 7075,'6'-12'-360,"0"1"953,-1-1-605,-5-5 1,-2 7 0,-3 5 133,-7 3 1,2 2 0,-1 0-10,-3 0 0,5 0 0,-1 2 0,0 1-23,1 3 1,3 8 0,-4-3-1,3 5-47,3 1 1,2 0 0,2 1-133,0-1 0,0 0-22,0 1 0,8-9 1,3-3 9,5-4 1,1-2 0,0-2-1,1-2 82,-1-1 0,0-9 62,1 3 1,-1 1-32,0-2 1,-5 8 507,0-1-647,-9 3 0,7 9-924,-4 5 376,-4-4 675,5 7 0,1-21 0,2 4 0</inkml:trace>
</inkml:ink>
</file>

<file path=ppt/ink/ink2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52.300"/>
    </inkml:context>
    <inkml:brush xml:id="br0">
      <inkml:brushProperty name="width" value="0.08571" units="cm"/>
      <inkml:brushProperty name="height" value="0.08571" units="cm"/>
    </inkml:brush>
  </inkml:definitions>
  <inkml:trace contextRef="#ctx0" brushRef="#br0">18 28 8048,'9'-17'-53,"-1"7"1,-8 10 0,0 12 0,0 3 114,0 2 0,0 6 0,0 3 0,0 1 0,0 3 1,0 3 0,0 2 0,0 0-94,0-1 0,0 1 1,0-2-213,0-4 208,0 3 0,0-10 0,0 5 1,0-2-31,0-4 1,-2-2 0,-2-1-941,-2-1 662,1-7 1,5-5 342,0-10 0,0-5 0,0-7 0,0-1 0,-8-7 0,-2-2 0</inkml:trace>
</inkml:ink>
</file>

<file path=ppt/ink/ink2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52.519"/>
    </inkml:context>
    <inkml:brush xml:id="br0">
      <inkml:brushProperty name="width" value="0.08571" units="cm"/>
      <inkml:brushProperty name="height" value="0.08571" units="cm"/>
    </inkml:brush>
  </inkml:definitions>
  <inkml:trace contextRef="#ctx0" brushRef="#br0">0 53 6867,'0'-17'337,"0"-1"-369,0 9 1,2 1 0,4 8 110,6 0 0,3 0 0,2 0 0,1 0-132,-1 0 1,0 0 0,1 2 0,-1 2 121,0 2 1,1-1 0,-3-3 0,-1 2 1,-3 2 0,1 5 1,5-3-1,-1 2-37,-5 3 1,-3 3 0,-6 1-129,4 0 0,-4 1 1,3-1-126,-3 0 1,-8-5 0,-1-2-171,-3-3 0,4 5 389,-5-6 0,-1-8 0,-5-8 0</inkml:trace>
</inkml:ink>
</file>

<file path=ppt/ink/ink2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52.666"/>
    </inkml:context>
    <inkml:brush xml:id="br0">
      <inkml:brushProperty name="width" value="0.08571" units="cm"/>
      <inkml:brushProperty name="height" value="0.08571" units="cm"/>
    </inkml:brush>
  </inkml:definitions>
  <inkml:trace contextRef="#ctx0" brushRef="#br0">35 18 8207,'-8'-9'-513,"6"1"0,-7 8 0,5 2 513,-2 4 0,0-3 0,6 9 0,8 0 0,2 5 0</inkml:trace>
</inkml:ink>
</file>

<file path=ppt/ink/ink2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2:53.082"/>
    </inkml:context>
    <inkml:brush xml:id="br0">
      <inkml:brushProperty name="width" value="0.08571" units="cm"/>
      <inkml:brushProperty name="height" value="0.08571" units="cm"/>
    </inkml:brush>
  </inkml:definitions>
  <inkml:trace contextRef="#ctx0" brushRef="#br0">157 35 8048,'0'-12'-66,"0"1"0,-2 7 0,-4-2 164,-6 4 0,-3 4 0,-2 2 0,1 4-317,5 1 1,-5 3 0,6 5 0,-1 0 224,-1 1 1,8-1-1,-1 0 1,3 1 4,2-1 1,0 1 0,-2-3-1,-2-2-82,-2-1 1,0-6-29,6 5 1,2-7 3,4 2 0,2-12 0,5-3 0,-3-3 22,-2 0 0,3 1 1,-3-6 43,2-1 1,7 1 0,6 1 0,-4 3 0,-3 3-18,-5 3 1,-5 1 314,6 6 0,-8 2-167,1 3 1,-3 5 0,-2 7 0,0 1-123,0-1 0,-5-5 1,-3-1-1,0 3-56,0 1 1,1 1-1,1-3 1,-8-1-109,-7 1 1,2-5-1,-8-2 184,-4-4 0,25 5 0,-7 3 0</inkml:trace>
</inkml:ink>
</file>

<file path=ppt/ink/ink2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3:03.127"/>
    </inkml:context>
    <inkml:brush xml:id="br0">
      <inkml:brushProperty name="width" value="0.08571" units="cm"/>
      <inkml:brushProperty name="height" value="0.08571" units="cm"/>
    </inkml:brush>
  </inkml:definitions>
  <inkml:trace contextRef="#ctx0" brushRef="#br0">18 0 7520,'-10'0'439,"2"0"-256,8 0 0,0 2 24,0 4-159,0-4 1,2 6 0,4-8 0,5 0 5,5 0 1,1 0 0,1 0 0,-1 0-10,0 0 1,1 0-1,-1 0 1,0 0-3,1 0 0,-1 0 0,2 0 5,4 0 0,3 0 0,2 0 1,-4 0 0,-5 0 0,-2 0 21,1 0 1,-7 0-51,1 0 1,-1 0 115,7 0 1,-7 0-81,1 0 1,-1 0 0,5-2-79,-5-4-170,5 4-339,-7-6-641,1 8 343,-2 0 829,-8 0 0,-16 8 0,-3 2 0</inkml:trace>
</inkml:ink>
</file>

<file path=ppt/ink/ink2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3:04.123"/>
    </inkml:context>
    <inkml:brush xml:id="br0">
      <inkml:brushProperty name="width" value="0.08571" units="cm"/>
      <inkml:brushProperty name="height" value="0.08571" units="cm"/>
    </inkml:brush>
  </inkml:definitions>
  <inkml:trace contextRef="#ctx0" brushRef="#br0">0 70 7115,'2'-9'210,"4"3"-163,6 4 1,-3 2 0,3-2 0,1-2-26,3-2 1,1 1-1,1 5 1,-1 0 0,0 0 1,1 0-1,-1-2 15,0-4 0,1 4 0,-1-4 11,0 4 1,-5 2 0,-1 0 71,3 0 1,1 0-75,3 0 0,-9-2 0,-1-1-35,0-3-445,-6 0 126,5 6 1,-5 0-1,2 2 307,2 4 0,8-4 0,-5 5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1:26.653"/>
    </inkml:context>
    <inkml:brush xml:id="br0">
      <inkml:brushProperty name="width" value="0.08571" units="cm"/>
      <inkml:brushProperty name="height" value="0.08571" units="cm"/>
      <inkml:brushProperty name="color" value="#E71224"/>
    </inkml:brush>
  </inkml:definitions>
  <inkml:trace contextRef="#ctx0" brushRef="#br0">0 17 7502,'11'0'-465,"0"0"630,1 0 1,2 0 0,2 0-385,0 0 0,-5 0 0,0 0 16,1 0 1,2 0 202,2 0 0,1-7 0,-1-2 0</inkml:trace>
</inkml:ink>
</file>

<file path=ppt/ink/ink2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3:05.603"/>
    </inkml:context>
    <inkml:brush xml:id="br0">
      <inkml:brushProperty name="width" value="0.08571" units="cm"/>
      <inkml:brushProperty name="height" value="0.08571" units="cm"/>
    </inkml:brush>
  </inkml:definitions>
  <inkml:trace contextRef="#ctx0" brushRef="#br0">1 1 7213,'11'0'191,"1"0"1,0 0 0,5 0-126,0 0 1,1 0-1,-1 0-19,0 0 1,1 0 0,-1 0-5,0 0 0,1 0 0,-1 0-47,0 0 0,1 0 1,-1 0 18,1 0 0,-1 0 0,0 0 42,1 0 1,-1 0 7,0 0 1,1 0 137,-1 0-132,-7 0 1,-1 0-87,-3 0-27,-4 0 1,8 0-188,-5 0 49,-3 0 1,6 1-387,-8 5-192,0-4 398,0 6 1,0-6 359,0 4 0,0-4 0,0 5 0</inkml:trace>
</inkml:ink>
</file>

<file path=ppt/ink/ink2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3:13.191"/>
    </inkml:context>
    <inkml:brush xml:id="br0">
      <inkml:brushProperty name="width" value="0.08571" units="cm"/>
      <inkml:brushProperty name="height" value="0.08571" units="cm"/>
    </inkml:brush>
  </inkml:definitions>
  <inkml:trace contextRef="#ctx0" brushRef="#br0">0 0 8109,'10'0'426,"-2"2"-290,-8 4 0,0-2 0,0 7 3,0 3 0,0-5 1,0 3-1,2 2 1,1 1-194,3 2 0,0 1 0,-6-1 0,0 2 31,0 4 1,6-3-1,0 3 1,-3-2-163,-1 2 1,-2-4-1,0 5 1,0-5-297,0-2 0,0 1 1,0-1-85,0 0 1,6-5 564,0-1 0,0-7 0,-6-4 0,0-9 0</inkml:trace>
</inkml:ink>
</file>

<file path=ppt/ink/ink2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3:13.727"/>
    </inkml:context>
    <inkml:brush xml:id="br0">
      <inkml:brushProperty name="width" value="0.08571" units="cm"/>
      <inkml:brushProperty name="height" value="0.08571" units="cm"/>
    </inkml:brush>
  </inkml:definitions>
  <inkml:trace contextRef="#ctx0" brushRef="#br0">0 174 7133,'0'-18'-136,"0"1"1,2 0 437,4-1 1,-4 7-1,4-1-163,-4-1 1,5-1 0,3 1-1,2 3-27,-1 2 1,1 1-1,5 3 1,2-2-12,5 2 1,-5 2 0,6 2-1,-2 0-33,0 0 0,2 0 1,-4 0-1,3 0-112,-3 0 1,0 2-1,0 2 1,0 4 28,-5 1 0,1-3 1,-7 6-1,1-1-32,1-1 1,-8 5 0,2-3 0,-4 3-39,-2 3 1,0-1 0,0 0 30,0 1 0,-8-1 0,-4 0 0,-3-1 13,-3-5 0,-1 5 0,-2-7 0,-2 3 36,2 0 1,1-9 0,1 3 0,-2-4-12,-2-2 0,0 6 1,5 0-1,1-2-18,0-3 0,-7-1 0,1 0 29,2 0 0,2 0 0,1 0 174,1 0 89,7 0-227,3 0 0,9 2 1,3 2 23,7 2 1,3 2 0,3-4 0,-1 1-15,0-1 0,1 4 1,-1 0-1,1-1 177,-1 1 1,0 4 0,3-5 0,1 1-83,2 0 1,-6 3 0,-5-3 0,1 0-20,3-1 0,1 5 1,0-4-359,1 1 0,-1 1 0,-1 4 0,-3-5-191,-1-1 1,-7-2 0,5-4-1,0 1 432,-1 3 0,3 0 0,5-6 0</inkml:trace>
</inkml:ink>
</file>

<file path=ppt/ink/ink2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3:14.161"/>
    </inkml:context>
    <inkml:brush xml:id="br0">
      <inkml:brushProperty name="width" value="0.08571" units="cm"/>
      <inkml:brushProperty name="height" value="0.08571" units="cm"/>
    </inkml:brush>
  </inkml:definitions>
  <inkml:trace contextRef="#ctx0" brushRef="#br0">36 174 7708,'17'0'-149,"0"0"0,1 0 103,-1 0 0,0-6 1,1-2 33,-1-1 0,-7 3 0,-3-6 101,1-1 1,-6-3-9,4-1 1,-4 0-32,-2-1 1,-6 7 0,-2 1 14,-1 3 0,-3-1 1,-5 4 24,-1-2 1,7 0 0,-1 6-22,-1 0 0,-3 6 0,1 2 1,1 0 8,3-1 0,5 7 1,-4-3-1,3 5 45,3 1 1,2 0-1,2 1-73,0-1 0,0 1 0,2-1-33,4 0 0,3 1 0,9-3-22,-1-3 0,0-5 0,1-5-339,-1 4 1,0-4 0,1 4 0,-1-4 137,0-2 1,1 0 205,-1 0 0,0-8 0,1-2 0</inkml:trace>
</inkml:ink>
</file>

<file path=ppt/ink/ink2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3:14.885"/>
    </inkml:context>
    <inkml:brush xml:id="br0">
      <inkml:brushProperty name="width" value="0.08571" units="cm"/>
      <inkml:brushProperty name="height" value="0.08571" units="cm"/>
    </inkml:brush>
  </inkml:definitions>
  <inkml:trace contextRef="#ctx0" brushRef="#br0">1 87 7831,'5'-12'-286,"1"1"0,8 7 526,-3-2 0,-1 4 0,1 2-178,3 0 0,-6 2 1,-1 2-1,-1 4-1,0 1 1,2-3 0,-4 6-2,1 1 0,3-3 0,-4 1-67,2 3 0,-1-5 0,-3 1 0,2 0-342,2-1 116,0-5-17,2 12 243,-7-14 0,7 3 13,-8-10 0,0-5 1,0-7 1,2-1-1,2 1 26,2 0 1,7 5 0,-1 2 7,3 3 1,3-5-1,-1 6-33,0 2 0,1 2 1,-1 2-1,0 0 39,1 0 0,-1-5 0,0-1 149,1 2-181,-1 2 0,0 2 0,-1 2 1,-3 2 13,-1 2 0,0 1 0,3-1-22,-3 6 0,1 3 0,-7 3 0,-2-1-30,-2 0 0,-2-5 0,0-1-21,0 3 0,0 1-50,0 3 1,-6-7 42,0 1 108,-7-8 1,11-4 0,-4-12-36,4-3 0,2-3 1,0 1-26,0 0 1,2-1-1,2 1 1,3 0-1,3-1 6,4 1 0,1 1 0,2 3 0,1 1-101,-1-1 0,0 5 0,1 0 0,-1 3 78,0-1 1,1 0-1,1 6 1,2 0 54,2 0 1,1 0 0,-7 0 0,0 0 91,1 0 0,-1 6 1,0 2 0,1 1 0,-1 3 0,-2 5-103,-3 0 1,-4-5 0,-8 0-374,0 1 1,0 3 58,0 1 1,0-6-1,-2-1 1,-2 0 288,-2-1 0,-7-5 0,3 4 0</inkml:trace>
</inkml:ink>
</file>

<file path=ppt/ink/ink2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3:15.295"/>
    </inkml:context>
    <inkml:brush xml:id="br0">
      <inkml:brushProperty name="width" value="0.08571" units="cm"/>
      <inkml:brushProperty name="height" value="0.08571" units="cm"/>
    </inkml:brush>
  </inkml:definitions>
  <inkml:trace contextRef="#ctx0" brushRef="#br0">140 16 7711,'-18'0'-444,"1"0"533,0 0 1,-1 7 19,1 5 0,2 3 0,1 3-19,3-1 1,7 0 0,-2 1 0,4-1 22,2 1 1,0-1 0,0 0-72,0 1 0,0-7 0,2 1 10,4 1 0,1-3 1,7 0-1,-3-3-7,3-3 0,7-2 0,2-2 0,-1 0-165,-3 0 0,0 0 1,2 0-1,2-2 57,-1-4 0,-3-3 1,-2-9 48,1 1 0,-7 2 0,-1 1 0,-2 2 35,-5-1 0,5-2 0,-2-3 0,-2 1-5,-2-1 1,-2 1-1,-2 0 1,-2-1-88,-2 1 1,-7 7 0,-1 3 0,-5 1-479,-4 0 1,-8 2 548,2 10 0,-19 4 0,-6 7 0</inkml:trace>
</inkml:ink>
</file>

<file path=ppt/ink/ink2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3:16.061"/>
    </inkml:context>
    <inkml:brush xml:id="br0">
      <inkml:brushProperty name="width" value="0.08571" units="cm"/>
      <inkml:brushProperty name="height" value="0.08571" units="cm"/>
    </inkml:brush>
  </inkml:definitions>
  <inkml:trace contextRef="#ctx0" brushRef="#br0">1 87 7882,'2'-15'322,"4"3"1,-2 4-261,7 8 1,-5 8 0,5 4 67,3 3 0,-4 2 0,1 1 0,1-1-160,-3 0 0,5 1 0,-6-1 0,1-1-34,5-5 1,-5 5-1,1-5 71,-2 5 1,3-5 0,-3-1-246,2-2 293,-7-3 1,5-7 0,-6-1-1,4-3 0,-4-8 1,4 3-1,-4-5-35,-2-1 0,0-2 0,0-3 0,1-1-70,5 2 1,-4 0-1,6 0-240,0-2 0,-6-1 0,3 7-297,-3 0-841,6 7 1428,-6 2 0,13 8 0,-5 0 0</inkml:trace>
</inkml:ink>
</file>

<file path=ppt/ink/ink2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3:16.624"/>
    </inkml:context>
    <inkml:brush xml:id="br0">
      <inkml:brushProperty name="width" value="0.08571" units="cm"/>
      <inkml:brushProperty name="height" value="0.08571" units="cm"/>
    </inkml:brush>
  </inkml:definitions>
  <inkml:trace contextRef="#ctx0" brushRef="#br0">36 105 7941,'17'0'-843,"0"0"829,1 0 0,-1 0 1,0 0 153,1 0 0,-1 0 0,0 0 75,1 0 0,-1 0-224,0 0-15,1-8 1,-3 4 23,-3-7 1,-4-1-18,-8-5 0,0 5-4,0 1 0,-2 1 9,-4-2 1,-4 5 9,-7 7 1,-1 0-1,1 0 1,0 0 0,-1 0 0,7 2 1,-1 1-1,-1 5 1,-3 2 1,-1-4-1,0 5 32,-1 3 0,3-5 1,1 3 1,3 1 1,5 3 0,-4 1 2,3 0 0,1 1 1,6-1 52,0 1 0,2-1 2,4 0 1,1 1 0,7-3-1,-5-1 2,-1-3 0,6-7 0,-3 2 183,5-4-234,1 5 1,-5-5-1,-1 4 1,3-4 52,1-2 0,8 0 1,0 0-29,-1 0 1,-3 0-1,-2 0 1,1-2 0,-1-2-10,0-2 0,4-1 0,-1 3 1,-5-2-146,1 2 1,-7 2-410,3 2-903,-8 0 1398,3 0 0,-22 0 0,-4 0 0</inkml:trace>
</inkml:ink>
</file>

<file path=ppt/ink/ink2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3:17.399"/>
    </inkml:context>
    <inkml:brush xml:id="br0">
      <inkml:brushProperty name="width" value="0.08571" units="cm"/>
      <inkml:brushProperty name="height" value="0.08571" units="cm"/>
    </inkml:brush>
  </inkml:definitions>
  <inkml:trace contextRef="#ctx0" brushRef="#br0">189 35 7998,'-17'0'0,"5"0"-1,1 0 1,5 6 0,-6 0 0,-1-1 83,-3 3 0,-1-4 1,1 8-1,3 1-4,1 2 1,7 3-1,-5-1 1,2 0-10,4 1 1,-3-1-1,1 1-56,2-1 0,4 0 0,6-1 1,3-3-80,1-1 1,6-8 0,-3 3 0,6-1-15,4 0 1,6 0-1,-4-6 21,2 0 1,-3-2-1,3-4 1,-2-4-1,-2-1 34,2-1 1,-6 1 0,4-7 0,-5 1 11,-7 0 1,3-1 0,-7 1 0,1-1-8,0 1 1,-2 0 0,-6-1 0,0 1-22,0 0 0,-2 1 1,-2 3-1,-4 3-15,-2 2 1,-1 1-1,-8 3 1,-3-2-22,-1 2 1,0 2 0,4 4-55,-4 4 0,3 2 0,-1 5 0,6-3-237,3-2 1,8 5 366,-1-1 0,3 3 0,2 2 0</inkml:trace>
</inkml:ink>
</file>

<file path=ppt/ink/ink2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3:17.915"/>
    </inkml:context>
    <inkml:brush xml:id="br0">
      <inkml:brushProperty name="width" value="0.08571" units="cm"/>
      <inkml:brushProperty name="height" value="0.08571" units="cm"/>
    </inkml:brush>
  </inkml:definitions>
  <inkml:trace contextRef="#ctx0" brushRef="#br0">0 53 7761,'8'-10'85,"2"-5"0,7 13 66,0-4 1,-5 4-84,0 2 0,-7 2 0,7 4 8,1 5 0,-5 5 1,0 1-171,0 0 0,-7 1 0,7-1 0,-2 0 65,0 1 1,0-7-1,-6 1-183,0 1 0,0 3-60,0 1 183,0-7 64,0-2 1,-6-22 9,0-3 1,0-4 0,6 3 0,0 1-5,0-1 0,2 1 1,2 0 15,2-1 0,7 1 1,-1 0 41,3-1 0,3 9 0,-1 1 1,0 2-3,1 0 1,-1 1 0,0 5-1,1 0 43,-1 0 1,0 0 0,1 0-1,1 0 17,4 0 0,-4 0 0,7 0 1,-3 0-12,0 0 1,0 0-1,-6 2 1,1 3-10,-1 7 0,-2-2 0,-1 1-102,-3 3 1,-1 1-1,2 2 51,-7 1 1,-3-1 0,-2 0-66,0 1 0,-2-7 0,-3 1-483,-7 1 0,2-5 1,-1-2-382,-3-4 903,7-2 0,-9 8 0,7 1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1:27.574"/>
    </inkml:context>
    <inkml:brush xml:id="br0">
      <inkml:brushProperty name="width" value="0.08571" units="cm"/>
      <inkml:brushProperty name="height" value="0.08571" units="cm"/>
      <inkml:brushProperty name="color" value="#E71224"/>
    </inkml:brush>
  </inkml:definitions>
  <inkml:trace contextRef="#ctx0" brushRef="#br0">64 65 7569,'-16'0'-618,"0"0"0,6 0 652,-1 0 53,7 0 37,-3 0 0,9 0-77,3 0 0,-1 0 1,5 2-1,0 1-46,0 3 0,-4-1 1,6-5-1,1 0 45,3 0 0,1 0 0,1 0 1,3 0 17,1 0 1,6 0-1,-4 0 1,2 0 8,4 0 1,1 0 0,0 0 0,-1-2 10,-2-3 0,5 3 0,5-3 0,-1 3-7,-3 2 1,0 0-1,0-2 1,3-1-30,1-3 0,3-1 1,-5 4-1,3-3 6,-3 3 0,5 1 0,-1 0 0,0-1-29,0-3 0,0 1 0,-3 3 0,1-2 5,-1-1 1,3 0-1,-1 5 1,-3 0-6,-1 0 1,-7 0 0,0 0 0,-1 0-4,-1 0 0,4 0 0,-8 0 0,-1 0-13,-2 0 0,-2 0 1,0 0 2,0 0 0,0 0 0,0 0-123,0 0 1,-6 0-279,1 0-142,-7 0 0,3 2 531,-7 3 0,-7-3 0,-2 5 0</inkml:trace>
</inkml:ink>
</file>

<file path=ppt/ink/ink2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3:18.430"/>
    </inkml:context>
    <inkml:brush xml:id="br0">
      <inkml:brushProperty name="width" value="0.08571" units="cm"/>
      <inkml:brushProperty name="height" value="0.08571" units="cm"/>
    </inkml:brush>
  </inkml:definitions>
  <inkml:trace contextRef="#ctx0" brushRef="#br0">1 104 7795,'17'-1'-237,"1"-5"1,-7 4-1,1-4 1,1 4 223,3 2 0,1 0 0,0-2 1,1-2 86,-1-1 0,1-1 1,-1 6-72,0 0 1,-5 0 0,-3-2 0,1-2-7,0-2 0,-5 0 0,5 5 23,-2-5 0,-2 2-2,-6-8 1,0 7 0,-2-5 6,-4 2 0,2 2 0,-8 6 1,-1 0 15,-2 0 1,-3 0-1,1 0 12,0 0 1,-1 0 0,1 0-5,-1 0 0,1 8 0,2 4-3,3 3 0,-1-3 0,5-1 0,0 3-9,0 1 1,1-3 0,3-1 0,-2 3 14,2 1 1,2-3-1,2-1-23,0 3 0,0 1 1,2 1 60,4-5 0,4 3 0,7-8-24,0-3 1,1 5 0,-1-2 0,0-2-19,1-2 0,-1-2 0,1 0 0,-1 0 2,0 0 1,1 0-1,-1 0 1,0 0 27,1 0 0,-1-2 0,0-2-40,1-2 0,-1 0 0,0 4-131,1-3 0,-7 3-841,1-4 934,-8 4 0,11 2 0,-5 0 0</inkml:trace>
</inkml:ink>
</file>

<file path=ppt/ink/ink2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3:19.261"/>
    </inkml:context>
    <inkml:brush xml:id="br0">
      <inkml:brushProperty name="width" value="0.08571" units="cm"/>
      <inkml:brushProperty name="height" value="0.08571" units="cm"/>
    </inkml:brush>
  </inkml:definitions>
  <inkml:trace contextRef="#ctx0" brushRef="#br0">157 69 8006,'-17'0'0,"-1"0"0,7 0 0,-1 0 102,-1 0 0,-3 6-145,-1 0 1,5 8 60,1-3 0,5 3 1,-4-1-1,3-1 14,3 1 1,2-3 0,2 1-1,2 1 9,3-2 1,-1 3 0,8-7 0,1 0-77,3 1 0,1-5 1,2 4-1,3-4-30,1-2 1,0 0-1,-4 0 1,2 0-13,3 0 0,-1-6 0,-6-2 0,0 1 25,1-1 0,-1-4 1,-1 5-1,-3-3 12,-1-3 0,-9-3 1,3-1-16,-4-1 0,-2 1 1,0 0-1,0-1 28,0 1 1,-2 2 0,-2 1 0,-3 5-46,-3 1 0,-2 2 1,-5 6-1,0 0 7,-1 0 0,1 0 1,0 2-1,-1 2-80,1 2 1,5 1 0,3-1-107,1 6 251,2-5 0,22 9 0,3-7 0</inkml:trace>
</inkml:ink>
</file>

<file path=ppt/ink/ink2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3:19.770"/>
    </inkml:context>
    <inkml:brush xml:id="br0">
      <inkml:brushProperty name="width" value="0.08571" units="cm"/>
      <inkml:brushProperty name="height" value="0.08571" units="cm"/>
    </inkml:brush>
  </inkml:definitions>
  <inkml:trace contextRef="#ctx0" brushRef="#br0">435 88 7650,'9'-18'-250,"-3"1"1,-6 2 0,-4 1 318,-2 3 0,-7 7 0,1-2 12,-3 4 0,3 2 0,1 0 1,-3 0 76,-1 0 1,-3 0-1,1 0-25,0 0 1,-1 0-1,1 2-46,0 4 0,1 3 1,3 9-1,3-1-36,2 0 0,3 1 0,5 1 0,0 2 0,0 2 1,0 2 0,0-3 0,0 3-67,0 2 1,5-4 0,1 4 0,0 0 31,2 0 0,-6 0 0,5 4 0,-1-4-34,0-2 1,2 4-1,-5-4 1,3 0-3,-2 0 0,4 4 0,-2-6 1,-3 0-3,-1 2 0,-2-6 0,0 5 0,0-5 15,0-2 1,0 0 0,0 1-1,0-1-1,0 1 1,-2-1 25,-3 0 0,1-1 1,-8-5-2,-1-5 1,-3-4 0,-1-2-28,0 0 0,-1 0 1,1 0-1,0 0-77,-1 0 1,3-2-1,1-2 1,3-4-4,-3-1 1,5 3 0,-1-6 0,0 1-102,1 1 0,5-5 1,-2 3-1,2-1-70,-2 1 0,4-3 0,-3 3 0,3-3 260,2-3 0,0 1 0,0 0 0</inkml:trace>
</inkml:ink>
</file>

<file path=ppt/ink/ink2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3:19.991"/>
    </inkml:context>
    <inkml:brush xml:id="br0">
      <inkml:brushProperty name="width" value="0.08571" units="cm"/>
      <inkml:brushProperty name="height" value="0.08571" units="cm"/>
    </inkml:brush>
  </inkml:definitions>
  <inkml:trace contextRef="#ctx0" brushRef="#br0">1 70 7499,'17'-16'-343,"1"5"0,-1-3 501,0 9 0,-1-3 0,-3 4 0,-1-2 72,1 2 1,-3 2 0,1 2-1,3 0-220,1 0 1,3 0-1,-1 0-146,0 0 1,1 0 30,-1 0 0,-1 2 1,-3 2-1127,-1 2 1231,-1 0 0,7 2 0,-1 1 0</inkml:trace>
</inkml:ink>
</file>

<file path=ppt/ink/ink2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3:21.195"/>
    </inkml:context>
    <inkml:brush xml:id="br0">
      <inkml:brushProperty name="width" value="0.08571" units="cm"/>
      <inkml:brushProperty name="height" value="0.08571" units="cm"/>
    </inkml:brush>
  </inkml:definitions>
  <inkml:trace contextRef="#ctx0" brushRef="#br0">175 53 7835,'0'-12'47,"0"1"1,-2 7 0,-2-4 207,-2 0 0,-2 7-110,2-5 1,-3 4-1,-9 2-76,1 0 0,6 0 0,-1 2 0,0 4 46,3 5 1,-7 4-1,7 5-14,-1 3 0,2-4 0,6 4 1,-1-3-6,-3-3 1,0 6 0,6 0 0,2 0-63,4 2 0,-2-5 0,7 3 0,1-4-193,-3-2 1,7-1 0,-5-3 0,5-1-15,1 1 1,0-5-1,1-2 1,-1-4 10,1-2 0,-1 0 1,2 0-1,2 0-93,2 0 1,1 0-1,-9-2 1,-1-4-66,-3-5 0,1-5 0,3-1 1,-1-1 239,-3 1 1,-5 0 0,4-1 0,-3 1 103,-3 0 1,0-6 0,0-1 41,2 3 1,-1 2 0,-5 2-1,0-1 41,0 1 1,2 5 965,4 1-419,-4 7-416,6-4 1,-8 10-150,0 4 1,-6-2 0,0 7-42,2 3 0,2 1 1,2 3-1,0-1-13,0 0 0,0 1 1,0-1-1,0 0-33,0 1 1,0-1 0,0 0 0,0 1-10,0-1 1,0 0 0,0 1-9,0-1 0,0 1 1,2-3-141,4-3 0,-4-3-144,4-3 292,-4-4 56,-2 6 1,0-10-1,0-4-17,0-6 0,0 3 1,0-3-7,0-1 0,0-3 1,0-1-78,0-1 1,2 1-1,2 0 38,1-1 0,9 7 0,-3 1 0,3 1-15,-2-1 1,3 6-1,-4-2 1,5 4 4,1 2 1,1 0 0,-1 0 0,0 0 0,1 0 0,-1 0 0,0 0-8,1 0 1,-1 2 0,0 2 23,1 2 0,-1 7 8,1-1 1,-3 3 0,-2 3 0,-3-1-4,-2 0 1,-2 1-1,-5-1 20,5 1 0,-4-1 1,4 0-22,-4 1 1,-2-7-214,0 1 1,-6-6-1306,0 5 1520,1-7 0,-3 4 0,-2-8 0</inkml:trace>
</inkml:ink>
</file>

<file path=ppt/ink/ink2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3:21.619"/>
    </inkml:context>
    <inkml:brush xml:id="br0">
      <inkml:brushProperty name="width" value="0.08571" units="cm"/>
      <inkml:brushProperty name="height" value="0.08571" units="cm"/>
    </inkml:brush>
  </inkml:definitions>
  <inkml:trace contextRef="#ctx0" brushRef="#br0">0 137 7983,'8'10'-171,"-4"-2"1,8-8 57,1 0 1,-3 0 0,1-2 124,3-4 0,-5 2-22,3-8 1,-2 7 0,1-7 31,-5-1 0,2 3 0,-3-2 46,-1-1 0,-2 3 0,-2-1 103,0-3-137,0 7 0,-7-7 11,-5 8 0,-3 2 0,-3 8-72,1 2 1,5 6 0,3-5 0,-1 3 10,0 3 0,5 3 0,-5 1 63,2 1 1,2-1 0,6 0-2,0 1 0,0-1 0,2-2-25,4-3 1,-2-2 0,8-7 0,1 3-14,3-2 1,-1 0 0,-2 0-1,-1 2-48,1-3 1,3-1-1,1-2 1,1 0-148,-1 0 0,0 0 1,1 0-1,-3-2-99,-3-3 1,1 1 0,-5-6 0,0 1 285,-1-1 0,7-2 0,-5-5 0</inkml:trace>
</inkml:ink>
</file>

<file path=ppt/ink/ink2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3:21.891"/>
    </inkml:context>
    <inkml:brush xml:id="br0">
      <inkml:brushProperty name="width" value="0.08571" units="cm"/>
      <inkml:brushProperty name="height" value="0.08571" units="cm"/>
    </inkml:brush>
  </inkml:definitions>
  <inkml:trace contextRef="#ctx0" brushRef="#br0">0 0 7983,'8'10'-171,"1"-2"0,9-7 127,-1 5 1,0-4 0,1 4 0,-1-4 200,1-2 1,5 0 0,2 0 0,0 0-88,0 0 0,6 0 1,-4 0-1,2 0-59,0 0 1,-2 0 0,3 0 0,-3 0-41,-2 0 1,-1 6 0,-7-1 0,0-1 70,1-2-42,-9-2 0,7 8 0,-7 2 0</inkml:trace>
</inkml:ink>
</file>

<file path=ppt/ink/ink2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3:22.578"/>
    </inkml:context>
    <inkml:brush xml:id="br0">
      <inkml:brushProperty name="width" value="0.08571" units="cm"/>
      <inkml:brushProperty name="height" value="0.08571" units="cm"/>
    </inkml:brush>
  </inkml:definitions>
  <inkml:trace contextRef="#ctx0" brushRef="#br0">1 33 7983,'0'-11'-665,"0"-1"0,2 8 648,3-2 0,5 12 1,7 6 435,1 3 1,-3-3 0,-1-1-1,-3 3-324,3 1 1,1 3-1,3-1 1,-1 0-99,0 1 0,-1-1 1,-3 0-1,-3 1-112,-2-1 1,3 0 0,-3-1-1,0-3-199,-1-1 1,1-2-1,-4 3-172,2-1 0,1-8 486,-1 1 0,4 5 0,7 0 0</inkml:trace>
</inkml:ink>
</file>

<file path=ppt/ink/ink2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3:22.854"/>
    </inkml:context>
    <inkml:brush xml:id="br0">
      <inkml:brushProperty name="width" value="0.08571" units="cm"/>
      <inkml:brushProperty name="height" value="0.08571" units="cm"/>
    </inkml:brush>
  </inkml:definitions>
  <inkml:trace contextRef="#ctx0" brushRef="#br0">87 51 7665,'0'-18'-595,"0"7"1044,0-1-182,0 8 0,0-2-118,0 12 0,0 4 1,0 7-106,0 1 0,-6-1 0,-1 0 1,-1 1-29,0-1 1,-3 0 0,5 1 0,0-1-185,-2 0 0,6 1 1,-3-1-1,1 0-161,-2 1 0,4-7 1,-4 1 328,4 1 0,2 3 0,0 1 0</inkml:trace>
</inkml:ink>
</file>

<file path=ppt/ink/ink2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3:23.406"/>
    </inkml:context>
    <inkml:brush xml:id="br0">
      <inkml:brushProperty name="width" value="0.08571" units="cm"/>
      <inkml:brushProperty name="height" value="0.08571" units="cm"/>
    </inkml:brush>
  </inkml:definitions>
  <inkml:trace contextRef="#ctx0" brushRef="#br0">330 52 7511,'-18'-7'-237,"1"3"0,0-6 337,-1 2 1,1 3-1,0 5 59,-1 0 1,1-6 0,0 0-40,-1 2 0,1 2 1,0 2-1,-1 2-47,1 4 1,-1-4 0,3 6 0,2-1-15,1 5 0,6-2 0,-3 1 1,1 3 22,4 1 1,2 2-1,2 1-88,0-1 0,2 0 1,4 1-62,5-1 0,3-5 1,-1-3-1,-1-1-109,1-4 0,3-2 0,1-2 60,1 0 0,-1-2 0,0-2 76,1-2 1,-7-7 0,1 1 0,1-1 0,1-1 16,-3 3 1,3-1 0,-8-5-1,-1 1 47,3 5 1,-6-5 0,6 5 157,-1-5 1,-5 5 181,4-1 1,-2 8-236,2-1 1,-4 10 0,5 7-91,1 3 0,-4 3 1,6-1-257,-3 0 1,1-1-1,-4-3 1,4-1-179,1 1 1,-5-3 0,4 0 0,0-1 394,3 1 0,5-6 0,1 4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1:28.467"/>
    </inkml:context>
    <inkml:brush xml:id="br0">
      <inkml:brushProperty name="width" value="0.08571" units="cm"/>
      <inkml:brushProperty name="height" value="0.08571" units="cm"/>
      <inkml:brushProperty name="color" value="#E71224"/>
    </inkml:brush>
  </inkml:definitions>
  <inkml:trace contextRef="#ctx0" brushRef="#br0">257 225 7029,'-16'0'30,"5"0"0,0 0 12,-1 0 0,3 0 0,-2 0-33,-1 0 1,-2 0 0,-2 0-1,0 2-40,0 3 1,1-1 0,3 5 0,1 0-19,-1 0 1,-1-4 0,1 6-42,1 1 1,2 2 0,-2 2 7,6 1 0,3-1 64,2 0 0,0 0 0,2-2 1,2-2-2,1-1 0,7-2 1,-1 2-1,3-4 45,2 0 1,-5-5-1,0 3 1,1-3 15,3-2 0,1 0 1,0 0-1,0 0-16,0 0 0,0 0 0,0 0 0,0-2 12,0-3 0,0 1 0,0-7 1,0 1 45,0 1 1,-5-5 0,-2 3-25,-2-3 1,3-2 0,-4 0 0,-3 0-16,-1-1 0,-2 1 0,0-1 1,0-3-4,0-1 0,0-1 0,0 6 0,-2 0-3,-3 0 1,1-5-1,-5-1 1,1 5-2,-1 4 0,3-1 0,-4 3-28,-3-3 1,-1 0 0,-2 3 0,0 4-18,0 0 0,0 5 0,0-5 0,0 1-16,0 1 0,5 0 0,0 5 1,-1 0-31,-2 0 0,-3 0 1,1 0-142,0 0 0,0 0-541,0 0 6,7 0 729,2 7 0,0 2 0,-2 7 0</inkml:trace>
</inkml:ink>
</file>

<file path=ppt/ink/ink2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3:24.305"/>
    </inkml:context>
    <inkml:brush xml:id="br0">
      <inkml:brushProperty name="width" value="0.08571" units="cm"/>
      <inkml:brushProperty name="height" value="0.08571" units="cm"/>
    </inkml:brush>
  </inkml:definitions>
  <inkml:trace contextRef="#ctx0" brushRef="#br0">103 260 7423,'17'0'-303,"-6"0"372,1 0 0,-8-1 1,4-3 16,-1-2 1,-5-2 0,4 2-114,-4-5 0,-2 1 0,0-1 15,0-3 0,0-1 0,0-3-5,0 1 1,0 0 0,0-1 11,0 1 1,-2 0 0,-4 1 0,-3 3 35,-1 1 1,-5 8 0,3-3 0,-3 1 92,-3 0 1,1 0-109,-1 6 1,1 2-57,0 4 0,7 4 4,4 7 1,6-2 0,6-1 15,6-3 0,-3-7 1,3 2-1,1-4 11,3-2 1,1 0-1,1 0 1,-1 0 15,0 0 1,1 0-1,-1 0 1,0-2 1,1-4 1,-1 4 0,2-5 0,2 1 21,3 0 0,-1-2 1,-6 4-1,0-1 9,1 1 0,-1 2 0,1 2 19,-1 0 1,-6 0 54,1 0-46,0 0 0,-1 8-24,1 3 0,-8 5 1,1 1-36,-3 0 1,-2-5 0,0-1 0,0 3-8,0 1 1,0-3 0,0 0 0,0 1 30,0 2 0,0-3 1,2 0-16,4 1 0,-4 2 0,6 1 10,-1-5 0,3 5 0,7-6-36,1-1 0,-7-1 0,1-8 0,1 0-43,3 0 0,1 0 0,0 0 19,1 0 1,-1 0 0,1 0 0,-3-2-38,-3-4 0,3-3 0,-4-9 7,5 1 1,-5 5-1,-1 1 1,-2-3 23,-4-1 1,3-3 0,-1 1-1,-2 0 103,-2-1 0,4 1 116,0 0 1,-1-1 196,-5 1-250,0 0 1,0 9-76,0 8 1,0 8 0,0 9-31,0 0 0,0 1 0,0-1 3,0 0 1,2 1 0,2-1 0,2 0-76,-2 1 0,5-1-244,3 0 0,-2-1 0,1-3-167,3-1 1,-5-8 0,3 2 459,1-4 0,3-2 0,1 0 0</inkml:trace>
</inkml:ink>
</file>

<file path=ppt/ink/ink2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3:24.493"/>
    </inkml:context>
    <inkml:brush xml:id="br0">
      <inkml:brushProperty name="width" value="0.08571" units="cm"/>
      <inkml:brushProperty name="height" value="0.08571" units="cm"/>
    </inkml:brush>
  </inkml:definitions>
  <inkml:trace contextRef="#ctx0" brushRef="#br0">35 52 7983,'-5'-11'111,"-1"-1"1,0 6 0,4-3-386,-4 1-89,4 2 1,-5 8-1,7 4 363,0 5 0,0 5 0,0 1 0</inkml:trace>
</inkml:ink>
</file>

<file path=ppt/ink/ink2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3:25.162"/>
    </inkml:context>
    <inkml:brush xml:id="br0">
      <inkml:brushProperty name="width" value="0.08571" units="cm"/>
      <inkml:brushProperty name="height" value="0.08571" units="cm"/>
    </inkml:brush>
  </inkml:definitions>
  <inkml:trace contextRef="#ctx0" brushRef="#br0">226 70 6535,'0'-18'232,"-2"9"1,-2 1-110,-1 0 1,-9 6-1,4-5 1,-1 1 21,-1 0 1,7 0 0,-7 6-8,-1 0 0,-3 0 0,-1 0-39,-1 0 1,1 8 0,0 4-89,-1 3 0,9 2 0,1 1 0,2-1-62,0 0 0,1 1 0,5-1 0,0 0 11,0 1 1,0-1 0,2-1 29,3-5 0,-1 3 0,8-7-41,1 3 0,3-6 0,1 2 1,0-4 1,1-2-1,-1 0-8,0 0 1,1-8 0,-3-4 20,-3-3 0,1 3 0,-5 1 11,2-3 1,-5-1-1,5-3 29,-2 1 1,-1 2 0,-3 1 536,2 3 1,0-1-495,-6 2 1,-2 5-14,-4 10 1,4 5-1,-4 7-50,5 1 1,1-1 0,1 0-90,5 1 0,-2-1 0,8 0 37,1 1 0,3-7 0,1-1-266,0-2 1,1-2 0,-1-6-248,0 0 0,1 0 582,-1 0 0,0-8 0,1-2 0</inkml:trace>
</inkml:ink>
</file>

<file path=ppt/ink/ink2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3:25.803"/>
    </inkml:context>
    <inkml:brush xml:id="br0">
      <inkml:brushProperty name="width" value="0.08571" units="cm"/>
      <inkml:brushProperty name="height" value="0.08571" units="cm"/>
    </inkml:brush>
  </inkml:definitions>
  <inkml:trace contextRef="#ctx0" brushRef="#br0">1 15 7172,'0'-9'-15,"0"3"1,2 10-1,1 4 124,3 1 0,0 3 1,-6 5-39,0 1 0,2 5 0,2 0 1,2-2-42,-3-2 0,1 4 1,0 2-1,2 1-20,-2-1 1,-2 4 0,-2-4 0,0 2-14,0 3 0,2-3 1,1 0-1,3-2-13,-2-3 1,-2 3 0,0-2-2,4-2 1,-2-2-64,7-1 1,-5-9 0,6-3 21,1-4 1,-3-2-1,1-2 39,3-4 0,-5 3 1,3-9-1,1 0 8,3 3 0,-5-5 0,1 8 0,0 1 14,-3-3 0,7 6 1,-5-4 20,5 4 1,-5 2-1,1 0 1,-1 2 13,-1 4 0,5-4 1,-3 6-1,1-1 24,-1 5 1,3-2 0,-3 1-9,3 3 1,-3 1 51,0 2-70,-9 1-8,5-1 44,-8-7-3,0 5-45,0-5 18,-8-1-14,-1 7 5,-1-14 1,-5 13-65,5-13 55,-7 14-9,-1-14 0,1 5 0,0-5 0,-1 2 13,1 2 0,0 0 1,-1-6-2,1 0 1,-8 0-34,-4 0 0,-2-2 0,2-2-86,6-2 1,4-6-876,1 7 379,1-9 1,7 5 587,5-9 0,3 1 0,2-1 0</inkml:trace>
</inkml:ink>
</file>

<file path=ppt/ink/ink2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3:26.214"/>
    </inkml:context>
    <inkml:brush xml:id="br0">
      <inkml:brushProperty name="width" value="0.08571" units="cm"/>
      <inkml:brushProperty name="height" value="0.08571" units="cm"/>
    </inkml:brush>
  </inkml:definitions>
  <inkml:trace contextRef="#ctx0" brushRef="#br0">1 18 7644,'17'0'-1116,"-5"-6"1868,-1 0-536,-7 0 1,6 8-130,-5 4 1,-3 4 0,4 7 0,-4 1-55,-2-1 1,6 0 0,0 2 0,-3 3 23,-1 1 1,-2 6-1,0-4 1,0 0-13,0 0 1,0 6-1,0-2 1,0 2 1,0-3 1,0 3 0,0-6-1,2 0-9,4 1 0,-4-3 1,4-4-1,-4 2-24,-2 2 0,2 0 0,2-5-150,1-1 1,1-5 0,-6-1-183,0 3-251,0-7-454,8 9 1023,-6-14 0,13 6 0,-5-8 0</inkml:trace>
</inkml:ink>
</file>

<file path=ppt/ink/ink2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3:26.685"/>
    </inkml:context>
    <inkml:brush xml:id="br0">
      <inkml:brushProperty name="width" value="0.08571" units="cm"/>
      <inkml:brushProperty name="height" value="0.08571" units="cm"/>
    </inkml:brush>
  </inkml:definitions>
  <inkml:trace contextRef="#ctx0" brushRef="#br0">174 174 7083,'2'-12'-1126,"2"1"1126,2-3 0,0 4 0,-4-1-2,3-3 0,-3-1 65,4-2 0,2-1 10,-2 1 0,-1 5 1,-7 3 102,-3 1 0,-5 2 88,-7 6-210,-1 0-4,1 0 98,0 0-93,-1 0 0,3 2 1,1 2-1,3 4 61,-3 1 1,1 3 0,-1 5 0,5 1-30,1-1 1,0 0-1,4 1-41,-2-1-17,1 0 0,5 1 1,0-1-1,0 0 32,0 1 1,0-1-1,2-1 1,1-3-75,3-1 0,6-7 1,-4 5-268,1-2 150,3-2 0,5-5 0,0 3 0,1 2-371,-1-2 1,1-2 0,-1-2 500,0 0 0,8-8 0,2-1 0</inkml:trace>
</inkml:ink>
</file>

<file path=ppt/ink/ink2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3:27.171"/>
    </inkml:context>
    <inkml:brush xml:id="br0">
      <inkml:brushProperty name="width" value="0.08571" units="cm"/>
      <inkml:brushProperty name="height" value="0.08571" units="cm"/>
    </inkml:brush>
  </inkml:definitions>
  <inkml:trace contextRef="#ctx0" brushRef="#br0">192 70 7983,'9'-8'-778,"7"4"0,-7-7 741,1-3 0,-4 1 86,-12 1 1,2 4-1,-7 8 1,-3 0 38,-1 0 1,-3 0-1,1 0-22,0 0 1,-7 0-1,1 2 1,2 2 23,2 2 1,7 2 0,1-2-120,-3 5 0,6-1 1,3 1-10,3 3 0,2 1 11,0 3 0,7-3 0,5-2 7,3-1 0,3-2 0,-1 3 0,1-1-4,-1 1 1,0-3 0,1 1 12,-1 3 1,-2-4-1,-1-1 1,-3 1 19,3 0 0,-4-5-7,1 7 1,-5-2-1,4 3 14,-3-1 1,-3-7-16,-10 7 0,-3-8 0,-9 2 1,1-5-126,0-1 0,-1 0 1,1 0-34,0 0 1,-1 0-1,1 0 1,1 2 156,5 4 0,-5-4 0,7 6 0</inkml:trace>
</inkml:ink>
</file>

<file path=ppt/ink/ink2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3:27.524"/>
    </inkml:context>
    <inkml:brush xml:id="br0">
      <inkml:brushProperty name="width" value="0.08571" units="cm"/>
      <inkml:brushProperty name="height" value="0.08571" units="cm"/>
    </inkml:brush>
  </inkml:definitions>
  <inkml:trace contextRef="#ctx0" brushRef="#br0">348 0 6134,'0'18'128,"-2"-7"1,-4 1 14,-6 1 1,-3 3 0,-2 1-79,-1 0 1,1 5-1,0-3 1,-1-4 17,1 1 0,5-1 0,1 2 0,-3 1 26,-1-1 0,-1 0 0,3 1 0,1-1-37,-1 1 0,3-7 0,1 1-13,1 1 1,-4 3 36,6 1 1,-5-5-102,5-1-75,0-7 1,4 4-954,-3-8 387,3-8 646,-6-2 0,0 1 0,-1 1 0</inkml:trace>
</inkml:ink>
</file>

<file path=ppt/ink/ink2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3:29.320"/>
    </inkml:context>
    <inkml:brush xml:id="br0">
      <inkml:brushProperty name="width" value="0.08571" units="cm"/>
      <inkml:brushProperty name="height" value="0.08571" units="cm"/>
    </inkml:brush>
  </inkml:definitions>
  <inkml:trace contextRef="#ctx0" brushRef="#br0">139 295 7289,'16'-1'-986,"-3"-3"1053,-1-2 0,-3-2 1,5 4-1,-5-3 90,-1-3 1,4 4 0,-5-5-23,3-3 0,-4-1 1,4-3-17,-3 1 0,1 0 0,-4-1-27,2 1 1,-1 0 0,-5-1-77,0 1 0,-7 0 1,-5 1-6,-3 5 0,-1 1 0,3 6 0,1-2-4,-1 2 1,-3 2 0,-1 4 0,0 2-21,-1 2 1,1 9 0,0 1 0,-1 7 12,1 4 0,1 2 1,3 6-1,3-1-13,3 1 0,1 2 0,6 1 1,0 3-11,0-3 0,0 5 0,0-3 1,0-1 17,0-3 1,0-1 0,0 0-1,0-1 7,0 1 1,2 0 0,2 0 0,1-3-5,-1-3 1,-2 2-1,-2-8 1,0-1-37,0-3 0,0 4 1,0 0-193,0-2 1,-2-1-255,-4-3 0,4-6 484,-3 1 0,-5-8 0,0 4 0</inkml:trace>
</inkml:ink>
</file>

<file path=ppt/ink/ink2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3:29.900"/>
    </inkml:context>
    <inkml:brush xml:id="br0">
      <inkml:brushProperty name="width" value="0.08571" units="cm"/>
      <inkml:brushProperty name="height" value="0.08571" units="cm"/>
    </inkml:brush>
  </inkml:definitions>
  <inkml:trace contextRef="#ctx0" brushRef="#br0">0 122 7651,'12'0'-198,"0"0"0,-1 0 0,6 0 330,1 0 1,1 0-24,4 0 1,2-6 0,4 0 0,-6 2-51,-3 2 0,3 2 0,0 0 1,-2 0-55,-2 0 1,-1 0-1,-1-2 1,0-2 9,1-1 0,-1-1 0,1 6 0,-1 0-52,0 0 0,1 0 0,-1 0 0,0 0 34,1 0 0,-1 0 1,0 0-1,1 0 62,-1 0 0,-5 0 0,-1 0 52,3 0 0,-7 8-124,-1 3 1,2 5 0,-2 1-1,-2 0 0,-3-5 0,-1-1 1,-1 1-22,-5-2 1,4 5-4,-4-3 1,2 1 0,0 1 26,-1-3 0,-9-7 35,2 2 46,5-4 0,-7-10 0,8-3 17,3-5 1,1-1 0,2-1-1,2 1-64,3 0 1,-3-1-1,6 1 1,-2 0 22,0-1 1,7 1 0,-3 0 0,1-1-226,1 1 0,-1 5 1,7 3-315,-1 1 1,-5 2 139,-1 6 0,1 0 0,5 0 352,1 0 0,-1 0 0,0 0 0,1 0 0,-1 0 0,0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1:29.261"/>
    </inkml:context>
    <inkml:brush xml:id="br0">
      <inkml:brushProperty name="width" value="0.08571" units="cm"/>
      <inkml:brushProperty name="height" value="0.08571" units="cm"/>
      <inkml:brushProperty name="color" value="#E71224"/>
    </inkml:brush>
  </inkml:definitions>
  <inkml:trace contextRef="#ctx0" brushRef="#br0">81 113 6438,'-6'11'152,"-1"-2"0,0-1-164,0 1 1,-4 2 0,4 3 0,0-1 14,0-2 1,2-1 0,3 6 0,-2 0 3,-1 0 1,0 0 0,5 0 40,0 0 0,0 0 0,0 0-13,0 1 0,1-7 0,3 1 1,3 0 51,2-2 1,-4-1-1,6-4 1,1 1-39,3-1 0,1 3 0,0-2 1,2-1-87,3-2 0,-3-2 0,3 0-13,-3 0 0,-2 0 0,0 0 1,0 0-1,0-2 47,0-3 0,-5 3 0,0-5 48,1 0 1,2-2 0,0-7 60,-3 0 0,-4 0 0,-5 1 0,2 3-32,1 1 1,0 0 0,-5-5 0,0 0-35,0 0 1,0 0 0,0-2 0,-1-1 1,-5-3 0,3 1 0,-6 5 0,0 0 4,0 0 1,4 0 0,-6 0-51,-2 0 0,-1 2 0,-2 1-61,0 2 0,0 6 1,0-4-24,0 2 1,0 2-1,0 5 4,0 0 0,0 0 57,0 0 1,2 2-1,1 1 1,4 4 23,2 2 0,-4-4 1,6 6 9,1 2 0,3 1-13,1 2 1,0 0 82,0 0 0,7-2 0,3-3 3,5-6 0,1-1 0,0-1 0,0 3 38,0-3 1,2-1 0,1-2 0,3 0-75,-3 0 1,1 0 0,-1 0-107,3 0 116,-1-7-271,-5 5 0,-5-5 0,0 7-1204,1 0 504,-5 0 917,0 0 0,-7 0 0</inkml:trace>
</inkml:ink>
</file>

<file path=ppt/ink/ink2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3:30.286"/>
    </inkml:context>
    <inkml:brush xml:id="br0">
      <inkml:brushProperty name="width" value="0.08571" units="cm"/>
      <inkml:brushProperty name="height" value="0.08571" units="cm"/>
    </inkml:brush>
  </inkml:definitions>
  <inkml:trace contextRef="#ctx0" brushRef="#br0">157 1 7940,'-17'0'-192,"5"0"1,1 0 232,-3 0 1,-1 0-1,-3 0 37,1 0 1,5 8-1,3 3-48,1 5 1,2 1 0,4 0 30,-4 1 1,5 5-1,-5 0-55,4-2 0,2-2 1,2-3-1,2-3-48,1-1 1,3-2 0,-2 1 59,5-5 0,5 2 0,1-3-80,1-1 0,-1-4 0,0-4 0,1-3 57,-1-3 0,0-2 0,1-5 0,-3 0-10,-3-1 1,1 1 0,-5 0 0,0-1 29,-1 1 0,-1 0 0,-6-1-2,0 1 1,-8 1 0,-3 3-90,-5 1 0,-9 9 1,-2-3-52,0 4 1,2 2 0,8 0-141,0 0 1,5 0 0,2 2 266,3 4 0,1-5 0,14 7 0,1-8 0</inkml:trace>
</inkml:ink>
</file>

<file path=ppt/ink/ink2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3:30.979"/>
    </inkml:context>
    <inkml:brush xml:id="br0">
      <inkml:brushProperty name="width" value="0.08571" units="cm"/>
      <inkml:brushProperty name="height" value="0.08571" units="cm"/>
    </inkml:brush>
  </inkml:definitions>
  <inkml:trace contextRef="#ctx0" brushRef="#br0">1 18 7749,'17'-8'-350,"-5"6"338,-1-4 0,-5 4 137,6 2 0,-3 8-57,3 3 0,-4 5 0,-8 1-54,0 1 0,0-1 1,0 0-2,0 1 0,0-7 0,0 1-172,0 1 0,-2-5 0,-2 0 7,-2-1 136,0-5 0,6 4 0,0-12 34,0-5 1,0 1 0,0-1 0,2-3-19,4-1 1,-4 3-1,6 1 1,-2-3 17,-1-1 1,9 3 0,-1 0 15,8-1 1,-7 5 0,1 1 0,-3 1 2,-2 0 0,-5 0 0,7 6 0,1 0 4,3 0 1,1 0-1,1 0-5,-1 0 1,0 6 0,1 2 0,-3 1-31,-3 5 0,1-5 0,-5 3 0,0 2-14,-1 1 0,-1 2 1,-6 1-8,0-1 1,0-5-1,0-1 0,-2-1 13,-4 1 0,3-3 8,-9-8 0,2-2-14,-1-4 1,3-3-1,8-9-30,0 1 0,2 5 1,4 1-1,5-3-5,5-1 1,1 3 0,0 1 0,1-1 19,-1 3 0,0-5 0,1 6 0,-1 1 59,1-1 0,-1 2 1,0 6 59,1 0 0,-1 0 1,0 0-1,1 2 40,-1 4 1,0-2-1,1 5-49,-1-1 0,-5 6 0,-1-5 1,1 3-1,-3-1-19,-3 3 1,2 1 0,-2 3 0,-2-1-85,-3 0 0,-2 1 0,-5-1 0,-4 0-71,0 1 1,-5-3 0,3-1 0,-3-3-205,-2 3 1,-1-5 0,1 3-1,-2 0-366,-4-3 1,3 5 656,-3-9 0,-4 1 0,0-6 0</inkml:trace>
</inkml:ink>
</file>

<file path=ppt/ink/ink2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3:33.074"/>
    </inkml:context>
    <inkml:brush xml:id="br0">
      <inkml:brushProperty name="width" value="0.08571" units="cm"/>
      <inkml:brushProperty name="height" value="0.08571" units="cm"/>
    </inkml:brush>
  </inkml:definitions>
  <inkml:trace contextRef="#ctx0" brushRef="#br0">140 35 8073,'0'-17'-241,"-2"7"241,-4 4 0,2 4 486,-7 2-388,-1 0-70,-5 8 0,5 0 0,2 5 0,1-1 0,1 1 7,0 3 0,1 1 1,3 1-1,-2-1-5,2 0 1,-4 1 0,3-1 0,1 0-27,2 1 0,2-1 0,0 0 0,0 1 24,0-1 1,2 0 0,4-1 0,3-3-26,1-1 1,5-6 0,-3 3 0,3 1-5,3 0 1,1-7-1,2 3 1,2-2-121,-2 2 0,1-4 0,-1 4 0,2-4-31,-2-2 1,-2 0 0,-1-2 0,-1-2 79,1-2 0,-1-8 0,0 3 0,1-3 35,-1 3 0,-5-10 0,-3 3 0,1-1 10,-1 0 0,-5-4 0,2-1 0,-2 3 29,2 2 1,-4-4 0,3 0 47,-3 1 1,-2 3 0,-2 2 58,-3-1 1,3 7-1,-6 1 176,0 3-175,6 1-90,-5 6 1,7 2 8,0 3 1,0-1 0,0 8-1,0 3-2,0 7 0,5-3 0,1 4 0,0-2-5,2 2 0,-6-3 1,5 5-1,-1-2 12,0 0 0,2 0 0,-5-6-42,3 1 0,2-1 1,-4 0-218,2 1 36,-1-9 0,-3 5 91,4-8 39,-4 0 0,6-14 0,-6-4 21,3-3 1,-3-3 0,6 1 0,-2 0-19,0-1 0,7 1 0,-3 0 55,-1-1 0,7 7 0,-5-1-11,5-1 0,1 3 0,1 0 0,-1 3 25,0 3 1,1 2 0,-1 2-1,0-2 8,1-4 0,-1 4 0,0-3 7,1 3 0,-7 2 1,-1 2 56,-2 3 1,3-1-6,-5 8 0,2-6 0,-4 5-11,1 3 1,1-5-1,-6 3-15,0 1 1,2 3-1,2 1-24,2 0 1,5 1 12,-5-1 1,8 0-9,-3 1 1,5-9 0,1-3-3,0-4 0,1 4 0,-1 0-33,0-2 1,1-2 0,-1-2 0,0 0-56,1 0 1,-1-6 0,0 0-1,1 0 12,-1-2 1,1 1 0,-1-7 0,0 3 16,1-3 0,-9 5 0,-1-3 25,0-2 1,-6-1 0,3-2 25,-3-1 1,-2 7 0,-2-1-12,-3-1 0,1 5 1,-8 2 81,-1 4 1,-3 2 0,-1 0-38,0 0 0,5 6 1,2 2-1,3 1 34,3 5 0,2 1 0,2 3 1,0-1-79,0 0 0,2 1 0,2-1 0,3-1-59,3-5 1,-4 5 0,5-7 0,1 3-76,-2-1 1,5-5 0,-3 4-1,3-3-203,2-3 0,-5-2 0,-1-2-157,3 0 0,1 0 51,3 0 0,-3-7 428,-3-5 0,-5-11 0,-7-4 0</inkml:trace>
</inkml:ink>
</file>

<file path=ppt/ink/ink2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3:33.458"/>
    </inkml:context>
    <inkml:brush xml:id="br0">
      <inkml:brushProperty name="width" value="0.08571" units="cm"/>
      <inkml:brushProperty name="height" value="0.08571" units="cm"/>
    </inkml:brush>
  </inkml:definitions>
  <inkml:trace contextRef="#ctx0" brushRef="#br0">0 52 6903,'12'0'239,"0"0"0,-7 0-61,7 0 1,-1 0-1,9 0-62,3 0 1,-4-1-1,6-3 1,-2-2-7,1 2 1,4 2 0,-3 0 0,1-2-35,-1-1 0,4-1 0,-6 6 0,0 0-13,2 0 0,-6 0 0,4 0 0,-3 0 34,-3 0 0,6-6 0,0 0 1,-2 2 0,-1 2-27,-3 2-404,0 0 9,1 0-1127,-9 0 1451,-1 0 0,-16 8 0,-1 2 0</inkml:trace>
</inkml:ink>
</file>

<file path=ppt/ink/ink2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3:34.575"/>
    </inkml:context>
    <inkml:brush xml:id="br0">
      <inkml:brushProperty name="width" value="0.08571" units="cm"/>
      <inkml:brushProperty name="height" value="0.08571" units="cm"/>
    </inkml:brush>
  </inkml:definitions>
  <inkml:trace contextRef="#ctx0" brushRef="#br0">1 104 7979,'0'-17'-833,"0"0"914,0-1 0,6 7 1,1 1 66,3 2 1,-4 1 0,5 3-58,3-2 1,1 0-1,3 6 1,-1 0-52,0 0 0,-5 2 1,0 2-1,1 2-55,2-2 0,3 5 0,-1 1-18,1 0 1,-7 5 0,-1-3-54,-3 3 1,5 2-1,-6 1 29,-2-1 1,-2 0 0,-2 1-44,0-1 0,0-5 18,0-1 0,0-5 45,0 6 0,-8-8 59,-4 1 1,5-10-42,1-7 1,4-3 0,2-3-1,0 1 3,0-1 0,8 1 0,1 0 0,3-1-18,-1 1 1,1 0 0,5 1 0,1 3 79,-1 1 1,0 6 0,1-3 0,-1 1 61,0 4 0,1 2 0,-1 2 0,0 0-13,1 0 0,-1 0 1,1 0-1,-1 0-17,0 0 0,1 2 0,-1 4 1,0 4-54,1-1 1,-3 7 0,-1-7-1,-5 3-54,-1-1 0,0-1 0,-4 4 0,1-3-9,-1 3 0,-2 1 0,-2 2 22,0 1 0,-2-9 0,-2-1-135,-1 0 1,-9-4-21,2 7 0,-3-7 114,-2 2 0,1-12 0,5-5 26,5-5 1,6-1 0,6-1 1,5 1 0,5 2 1,3 1-1,2 3 51,2-3 1,0 6-1,-3 3 1,1 3 27,2 2 1,0 0-1,-5 0 1,-1 0 3,0 0 0,1 0 0,-1 0 21,0 0 0,1 5 0,-3 3 1,-1 0-1,-5 2-4,-1-1 0,4 3 0,-7 5-27,-1 0 1,4 1 0,-2-1-184,-3 1 0,-1-1 0,-2 0-332,0 1 0,0-7 0,2-1-292,4-2 763,4 5 0,7-11 0,0 6 0</inkml:trace>
</inkml:ink>
</file>

<file path=ppt/ink/ink2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3:35.004"/>
    </inkml:context>
    <inkml:brush xml:id="br0">
      <inkml:brushProperty name="width" value="0.08571" units="cm"/>
      <inkml:brushProperty name="height" value="0.08571" units="cm"/>
    </inkml:brush>
  </inkml:definitions>
  <inkml:trace contextRef="#ctx0" brushRef="#br0">122 70 8079,'11'-6'-113,"1"1"1,-6-7 0,3 4-130,-1-1 1,-2 3 316,-6-6 0,-2 8 1,-4-1-2,-5 3 0,1 2 0,-2 0-12,-1 0 1,-2 5-1,-3 3 1,1 2-32,-1 3 0,7-3 0,1 2 1,1 1-1,-1 2 0,6 3 0,-2-1 1,4 1-29,2-1 1,0-6 0,0 1 0,2 2-5,4 1 1,-2-3-1,8-3-6,1-1 0,2 3 0,3-5 1,-1-2-103,1-2 0,-1-2 0,0 0 0,1-2 43,-1-4 0,6-1 0,-2-7 0,-3 3 119,-5-3 0,-1-1 1,5-3 59,0 1 0,-7 0 0,-4-1 1,-4 1-68,-2-1 1,0 1 0,-2 0-19,-4-1 1,2 3 0,-7 3 0,-3 7-93,-1 3 1,-3 2 0,1 0 0,0 0-153,-1 0 1,1 0-1,0 0 1,1 2-278,5 3 1,-3 5 492,8 7 0,1 1 0,5-1 0</inkml:trace>
</inkml:ink>
</file>

<file path=ppt/ink/ink2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3:35.381"/>
    </inkml:context>
    <inkml:brush xml:id="br0">
      <inkml:brushProperty name="width" value="0.08571" units="cm"/>
      <inkml:brushProperty name="height" value="0.08571" units="cm"/>
    </inkml:brush>
  </inkml:definitions>
  <inkml:trace contextRef="#ctx0" brushRef="#br0">417 52 7171,'0'-17'-243,"-8"7"1,-4 5-1,-3 3 476,-3 2 0,1 0 1,0-2-1,-1-2-112,1-2 0,-6 0 0,-2 6 0,0 0 10,0 0 1,2 0 0,5 0-96,1 0 1,0 6 0,-1 0 0,1 0 0,-1-1 61,1 1 0,6 8 0,1-3 0,0 5-223,1 1 1,5-5 0,-2-1 137,4 3 1,2 1-1,2 3-8,4-1 1,3-2 0,9-3 0,-1-6-22,0-4 1,7 0-1,1 1 1,0 3-93,0-2 0,4-2 0,-4-2 0,0-2-189,0-4 0,4 2 1,-6-7-1,-2-3-87,-2-1 0,-1-2 384,-1-1 0,8-7 0,2-2 0</inkml:trace>
</inkml:ink>
</file>

<file path=ppt/ink/ink2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3:35.668"/>
    </inkml:context>
    <inkml:brush xml:id="br0">
      <inkml:brushProperty name="width" value="0.08571" units="cm"/>
      <inkml:brushProperty name="height" value="0.08571" units="cm"/>
    </inkml:brush>
  </inkml:definitions>
  <inkml:trace contextRef="#ctx0" brushRef="#br0">0 45 8079,'0'-17'-1149,"0"-1"1436,0 9 1,0 9-198,0 11 1,0 5 0,0 3-1,2 2-5,4 2 0,-2 8 0,5-4 0,-1 2-41,-4 0 1,4 0 0,-1 6 0,1-2-55,0-5 1,-1 3 0,-3-6-1,2 0 22,-2 1 0,-2 2 0,-2-4 0,2-3-191,4-2 1,-5-2-1,7-1 1,-2-3-407,0-1 1,1-2 584,-1 1 0,4 5 0,7-7 0</inkml:trace>
</inkml:ink>
</file>

<file path=ppt/ink/ink2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3:36.109"/>
    </inkml:context>
    <inkml:brush xml:id="br0">
      <inkml:brushProperty name="width" value="0.08571" units="cm"/>
      <inkml:brushProperty name="height" value="0.08571" units="cm"/>
    </inkml:brush>
  </inkml:definitions>
  <inkml:trace contextRef="#ctx0" brushRef="#br0">52 105 7208,'18'0'-79,"-1"0"0,-6 0 118,1 0 0,0 0-26,5 0 1,-5-6-1,-3-2 15,-1-2 1,-2 5 24,-6-7 0,0 0 27,0-5 1,-2 7 0,-2 3-1,-4 1-7,-1 0 1,-3 0-1,-5 6-6,-1 0 1,1 2 0,0 2 0,1 4-77,5 2 1,-5-5 0,6 7 39,1 1 1,1 3 0,8 1 18,0 1 1,0-1-1,2 0 19,4 1 1,3-7-1,9-1-62,-1-2 0,1-1 1,-1-3-1,0 2 2,1-2 1,1-2 0,2-2 0,2 0-156,-2 0 0,-1 0 1,-3 0-1,0-2-188,1-4 1,-1 2-1,0-6 1,1 1-480,-1-1 813,1-1 0,-1-7 0,0 1 0</inkml:trace>
</inkml:ink>
</file>

<file path=ppt/ink/ink2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3:36.545"/>
    </inkml:context>
    <inkml:brush xml:id="br0">
      <inkml:brushProperty name="width" value="0.08571" units="cm"/>
      <inkml:brushProperty name="height" value="0.08571" units="cm"/>
    </inkml:brush>
  </inkml:definitions>
  <inkml:trace contextRef="#ctx0" brushRef="#br0">1 70 7082,'0'-17'-1051,"0"0"1539,0-1-20,8 9-35,-6 1 42,5 8-386,-7 0 1,2 2-1,2 4 1,2 5-48,-2 5 1,0 1-1,-1 0 1,5 3-22,2 3 0,-6-2 0,3 6 0,-1 0-1,0 0 0,0-4 0,-4 4 0,1 0 68,3 0 0,0-6 0,-6 4 0,0-2 11,0 1 0,6-1 1,0-6-1,-3 0-13,-1 1 1,-2-1-1,2 0-43,4 1 1,-4-1 0,6-1 0,-3-3-9,1-1 1,0-7-22,-6 7 0,2-2 0,2 3-580,2-1-15,-1-8 1,-5 5-311,0-3 891,0-4 0,-7 6 0,-3-8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1:29.651"/>
    </inkml:context>
    <inkml:brush xml:id="br0">
      <inkml:brushProperty name="width" value="0.08571" units="cm"/>
      <inkml:brushProperty name="height" value="0.08571" units="cm"/>
      <inkml:brushProperty name="color" value="#E71224"/>
    </inkml:brush>
  </inkml:definitions>
  <inkml:trace contextRef="#ctx0" brushRef="#br0">1 1 7370,'16'9'21,"0"5"1,-6-7 0,-1 5 104,-2-1 0,-1-6 1,-6 6-43,0 2 1,0 1 0,0 2-97,0 0 0,0 0 0,0 0 1,0 0-31,0 0 0,0 0 0,0 0 22,0 0 1,5 0-842,0 0 9,1 0 852,-6-7 0,7-2 0,2-7 0</inkml:trace>
</inkml:ink>
</file>

<file path=ppt/ink/ink2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3:37.613"/>
    </inkml:context>
    <inkml:brush xml:id="br0">
      <inkml:brushProperty name="width" value="0.08571" units="cm"/>
      <inkml:brushProperty name="height" value="0.08571" units="cm"/>
    </inkml:brush>
  </inkml:definitions>
  <inkml:trace contextRef="#ctx0" brushRef="#br0">35 95 7844,'-10'-7'-529,"1"-1"0,5-6 639,-2 3 0,0 5 1,6-5 877,0-3-415,0 6-366,0-7 1,6 15-160,0 0 1,6 8 0,-7 9 0,1 0-31,2 1 1,-4 5 0,5 2 0,-1 2 23,-4 4 1,4-4 0,-1 2 0,1 1-5,0 3 0,-1 2 0,-3-2 1,4-2-144,2-3 1,-7-4 0,5 3-1,-2-2-45,0-4 1,0-2 0,-6-1 0,1-1-165,5 0 0,-4-5 74,4-1 141,-4-7 1,-2 2-1,-2-12 134,-4-5 1,4-5-1,-4-1 1,5 0-19,1-1 1,5 1-1,3-1 1,0 1-6,-1 0 1,7 5 0,-4 1 0,1-1 1,1 2 0,-1 1 0,7 5 0,-1-2 0,0 2 1,1 2-1,-1 2 1,0 0 43,1 0 0,-1 0 0,0 0 0,1 0 25,-1 0 1,1 0 0,-1 2-65,0 4 1,-5-2-1,-3 7 6,-1 3 1,-2 1-1,-4 1 1,2-3 4,2-1 0,-1-1 0,-7 7 8,-3-1 0,1-1 1,-8-3-9,-1-1 0,-3-3 0,-1 3 50,0-6 1,-9-4 24,-2-2 1,-5 0-81,-2 0 0,8 0 0,4-2-56,4-4 0,1 2-233,1-8 1,7 7-165,5-7 1,5 8 0,5-3-253,7-1 0,9 4 680,2-8 0,8 1 0,-4-7 0</inkml:trace>
</inkml:ink>
</file>

<file path=ppt/ink/ink2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3:38.467"/>
    </inkml:context>
    <inkml:brush xml:id="br0">
      <inkml:brushProperty name="width" value="0.08571" units="cm"/>
      <inkml:brushProperty name="height" value="0.08571" units="cm"/>
    </inkml:brush>
  </inkml:definitions>
  <inkml:trace contextRef="#ctx0" brushRef="#br0">1 68 7852,'1'17'341,"3"0"-251,2 1 0,2-7 1,-4 1-57,1 1 1,3 1 0,-4-1-6,2-1 1,7-2 0,-3 3-28,0-1 0,5-8 0,-3 1 9,3-3 1,-3-2 0,-1 0 0,3 0-216,1 0 1,2-2 0,1-2 116,-1-1 1,0-9 0,1 5 75,-1-1 1,-5-6 0,-3 5-26,-1-5 1,0 1-1,-4 2 61,1 1 1,1 0 0,-6-5 25,0 0 1,-2 1-1,-2 3 419,-1 1-165,-1 8-233,-2-3 1,6 9 0,-5 3-132,-1 7 0,6 3 0,-4 3 36,4-1 0,2 0 1,0 1 3,0-1 0,2-5 0,2-1 0,4 1 6,1-3 1,-3 1 0,6-6 0,1 4 7,3 1 1,-5-5-1,1 2 1,1-4-25,3-2 1,1 0 0,0 0-1,1 0 2,-1 0 1,0 0 0,1 0 0,-1 0-9,0 0 0,-3-6 0,-1-2 1,3 1 2,-3-1 0,1-6 1,1 3 3,-3-5 0,1-1 1,-7 0 32,-2-1 0,-2 1 0,-2 0 146,0-1 1,0 7 217,0-1-249,0 1-86,0 1 1,0 4-1,0 12 1,0 6-82,0 3 0,0 2 0,0 1 54,0-1 0,0 0 0,2 1-21,4-1 0,-2 0 0,7-1 1,1-3-112,-3-1 1,7-6-1,-5 3-166,5-1 0,1 4 0,0-7-245,1-1 1,-1-2 535,0-2 0,1 0 0,-1 0 0</inkml:trace>
</inkml:ink>
</file>

<file path=ppt/ink/ink2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3:38.668"/>
    </inkml:context>
    <inkml:brush xml:id="br0">
      <inkml:brushProperty name="width" value="0.08571" units="cm"/>
      <inkml:brushProperty name="height" value="0.08571" units="cm"/>
    </inkml:brush>
  </inkml:definitions>
  <inkml:trace contextRef="#ctx0" brushRef="#br0">18 81 7728,'-10'-17'-399,"5"-1"1,3 1 398,2 0-38,0 7 0,2 8 1,1 10-186,3 1 0,6 3 1,-4 3 222,1-3 0,-5 3 0,4-5 0</inkml:trace>
</inkml:ink>
</file>

<file path=ppt/ink/ink2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3:39.072"/>
    </inkml:context>
    <inkml:brush xml:id="br0">
      <inkml:brushProperty name="width" value="0.08571" units="cm"/>
      <inkml:brushProperty name="height" value="0.08571" units="cm"/>
    </inkml:brush>
  </inkml:definitions>
  <inkml:trace contextRef="#ctx0" brushRef="#br0">1 17 7636,'11'-5'-403,"1"-1"0,-6 0 1050,5 6-441,-7 0 1,4 8 0,-8 3-70,0 5 0,0 7 0,0 2 1,0 0-62,0 0 1,0 4-1,0-4 1,2 2-39,4 4 1,-5 0 0,5 0 0,-2-2 19,2 1 1,-4-3 0,4 0 0,-3 0-25,3 0 1,-4-3 0,4 3 0,-4-2-144,-2-4 0,2 4 0,2-2 0,1-2-141,-1-2 0,0-1 0,0-1-293,2 1 1,2-7-1,-3-1 543,7-3 0,3 7 0,3-4 0</inkml:trace>
</inkml:ink>
</file>

<file path=ppt/ink/ink2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3:39.459"/>
    </inkml:context>
    <inkml:brush xml:id="br0">
      <inkml:brushProperty name="width" value="0.08571" units="cm"/>
      <inkml:brushProperty name="height" value="0.08571" units="cm"/>
    </inkml:brush>
  </inkml:definitions>
  <inkml:trace contextRef="#ctx0" brushRef="#br0">331 69 7696,'9'-17'-547,"-1"5"596,-8 1 0,-8 7 40,-3-2 0,-5-1 0,-1 1 1,0 2 33,-1 2 1,1 2 0,0 0 0,-1 0-22,1 0 0,-1 0 1,-1 0-1,-2 2-13,-2 4 0,4-2 0,3 7-62,-3 3 1,3 1 0,7 2-21,1 1 0,-3-1 0,5 0-10,2 1 0,2-7 0,4-1 1,2 0-23,2-1 0,7-5 0,-1 4 0,3-2-72,2-1 1,1 1 0,-1-6 0,0 0 37,1 0 0,5 0 1,0 0-1,0 0-208,2 0 1,-5-6 0,5-1-1,-2-3-110,0-3 377,8 5 0,-4-15 0,7 3 0</inkml:trace>
</inkml:ink>
</file>

<file path=ppt/ink/ink2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3:39.921"/>
    </inkml:context>
    <inkml:brush xml:id="br0">
      <inkml:brushProperty name="width" value="0.08571" units="cm"/>
      <inkml:brushProperty name="height" value="0.08571" units="cm"/>
    </inkml:brush>
  </inkml:definitions>
  <inkml:trace contextRef="#ctx0" brushRef="#br0">18 35 7660,'-10'-8'-973,"2"4"1299,8-7-5,0 7-163,0-4 1,2 10-87,4 4 0,-2 3 0,5 9-17,-1-1 0,0 0 0,-4 1 1,2 1-1,-1 2 27,3 2 0,-6 8 0,4-2 0,-4 2-17,-2-2 1,2 4 0,1-6-1,3 2-3,-2 0 0,-2-2 0,-2 3 1,2-3-14,4-2 1,-4 4 0,5-5-1,-1-1-23,0 2 1,2-6-1,-4 6 1,3-2-10,3 0 0,-6 0 0,2-5 0,-5-1-187,-1 1 1,0-1-130,0 0 1,6 1-88,0-1 1,0-5 98,-6-1 0,8-7 287,3 2 0,12-20 0,4-5 0</inkml:trace>
</inkml:ink>
</file>

<file path=ppt/ink/ink2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3:40.221"/>
    </inkml:context>
    <inkml:brush xml:id="br0">
      <inkml:brushProperty name="width" value="0.08571" units="cm"/>
      <inkml:brushProperty name="height" value="0.08571" units="cm"/>
    </inkml:brush>
  </inkml:definitions>
  <inkml:trace contextRef="#ctx0" brushRef="#br0">18 0 7987,'-10'18'275,"4"-1"1,5 0-1,1 1-279,0-1 1,0-5 0,0-1-247,0 3 0,0-5-92,0 3 1,1-8 341,5 2 0,4-4 0,7-2 0</inkml:trace>
</inkml:ink>
</file>

<file path=ppt/ink/ink2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3:40.420"/>
    </inkml:context>
    <inkml:brush xml:id="br0">
      <inkml:brushProperty name="width" value="0.08571" units="cm"/>
      <inkml:brushProperty name="height" value="0.08571" units="cm"/>
    </inkml:brush>
  </inkml:definitions>
  <inkml:trace contextRef="#ctx0" brushRef="#br0">18 33 7910,'0'-17'-775,"0"7"1,0 5 536,0 10 0,0-1 238,0 8 0,-8-1 0,-2 7 0</inkml:trace>
</inkml:ink>
</file>

<file path=ppt/ink/ink2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3:40.971"/>
    </inkml:context>
    <inkml:brush xml:id="br0">
      <inkml:brushProperty name="width" value="0.08571" units="cm"/>
      <inkml:brushProperty name="height" value="0.08571" units="cm"/>
    </inkml:brush>
  </inkml:definitions>
  <inkml:trace contextRef="#ctx0" brushRef="#br0">0 35 8012,'8'10'-34,"-6"-1"0,6-3-337,-1 6 251,-5 3 178,6-5 1,-8 5 34,0-3 0,0-3 1,0 3 95,0 2 1,0-5 67,0 3-198,0-1 0,0 1 28,0-1-24,0-7-18,0 4-210,0-16 199,0 6-24,0-13 1,2 11-179,4-7-14,-4-1 171,13 2-177,-13-5-23,13 5 195,-5-7-29,7 0 23,1-1-60,-1 9 53,0-7-92,1 6 154,-1 1-113,1-7 32,-1 14 181,0-13 0,1 13-95,-1-4 0,0 4 0,1 2 0,-1 0 97,0 0 1,1 0 0,-1 0-40,0 0 0,-5 6 0,0 2-26,1 2 0,-5-5 1,-1 7 28,1 1-67,-6-5 16,6 8-4,-8-15-77,0 15-6,0-6 90,0 7-431,0-7 219,0 5 1,-6-11 87,0 7 17,0-7-39,6 4 95,0 0 0,0-6 0,0 5 0</inkml:trace>
</inkml:ink>
</file>

<file path=ppt/ink/ink2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3:42.051"/>
    </inkml:context>
    <inkml:brush xml:id="br0">
      <inkml:brushProperty name="width" value="0.08571" units="cm"/>
      <inkml:brushProperty name="height" value="0.08571" units="cm"/>
    </inkml:brush>
  </inkml:definitions>
  <inkml:trace contextRef="#ctx0" brushRef="#br0">382 102 8012,'9'0'0,"-1"0"-890,0 0 459,-6 0 231,6 0 356,-8-7 271,0 5-302,0-6 1,-2 8 89,-4 0-3,-4 0-110,-7-8-26,-1 6 0,7-5 76,-1 7-48,1 0-37,-7 0 0,1-6 0,0 0 0,-1 0 0,1 1 1,0-1 34,-1 2 0,1 2 1,0 2-1,-1 0-147,1 0 1,0 0 0,-1 0-1,1 0 53,-1 0 1,7 0-1,1 2 1,1 2 3,-1 2 1,6 7 0,-4-1-58,1 3 0,5 2 1,-4 1-31,4-1 1,4 0 31,4 1 0,3-3 0,7-1 0,-3-5-35,-1-1 0,-1-2 0,7-4 20,-1 4 0,2-4 0,3 3 0,1-3 0,-2-2-59,-2 0 68,-1-7 31,-1 5 0,0-12 0,3 6 0,1 1 0,2-3 1,-2 0 8,-2-1 0,-3-7 1,-3 3 71,-1 3-100,0-3 205,5 5-186,0-7 12,-7 0-8,-2 7 25,-1-5-22,-5 13 31,6-14-27,-8 14 182,8-5 0,-6 5 128,3-4-237,-3 4 0,-2-4-23,0 12 1,0-2 0,0 7 0,0 3 94,0 1-109,0 3-28,0-1 1,0 0-1,2 1 1,2 1 0,2 2-1,0 2 66,1-1-35,-5 5-148,14-8 139,-14 14-45,13-14 0,-11 12 1,6-6-1,-1 0 16,1 0 1,-6 4 0,2-4 0,-5 2 53,-1 4 1,2 0 0,2 0 0,2-5 49,-2 0 1,-2 2-1,-2-2 1,0-1-54,0 0 1,0 4-1,0-4 1,0 2-26,0 4 0,-6-6 0,-2-2 0,1-2 7,-1 2 1,-4-4 0,5 4 0,-3-3-44,-4-3 1,5 6-1,-3 0 1,-1-3 10,-3-7 1,5 1 0,-1-7-1,-1 1-29,-3 0 1,-1 3 0,0-5-1,-1-2-23,1-2 1,-1-2-1,1 0 1,0 0-9,-1 0 1,-5-2-1,0-2 1,2-4 27,2-1 0,1-1 1,3-3-1,1 1 27,3-1 1,5-3 0,-4-1 0,1-1-28,-1 1 0,6-6 0,-2 0 0,5 2 31,1 1 0,0-3 0,0 0 0,1 2 44,5 2 1,2-5 0,5 1-1,-1 0-15,2-2 1,7 4 0,2-8-1,0 0-2,2 2 0,0-6 0,6 4 0,-4-3-3,-2-3 1,6 0 0,-2 0 0,2 1-55,-2-1 1,1 8 0,-6 4-1,-1 4 12,2 1 1,-6 1 0,4 2 0,-4 1 84,-1 2 1,-1 9-1,1-3-54,-1 4 0,0 2-69,1 0 1,-1 0-1240,0 0 1029,-7 0 1,-2 2 271,-8 4 0,0-4 0,0 5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3:25.360"/>
    </inkml:context>
    <inkml:brush xml:id="br0">
      <inkml:brushProperty name="width" value="0.08571" units="cm"/>
      <inkml:brushProperty name="height" value="0.08571" units="cm"/>
      <inkml:brushProperty name="color" value="#E71224"/>
    </inkml:brush>
  </inkml:definitions>
  <inkml:trace contextRef="#ctx0" brushRef="#br0">1 0 7490,'0'11'-61,"0"0"0,0 0 209,0 5 1,0 0-338,0 0 1,0 0-183,0 0 1,0-6 57,0 1 1,2-7 312,3 1 0,-3 4 0,5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1:30.409"/>
    </inkml:context>
    <inkml:brush xml:id="br0">
      <inkml:brushProperty name="width" value="0.08571" units="cm"/>
      <inkml:brushProperty name="height" value="0.08571" units="cm"/>
      <inkml:brushProperty name="color" value="#E71224"/>
    </inkml:brush>
  </inkml:definitions>
  <inkml:trace contextRef="#ctx0" brushRef="#br0">49 96 7687,'9'-7'-601,"5"6"1,-10-7 805,6 8 32,-6 0-138,3 0 1,-9 0-93,-3 0 1,1 0-1,-6 0-71,-3 0 0,4 0-48,-1 0 1,4 0 60,-5 0 1,8-1 0,-4-5-51,0-4 1,5 1 38,-3-2 0,3 6 92,2-6 1,2 6 0,3-6 0,4 7 0,7-1 53,0 3 0,-5 2 0,-1 0 66,3 0 0,-4 0-97,1 0 1,-1 7-83,2 4 0,1-2 0,-6 2-20,-3 1 0,-1 2 0,-2 2-37,0 0 1,0 0 0,-2 0 39,-3 1 0,-4-1 0,-5 0 1,1-2 15,3-3 0,4 3 1,-4-5-1,-1 1 6,2 1 0,0-6-8,4 6 186,3 0 140,-5-2 83,7-2-287,0-7 0,7 0 0,4 0 21,3 0 0,9 0 0,2 0-17,0 0 0,-2 0 1,-7 0-1,0 0-17,0 0 0,0 0 0,0 0 0,0 0-216,0 0 1,-5 0-1,0 0 1,1 0-661,2 0 799,-5 0 0,6 0 0,-6 0 0</inkml:trace>
</inkml:ink>
</file>

<file path=ppt/ink/ink2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7:23:42.477"/>
    </inkml:context>
    <inkml:brush xml:id="br0">
      <inkml:brushProperty name="width" value="0.08571" units="cm"/>
      <inkml:brushProperty name="height" value="0.08571" units="cm"/>
    </inkml:brush>
  </inkml:definitions>
  <inkml:trace contextRef="#ctx0" brushRef="#br0">35 1 7912,'0'17'-963,"0"-5"1022,0-1-655,0-7 596,-8 4 0,-1-16 0,-9-2 0</inkml:trace>
</inkml:ink>
</file>

<file path=ppt/ink/ink27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6-20T08:51:44.594"/>
    </inkml:context>
    <inkml:brush xml:id="br0">
      <inkml:brushProperty name="width" value="0.05292" units="cm"/>
      <inkml:brushProperty name="height" value="0.05292" units="cm"/>
      <inkml:brushProperty name="color" value="#FF0000"/>
    </inkml:brush>
  </inkml:definitions>
  <inkml:trace contextRef="#ctx0" brushRef="#br0">1441 543 259 0,'0'-6'147'0,"-2"0"-129"0,2 1 37 15,0 0-3-15,0 5-15 16,0-1-7-16,0 1-8 16,0 0-4-16,0 0-8 15,0 0-4 1,0 0 0-16,0 0-3 0,0 0-1 0,0 1-3 16,0 5 3-16,0 3 0 15,0 0 3-15,0 4 5 16,0-1-2-16,0 3-3 0,0 2 0 15,0 1 0-15,0 0-4 16,0 4 3-16,0-1-1 16,0 1 0-16,0-1 7 15,0 4 2-15,0-1-1 16,0 2-2-16,0 0-4 0,-2 0-1 16,-1 1 0-16,1-2-3 15,-1 2 2-15,-2-1 3 16,3 1-1-16,-1 0 2 15,-1 1-2-15,0 2-1 16,-1-1 1-16,2 2-3 16,-1 0 2-16,2-2-1 0,-2 0 0 15,4 1 2-15,-2 0-3 16,1 0-1-16,-1 3 1 16,1-3-1-16,-1 3 2 15,2-3 0-15,-2 3-1 0,2-3-2 16,0 2 5-16,-2-1-2 15,2-1 0-15,0 3 0 16,0-2-1-16,0 1 1 16,0-3 1-16,0 2-4 15,0-4 2-15,2 0-3 0,0 1 0 16,-1 1 4-16,0-1-4 16,0 0 2-16,-1 0 0 15,0 0 0-15,0 1-1 16,0 0 1-16,0-4 1 15,0 2-2-15,-1 1 3 16,-3-1-3-16,0-1 2 0,1 3 0 16,0-3-2-16,1 1 0 15,-1 0 2-15,2-1-3 16,-2 2 4-16,2-3-4 16,0 2 2-16,0 2-1 15,-3 0 0-15,2 1 1 0,-2-1 0 16,2 2-1-16,0-4 1 15,-1 3 1-15,1-6 0 16,-1 3-2-16,1-2 0 16,2 0 1-16,-1 0 1 0,1 2-1 15,0 0-2-15,0 0 2 16,0-2-1-16,0 2 1 16,0 0 2-16,0-2-5 15,0 1 5-15,0 0-2 16,0 2-3-16,0 1 3 15,0-1 1-15,0-1-3 16,0 2 2-16,0 0-1 0,-2-2 0 16,1 0 1-16,1 1-1 15,0-1 1-15,-2 1 0 16,2 1-1-16,0 1 0 16,0 1 1-16,0-1-2 0,0 2 2 15,0-1 2-15,0 2-5 16,0-3 3-16,0 2-1 15,0 0 0-15,0 1 4 16,0 0-5-16,0 0 2 0,2-3 1 16,-1 2-1-16,2-2 0 15,2 0 1-15,-4-1-2 16,3 2 2-16,0-1 0 16,-2 2-2-16,2-1 3 15,1-2-1-15,-3 3-2 16,2-1 2-16,1 0-1 0,-5 1 0 15,3 2 2-15,-2 0-1 16,1-1 2-16,-2 2-1 16,0-2-2-16,0 3 3 15,0-3 1 1,0-1-3-16,0 2 3 0,0 0-1 0,0-1-3 16,0 2 2-16,0-2-1 15,0-2 0-15,0-1 0 16,0-3-1-16,0 2 2 15,0-4-1-15,0 1-1 0,1-2 0 16,2 0 1-16,-1 0-3 16,0-4 3-16,-1-1-1 15,1-1-2-15,1-3 3 16,-3-1-2-16,2-5 0 16,0 1 2-16,-1-2-1 0,-1-3-2 15,1-1 3-15,-1-2-2 16,0 0 2-16,0 1-2 15,0-3 0-15,0 0 1 16,0 1 0-16,0-1-1 16,0 0 2-16,0 0-1 15,0 0 0-15,1 0-4 0,-1-3-13 16,3-1-23-16,0-2-33 16,-1-1-76-16,-1 0-127 15</inkml:trace>
  <inkml:trace contextRef="#ctx0" brushRef="#br0" timeOffset="1">1426 4899 270 0,'-5'0'81'0,"-1"0"-69"16,1 0 55-16,1 0-6 15,0 0-8-15,0 0 0 16,1 0-1-16,1 0-17 0,2 0-15 16,-3 0-6-16,1 0-3 15,1 0 6-15,1 0-3 16,0 0-3-16,0 0-1 15,0 0-7-15,3 0-1 16,5 0 0-16,5 0 5 0,5 0 3 16,2 0-7-16,6-2-1 15,2-2 2-15,3-2-5 16,4 1 2-16,4 0 1 16,7-1-1-16,3-2 0 15,7 2-1-15,5-1 4 16,8 0-3-16,5 2 1 0,1 0-4 15,4-1 4-15,2 3-2 16,1-3 8-16,4 4 0 16,-3 0-1-16,4-1-1 15,0 1 1-15,3 0-7 0,0-2 2 16,1 1 0-16,2-1-3 16,1-1 4-16,0 1-1 15,2 0-4-15,0 0 3 16,0 0-1-16,-1 2 0 15,2 0 1-15,-1-1-1 0,-1 3-2 16,0 0 4-16,0 0-2 16,-1 0 1-16,1 0-1 15,-1 2 0 1,-1 1-1 0,1-1 3-16,3 1-2 15,-1-2 3-15,0 2 2 16,1-2-1-16,-1-1-2 0,2 2 0 15,-5-2-2-15,-2 0 2 16,-1 0 0-16,-4 0-1 16,-4 0 0-16,-2 0 1 15,-5-3 4-15,-2 0 0 0,-5-1-3 16,-6 0 1-16,-3-2 0 16,-6 2-3-16,-2-2 0 15,-8 0 0-15,1 0-1 16,-9 1 1-16,-4-2-13 15,-9-1-53-15,-4-3-200 16</inkml:trace>
  <inkml:trace contextRef="#ctx0" brushRef="#br0" timeOffset="2">2363 4851 444 0,'2'-8'26'0,"-2"2"48"16,0-1 3-16,0 1-20 15,0 1-19-15,-2 2-7 0,-3 2-8 16,1 0-13-16,0 1-5 16,0 0-1-16,-1 4-4 15,1 2-2-15,1 3 2 16,1 3-1-16,-2 1 1 16,4 1 1-16,0-1-2 0,0 1 1 15,4-5-1-15,3 0 0 16,1-3-3-16,6-4 2 15,-3-2 1-15,4 0 5 16,-1-10-1-16,-1 0-2 16,-2-2 1-16,-1-1 0 0,-4-2 2 15,-4 3 5-15,2-2 6 16,-4 5-4-16,0 0-7 16,-6 2-5-16,1 4 0 15,-4 3-2-15,0 0-13 16,0 5-39-16,-2 6-25 15,3 1-70-15,1 0-213 0</inkml:trace>
  <inkml:trace contextRef="#ctx0" brushRef="#br0" timeOffset="3">2270 5169 148 0,'0'-4'507'0,"0"1"-478"16,0 0 29-16,0 3-11 16,0 0-10-16,2 0-27 0,-1 8-6 15,1 4-2-15,-2 3-1 16,0 5-1-16,-2 4 2 15,-4 3 0-15,-3 1-1 16,1-2-29-16,1-2-48 0,1-3-27 16,0-6-98-16,5-7-148 15</inkml:trace>
  <inkml:trace contextRef="#ctx0" brushRef="#br0" timeOffset="4">2359 5193 614 0,'0'-7'34'15,"0"4"16"-15,-3 3 4 16,-1 0-33-16,2 4-16 0,-1 5-6 16,3 5 1-16,0 1 0 15,0 2 0-15,0 2 1 16,1 0-1-16,5-2-1 15,-2-1-15-15,1-3-14 0,1-1 13 16,0-4 9-16,2-3 2 16,1-5 4-16,0 0 3 15,4-5 0-15,2-5 1 16,-3-4 0-16,2-2-1 16,-2-1 3-16,-2-3 13 15,-5 1 5-15,-2 2-1 16,-3 1-4-16,0 2 3 0,-7 4-1 15,-4 3-15-15,-2 4-5 16,-4 2-2-16,3 1-40 16,-2 0-52-16,1 0-179 15</inkml:trace>
  <inkml:trace contextRef="#ctx0" brushRef="#br0" timeOffset="5">3399 4811 522 0,'0'-8'45'0,"-1"3"32"16,-6 1-42-16,1 1-19 16,-2 3-7-16,-4 0-1 15,2 0-5-15,-2 7-1 16,0 2-3-16,0 2 2 0,4 1-3 15,-1 0 2-15,3 1 0 16,3-1-1-16,3 2 0 16,0-4 1-16,3 1 0 15,5-2 0-15,1-3-1 16,2-2 0-16,2-2 2 16,-1-2 0-16,0-3 0 0,0-7 2 15,-1-3-2-15,-2 1 8 16,-3-3 17-16,-4-1-2 15,-2 1-6-15,0 2 1 16,-2 1-6-16,-8 1-5 16,1 6-8-16,-4 2-3 0,3 3 1 15,-2 5-26-15,2 6-61 16,0 4-74-16</inkml:trace>
  <inkml:trace contextRef="#ctx0" brushRef="#br0" timeOffset="6">3215 5253 330 0,'-6'0'262'0,"6"0"-236"16,0-6 52-16,0 0-45 0,8 0-8 15,4 1-17-15,2 2-1 16,1 1-1-16,1 0 0 16,-3 2-2-16,0 0-4 15,-6 2 1-15,-3 6-2 0,-4 3 0 16,0 1 2-16,-7 3 0 15,-4 1 0-15,-1 2 2 16,-4 1 2-16,6-2 2 16,0-2-3-16,3-1 0 15,3-4-1-15,4-3-1 16,1-4-2-16,9-3 2 0,7 0 2 16,3-6-3-16,4-5-13 15,-1-1-81-15,3-3-115 16</inkml:trace>
  <inkml:trace contextRef="#ctx0" brushRef="#br0" timeOffset="7">3516 5218 67 0,'0'-5'626'16,"0"-1"-563"-16,-5 4 20 0,-1 0-61 15,2 2-14-15,-2 0-2 16,-1 7-5-16,1 3-1 15,3 0 0-15,-1 4-1 16,1 1 1-16,3 2 0 16,0 0 0-16,3-2 0 0,6-2-10 15,3-2-8-15,1-5-2 16,2-3 0-16,2-3 11 16,0 0 3-16,2-10 3 15,-3-2 4-15,-1-6 1 16,-4-1-1-16,-1-2 2 15,-4 0 4-15,-6-2 9 0,0 2 4 16,-6 3-1-16,-7 5-2 16,-4 3-11-16,1 8-8 15,-4 2-4-15,2 0-58 16,5 0-122-16</inkml:trace>
  <inkml:trace contextRef="#ctx0" brushRef="#br0" timeOffset="8">4283 4790 445 0,'0'-5'39'0,"0"-2"5"0,0 2 5 16,2 0-12-16,2 0-5 15,2 1-20-15,2 0-10 16,1 0-1-16,0 2 0 15,2 0-2-15,-1 2 2 16,0 0 1-16,1 0-1 0,-7 2-1 16,-1 3-1-16,-1 2-1 15,-2 0 2-15,-2 1 2 16,-5-2-1-16,-2-2 0 16,0 0 3-16,1-3 13 15,1-1 15-15,-2 0 0 16,3-1-6-16,3-3-8 0,0 0-6 15,0 0-1-15,1-1-7 16,2 3-3-16,-1 2 1 16,1-1-2-16,0 1-3 15,0 0 1-15,0 0-3 16,0 0 5-16,0 0 1 0,0 0-1 16,0 0 1-16,0 0-3 15,-2 3 2-15,2 2 0 16,-2 2 0-16,0 2 0 15,2 2 0-15,0 0-2 16,0 0 3-16,0-1-1 0,4-1-5 16,2-4-1-16,2 1 3 15,0-6 3-15,1 0 2 16,1 0 1-16,-1-7-2 16,1-4 0-16,-2 1 2 15,-3-5-2-15,-2 1 2 16,-3 0 1-16,0 1 3 0,-4 3 7 15,-4 2-5-15,-2 2-7 16,0 6-3-16,0 0-1 16,0 6-6-16,0 4-47 15,1 3-75-15,2-3-310 16</inkml:trace>
  <inkml:trace contextRef="#ctx0" brushRef="#br0" timeOffset="9">4233 5199 402 0,'-8'0'282'0,"3"-1"-230"0,4-6 30 16,1 2-65-16,10 0-13 16,2 1 0-16,2-1-5 15,4 4 2-15,-2 1-1 16,-1 0 0-16,-1 0-2 16,-6 3 2-16,-4 4-13 0,-3 0-4 15,-1 1 5-15,-4 3 6 16,-2-1 5-16,-4-1 1 15,0-1-3-15,4 0 3 16,-3 0 0-16,4-4 0 16,3 1 1-16,0 2-2 15,2-2 0-15,0-3 1 0,4 2-4 16,6-1 3-16,3-2 3 16,1 0-2-16,0 0 2 15,0 1-3-15,-3 2 2 16,-3 0 4-16,-3 1 7 0,-3 3 2 15,-2 2-1-15,-2 0-5 16,-7 4 3-16,-2-1 0 16,-4 1-7-16,-1-1-2 15,-2-2 2-15,1-3-3 16,2-2-1-16,1-4-11 16,7-2-34-16,3 0-49 0,4-11-199 15</inkml:trace>
  <inkml:trace contextRef="#ctx0" brushRef="#br0" timeOffset="10">4494 5232 635 0,'-14'0'44'15,"-4"0"0"-15,4 2 21 16,2 6-43-16,4 2-7 0,1 0-10 15,6 4-5-15,1 1 0 16,0-2 1-16,7 2 0 16,0-2-1-16,2-2 1 15,3-2-2-15,2-4 1 16,0-2 1-16,2-3-1 0,2-2 3 16,1-7 0-16,0-4-2 15,-3-2 1-15,-2-4 0 16,-2-2-1-16,-6-2 1 15,-3 2-1-15,-3 1 0 16,-4 1 0-16,-7 4-2 16,-2 4-2-16,-1 2-6 0,2 1-83 15,2-2-327-15</inkml:trace>
  <inkml:trace contextRef="#ctx0" brushRef="#br0" timeOffset="11">5167 4830 487 0,'0'-15'25'0,"0"0"61"16,-1 2-24-16,-2 2-5 15,1 0 3-15,0 5-23 16,0 2-18-16,-2 3-10 0,-2 1-4 16,0 1-5-16,0 7-4 15,-2 4 3-15,1 1 0 16,3 2 1-16,1 0 0 15,3 0 0-15,0-5-1 16,0 1 0-16,4-4-2 0,4-1 1 16,-1-2 1-16,4-3 0 15,-1-1 3-15,2 0-1 16,-1-2 0-16,1-6 1 16,-3 1-2-16,-1-2 1 15,-4-2 3-15,-1 0-2 0,-3-2 0 16,0 4 0-16,-7 1-2 15,-2 4-1-15,-2 4-3 16,-2 0-6-16,2 6-32 16,0 7-66-16,4 0-151 15</inkml:trace>
  <inkml:trace contextRef="#ctx0" brushRef="#br0" timeOffset="12">5077 5123 597 0,'0'-4'83'0,"0"0"-64"0,0 4 58 15,0 0-64-15,-2 5-9 16,-3 5-5-16,3 3 1 16,-2 4 1-16,1 2-2 15,1 4 2-15,0 0-1 16,2-4-1-16,0 2 2 15,0-6-2-15,4-2 1 0,3-6 0 16,0-3 0-16,5-4 1 16,0 0 2-16,1-6-1 15,0-5-1-15,-1-2 1 16,1-2-2-16,-4 0 3 0,-2 1 8 16,-1 1 11-16,-4 3 5 15,0 2-4-15,-1 5-4 16,-1 3-1-16,0 0-8 15,0 2-13-15,0 7-1 16,-1 6 3-16,-1 3 1 0,1 1 1 16,0 7-1-1,1-2 2-15,-2 0-7 0,2-1-36 16,0-4-41-16,0-7-84 16,0-5-238-16</inkml:trace>
  <inkml:trace contextRef="#ctx0" brushRef="#br0" timeOffset="13">5337 5205 684 0,'2'-6'33'0,"-1"3"44"15,-1 3-29-15,2 0-25 16,-2 2-20-16,0 7-7 15,2 4 4-15,1 1 0 16,1 4 0-16,-2 1 1 0,4-3-2 16,-1 1 2-16,0-2-1 15,1-5 0-15,1-3-1 16,0-5 0-16,4-2 4 16,2 0 0-16,2-9-2 15,-2-7 1-15,1-2 0 16,-3-4-1-16,-4-4 2 0,-3 1-1 15,-4-1-1-15,0 4 4 16,-7 5 2-16,-4 7 3 16,-7 6-9-16,0 4-5 15,1 0-54-15,-1 0-150 16</inkml:trace>
  <inkml:trace contextRef="#ctx0" brushRef="#br0" timeOffset="14">5934 4795 480 0,'-15'0'35'15,"1"0"28"-15,5 0 3 0,4 0-22 16,2 0 7-16,3 0-8 16,5 0-14-16,8 0-22 15,7 0-3-15,5 0-1 16,5 0 0-16,3 1-3 15,8 3 0-15,4-1 0 0,3-1-1 16,7-2 2-16,3 0 0 16,0-3 0-16,-1-5 0 15,-5 0 0-15,-7 0-1 16,-13-2 2-16,-8 5 0 16,-11 1-2-16,-10 3 3 15,-6 1-3-15,-13 1-29 0,-8 5-45 16,-5 2-91-16,-8 2-321 15</inkml:trace>
  <inkml:trace contextRef="#ctx0" brushRef="#br0" timeOffset="15">6161 4767 570 0,'3'-8'66'15,"-1"1"8"-15,-2 2-52 16,0 4-7-16,-8 1-5 15,-5 0-11-15,-1 3 1 16,-4 7 4-16,1 2 8 16,0 2-4-16,3-1-4 0,4 0-4 15,4 0 3-15,6 0-3 16,0-4-2-16,9-1 2 16,7-2 0-16,2-3 2 15,6-1 0-15,2-2-2 16,-1 0 0-16,-2-8 0 0,0-3 0 15,-7-2 3-15,0-5-3 16,-7-1 2-16,-6-1 7 16,-3 0 9-16,-4 2-6 15,-7 2-3-15,-5 5-2 16,-1 4-4-16,1 7-4 0,-2 0-1 16,1 12-15-16,2 3-71 15,-1 3-173-15</inkml:trace>
  <inkml:trace contextRef="#ctx0" brushRef="#br0" timeOffset="16">5992 5183 617 0,'0'-4'26'0,"6"-1"8"16,5 0-18-16,3-1-4 16,6 0-1-16,0 0-9 15,2-2-1-15,-2 3 0 16,-3-2 1-16,-3 2 2 15,-7 0 3-15,-5 2 12 16,-2 0 14-16,-1 2-4 0,-12 1-17 16,-2 0-8-16,-1 0-2 15,-4 2-2-15,1 5 1 16,2 1 1-16,4-1-1 16,5 0 0-16,4 1 0 15,4-2-1-15,0 1 1 0,10-2 0 16,5 2 2-16,1-1-1 15,3 3-1-15,-2-1 0 16,-6 2-1-16,-2-1-1 16,-3 5 1-16,-6-1 0 15,-1 1 10-15,-11 1 5 0,-1 0-2 16,-4-4-8-16,-2 0-1 16,3-5-2-16,1-1-6 15,3-5 10-15,6 0-25 16,4-11-38-16,2-2-88 15,7-6-303-15</inkml:trace>
  <inkml:trace contextRef="#ctx0" brushRef="#br0" timeOffset="17">6303 5142 770 0,'-8'-3'32'15,"1"2"30"-15,2 1-41 16,0 0-15-16,0 7-1 16,1 3-4-16,0 4 0 0,4 3 0 15,-1-1-1-15,1 2 1 16,0-1-1-16,0-2 0 16,2-2 0-16,3-4 0 15,5-3-1-15,2-5 0 16,2-1 6-16,0-3-1 15,2-7 0-15,2-4-2 0,-5 0 0 16,2-6 0-16,-7 1 0 16,-3-1 1-16,-5-1 1 15,-2 4-1-15,-9 5 2 16,-5 2 4-16,-4 7-10 16,-4 3-1-16,-2 0-13 15,0 3-38-15,6 2-137 0</inkml:trace>
  <inkml:trace contextRef="#ctx0" brushRef="#br0" timeOffset="18">1302 3974 429 0,'-4'-7'42'15,"-3"-2"12"-15,-2 4 40 16,4-1-27-16,-1 3-20 0,0 1-12 16,0 0-13-16,3 2-12 15,1 0-5-15,1 2-5 16,1 4-1-16,0 1 1 16,0 2 0-16,2 2 0 15,3 0 2-15,4-1-2 0,0 0 0 16,0-3 1-16,5-2-1 15,-2-3 2-15,-1-2 1 16,2 0-2-16,-2-2 3 16,-2-9-2-16,1 2 0 15,-8-5 2-15,2 1-3 0,-4 0 1 16,-5 2 1-16,-6 0 4 16,1 3-6-16,-3 4-1 15,1 4-4-15,1 0-2 16,1 6-58-16,0 3-98 15</inkml:trace>
  <inkml:trace contextRef="#ctx0" brushRef="#br0" timeOffset="19">73 4068 606 0,'-8'-3'9'15,"1"-3"4"-15,4 1 30 16,3 0-27-16,1 0-6 0,13-2-6 16,5 0-4-16,5 2-2 15,2 0 2-15,-1 4-1 16,-2 1-1-16,-2 0 2 15,-8 10-1-15,-5 2-1 16,-7 5 0-16,-1 5 1 0,-9 3 5 16,-9 3 0-16,-2 4 0 15,1-3 1-15,0 0 0 16,5-7 9-16,7-4 11 16,4-7-6-16,3-6-10 15,12-4 2-15,10-1 12 0,5-4-7 16,9-5-12-16,5-4-4 15,5-2-43-15,-1-1-83 16,0-4-222-16</inkml:trace>
  <inkml:trace contextRef="#ctx0" brushRef="#br0" timeOffset="20">628 4041 421 0,'-11'-4'245'0,"-4"2"-241"15,-1 2 11-15,-1 0-3 16,1 9 10-16,2 0-5 0,0 4-7 16,4 1-6-16,0 0-1 15,4 5-2-15,4-3 0 16,2 4 1-16,0-2-2 16,2-3 2-16,10-3-2 15,2-5-2-15,2-4-19 0,2-3-10 16,0 0 8-16,0-7 5 15,-5-2 10-15,0-4 7 16,-5 1 2-16,-3-3 1 16,-2-2 10-16,-3 5 23 15,0-3 0 1,-7 1 1-16,-2 2-2 0,-2 5-11 0,0 1-8 16,-1 2-10-16,2 4-7 15,2 0 1-15,6 0-6 16,2 0-84-16,10 0-73 15,6 0-233-15</inkml:trace>
  <inkml:trace contextRef="#ctx0" brushRef="#br0" timeOffset="21">899 4003 706 0,'-13'-2'25'15,"-4"0"21"-15,6 2 6 16,0 0-29-16,2 6-9 16,0-1-10-16,7 4-3 15,0 2-1-15,2 3 0 0,0-2-1 16,0 3 3-16,2 0-1 16,2-1-1-16,1-1 1 15,2-2-1-15,3-4-2 16,2 1 2-16,1-6-3 15,4-2 1-15,4 0-7 16,0-10-4-16,1-2 8 0,-4-2 5 16,-1-3 1-16,-5-3 1 15,-5 4 1-15,-6-4-2 16,-1 3 4-16,-6 3 5 16,-8 4 0-16,-7 6-9 0,-3 4-4 15,-1 0 2-15,-3 9-15 16,3-3-103-16,5-2-266 15</inkml:trace>
  <inkml:trace contextRef="#ctx0" brushRef="#br0" timeOffset="22">1285 3110 489 0,'-2'-6'40'16,"-2"2"19"-16,0 3-10 16,2 1-31-16,-4 0-8 0,0 1-8 15,3 9-6-15,-1-3 2 16,3 5 1-16,-1 0 1 0,2-2 0 16,0 1 0-16,5 0 0 15,4-5 0-15,0-2 1 16,2-3 0-16,1-1 2 15,-2 0-1-15,0-6 3 16,0-4 6-16,-1-2 7 0,-1-1-3 16,-3 1-4-1,-3-2 4-15,-2 0 7 0,0 3 2 16,-4 3-3-16,-7 4-7 16,-3 4-10-16,1 0-6 15,-3 6 0-15,2 4-9 16,2-2-122-16,1 0-312 0</inkml:trace>
  <inkml:trace contextRef="#ctx0" brushRef="#br0" timeOffset="23">79 3076 542 0,'4'-16'77'16,"-2"3"-21"-16,0 2-2 15,0 5-15-15,0 4-1 16,-2 2-13-16,0 8-18 0,0 10-19 15,-6 6 12-15,1 6 1 16,-1 5-1-16,1 4 2 16,1-3-2-16,4-1 0 15,0-3 2-15,0-5-2 0,6-6 1 16,3-9 0-16,4-4-1 16,3-8 2-16,0 0 2 15,2-11-2-15,1-3 0 16,-1-5-1-16,-1 1-1 15,-5-3 2-15,-2 5-2 16,-3 2 1-16,-4 5 2 0,-2 3 0 16,-1 3-1-16,0 3 2 15,0 1-9-15,-2 10-3 16,0 3 6-16,-1 5 1 16,1 7 2-16,2-4-1 15,0 5 0-15,0-6 0 16,5-3-19-16,2-4-58 0,6-10-18 15,0-4-157-15</inkml:trace>
  <inkml:trace contextRef="#ctx0" brushRef="#br0" timeOffset="24">414 3127 656 0,'-13'-1'32'0,"3"1"-31"0,-2 0 10 16,5 5-2-16,2 5-3 16,0 7-6-16,5-1-1 15,0 4-3-15,0 2 5 16,3-1-1-16,3-1-1 16,-1-3 2-16,0 0-1 0,0-4-1 15,4-5 3-15,-1-5-2 16,4-3 3-16,0 0 0 15,0-9 2-15,1-4-2 16,1-3-2-16,-4-3 0 16,-1-1 2-16,-5 0 1 0,-4-3 2 15,0 2 4-15,-4 1 7 16,-5 1-1-16,-2 7-3 16,-2 6-2-16,3 4-11 15,0 2-3-15,2 8-3 16,4 6-8-16,3-1-89 15,1-1-158-15</inkml:trace>
  <inkml:trace contextRef="#ctx0" brushRef="#br0" timeOffset="25">681 3120 674 0,'-11'-1'28'15,"-2"1"30"-15,3 0-34 16,0 7-13-16,1 5-4 16,2 1-5-16,3 3-1 0,4 1 0 15,0 0-1-15,0 1 1 16,6-2 1-16,2-2-2 16,3-2 1-16,2-4-1 15,3-4 1-15,1-4 2 16,2 0 0-16,0-11-1 15,0-2 1-15,-1-5 0 0,0 0-3 16,-6-5 3-16,-4 0 0 16,-6 0 3-16,-2 2 3 15,-5 2 3-15,-6 5 2 16,-6 4-8-16,-2 9-9 0,1 1 0 16,-1 8-10-16,2 0-82 15,5-4-239-15</inkml:trace>
  <inkml:trace contextRef="#ctx0" brushRef="#br0" timeOffset="26">1285 2285 28 0,'0'-5'531'0,"0"-3"-492"15,0-1 48-15,-2 2-28 16,1-2-2-16,-1 3-19 16,1 1-9-16,-1 0-9 15,0 2-8-15,2 3-7 0,-1 0-6 16,1 0-4-16,0 4-3 15,1 2 5-15,4 2 2 16,2-2-1-16,3-1 1 16,0-2-1-16,3-2 1 15,-2-1 2-15,1 0-2 0,0-3 3 16,-3-4 1-16,0-4-1 16,-3-2 1-16,0-1 0 15,-4 1-3-15,-2-1 1 16,0 2 0-16,-4 3-4 15,-6 1 3-15,-1 5-1 16,-4 3-4-16,-1 0 3 0,1 7-1 16,0 5-5-16,-1 3-29 15,8 1-41-15,2-3-63 16,6-5-193-16</inkml:trace>
  <inkml:trace contextRef="#ctx0" brushRef="#br0" timeOffset="27">85 2172 365 0,'4'-13'218'0,"-4"6"-171"0,0 2 30 16,0 2-13-16,-4 3-30 15,-1 0-22-15,-2 6-15 16,-3 9-1-16,0 4 2 15,-3 5 3-15,2 6 2 0,0 5-2 16,4 0 0-16,-1 4 0 16,5-3-1-16,3-2 2 15,0-5-1-15,11-7-1 16,2-5-1-16,4-8 1 16,1-5-1-16,1-4 2 0,0-4 0 15,-3-8-1-15,-3-2 2 16,0-2-2-16,-7-2 2 15,-2 1 1-15,-4 1-1 16,0 2 0-16,-7 2-1 16,-6 6-1-16,-1 1-2 15,-4 5-1-15,-1 0-2 0,2 10 4 16,2 0 0-16,3 2-29 16,7-2-114-16,5-5-269 15</inkml:trace>
  <inkml:trace contextRef="#ctx0" brushRef="#br0" timeOffset="28">451 2200 667 0,'-13'-3'37'0,"0"-6"-35"15,2 7 36-15,-2 2-13 16,0 0-11-16,2 9-9 16,-1 3-4-16,2 2-1 0,2 3 0 15,-3 1 4-15,5 3-4 16,1 1 1-16,2 1 1 16,2 0-1-16,1-4 0 15,0 4-1-15,4-7-2 16,5-2 0-16,0-5 0 15,5-5 0-15,1-4 4 0,-1-1 0 16,3-8 0-16,3-5-3 16,-4-2 1-16,-3-3-1 15,0 1 2-15,-5-2 0 16,-5 2 1-16,-3-3 1 16,0 3-3-16,-7 0 3 0,-6 6-2 15,0 2-3-15,-3 5-1 16,3 5-2-16,-1 0-2 15,6 6-74-15,4 1-73 16,4 0-377-16</inkml:trace>
  <inkml:trace contextRef="#ctx0" brushRef="#br0" timeOffset="29">648 2202 668 0,'-13'0'17'0,"-1"0"-14"16,1 0 25-16,1 10-12 15,3 1-4-15,-1 2-5 16,5 2-4-16,4 2-2 0,1 0 3 16,0 2-4-16,2-1 1 15,9-1-1-15,1-2 1 16,2-3 0-16,2-3 0 15,0-2-1-15,1-6 2 16,1-1 2-16,0-1-1 16,-3-10 0-16,2-1-1 0,-3-2 1 15,-4-5 3-15,-4-1 0 16,-2-1 15-16,-4 0-3 16,-1 0 5-16,-10 1-6 15,-3 5-10-15,-5 4-9 16,-1 7-2-16,-3 4-20 0,0 0-98 15,4 2-297-15</inkml:trace>
  <inkml:trace contextRef="#ctx0" brushRef="#br0" timeOffset="30">1336 1384 488 0,'-7'-4'37'0,"0"0"11"15,1 3 7-15,-1 1-25 16,-1 0-15-16,0 1-11 15,0 5-2-15,1 5-1 0,3 0 0 16,1 3-1-16,3-3 1 16,0 0-1-16,0 0 2 15,4-3-1-15,1-1 1 16,6-5 4-16,-2-1 1 16,1-1 8-16,2-1 1 15,2-7 2-15,1-4 0 0,-2-4-10 16,-1-2-4-16,-3-1 0 15,-3 1-1-15,-4-1 7 16,-2 4 12-16,-5 0-5 16,-7 3-6-16,-1 6-7 0,-2 3-6 15,1 3-1-15,2 3 0 16,1 7-23-16,6-2-99 16,2-1-274-16</inkml:trace>
  <inkml:trace contextRef="#ctx0" brushRef="#br0" timeOffset="31">131 1434 540 0,'-11'-10'134'16,"-3"-2"-120"-16,4 1 34 16,-1 3-13-16,5 1-16 0,4 3 0 15,2 2-1-15,2 2-11 16,15 0-21-16,3 6 11 16,4 7 3-16,7 0 0 15,1 4 1-15,-2 4-2 16,0-1 2-16,-9 3-2 15,-4 1 0-15,-7 0 0 0,-9 0-4 16,-1-2-16-16,-11-3 13 16,-9-5 7-16,-4-1 2 15,-3-8 1-15,3-4-1 16,1-1 3-16,7-6 3 16,5-11 0-16,10-5 0 0,1-4-5 15,9-3-4-15,7-2 2 16,6-1 0-16,0 0-1 15,0 2 1-15,-4 2 0 16,-7 3 0-16,-5 2 3 0,-6 7 4 16,0 3-2-16,-10 6 1 15,-2 5-3-15,-3 2-7 16,0 4 1-16,3 8-1 16,1 5 1-16,5 4-3 15,6 1-79-15,0 1-76 16,11-4-223-16</inkml:trace>
  <inkml:trace contextRef="#ctx0" brushRef="#br0" timeOffset="32">537 1370 687 0,'-17'-3'6'0,"-1"3"-1"15,2 0 7-15,3 8 0 0,0 2-3 16,2 5-1-16,5 3-6 16,2 1 1-16,2 4-3 15,2 0 0-15,0-1 1 16,1-1-1-16,6-2 1 16,4-4 0-16,2-6-2 0,2-4 2 15,-1-5 2-15,3 0 1 16,-1-11 2-16,0-5-1 15,-1-2-1-15,0-1 2 16,-5-2 6-16,-4 0 9 16,-3-2-1-16,-3 1-8 15,-3 3-4-15,-7 3-5 0,-5 4-3 16,-2 8-2-16,2 4-4 16,0 1 3-16,3 10 0 15,6 0-74-15,6 3-79 16,0-3-228-16</inkml:trace>
  <inkml:trace contextRef="#ctx0" brushRef="#br0" timeOffset="33">721 1399 651 0,'-9'-4'32'0,"0"2"-1"0,-2 2 19 16,3 1-43-16,-3 10-8 15,3 2-2-15,2 3 1 16,2 3 1-16,2 0 2 16,2-1-2-16,0-1 4 15,2-2-3-15,7-6 0 0,2-4 2 16,0-2 2-16,2-3 15 16,2-4 14-16,2-8-6 15,-1-4-8-15,0-6-12 16,2 0-5-16,-6-5 0 15,-2 1 1-15,-4 4-1 0,-6 3 2 16,0 4-4-16,-12 10-4 16,-2 4-5-16,-4 1-63 15,3 0-171-15</inkml:trace>
  <inkml:trace contextRef="#ctx0" brushRef="#br0" timeOffset="34">1353 1032 319 0,'0'0'121'0,"0"0"-60"15,0 0 0-15,0 0-29 0,2-3 4 16,-2 0-10-16,1 2-7 16,-1 0 0-16,0 1 10 15,0-2 5-15,0 1-15 16,0 0-9-16,-3-2 3 16,1-1 7-16,-1-2-3 0,-1-3-4 15,3-1 0-15,1-4-7 16,0-1-4-16,0-5-1 15,0 1 0-15,0-5 0 16,2 0 2-16,1-3-1 16,-2 3 3-16,-1-5 6 15,0 2-4-15,0 2-2 16,0-2-3-16,-2 0-1 0,-2 2 1 16,0-3-2-16,1-1 0 15,1 1 1-15,2-3-1 16,0 4 1-16,0 0-1 0,0 2 0 15,0 2 2-15,2 1-1 16,-2 0 0-16,1 1 2 16,-1-2 1-16,0 0-4 15,0-2 1-15,0-1-1 16,0-4 2-16,-1 2-2 0,-8-4-3 16,3 5 4-16,-4-3 0 15,-1 5 1-15,0 2-1 16,0 0 0-16,2 6-1 15,0 1 0-15,3 4 0 16,1 4-2-16,2 1 2 16,0 4-2-16,3 3-2 0,0 0-43 15,3 0-121-15,4 5-44 16</inkml:trace>
  <inkml:trace contextRef="#ctx0" brushRef="#br0" timeOffset="35">1380 1166 302 0,'-3'3'96'0,"2"-2"-89"16,0 0 24-16,1-1 9 15,0 0-13-15,0 0-11 16,0 0 5-16,0 0 20 15,4 0 5-15,0-5-25 16,1-4-6-16,0 0 8 0,-1-3 3 16,1-6-4-16,-1-3-1 15,3-4 0-15,-2-4-7 16,0-4-5-16,1-3-4 16,-2-1-2-16,-2-2 3 15,2 0 6-15,-4 1-3 0,0-1-5 16,0 1 1-16,-5 3-4 15,1 3 3-15,-2 2 0 16,3 1-2-16,0 3 2 16,0-1-1-16,3 1-3 0,0 2 2 15,0 0 0-15,0 1-2 16,0 3 1-16,3-1 0 16,-2 2 0-16,2 2 0 15,-2 1 0-15,0-3 2 16,1 2-1-16,1-2-1 15,-3 1 2-15,0-1 0 0,0 0-1 16,0 0 1-16,0 2 1 16,-5-1-4-16,3 4 2 15,-3 0-1-15,1 1-2 16,-3 1 1-16,1 0 0 16,1 1 0-16,0 2 1 0,0-3-1 15,-1 1 1-15,0-1 0 16,2-1-2-16,-1 1 2 15,2 0 1-15,-2 3-3 16,2 0 1-16,1 6 1 0,2 0-2 16,-2 1 1-16,2 2-4 15,0 0-4-15,0 2 1 16,0 7-4-16,0 3 11 16,0 4 0-16,2 4-1 15,2 4 1-15,-1 1 1 16,2 5-2-16,-1 1 1 0,-2 1 0 15,2 3 0-15,-4 0 1 16,0 3-2-16,0 3 1 16,0-2 0-16,2 4 0 15,-2-1 1-15,1-1 0 16,0 0-3-16,1-1 3 16,2-1 0-16,0 2-1 0,2-4 0 15,-2 1 1-15,-1-2-2 16,0-2 2-16,-2-3-1 15,-1-1-8-15,0-4-2 16,-1 0 1-16,-5-1 4 0,-1-2-1 16,-2 0 0-16,3-6 0 31,0-1 6-31,4-4-1 0,-2-2 1 16,3-5 0-16,1-2-1 15,0-3 1-15,0 0-1 0,5-6-1 16,1-6 7-16,1-2-5 15,3-6 1-15,-2-4-3 16,-2-7-1-16,0-7-5 16,-2-7-4-16,-4-10-12 15,0-10-2-15,0-11 15 0,-8-2 5 16,1-3-4-16,1 8 5 16,0 6 3-16,0 9 1 15,5 13 1-15,1 10 0 16,1 8-7-16,6 9-233 0</inkml:trace>
  <inkml:trace contextRef="#ctx0" brushRef="#br0" timeOffset="36">1415 685 267 0,'-6'-14'291'15,"-3"1"-288"-15,2 2 46 16,-1 5 4-16,-2 3-42 15,2 3-3-15,-1 0-2 16,2 3-7-16,3 7-4 16,-3 1 1-16,3 6 4 0,-1-1 1 15,0 2-1-15,4 0-1 16,0-3 2-16,1-2-1 16,0-2-2-16,5-3-1 15,6-6 1-15,0-2 3 16,2 0 4-16,2-5 0 0,-1-7 0 15,-3-2 3-15,0-3-2 16,-3 0 4-16,-4-3 7 16,-2 4-6-16,-2-2-5 15,-3 2 3-15,-4 5 1 16,-2 2 0-16,-2 4-4 0,0 5-3 16,0 0-6-16,1 5 0 15,-2 6-1-15,4 2 1 16,3 0 1-16,2 4 0 15,3-4-1-15,1 0 1 16,6-3 1-16,2 0 1 16,2-3-1-16,-1-3 2 0,3-4-2 15,-4 0-49-15,2-11-131 16</inkml:trace>
  <inkml:trace contextRef="#ctx0" brushRef="#br0" timeOffset="37">363 660 639 0,'-4'-4'43'16,"2"0"14"-16,-1 3 16 15,3-1-36-15,0 2-18 16,0 0-15-16,0 8-12 15,0 4 4-15,-2 7 4 0,0 5 0 16,-1 5 2-16,1 5-2 16,-2-2-1-16,4-3 3 15,0-2-1-15,0-6-15 16,4-7-47-16,5-9-59 16,4-5-112-16</inkml:trace>
  <inkml:trace contextRef="#ctx0" brushRef="#br0" timeOffset="38">540 671 264 0,'-7'-10'441'0,"0"2"-414"16,1 2 33-16,-3 6-38 16,3 0-14-16,-1 4-8 15,2 6-5-15,1 6 4 16,1 5-2-16,3 0 3 15,0 3 1-15,3 0-2 16,5-1 1-16,0-5 0 0,3-2-2 16,-1-6-2-16,3-5 0 15,-3-5 2-15,4 0 5 16,2-10-1-16,-4-5 1 16,2-4-1-16,-1 0-1 0,-3-2 0 15,-5 1 3-15,-3 1 4 16,-2 3 8-16,0 1-1 15,-5 4-4-15,-4 3-6 16,-2 6-5-16,-3 2-5 16,0 2 1-16,1 8-50 15,1-1-53-15,2 4-84 0</inkml:trace>
  <inkml:trace contextRef="#ctx0" brushRef="#br0" timeOffset="39">701 645 483 0,'-9'-5'223'16,"1"1"-202"-16,1 1 42 16,1 3-44-16,-1 0-16 15,0 9-6-15,2 5 1 16,2 1-1-16,1 5 3 0,2 0-1 15,0 1 1-15,1-2-1 16,6-3 2-16,2-3-3 16,3-5 0-16,-2-4 3 15,1-4-1-15,2 0 4 16,2-8-1-16,-1-3-1 16,-2-3 1-16,-2-2-2 0,-1-1 1 15,-4-1 8-15,-5 1 6 16,0 0-10-16,-2 1-2 15,-8 5-2-15,-1 4-4 16,0 5-2-16,-3 2-28 16,2 3-97-16,3 3-176 15</inkml:trace>
  <inkml:trace contextRef="#ctx0" brushRef="#br0" timeOffset="40">973 616 603 0,'-2'-10'36'15,"-4"5"37"-15,2 3-26 0,-2-1-20 16,-1 3-5-16,-1 0-15 15,-1 3-10-15,-3 3-1 16,0 7 2-16,0 2 1 16,0 3 0-16,0 2 1 15,3 1 1-15,2 2-2 16,5-2 2-16,2-2-3 0,0-4 1 16,9-1-1-16,4-6 0 15,3-3 1-15,2-5 1 16,2 0-1-16,0-12 4 15,-4 0-1-15,-1-3 0 16,-4-3 1-16,-3-2 1 16,-4-2 13-16,-3 0-3 0,-1 2-10 15,0 0-2-15,-1 4-1 16,-3 5-4-16,0 6-5 16,0 5-65-16,1 0-157 15</inkml:trace>
  <inkml:trace contextRef="#ctx0" brushRef="#br0" timeOffset="41">1170 539 662 0,'-3'-6'17'0,"1"3"5"0,2 3 45 16,0 0-46-16,5 0-32 15,8 9-2-15,1 0 15 16,3 2 0-16,4 2-3 16,0 0 0-16,0 1 2 15,-1-4 2-15,-1-1-3 0,1 1 2 16,-3-5-3-16,-1-2-1 16,-2-3-111-16,0 0-301 15</inkml:trace>
  <inkml:trace contextRef="#ctx0" brushRef="#br0" timeOffset="42">1469 502 658 0,'2'-14'51'0,"2"3"10"0,-3 4-17 15,0 3-6-15,-1 4-13 16,0 0-19-16,0 4-16 15,-6 9 0-15,-2 4 10 16,-5 4 0-16,-4 3 0 16,-2 3 3-16,-2 0-1 0,-5-1 1 15,1-4-2-15,-2-8-56 16,3-6-241-16</inkml:trace>
  <inkml:trace contextRef="#ctx0" brushRef="#br0" timeOffset="43">2280 2481 157 0,'-1'-1'219'15,"1"-2"-182"-15,0 0 27 16,0 3-12-16,0-1-6 15,0-1-3-15,0 2-3 0,0 0-11 16,0 0-14-16,3 0-12 16,2 0 1-16,1 7 0 15,1 0-5-15,3 2 2 16,1 2-1-16,0 3 2 16,-2-3 7-16,4 2-7 15,-2-2-1-15,-4-1 0 0,2-4-53 16,-3-3-74-16,-1-3-184 15</inkml:trace>
  <inkml:trace contextRef="#ctx0" brushRef="#br0" timeOffset="44">2394 2446 477 0,'-2'-2'56'0,"-3"-1"-15"15,-1 3 22-15,0 0-40 0,1 8-20 16,-2 6-5-16,-4 5 1 16,2 3 2-16,0 2-2 15,-1 2 3-15,0 0-2 16,1-3 1-16,3-4 0 16,2-1 0-16,1-5 0 15,2-5-2-15,1-5-160 0</inkml:trace>
  <inkml:trace contextRef="#ctx0" brushRef="#br0" timeOffset="45">3047 1837 42 0,'-3'0'116'16,"2"0"-76"-16,0 0 20 15,0 0 3-15,-1 0 1 16,1 0-12-16,0 0-12 15,-1-1 9-15,0-2 6 0,2 2-7 16,-2-2-7-16,2 1-6 16,-1 0-7-16,1 2-10 15,0 0-7 1,0 0-4-16,1 2-13 0,6 4 4 16,-1 3 5-16,5 2 5 15,-1 2-3-15,1 2-4 16,-2-1 0-16,2 2 0 0,-3-3 0 15,1 0 1-15,1-1-2 16,-2-3-44-16,0-4-60 16,-2-4-84-16</inkml:trace>
  <inkml:trace contextRef="#ctx0" brushRef="#br0" timeOffset="46">3155 1816 556 0,'-1'-4'30'0,"-1"0"0"0,0 1 36 15,2 2-19-15,0 1-15 16,-1 0-30-16,1 6-14 16,-2 7 8-16,-2 2 5 15,0 6 1-15,-2 1-1 0,-1 1 1 16,-1 0 2-16,-3-1-6 15,0-4-66-15,-2-5-142 16</inkml:trace>
  <inkml:trace contextRef="#ctx0" brushRef="#br0" timeOffset="47">4439 1393 561 0,'-4'-5'20'16,"2"-2"37"-16,2 2-7 16,0 2-20-16,0 0-2 15,0 2-15-15,6 1-11 16,2 0-8-16,2 6 4 0,2 1 2 15,0 2 1-15,-2 4 2 16,-1-3-1-16,2 3 0 16,-1-3 0-16,0 1-1 15,-3-2 3-15,3 0-2 16,-2-3-41-16,-2-2-106 0,1-1-278 16</inkml:trace>
  <inkml:trace contextRef="#ctx0" brushRef="#br0" timeOffset="48">4584 1372 588 0,'-1'-7'35'0,"-2"2"20"16,2 2 8-16,0 3-33 16,-2 0-17-16,1 4-16 15,0 7-5-15,-2 3 7 16,-1 4-1-16,0 1 2 0,-1 0 1 15,-3 2 0-15,2-4-1 16,-5-1 2-16,3-3-2 16,0-5-68-16,3-8-200 15</inkml:trace>
  <inkml:trace contextRef="#ctx0" brushRef="#br0" timeOffset="49">5816 1238 251 0,'-1'0'84'0,"1"-2"7"0,0 1-28 16,0 1-23-16,-2-1-19 16,2-2-9-16,-2 3-11 15,2-1-1-15,-2 0-1 16,1 1-6-16,0-2-34 15,0 2 1-15,-1-1 5 0,1 1-13 16,0-1-19-16,0-1 8 16,-2 1-10-16,2 1-121 15</inkml:trace>
  <inkml:trace contextRef="#ctx0" brushRef="#br0" timeOffset="50">5816 1238 351 0,'-28'-24'78'15,"28"22"3"-15,0 2-20 16,0 0-14-16,0 0-17 16,0 0-23-16,1 0-10 0,3 3 3 15,4 1 8-15,0 3 7 16,4 1 11-16,-2-1-10 16,3 1-4-16,-2-1-8 15,2 3-2-15,-4-2 3 16,-1-1-32-16,-3-3-145 0</inkml:trace>
  <inkml:trace contextRef="#ctx0" brushRef="#br0" timeOffset="51">5899 1196 695 0,'-3'-3'46'0,"-1"3"-19"16,4-2 31-16,-1 2-29 16,-2 0-24-16,0 4-11 0,-3 7 3 15,-3 0 1-15,-3 7 5 16,-1 1-3-16,-2 1-3 0,-2 0-25 16,2-1-25-16,1-7-53 15,7-7-250-15</inkml:trace>
</inkml:ink>
</file>

<file path=ppt/ink/ink27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6-20T12:13:45.555"/>
    </inkml:context>
    <inkml:brush xml:id="br0">
      <inkml:brushProperty name="width" value="0.05292" units="cm"/>
      <inkml:brushProperty name="height" value="0.05292" units="cm"/>
      <inkml:brushProperty name="color" value="#FF0000"/>
    </inkml:brush>
  </inkml:definitions>
  <inkml:trace contextRef="#ctx0" brushRef="#br0">22 2575 26 0,'0'0'37'0,"0"0"-30"15,0 0-4-15,0 0 10 16,0 0 12-16,0-1 3 15,0-1-2-15,0 0-10 16,0 1-8-16,0-1-2 16,0 2 1-16,0 0 0 0,0 0 4 15,0 0 0-15,0-1 4 16,0 1 21-16,0-1-2 16,0 1-1-16,0-3 2 15,0 1-10-15,-1 2-5 16,1-1-6-16,-4-1-6 0,4 2-1 15,-1-2 3-15,0 2 0 16,1-2 0-16,-3 2 8 16,3 0 4-16,-1 0-8 15,0 0-6-15,1 0-7 16,-3 0 1-16,3 0 0 0,-2 0-2 16,2 0 3-16,0 0 5 15,0 0 8-15,0 0-1 16,0 0-2-16,0 1-4 15,0 0-1-15,0 1 2 16,0 1 5-16,3 2-5 0,4-3 3 16,0 3-3-16,1 0-2 15,0-1-6-15,1 4 1 16,0-4-2-16,1 1 0 16,-3-1 1-16,1 0-2 15,-2 0-42-15,0-1-43 0,-1-3-64 16,-5 0-196-16</inkml:trace>
  <inkml:trace contextRef="#ctx0" brushRef="#br0" timeOffset="453.06">65 2521 278 0,'0'-1'47'0,"0"-1"4"0,0 0 7 16,0 1-8-16,0 1 0 15,0 0-12-15,0 0-12 16,0 0-14-16,-2 4-4 15,-2 4 6-15,-1 4-2 0,-2 2-7 16,-1-1-2-16,0 2-2 16,0-1 0-16,1-1-15 15,1-3-48-15,1-6-74 16,0-4-306-16</inkml:trace>
  <inkml:trace contextRef="#ctx0" brushRef="#br0" timeOffset="2906.13">3769 1136 471 0,'7'0'17'16,"-3"0"-14"-16,3 0 12 15,1 2-1-15,1 4-4 16,1-1-6-16,1 2-4 15,-2 0 2-15,0 2-2 0,0-2-33 16,-1-1-51-16,-4-4-100 16</inkml:trace>
  <inkml:trace contextRef="#ctx0" brushRef="#br0" timeOffset="3077.95">3834 1096 247 0,'-4'-9'275'16,"-1"4"-265"-16,3 3 27 15,1 2 4-15,1 0-21 16,0 5-23-16,0 9-4 16,0 4 8-16,0 6 2 15,0-3-15-15,0 1-111 0,-2-5-283 16</inkml:trace>
  <inkml:trace contextRef="#ctx0" brushRef="#br0" timeOffset="3593.58">4487 563 523 0,'0'2'25'0,"5"-1"-25"15,2 1 16-15,6 1 3 16,0 1-2-16,4 2-11 16,0-4-5-16,3 2 0 15,-3 0-1-15,-1-3-32 0,-1 1-25 16,-1-2-7-16,-4-2-65 16,-5-5-95-16</inkml:trace>
  <inkml:trace contextRef="#ctx0" brushRef="#br0" timeOffset="3718.54">4659 529 298 0,'-8'-15'106'0,"-2"1"-19"15,-1 2 4-15,1 2-23 16,2 4-8-16,1 5-15 16,-2 1-21-16,2 7-21 15,-2 10-9-15,0 7 5 16,-3 8 1-16,-2 3-40 16,1 3-125-16</inkml:trace>
  <inkml:trace contextRef="#ctx0" brushRef="#br0" timeOffset="5312.16">3222 5269 226 0,'-5'-1'75'0,"-2"-1"-26"0,6 2 5 15,0-2-14-15,-1 1-7 16,2 0-9-16,0 0 10 16,0-1-3-16,2-1-11 15,2 1 4-15,2 0-2 16,0-2 0-16,3 1-5 0,0 3-1 15,0-2-2-15,3-1 0 16,0 2-7-16,3-1 1 16,1 0 0-16,0 0 1 15,4-1 0-15,-1 1-3 16,3 0-1-16,-1 0-1 16,3-1-1-16,1 1-1 0,-2 2 0 15,-1 0-1-15,2 0 0 16,-2 0 1-16,1 0-1 15,1 0 0-15,0-2 1 16,1 0-1-16,1-1 1 16,2 1 1-16,1-2 0 0,-3 0 0 15,1 1 1-15,-2-1-2 16,1 4-1-16,-2 0-1 16,-1 0 0-16,0 0 1 15,2 0-1-15,-2 0 1 16,6 0-2-16,-2 0 1 15,0 0 1-15,1 0-1 0,0-1 1 16,2 1-1-16,-1-1 0 16,-3 1 0-16,2 0 1 15,2 0-2-15,-1 0 3 16,-3 0-2-16,1 0 0 0,-1 0 0 16,-1 0 1-16,1 0-3 15,-2 0 3-15,1 0-1 16,1 0 0-16,1 0 2 15,2 0-3-15,0 0 1 16,0 0 1-16,1 0 0 16,-4 0-1-16,2-1-1 0,-2 0 1 15,-1-1 2-15,-2 0-3 16,-1 2 2-16,2 0 0 16,-3 0-3-16,1 0 2 15,0 0 0-15,-2 0 1 0,-1 0-2 16,-1 0 2-16,-4 0-1 15,3 0-1-15,-2 0 3 16,-5 0-2-16,2 0-17 16,-4-3-28-16,-1-2-69 15,-4-1-179-15</inkml:trace>
  <inkml:trace contextRef="#ctx0" brushRef="#br0" timeOffset="8265.34">5019 73 24 0,'-1'0'473'0,"1"0"-452"16,0 0 19-16,0 0-9 15,2 0-17-15,6 0-5 16,1 0-2-16,3 2 2 16,0 2 0-16,3 0-6 0,-3 1-2 15,1 1 2-15,2 1-3 16,-3-2-16-16,-1 1-35 15,-2-3-34-15,-2-3-49 16</inkml:trace>
  <inkml:trace contextRef="#ctx0" brushRef="#br0" timeOffset="8484.02">5133 5 553 0,'0'-3'35'0,"0"1"13"16,0 2-19-16,0 4-29 15,0 7-1-15,-2 3 15 16,-1 5-5-16,-4 7-3 16,-1 2-5-16,-2 1 2 0,-1 0-9 15,-5-3-70-15,5-7-106 16</inkml:trace>
</inkml:ink>
</file>

<file path=ppt/ink/ink27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6-20T12:16:41.681"/>
    </inkml:context>
    <inkml:brush xml:id="br0">
      <inkml:brushProperty name="width" value="0.05292" units="cm"/>
      <inkml:brushProperty name="height" value="0.05292" units="cm"/>
      <inkml:brushProperty name="color" value="#FF0000"/>
    </inkml:brush>
  </inkml:definitions>
  <inkml:trace contextRef="#ctx0" brushRef="#br0">58 2603 191 0,'0'0'62'16,"0"0"-17"-16,0 0 6 16,0 0-3-16,0 0 2 15,0 0-12-15,0 0-4 16,0 0-9-16,0 0-2 16,-2 0-4-16,1 0-4 15,-1-3-2-15,0-2-4 0,0-1-5 16,0-4-1-16,-1-2 1 15,1-5-4-15,-2-5 3 16,3-5 3-16,1-6-1 16,0-4-2-16,-1-6 0 15,1-1-2-15,0 0 0 16,0 2-1-16,0 7-7 0,0 5-25 16,0 7 1-16,0 7 6 15,0 3-6-15,0 7-26 16,0 5-38-16,0 1-42 0,0 0-44 15</inkml:trace>
  <inkml:trace contextRef="#ctx0" brushRef="#br0" timeOffset="328.1">64 2303 289 0,'0'0'116'16,"0"0"-107"-16,0 0 21 0,-3-5 13 15,0-5-21-15,1-6-5 16,-2-6 3-16,0-5-1 16,-1-5 0-16,0-3-1 15,0-6-9-15,0-1-5 0,-1-1-1 16,2 2-1-16,-2 1-1 15,1 4-1-15,2 4 0 16,0 7-3-16,2 4-5 16,1 7-8-16,0 3-23 15,0 6-51-15,0 5 2 16,1 0 1-16,0 5-29 16</inkml:trace>
  <inkml:trace contextRef="#ctx0" brushRef="#br0" timeOffset="593.73">56 2032 355 0,'0'-5'17'0,"0"-4"-13"0,-1-3 12 16,-1-3 1-16,0-4-7 15,0-4 2-15,1-1 0 16,0 0-5-16,0-2-1 16,-2 4-5-16,0 1-7 15,0 3-24-15,2 3-28 0,-2 4-18 16,3 2 25-16,0 3 19 16,0 5-28-16</inkml:trace>
  <inkml:trace contextRef="#ctx0" brushRef="#br0" timeOffset="843.7">69 1869 93 0,'0'-19'248'16,"0"-4"-243"-16,0-2 20 15,0-5 1-15,0 0-5 16,0-2-8-16,0 2-7 16,0 2-3-16,0 1 0 15,-2 3-3-15,-1 6 2 0,0 2-16 16,0 1-13-16,3 4-21 16,0 6-86-16</inkml:trace>
  <inkml:trace contextRef="#ctx0" brushRef="#br0" timeOffset="1124.93">61 1656 165 0,'-3'-28'262'16,"1"-2"-265"-16,-1-4 4 16,2-4 0-16,0 1 0 15,1-1 2-15,-3 0-2 0,1 1-2 16,-1 3 0-16,-2 5-9 16,3 0-15-16,-1 9 3 15,2 4-8-15,0 6-2 16,-1 6-56-16,1 4-66 15</inkml:trace>
  <inkml:trace contextRef="#ctx0" brushRef="#br0" timeOffset="1406.1597">78 1316 236 0,'0'-18'62'0,"0"-4"-21"16,0-1-6-16,0-4-10 15,0 5-17-15,0-4-7 16,0 4-1-16,1 2-7 15,3 1-6-15,-3 4 0 0,3 1-9 16,-3 8-72-16,-1 3-51 16</inkml:trace>
  <inkml:trace contextRef="#ctx0" brushRef="#br0" timeOffset="1656.1498">86 1160 310 0,'0'-16'11'15,"0"-4"9"-15,-2-2 13 16,1-3-3-16,-3-1-16 16,3 0-6-16,-3-3-5 15,1 3-1-15,1-2-2 0,-1 1 0 16,1-1-9-16,2 4-23 15,0 0-31-15,0 6-44 16,0 3 1-16</inkml:trace>
  <inkml:trace contextRef="#ctx0" brushRef="#br0" timeOffset="1937.35">56 942 242 0,'0'-19'4'0,"0"-7"14"16,0 0 30-16,-3-2-19 15,2-3-16-15,1-1-1 16,-1-2-1-16,-2 2-8 0,2 3 1 15,0 0-1-15,1 3-1 16,-2 6-6-16,2 6-8 16,0 2-18-16,0 6-77 15,0 6-79-15</inkml:trace>
  <inkml:trace contextRef="#ctx0" brushRef="#br0" timeOffset="2171.71">71 647 249 0,'0'-18'1'16,"0"-2"49"-16,0-2-7 15,0 0-20-15,0-3-12 0,0 3-7 16,0 1-3-16,0 4 1 15,0 3-5-15,0 4-17 16,0 5-27-16,0 1-67 16,0 4 26-16</inkml:trace>
  <inkml:trace contextRef="#ctx0" brushRef="#br0" timeOffset="2421.69">70 456 229 0,'-1'-21'16'0,"-2"-2"17"15,1-1 6-15,-1-7-5 16,2-1-22-16,-1-6 5 16,2 1 2-16,0-1-7 15,0-1-8-15,3 3-1 0,2 3-3 16,0 6 0-16,-2 6-11 15,1 4-7-15,0 2-2 16,-2 6-13-16,0 2-15 16,0 1-17-16,-2 4-6 15</inkml:trace>
  <inkml:trace contextRef="#ctx0" brushRef="#br0" timeOffset="4218.62">6629 6847 241 0,'0'-3'64'0,"0"2"-35"16,0-2 15-16,-1 2 0 16,0-1-11-16,-2-1-11 15,2 2 2-15,-1-1 9 0,0-1-9 16,2 2-3-16,0-1-1 16,0 1-7-16,4 0-9 15,5 0-1-15,1-2-1 16,7 0-1-16,2 2 2 15,2-1-7-15,3 0 11 16,2 1-5-16,-1-2-1 16,1 3 1-16,-2 0-3 0,-1 0-2 15,-3 0-19-15,-2 0-13 16,-5 0 2-16,-2 7-5 16,-5-2-15-16,-1 0-25 15,-3 0-94-15</inkml:trace>
  <inkml:trace contextRef="#ctx0" brushRef="#br0" timeOffset="4593.58">6751 6819 245 0,'0'0'95'0,"0"0"-49"16,0 0 2-16,0-3-17 16,5 2 1-16,6 0-7 15,0-2-4-15,4-1-7 0,5 2-8 16,1 0-3-16,3-2-1 15,3 1-2-15,1-1 1 16,1 0-1-16,1 1-5 16,0-2-6-16,0 2 2 15,0 1-7-15,-5 1-13 16,1 1-28-16,-5 0 6 0,0 0-23 16,-4 0-55-16</inkml:trace>
  <inkml:trace contextRef="#ctx0" brushRef="#br0" timeOffset="4827.92">7162 6801 90 0,'10'0'79'0,"2"0"-37"16,4 0 19-16,2 0-22 15,2-5-2-15,2 3-22 16,2-3 1-16,1 2-5 16,1 0-7-16,2 0-2 15,-2 0-2-15,1-2-27 0,0 1-51 16,-2 1-33-16,-1 1-34 16</inkml:trace>
  <inkml:trace contextRef="#ctx0" brushRef="#br0" timeOffset="5093.56">7536 6755 50 0,'0'1'173'0,"0"1"-161"16,0-1 35-16,7-1-12 15,1 2-11-15,3-1-11 16,2-1-7-16,1 1 7 16,1-1 0-16,1 0-1 15,2 0-3-15,-1 0-5 0,2 0-2 16,2-1 0-16,-1-2-27 16,-1 0-107-16,-4 0-88 15</inkml:trace>
  <inkml:trace contextRef="#ctx0" brushRef="#br0" timeOffset="5327.89">7812 6724 86 0,'7'2'202'0,"3"-2"-146"15,2 0-10-15,3 0-27 16,3 0-5-16,-2 0-6 15,5-2 0-15,-1-2-2 16,2 0-3-16,-2 0-2 16,2-1-1-16,-2 0-7 0,0 0-29 15,0 0-11-15,-2 1-25 16,-3 2-53-16</inkml:trace>
  <inkml:trace contextRef="#ctx0" brushRef="#br0" timeOffset="5515.38">8154 6689 336 0,'0'1'54'0,"-2"1"0"16,1-1-17-16,0 1 2 0,1-2-18 16,0 2-18-16,0-2-6 15,5 0 6-15,3 0 0 16,1 0-21-16,1 0-75 15,0 0-151-15</inkml:trace>
  <inkml:trace contextRef="#ctx0" brushRef="#br0" timeOffset="6218.46">6881 6803 408 0,'0'0'16'16,"0"0"8"-16,0 0-2 15,1 0-9-15,5 0-3 16,0 1 1-16,5 0-1 0,2 1 11 16,5-2 6-16,5 0-6 15,5 0 0-15,6 0-4 16,4 0-8-16,2 0-5 16,2 0-1-16,1-2-3 15,3 1 3-15,1 1 0 0,-1-1-3 16,-1-1 2-16,1 2-1 15,-2 0-1-15,-3-2 0 16,-1 1 0-16,-3-2 1 16,-2 2-1-16,-4-2-4 15,-3-2-5-15,-3 4-7 0,-1-2-23 16,-8 0-44-16,-3-1-37 16,-4-2-69-16</inkml:trace>
  <inkml:trace contextRef="#ctx0" brushRef="#br0" timeOffset="6671.56">7136 6789 278 0,'-6'2'85'0,"3"-1"-73"16,3-1 22-16,0 2-5 16,4-2 2-16,8 0 2 15,5 0 5-15,5 0-12 16,7 0-9-16,5 0-5 0,3 0-3 15,5 0-2-15,5 0-6 16,3 0 1-16,-1 0 0 16,2 0-1-16,1 0 0 15,-1 0 3-15,-4-2 1 16,-1-1-4-16,-2 0-1 16,-2 2 2-16,-6-4-2 15,0 4 2-15,-6-3-3 0,-4 3 0 16,-1-3-2-16,-3 2 0 15,-2-1-1-15,-5 1-5 16,-4 1-20-16,-2 0-16 16,-5-1-36-16,-4-1-10 0,0 0-69 15</inkml:trace>
  <inkml:trace contextRef="#ctx0" brushRef="#br0" timeOffset="7062.15">7633 6753 292 0,'-11'0'121'0,"3"2"-113"0,3-1 1 15,5 2 9-15,0 0 0 16,5-2-10-16,8 1 19 15,6 1 17-15,5 1-11 16,3-1-11-16,4-1-7 0,4 1-10 16,1-1-3-16,4-1 1 15,0 1-1-15,-1-2-2 16,2 0 0-16,0 0 0 16,-2 0 1-16,-2-2-1 15,0-1 0-15,-2 0 1 16,-1 1-2-16,-5-1-5 0,-2-1-2 15,-6 0-1-15,-4 2 1 16,-2-1-3-16,-7 2-10 16,-3-1-38-16,-5 1-32 15,0-1-48-15</inkml:trace>
  <inkml:trace contextRef="#ctx0" brushRef="#br0" timeOffset="7468.36">7890 6745 297 0,'-3'3'58'16,"3"-1"-5"-16,3 1-6 16,10-3 4-16,4 0-5 15,5 0-11-15,5 0-6 16,2 0-8-16,2 0-6 0,2 0-10 16,2-3-2-16,0 1-1 15,-1-1-2-15,1 1 1 16,-3-1-1-16,0-1 0 15,-5 0 0-15,-1 0-8 0,-3 0-11 16,-6-1-4-16,-3 1-10 16,-5 1-1-16,-8 1-27 15,-1 2 16-15,-6 0-23 16,-8 0-43-16,-5 0 19 16,-4 0-69-16</inkml:trace>
  <inkml:trace contextRef="#ctx0" brushRef="#br0" timeOffset="7765.23">7799 6785 424 0,'-23'3'18'16,"5"1"3"-16,1-1 2 15,8 1-7-15,3-2-2 16,6 0-5-16,2-1-13 15,11 0 22-15,7-1 10 0,7 0-10 16,7 0-13-16,5 0-1 16,5 0-4-16,5 0 1 15,-2 0 1-15,-1-4-2 16,-2 2 1-16,-2-2 0 16,-6 0-2-16,-3 1 1 0,-5 0-21 15,-5 0-35-15,-8 0-3 16,-6-1-22-16,-5 1-59 15,-4 0-63-15</inkml:trace>
  <inkml:trace contextRef="#ctx0" brushRef="#br0" timeOffset="7999.62">7995 6738 305 0,'-12'0'21'0,"6"-2"14"15,2 2 2-15,4 0 6 0,0 0-21 16,7 0-5-16,5 0 17 16,3 0-5-16,3 0-16 15,6 3-7-15,-2-1-4 16,4 2-1-16,1 0 0 16,1 0-1-16,-1 1 1 0,2-1-2 15,-2-1-8-15,1 1-20 16,0-1-81-16,-5-3-152 15</inkml:trace>
</inkml:ink>
</file>

<file path=ppt/ink/ink2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5:58:25.798"/>
    </inkml:context>
    <inkml:brush xml:id="br0">
      <inkml:brushProperty name="width" value="0.08571" units="cm"/>
      <inkml:brushProperty name="height" value="0.08571" units="cm"/>
      <inkml:brushProperty name="color" value="#008C3A"/>
    </inkml:brush>
  </inkml:definitions>
  <inkml:trace contextRef="#ctx0" brushRef="#br0">1 53 7553,'9'-2'-1428,"-3"-4"1610,-4 4-61,-2-6 0,0 7 116,0-5 92,0 4 110,0-6-57,0 8 25,0-8-100,0 6-84,0-5-69,0 7 1,0 1 15,0 5 0,0-2-36,0 8 1,0-1-44,0 7 1,0-1-40,0 1 1,0-7 0,2-1-16,4-2 0,-2 4 1,5-5-58,-1 3 1,0-6 0,-2 4 41,5-1 1,-1-5 0,2 4-80,1-4 1,-3-2 0,2 0-55,1 0 0,-3 0 1,2 0 29,1 0 1,3 0 0,1 0 30,1 0 1,-7-2-1,1-2 26,1-1 1,-3-9 18,2 2 0,-6-1 0,3-1-51,-1 2 0,0 1-1,-2-7 0,-2 3 1,5 1-50,-1 3 203,-2 7 66,-6-12-71,0 14-47,0-5 0,0 14-5,0 5 0,0-2 15,0 1 1,0 1 25,0 5 0,2 1 58,4-1 1,-4 1-89,3-1 1,-1 1 0,0-1-35,2 1 1,0-7 0,-6 1 0,0 1-20,0 3 0,0-4 1,0-1-1,0 3-2,0 1 1,0-3 0,0 0 0,0 1-12,0 3 1,0 1 0,0 1 13,0-1 0,0 1 0,-2-1 10,-4 1 0,-2-1 0,-3 1 0,3-3-9,0-3 0,0 3 0,-5-5 0,1 2-1,-2-1 1,5-5 0,-3 4 0,-1-3 1,-3 5 0,-1-6-3,-1-2 1,1-2 12,-1-2 1,3-2 0,1-4-5,2-6 0,9 3 1,-3-3-3,4-2 1,2 5 0,0-3 51,0-1 1,0 3-42,0-2 1,8 8-43,3-2 1,-3 3 0,0-1-413,-1-2 0,-3 0-85,8 6 0,0 0 0,5 0-658,1 0 1181,-1 0 0,1 0 0,-1 0 0</inkml:trace>
</inkml:ink>
</file>

<file path=ppt/ink/ink2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5:58:26.590"/>
    </inkml:context>
    <inkml:brush xml:id="br0">
      <inkml:brushProperty name="width" value="0.08571" units="cm"/>
      <inkml:brushProperty name="height" value="0.08571" units="cm"/>
      <inkml:brushProperty name="color" value="#008C3A"/>
    </inkml:brush>
  </inkml:definitions>
  <inkml:trace contextRef="#ctx0" brushRef="#br0">18 17 5964,'-9'0'1034,"1"-1"-606,8-5-19,0 4-262,0-6 0,2 8-36,4 0 0,-3 0 1,9 0 3,2 0 0,1 0 0,3 0-24,-1 0 1,1 0 0,-1 0-1,1 0-32,-1 0 1,0 0 0,1 0 0,-1 0-14,1 0 0,1 0 0,3 0 0,1 0-35,-2 0 1,-7 0-1,-3 0 1,3 0-42,2 0 0,-5 0 0,1 0-19,1 0 0,-3 0 46,2 0 1,-1 2-19,7 4 1,-6-4 12,-1 4 1,-5-5-116,6-1 0,-1 0-629,7 0 146,-9 0-168,7 0-20,-14 0 794,6 0 0,-1 8 0,3 2 0</inkml:trace>
</inkml:ink>
</file>

<file path=ppt/ink/ink2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5:58:29.830"/>
    </inkml:context>
    <inkml:brush xml:id="br0">
      <inkml:brushProperty name="width" value="0.08571" units="cm"/>
      <inkml:brushProperty name="height" value="0.08571" units="cm"/>
      <inkml:brushProperty name="color" value="#008C3A"/>
    </inkml:brush>
  </inkml:definitions>
  <inkml:trace contextRef="#ctx0" brushRef="#br0">1 0 7848,'11'0'243,"1"0"-232,1 0 1,3 0 0,1 0 1,1 0-32,-1 0 1,1 0-108,-1 0 0,1 0-214,-1 0 121,-7 0 1,0 0-365,-5 0 87,-3 0 496,6 0 0,-8 0 0,0 0 0,0 0 0</inkml:trace>
</inkml:ink>
</file>

<file path=ppt/ink/ink2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5:58:30.272"/>
    </inkml:context>
    <inkml:brush xml:id="br0">
      <inkml:brushProperty name="width" value="0.08571" units="cm"/>
      <inkml:brushProperty name="height" value="0.08571" units="cm"/>
      <inkml:brushProperty name="color" value="#008C3A"/>
    </inkml:brush>
  </inkml:definitions>
  <inkml:trace contextRef="#ctx0" brushRef="#br0">0 1 7137,'10'0'125,"5"0"-13,-3 0 0,-2 0 0,1 0-1,3 0 0,1 0-33,3 0 0,-1 0-43,1 0 1,-7 0 0,1 0 48,2 0 1,-5 0-130,3 0-131,0 0-287,5 0 75,-7 0 1,0 0-266,-5 0 653,-3 0 0,6 0 0,-8 0 0</inkml:trace>
</inkml:ink>
</file>

<file path=ppt/ink/ink2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5:58:34.659"/>
    </inkml:context>
    <inkml:brush xml:id="br0">
      <inkml:brushProperty name="width" value="0.08571" units="cm"/>
      <inkml:brushProperty name="height" value="0.08571" units="cm"/>
      <inkml:brushProperty name="color" value="#008C3A"/>
    </inkml:brush>
  </inkml:definitions>
  <inkml:trace contextRef="#ctx0" brushRef="#br0">0 18 7714,'0'-10'-1192,"0"3"1489,0 7 213,0 0 0,0 7-413,0 5 1,0-2-89,0 1 1,2-5-19,4 6 0,2-6 0,5 3-19,-1-1 0,-6-2 11,5-6 1,1 6-1,5 0-3,1-2 0,-1-3-41,1-1 1,-1 0-1,-1-1 9,-5-5 0,3 2 0,-6-6 38,1 2 0,-5 1 1,2 1 30,-4-6 0,-2 2-19,0-1 26,0 7 0,0-6 33,0 4-29,0 4 0,2-5 0,2 9 11,2 3 1,0-1 0,-6 8 2,0 2 1,1-5 0,3 3 2,2 2 0,0 1 0,-4 2-23,4 1 1,-4-6 0,4-1-33,-5 3 0,-1 1 0,0 3 1,0-1 0,0 1 0,0-1 4,0 1 1,0-7 0,-1 1-48,-5 2 0,-4-1 28,-7-1 0,-1 1 0,1-7 0,1 0 0,2 0-2,3 0 0,-1-1 0,-5-5 0,-1 0-1,1 0 1,-1 0 0,1 0 21,-1 0 1,7 0 32,-1 0 1,2-7 5,-1-5 1,3 2 0,8-1 23,0-3 1,2 4 0,4-1-27,5-3 0,5 6 1,1 1 17,1-1 1,-1 6-125,1-4 1,-1 4 0,1 2-483,-1 0 0,1 0 194,-1 0 0,-5 6 362,-1 0 0,1 7 0,6-3 0</inkml:trace>
</inkml:ink>
</file>

<file path=ppt/ink/ink2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5:58:35.022"/>
    </inkml:context>
    <inkml:brush xml:id="br0">
      <inkml:brushProperty name="width" value="0.08571" units="cm"/>
      <inkml:brushProperty name="height" value="0.08571" units="cm"/>
      <inkml:brushProperty name="color" value="#008C3A"/>
    </inkml:brush>
  </inkml:definitions>
  <inkml:trace contextRef="#ctx0" brushRef="#br0">18 1 6855,'-9'7'150,"1"-3"1,8 8 76,0 1 1,0-3-1,0 2-164,0 1 0,0-3 0,0 2-60,0 1 1,0 3-108,0 1 1,0 1-1,0-1-79,0 1 0,0-7-175,0 1 1,0-6 357,0 5 0,0-7 0,0 4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0:49.598"/>
    </inkml:context>
    <inkml:brush xml:id="br0">
      <inkml:brushProperty name="width" value="0.08571" units="cm"/>
      <inkml:brushProperty name="height" value="0.08571" units="cm"/>
      <inkml:brushProperty name="color" value="#E71224"/>
    </inkml:brush>
  </inkml:definitions>
  <inkml:trace contextRef="#ctx0" brushRef="#br0">0 1 7748,'9'0'-1637,"-2"0"1526,-7 0 2307,0 0-2185,0 7 1,0-4 0,0 8 0,0 1 1,0 3 1,0-5 0,2 1 0,2 2-16,1 1 0,0 4 0,-5 1-4,0 3 0,0-1 0,0-5 0,0 0 20,0 0 0,0 0 0,0 0 7,0 0 1,0 0 0,0 0-7,0 0 0,0 0-12,0 0 1,0 0-131,0 0 0,0-5 54,0 0 0,0-6-823,0 6 458,0-8 438,0 5 0,8-16 0,1-1 0</inkml:trace>
</inkml:ink>
</file>

<file path=ppt/ink/ink2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5:58:35.508"/>
    </inkml:context>
    <inkml:brush xml:id="br0">
      <inkml:brushProperty name="width" value="0.08571" units="cm"/>
      <inkml:brushProperty name="height" value="0.08571" units="cm"/>
      <inkml:brushProperty name="color" value="#008C3A"/>
    </inkml:brush>
  </inkml:definitions>
  <inkml:trace contextRef="#ctx0" brushRef="#br0">0 18 7291,'18'0'296,"-1"0"1,-5 0-1,-1 0-205,3 0 1,1 0 0,3 0-36,-1 0 0,-5 0 1,0 0-1,1-2-47,3-4 0,1 4 1,1-4-1,-1 4-116,1 2 0,-1 0 0,1 0-61,-1 0 0,-5 0-488,-1 0-31,1 0-101,-2 0 788,-3 0 0,-7 0 0</inkml:trace>
</inkml:ink>
</file>

<file path=ppt/ink/ink2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5:58:35.834"/>
    </inkml:context>
    <inkml:brush xml:id="br0">
      <inkml:brushProperty name="width" value="0.08571" units="cm"/>
      <inkml:brushProperty name="height" value="0.08571" units="cm"/>
      <inkml:brushProperty name="color" value="#008C3A"/>
    </inkml:brush>
  </inkml:definitions>
  <inkml:trace contextRef="#ctx0" brushRef="#br0">18 18 7814,'0'-10'312,"0"3"1,0 9-191,0 3 1,0-1-1,0 8-79,0 1 0,0 3 0,0 1-47,0 1 1,-2-1 0,-2 1-41,-1-1 0,-1-5 0,6 0-171,0 1 0,0 3-71,0 1 0,0 1-95,0-1 0,0-5 381,0-1 0,8-7 0,1 4 0</inkml:trace>
</inkml:ink>
</file>

<file path=ppt/ink/ink2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5:58:36.596"/>
    </inkml:context>
    <inkml:brush xml:id="br0">
      <inkml:brushProperty name="width" value="0.08571" units="cm"/>
      <inkml:brushProperty name="height" value="0.08571" units="cm"/>
      <inkml:brushProperty name="color" value="#008C3A"/>
    </inkml:brush>
  </inkml:definitions>
  <inkml:trace contextRef="#ctx0" brushRef="#br0">0 0 7633,'0'18'159,"6"-7"1,0 1-145,-2 2 1,4-5 0,-1 1 0,1 0-35,0-1 1,0-5-1,-4 4 1,3-2-9,3 0 0,-4 1 1,5-3 26,3 2 0,2 0 1,1-6-1,1 0-141,-1 0 1,-5 0-1,-1 0 73,3 0 0,1 0 62,3 0 24,-1-8 1,-7-2-7,-4-7 0,-4 5 6,-2 1 117,0 7-29,-8-4-39,6 8 1,-6 2-35,8 4 0,0-2 0,0 7-30,0 3 1,0 1-1,0 3 1,0-1 1,0-5 0,0 0-17,0 1 1,0 3-1,0 1 5,0 1 1,0-7 0,-2 1 2,-3 2 1,3-5-1,-6 1 3,0-2 1,4 3 35,-7-5 0,1 2 0,-4-4 0,3 2-6,-3-2 0,4-3 0,-1-1 0,-3 0-49,-1 0 0,-3 0 1,1 0-122,-1 0 1,7 0-1,-1-1 45,-2-5 1,7 2-913,1-8 1008,4 8 0,10-11 0,1 5 0</inkml:trace>
</inkml:ink>
</file>

<file path=ppt/ink/ink2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5:58:37.174"/>
    </inkml:context>
    <inkml:brush xml:id="br0">
      <inkml:brushProperty name="width" value="0.08571" units="cm"/>
      <inkml:brushProperty name="height" value="0.08571" units="cm"/>
      <inkml:brushProperty name="color" value="#008C3A"/>
    </inkml:brush>
  </inkml:definitions>
  <inkml:trace contextRef="#ctx0" brushRef="#br0">105 70 7956,'-10'0'-656,"-5"0"1,13-1 805,-4-5 1,4 2-68,2-8 1,0 6 0,2-3 15,4 1 1,-2 2 0,7 6-25,3 0 0,-4-6 0,1 0-32,3 3 1,-4 1 0,1 2-27,3 0 1,-5 0-19,3 0 1,-8 2 0,2 3-66,-4 7 0,-2-2 0,-2-1-2,-4-1 0,2 6 31,-8-3 1,3 5 0,-5-1 0,4-1 13,3-2 0,-5-7 0,4 5 0,-1 0 2,-5 0 1,4-7 0,-1 5 22,-3 0 1,-1-4 22,-3 8 0,6-9 217,1 3-45,7-4-112,-4-2 0,16 0-32,4 0 0,3 0 0,3 0 20,-1 0 0,-5 0 0,-1-2 33,3-4 1,1 4-1,3-3-33,-1 3 1,-5 2 0,0 0 2,1 0 0,3 0-184,1 0 0,-5 0-544,-1 0 337,-7 0 1,4 2 314,-8 3 0,0-3 0,0 6 0</inkml:trace>
</inkml:ink>
</file>

<file path=ppt/ink/ink2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5:58:38.047"/>
    </inkml:context>
    <inkml:brush xml:id="br0">
      <inkml:brushProperty name="width" value="0.08571" units="cm"/>
      <inkml:brushProperty name="height" value="0.08571" units="cm"/>
      <inkml:brushProperty name="color" value="#008C3A"/>
    </inkml:brush>
  </inkml:definitions>
  <inkml:trace contextRef="#ctx0" brushRef="#br0">0 18 6685,'12'0'266,"0"0"-172,1 0 1,-3 0 0,2 0-47,1 0 0,3 0 1,1 0-1,1 0-45,-1 0 1,1 0 0,-1 0 0,1 0-30,-1 0 1,1 0 0,-1 0-209,0 0 0,1 0-376,-1 0 610,-7 0 0,-2 0 0,-8-8 0,0-2 0</inkml:trace>
</inkml:ink>
</file>

<file path=ppt/ink/ink2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5:58:38.343"/>
    </inkml:context>
    <inkml:brush xml:id="br0">
      <inkml:brushProperty name="width" value="0.08571" units="cm"/>
      <inkml:brushProperty name="height" value="0.08571" units="cm"/>
      <inkml:brushProperty name="color" value="#008C3A"/>
    </inkml:brush>
  </inkml:definitions>
  <inkml:trace contextRef="#ctx0" brushRef="#br0">1 1 7446,'0'17'78,"0"1"0,0-1-221,0 1 1,0-1-93,0 1 1,0-1-208,0 1 442,0-9 0,7 7 0,3-6 0</inkml:trace>
</inkml:ink>
</file>

<file path=ppt/ink/ink2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5:58:38.576"/>
    </inkml:context>
    <inkml:brush xml:id="br0">
      <inkml:brushProperty name="width" value="0.08571" units="cm"/>
      <inkml:brushProperty name="height" value="0.08571" units="cm"/>
      <inkml:brushProperty name="color" value="#008C3A"/>
    </inkml:brush>
  </inkml:definitions>
  <inkml:trace contextRef="#ctx0" brushRef="#br0">0 0 7787,'10'0'-403,"6"0"0,-14 2 0,5 2 214,1 2 1,-4 0 188,8-6 0,-1 0 0,7 0 0</inkml:trace>
</inkml:ink>
</file>

<file path=ppt/ink/ink2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5:58:38.791"/>
    </inkml:context>
    <inkml:brush xml:id="br0">
      <inkml:brushProperty name="width" value="0.08571" units="cm"/>
      <inkml:brushProperty name="height" value="0.08571" units="cm"/>
      <inkml:brushProperty name="color" value="#008C3A"/>
    </inkml:brush>
  </inkml:definitions>
  <inkml:trace contextRef="#ctx0" brushRef="#br0">1 1 7480,'17'0'-815,"1"0"732,-1 0 0,-5 0 1,0 0-220,1 0 1,-3 0 301,2 0 0,-9 0 0,5 0 0</inkml:trace>
</inkml:ink>
</file>

<file path=ppt/ink/ink2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5:58:39.605"/>
    </inkml:context>
    <inkml:brush xml:id="br0">
      <inkml:brushProperty name="width" value="0.08571" units="cm"/>
      <inkml:brushProperty name="height" value="0.08571" units="cm"/>
      <inkml:brushProperty name="color" value="#008C3A"/>
    </inkml:brush>
  </inkml:definitions>
  <inkml:trace contextRef="#ctx0" brushRef="#br0">1 1 7396,'0'11'204,"0"1"-134,0 2 0,0 1-6,0 3 1,7-1-43,5 1 0,4-3 0,1-3-28,1-6 0,-1-2 0,0-1 0,1 3-47,-1-2 1,1-2 0,-1-2 13,1 0 0,-1 0 1,1-2-5,-1-4 0,-5 4 0,-2-5 19,-3-1 0,5 4 0,-6-8 0,0 1 26,-6-7 0,0 7 1,1 1 45,5 2 152,-4-6-116,6 13-52,-8-7-43,0 8 1,0 2 33,0 4 0,0-3 1,2 9-11,4 2 1,-4-5 0,4 3 0,-5 2 0,-1 1-17,0 3 1,0-1 0,0 0-2,0 1 0,0-1-2,0 1 0,0-1 0,0 1 4,0-1 1,0 1 26,0-1 1,-1 1 18,-5-1 1,2-7 0,-6-2-10,2-1 0,-5-5 0,1 4-30,-3-4 1,3-2-1,0 0 1,-1 0 4,-3 0 1,5 0 0,-1 0 0,-2 0-53,-1 0 1,-3 0 0,1 0-88,-1 0 1,7 0-1,1-2-590,2-4 393,3 4 0,5-7 326,0 3 0,7-4 0,3-7 0</inkml:trace>
</inkml:ink>
</file>

<file path=ppt/ink/ink2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5:58:40.392"/>
    </inkml:context>
    <inkml:brush xml:id="br0">
      <inkml:brushProperty name="width" value="0.08571" units="cm"/>
      <inkml:brushProperty name="height" value="0.08571" units="cm"/>
      <inkml:brushProperty name="color" value="#008C3A"/>
    </inkml:brush>
  </inkml:definitions>
  <inkml:trace contextRef="#ctx0" brushRef="#br0">1 53 7265,'2'-11'82,"4"-1"0,-3 6-6,9-6 1,-6 9 37,5-3-69,1 4 0,6 2-39,-1 0 1,-5 0 0,-1 2-15,3 4 0,-6-3 1,-1 7-1,-1 0-2,0 0 1,0-5 0,-4 5 0,2 0-23,2-1 1,-1-3 0,-5 6 4,0 2 1,0-5-1,0 3 18,0 1 1,-2-3 11,-3 2 0,3-6 3,-4 5 50,-4-7-29,8 4 0,-6-16-26,8-3 1,0-5-16,0-1 1,0 5 0,0 0-21,0-1 1,2 3 23,4-2 1,2 6-1,6-3 0,-3 1 1,1-4 73,5 7 0,1-7 1,-1 6 24,1 2 1,-1 0 0,1 0 26,-1-1 1,1-1 0,-1 6-42,0 0 1,1 0 0,-1 0-1,1 0-25,-1 0 0,-5 0 1,-2 2-1,-1 2 10,1 1-8,-6 9-2,4-12-44,-1 14 9,-5-15 0,6 15 1,-8-4-1,2 1 2,4-1 0,-4 3 1,4-3-32,-4 4 57,-2 1-22,0 0-177,0-7 112,0 6 1,0-7 0,0 9-124,0-1-324,0 1 74,0-9 207,0 7-682,-8-6 389,6-1 204,-14-1 299,7-8 0,-9 8 0,1 2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0:50.259"/>
    </inkml:context>
    <inkml:brush xml:id="br0">
      <inkml:brushProperty name="width" value="0.08571" units="cm"/>
      <inkml:brushProperty name="height" value="0.08571" units="cm"/>
      <inkml:brushProperty name="color" value="#E71224"/>
    </inkml:brush>
  </inkml:definitions>
  <inkml:trace contextRef="#ctx0" brushRef="#br0">0 0 6938,'0'11'282,"0"0"0,0-6-195,0 6 1,0 0-74,0 5 1,0 0 0,0 0-37,0 0 0,0 0 0,0 0 30,0 0 0,0 0 0,0 0 0,0 0 6,0 0 1,0 0-1,2 0 1,4 0 1,-5 0-1,5 0 1,-5 0-15,-1 0 0,0 0 0,0 0 19,0 0 1,0 0-1,0 0-25,0 0 0,2-1 1,2-3-67,1-1 1,2-8-1,-3 4-273,1 1-361,1-7 376,-6 7 329,0-8 0,0-15 0,0-3 0</inkml:trace>
</inkml:ink>
</file>

<file path=ppt/ink/ink2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5:58:42.362"/>
    </inkml:context>
    <inkml:brush xml:id="br0">
      <inkml:brushProperty name="width" value="0.08571" units="cm"/>
      <inkml:brushProperty name="height" value="0.08571" units="cm"/>
      <inkml:brushProperty name="color" value="#008C3A"/>
    </inkml:brush>
  </inkml:definitions>
  <inkml:trace contextRef="#ctx0" brushRef="#br0">36 36 7575,'-18'0'-361,"9"-8"247,1 6 149,8-6 0,2 8 9,4 0 1,-3 0-1,9 0 12,2 0 1,-5 0 0,3 0 0,2 0-4,1 0 0,-3 0 0,-1 0 0,3 0 2,1 0 1,3 0-1,-1 0 1,1 0-41,-1 0 0,1 0 1,-1 0-1,1 0-22,-1 0 1,1 0 0,-1 0 0,1 0-13,-1 0 0,0 0 0,1 0 0,-1 0 7,1 0 0,-1 0 1,1 0 17,-1 0 1,1 0 0,-1 0 0,1 0 5,-1 0 0,6 0 0,1 0 0,-3 0-9,-2 0 1,-1 0 0,-1 0 0,1 0 1,-1 0 0,1 0 1,-1 0-1,1 0 17,-1 0 1,6 0 0,1 0 0,-3 0-9,-2 0 1,1-2-1,1-2 1,3-2 17,-3 3 0,4 1 0,0 2 0,1 0-24,-1 0 1,4 0 0,-4 0 0,0 0-13,1 0 1,3 0-1,-4 0 1,0 0 13,0 0 0,1 0 1,-5 0-1,2 0-11,-1 0 1,3 0 0,-2 0 0,-2 0-11,-1 0 1,-3 0 0,1 0 0,-1 0 8,1 0 1,-1 0 0,1 0-1,-1 0 5,1 0 1,-1 0 0,0 0-1,1 0 14,-1 0 0,1 0 0,-1 0 0,1 0 5,-1 0 0,7 0 0,-1 0 0,-2 0-3,-1 0 1,-1 0-1,2 0 1,3 0-8,-3 0 1,0 0 0,1 0 0,1 0-48,-2 0 1,-1 0 0,-1 0-5,4 0 0,3 0 0,3 0 28,-6 0 0,-4 0 1,-1 0-1,-1 0 10,1 0 0,-1 0 0,1 0 0,-1 0 1,1 0 1,-1 0 0,1 0 0,-1 0 14,0 0 1,1 0-1,-1 0-29,1 0 0,-1 0 1,1 0-1,-1 0-23,1 0 1,-1 0 0,1 0 0,-1 0 6,1 0 1,-1 0-1,1 0 1,-1 0 33,0 0 0,1 0 0,-1 0 0,1 0 28,-1 0 0,1 0 0,-1 0 0,1 0 8,-1 0 1,1 0 0,-1 0-37,1 0 1,-1 0 0,0 0-1,1 0-25,-1 0 1,7 0 0,-1 0-1,-2 0 19,-1 0 0,3 0 1,0 0-1,1 0 30,1 0 1,-6 0 0,5 0 0,-3 0 15,2 0 0,-3 0 1,3 0-1,-4 0 86,-1 0-93,7 0-36,-6 0 0,7 0 0,-9 0 0,0 0 0,1 0 0,-1 0-4,1 0 1,-1 0 0,3 0 0,1 0-16,2 0 0,1 0 0,-7 0 0,1 0 5,-1 0 1,6 0-1,1 0 1,-3 0 5,-2 0 1,5 0 0,-1 0 0,-2 0 5,-1 0 1,3 0 0,0 0-1,-1 0 28,-3 0 0,-2 0 0,1 0 0,1 0-9,5 0 1,-5 0 0,4 0-1,-3 0-3,-3 0 1,6 0 0,1 0-1,-3 0 5,-1 0 0,-3 0 0,0 0 0,1 0 6,-1 0 1,1 0 0,1 0 0,3 0 17,1 0 0,2 0 0,-4 0 1,5 0-6,1 0 1,-6 0 0,4 0 0,1 0 5,3 0 1,-4 0 0,0 0 0,-2 0-7,1 0 0,5 0 1,-6 0-1,-1 0 2,-3 0 1,0 0 0,3 0 0,1 0-1,-2 0 0,1 0 0,-1 0 0,2 2-2,-1 3 1,3-3 0,-2 4-1,0-4-8,3-2 1,-7 0-1,4 0 1,-1 0-21,1 0 0,-4 0 0,5 0 1,-5 0 12,-1 0 0,5 2 0,0 2 1,-2 2-17,-1-2 0,-3-2 0,1-2 1,-1 0 2,1 0 1,-1 0 0,1 0-143,-1 0 1,-5 0-1,-1 0-713,3 0 213,-6 0 0,-1 1 272,-7 5 1,-7-4 0,-7 4 0,-7-4 358,-8-2 0,-4 8 0,-2 1 0</inkml:trace>
</inkml:ink>
</file>

<file path=ppt/ink/ink2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5:58:43.811"/>
    </inkml:context>
    <inkml:brush xml:id="br0">
      <inkml:brushProperty name="width" value="0.08571" units="cm"/>
      <inkml:brushProperty name="height" value="0.08571" units="cm"/>
      <inkml:brushProperty name="color" value="#008C3A"/>
    </inkml:brush>
  </inkml:definitions>
  <inkml:trace contextRef="#ctx0" brushRef="#br0">18 88 7184,'-9'-8'257,"1"6"1,10-13-176,4 3 0,-2 3-26,7-3 1,-5 6-11,6-6 1,-1 9-53,7-3 1,-7 4 0,1 2 36,2 0 0,-5 0 0,3 0 34,2 0-1,1 0 1,3 0-13,-1 0 0,-5 0 0,-1 0-41,3 0 1,-4 0 0,-1 2-31,-1 4 0,-2-3 0,-4 9-44,4 2 1,-4-5 0,3 3 10,-3 2 1,-2 1-42,0 3 0,-2-1-12,-3 1 1,3-7 0,-6-1 68,0-2 1,4 3-1,-5-3-32,1 2 142,2-6 18,6 3-51,0-7-129,0 0 76,0-7 0,6 3 0,0-8-3,-3-1 0,-1 3 12,-2-2 1,6 1 1,0-7 0,0 6 0,-4 3-13,4 1 0,-3 0 5,9 2 0,0-1 0,3-7-24,-3 2 0,-2 8 25,-5-1 0,-1 1 56,8-2 1,-6 4 4,5-4 0,-5 4 10,6 2 0,-6-2 63,5-3 1,1 3-60,5-4 0,-5 4 0,0 2-27,1 0 1,-3 0-26,2 0 0,-1 0 13,7 0 0,-7 0 54,1 0 0,-6 0-55,6 0 0,-7 6 1,7-1-8,2-1 0,-5 4 28,3-2 0,-6 6-57,5-7 1,-5 7-1,4-4-4,-2 1 0,-2-3-2,-6 6 1,0 0 8,0 5 1,0 1 40,0-1 0,-2 0-19,-4 1 0,4-1 0,-6-1-22,0-4 0,6 3 8,-3-3 1,3-3-2,2 3 0,-2-2 1,-2 3-36,-2-1-82,0-8-150,6 11 1,-2-11-748,-4 8 1013,4-8 0,-13 4 0,5-8 0</inkml:trace>
</inkml:ink>
</file>

<file path=ppt/ink/ink27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6-20T12:27:02.927"/>
    </inkml:context>
    <inkml:brush xml:id="br0">
      <inkml:brushProperty name="width" value="0.05292" units="cm"/>
      <inkml:brushProperty name="height" value="0.05292" units="cm"/>
      <inkml:brushProperty name="color" value="#FF0000"/>
    </inkml:brush>
  </inkml:definitions>
  <inkml:trace contextRef="#ctx0" brushRef="#br0">7948 3481 382 0,'-2'-4'6'15,"-1"0"17"-15,2 1 18 16,0 1-7-16,1 2-3 16,0 0-3-16,0 0-9 0,0 0-20 15,1 0 8-15,4 0 2 16,4 0 0-16,0 0-3 16,4 0-5-16,1 2-1 15,3-2-1-15,5 0-47 16,1 0-42-16,-2-2-78 0</inkml:trace>
  <inkml:trace contextRef="#ctx0" brushRef="#br0" timeOffset="218.73">7969 3490 313 0,'-7'0'6'0,"5"0"15"16,0 0 13-16,2 0 4 15,0 0-14-15,7 0-22 0,0-1 1 16,8-2-1-16,1 0-44 16,2-2-72-16,-1 0-107 15</inkml:trace>
  <inkml:trace contextRef="#ctx0" brushRef="#br0" timeOffset="500.26">7960 3486 165 0,'-13'3'200'15,"5"-3"-191"-15,5 0 31 16,-2 0-4-16,5 0-2 15,3 0 7-15,9 0-24 16,5-3-10-16,7-3 5 0,7 0-9 16,9 0 0-16,2-1-3 15,6-1 0-15,1 0 1 16,2 3-40-16,-6-1-12 16,-2 3-6-16,-7 2-21 15,-7 1 13-15,-8 0-33 16,-9 0 1-16</inkml:trace>
  <inkml:trace contextRef="#ctx0" brushRef="#br0" timeOffset="672.14">8434 3450 111 0,'-9'6'63'0,"-1"-1"-5"16,-2-2 11-16,4 1-14 15,-2-2-19-15,5-1-16 0,1-1-3 16,4 0-6-16,0 0 9 16,11 0 10-16,5-1-10 15,3-3-15-15,5 0-2 16,0-1-1-16,3-1 1 15,1 1-1-15,-2 1 1 16,2 0-5-16,1 3 4 16,-4-2-8-16,-2 1-97 0,-3 1-123 15</inkml:trace>
  <inkml:trace contextRef="#ctx0" brushRef="#br0" timeOffset="1015.83">7996 3531 425 0,'-18'0'4'16,"6"0"-2"-16,8 0 13 15,4 0 22-15,16-6-3 0,9-2-30 16,8 1 3-16,11-2-5 16,7 1 5-16,8-2-2 15,2 1-4-15,8 3 1 16,3-3-10-16,3 0 15 16,2 1-6-16,-1-2 0 15,0 1-2-15,-5 2 2 0,-5-1-2 16,-6 2-9-16,-6 2-42 15,-6-1-25-15,-8 3-68 16</inkml:trace>
  <inkml:trace contextRef="#ctx0" brushRef="#br0" timeOffset="1390.81">8630 3413 347 0,'-16'1'11'0,"4"1"-4"0,6-1 16 15,3 2-13-15,3-2-2 16,4-1-17-16,14 0 26 15,8 0 11-15,10-3-4 16,10-4 0-16,9-2-8 16,11 0-10-16,8-3-3 0,9 0-3 15,8 0 0-15,6 0-12 16,3 0-14-16,4 1 8 16,-2 0 11-16,0 1-11 15,-5 3-7-15,-3 1 14 16,-9 0-24-16,-7 3-30 0,-8-3-43 15</inkml:trace>
  <inkml:trace contextRef="#ctx0" brushRef="#br0" timeOffset="2547">8688 3403 430 0,'-9'3'7'0,"4"-1"23"16,5-2-10-16,3 0-10 15,14 0 21-15,2 0 2 16,9-6-24-16,5 0-6 0,8-1 3 15,2-3-2-15,5 1-5 16,6-1 2-16,5 0-1 16,1 1 1-16,6-1-1 15,2 2 0-15,1 1 0 16,0 2 1-16,0 1-1 16,1 1-1-16,1 2 3 0,-2 1-3 15,3 0 1-15,3 0 0 16,-2 0-1-16,3 0 3 15,-3-2-3-15,6 1 1 16,-4 0 1-16,3-2-2 0,1 3 1 16,-2-1 1-16,4 1-1 15,-4 0 0-15,2-1 0 16,0 1-1-16,0 0-3 16,2 0 0-16,-2-2 3 0,1 0 0 15,1-1 1-15,-2 1 1 16,-1-1 0-16,0-3 0 15,-1 1 5-15,-2 1 4 16,-3-2-5-16,0 1 0 16,-4 0-1-16,-1 0-4 15,-1 2 0-15,-1-3 0 0,-2 3-9 16,2-2-7-16,-2 2 8 16,0 1 0-16,-1-2 8 15,-2 3 0-15,0-2 0 16,0 0 2-16,-2 0 4 15,4 1 1-15,1 2-5 0,2-1-2 16,0 1 1-16,0 0-1 16,-1 0-5-16,1-2 2 15,0 2 2-15,-2-1 0 16,4 1 3-16,1 0-2 16,3-3 0-16,0 3 2 15,4 0-2-15,-1 0 2 0,2 0-2 16,3 0-1-16,0 0 1 15,1 0 1-15,2 0-1 16,-2 3 0-16,1-2 1 16,-3 1-2-16,2-1 4 15,-2 1 3-15,0-2 0 0,-3-2 5 16,0 2-3-16,-2 0-1 16,0 0-2-16,-2-3-5 15,3-1 2-15,0 0-1 16,-3 0-3-16,-3 0 3 0,1 1 1 15,-5 1-3-15,-2 1 2 16,-5-2-2-16,-6 3-9 16,-5-3-31-16,-2-2-166 15</inkml:trace>
  <inkml:trace contextRef="#ctx0" brushRef="#br0" timeOffset="101949.67">7844 6009 122 0,'-1'5'251'16,"-2"-5"-250"-16,3 1 0 15,0-1 0-15,0 0 7 16,0 0-3-16,4-1 26 15,4-4-3-15,-1 0-10 0,4-2 1 16,4-1-3-16,-1-1-8 16,3-2 0-16,3 0 7 15,4-2-7-15,0-1-3 16,3-1-2-16,2-4 2 16,2 2 6-16,3-4-3 15,2 0-2-15,3-3 0 0,3 0-2 16,4-3-3-16,2-1 0 15,3-2 3-15,4-3-4 16,1 0 2-16,5-5 1 16,1 1 5-16,3-1 4 0,4-1-4 15,5 1-5-15,-1-4 0 16,4-1-2-16,1-2-1 16,4-3 2-16,2 0-3 15,0-3 2-15,2 0 0 16,2-1 3-16,1 1 15 15,-1-1-5-15,1-3-2 0,3 1-1 16,1-3-8-16,1 1 0 16,4-5-2-16,0 0-1 15,2-3 1-15,5 0 0 16,-2-1-1-16,4 0 1 16,2-2-1-16,1 0-1 0,1 1 2 15,3-4 0-15,3-1-1 16,1 0 12-16,5 0-4 15,-1 0-2-15,1-1 4 16,6-2-4-16,-1-1 0 16,5-1-1-16,1-2-3 15,5 0 2-15,5-4-3 0,1-1-4 16,4-2 5-16,1-4-2 16,4-1 1-16,2-4 0 15,3-4-2-15,5-1 1 16,2-4 1-16,2-2 18 15,5 1 10-15,1-1-11 0,3 0-13 16,1 2-1-16,-1 3-3 16,-2 2-3-16,-7 2-21 15,-7 0-104-15,-9-1-421 32</inkml:trace>
  <inkml:trace contextRef="#ctx0" brushRef="#br0" timeOffset="124669.19">13442 3065 6 0,'0'0'43'0,"0"0"-43"0</inkml:trace>
  <inkml:trace contextRef="#ctx0" brushRef="#br0" timeOffset="125106.64">13442 3065 105 0,'-35'-1'7'0,"34"1"-3"0,1 0 4 16,0 0-7-16,0 0 0 15,0 0 6-15,0 0 3 16,0 0 12-16,0 0 1 16,0 0 12-16,0 0 7 15,0 0 0-15,0-1-33 16,2-2-5-16,1 3-4 0,-1 0 1 16,1 0-1-16,1 0-2 15,-1 0-55-15,-3 0-86 16</inkml:trace>
  <inkml:trace contextRef="#ctx0" brushRef="#br0" timeOffset="125825.36">13413 3073 223 0,'-2'0'30'15,"2"0"-25"-15,-1 0 50 16,1 0-28-16,0 0 8 16,0 0-4-16,1-1-18 0,4-2-9 15,2 2-3-15,-2-2-2 16,-2-2-92-16</inkml:trace>
  <inkml:trace contextRef="#ctx0" brushRef="#br0" timeOffset="128528.34">13283 2732 396 0,'0'-2'28'0,"0"-1"-18"16,0 0 30-16,0 0-14 15,0 0-10-15,2 1-2 16,2-1-2-16,0 2 4 16,1 0 0-16,-1-1-8 0,1 2-4 15,1 0-2-15,1 3 2 16,-2 3 1-16,1 3-2 16,1-1 1-16,0 1-2 15,1 1-1-15,1-3-1 16,0 1 1-16,2-1-10 0,-4-2-46 15,0 1-43-15,-3-3-91 16</inkml:trace>
  <inkml:trace contextRef="#ctx0" brushRef="#br0" timeOffset="128840.83">13364 2667 223 0,'0'-3'232'16,"0"-1"-201"-16,0-1 18 15,0 4 0-15,0 0-12 16,0 1-3-16,0 0-6 15,-2 0-9-15,2 1-12 0,-3 9-10 16,0 2 2-16,-3 3 3 16,2 0 0-16,-1 3-2 15,0 2 1-15,-1 0 0 16,1 0-4-16,0-2-53 16,3-1-32-16,1-4-71 0</inkml:trace>
  <inkml:trace contextRef="#ctx0" brushRef="#br0" timeOffset="130357.05">13386 2790 255 0,'0'0'49'0,"0"-3"7"16,0 3-12-16,0-3-21 15,0 2-3-15,1-2-4 16,1 1-8-16,0-1 4 16,2 2 0-16,-1-1 0 0,1 1-7 15,1-1 4-15,-1 2-2 16,1 0-7-16,2 0 3 16,-2 0-3-16,0 0 0 15,-1 0 1-15,-1 0-2 16,-1 6 0-16,-1 0 1 0,-1 3 2 15,0 1 4-15,0 0-1 16,0 0 1-16,0-1-2 16,-1 1-2-16,-1-2-1 15,2-2 1-15,-1-1-3 16,1-3 5-16,0 0-4 16,0-1 3-16,0 0 1 0,0-1-3 15,0 0 2-15,1 0-2 16,2 0 0-16,1 0-1 15,1 0 1-15,-2 0-2 16,3-1 1-16,-1 2-1 0,-1 1 1 16,2 0 1-16,-3 1-2 15,0 3 1-15,-1-1 1 16,-1 2 2-16,0 0 1 16,-1 3-1-16,0-1 2 15,0 2 3-15,0-2-2 16,0 1-4-16,0-3 1 0,0-1-1 15,0-2 1-15,0-1 0 16,0-2-1-16,0-1 5 16,0 0 4-16,0 0-1 15,0 0-2-15,0 0-2 16,0 0-5-16,0 1 1 16,0-1-1-16,2 0 0 0,1 0 0 15,1 0 0-15,1 2-3 16,-1 0 4-16,1 3-4 15,-1-2 2-15,0 4-1 16,-3 0 1-16,2 0-1 16,-3 1 2-16,0-2 0 0,0 4 1 15,-4-2-1-15,-3 1 1 16,-2-1 2-16,-1 0-4 16,0 0-1-16,-2-3-21 15,0-3-39-15,1-2-114 16</inkml:trace>
  <inkml:trace contextRef="#ctx0" brushRef="#br0" timeOffset="134263.27">8947 4954 99 0,'0'0'80'15,"0"0"-40"-15,0 0-6 16,0 0-23-16,0 0 18 16,1 0-3-16,-1 0-14 0,0 2-11 15,0-2 0-15,0 0 0 16,0 2 1-16,0-2-11 15,0 0-76-15</inkml:trace>
  <inkml:trace contextRef="#ctx0" brushRef="#br0" timeOffset="135419.68">9025 5335 67 0,'-2'0'278'15,"0"-3"-227"-15,0 0 24 16,-1 1-2-16,3-2-13 15,-3 1-10-15,3 1-18 16,0 0-14-16,0 1 0 0,0-1 3 16,0 2-7-16,4 0-3 15,1 0-5-15,1 0-6 16,0 0 2-16,1 0-2 16,1 3 2-16,0 4-1 15,2-1 1-15,-1 2-2 0,-1 1 0 16,0 0 0-16,1 0 0 15,-1 0-22-15,1-3-24 16,-3 0-23-16,0-3-18 16,-2-3-64-16</inkml:trace>
  <inkml:trace contextRef="#ctx0" brushRef="#br0" timeOffset="135841.6">9068 5280 245 0,'-1'-3'157'0,"-1"0"-125"15,1-1 21-15,0 0 1 0,1 0-19 16,-2 1-17-16,0 0 0 16,1 0-3-16,1 3 10 15,-1 0 2-15,-1 0-15 16,1 3-12-16,-3 6 2 15,-1 3 4-15,0 5 8 16,-5 2-6-16,1 3 1 0,-1-2 0 16,1 1-5-16,1-2-1 15,2-2 1-15,2-5-5 16,4-2-39-16,0-3-53 16,0-6-76-16</inkml:trace>
  <inkml:trace contextRef="#ctx0" brushRef="#br0" timeOffset="137091.7">8864 4993 403 0,'0'-5'21'15,"0"-3"3"-15,2 2 8 16,4-2-11-16,2 1-11 16,-2-1-6-16,2 3 0 15,-1 4-4-15,-2 1-1 16,-2 0 0-16,-1 1-4 0,0 9 3 16,-2 0 5-16,0 2 0 15,0 2 3-15,0 1 0 16,0-1-4-16,-2 1 3 15,0-1-5-15,1-2 1 16,1-2 1-16,0-2-1 0,0-3-1 16,0-1 1-16,3-4-1 15,3 2 3-15,-1-2-1 16,2 0-1-16,1 0 1 16,-3 0-4-16,1 1 3 15,-2 2-1-15,1-1 0 16,-2 2-1-16,1 1 2 0,-1 2-2 15,-2 0-1-15,1 0 3 16,-1 1-2-16,0-1 3 16,-1 0-1-16,0-1-1 15,0 2 0-15,0-3 0 16,0 0 1-16,2 1-1 0,-1-1 0 16,1 1 0-16,0-1 1 15,1-3-2-15,-1 1 1 16,2-2 1-16,-1 0-1 15,1 2 2-15,-1-3-3 0,0 3 2 16,-1 0-1 0,1 2 0-16,1 0 1 0,2 3-2 15,-3 1 1-15,-1 1 0 16,0-1 2-16,0 1-4 16,1-1 3-16,-1-2 0 15,2-1-2-15,-1 1 4 0,3-1-3 16,-3-1 0-16,3 1 0 15,-3 0 0-15,1 2-2 16,0 0 4-16,-4-1-4 16,0 0 1-16,0-2 1 15,0 1 0-15,-5 0 5 16,-1 1-1-16,-1-4-8 0,-1 0-89 16,-3-3-235-16</inkml:trace>
  <inkml:trace contextRef="#ctx0" brushRef="#br0" timeOffset="157575.31">8901 4985 0 0,'1'-2'76'0,"-1"2"-42"0,0-3-9 16,0 3 2-16,2-2-7 16,-2 1 0-16,0-2 2 15,0 2 13-15,0-1 11 16,0 1-12-16,0 0-2 0,0-1-10 16,0 2-7-16,0-1-1 15,-2 1-5-15,1 0-3 16,-2 0-3-16,0 0-3 15,1 0-1-15,-2 1 3 16,1 3-4-16,-1 2 2 0,0-3 1 16,3 3-1-16,-2-2 1 15,1-1 1-15,2 1-2 16,0-2 0-16,0 3 0 16,0-2-1-16,3-1 2 15,2 2 0-15,0 0-1 16,-1 1 2-16,1-1-3 0,-1 1 1 15,0 4 0-15,0-4 1 16,1 0-1-16,-2 3 0 16,3-2 1-16,-4 0 0 15,2 1-2-15,-1-1 1 16,0 3-1-16,0-3 2 0,0 2-2 16,0 1 3-16,0 0-3 15,0 0 2-15,0-3-1 16,0 3 0-16,0-2 0 15,0 1 1-15,-2-1-2 16,1-2 2-16,-2 1-1 0,2 0-1 16,2 0 2-16,-2 1-1 15,2-2 0-15,-1 0 1 16,2-1 0-16,-1 1-1 16,3-1 2-16,-1-1 1 15,-1 0 0-15,4 1 2 0,-1 1-3 16,-1 3 1-16,0-1 0 15,-1 2-2-15,-1 1 4 16,1 1-3-16,-1 0 0 16,-1 0-2-16,-2 3 2 0,-1-2-1 15,0 0 0-15,-1-3-14 16,0-3-78-16</inkml:trace>
  <inkml:trace contextRef="#ctx0" brushRef="#br0" timeOffset="158341.07">9638 4386 299 0,'-1'0'13'0,"1"0"16"0,0 0 20 15,3-8-35-15,5 2-5 16,3-1-7-16,2-1 4 15,0 1-4-15,-2 2-1 16,-2 1-15-16,-1 3 1 0,-3-1 9 16,-3 2 1-16,-2 0 2 15,0 0 1-15,0 0 7 16,-5 0-4-16,1 0-4 16,-2-1-100-16</inkml:trace>
  <inkml:trace contextRef="#ctx0" brushRef="#br0" timeOffset="159356.64">11061 3855 348 0,'1'-4'18'15,"-1"-1"3"-15,2 1 12 16,-2 2-16-16,2 0-8 16,-1 2-4-16,1 0-3 0,2 0-4 15,0 0 2-15,0 4 4 16,1 3-1-16,0 1 1 15,1 0-3-15,-2 4 4 16,0-1-2-16,0-1 2 16,-1 3-3-16,0-4-1 0,0-1 2 15,0-3 2-15,-1 1 0 16,-1-2 0-16,3-2-2 16,0-2 1-16,3 0 0 15,1 0 1-15,2-2 3 16,2-5-7-16,-2 1 2 0,0 0-2 15,-2 2-2-15,-4 1 2 16,-2 2 5-16,0 1 1 16,-1 0-1-16,-1 5 6 15,0 4-1-15,0 4-1 16,0 1-4-16,0 4-2 16,0-1 0-16,2 1-2 0,2-7-2 15,2-3-71-15,4-8-237 16</inkml:trace>
  <inkml:trace contextRef="#ctx0" brushRef="#br0" timeOffset="160309.7">14116 2280 273 0,'-1'-2'154'0,"-2"1"-152"15,2 1 15-15,1 0 1 16,-1 0-15-16,1 3-2 0,0 5 0 16,0 2 0-16,0 2 2 15,0 2 4-15,5 1 2 16,2-2-2-16,4-1 0 15,2-2-2-15,-1 0-1 16,1-3-2-16,-6 1 0 0,0-2-1 16,-1 0-2-16,-4-1 1 15,0 0 0-15,-1-1 3 16,0 0 1-16,2 0 3 16,-1 1 1-16,0-1 10 15,-2 5-1-15,3-3 4 0,-3 5-5 16,0 2-3-16,0 1-5 15,0 2 0-15,0-1-6 16,0-2 0-16,0 1 0 16,0-4-17-16,0-6-52 15,8-4-122-15</inkml:trace>
  <inkml:trace contextRef="#ctx0" brushRef="#br0" timeOffset="160825.29">14653 2030 399 0,'-6'-2'9'0,"3"-1"23"16,3-2 24-16,0 1-30 0,0 0-19 15,5 0 2-15,1 0-1 16,1 4 7-16,1 0 0 15,1 0-7-15,1 4-5 16,1 7 2-16,1 1 1 16,0 1 0-16,-1 4 0 0,1-1-2 15,0 3-3-15,-2 0 1 16,-4-1-62-16,-6 0-163 16</inkml:trace>
  <inkml:trace contextRef="#ctx0" brushRef="#br0" timeOffset="161450.31">12193 3515 249 0,'0'-9'125'0,"0"-2"-96"16,5-1 21-16,4 0 3 15,0 5-14-15,1-1-22 16,-2 2-11-16,1 3-1 16,1 3 3-16,-1 0-4 15,0 10-5-15,-1 1 4 0,1 7 4 16,2 3 3-16,-4 3 5 15,6 0-2-15,-4 0-1 16,2-3-7-16,1 0-2 16,2 0 0-16,-1-4-10 15,-1-5-46-15,-1-4-84 16,-4-6-267-16</inkml:trace>
  <inkml:trace contextRef="#ctx0" brushRef="#br0" timeOffset="162231.49">9640 4614 323 0,'0'-6'37'0,"0"1"8"16,0 1 20-16,0 2-3 0,0 1-24 15,0-1-8-15,0 2-12 16,0 0-13-16,2 0-6 15,4 7-1-15,2 0 6 16,7 5 6-16,1 0 5 16,2 6 1-16,0 3-6 0,0 3-5 15,-4 2-3-15,-4 1 0 16,-4-3 1-16,-4 0-19 16,-2-5-22-16,0-4-27 15,-5-7-43-15,-1-6-79 16</inkml:trace>
  <inkml:trace contextRef="#ctx0" brushRef="#br0" timeOffset="162872.28">9634 4386 373 0,'-4'0'29'16,"-1"0"-12"-16,3 0 37 15,-1-5 2-15,3 0-22 16,0 0-18-16,0-2-10 0,4 0-6 16,1 0 0-16,-1 2 3 15,1 3-3-15,0 0-1 16,-4 2 0-16,2 0-3 15,-1 6 2-15,0 3-1 16,1 2 2-16,-1 3 4 0,5 2-3 16,-1 5 0-16,1 1 0 15,2 2 0-15,0 2 0 16,0-2 2-16,2-3-3 16,1-2 2-16,-2-3 1 15,0-4-4-15,3-1 3 0,-3-1 0 16,0 0-1-16,0 0 2 15,-2-1 5-15,2 4 0 16,-1-2 1-16,3 2-2 16,-2 1-3-16,2 1-1 15,2 4-1-15,1 3 0 16,-3 0-1-16,1 2 0 0,-5 0 1 16,-1 0 1-16,-2-3-2 15,-5-3-1-15,0-3-19 16,0-3-62-16,-9-3-248 15</inkml:trace>
  <inkml:trace contextRef="#ctx0" brushRef="#br0" timeOffset="-212814.13">16266 6789 300 0,'0'-3'274'0,"-4"1"-250"16,-1 0 32-16,3-1 4 0,1 0-7 15,0 1-24-15,1 1-11 16,0-1-5-16,6-2-5 16,4-3-3-16,3-3 2 15,5-2-2-15,3-3-3 16,4 0 0-16,-1-1 0 0,0-1-4 15,0 4-18-15,-4 2-24 16,-3 5-39-16,-7 3-58 16,-8 3-193-16</inkml:trace>
  <inkml:trace contextRef="#ctx0" brushRef="#br0" timeOffset="-212626.66">16275 6876 576 0,'-5'6'47'0,"5"-6"27"16,7-8-8-16,15-8-35 16,7-6 6-16,9-7-13 0,6-5-10 15,6-1-5-15,-3 1-6 16,-3 4-1-16,-8 6-11 16,-8 7-47-16,-10 6-111 15,-7 4-144-15</inkml:trace>
  <inkml:trace contextRef="#ctx0" brushRef="#br0" timeOffset="-211454.73">12975 2286 483 0,'0'-3'19'0,"0"1"12"16,-2-1 21-16,1 2-9 16,0-2-10-16,1 3-4 15,0-1-3-15,0 1-4 16,0 0-11-16,0 5-14 0,2 5-1 15,2 3 4-15,3 5 2 16,2 2 2-16,0 2 5 16,2-1 2-16,0 1 4 15,0-2-3-15,4-2 0 16,-3-6-4-16,4-3 2 0,-1-6-4 16,4-3 6-16,1-11 6 15,5-15 8-15,3-12-6 16,8-16-3-16,6-12-6 15,8-11-1-15,5-12-3 16,7-8-2-16,5-7 0 16,5-2-2-16,3 2 3 0,-1 0-5 15,1 11 1-15,-6 8 2 16,-5 8-3-16,-7 10 3 16,-9 7-2-16,-9 11-2 15,-4 7 2-15,-10 10-1 0,-4 8-2 16,-4 8-12-16,-5 8-31 15,-5 6-31-15,-7 2-107 16,0 0-410-16</inkml:trace>
  <inkml:trace contextRef="#ctx0" brushRef="#br0" timeOffset="-196143.27">8825 5038 142 0,'0'0'61'16,"0"0"0"-16,0 0-9 15,0 0-27-15,0 0-9 16,0 0-15-16,0 0-1 0,0 0 0 15,0 0 1-15,0 0 6 16,0 0 24-16,0 0 34 16,0 0-8-16,-1-1-17 15,1 0-5-15,-1-1-8 16,-1 2 2-16,2 0-10 16,0 0-5-16,0 0-8 0,0 2-4 15,6 5-13-15,3 5 10 16,4 5 7-16,4 4 7 15,1 4-1-15,0 4 5 16,2 0-1-16,-1 3-7 16,-1-4-2-16,-3 2-5 15,-3-5 0-15,-1-1 2 0,-4-4-10 16,-1-5-50 0,-3-9-88-16,-3-6-393 0</inkml:trace>
  <inkml:trace contextRef="#ctx0" brushRef="#br0" timeOffset="-195612.05">9603 4464 41 0,'0'-9'372'16,"0"1"-329"-16,0-2 31 15,0 2-22-15,0 2 1 16,0-1-3-16,0 3-17 15,0 2-2-15,0 2-9 16,0 0-6-16,2 0-10 16,3 3-9-16,3 11-1 0,3 6 6 15,3 5 3-15,2 10 0 16,4 3-1-16,-1 4-2 16,3 1 0-16,-1-3 1 15,2-3-24-15,-1-8-49 0,-4-9-78 16,0-12-359-16</inkml:trace>
  <inkml:trace contextRef="#ctx0" brushRef="#br0" timeOffset="-195049.6">11070 3869 265 0,'-1'-4'95'16,"1"-3"-36"-16,0-2 5 15,0 1-12-15,0 1-4 16,0 1 0-16,0 1 14 16,0 1-12-16,0 4-7 15,0 0-20-15,1 0-19 0,2 10-7 16,1 3 1-16,0 6 3 15,4 4 1-15,2 4-1 16,1-2 1-16,6-1-9 16,4-3-47-16,1-11-81 15,1-7-260-15</inkml:trace>
  <inkml:trace contextRef="#ctx0" brushRef="#br0" timeOffset="-194565.27">12196 3453 531 0,'0'-3'48'0,"0"-2"-10"0,1 1 6 16,5 3-16-16,2 1 9 15,0 0-21-15,1 2-8 16,1 7 1-16,2 6 2 15,0 7-1-15,-1 2-7 16,0 5 0-16,-2 3-1 0,2-2-23 16,-3-5-74-1,1-11-80-15</inkml:trace>
  <inkml:trace contextRef="#ctx0" brushRef="#br0" timeOffset="-194034.05">13332 2820 368 0,'0'-4'62'0,"0"-1"-8"0,0 1 12 16,0-1-24-16,0 3 3 15,3 1-18-15,-3 1-8 16,3 0-8-16,1 0-4 15,1 9 3-15,4 3 5 16,2 7 7-16,0 4-11 0,2 5-8 16,0 4 2-16,1 1-3 15,-1 0-31-15,0-5-56 16,1-10-56-16,-1-10-305 16</inkml:trace>
  <inkml:trace contextRef="#ctx0" brushRef="#br0" timeOffset="-193565.29">14070 2384 490 0,'0'-5'43'0,"0"-1"31"0,0 1-21 16,0 1-10-16,0 1-2 16,0 3-14-16,4 0-16 15,1 0-8-15,1 9-5 16,3 6 0-16,4 4 2 15,1 6 3-15,-1 3-3 0,2 3 2 16,-2-2-8-16,2-2-52 16,-2-8-62-16,1-7-101 15</inkml:trace>
  <inkml:trace contextRef="#ctx0" brushRef="#br0" timeOffset="-193190.3597">14654 2015 589 0,'0'0'81'0,"0"0"-41"0,0 0 12 15,0 0-39-15,4 4-14 16,5 5-1-16,3 0 2 15,-1 6 2-15,3 5-1 16,-3 4 1-16,1 4-31 16,-4-1-86-16,-7-4-145 15</inkml:trace>
  <inkml:trace contextRef="#ctx0" brushRef="#br0" timeOffset="-134316.87">14315 2155 522 0,'0'2'43'0,"0"-2"-10"0,0 0 22 16,0 0-20-16,0 0 6 16,0-6 2-16,0-3-10 15,-3-6-3-15,1-5-3 16,-3-11-7-16,4-11-2 16,1-15-3-16,1-23-6 0,13-19-4 15,4-25-4-15,12-20-1 16,11-15 0-16,11-6 0 15,15-1-1-15,12 5 3 16,9 11-5-16,10 14-1 16,4 15 5-16,-5 15-2 15,-4 16 1-15,-11 13 0 0,-12 17-2 16,-12 11 1-16,-16 13 1 16,-6 12 0-16,-13 7 0 15,-7 8 0-15,-7 5-2 16,-5 4 1-16,-1 0-2 15,-3 0-2-15,0 0-5 0,1 0-26 16,-1 3-6-16,0 0-21 16,0-3-71-16,-5 0-155 15</inkml:trace>
  <inkml:trace contextRef="#ctx0" brushRef="#br0" timeOffset="-133363.65">14613 405 529 0,'0'-6'12'0,"0"-2"25"15,0 2 21-15,0 2-11 0,0 1-12 16,0 3-3-16,0 0-12 15,0 0-17-15,0 5-15 16,3 9 5-16,1 5 5 16,1 9 3-16,3 7-1 15,-3 1-1-15,-1 4 2 0,1-1-1 16,1-3 1-16,-2-3 0 16,-2-4-1-16,1-4 0 15,-1-5 2-15,3-4-2 16,-3-2 2-16,3-7 1 15,1-4 3-15,3-3-1 16,4-5 11-16,6-8 12 0,6-8-11 16,6-4-12-16,3-6 0 15,5 0-2-15,-1 2-2 16,-3 1 2-16,-5 5-2 16,-6 6-1-16,-5 5 0 15,-6 7-10-15,-3 5-81 0,-7 0-118 16,-3 2-278-16</inkml:trace>
  <inkml:trace contextRef="#ctx0" brushRef="#br0" timeOffset="-133223.07">15090 614 221 0,'2'3'502'0,"-2"-3"-458"15,0 0-19-15,0 3-17 16,0 1-14-16,-8-2-86 15,1-1-111-15</inkml:trace>
  <inkml:trace contextRef="#ctx0" brushRef="#br0" timeOffset="-58116.96">12658 3123 321 0,'0'6'67'0,"0"-3"-29"16,0-3 20-16,1-3 4 16,2-6-10-16,-2-2-11 0,-1-2 3 15,0-5-1-15,0-6 3 16,-6-5-13-16,-2-11-8 15,-5-11-11-15,-2-12-4 16,-6-11-4-16,-2-14-3 0,2-15-2 16,-1-12 0-16,7-8-1 15,10-8 0-15,5-6 0 16,20-6-1-16,13 3 0 16,11 0 1-16,11 2-1 15,8 2 0-15,2 9 2 0,-1 16 0 16,-1 9-2-16,-7 14 0 15,-6 16 1-15,-9 14 0 16,-5 11 0-16,-8 14-1 16,-6 9 1-16,-8 11 0 15,-6 3 0-15,-5 8 1 16,-1 0-4-16,-2 2-3 0,0 0-4 16,0 7-2-16,0 3-11 15,0 3-29-15,-3 0-47 16,-9 2-71-16</inkml:trace>
  <inkml:trace contextRef="#ctx0" brushRef="#br0" timeOffset="-57429.51">12288 1967 540 0,'0'-8'26'0,"0"2"-2"16,0 3 9-16,2 0-3 16,3 1-17-16,-1 2-6 15,3 0-6-15,2 8-3 16,6 3 5-16,0 7 4 0,1 3 9 16,5 6-4-16,-1 1-7 15,1 0 2-15,0-5-3 16,2 1-4-16,-1-10 3 15,2-6 1-15,0-6 2 0,1-4 1 16,1-12 8-16,-1-11 0 16,1-5-4-16,0-9-2 15,1-4 2-15,0-2-1 16,-2 1-4-16,1-1-2 16,-6 9-2-16,0 5-1 0,-7 10-2 15,-2 6 2-15,-5 6-15 16,-1 5-10-16,-2 2-18 15,0 2 5-15,1 0 11 16,-1 6-5-16,0 1-8 16,0-2 10-16,0 1 25 0,-1 1 2 15,-1-1-68-15,-1-2-36 16</inkml:trace>
  <inkml:trace contextRef="#ctx0" brushRef="#br0" timeOffset="-47069.99">11730 3717 471 0,'-5'-6'52'0,"0"-2"-24"16,0 0 26-16,1-3-2 15,0 1-20-15,2-7-8 16,-3 0 6-16,-3-5-2 16,1-5 3-16,-3-7-5 0,-4-13-9 15,-2-9-2-15,0-14-6 16,-4-18-2-16,0-19 1 16,-2-22 0-16,5-17 1 15,6-22-3-15,10-13-3 16,9-15-3-16,27-6 1 0,18-1-1 15,18-3-2-15,17 4 4 16,16 8-3-16,9 14-2 16,2 15 3-16,-3 16-2 15,-4 22 2-15,-15 23 0 16,-11 19-1-16,-14 22 3 16,-16 15 2-16,-14 17-1 0,-14 13 0 15,-10 9-3-15,-6 4 0 16,-8 5 0-16,0 0 0 15,0 0-2-15,0 5-1 16,-7 2-3-16,0 0-29 0,-4-3-37 16,-4-4-85-16,-4 0-422 15</inkml:trace>
</inkml:ink>
</file>

<file path=ppt/ink/ink272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4-19T06:22:54.165"/>
    </inkml:context>
    <inkml:brush xml:id="br0">
      <inkml:brushProperty name="width" value="0.05292" units="cm"/>
      <inkml:brushProperty name="height" value="0.05292" units="cm"/>
      <inkml:brushProperty name="color" value="#0070C0"/>
    </inkml:brush>
  </inkml:definitions>
  <inkml:trace contextRef="#ctx0" brushRef="#br0">4689 6821 0,'0'-50'172,"24"50"-125,1-24-32,0-1-15,49 0 16,1 0-1,-26 0-15,26 25 16,-1-25 0,-24 1-16,-1 24 15,-49-25 1,50 0 0,-50 0-16,25 25 15,0-25 1,-25 1 15,24 24 47,1-25-62,-25 0-1,25 25 1,-25-25 31,25 25-31,0 0 30,0 0-30,-1-25 0,1 25 15,0 0-15,0-24-16,0-1 31,-1 25-16,-24-25 1,25 25-16,-25-25 16,25 25-1,0-25 1,-25 1 0,0-1 15,25 25 266,24-50-282,50 1 1,50-26-16,50-24 16,-1 25-1,-99-1 1,1 26-16,-51 49 15,-49-25 1,25 0 0,0 25 31,-25-25-47,25 25 15,-1-25 188,26 0-171,0-24-1,-26 49-16,1-25-15,25 0 16,-25 0 15,-1 25 32,-24-24-48</inkml:trace>
  <inkml:trace contextRef="#ctx0" brushRef="#br0" timeOffset="2563.16">4589 6796 0,'0'25'204,"25"-25"-95,-25-25-93,-25 25 15,1 0-16,-1 0 1,-25 0-16,25 0 31,25 25-31,0 0 63,25-25 15,0 0-62,0 0-1,0-25 16,24 25-31,1 0 16,-25 0 0,24 0-16,-24 0 47,-99 0 78,49 0-110,-25 25-15,25-25 16,1 0-1,48 0 110,26 0-93,-25 0 30</inkml:trace>
  <inkml:trace contextRef="#ctx0" brushRef="#br0" timeOffset="6127.81">8583 4539 0,'25'0'140,"-25"25"-140,0 24 16,0-24-1,0 0 1,0 25 0,0 74-16,0 49 15,0-24 1,0 124 0,0-199-16,25-74 15,-25 25 1,0 25-16,0-26 31,0 1-15,0 0-1,0 0 17,0 25-1,0-26-31,0 1 31,0 0-31,0 0 16,0 0 15,0 24-15,24-24-16,-24 0 15,25 24-15,-25 1 16,0-25-1,0 24 1,0-24 0,0 0-16,0 0 15,0 0 17,0-1 14,-25-24 126,1 0-156,-26 0 0,-25 0-16,-73 0 15,-125 0 1,-25 25-16,0 0 15,50 0 1,-24-25-16,-1 25 16,74-1-1,50 1-15,-49 0 16,173-25-16,-49 25 16,24-25-1,25 0-15,1 0 16,-51 0-1,75 25 267,-25-1-267,-49-24-15,0 50 16,-50-25 0,24-25-16,51 25 15,-1-1-15,25 1 31,0 0-31,1-25 32,24 25-32,-25-25 47,0 0-47,0 0 31,0 0-31,1 0 15,-26 0 1,25 0 31,0 0-31,-24 0-1,24 0 1,0 0-1,0 0 1,1 25 0,-1-25-16,-25 0 15,25 25-15,1-25 32,-1 0-32,0 0 93</inkml:trace>
</inkml:ink>
</file>

<file path=ppt/ink/ink2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0:02.481"/>
    </inkml:context>
    <inkml:brush xml:id="br0">
      <inkml:brushProperty name="width" value="0.17143" units="cm"/>
      <inkml:brushProperty name="height" value="0.17143" units="cm"/>
      <inkml:brushProperty name="color" value="#AB008B"/>
    </inkml:brush>
  </inkml:definitions>
  <inkml:trace contextRef="#ctx0" brushRef="#br0">18 53 7790,'0'-9'-991,"0"-1"1,2 6 1227,4-2 1,-2-2-171,7 3-38,-7 3 60,4-6 336,-8 8 36,0 0 61,-8 0-48,6 0-58,-6 0-329,8 8 1,-2-6 0,-1 5 40,-3 1 1,0-4-46,6 8 0,0-6 0,0 5 14,0 3 0,0-5-83,0 3 0,0-6 1,0 6 36,0 1 0,0 3-31,0 1 1,0-5-1,0-1-21,0 3 0,0-4 1,0 1 13,0 3 1,0-4-1,0 1 3,0 3 1,0 1 0,0 3-34,0-1 1,0-5-1,0 0-16,0 1 1,0 3-6,0 1 0,0 1-40,0-1 1,-2-1 0,-2-3-4,-2-1-630,0-8-1240,6 11 1951,0-13 0,0 6 0,0-8 0</inkml:trace>
</inkml:ink>
</file>

<file path=ppt/ink/ink2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0:03.322"/>
    </inkml:context>
    <inkml:brush xml:id="br0">
      <inkml:brushProperty name="width" value="0.17143" units="cm"/>
      <inkml:brushProperty name="height" value="0.17143" units="cm"/>
      <inkml:brushProperty name="color" value="#AB008B"/>
    </inkml:brush>
  </inkml:definitions>
  <inkml:trace contextRef="#ctx0" brushRef="#br0">1 87 6128,'0'-9'537,"0"1"-35,0 8-427,0-8 0,7 6 0,5-4-45,4 4 0,-5 2 0,1-2 5,1-3 0,3 3 0,1-4-2,1 4 0,-1-4 0,1 0-18,-1 2 1,1 3 0,-1 1 0,1 0 9,-1 0 0,-5 0 1,-1 0 35,3 0 0,2 0-25,1 0 0,0 0-24,1 0 0,-6 0 0,-1 0 18,3 0 1,1 0 19,3 0 0,-7 0 1,1 0 32,2 0 1,-5 0-62,3 0 1,0-6 24,5 0 0,-5 0-296,-1 6-353,-7 0-486,12 0 1088,-14 0 0,6 0 0,-8 0 0</inkml:trace>
</inkml:ink>
</file>

<file path=ppt/ink/ink2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0:04.599"/>
    </inkml:context>
    <inkml:brush xml:id="br0">
      <inkml:brushProperty name="width" value="0.17143" units="cm"/>
      <inkml:brushProperty name="height" value="0.17143" units="cm"/>
      <inkml:brushProperty name="color" value="#AB008B"/>
    </inkml:brush>
  </inkml:definitions>
  <inkml:trace contextRef="#ctx0" brushRef="#br0">332 18 6833,'-10'-8'170,"-5"6"0,11-6-50,-8 8 0,1 0-73,-7 0 0,6 0 0,1 0-56,-3 0 0,-1 0 0,-3 0-9,1 0 0,5 0 0,1 0 16,-3 0 0,-2 2 0,-1 2 2,-1 2 0,7 2 42,-1-2 0,1 3-2,-7 9 1,6-1-21,1 1 1,7-7-24,-2 1 1,4-6-131,2 5 110,0 1 1,6 0 0,2-3 18,1-1 1,-3-2 0,6-6-12,1 0 1,-3 0 28,2 0 1,-1 0 33,7 0 0,-6 0 17,-1 0 1,1 0 14,5 0 0,1 0 7,-1 0 0,-5 0 11,0 0 0,-7 0 23,7 0-258,0 0 117,5 0 0,-1 2 0,-3 2-15,-1 2 1,-6-1-38,5-5 1,-5 6-76,6 0 101,-8 8 1,5-7 21,-3 5 0,-4 4-14,4-5 0,-4-1-15,-2 2 0,0-7 34,0 7 0,-6-6 21,0 6 0,-2-7 2,3 7 0,3-6 0,-6 4-1,0-3 1,4 1 10,-7-2 1,5-4 19,-6 4 0,6-2 1,-5-1 43,-3 3 0,4 0 1,-1-6 31,-3 0 1,5 0-59,-3 0 1,2 2-1,-3 2-5,1 2 1,0 0-43,-5-6 1,5 0 0,1 0-57,-3 0 1,4 0-20,-1 0 0,1 1-229,-2 5-243,5-4 1,8 4 541,5-12 0,4-3 0,7-9 0</inkml:trace>
</inkml:ink>
</file>

<file path=ppt/ink/ink2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0:05.899"/>
    </inkml:context>
    <inkml:brush xml:id="br0">
      <inkml:brushProperty name="width" value="0.17143" units="cm"/>
      <inkml:brushProperty name="height" value="0.17143" units="cm"/>
      <inkml:brushProperty name="color" value="#AB008B"/>
    </inkml:brush>
  </inkml:definitions>
  <inkml:trace contextRef="#ctx0" brushRef="#br0">262 71 7790,'0'-18'-428,"0"9"0,0-1 542,0 4 0,0 2 28,0-7 1,-2 7-19,-3-2 0,1 4-85,-8 2 0,0 0-79,-5 0 1,-1 0-1,1 0 14,0 0 0,5 0 0,0 2-5,-1 4 0,-3-2 15,-1 7 0,1 1 0,3 3 1,1-3 0,6-2 0,-4-4-4,3 5 1,1-1-1,4 0 9,-4-3 1,4 7-10,-4-2 1,4-3 0,2 3 0,2-8 13,4 2 0,2-2 0,5-1 30,-1 3 0,-6 0 0,6-6 41,1 0 0,3 0 1,1 0-11,1 0 0,-7 0 0,1 0 7,2 0 0,1 0 1,2 0 18,1 0 0,-6 0 0,-1 0-71,3 0 0,-4 0 0,1 0-32,3 0 0,-5 0-8,3 0 1,-8 2 0,4 2-36,0 2-20,-7 0 1,13 1 20,-8 5 0,0-2-6,-6 1 1,0-5-39,0 6 0,0-6 50,0 5 1,0-5 16,0 6 1,0-6 67,0 5 0,-2-1 0,-2 3-43,-2-1 0,-6-6 0,5 4 9,-3-3 1,6 1-1,-4-4 7,1 2 0,3 0 73,-8-6 1,6 5-12,-5 1 0,5 0 0,-4-4 15,2 4 1,-5-4-47,1 4 0,-4-4 0,1 0-6,3 3 0,3-3 49,3 4 1,-4-4-10,-7-2 1,5 0-57,0 0 0,7 0-37,-7 0 11,0 0 1,-5 0-14,-1 0-1,9 0 1,-1 0-135,4 0 108,4-8 1,-6 4-161,8-7 0,0 5 0,2-4-134,4 2 1,-4 1 349,4 1 0,4-4 0,-1-7 0</inkml:trace>
</inkml:ink>
</file>

<file path=ppt/ink/ink2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0:06.399"/>
    </inkml:context>
    <inkml:brush xml:id="br0">
      <inkml:brushProperty name="width" value="0.17143" units="cm"/>
      <inkml:brushProperty name="height" value="0.17143" units="cm"/>
      <inkml:brushProperty name="color" value="#AB008B"/>
    </inkml:brush>
  </inkml:definitions>
  <inkml:trace contextRef="#ctx0" brushRef="#br0">1 1 6940,'10'0'-455,"-3"0"1,-7 2 454,0 4 0,-7 3 0,-3 9 0</inkml:trace>
</inkml:ink>
</file>

<file path=ppt/ink/ink2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0:07.004"/>
    </inkml:context>
    <inkml:brush xml:id="br0">
      <inkml:brushProperty name="width" value="0.17143" units="cm"/>
      <inkml:brushProperty name="height" value="0.17143" units="cm"/>
      <inkml:brushProperty name="color" value="#AB008B"/>
    </inkml:brush>
  </inkml:definitions>
  <inkml:trace contextRef="#ctx0" brushRef="#br0">1 0 7884,'10'0'-760,"-3"0"591,-7 0 0,0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0:50.720"/>
    </inkml:context>
    <inkml:brush xml:id="br0">
      <inkml:brushProperty name="width" value="0.08571" units="cm"/>
      <inkml:brushProperty name="height" value="0.08571" units="cm"/>
      <inkml:brushProperty name="color" value="#E71224"/>
    </inkml:brush>
  </inkml:definitions>
  <inkml:trace contextRef="#ctx0" brushRef="#br0">1 1 6906,'10'0'177,"1"0"1,0 0-1,5 0-76,0 0 0,-6 0 0,1 0 0,2 0-107,1 0 1,-3 0-1,-1 0 2,3 0 1,1 0-1,2 0 1,0 0-187,0 0 0,-5 0 0,-1 0 1,3 0 189,1 0 0,2 0 0,0 0 0</inkml:trace>
</inkml:ink>
</file>

<file path=ppt/ink/ink2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0:14.920"/>
    </inkml:context>
    <inkml:brush xml:id="br0">
      <inkml:brushProperty name="width" value="0.08571" units="cm"/>
      <inkml:brushProperty name="height" value="0.08571" units="cm"/>
      <inkml:brushProperty name="color" value="#AB008B"/>
    </inkml:brush>
  </inkml:definitions>
  <inkml:trace contextRef="#ctx0" brushRef="#br0">18 0 7516,'0'10'599,"0"5"0,-2-7 0,-2 6-469,-2-3 1,1-5-1,5 6-113,0 1 1,0 3 0,0 1-43,0 1 0,0-1-17,0 1 0,5-1 0,1 1 18,-2-1 1,0-5-536,2-1 0,-4-5-859,4 6 391,-5-8 1027,-1 3 0,0-7 0,0 0 0</inkml:trace>
</inkml:ink>
</file>

<file path=ppt/ink/ink2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0:15.414"/>
    </inkml:context>
    <inkml:brush xml:id="br0">
      <inkml:brushProperty name="width" value="0.08571" units="cm"/>
      <inkml:brushProperty name="height" value="0.08571" units="cm"/>
      <inkml:brushProperty name="color" value="#AB008B"/>
    </inkml:brush>
  </inkml:definitions>
  <inkml:trace contextRef="#ctx0" brushRef="#br0">0 70 7899,'10'-7'343,"5"5"1,-3-4-217,3 4 0,-3 0 0,0-2 0,1-2-35,3 2 0,1 3 0,1-1 0,-1-2-54,1-2 1,-1 0-1,1 4 1,-1-2 13,1-2 0,-1 1 0,0 5 0,1 0-112,-1 0 0,1 0 0,-1 0-341,1 0 0,-1 0-305,1 0 1,-7 0-305,1 0 1010,-8 0 0,11 7 0,-5 3 0</inkml:trace>
</inkml:ink>
</file>

<file path=ppt/ink/ink2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0:16.049"/>
    </inkml:context>
    <inkml:brush xml:id="br0">
      <inkml:brushProperty name="width" value="0.08571" units="cm"/>
      <inkml:brushProperty name="height" value="0.08571" units="cm"/>
      <inkml:brushProperty name="color" value="#AB008B"/>
    </inkml:brush>
  </inkml:definitions>
  <inkml:trace contextRef="#ctx0" brushRef="#br0">158 1 6218,'-12'2'106,"0"4"-110,-1 5 0,3-3 0,-2 0 56,-1 0 0,-1-5 1,1 7-1,3 0-16,2 0 1,-3-5 39,5 7 0,-6-6 0,6 5 244,2 3 0,2-4-263,2 1 0,2-5 0,2 6-29,2 1 1,8-5 0,-5 0 11,1 0 1,6-6 0,-5 3-62,5-3 0,-5 0 0,1 2-103,2 2 1,1 0 0,3-6 50,-1 0 1,-5-6-1,-1-2 60,3-1 0,-4 3 0,1-6 0,3-1-14,1-3 0,-5 4 0,-4 1 0,-2-1 268,2 2 1,-4-5-151,3 3 1,-3-3-28,-2-3 0,-2 7-128,-3-1 0,-5 2-45,-8-1 0,1 3 0,-1 8-100,1 0 0,5 0 1,1 0-159,-3 0 0,4 0 367,-1 0 0,-1 0 0,-5 0 0</inkml:trace>
</inkml:ink>
</file>

<file path=ppt/ink/ink2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0:16.520"/>
    </inkml:context>
    <inkml:brush xml:id="br0">
      <inkml:brushProperty name="width" value="0.08571" units="cm"/>
      <inkml:brushProperty name="height" value="0.08571" units="cm"/>
      <inkml:brushProperty name="color" value="#AB008B"/>
    </inkml:brush>
  </inkml:definitions>
  <inkml:trace contextRef="#ctx0" brushRef="#br0">1 1 7870,'0'17'-60,"0"-5"1,0-1 119,0 3 1,0-4-1,0 1-8,0 3 1,0 2 0,0 1-21,0 0 0,0 1 0,0-1 1,0 1-42,0-1 1,0-5-1,0 0 1,0 1-101,0 3 1,0 1 0,0 1-110,0-1 1,0 1-227,0-1 1,0 0 105,0 1 338,0-8 0,0-3 0,0-7 0</inkml:trace>
</inkml:ink>
</file>

<file path=ppt/ink/ink2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0:16.795"/>
    </inkml:context>
    <inkml:brush xml:id="br0">
      <inkml:brushProperty name="width" value="0.08571" units="cm"/>
      <inkml:brushProperty name="height" value="0.08571" units="cm"/>
      <inkml:brushProperty name="color" value="#AB008B"/>
    </inkml:brush>
  </inkml:definitions>
  <inkml:trace contextRef="#ctx0" brushRef="#br0">0 35 7706,'12'0'147,"-1"0"0,-5-2 1,6-2 5,1-1 0,3-1 0,1 4-141,1-4 0,-1 4-322,1-4 0,-1 4 0,1 2-116,-1 0 1,-5 0 0,-1 0 425,3 0 0,2 0 0,1 0 0</inkml:trace>
</inkml:ink>
</file>

<file path=ppt/ink/ink2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0:17.554"/>
    </inkml:context>
    <inkml:brush xml:id="br0">
      <inkml:brushProperty name="width" value="0.08571" units="cm"/>
      <inkml:brushProperty name="height" value="0.08571" units="cm"/>
      <inkml:brushProperty name="color" value="#AB008B"/>
    </inkml:brush>
  </inkml:definitions>
  <inkml:trace contextRef="#ctx0" brushRef="#br0">192 1 7504,'10'0'-21,"-2"0"1,-10 0 208,-4 0 0,2 0-35,-8 0 1,1 0-91,-7 0 0,1 0 0,-1 0-28,1 0 1,5 2-1,1 2-13,-3 1 0,4 7 1,-1-6 30,-3-2 0,6 5 1,1 1-80,-1 0 1,6 0 29,-4-5 0,4 5-2,2 8 0,2-3 0,2-1 15,2-3 1,7-7-52,-1 2 1,4 2-50,1-2 1,0-1-1,1-5 20,-1 0 0,1-7 0,-1-3 6,1 0 1,-7 1 0,-1 3 11,-2-6 0,4 2 0,-7-1 7,-1-3 1,4-1 75,-2-3 1,0 7 50,-6-1 1,0 6 203,0-6-171,0 9-158,0-5 159,0 8 1,0 8 53,0 3 0,0 5-79,0 1 0,0 1-93,0-1 0,2-1 1,3-3-255,7-1 1,-2-8 0,1 2 67,3-5 1,1-1-1,3 0-1283,-1 0 1464,1 0 0,7-7 0,2-3 0</inkml:trace>
</inkml:ink>
</file>

<file path=ppt/ink/ink2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0:18.120"/>
    </inkml:context>
    <inkml:brush xml:id="br0">
      <inkml:brushProperty name="width" value="0.08571" units="cm"/>
      <inkml:brushProperty name="height" value="0.08571" units="cm"/>
      <inkml:brushProperty name="color" value="#AB008B"/>
    </inkml:brush>
  </inkml:definitions>
  <inkml:trace contextRef="#ctx0" brushRef="#br0">1 1 7573,'0'11'389,"0"1"-255,0 1 1,0 3-1,0 1-87,0 1 1,0-1 0,0 1 0,0-1-14,0 1 0,0-1 0,0 1 0,0-1-31,0 1 1,0 1 0,0 2 0,2 3 36,3-3 0,-3-2 1,4-1-1,-4-1 2,-2 1 0,2-1 0,2 1 28,2-1 1,0-5 0,-6 0-4,0 1 0,0 3 0,2-1-60,3-3 1,-3 3 136,4-3-314,-4 3 0,0 1 193,4-4 17,-4-5 0,7-7-246,-3 0 0,-4-2-169,4-3 375,4 3 0,-8-14 0,5 6 0</inkml:trace>
</inkml:ink>
</file>

<file path=ppt/ink/ink2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0:19.225"/>
    </inkml:context>
    <inkml:brush xml:id="br0">
      <inkml:brushProperty name="width" value="0.08571" units="cm"/>
      <inkml:brushProperty name="height" value="0.08571" units="cm"/>
      <inkml:brushProperty name="color" value="#AB008B"/>
    </inkml:brush>
  </inkml:definitions>
  <inkml:trace contextRef="#ctx0" brushRef="#br0">245 0 7101,'-12'0'93,"1"0"0,-1 0 0,-6 0-74,1 0 0,5 2 0,1 2 1,-3 2-4,-1-2 1,-3 3 0,1 1-1,-1 0 3,1 0 0,5-1 1,2-1-1,1 4 17,-1 0 0,6 5-3,-2-3 1,4-2 19,2 1 1,2-5-4,4 6 0,4-8 0,7 1 0,1-3 3,-1-2 0,1 0 0,-1 0 9,1 0 1,-7 0 0,1 0-5,1 0 0,-3 0 0,2 0-32,1 0 0,-3 0 0,0 2 0,0 2-35,-1 2 0,-3 0 0,6-4-25,1 4 0,-5-3 0,0 7-56,0-2 1,-7 5 17,5-1 1,-4 4-8,-2 1 1,0-5 0,0-1 39,0 3 0,-6-4 0,-1-1 44,-3-1 0,4-2 0,-4-4 0,1 2 34,-1 2 0,-2-1 1,-5-5 50,-1 0 0,7 2 0,-1 2-69,-1 2 1,-3 0 0,-1-6-20,-1 0 0,1 0 1,-1 0-53,1 0 0,-1 0-29,1 0-966,7 0 624,2 0 421,8 0 0,8-8 0,2-2 0</inkml:trace>
</inkml:ink>
</file>

<file path=ppt/ink/ink2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0:20.029"/>
    </inkml:context>
    <inkml:brush xml:id="br0">
      <inkml:brushProperty name="width" value="0.08571" units="cm"/>
      <inkml:brushProperty name="height" value="0.08571" units="cm"/>
      <inkml:brushProperty name="color" value="#AB008B"/>
    </inkml:brush>
  </inkml:definitions>
  <inkml:trace contextRef="#ctx0" brushRef="#br0">53 18 7862,'10'0'-849,"-3"0"905,-7-8 121,0 6 0,-2-6 46,-3 8 0,1 0-29,-8 0 0,6 6-78,-5 0 1,7 8-111,-2-3 0,-2 5 35,2 1 0,0 1 0,6-1-11,0 1 1,0-7 0,2-1 23,4-2 1,-2 5-53,8-1 1,-3-2 0,5-1-8,-2-1 0,-1-2 1,7-6-23,-1 0 1,-5 0 0,-1 0-1,3 0-36,2 0 0,1 0 1,1 0-1,-1-2 2,0-4 1,1 2 0,-3-7 0,-1-1 2,-2 2 0,-1-5 49,7 3 0,-9 2 0,-1-1 0,-2-3-20,0-1 0,0 3 1,-6 0 59,0-1 1,0 3 37,0-2 26,0 1 1,-2 1-52,-4 4 1,2 4 67,-8 2 0,7 0 40,-7 0 1,8 2 45,-2 4 0,4 4-120,2 7 0,0-5 1,0 0-9,0 1 1,0-3-1,0 2-200,0 1 0,2-3 0,4-1-201,6-1 1,-3 4 0,3-6-462,2-2 0,-5 3 792,3-1 0,0 0 0,5-6 0</inkml:trace>
</inkml:ink>
</file>

<file path=ppt/ink/ink2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0:21.091"/>
    </inkml:context>
    <inkml:brush xml:id="br0">
      <inkml:brushProperty name="width" value="0.08571" units="cm"/>
      <inkml:brushProperty name="height" value="0.08571" units="cm"/>
      <inkml:brushProperty name="color" value="#AB008B"/>
    </inkml:brush>
  </inkml:definitions>
  <inkml:trace contextRef="#ctx0" brushRef="#br0">0 36 7862,'8'-10'371,"-4"2"-124,8 8 0,-7 0-262,7 0 1,-8 8-37,2 4 1,-2 1 0,-1 1 45,3-2 1,0-1-1,-6 7-160,0-1 0,0 1 107,0-1 0,0 1-98,0-1 1,2-7-198,4-4 223,-4-5 139,6-1 1,-8-1 0,0-5-15,0-6 0,0 2 1,0-1 20,0-3 1,0 4 0,0-1 17,0-3 0,5 5-10,1-3 0,2 2 0,-4-3 1,4 3-21,1 2 0,-3 0 1,6 4 28,1-1 1,-3-7-1,2 6 33,1 2 0,-3 2 0,0 0 1,-1-1 22,1-3 0,-4 0 0,6 6 45,1 0 0,-3 0-66,2 0 1,-1 6-29,7 0 1,-7 5 0,-1-3-50,-2 2 1,-2-5 0,-6 7-108,0 2 1,5-5 0,1 3 39,-2 2 1,-2 1 43,-2 3 1,0-1-15,0 1 1,0-7 6,0 1 0,-2-8 37,-4 2-30,4-5 43,-5-1 1,7-7 39,0-5 0,0-3 0,0-3 10,0 1 1,0 5 0,0 0-60,0-1 1,5 3 0,3-2-10,2-1 1,-4 5 0,3 0 0,1 2 7,0 1 1,-4-1-1,3 4 1,1-2 58,0-2 1,-4 0 49,5 6 0,1-5-60,5-1 1,1 0-26,-1 6 1,1 0-1,-1 0 75,1 0 1,-1 0 20,1 0 0,-7 0 0,-1 2-68,-2 4 0,-1-4 0,-3 5-69,2 1 1,6 2-23,-6 7 1,1 1 20,-1-1 1,-4 1-1,4-1-3,-4 1 1,-2-1 0,-2-1 18,-4-5 0,4 5 1,-4-5 0,-1 5 4,1 1 0,0-5 26,6 0-108,0-8-682,0 3-330,0-7 1090,0 0 0,-8-15 0,-2-5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0:51.201"/>
    </inkml:context>
    <inkml:brush xml:id="br0">
      <inkml:brushProperty name="width" value="0.08571" units="cm"/>
      <inkml:brushProperty name="height" value="0.08571" units="cm"/>
      <inkml:brushProperty name="color" value="#E71224"/>
    </inkml:brush>
  </inkml:definitions>
  <inkml:trace contextRef="#ctx0" brushRef="#br0">0 1 6839,'11'0'360,"0"0"0,-1 0-273,7 0 0,-7 0-206,1 0 1,-6 0-95,6 0 1,0 0-51,5 0 0,-6 0-45,1 0 5,-7 0 242,3 0-53,0 0 114,-5 0 0,5 7 0,-7 2 0</inkml:trace>
</inkml:ink>
</file>

<file path=ppt/ink/ink2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0:22.075"/>
    </inkml:context>
    <inkml:brush xml:id="br0">
      <inkml:brushProperty name="width" value="0.08571" units="cm"/>
      <inkml:brushProperty name="height" value="0.08571" units="cm"/>
      <inkml:brushProperty name="color" value="#AB008B"/>
    </inkml:brush>
  </inkml:definitions>
  <inkml:trace contextRef="#ctx0" brushRef="#br0">123 1 6864,'-12'0'226,"1"0"0,5 0 0,-6 0-108,-1 0 1,-3 0 0,1 2-20,3 4 1,2-3-75,5 9 1,3 0-32,-4 5 0,4 1 37,2-1 0,0 1 0,0-1 8,0 1 0,0-7 0,2-1 9,4-2 0,3 5-38,9-1 0,-1-4-15,1-3 0,-1-3 0,1-2 20,-1 0 0,1 0 1,-3-2-1,-1-1-46,-3-3 0,-5-6 0,6 4 0,-1-1-2,-1-5 1,0 4 0,-6-1 0,2-3 113,-3-1 0,5 3 0,-2 0 85,-2-1 1,-2-3-114,-2-1 1,-8 7-1,-2 2-133,1 1 0,-7 5 0,4-4-105,-3 4 1,-3 2-1,1 0 1,0 0-151,-1 0 0,6 0 1,1 0 145,-3 0 1,5 2 188,-3 4 0,8-4 0,-4 5 0</inkml:trace>
</inkml:ink>
</file>

<file path=ppt/ink/ink2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0:22.691"/>
    </inkml:context>
    <inkml:brush xml:id="br0">
      <inkml:brushProperty name="width" value="0.08571" units="cm"/>
      <inkml:brushProperty name="height" value="0.08571" units="cm"/>
      <inkml:brushProperty name="color" value="#AB008B"/>
    </inkml:brush>
  </inkml:definitions>
  <inkml:trace contextRef="#ctx0" brushRef="#br0">315 35 7875,'7'-9'-348,"-5"-1"282,4 4 47,-4 4 1,-4-6 144,-4 8 0,-3 0-13,-9 0 1,1 0 0,1 2-60,4 4 1,-3-2 0,3 8-46,-3 1 0,3 3 0,2 1 8,3 1 0,-5-1 1,6 1-1,2-1-38,2 1 0,2-1 1,0 1 50,0-1 1,0 0 0,0 1 0,0-1 41,0 1 1,0-1-1,0 1-57,0-1 1,0 1 0,0-1 0,0 1 17,0-1 0,2 1 1,2-1-114,2 0 0,0 1 1,-6-1 41,0 1 1,0-1 0,0 1-42,0-1 0,0-5 1,0 0 75,0 1 1,0-3 0,-2 1 9,-4 3 1,2-6 17,-7-2 0,1-2 0,-4-1-4,3 3 0,5 0-14,-6-6 0,1-2-89,-7-4 0,6 4 0,3-5 45,1-1 0,-4 4 0,5-6-318,-3 2 0,6 1-232,-2 1 1,4 2 586,2-8 0,0 1 0,0-7 0</inkml:trace>
</inkml:ink>
</file>

<file path=ppt/ink/ink2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0:22.975"/>
    </inkml:context>
    <inkml:brush xml:id="br0">
      <inkml:brushProperty name="width" value="0.08571" units="cm"/>
      <inkml:brushProperty name="height" value="0.08571" units="cm"/>
      <inkml:brushProperty name="color" value="#AB008B"/>
    </inkml:brush>
  </inkml:definitions>
  <inkml:trace contextRef="#ctx0" brushRef="#br0">0 18 7827,'12'-2'332,"-1"-4"0,1 4 0,5-3-169,1 3 0,-1 2 0,1 0-28,-1 0 1,-5 0-1,0 0-164,1 0 1,3 0-275,1 0 1,-5 0 316,-1 0-14,-7 0 0,12 0 0,-6 0 0</inkml:trace>
</inkml:ink>
</file>

<file path=ppt/ink/ink2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0:23.869"/>
    </inkml:context>
    <inkml:brush xml:id="br0">
      <inkml:brushProperty name="width" value="0.08571" units="cm"/>
      <inkml:brushProperty name="height" value="0.08571" units="cm"/>
      <inkml:brushProperty name="color" value="#AB008B"/>
    </inkml:brush>
  </inkml:definitions>
  <inkml:trace contextRef="#ctx0" brushRef="#br0">263 53 7608,'0'-12'-384,"0"0"0,0 7 564,0-7 0,-8 8-144,-4-2 1,3 4-1,-3 2 1,-1 0 20,-3 0 0,-1 0 1,-1 2-37,1 4 1,-1-4 0,1 6 0,-1-2-41,1-1 1,5 7 0,2-4-1,1 1 20,-1 5 1,6-4 0,-4-1-1,3 1 22,-1 0 0,0-4 34,6 5 1,8-7-1,3 2 1,5-2 30,1 2 0,1-4 0,-1 3 0,1-3-10,-1-2 0,1 0 0,-1 0-12,1 0 0,5 0 1,0 0-34,-2 0 0,-7 6 0,-2 0-65,1-2 1,-3 4-1,2-1-99,1 3 0,-5-4 63,-2 6 0,-4-1-99,-2 7 1,0-1-1,-2-1 165,-4-5 0,2-1 1,-8-6 30,-1 2 0,-3 5 0,-1-5 24,-1-2 1,1-2 0,1 0 0,3 2-18,1 2 1,1 0 0,-7-6-30,1 0 1,5 0 0,0 0-181,-1 0 0,-3 0-32,-1 0 0,7-2 0,2-2-246,1-2 0,5-2 451,-4 2 0,12-3 0,3-9 0</inkml:trace>
</inkml:ink>
</file>

<file path=ppt/ink/ink2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0:24.691"/>
    </inkml:context>
    <inkml:brush xml:id="br0">
      <inkml:brushProperty name="width" value="0.08571" units="cm"/>
      <inkml:brushProperty name="height" value="0.08571" units="cm"/>
      <inkml:brushProperty name="color" value="#AB008B"/>
    </inkml:brush>
  </inkml:definitions>
  <inkml:trace contextRef="#ctx0" brushRef="#br0">245 105 7776,'0'-12'-278,"0"1"0,0 5 123,0-6 0,0 6 287,0-5 1,-2 5-55,-3-6 1,-5 6 0,-8-3-38,1 1 1,5 2 0,1 6-65,-3 0 0,-2 0 0,-1 0 36,0 0 0,-1 6 0,1 2-14,-1 1 1,1 3 26,-1 6 0,9-1-4,3 1 0,4-1-29,2 0 0,6-5 1,1-2-1,3-2 12,4-5 1,1-1 0,3-2 0,-1 0-16,1 0 1,-1 0-1,0 0-134,1 0 1,-1-2 322,1-3 0,-3 1 42,-3-8 1,2 6 86,-9-5-158,1 7-111,-6-4-39,0 8 0,0 2-5,0 4 0,-2-2 0,-2 7 13,-1 3 1,-3 1 0,4 3-28,-2-1 1,-2 1 0,5-1 0,-3 1-9,2-1 1,-4 1 0,0-3 0,1-1 17,-1-3 1,0 1 0,4 5 0,-2 1 6,2-1 1,-5 1-1,-1-1 32,0 1 0,3-1 72,7 1 0,0-1-1,0 1 1,0-1-71,0 1 0,1-9 0,5-3-19,6-4 1,-2-2-1,1 0 13,3 0 0,-4 0 1,1 0-68,3 0 0,-1-2 0,1-2-41,-2-2 0,-7-1 1,5 1-76,-2-6 0,-2 2 1,-4 1-379,3 1 0,-3-6-278,4 3 814,-4-5 0,-2-9 0,0-2 0</inkml:trace>
</inkml:ink>
</file>

<file path=ppt/ink/ink2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0:25.304"/>
    </inkml:context>
    <inkml:brush xml:id="br0">
      <inkml:brushProperty name="width" value="0.08571" units="cm"/>
      <inkml:brushProperty name="height" value="0.08571" units="cm"/>
      <inkml:brushProperty name="color" value="#AB008B"/>
    </inkml:brush>
  </inkml:definitions>
  <inkml:trace contextRef="#ctx0" brushRef="#br0">18 0 7461,'-2'16'87,"-4"-5"1,4 5-1,-4-4-35,4 3 0,2-3 1,0-1-4,0 3 0,2 1-85,4 3 0,-2-1-36,8 1 0,-7-7 39,7 1 1,0-8-22,5 2 0,1-4 0,-1-2 17,1 0 1,-1-2 0,0-2 19,1-2 0,-6-7 0,-1 1 18,3-4 1,-6-1-1,-3-1 15,-3 1 1,4 5 0,0 1 114,-2-3 1,-2 4-60,-2-1 1,0 5 95,0-6 9,0 8 0,0-1 85,0 10 0,0-1-155,0 8 1,0 0 0,0 5-45,0 1 1,0-1 0,2-2 0,2-1-341,1-2 1,3-3 0,-4 5-73,2-2 0,2-3 1,-4 5-1,3-4-448,3-3 797,-6-1 0,11 2 0,-5 2 0</inkml:trace>
</inkml:ink>
</file>

<file path=ppt/ink/ink2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0:25.958"/>
    </inkml:context>
    <inkml:brush xml:id="br0">
      <inkml:brushProperty name="width" value="0.08571" units="cm"/>
      <inkml:brushProperty name="height" value="0.08571" units="cm"/>
      <inkml:brushProperty name="color" value="#AB008B"/>
    </inkml:brush>
  </inkml:definitions>
  <inkml:trace contextRef="#ctx0" brushRef="#br0">315 70 7653,'0'-17'-713,"0"5"826,0 0 0,-2 8 0,-2-3-33,-2-1 1,-7 6 0,1-4-5,-3 4 0,-3 2 0,1 0 0,-1 0-18,1 0 1,-1 0-1,1 2 1,-1 2-17,1 2 0,1 2 0,3-3 0,1 5-21,-1 0 0,-1 5 1,1-5-1,3 2-21,2-1 1,0-1 0,4 4-1,-1-3 30,1 3 1,2-4 0,2 1-77,0 3 1,2 1-1,2 3 37,1-1 0,9-5-75,-2 0 0,3-9 1,3 5-82,-1 0 1,1-6-1,-1 4 119,0-4 0,-1-4 1,-2-2-1,-3-4 26,3-2 0,-4 5 0,1-7 11,3-2 1,-6 5-1,-1-3-14,1-2 1,-6-1 0,4-3 39,-4 1 1,-2 5 395,0 1 176,0 7-184,0-4-276,-8 8 1,6 2 0,-4 4-77,4 5 0,2-1 0,0 2-33,0 1 0,2-3 0,2 2-228,2 1 0,6-3 0,-5 0-228,3-3 1,2 5 0,5-6-816,1-2 1251,-1-2 0,1 6 0,-1 1 0</inkml:trace>
</inkml:ink>
</file>

<file path=ppt/ink/ink2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0:26.381"/>
    </inkml:context>
    <inkml:brush xml:id="br0">
      <inkml:brushProperty name="width" value="0.08571" units="cm"/>
      <inkml:brushProperty name="height" value="0.08571" units="cm"/>
      <inkml:brushProperty name="color" value="#AB008B"/>
    </inkml:brush>
  </inkml:definitions>
  <inkml:trace contextRef="#ctx0" brushRef="#br0">1 106 7670,'8'-10'1,"3"4"1,-1 4-1,2 2 41,1 0 1,-3 0-1,2 0 28,1 0 1,3 0 0,1 0-7,1 0 0,-3 8 0,-1 4-152,-3 3 0,-7-3 0,2-1 81,-4 3 0,0 0 0,2-1-196,2-1 0,-1-1 114,-5 7 1,-5-6 0,-3-3 119,-2-1 0,4-2 35,-5-6 1,5 0 55,-6 0 1,6 0 0,-3-2-2,1-4 0,2-4-71,6-7 1,6-1-1,0 1 1,0 0 23,1-1 0,1 1 0,6-1-63,-3 1 0,-1-1 0,4 3 0,-3 1-179,3 2 1,-4 9-1,-1-5 1,1 2-492,0 0 1,1 0 658,7 6 0,-1-7 0,1-3 0</inkml:trace>
</inkml:ink>
</file>

<file path=ppt/ink/ink2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0:26.866"/>
    </inkml:context>
    <inkml:brush xml:id="br0">
      <inkml:brushProperty name="width" value="0.08571" units="cm"/>
      <inkml:brushProperty name="height" value="0.08571" units="cm"/>
      <inkml:brushProperty name="color" value="#AB008B"/>
    </inkml:brush>
  </inkml:definitions>
  <inkml:trace contextRef="#ctx0" brushRef="#br0">105 106 7793,'18'0'203,"-1"0"1,1 0-145,-1 0 0,-5 0 0,-1 0 42,3 0 0,-4-2-107,1-4 0,-1-4-143,2-7 1,-5 5 46,-7 0 1,0 7 107,0-7 1,-7 8-1,-3-4 22,0 1 1,-5 5 0,3-4 0,-3 4 18,-3 2 0,1 0 0,-1 2 44,1 4 1,-1-2 0,1 5 0,-1 1-3,1 0 0,5 1 0,1 7 0,-1-1-18,2 1 0,3-1 0,7 1 12,0-1 1,0 1 0,0-1-74,0 0 0,1-5 0,5-2 1,4-1-150,0 1 1,5-6-1,-3 2-169,3-4 1,3 4 0,-1-1-46,1-1 0,-1-2 0,1-2 0,-1 0 1,1-2 352,-1-3 0,8-5 0,2-8 0</inkml:trace>
</inkml:ink>
</file>

<file path=ppt/ink/ink2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0:27.427"/>
    </inkml:context>
    <inkml:brush xml:id="br0">
      <inkml:brushProperty name="width" value="0.08571" units="cm"/>
      <inkml:brushProperty name="height" value="0.08571" units="cm"/>
      <inkml:brushProperty name="color" value="#AB008B"/>
    </inkml:brush>
  </inkml:definitions>
  <inkml:trace contextRef="#ctx0" brushRef="#br0">227 88 6563,'12'-6'0,"-2"-2"0,-1 1-13,1-1 1,-6 0 684,2 2 0,2 2-546,-3-7-149,1 7 1,-14-10 2,-3 8 1,-5 1 0,-1 5-1,-1 0 7,1 0 0,-1 0 0,1 0 0,0 0 34,-1 0 0,1 1 0,-1 5-17,1 6 1,-1-2-1,1-1 1,1 1-38,5 0 0,1-4 0,6 5 18,-2 3 0,0-4 0,6 1 25,0 3 1,2-7-1,2 1 1,4-2 39,2 0 0,1 2 1,7-4-18,-1 1 1,1 1 0,-1-6 0,1 2 16,-1 4 1,-5-4-1,-1 4 1,3-2-6,1 1 1,-3-3-1,0 4 1,-1-2 4,-1 2 0,0-4 1,-6 6-30,2-1 1,5 3-52,-5 8 1,2-7 0,-4 1-22,1 1 0,1-3 0,-8 0-16,-4-2 0,3 3 0,-9-3 0,-2 0-12,-1-1 1,-3 1-1,1-4 1,-1 2-71,1-2 0,0-2 1,-1 0-1,1 2-138,-1 1 1,7 1 0,-1-6 286,-2 0 0,7 0 0,-9-8 0,6-1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0:51.415"/>
    </inkml:context>
    <inkml:brush xml:id="br0">
      <inkml:brushProperty name="width" value="0.08571" units="cm"/>
      <inkml:brushProperty name="height" value="0.08571" units="cm"/>
      <inkml:brushProperty name="color" value="#E71224"/>
    </inkml:brush>
  </inkml:definitions>
  <inkml:trace contextRef="#ctx0" brushRef="#br0">1 0 7501,'10'6'51,"1"-1"0,0 0 319,5-5 0,0 0-185,0 0 0,0 0-840,0 0 1,0 0 654,0 0 0,-7 0 0,-2 0 0</inkml:trace>
</inkml:ink>
</file>

<file path=ppt/ink/ink2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0:27.813"/>
    </inkml:context>
    <inkml:brush xml:id="br0">
      <inkml:brushProperty name="width" value="0.08571" units="cm"/>
      <inkml:brushProperty name="height" value="0.08571" units="cm"/>
      <inkml:brushProperty name="color" value="#AB008B"/>
    </inkml:brush>
  </inkml:definitions>
  <inkml:trace contextRef="#ctx0" brushRef="#br0">227 1 8130,'-11'15'111,"-1"-3"0,6 3 0,-3-3 0,-1 4-29,0 1 1,1-5-1,-5-1 1,2 3-15,-1 2 1,3 1 0,-2-2 0,1-1 52,1-2 1,-5-1-23,3 7 0,2-7 1,0 1-59,3 2 1,-1-5-565,2 3-797,4-8 1320,-6 4 0,8-8 0,0 0 0</inkml:trace>
</inkml:ink>
</file>

<file path=ppt/ink/ink2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0:33.568"/>
    </inkml:context>
    <inkml:brush xml:id="br0">
      <inkml:brushProperty name="width" value="0.08571" units="cm"/>
      <inkml:brushProperty name="height" value="0.08571" units="cm"/>
      <inkml:brushProperty name="color" value="#AB008B"/>
    </inkml:brush>
  </inkml:definitions>
  <inkml:trace contextRef="#ctx0" brushRef="#br0">280 1 8412,'-18'9'4,"7"5"0,-1-6 0,-2 1 1,-1 3-28,-3-2 1,1 5-1,-1-5-14,1 0 0,5 3 0,1-5-9,-3 2 1,-1-5 0,-3 7 0,1 0 8,-1-3 1,7 1 37,-1-4 1,8-2 5,-2 7-11,4-7 1,2 6 4,0-4 1,2-4-1,4 4 12,6-4 1,3-2-1,3 0 24,-1 0 0,1 0 0,-1 0-11,1 0 0,-1 0 1,0 0-1,-1 2-22,-4 3 0,3-3 0,-3 4 1,1-2-36,-1 2 0,4-4-64,-5 4 0,-1 1 26,2-1 0,-9 2 28,3-2 0,-4-2-2,-2 7 1,-8 1 0,-3 3 15,-5-3 0,5-2 0,-1-6 0,-2 1 13,-1-1 1,3 4-1,1-2 1,-3 0 18,-2 2 1,5-7 0,1 7 0,0-2 39,1 0 1,3 2-27,-6-3 1,6-1 4,-5 8 1,7-6 0,-2 5-4,4-7 1,2 6 7,0-4-12,0-4 1,2 11 12,4-7 1,-2 0 0,7-6 0,3 0 1,2 0 0,1 0 0,0 0 4,1 0 1,-1 0 0,1 0 11,-1 0 1,7 0 0,-1 0 0,-2 0-4,-1 0 1,-3 0-1,1 0 1,-1 0 10,0 0 1,1 0-1,-1 0 1,1 0-13,-1 0 0,1 0 0,-1 0 0,-1-2 24,-5-4 0,5 4 22,-4-4-288,3 5 1,-3 1-1294,-1 0 1491,-7 0 0,-4 7 0,-9 3 0</inkml:trace>
</inkml:ink>
</file>

<file path=ppt/ink/ink2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0:45.389"/>
    </inkml:context>
    <inkml:brush xml:id="br0">
      <inkml:brushProperty name="width" value="0.08571" units="cm"/>
      <inkml:brushProperty name="height" value="0.08571" units="cm"/>
      <inkml:brushProperty name="color" value="#AB008B"/>
    </inkml:brush>
  </inkml:definitions>
  <inkml:trace contextRef="#ctx0" brushRef="#br0">1 175 6619,'9'2'400,"-3"4"1,-2-4-37,2 3-179,-4-3 1,8-2-102,-5 0 1,-1 0-102,8 0 0,-6-5 0,3-3 50,-1-2 1,0 4-247,-2-5 1,-4-1 147,4-5 0,1 5 27,-1 0 1,0 1 7,-6-7 1,0 7-35,0-1 0,0 6 43,0-6 0,0 7 32,0-7-51,0 8-50,0-4 54,0 8 0,0 2 18,0 4 1,0-2 89,0 8 0,0-7 89,0 7 1,0 0-18,0 5 1,0 1-25,0-1 1,6 1-64,0-1 1,5 1-7,-5-1 0,2-5 0,-2-1 1,3-1-93,9 2 0,-7-3 1,1-5-92,2 2 1,-5 0-171,3-6 0,0 0 146,5 0 0,-5-6 1,-3-2-225,-1-1 380,-2 5 0,-6-20 0,0 5 0</inkml:trace>
</inkml:ink>
</file>

<file path=ppt/ink/ink2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0:45.654"/>
    </inkml:context>
    <inkml:brush xml:id="br0">
      <inkml:brushProperty name="width" value="0.08571" units="cm"/>
      <inkml:brushProperty name="height" value="0.08571" units="cm"/>
      <inkml:brushProperty name="color" value="#AB008B"/>
    </inkml:brush>
  </inkml:definitions>
  <inkml:trace contextRef="#ctx0" brushRef="#br0">1 1 6290,'12'0'12,"-1"0"1,-7 7 0,4 3 0</inkml:trace>
</inkml:ink>
</file>

<file path=ppt/ink/ink2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0:46.110"/>
    </inkml:context>
    <inkml:brush xml:id="br0">
      <inkml:brushProperty name="width" value="0.08571" units="cm"/>
      <inkml:brushProperty name="height" value="0.08571" units="cm"/>
      <inkml:brushProperty name="color" value="#AB008B"/>
    </inkml:brush>
  </inkml:definitions>
  <inkml:trace contextRef="#ctx0" brushRef="#br0">0 0 7311,'18'0'183,"-7"0"-37,1 0-147,0 0 1,5 0 46,0 0 0,-5 0-78,0 0 0,-6 0-530,5 0 75,-7 0-365,4 0 852,-8 0 0,0 0 0,0 0 0</inkml:trace>
</inkml:ink>
</file>

<file path=ppt/ink/ink2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0:46.439"/>
    </inkml:context>
    <inkml:brush xml:id="br0">
      <inkml:brushProperty name="width" value="0.08571" units="cm"/>
      <inkml:brushProperty name="height" value="0.08571" units="cm"/>
      <inkml:brushProperty name="color" value="#AB008B"/>
    </inkml:brush>
  </inkml:definitions>
  <inkml:trace contextRef="#ctx0" brushRef="#br0">1 0 7859,'0'10'-156,"0"-2"0,1-8 415,5 0 1,4 0-243,7 0 1,-5 0 0,0 0 11,1 0 0,-3 0-385,2 0 0,-7 0-111,7 0 0,-6 0-220,6 0 687,-1 0 0,7 0 0,-1 0 0</inkml:trace>
</inkml:ink>
</file>

<file path=ppt/ink/ink2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0:46.997"/>
    </inkml:context>
    <inkml:brush xml:id="br0">
      <inkml:brushProperty name="width" value="0.08571" units="cm"/>
      <inkml:brushProperty name="height" value="0.08571" units="cm"/>
      <inkml:brushProperty name="color" value="#AB008B"/>
    </inkml:brush>
  </inkml:definitions>
  <inkml:trace contextRef="#ctx0" brushRef="#br0">1 1 8318,'0'11'225,"0"1"-144,0 1 1,0-3-1,0 2-18,0 1 1,0 3 0,0 1 0,0 1 43,0-1 0,0 1 1,0-1-8,0 1 0,0-7 1,0 1-22,0 2 0,0 1-182,0 3 0,0-7-822,0 1-203,0-8 1128,0 3 0,0-7 0,0 0 0</inkml:trace>
</inkml:ink>
</file>

<file path=ppt/ink/ink2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0:48.918"/>
    </inkml:context>
    <inkml:brush xml:id="br0">
      <inkml:brushProperty name="width" value="0.08571" units="cm"/>
      <inkml:brushProperty name="height" value="0.08571" units="cm"/>
      <inkml:brushProperty name="color" value="#AB008B"/>
    </inkml:brush>
  </inkml:definitions>
  <inkml:trace contextRef="#ctx0" brushRef="#br0">0 88 7296,'8'-10'91,"-6"2"1,14 2-50,-5 1 0,-1-1 20,2 6 0,-3-2 12,3-4 1,4 4-29,-5-4 1,-3 6-19,-2 6 0,-2-4 0,0 6-53,1-1 0,1-3 0,-6 8 2,0 2 1,0-5-12,0 3 0,0 0-22,0 5 0,2-1 35,4-5-1,-4 5 22,6-14 11,-8 5-33,0-7-6,0 0 1,0-7-1,0-5 1,0 2-9,0-1 0,2 1 0,1-4-62,3 3 0,0 5 87,-6-6 0,2 6 0,2-5 12,2-3 0,2 6 1,-5 1 4,3-1 1,2 6-1,-4-6 11,2 0-5,7 7 1,-5-9-11,4 4 34,3 4 0,-5-6-17,7 8 0,-5 0 28,0 0 1,-7 0-1,7 0-24,2 0 0,-5 0-6,3 0 1,-6 0 0,4 2-1,-3 4 0,1-4-4,-2 4 1,-4-2 2,4 2 0,-2-3-5,1 9 1,-3-6 0,6 6 4,0 1 1,-6-3 1,4 1 0,-4 1-5,-2 6 0,0-7-15,0 1 0,0-6 5,0 5 0,0 1 1,0 5 1,0-5-1,0 0 1,0-6 13,0 5 1,0-5 1,0 6-19,0-8-108,0 3 15,0-7-1014,0 0 885,-8 0 0,4 0 0,-6 2 221,2 4 0,-5-4 0,3 6 0</inkml:trace>
</inkml:ink>
</file>

<file path=ppt/ink/ink2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0:52.223"/>
    </inkml:context>
    <inkml:brush xml:id="br0">
      <inkml:brushProperty name="width" value="0.08571" units="cm"/>
      <inkml:brushProperty name="height" value="0.08571" units="cm"/>
      <inkml:brushProperty name="color" value="#AB008B"/>
    </inkml:brush>
  </inkml:definitions>
  <inkml:trace contextRef="#ctx0" brushRef="#br0">420 1 6747,'-12'0'486,"1"0"-445,-1 0 0,-5 0-6,-1 0 1,1 5 0,-1 3-10,1 2 1,-1 2 0,3 5 0,3 0 1,-2-5-1,7 0 1,-3 1-17,-4 3 0,5-1 0,-1-1 0,0-2-6,1 1 1,3 3 0,-4 1 0,0 1-1,1-1 0,3 1 0,-6-1 1,1 0-2,1 1 1,-4-1 0,7 1 0,-1-1-1,0 1 0,-4-1 0,7 1 1,-1-1 10,-2 1 1,6-1-1,-4 1 1,4-1 28,2 1 1,-6-1 0,1 0 0,1 1-22,2-1 1,2-5 0,0 0 0,0 1 23,0 3 1,2 1 0,4 1-15,5-1 0,-1-1 0,0-3 0,-1-3 23,1-2 0,-4 5 1,5-3 4,3 0 1,-4 3 0,1-5 11,3 2 0,2-1-14,1 3 0,0 2-75,1-8 1,-6 5-28,-1-5 1,-5 0-1,6-6 0,-3 2-47,3 4 0,-2-5-57,-4 5-435,-5-4 1,9-2-348,-4 0 929,-4 0 0,13 0 0,-5 0 0</inkml:trace>
</inkml:ink>
</file>

<file path=ppt/ink/ink2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0:53.360"/>
    </inkml:context>
    <inkml:brush xml:id="br0">
      <inkml:brushProperty name="width" value="0.08571" units="cm"/>
      <inkml:brushProperty name="height" value="0.08571" units="cm"/>
      <inkml:brushProperty name="color" value="#AB008B"/>
    </inkml:brush>
  </inkml:definitions>
  <inkml:trace contextRef="#ctx0" brushRef="#br0">0 16 7308,'0'17'199,"0"-5"-52,0 0 0,0-1-67,0 7 0,0-1 0,2-1-10,4-5 1,-2 5-51,8-4 1,-3-3 0,5 1-39,-2-2 0,-1-1-19,7-1 1,-1-4 0,1 4-8,-1-4 0,0-4 0,1-2 17,-1-2 1,-5-1-1,0 3 1,-1-4-3,-1-2 0,6 6 0,-7-3 14,1-1 0,4-2 30,-9-7 0,7 5-54,-6 0 0,0 1-45,-6-7 1,0 7-20,0-1 89,0 0 0,0 1 139,0-1-33,0 8 0,0-2-41,0 12 1,0-2-1,-2 6-19,-4-2 0,4-1 1,-4-1 8,4 6 1,2-3-1,0 3-15,0 2 0,0-5 0,0 3 2,0 2 0,0-5 7,0 3 0,0 0-3,0 5 1,0 1-3,0-1 0,0 0-21,0 1 1,0-1-23,0 1 1,0-1 12,0 1 1,0-7-3,0 1 1,-2-2 56,-4 1 1,5-1 0,-7-6-16,0 2 1,4 0-2,-8-6 0,7 0 0,-7 0 14,-2 0 1,-1 0-44,-3 0 0,1 0-52,-1 0 1,7 0-144,-1 0 0,8-2-120,-1-4 1,3 2-528,2-8-88,0 8 920,0-3 0,7 7 0,3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0:52.768"/>
    </inkml:context>
    <inkml:brush xml:id="br0">
      <inkml:brushProperty name="width" value="0.08571" units="cm"/>
      <inkml:brushProperty name="height" value="0.08571" units="cm"/>
      <inkml:brushProperty name="color" value="#E71224"/>
    </inkml:brush>
  </inkml:definitions>
  <inkml:trace contextRef="#ctx0" brushRef="#br0">402 241 7342,'-2'-9'68,"-4"3"0,3 5-28,-8 1 0,0 0-116,-5 0 0,0 1 0,0 3 44,0 1 0,2 2 1,2-3-1,1 3 11,-2 2 0,-1-6 0,-2 5 0,0-3-19,0 0 0,0 8-58,0-3 0,2 5 48,3 1 1,-1 0 118,6 0 0,1 0-62,5 0 1,7 0 162,4 0 1,-2-5 0,1-2-95,3-2 1,1 0-1,2-4 1,0 3-27,0-3 0,0-1 0,0-2 0,0 0-26,0 0 0,0 0 1,0 0-1,0-2-2,0-3 1,-5 3-1,0-5 2,1 0 1,1-2-1,-1-5 1,-3 1-13,-2 3 1,-1 4-1,-6-4-25,0-3 1,0-1 0,0-2 9,0 0 0,0 0 0,0 0 11,0 0 0,-6 0 0,1 0 0,0 0 27,-3 0 1,7 5 0,-6 0 4,-1-1 1,1-3 0,-5 1-1,3 2-20,2 1 1,-6 2 0,4-3 0,-1 3-3,-1 2 0,0-6 0,-5 2-6,0-3 1,0 3 0,0 3 0,0 0-14,0 5 1,0-1 0,0 1 0,0-3-85,0 3 0,0 1 0,0 2-25,0 0 0,0 0 0,0 0-34,0 0 0,5 0 0,0 0-283,-1 0-25,5 0 1,0-2 451,7-3 0,0 3 0,0-5 0</inkml:trace>
</inkml:ink>
</file>

<file path=ppt/ink/ink2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0:54.268"/>
    </inkml:context>
    <inkml:brush xml:id="br0">
      <inkml:brushProperty name="width" value="0.08571" units="cm"/>
      <inkml:brushProperty name="height" value="0.08571" units="cm"/>
      <inkml:brushProperty name="color" value="#AB008B"/>
    </inkml:brush>
  </inkml:definitions>
  <inkml:trace contextRef="#ctx0" brushRef="#br0">1 175 7396,'1'-10'-273,"5"4"382,-4 4 0,8 0 6,-4-3 1,-2 1-90,7-8 1,-5 6 0,4-5-33,-2-3 0,3 4 1,-3 1 22,2 1 0,-6 0 1,3 4 58,1-2 1,-4 1-13,8 5 1,-1 0 0,7 0 1,-7 0-73,1 0 1,-6 0-1,4 1 1,-1 3-26,1 2 1,-6 8 0,4-5 23,-1 1 1,-5 6 0,4-5-18,-4 5 1,-2 1-75,0 1 1,0-1-27,0 1 0,0-1 25,0 1 95,0-9 24,0 7-4,0-14 1,0 4-1,0-12 1,0-4-14,0-7 1,0-1 0,0 1-7,0-1 0,2 7 1,2-1-3,2-2 1,1 1-1,-3-1-18,2 3 0,2-1 22,-2-6 1,-2 3 0,5 1 1,-1 3 1,6 5-2,-3-6 0,-1 8 39,2-1 0,-1-3 39,7 2 1,-1 0-1,1 6 86,-1 0 0,-5 0 25,-1 0-96,1 0 0,4 8-154,-5 4 1,-3 3-1,-8 3 41,0-1 1,0-5-1,0-1 7,0 3 1,0 1-1,0 3-17,0-1 1,0-5 0,0 0 10,0 1 1,0-3-260,0 2 0,0-7-640,0 7 919,0-8 0,0 4 0,0-8 0</inkml:trace>
</inkml:ink>
</file>

<file path=ppt/ink/ink2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0:54.910"/>
    </inkml:context>
    <inkml:brush xml:id="br0">
      <inkml:brushProperty name="width" value="0.08571" units="cm"/>
      <inkml:brushProperty name="height" value="0.08571" units="cm"/>
      <inkml:brushProperty name="color" value="#AB008B"/>
    </inkml:brush>
  </inkml:definitions>
  <inkml:trace contextRef="#ctx0" brushRef="#br0">18 35 6546,'-10'0'916,"2"0"-813,24 0 1,-10 0-1,11 0 0,-1 0 0,-1 0 0,3 0-37,-1 0 0,0 0 0,-1-2 1,-2-1 26,-3-3 1,1 0 0,5 6-26,1 0 1,-1 0-1,1 0-27,-1 0 1,1-6-61,-1 0 1,1 0-99,-1 6 0,-5 0-41,-1 0-340,-7 0 0,4 2-453,-8 4 951,0-4 0,0 14 0,0-7 0</inkml:trace>
</inkml:ink>
</file>

<file path=ppt/ink/ink2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0:55.924"/>
    </inkml:context>
    <inkml:brush xml:id="br0">
      <inkml:brushProperty name="width" value="0.08571" units="cm"/>
      <inkml:brushProperty name="height" value="0.08571" units="cm"/>
      <inkml:brushProperty name="color" value="#AB008B"/>
    </inkml:brush>
  </inkml:definitions>
  <inkml:trace contextRef="#ctx0" brushRef="#br0">0 1 7994,'0'17'146,"0"1"1,0-1-157,0 1 0,2-1-5,4 1 1,-2-3-1,8-1 6,1-3 1,-5-5 0,0 4 0,-2 0-39,-1-1 0,9-5 1,-2 2-6,3-4 0,3 4 1,-1 0 22,1-3 0,-1-1 1,0-2-1,1 0-2,-1 0 0,1-5 0,-1-3 48,1-2 0,-7 6 0,-1-4 0,0 1 12,0-5 1,-1 2 0,5-1-13,-3-3 1,-7-1 19,2-3 1,-4 6 8,-2 1 1,0 5 91,0-6-58,0 8 42,0-3-41,0 7 0,0 2-56,0 3 0,-2 3 0,-2 6 1,-2-3-32,3 3 0,1-4 1,2 1 0,0 3 0,0 2 0,0 1-8,0 0 1,0-5 0,2 0 2,3 1 1,-3 3 7,4 1 1,-4 1-2,-2-1 1,0 1 0,0-1-14,0 1 0,0-7 1,0 1-5,0 1 1,0 3 11,0 1 0,-2-1 0,-2-2 32,-2-3 0,-5-5 1,3 4 61,-2-2 0,-1 3-49,-7-5 0,1 2 0,-1-4-20,1 1 1,5 1 0,1-6 11,-3 0 1,-2 0-16,-1 0 1,0 0-18,-1 0 0,1 0-146,-1 0 0,6 0-940,1 0-3,7 0 1092,-4-8 0,0-1 0,-1-9 0</inkml:trace>
</inkml:ink>
</file>

<file path=ppt/ink/ink2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0:56.676"/>
    </inkml:context>
    <inkml:brush xml:id="br0">
      <inkml:brushProperty name="width" value="0.08571" units="cm"/>
      <inkml:brushProperty name="height" value="0.08571" units="cm"/>
      <inkml:brushProperty name="color" value="#AB008B"/>
    </inkml:brush>
  </inkml:definitions>
  <inkml:trace contextRef="#ctx0" brushRef="#br0">0 36 7338,'12'0'253,"0"0"1,-1 0-183,7 0 1,-3-2 0,-1-2-24,-2-2 0,-1 0-75,7 6 1,-7 0 0,1 0 46,2 0 1,1 0 8,3 0 0,-1 0 0,1 0 5,-1 0 0,-5-6 0,-1 1 50,3 1 1,1 2-17,3 2 0,-1 0-24,1 0 1,-7 0 27,1 0 0,-6 0-9,6 0 1,-7 0-53,7 0 0,-6 0-105,5 0-355,-7 0-122,4 0-21,-8 0 1,-2 0 591,-4 0 0,4 8 0,-5 1 0</inkml:trace>
</inkml:ink>
</file>

<file path=ppt/ink/ink2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0:57.744"/>
    </inkml:context>
    <inkml:brush xml:id="br0">
      <inkml:brushProperty name="width" value="0.08571" units="cm"/>
      <inkml:brushProperty name="height" value="0.08571" units="cm"/>
      <inkml:brushProperty name="color" value="#AB008B"/>
    </inkml:brush>
  </inkml:definitions>
  <inkml:trace contextRef="#ctx0" brushRef="#br0">0 1 6958,'10'0'-19,"0"0"87,-5 0 0,-1 0 0,6 2 0,0 2 23,-1 1 1,-3 1 0,4-4 5,-2 4 0,5-4 0,-3 6-23,0-1 0,3-3 0,-5 6 0,2 0-36,3-1 1,-3-3 0,0 6 0,-1 0-25,1-3 0,-4 7 0,4-5 0,-1 5-27,1 1 0,-4 1 0,4-1 0,-3 1-14,-3-1 0,4 1 0,-2-1 0,0 1 13,1-1 0,-5 1 1,6-1-1,-2 2 6,0 5 0,-1-5 0,-3 6 0,2-1 7,2-1 1,0 6 0,-6-4 0,2 0 34,4 1 0,-4 3 0,5-4 0,-1 0 28,0 0 1,0 7 0,-6-5-1,2 2-26,4 0 1,-4-8 0,3 4 0,-3-1 6,-2-1 1,0 0 0,0-3 0,0 1-15,0 2 1,-2 1 0,-1-7 0,-5 1-10,-2-1 0,0-5 0,-3-1 0,1 3 14,-1 1 1,3 1 0,-2-2-4,-1-3 0,-1 1 0,0 3 18,3-3 1,5 2-17,-6-9 0,8 3 52,-1-2-380,-5-4 1,6 6 9,-8-8 1,9-2 0,-5-4-271,0-6 0,6 3 555,-4-3 0,-3 0 0,-1-5 0</inkml:trace>
</inkml:ink>
</file>

<file path=ppt/ink/ink2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0:59.285"/>
    </inkml:context>
    <inkml:brush xml:id="br0">
      <inkml:brushProperty name="width" value="0.08571" units="cm"/>
      <inkml:brushProperty name="height" value="0.08571" units="cm"/>
      <inkml:brushProperty name="color" value="#AB008B"/>
    </inkml:brush>
  </inkml:definitions>
  <inkml:trace contextRef="#ctx0" brushRef="#br0">157 18 6832,'10'0'-160,"-2"0"602,-8 0-137,0 0-285,-8 0 0,4 6-52,-8 0 1,3 2-1,-5-4 1,3 1 0,5 1 18,-6-6 0,6 0 4,-5 0 1,5 0 0,-4-2 4,2-4 2,3 5 0,5-9-10,0 4-2,0 4 1,7-8 1,5 5 0,-2 3 65,1-4 0,1 4-13,5 2 1,-5 0 0,0 0 48,1 0 1,-3 0 0,2 0-41,1 0 0,-3 0 0,2 2-8,1 4 0,-3-4 0,0 5-35,-3 1 0,5-4 0,-4 8-30,1 1 0,-5-3 0,2 2 13,-4 1 1,-2-3 0,0 1-10,0 3 0,0-4 0,0 1 7,0 3 1,0-4 0,0 1 10,0 3 0,0-4 1,-2-1-1,-2 1-11,-2 0 1,1-4 0,3 3 0,-4-1 1,2 4-1,-8-5-24,-1 3 1,3-6-1,-2 4 4,-1 0 0,-3-7 1,-1 5-1,-1-2 17,1 2 1,5-4 0,1 4-5,-3-4 1,-2-2-2,-1 0 0,5 0 11,1 0 0,5 0 14,-6 0 1,8-2-16,-1-4 1,3 2-4,2-8 1,-6 7-27,0-7-8,0 0 0,8-3 30,4 3 1,-2-1 13,7 7 1,-7-2 0,4 4 14,0-2 0,-4-2 27,7 3 1,-5 3 31,6-4 0,-8 2-35,2-2 0,3 4-13,3-4 1,-2 5 21,1 1 1,1 0-18,5 0 0,-1 1 0,-3 3 147,-1 2 1,-8 2-133,2-2 1,3-4-54,3 3 1,-4-1 31,-2 2 1,1-2-65,-1 8 1,2-6-13,-2 5 1,-4 1 45,4 5 0,1-5 1,-1 0 1,2-7-11,-2 7 20,-4-8 1,7 6 15,-3-5 1,-2-3 16,8 4 0,-6-4 0,3 0-8,-1 4 1,0-4-1,-2 4 1,-2-4-56,7-2 20,-7 0 1,6 5-25,-4 1-81,-4 0-313,13-6 156,-13 0 1,6 2 268,-8 4 0,0-4 0,0 6 0</inkml:trace>
</inkml:ink>
</file>

<file path=ppt/ink/ink2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1:09.374"/>
    </inkml:context>
    <inkml:brush xml:id="br0">
      <inkml:brushProperty name="width" value="0.17143" units="cm"/>
      <inkml:brushProperty name="height" value="0.17143" units="cm"/>
      <inkml:brushProperty name="color" value="#E71224"/>
    </inkml:brush>
  </inkml:definitions>
  <inkml:trace contextRef="#ctx0" brushRef="#br0">0 0 8278,'0'18'166,"0"-1"-58,0 1 1,0-7-1,0 1-130,0 2 1,0 1-26,0 2 0,0 1 1,0-1-1,0 1 33,0-1 0,6 1 0,0-1-204,-2 1 1,-2-1-1,-2 1 87,0-1 0,0 1-333,0-1-282,0 1 746,0-9 0,0-1 0,-8-8 0,-2 0 0</inkml:trace>
</inkml:ink>
</file>

<file path=ppt/ink/ink2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1:10.211"/>
    </inkml:context>
    <inkml:brush xml:id="br0">
      <inkml:brushProperty name="width" value="0.17143" units="cm"/>
      <inkml:brushProperty name="height" value="0.17143" units="cm"/>
      <inkml:brushProperty name="color" value="#E71224"/>
    </inkml:brush>
  </inkml:definitions>
  <inkml:trace contextRef="#ctx0" brushRef="#br0">0 71 7101,'12'-10'2,"0"4"1,-7-2 136,7 3 0,0-1 1,5 4-76,1-4 0,-1 4 0,1-4 0,-1 4 0,1 2 1,-7-6 0,1 1 0,1 1 28,3 2 1,1 2 0,1 0-64,-1 0 1,1 0-1,-1 0 33,1 0 1,-1 6-1,-1 1-314,-5 3 0,3-4 125,-8 6 1,0-7 0,-5 5-1,3 0-97,2 0 182,0 1 0,-6 7-2,0-1 1,-8-5-20,-3-1 1,-5-5 0,-1 4 27,-1-2 1,1 3 0,-1-3-1,1 0 8,-1 0 0,1-1 1,-1-3-1,1 2 26,-1-2 1,1 0-1,0 0 1,-1 2 38,1-3 0,5-1 0,2 0 219,2 4-140,-5-4-70,11 6-55,-6-8-175,8 0 183,8 8 1,-4-6-1,6 5 18,-3 1 0,7-6 1,-2 4 13,3-4 1,-3-2 0,-1 0-17,3 0 1,-4 0 0,1 2 3,3 4 1,1-5 0,3 5 0,-1-4 1,-1 0 0,-3 2 0,-1 2-7,2-2 0,-5-2 0,3-2-6,2 0 1,-1 2-1,1 1-10,-3 3 1,1 2-5,5-2 0,-5-4 0,0 4-69,1-4 0,-5 0-26,-2 3 0,-2-3 1,0 6-272,2 0 370,-1-6 0,-5 6 0,0-8 0</inkml:trace>
</inkml:ink>
</file>

<file path=ppt/ink/ink2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1:11.224"/>
    </inkml:context>
    <inkml:brush xml:id="br0">
      <inkml:brushProperty name="width" value="0.17143" units="cm"/>
      <inkml:brushProperty name="height" value="0.17143" units="cm"/>
      <inkml:brushProperty name="color" value="#E71224"/>
    </inkml:brush>
  </inkml:definitions>
  <inkml:trace contextRef="#ctx0" brushRef="#br0">384 18 6921,'-7'-10'-51,"3"2"107,-8 8 1,6 0-1,-5 0-48,-3 0 0,4 0 0,-1 0 6,-3 0 1,5 0-1,-3 0 1,-2 0 0,-1 0 10,-3 0 1,1 2 0,-1 2 0,1 2-17,-1-2 0,7 4 1,-1-3-1,-1 1-9,-3 2 1,1-4-1,1 8 1,2-1 11,-1-1 1,3 3 0,0-5-33,3 2 0,-5 2 21,6 5 0,0-5 31,6-1 1,6-5 0,2 4-14,2-2 0,1-3-1,7-5 0,-7 0 1,1 0 34,2 0 0,1 2 1,3 4 1,-1-4-21,0 4 0,1-4 0,-3 0-25,-3 4 1,4-4-1,-5 3-13,5-3 1,-5-2 0,1 0 1,2 0 1,-5 2-1,3 2-11,2 2 1,1 0-2,3-6 1,-7 0 0,-1 2-42,-2 4 1,-1-4-1,-1 3 1,-2 3-2,8-2 0,-8 8-30,1-3 1,-3-1 0,-2 1 83,0-7 0,-2 6 16,-3-4 1,1-4-1,-6 6 6,2-1 1,1-5 20,1 4 1,-4 2-23,-7-2 0,5 0 0,2-5 6,2 5 1,-5-4 21,1 4 0,3-4 42,-3-2-45,0 0 1,1 0-36,-1 0 1,6 0-380,-6 0 281,9-8-702,-13 6 791,14-5 0,-6 7 0,1-8 0,-3-2 0</inkml:trace>
</inkml:ink>
</file>

<file path=ppt/ink/ink2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1:12.433"/>
    </inkml:context>
    <inkml:brush xml:id="br0">
      <inkml:brushProperty name="width" value="0.17143" units="cm"/>
      <inkml:brushProperty name="height" value="0.17143" units="cm"/>
      <inkml:brushProperty name="color" value="#E71224"/>
    </inkml:brush>
  </inkml:definitions>
  <inkml:trace contextRef="#ctx0" brushRef="#br0">403 35 7354,'0'-9'-76,"-2"1"148,-4 8 0,-2-2 0,-6-2-49,3-2 1,-1 0 0,-5 6-34,-1 0 0,7 0 0,-1 0 0,-2 0 31,-1 0 1,3 2 0,1 2 0,-3 2-48,-2-2 1,5-2 0,-1 0 0,-1 2-8,-3 1 1,-1 7-1,-1-4 28,1 2 1,1-5 0,3 5-1,1 0 3,-2 0 0,5-1 1,-1 5-36,2-3 1,0-1 0,5 4-72,-3-3 0,0-5 77,6 6 1,0-6 53,0 5 0,2-7 32,4 2 1,3-4-17,9-2 1,-1 0 0,1 0 9,-1 0 0,-5 0 0,0 0 1,1 0 1,3 0 0,1 0-4,1 0 1,-1 0 0,0 0-19,1 0 1,-6 0 0,-1 0 22,3 0 1,1 0-13,3 0 1,-1 0-50,1 0 1,-1 0 0,-1 2-10,-5 4 1,-1-4-37,-4 3 0,-2-3 1,5 0-3,-1 4 0,0-4-57,-2 4 1,-4-2-20,4 2 36,-4 3 1,-2 9 8,0-1 1,-2-5 40,-4 0 0,2-3 57,-8 3 0,6-2 0,-5-7 0,-3 3 0,6 2 0,1-4 7,-1 2 0,-2 0-1,-7-6 0,5 5 21,0 1 1,1 0 0,-7-6 12,1 0 0,5 0 0,1 0 0,-1 2-4,2 4 0,-5-4 1,3 4-8,-3-4 0,-3-2 0,1 0-2,-1 0 0,7 0 1,-1 0-16,-2 0 0,5 0-8,-3 0 1,6 0-19,-6 0-229,9 0-307,-5 0 403,8 0 0,8-8 0,1-2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0:53.509"/>
    </inkml:context>
    <inkml:brush xml:id="br0">
      <inkml:brushProperty name="width" value="0.08571" units="cm"/>
      <inkml:brushProperty name="height" value="0.08571" units="cm"/>
      <inkml:brushProperty name="color" value="#E71224"/>
    </inkml:brush>
  </inkml:definitions>
  <inkml:trace contextRef="#ctx0" brushRef="#br0">1 17 6852,'7'-9'180,"-4"2"-128,8 7 1,-6 0 16,6 0 1,0 0-64,5 0 0,-6 0 0,1 0 8,2 0 1,-6 2 0,0 1-27,0 2 1,-3 8-68,6-2 1,-6-2 0,1 1 31,-3 3 1,-2 1 0,0 2 3,0 0 0,0-5 0,-2-2 0,-1 0 8,-3-1 0,1-2 0,3 3 0,-1 0-31,-3 0 1,-1-4 107,2 6 0,3-6 1,-5 4-7,0-2 165,5-2-109,-5-5 0,9 0 0,3 0-23,6 0 1,-3 0 0,3 0 77,2 0 0,-4 0 0,1 0 83,3 0 0,1 0-199,2 0 0,0 0-148,0 0 0,-5 0-419,-1 0 0,-4 0 82,4 0 1,-6 2 453,1 3 0,4-3 0,0 5 0</inkml:trace>
</inkml:ink>
</file>

<file path=ppt/ink/ink2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1:12.914"/>
    </inkml:context>
    <inkml:brush xml:id="br0">
      <inkml:brushProperty name="width" value="0.17143" units="cm"/>
      <inkml:brushProperty name="height" value="0.17143" units="cm"/>
      <inkml:brushProperty name="color" value="#E71224"/>
    </inkml:brush>
  </inkml:definitions>
  <inkml:trace contextRef="#ctx0" brushRef="#br0">0 0 6763,'0'10'-154,"0"-2"1,0-8-1</inkml:trace>
</inkml:ink>
</file>

<file path=ppt/ink/ink2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1:13.319"/>
    </inkml:context>
    <inkml:brush xml:id="br0">
      <inkml:brushProperty name="width" value="0.17143" units="cm"/>
      <inkml:brushProperty name="height" value="0.17143" units="cm"/>
      <inkml:brushProperty name="color" value="#E71224"/>
    </inkml:brush>
  </inkml:definitions>
  <inkml:trace contextRef="#ctx0" brushRef="#br0">1 18 7176,'11'0'470,"1"0"0,-6-2-187,5-4 0,-5 4-462,6-4-295,-8 4 474,4 2 0,-8 0 0,0 0 0</inkml:trace>
</inkml:ink>
</file>

<file path=ppt/ink/ink2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1:29.651"/>
    </inkml:context>
    <inkml:brush xml:id="br0">
      <inkml:brushProperty name="width" value="0.08571" units="cm"/>
      <inkml:brushProperty name="height" value="0.08571" units="cm"/>
      <inkml:brushProperty name="color" value="#E71224"/>
    </inkml:brush>
  </inkml:definitions>
  <inkml:trace contextRef="#ctx0" brushRef="#br0">1 192 8212,'11'0'-4,"1"0"1,-6 0 0,5 0-214,3 0 1,-4 0-71,1 0 350,-7 0 1,6-2-20,-4-4 0,-4 2 0,5-5-30,1 1 0,-6-6-12,4 3 1,-2-3-1,0 1 37,2 1 1,1 0-72,-1-5 0,-4 5-22,4 1 62,-4-1 52,-2 2 0,0 1 15,0 3 64,0 4-45,0-6-52,0 8 0,0 2 12,0 4 0,0 3-10,0 9 1,0-6 52,0-1 0,0 1 14,0 5 1,0-5-43,0 0 0,0-7-5,0 7 0,2-2 1,2 3 42,2-1 1,1-8-90,-1 2 1,-2 1-125,8-1 0,-7 0-60,7-6 0,-6 0 84,6 0 0,-7 0 1,7 0-480,2 0 1,-5 0-144,3 0 1,0-8 703,5-3 0,-7-5 0,-2-1 0</inkml:trace>
</inkml:ink>
</file>

<file path=ppt/ink/ink2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1:29.870"/>
    </inkml:context>
    <inkml:brush xml:id="br0">
      <inkml:brushProperty name="width" value="0.08571" units="cm"/>
      <inkml:brushProperty name="height" value="0.08571" units="cm"/>
      <inkml:brushProperty name="color" value="#E71224"/>
    </inkml:brush>
  </inkml:definitions>
  <inkml:trace contextRef="#ctx0" brushRef="#br0">1 1 6484,'0'10'96,"0"5"0,0-5 1</inkml:trace>
</inkml:ink>
</file>

<file path=ppt/ink/ink2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1:30.362"/>
    </inkml:context>
    <inkml:brush xml:id="br0">
      <inkml:brushProperty name="width" value="0.08571" units="cm"/>
      <inkml:brushProperty name="height" value="0.08571" units="cm"/>
      <inkml:brushProperty name="color" value="#E71224"/>
    </inkml:brush>
  </inkml:definitions>
  <inkml:trace contextRef="#ctx0" brushRef="#br0">1 0 7084,'11'0'263,"1"0"1,-6 0-95,5 0 0,1 0-303,6 0 1,-7 0 12,1 0-148,-1 0 1,7 0-469,-1 0 273,-7 0 464,6 0 0,-14 0 0,5 0 0</inkml:trace>
</inkml:ink>
</file>

<file path=ppt/ink/ink2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1:30.742"/>
    </inkml:context>
    <inkml:brush xml:id="br0">
      <inkml:brushProperty name="width" value="0.08571" units="cm"/>
      <inkml:brushProperty name="height" value="0.08571" units="cm"/>
      <inkml:brushProperty name="color" value="#E71224"/>
    </inkml:brush>
  </inkml:definitions>
  <inkml:trace contextRef="#ctx0" brushRef="#br0">0 0 7458,'0'10'-232,"0"-2"0,8-8 344,3 0 0,-1 0-88,2 0 0,-6 0 0,5 0-93,3 0 1,-4 0-940,1 0 1008,1 0 0,5 0 0,1 0 0</inkml:trace>
</inkml:ink>
</file>

<file path=ppt/ink/ink2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1:31.121"/>
    </inkml:context>
    <inkml:brush xml:id="br0">
      <inkml:brushProperty name="width" value="0.08571" units="cm"/>
      <inkml:brushProperty name="height" value="0.08571" units="cm"/>
      <inkml:brushProperty name="color" value="#E71224"/>
    </inkml:brush>
  </inkml:definitions>
  <inkml:trace contextRef="#ctx0" brushRef="#br0">1 0 8195,'9'18'368,"-3"-1"1,-4-5 0,-2-1-454,0 3 1,0 1 21,0 3 1,0-1 0,0 1-424,0-1 0,0-5 486,0 0 0,0-1 0,0 7 0</inkml:trace>
</inkml:ink>
</file>

<file path=ppt/ink/ink2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1:27.034"/>
    </inkml:context>
    <inkml:brush xml:id="br0">
      <inkml:brushProperty name="width" value="0.08571" units="cm"/>
      <inkml:brushProperty name="height" value="0.08571" units="cm"/>
      <inkml:brushProperty name="color" value="#E71224"/>
    </inkml:brush>
  </inkml:definitions>
  <inkml:trace contextRef="#ctx0" brushRef="#br0">1 1 7613,'9'0'-1582,"-1"0"1582,-8 0 0,0 0 0,0 0 0</inkml:trace>
</inkml:ink>
</file>

<file path=ppt/ink/ink2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1:28.596"/>
    </inkml:context>
    <inkml:brush xml:id="br0">
      <inkml:brushProperty name="width" value="0.08571" units="cm"/>
      <inkml:brushProperty name="height" value="0.08571" units="cm"/>
      <inkml:brushProperty name="color" value="#E71224"/>
    </inkml:brush>
  </inkml:definitions>
  <inkml:trace contextRef="#ctx0" brushRef="#br0">259 0 7809,'9'0'28,"-1"0"127,-8 0 0,-2 0 22,-4 0 0,2 0-98,-7 0 0,-1 0 1,-3 2-64,3 4 0,-4-4 0,5 6 10,-5 0 0,-1-4-92,-1 7 0,1-5 0,-1 4-69,1-2 0,-1 3 0,3-3 71,3 2 0,3-6 1,5 3 53,-2 1 0,-2-6 23,2 4 1,4-2 0,-2 0-9,8 1 0,0 1 3,8-6 1,-1 0-1,7 0 5,-1 0 0,-5 0 1,0 0-13,1 0 0,3 0 1,1 0-4,1 0 0,-1 6-16,1 0 0,-1 0-14,1-6 0,-7 2 21,1 3 0,-6-3 12,5 4 0,-7-2-53,2 2-9,-4-4-14,-2 13 0,-2-11 67,-4 8 0,-2-6 0,-5 3 13,1-1 0,6-2 0,-3-4 1,-1 2-7,0 2 0,4 1 1,-5-3 6,-3 2 0,1 2 1,-1-4 0,2 2 0,7 5-25,-7-5 1,6 6 14,-5-7-2,7 9 1,-6-6 10,4 3 1,4-1 3,-4-4 8,4-4 0,2 8 36,0-5 1,2-3 17,4 4 0,4 2-9,7-2 0,1 0-39,-1-6 0,1 0 0,-1 0 11,1 0 0,-1 0 0,1 0-10,-1 0 0,1 0 0,-1 0 0,0 0 25,1 0 1,-1 0 0,1-2-1,-1-2 18,1-2 1,-1 0 0,1 6-43,-1 0 1,1 0-167,-1 0-361,1 0 96,-1 0 1,-7 2-444,-4 4 848,-5-4 0,-8 13 0,-3-5 0</inkml:trace>
</inkml:ink>
</file>

<file path=ppt/ink/ink2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1:32.729"/>
    </inkml:context>
    <inkml:brush xml:id="br0">
      <inkml:brushProperty name="width" value="0.08571" units="cm"/>
      <inkml:brushProperty name="height" value="0.08571" units="cm"/>
      <inkml:brushProperty name="color" value="#E71224"/>
    </inkml:brush>
  </inkml:definitions>
  <inkml:trace contextRef="#ctx0" brushRef="#br0">53 88 7163,'-10'0'-914,"0"0"1009,4 0 1,3 0 92,-9 0-42,8 0-157,-4 0-22,8 0 14,0-8 0,2 6 29,4-3 1,-2-3 56,8 2 1,-7 0-13,7 6 1,-6-2 0,6-2 7,1-2 1,-3 1-6,1 5 1,-5 0-44,6 0 1,-6 0 0,3 2-2,-1 3 1,4-1 0,-4 6-3,1-2 1,-3 3 0,4-3-17,-2 2 0,-1-4 27,-1 5 1,-4 1-7,4 5 0,-4-5-23,-2 0 1,0-6 31,0 5-105,0-7 61,0 4 1,-8-8-18,-4 0 1,5-8 31,1-4 0,4 3 7,2-3 1,0 6-3,0-5 0,0 5 1,0-6 0,6 6-1,0-5 1,7 1-24,-1-2 1,-2-1 0,-1 5 16,-1-2 0,6 4 24,-3-5 1,-1 7 0,0-4 66,-3 0 1,7 7-48,-2-5 0,-3 4 0,3 2-18,2 0 1,-5 0-1,3 0-15,1 0 1,3 0-16,1 0 1,1 0 2,-1 0 1,-1 2 0,-3 2-6,-1 1 1,-6 3 7,6-2 0,-9-2 1,5 6 4,0-3 1,-6 1 8,4-2 1,-4-2 0,0 5 0,2 1 25,1 0 0,1-4-11,-6 5 0,0 1-26,0 5 1,0-5 13,0 0 0,0-6-33,0 5 1,0-5-24,0 6-27,0-8 1,0 5 0,-2-5-573,-4 2 368,4 0 1,-7 0 271,3-1 0,-4 9 0,-7-4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0:54.185"/>
    </inkml:context>
    <inkml:brush xml:id="br0">
      <inkml:brushProperty name="width" value="0.08571" units="cm"/>
      <inkml:brushProperty name="height" value="0.08571" units="cm"/>
      <inkml:brushProperty name="color" value="#E71224"/>
    </inkml:brush>
  </inkml:definitions>
  <inkml:trace contextRef="#ctx0" brushRef="#br0">1 0 6541,'0'11'63,"0"-1"0,0-4 0,0 4-19,0 3 1,0-4 0,0 2 0,0 1-4,0 2 1,0-3 0,0 0 0,0 1-12,0 2 1,5 2 0,0 0-38,-1 1 1,-2-1 0,-2 0-18,0 0 1,0 0 0,1 0 8,5 0 1,-4-6-1,3 1-24,-3 2 0,-1 1 46,5 2 0,-4-5 22,3-1 0,-2-6-15,3 1-10,-4-3 0,7-2-2,-4 0 0,-2 0 25,8 0 0,-6 0 68,6 0 9,-7 0-58,10 0 0,-5 0 26,7 0 1,-5 0-7,-1 0 0,1 0-1,5 0 0,0 0 1,0 0 27,0 0 1,0 0 0,-2-2-98,-3-3 0,3 3-336,-3-3 1,-2 3-425,2 2 130,-8 0 634,4 0 0,-14 0 0,-2 0 0</inkml:trace>
</inkml:ink>
</file>

<file path=ppt/ink/ink2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1:35.613"/>
    </inkml:context>
    <inkml:brush xml:id="br0">
      <inkml:brushProperty name="width" value="0.08571" units="cm"/>
      <inkml:brushProperty name="height" value="0.08571" units="cm"/>
      <inkml:brushProperty name="color" value="#E71224"/>
    </inkml:brush>
  </inkml:definitions>
  <inkml:trace contextRef="#ctx0" brushRef="#br0">245 0 7634,'-10'0'-518,"2"2"1,6 2 528,-4 2 1,5 1 50,-5-1 0,-2-2 24,2 8 0,0-6-35,6 5 1,-2-5 0,-2 6-38,-1 1 0,-3 1 0,4-1 0,-4-1-19,-1 2 0,3 1 1,-4 3-1,0-3 3,1-3 1,-1 3 0,-4-3 0,5 4-15,1 1 1,-4 0 0,6 1 0,1-3 33,-3-3 1,6 4 0,-6-5 0,2 5 16,0 1 0,1 1 0,5-1 0,0 1-8,0-1 0,-6 1 0,0-1 0,2 1 39,2-1 1,2 0 0,0 1-13,0-1 0,0 1 0,2-1 0,2 1-9,2-1 1,0-5 0,-4 0-26,3 1 1,-1 1 0,6-1-12,-2-1 0,0-2 0,-5 3-162,3-1 1,2-6-39,-2 5 1,-2-7 0,5 4-801,-1 0 991,6-6 0,-5 5 0,9-7 0</inkml:trace>
</inkml:ink>
</file>

<file path=ppt/ink/ink2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1:36.521"/>
    </inkml:context>
    <inkml:brush xml:id="br0">
      <inkml:brushProperty name="width" value="0.08571" units="cm"/>
      <inkml:brushProperty name="height" value="0.08571" units="cm"/>
      <inkml:brushProperty name="color" value="#E71224"/>
    </inkml:brush>
  </inkml:definitions>
  <inkml:trace contextRef="#ctx0" brushRef="#br0">53 106 7209,'-6'11'-890,"-2"-1"968,-2-2 0,7 5 0,-5-3 15,0 0 1,6 5-1,-4-3-25,4 4 0,2-5 0,0 1 35,0 1 0,0 3 19,0 1 1,2 1 0,2-1-60,2 1 1,6-7 0,-5-1-1,3 0-2,4 0 1,-5-7-1,3 5-70,2 0 0,1-6 0,3 4 15,-1-4 0,-5-2 0,-1 0-32,3 0 0,1-2 1,3-2 32,-1-2 0,-5-6 1,-2 5-1,-1-1 9,1 0 0,-4 0 0,4 2-8,-3-5 0,5 1 0,-6-2-3,-2-1 0,3-3-3,-1-1 0,0-1 0,-6 1 13,0 0 0,0 5 0,0 0-1,0-1 1,0-3-1,0-1 1,0-1 0,0 1 1,0-1 0,0 1-11,0-1 1,0 7-1,-2 1-14,-4 2 1,2-3 0,-7 5-10,-3 2 1,5 2 0,-3 2 0,-2 0-14,-1 0 1,3 0 0,0 0 8,-1 0 1,-3 0-1,-1 0 6,-1 0 1,7 0 9,-1 0 1,1 6-1,-5 2-5,4 1 1,3-3-1,5 6 9,-2 1 1,0-3 0,4 0-1,-2-1-8,-2 1 1,1-4 125,5 6 0,7-1 7,5 7 0,4-9 0,-1-1 24,-3 0 1,3-6 0,-3 4-87,3-4 0,3-2-65,-1 0 1,1 0-60,-1 0 0,-5-6-178,0 0 0,-9-2 1,5 4-160,0-2 0,-6-1-617,4 1 1017,-4 4 0,-2-6 0,0 8 0</inkml:trace>
</inkml:ink>
</file>

<file path=ppt/ink/ink2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1:37.338"/>
    </inkml:context>
    <inkml:brush xml:id="br0">
      <inkml:brushProperty name="width" value="0.08571" units="cm"/>
      <inkml:brushProperty name="height" value="0.08571" units="cm"/>
      <inkml:brushProperty name="color" value="#E71224"/>
    </inkml:brush>
  </inkml:definitions>
  <inkml:trace contextRef="#ctx0" brushRef="#br0">105 1 7721,'-2'9'-181,"-4"-3"0,4-2 1,-6 0-58,1 2 1,5 2 309,-4-3 1,-2-1 0,0 6-5,-1-2 0,5-1-21,-2-1 1,-2-2 3,2 8 1,-5-1-13,5 7 1,0-6-78,6-1 1,0 1 11,0 5 0,0-5 12,0 0 48,0-9 1,8 11-25,3-8 0,-1 0-10,2-6 0,-1 0 1,7 0 1,-6 0-5,-1 0 1,-5-2 2,6-4 0,-8 2 0,3-6 24,1 3 0,-6-7 10,4 2 0,-4 3 2,-2-3 0,0 0-7,0-5 1,0 5-8,0 1 1,0 5-74,0-6 1,0 6-151,0-5 1,-2 5 146,-4-6 0,2 8 54,-8-1 0,1 3 0,-7 2 0</inkml:trace>
</inkml:ink>
</file>

<file path=ppt/ink/ink2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1:38.021"/>
    </inkml:context>
    <inkml:brush xml:id="br0">
      <inkml:brushProperty name="width" value="0.08571" units="cm"/>
      <inkml:brushProperty name="height" value="0.08571" units="cm"/>
      <inkml:brushProperty name="color" value="#E71224"/>
    </inkml:brush>
  </inkml:definitions>
  <inkml:trace contextRef="#ctx0" brushRef="#br0">1 35 6888,'17'0'262,"1"0"0,-1 0-174,0 0 0,1 0 0,-3-1-21,-3-5 0,4 4 0,-5-4-46,5 4 0,-5 2 0,1 0 61,2 0 1,-5 0-207,3 0 1,-6 0-200,5 0 188,1 0 0,0 0-393,-1 0 52,-7 0 241,4 0 235,-8 0 0,-8-8 0,-1-1 0</inkml:trace>
</inkml:ink>
</file>

<file path=ppt/ink/ink2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1:38.443"/>
    </inkml:context>
    <inkml:brush xml:id="br0">
      <inkml:brushProperty name="width" value="0.08571" units="cm"/>
      <inkml:brushProperty name="height" value="0.08571" units="cm"/>
      <inkml:brushProperty name="color" value="#E71224"/>
    </inkml:brush>
  </inkml:definitions>
  <inkml:trace contextRef="#ctx0" brushRef="#br0">0 1 6567,'10'0'922,"-2"2"-724,-8 3 0,0 5-73,0 8 0,0-7 0,0 1-35,0 1 1,0-3-1,0 2-76,0 1 1,2-3-1,2 2-127,2 1 1,-1 3 8,-5 1 0,0 1 0,2-3-192,4-3 1,-4-2-160,4-5 1,-4-1-119,-2 8 573,0-8 0,0 4 0,0-8 0</inkml:trace>
</inkml:ink>
</file>

<file path=ppt/ink/ink2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1:39.404"/>
    </inkml:context>
    <inkml:brush xml:id="br0">
      <inkml:brushProperty name="width" value="0.08571" units="cm"/>
      <inkml:brushProperty name="height" value="0.08571" units="cm"/>
      <inkml:brushProperty name="color" value="#E71224"/>
    </inkml:brush>
  </inkml:definitions>
  <inkml:trace contextRef="#ctx0" brushRef="#br0">53 192 7571,'-8'10'155,"6"6"-82,-4-5 0,-2 5-112,3 1 0,-1 1 1,6-1 68,0 1 1,0-7-1,0 1 49,0 1 1,0-3-21,0 2 1,2-3-54,4 3 0,3 2 6,9-9 1,-3 3 0,-1-4-38,-3 2 0,1 0 41,6-6 1,-7 0 80,1 0-48,0 0 1,5 0-15,0 0 0,-5-6 1,-2-2 40,-2-2 0,3-1 0,-3-5-10,2 5 1,-6-5-1,3 6 1,-1-1-35,0-1 1,0 1 0,-4-5 0,2 2-35,1 3 0,1-1 0,-4-5 9,4-1 0,-4 1 1,4-1-43,-4 1 0,-2-1-86,0 1 1,0-1 101,0 1 1,-2 1-1,-2 3 11,-2 1 0,-8 8 0,5-3-14,-1-1 1,-5 4 0,3-6-12,-4 2 0,5 3 0,-1 5-5,-1 0 0,-3-2 0,-1-2 22,-1-2 1,1 0 0,-1 6-13,1 0 1,5 2 0,0 2 43,-1 2 0,-1 7 1,1-3-1,3 2-32,2-1 0,2-5 0,6 6 22,0 1 1,0 3 11,0 1 0,2 1 0,4-3 39,6-3 1,-3-4 0,3-6-9,2 4 1,1-4-1,3 3 1,-1-3 64,1-2 1,-1 0 0,1 0-99,-1 0 1,0 0-109,1 0-132,-1-7 1,-1 3-488,-4-8-523,-5 8 1234,-7-4 0,8 16 0,2 2 0</inkml:trace>
</inkml:ink>
</file>

<file path=ppt/ink/ink2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1:39.897"/>
    </inkml:context>
    <inkml:brush xml:id="br0">
      <inkml:brushProperty name="width" value="0.08571" units="cm"/>
      <inkml:brushProperty name="height" value="0.08571" units="cm"/>
      <inkml:brushProperty name="color" value="#E71224"/>
    </inkml:brush>
  </inkml:definitions>
  <inkml:trace contextRef="#ctx0" brushRef="#br0">17 0 6961,'0'10'807,"0"5"-577,0-3 0,0-2-111,0 1 1,0-5 0,0 6-86,0 1 1,0-3 0,0 2-145,0 1 0,0-3 0,0 2-73,0 1 0,0 3 107,0 1 0,0-5-795,0 0 210,0-1 661,0-1 0,-7-2 0,-3-8 0</inkml:trace>
</inkml:ink>
</file>

<file path=ppt/ink/ink2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1:40.572"/>
    </inkml:context>
    <inkml:brush xml:id="br0">
      <inkml:brushProperty name="width" value="0.08571" units="cm"/>
      <inkml:brushProperty name="height" value="0.08571" units="cm"/>
      <inkml:brushProperty name="color" value="#E71224"/>
    </inkml:brush>
  </inkml:definitions>
  <inkml:trace contextRef="#ctx0" brushRef="#br0">0 71 7194,'2'-10'-713,"2"2"1012,2 1-184,0 5 1,-4-8 32,4 4 0,3 4-38,9-4 1,-7 4 0,1 0 47,2-3 0,-5 3 0,3-4-15,2 4 0,1 2 0,3 0-65,-1 0 0,-5 0 1,-1 0-35,3 0 1,1 0 0,3 0-53,-1 0 0,-5 6 1,-2 1-43,-2 3 1,-1-4-1,-3 6-4,2 1 1,0-3-1,-6 2 32,0 1 1,0-3-1,-2 0-19,-4-3 1,2 5 0,-6-4-42,3 1 1,-5-3 0,4 4 17,-1-2 0,-3 3 0,-6-3 28,1 2 1,0-6-1,-1 2 1,3-3-235,3 3 0,-4-4-240,5 4 190,-5-4 1,5-2 319,-1 0 0,8-8 0,-4-2 0</inkml:trace>
</inkml:ink>
</file>

<file path=ppt/ink/ink2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1:41.052"/>
    </inkml:context>
    <inkml:brush xml:id="br0">
      <inkml:brushProperty name="width" value="0.08571" units="cm"/>
      <inkml:brushProperty name="height" value="0.08571" units="cm"/>
      <inkml:brushProperty name="color" value="#E71224"/>
    </inkml:brush>
  </inkml:definitions>
  <inkml:trace contextRef="#ctx0" brushRef="#br0">123 53 7536,'0'-12'-649,"0"1"1128,0 7-39,0-12-195,0 14-224,0-5 1,-8 9 0,-4 1-23,-3 3 0,3 6 1,0-4-1,1 1 42,1 5 0,-4 1 1,7 3-41,-3-1 1,6-5 0,-2 0 52,4 1 0,2 3 0,0 1 10,0 1 1,0-7-1,0 1-16,0 2 0,0-5 0,0 3 2,0 1 0,8-3 0,4 0-66,3-2 1,-3-3 0,-1-3-294,3 4 0,2-4 1,1 4-354,1-4 1,-7-2 661,1 0 0,-1 8 0,7 1 0</inkml:trace>
</inkml:ink>
</file>

<file path=ppt/ink/ink2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1:42.288"/>
    </inkml:context>
    <inkml:brush xml:id="br0">
      <inkml:brushProperty name="width" value="0.08571" units="cm"/>
      <inkml:brushProperty name="height" value="0.08571" units="cm"/>
      <inkml:brushProperty name="color" value="#E71224"/>
    </inkml:brush>
  </inkml:definitions>
  <inkml:trace contextRef="#ctx0" brushRef="#br0">18 141 6601,'-10'-8'298,"2"4"-146,8-8 1,2 7-31,4-7 1,-2 6-34,7-6 0,-5 9-31,6-3 1,-2 2-1,3 0 1,-1-2 0,-6 0-79,5 6 1,1 0 54,5 0 0,-5 0 1,0 0-58,1 0 1,-5 2 0,0 2 9,0 2 1,-5 6 0,7-5-38,-2 3 1,-2-4-40,-6 6 1,0-1 39,0 7 1,0-7 0,-2-1 0,-2 0-20,-2-1 0,0-3-8,6 6 0,-2-6 12,-3 5 70,3-7 0,-8 10-52,4-8 101,4-1-27,-6-5 1,8-2-15,0-3 0,0 1 47,0-8 0,0 6 14,0-5 1,6-1-61,0-5 0,0-1 0,-4 3-23,4 3 1,-3-2 0,7 7-11,-2-3 0,6-2 16,-3-5 1,-1 5 23,1 0 1,-1 7 4,2-7 1,-2 8-53,-5-2 1,-1 4-23,8 2 0,-6-5 28,5-1 1,1 0 50,5 6 1,-5 0 66,0 0 1,-6 0-83,5 0 0,-5 0 10,6 0 65,-1 0-37,7 0 0,-7 0 0,-1 2-30,-2 4 1,0-2-41,-3 7-93,-3-7 77,14 12 1,-12-9-11,7 5 0,-7 4 34,2-5 0,-4-1-8,-2 2 1,0-7 0,-2 5-1,-2 0-27,-2-1 1,1-3 15,5 6 0,-2-2 1,-2 3-8,-2-1 1,0-6 26,6 5 0,0-5 28,0 6 0,-2-6-14,-4 5 8,4-7 1,-5 6-107,7-4-9,0-4 1,-6 7-163,0-3-4,0-4 0,4 6 264,-4-8 0,5 0 0,-7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0:54.499"/>
    </inkml:context>
    <inkml:brush xml:id="br0">
      <inkml:brushProperty name="width" value="0.08571" units="cm"/>
      <inkml:brushProperty name="height" value="0.08571" units="cm"/>
      <inkml:brushProperty name="color" value="#E71224"/>
    </inkml:brush>
  </inkml:definitions>
  <inkml:trace contextRef="#ctx0" brushRef="#br0">1 32 6639,'16'0'-209,"-6"0"390,1 0 1,-6 0-188,6 0 1,-5 0 0,4 0 35,3 0 1,1 0-28,2 0 1,0 0-423,0 0 163,0 0 1,-5-5 255,-1 0 0,-13-8 0,1 4 0</inkml:trace>
</inkml:ink>
</file>

<file path=ppt/ink/ink2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1:45.088"/>
    </inkml:context>
    <inkml:brush xml:id="br0">
      <inkml:brushProperty name="width" value="0.08571" units="cm"/>
      <inkml:brushProperty name="height" value="0.08571" units="cm"/>
      <inkml:brushProperty name="color" value="#E71224"/>
    </inkml:brush>
  </inkml:definitions>
  <inkml:trace contextRef="#ctx0" brushRef="#br0">1 1 7323,'12'0'-463,"-1"0"1,-5 0 547,6 0 0,-7 0-40,7 0 0,-6 0 42,6 0 1,-7 0-33,7 0 1,-6 2-1,6 1-41,1 3 1,-3 0 0,0-4-1,-1 2 9,1 2 0,-4 1 1,5-3-1,1 4-3,-2 2 1,5-4 0,-3 3 0,1 1-23,-1 0 0,4-1 0,-7 5 0,3-2-7,0 1 0,-7-3 0,5 2 0,0 1 8,0 3 1,-5-5-1,5 1 1,0 2 1,-1 1 0,-3-3 0,4-1 0,-2 3-11,-4 1 1,0 3 0,-1-1 8,3 1 0,2-1 0,-4 1 0,2-1 0,-2 1 0,-2-1 1,-2 1-1,0-1 66,0 1 0,0-1 1,0 1-39,0-1 1,0 0 0,0 1 0,0-1 59,0 1 0,0-1 0,0 1-25,0-1 1,0 1 0,0-1-86,0 1 1,0-1 0,0 1-1,0-1 37,0 0 0,0 1 0,0-1 0,0 1-23,0-1 1,-2-5 0,-2 0 0,-2 1 42,2 3 1,-4-5 0,0 1 41,-1 2 1,3-5-51,-6 3 1,1 0 56,-7 5-221,9-7 0,-1-1-892,4-3 1030,4-4 0,-6 6 0</inkml:trace>
</inkml:ink>
</file>

<file path=ppt/ink/ink2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1:45.584"/>
    </inkml:context>
    <inkml:brush xml:id="br0">
      <inkml:brushProperty name="width" value="0.08571" units="cm"/>
      <inkml:brushProperty name="height" value="0.08571" units="cm"/>
      <inkml:brushProperty name="color" value="#E71224"/>
    </inkml:brush>
  </inkml:definitions>
  <inkml:trace contextRef="#ctx0" brushRef="#br0">1 18 7017,'17'0'239,"-5"0"1,0 0-75,1 0 1,-3 0-1,2 0-75,1 0 0,-3 0 0,2 0-100,1 0 0,-3 0 0,1 0-39,3 0 1,-4 0 0,1 0-335,3 0 1,-4 0-113,1 0 0,-5 0 495,6 0 0,-8-8 0,3-1 0</inkml:trace>
</inkml:ink>
</file>

<file path=ppt/ink/ink2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1:46.497"/>
    </inkml:context>
    <inkml:brush xml:id="br0">
      <inkml:brushProperty name="width" value="0.08571" units="cm"/>
      <inkml:brushProperty name="height" value="0.08571" units="cm"/>
      <inkml:brushProperty name="color" value="#E71224"/>
    </inkml:brush>
  </inkml:definitions>
  <inkml:trace contextRef="#ctx0" brushRef="#br0">18 1 7391,'-9'8'81,"3"3"1,4-1 0,2 2-39,0 1 1,2-3-1,2 1-8,2 3 0,1-4 1,-3 1-53,2 3 0,8-4 0,-3-1-19,5-1 0,1 4 0,1-6-47,-1-3 0,1-1 1,-1-2 31,1 0 1,-1 0-1,1 0 43,-1 0 0,-5 0 0,-3-2 0,1-1 42,0-3 0,-4-2 19,5 2 0,-7 2-47,2-7 1,-2-1-11,2-5 0,-4-1 0,3 1 1,-3-1 43,-2 1 1,0 5 15,0 0-60,0 9-11,-7-5 23,5 8 0,-6 2-5,8 4 1,0 3-1,0 9 1,0-1-1,0 1-2,0-1 1,0 1 0,0-1-3,0 0 1,0 1 0,0-1 4,0 1 1,0-6-1,0-1 20,0 3 0,6 1-22,-1 3 1,1-1-5,-6 1 0,6-1 10,0 1 0,0-7 1,-6 1 8,0 1 1,-6-3 0,-2 0 35,-2-2 0,5 3-16,-7-5 1,6 2 108,-5-2 0,5-4-85,-6 3 1,0-3-61,-5-2 1,0 0-119,-1 0 0,6 0 0,1-2-315,-3-3 1,4 3-338,-1-4 769,7 4 0,-12-6 0,7-2 0</inkml:trace>
</inkml:ink>
</file>

<file path=ppt/ink/ink2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1:47.430"/>
    </inkml:context>
    <inkml:brush xml:id="br0">
      <inkml:brushProperty name="width" value="0.08571" units="cm"/>
      <inkml:brushProperty name="height" value="0.08571" units="cm"/>
      <inkml:brushProperty name="color" value="#E71224"/>
    </inkml:brush>
  </inkml:definitions>
  <inkml:trace contextRef="#ctx0" brushRef="#br0">1 105 7356,'0'-11'244,"2"1"-153,3 2 0,-3 1 1,6 3-52,0-2 0,-6-2 1,6 4-78,-1-2 1,-3 1 36,8 5 1,-2-2 2,1-4 0,5 4 0,-5-4 12,5 4 1,-4 2 0,-3 2-74,-1 4 0,6-2 0,-3 7 1,-3-5-36,-2 6 0,-4 0-41,-2 5 1,0 0 35,0 1 1,0-1 6,0 1 0,-2-6 158,-4-1-59,4-7 51,-13 4-5,13-8-47,-6 0 0,8-2 26,0-4 0,0 2 0,2-7 21,4-3 0,-4 4 1,5 1-4,1 1 0,-4-6-22,8 3 1,-7 1 0,5-2-33,-2-1 0,4 3 1,-5 0 33,3 2 1,-4-3-5,5 5 0,-5-6-24,6 7 1,-6-1-5,5 6 1,-5 0-37,6 0 22,0 0 1,5 0 41,0 0 1,-5 0 0,0 2 58,1 3 1,-3-3 0,0 6 25,-3 0 0,7-4 13,-2 7 0,-3-5-59,3 6 1,-8 0-120,2 5 1,-4-5-18,-2-1 1,-2 1-126,-4 5 0,2-7 0,-6-2-269,3 0 0,-1-6 464,2 3 0,-4 5 0,-7 0 0</inkml:trace>
</inkml:ink>
</file>

<file path=ppt/ink/ink2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1:49.540"/>
    </inkml:context>
    <inkml:brush xml:id="br0">
      <inkml:brushProperty name="width" value="0.08571" units="cm"/>
      <inkml:brushProperty name="height" value="0.08571" units="cm"/>
      <inkml:brushProperty name="color" value="#E71224"/>
    </inkml:brush>
  </inkml:definitions>
  <inkml:trace contextRef="#ctx0" brushRef="#br0">227 18 6989,'0'-10'-10,"0"2"-19,0 8 1,0 2-3,0 4 0,-7-4 13,-5 4 1,-2-2 0,1 0 5,1 2 0,6-1 0,-5-3-2,-3 4 0,4-4 6,-1 4 0,5-4-18,-6-2 0,6 6 1,-5-1-16,-3-1 0,5-2 0,-1 0 11,2 4 0,-4-2-1,7 8 1,-3-9 74,2 3 76,4 4 1,-6-6-10,8 7 27,0-7 1,0 6-89,0-4 1,0 4-109,0 7 0,0-5 47,0-1 0,0-5 0,0 6 56,0 1 1,0-3-1,0 2-18,0 1 0,0-3 1,0 2 56,0 1 0,0-3 1,0 2-10,0 1 1,0-3 0,0 2-85,0 1 0,0 3 0,0 1 15,0 1 1,0-1-1,2-1 1,2-3 4,2-1 0,0-1 1,-4 7-35,4-1 0,-5 1 0,5-1 12,-4 1 1,-2-7 0,0 1 4,0 2 1,0 1 1,0 3 1,0-1 1,0 1 0,2-3 1,2-1 2,2-3 0,0-5 0,-6 6-24,0 1 1,0-3-1,0 2 1,0 1 0,0 3 0,0 1 0,0 1 0,0-1-23,0 1 0,0-7 1,0 1 31,0 2 1,2-1 0,2 1-4,1-3 0,1 1 1,-6 5 27,0 1 1,0-6 0,0-1 4,0 3 0,0 1-14,0 3 1,0-1-2,0 1 1,0-1-3,0 1 1,6-1-5,0 1 0,0-7 0,-4-1-18,3-2 0,-3 5 19,4-1 0,2-2 23,-2 1 0,0-5 29,-6 6 0,0-7 70,0 7-57,0-8 1,0 6-40,0-4 0,0-3-20,0 9 1,2-8-1,1 4 34,3-1-16,0-5 0,-4 12 26,4-8 1,-4 2-19,4-3-8,-5 5 1,-1 2-11,0-1 1,0-5 120,0 6-9,8-8 1,-6 5-36,4-3 1,-2-4-17,2 4 0,-2-4 1,7 0 108,3 4 0,-4-4 1,1 3-145,3-3 0,1-2 0,3 0-172,-1 0 0,1 0 0,-1 0-66,1 0 1,-1 2 0,1 2 0,-1 2 200,0-2 0,9-2 0,1-2 0</inkml:trace>
</inkml:ink>
</file>

<file path=ppt/ink/ink2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1:51.247"/>
    </inkml:context>
    <inkml:brush xml:id="br0">
      <inkml:brushProperty name="width" value="0.08571" units="cm"/>
      <inkml:brushProperty name="height" value="0.08571" units="cm"/>
      <inkml:brushProperty name="color" value="#E71224"/>
    </inkml:brush>
  </inkml:definitions>
  <inkml:trace contextRef="#ctx0" brushRef="#br0">1 1 7957,'17'0'-847,"-7"0"0,-1 0 866,-3 0 1,-2 0 86,8 0 0,-1 0-58,7 0 0,-1 0-31,1 0 0,-1 0 39,1 0 1,-7 0 44,1 0 0,0 0-45,5 0 1,-5 0 0,-1 0-9,3 0 0,-4 0-45,1 0 0,1 0 8,5 0 1,-5 0 0,-2 2 0,-1 2-7,1 1 1,2 1 0,5-4-12,1 4 0,-7-4 0,1 4 11,2-4 0,-1 0 0,1 2 48,-3 1 0,-5 1 3,6-6 1,-8 2 58,2 4-70,-4-4 1,-2 13-16,0-3 1,0-2 4,0 1 0,0-5 1,1 4-41,5-2 1,-4 5 0,4-1 17,-4 3 0,-2-3 0,0 0-19,0 1 0,0 3 0,0 1-8,0 1 0,0-1 0,0 1 37,0-1 0,0 1-21,0-1 0,0 1 1,0-1-1,0 0 2,0 1 1,0-6 0,0-1-9,0 3 1,0 1 3,0 3 0,0-1 0,0 1-13,0-1 0,0 1-5,0-1 0,0 1 0,0-1 10,0 1 0,0-1 0,0 0-2,0 1 0,0-6 1,0-1-6,0 3 1,0 1 0,0 3 11,0-1 0,0-5 0,0 0-1,0 1 0,0-3 0,0 1 35,0 3 0,0-4 0,0 1 35,0 3 0,0 1-19,0 3 1,0-1-7,0 1 1,2-1-57,4 1 1,-4-1 0,4 1-5,-5-1 1,-1 1 11,0-1 0,6 1 1,0-1 3,-2 1 1,-2-1-1,-2 0 7,0 1 1,6-6-1,0-1 8,-3 3 0,-1 1 0,0 3 3,4-1 0,-4 1 10,4-1 0,-4 1 1,-2-1-15,0 1 0,-2-7-2,-4 1 0,2-2 1,-5 3-176,1-1 0,-6-8-40,3 1 0,1-1 1,-2 0-313,-1 2 1,-3 0 517,-1-6 0,-1-8 0,1-2 0</inkml:trace>
</inkml:ink>
</file>

<file path=ppt/ink/ink2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1:52.622"/>
    </inkml:context>
    <inkml:brush xml:id="br0">
      <inkml:brushProperty name="width" value="0.08571" units="cm"/>
      <inkml:brushProperty name="height" value="0.08571" units="cm"/>
      <inkml:brushProperty name="color" value="#E71224"/>
    </inkml:brush>
  </inkml:definitions>
  <inkml:trace contextRef="#ctx0" brushRef="#br0">193 71 7164,'10'0'-118,"-3"0"1,-9 0 143,-3 0 1,1 0-1,-8 0 1,-2 0 26,-1 0 1,-3 6-75,1-1 0,0 1 0,-1-6 1,1 0-4,-1 0 1,8-8 2,5-3 1,3 1 12,2-2 0,0 7-7,0-7 1,6 6-1,1-4 16,3 3 1,-4 1-3,5 6 1,-5 0 61,6 0 1,0 0 105,5 0 0,0 0-96,1 0 0,-1 6 1,-1 1-43,-4 3 1,1-4 0,-5 4-32,2-3 1,-6 1 0,1-2-14,-3 6 1,4-3 0,0 3 10,-2 2 0,-2 1 0,-2 3 30,0-1 1,0-5 0,-2-1-21,-4 3 0,2 0 0,-6-1 0,1-1-1,-1 1 0,4-3 1,-5 0-18,-3-3 1,4 5-1,1-4 10,1 2 1,-4-5 0,4 5-5,-1-2 0,3-2 5,-6-6 1,1 0 9,-7 0 1,6 0 15,1 0 0,-1 0-23,-5 0 1,5-6-1,2-2 1,3-2 1,1 5-27,6-7-76,0 8 0,0-6 29,0 5 0,2 1 6,4-8 0,-3 8 39,9-2 1,-6 4 34,6 2 1,-7 0 37,7 0 0,-6 0 0,5 0 31,3 0 0,2 0 1,1 0-40,0 0 0,-5 0 1,0 0-1,-1 2 21,-1 4 1,6-4 0,-5 6-14,5 0 1,-5-6 0,1 5-47,2 1 0,1 2 0,3 5 3,-1-3 1,-5-2-1,-1-5-7,3 7 0,-4-2 0,1 1-4,3 3 0,-6-4 1,-1-1-1,-1 1-1,0 0 1,6-4 0,-5 5-111,3 3 1,-6-4-46,2 1 1,2-5 0,-3 6-274,-1 1 435,-2-5 0,-2 8 0,0-7 0</inkml:trace>
</inkml:ink>
</file>

<file path=ppt/ink/ink2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2:03.240"/>
    </inkml:context>
    <inkml:brush xml:id="br0">
      <inkml:brushProperty name="width" value="0.08571" units="cm"/>
      <inkml:brushProperty name="height" value="0.08571" units="cm"/>
    </inkml:brush>
  </inkml:definitions>
  <inkml:trace contextRef="#ctx0" brushRef="#br0">0 1 10094,'0'17'367,"0"1"0,0-1-386,0 0 0,0 1 0,2-1 32,4 1 1,-4-1 0,4 1-1,-4-1-26,-2 1 0,0-1 0,0 1 0,0-1 2,0 1 1,0-1-1,0 1 1,0-1 5,0 0 0,0 1 1,0-1-8,0 1 1,0-1-1,2 1-53,3-1 1,-3 1 37,4-1 0,-4-5-768,-2-1-890,0 1 1685,0-2 0,8-10 0,2-10 0</inkml:trace>
</inkml:ink>
</file>

<file path=ppt/ink/ink2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2:04.237"/>
    </inkml:context>
    <inkml:brush xml:id="br0">
      <inkml:brushProperty name="width" value="0.08571" units="cm"/>
      <inkml:brushProperty name="height" value="0.08571" units="cm"/>
    </inkml:brush>
  </inkml:definitions>
  <inkml:trace contextRef="#ctx0" brushRef="#br0">1 88 7124,'0'-12'-270,"2"3"549,4 1 1,-2 2 0,5 4-169,-1-4 0,6 4 1,-5-5-1,3 1 191,0 0 0,-1 0 0,7 4-147,-1-4 0,1 4 0,-1-3 0,1 3-41,-1 2 1,1 0-1,-1 0 1,0 0-90,1 0 1,-1 0 0,1 0-1,-1 0 65,1 0 1,-1 0-1,1 0-163,-1 0 1,1 2-1,-1 2-222,1 1 1,-7 7 0,-1-4 4,-2 1 1,3-3 186,-5 6 0,2-2 0,-4 3-23,2-1 0,-1-6 57,-5 5 1,-2-5 0,-3 4 29,-7-2 1,-4 3-1,1-3 1,1 0-10,3 0 0,-3-1 0,-7-3 0,-2 2 0,1 0 0,3 0 0,1-1-146,1-1 158,7 6 0,-5-8 0,3 4 0,-4-4 89,-1-2 0,5 2 1,1 2 31,-3 1 0,4 1 0,-1-6-31,-3 0 1,4 0 0,-1 0-48,-3 0 0,-1 0 83,-3 0 55,1 0-155,7 0 1,2 2-10,8 4 35,0-4 1,0 8 32,0-5 1,0-1 0,2 6 92,4-2 0,-2-2 1,8-6-17,1 0 1,-3 2 0,2 1 37,1 3 0,3 2-95,1-2 1,1-4 0,-3 6 0,-1-3-19,-3 1 0,1 2 0,5-4-23,1 2 0,-1-1 0,1-3 10,-1 4 1,9-2-26,3 8 0,-4-6 1,-2 3-1,-3-1 57,-3-4 0,0 0 0,1 0-40,-1 1 0,1 1 0,-1-4-36,1 4 0,-1-4 1,1 6-167,-1 0 0,-5-7-106,-1 5 1,-5-2-467,6 2 273,-8-4 1,4 8-204,-8-5 0,-8-3 674,-4 4 0,4-4 0,1-2 0</inkml:trace>
</inkml:ink>
</file>

<file path=ppt/ink/ink2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2:05.264"/>
    </inkml:context>
    <inkml:brush xml:id="br0">
      <inkml:brushProperty name="width" value="0.08571" units="cm"/>
      <inkml:brushProperty name="height" value="0.08571" units="cm"/>
    </inkml:brush>
  </inkml:definitions>
  <inkml:trace contextRef="#ctx0" brushRef="#br0">88 88 6776,'-18'0'41,"1"0"1,5 0 281,1 0-93,7-8 0,-4 4-186,8-7 1,0 5 20,0-6 0,8 6 1,3-3 40,5 1 1,-4 2 0,-1 6-37,3 0 1,1-6 0,3 0 62,-1 3 1,1 1 0,-1 2-34,1 0 1,-7 0-1,1 0-133,1 0 1,3 5-183,1 1 0,-7 8 97,-4-2 1,-4 3 10,-2 2 0,0 1 0,-2-3 65,-4-3 1,2 2 0,-5-7 0,-1 1-7,0 0 0,4 0 1,-5-4-1,-1 3 42,2 3 1,-5-6 0,5 4 0,-1-2-4,-1-1 1,6 3-1,-6-4 16,-1 2 0,3 5 10,-2-5 1,7 6-34,-7-6 0,6 2 1,-5-5-48,-3 3 0,4 2 20,-1-2 1,5-4 28,-6 4 1,8-3 88,-2 3-15,5-4 0,1 8 1,1-6 12,5 2 34,-4-1 1,8 1-73,-4 0 1,-2 0-35,7-6 0,-5 0 50,6 0 0,-6 0 58,5 0 0,-5 0 56,6 0 0,-1 0 58,7 0 0,-7 0-57,1 0 0,0 0-98,5 0 1,-5 0 0,-1 0 0,-5 0 0,6 0-89,1 0 0,-3 0-78,2 0-86,-8 0 0,5 0-1298,-3 0 356,-4 0 1126,6 0 0,0 8 0,1 1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3:26.018"/>
    </inkml:context>
    <inkml:brush xml:id="br0">
      <inkml:brushProperty name="width" value="0.08571" units="cm"/>
      <inkml:brushProperty name="height" value="0.08571" units="cm"/>
      <inkml:brushProperty name="color" value="#E71224"/>
    </inkml:brush>
  </inkml:definitions>
  <inkml:trace contextRef="#ctx0" brushRef="#br0">1 0 7492,'9'8'-177,"-2"-7"1,-5 6-1,1-5 177,3 4 0,1-3-24,-2 8 1,-1-2-1,5 3 58,-2-1 1,3-6-1,-2 4 1,-1 0-5,0 0 1,5-5 0,-1 1 0,3-2 19,2 3 0,0-4 0,0 3 1,0-3-8,0-2 1,-5 0 0,0 0 0,1 0-32,2 0 0,-3 0 0,0 0-26,1 0 1,-3 0-44,2 0 39,-8 0 0,5-2 33,-8-3 0,-2-4 53,-4-7 0,5 5 28,-5 0 0,-1 6 10,2-6-34,0 8-42,5-12 1,0 12-117,0-8-68,0 8-392,0-5 274,0 8 206,0 0 1,0 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0:54.928"/>
    </inkml:context>
    <inkml:brush xml:id="br0">
      <inkml:brushProperty name="width" value="0.08571" units="cm"/>
      <inkml:brushProperty name="height" value="0.08571" units="cm"/>
      <inkml:brushProperty name="color" value="#E71224"/>
    </inkml:brush>
  </inkml:definitions>
  <inkml:trace contextRef="#ctx0" brushRef="#br0">17 32 6870,'-9'-7'-657,"2"5"1324,7-5-460,0 7-189,0 0 0,7 0 0,2 0-2,7 0 1,0 0 0,0 0 0,0 0 78,0 0 1,0 0-1,0 0-30,0 0 1,0 0 0,0 0-1,-2-2-15,-3-3 1,3 3-27,-3-3-18,3 3 0,-3 2-110,0 0-141,-8 0-29,12 0 0,-14 2-354,5 3 628,-5-3 0,-1 5 0,0-7 0</inkml:trace>
</inkml:ink>
</file>

<file path=ppt/ink/ink2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2:06.131"/>
    </inkml:context>
    <inkml:brush xml:id="br0">
      <inkml:brushProperty name="width" value="0.08571" units="cm"/>
      <inkml:brushProperty name="height" value="0.08571" units="cm"/>
    </inkml:brush>
  </inkml:definitions>
  <inkml:trace contextRef="#ctx0" brushRef="#br0">1 18 7262,'9'0'370,"1"0"97,-4 0-118,-4 0-145,13 0 1,-5 0-115,7 0 1,-5 0-160,0 0 1,-1-6 75,7 1 1,-1-1-1,1 6 1,-7 0-94,1 0 1,-6 0-1,5 0-110,3 0 0,-4 0-496,1 0-327,-7 0 197,12 0 822,-14 0 0,-2 0 0,-10 0 0</inkml:trace>
</inkml:ink>
</file>

<file path=ppt/ink/ink2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2:06.465"/>
    </inkml:context>
    <inkml:brush xml:id="br0">
      <inkml:brushProperty name="width" value="0.08571" units="cm"/>
      <inkml:brushProperty name="height" value="0.08571" units="cm"/>
    </inkml:brush>
  </inkml:definitions>
  <inkml:trace contextRef="#ctx0" brushRef="#br0">0 1 7743,'12'0'240,"0"0"1,-1 0 49,7 0 1,-1 0-65,1 0 0,-1 0 1,1 0 23,-1 0 0,1 0-274,-1 0 1,-5 0-1360,-1 0-61,1 0 1444,-2 0 0,-3 0 0,-7 0 0</inkml:trace>
</inkml:ink>
</file>

<file path=ppt/ink/ink2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2:07.523"/>
    </inkml:context>
    <inkml:brush xml:id="br0">
      <inkml:brushProperty name="width" value="0.08571" units="cm"/>
      <inkml:brushProperty name="height" value="0.08571" units="cm"/>
    </inkml:brush>
  </inkml:definitions>
  <inkml:trace contextRef="#ctx0" brushRef="#br0">0 35 7675,'0'-11'-213,"0"-1"1,2 8 1038,4-2-218,-4 5-17,6 1-450,-8 0 0,2 5 1,2 3-94,2 2 0,-1 1 0,-5 7-53,0-1 0,0 1 0,0-1 0,0 1 71,0-1 0,2 1 0,2-1-252,2 1 0,0-1 0,-6 1-28,0-1 1,0-5 0,0-1-364,0 3 1,0-4 16,0 1 0,0-5 560,0 6 0,-8-8 0,-2 3 0</inkml:trace>
</inkml:ink>
</file>

<file path=ppt/ink/ink2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2:08.011"/>
    </inkml:context>
    <inkml:brush xml:id="br0">
      <inkml:brushProperty name="width" value="0.08571" units="cm"/>
      <inkml:brushProperty name="height" value="0.08571" units="cm"/>
    </inkml:brush>
  </inkml:definitions>
  <inkml:trace contextRef="#ctx0" brushRef="#br0">1 0 6182,'17'0'239,"1"0"1,-1 0-1,1 0-90,-1 0 1,1 0 0,-1 0-77,1 0 0,-1 0 0,0 0 1,1 0-10,-1 0 0,7 0 0,-1 0 0,-2 0 1,-1 0 1,-1 0 0,2 0 0,3 0 9,-3 0 0,-2 0 1,-1 0-1,-1 0-5,1 0 1,-1 0-1,1 0 1,-1 0-61,1 0 0,-1 0 1,1 0-15,-1 0 1,1 0 0,-1 0-78,1 0 1,-7 0-351,1 0-328,-1 0 123,-1 0 1,-2 2 635,-8 4 0,0-4 0,8 13 0,1-5 0</inkml:trace>
</inkml:ink>
</file>

<file path=ppt/ink/ink2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2:08.762"/>
    </inkml:context>
    <inkml:brush xml:id="br0">
      <inkml:brushProperty name="width" value="0.08571" units="cm"/>
      <inkml:brushProperty name="height" value="0.08571" units="cm"/>
    </inkml:brush>
  </inkml:definitions>
  <inkml:trace contextRef="#ctx0" brushRef="#br0">323 18 7349,'0'-10'-1086,"-2"3"1182,-4 7 0,2 0 0,-7 0-15,-3 0 0,-1 0 1,-3 0-39,1 0 0,-1 0 0,1 0 0,-1 1-28,1 5 1,1-2-1,3 6 1,1 0-8,-2-1 0,-1-3 0,-3 6-27,1 1 0,2 3 1,1-1-1,4-1 4,2-2 1,1-7 19,1 7 0,6 0 39,0 5 0,2-7 0,9-4 34,3-4 1,2-2 0,1 0-5,0 0 1,-5 0 0,0 0-8,1 0 0,3 0 0,1 0 108,1 0 0,-1 0 0,1 0-100,-1 0 0,-5 0 0,-1 2-36,3 3 1,-4-3-68,1 4 0,-1-2 12,2 2 1,-3-2-164,-3 7 0,-4 1 18,4 5 0,-4-5 80,-2 0 1,-2-1 52,-4 7 1,2-6 10,-7-1 0,-1-7 0,-5 4 13,-1 0 0,6-6 0,1 3 1,-3-3 2,-1-2 0,-3 0 0,1 0 1,-1 0-50,1 0 1,-1 6-155,1 0 0,5 0-215,1-6-98,7 0 517,-4-8 0,8-2 0,0-7 0</inkml:trace>
</inkml:ink>
</file>

<file path=ppt/ink/ink2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2:09.546"/>
    </inkml:context>
    <inkml:brush xml:id="br0">
      <inkml:brushProperty name="width" value="0.08571" units="cm"/>
      <inkml:brushProperty name="height" value="0.08571" units="cm"/>
    </inkml:brush>
  </inkml:definitions>
  <inkml:trace contextRef="#ctx0" brushRef="#br0">297 53 7861,'0'-12'-645,"0"1"1,0 5 797,0-6 0,-2 8 1,-4-1-97,-5 3 0,1 2 0,-2 0-5,-1 0 1,3 0 0,-2 0 0,-1 0-75,-3 0 1,-1 2 0,-1 1 0,1 5-2,-1 2 1,1-4 0,-1 5 0,1 1 18,-1-2 0,1 5 1,1-3 0,5 3 0,3-3 0,8 0-5,0 1 1,0-3 10,0 2 0,2-9 0,2 5 0,4-2-2,1 0 0,3 0 1,5-6 58,1 0 1,-1 6 0,1-1 80,-1-1 0,-5-2 0,0-2 0,1 0-74,3 0 1,-5 0 0,-1 2 0,0 2 47,-1 2 0,3 0-95,6-6 0,-7 2 0,1 1-35,1 3 1,-5 2-1,0-4-109,0 2 0,-4 2 28,7-3 0,-5 3 0,4 6-98,-3-3 0,-1-5 139,-6 6 64,0-1 1,-6 1-1,-1-2 1,-3-2-34,-4-5 1,-1 1 0,-3 0 163,1 2 0,5 0 1,1-6-71,-3 0 0,4 6 1,-1-1 26,-3-1 1,4-2 0,-1-2-38,-3 0 0,-1 0 0,-3 0-27,1 0 1,5 6-1,1 0-124,-3-2 0,4-2-447,-1-2-471,7 0 20,-4 0 989,8 0 0,8 0 0,1 0 0</inkml:trace>
</inkml:ink>
</file>

<file path=ppt/ink/ink2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2:10.115"/>
    </inkml:context>
    <inkml:brush xml:id="br0">
      <inkml:brushProperty name="width" value="0.08571" units="cm"/>
      <inkml:brushProperty name="height" value="0.08571" units="cm"/>
    </inkml:brush>
  </inkml:definitions>
  <inkml:trace contextRef="#ctx0" brushRef="#br0">1 35 7181,'11'0'379,"1"0"-208,1 0 1,-3 0-1,2 0-35,1 0 1,-3 0-1,2 0 1,1 0-24,3 0 1,1 0-1,1-2 1,-1-2-13,1-2 0,-1 1 1,1 5-30,-1 0 0,0 0 1,1 0-170,-1 0 1,1-6-285,-1 0 0,-5 0-1020,0 6 272,-8 0 1129,3 0 0,-14 8 0,-3 2 0</inkml:trace>
</inkml:ink>
</file>

<file path=ppt/ink/ink2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2:10.523"/>
    </inkml:context>
    <inkml:brush xml:id="br0">
      <inkml:brushProperty name="width" value="0.08571" units="cm"/>
      <inkml:brushProperty name="height" value="0.08571" units="cm"/>
    </inkml:brush>
  </inkml:definitions>
  <inkml:trace contextRef="#ctx0" brushRef="#br0">1 0 8372,'9'2'162,"-3"4"0,-4-2 0,0 7 0,2 3 0,2 2 8,-2 1 1,-2-5 0,-2-1-1,0 3-162,0 1 1,0 3-1,0 1-96,0 5 0,0-5 0,0 4 0,0-3-371,0-3 0,0-5 1,0-1-365,0 3 0,0-4 823,0 1 0,0 1 0,0 5 0</inkml:trace>
</inkml:ink>
</file>

<file path=ppt/ink/ink2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2:11.203"/>
    </inkml:context>
    <inkml:brush xml:id="br0">
      <inkml:brushProperty name="width" value="0.08571" units="cm"/>
      <inkml:brushProperty name="height" value="0.08571" units="cm"/>
    </inkml:brush>
  </inkml:definitions>
  <inkml:trace contextRef="#ctx0" brushRef="#br0">0 88 7581,'8'-18'-225,"-4"6"0,8 3 252,1 1 0,-3-4 1,2 7 38,1 1 1,-3 2 0,0 0 0,-1-2 120,1-2 1,2 0-1,5 6-25,0 0 0,1 0 0,-1 0-79,1 0 1,-1 0-1,1 0 1,-1 0 9,1 0 0,-1 0 1,1 0-165,-1 0 1,1 0 0,-1 2 89,1 4 0,-1-4 1,0 6 14,1 0 0,-1-1 0,-1 7-36,-4-3 1,-3-5-255,-3 6 1,-4 0 38,4 5 0,-12-5 0,-6-3 116,-3-1 0,-3 4 1,1-6-1,1-1 35,5 3 1,-5-6-1,5 6 1,-5-2-29,-1 0 1,-1 5 0,1-5 66,-1-2 0,1 4 0,-1-3 70,1-1 0,5 4 75,1-2 79,7 0 93,-4-6-104,8 0-113,0 8 1,6-5-1,1 7 230,3-2 0,2 0-182,5-3 0,1-3 0,-1 6-49,1 0 1,-1-6 0,1 4 0,-1-4-9,1-2 1,-1 2 0,0 1-6,1 3 1,-1 0 0,1-6-63,-1 0 1,1 6-164,-1 0 1,-7 2-426,-4-3 1,-2-3 336,1 4 1,-5 2 253,0-2 0,-7 7 0,-11-3 0</inkml:trace>
</inkml:ink>
</file>

<file path=ppt/ink/ink2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2:12.007"/>
    </inkml:context>
    <inkml:brush xml:id="br0">
      <inkml:brushProperty name="width" value="0.08571" units="cm"/>
      <inkml:brushProperty name="height" value="0.08571" units="cm"/>
    </inkml:brush>
  </inkml:definitions>
  <inkml:trace contextRef="#ctx0" brushRef="#br0">262 35 7114,'10'-2'384,"-4"-3"-278,-4 3 0,-4-6 0,-2 6-89,-2-4 1,-1 4-1,1-4-6,-6 4 1,-3 2 0,-3 0-1,1 0 1,-1 0 1,7 0 0,-1 0 0,-2 0-27,-1 0 0,-3 6 0,1 0 0,-1 0 25,1 2 0,5-5 1,1 9-116,-3 2 0,6 1 67,2 3 1,5-7 19,1 1 1,1-2 143,5 1 0,4 3-90,7-8 1,1 0 0,-1-6 5,1 0 0,-1 0 0,1 0 66,-1 0 0,-5 0 1,0 1-22,1 5 1,3-4 0,1 4-18,1-4 1,-7-2 0,-1 2-28,-2 4 0,5-4-20,-1 4 0,1-3 0,1 1 5,-2 2 0,-6 2-84,5-2 0,-5 1 1,4 7 6,-3-2 0,1-7-39,-2 7 1,-4-6 66,4 6 0,-6-9 1,-6 5 8,-6 0 1,-3-6 0,-3 4-13,1-4 0,5 4 0,1-1 29,-3-1 1,-2 0 0,-1 0 44,0 2 1,-1 0 0,1-6-34,-1 0 0,1 0 0,-1 0-7,1 0 1,5 0-606,0 0 199,1 0 1,1-2 394,4-4 0,4-4 0,2-7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0:56.462"/>
    </inkml:context>
    <inkml:brush xml:id="br0">
      <inkml:brushProperty name="width" value="0.08571" units="cm"/>
      <inkml:brushProperty name="height" value="0.08571" units="cm"/>
      <inkml:brushProperty name="color" value="#E71224"/>
    </inkml:brush>
  </inkml:definitions>
  <inkml:trace contextRef="#ctx0" brushRef="#br0">96 17 7826,'-10'9'-547,"-1"-4"1,6-3-1,-6-2 575,-1 0 1,3 0 57,-2 0 1,6 1 104,-6 5 270,7-4-284,-3 5-222,7-7 40,0 0 0,7 0 15,4 0 1,3 0 0,2 0-1,0 0 31,0 0 0,0 0 0,2 0 1,2 0-11,1 0 0,2 0 1,-3-2-1,3-2 61,2-1 1,2 0-1,5 5 1,0-2-13,0-3 1,0 3 0,0-4-1,0 3-9,0-3 1,0 5-1,2-5 1,0 5 1,-2 1 1,9 0 0,-9 0-1,0 0-70,-3 0 0,1 0 0,-5 0 1,2 0-1,0 0 0,-8 0 0,4 0 0,-1 0 14,-1 0 0,0 0 1,-5 0-40,0 0 0,-5 0 0,0 0-381,1 0 215,-5 0 0,1 1-1316,-8 5 1504,0-5 0,-8 14 0,0-6 0</inkml:trace>
</inkml:ink>
</file>

<file path=ppt/ink/ink2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2:12.873"/>
    </inkml:context>
    <inkml:brush xml:id="br0">
      <inkml:brushProperty name="width" value="0.08571" units="cm"/>
      <inkml:brushProperty name="height" value="0.08571" units="cm"/>
    </inkml:brush>
  </inkml:definitions>
  <inkml:trace contextRef="#ctx0" brushRef="#br0">280 0 6957,'-18'0'735,"1"0"-685,-1 0 1,1 0-1,-1 0 111,1 0 0,-1 0 0,1 0-205,-1 0 0,7 0 0,-1 2 26,-1 4 0,-3 2 0,1 6 0,1-5-5,2-1 0,7 4 0,-5-5 1,2 3-43,4 4 0,2-5-29,2 3 0,0 0 49,0 5 0,0-5 1,2-3 54,4-1 0,-2-2 0,6-4 0,-1 2 29,1 2 1,-4 0 0,5-6-6,3 0 0,2 0 226,1 0 0,0 0-47,1 0 0,-6 0-164,-1 0-66,1 0 1,5 5-13,1 1 1,-7 2 12,1-2 1,-6-4 0,4 5-41,-3 1 1,1-6 0,-4 6-182,2 0 132,0 1 1,-6 9-29,0-1 1,0-5 101,0 0 0,0-7 1,-2 5 64,-4-2 1,2 0 0,-8-4 55,-1 1 1,-3 7-1,-1-6 92,-1-2 0,7 0 1,-1-1 243,-2 3 0,-1 0-179,-3-6 0,1 0-44,0 0 1,5 0-60,0 0 0,6 0-1098,-5 0 0,5-6 954,-6 0 0,1-7 0,-7 3 0</inkml:trace>
</inkml:ink>
</file>

<file path=ppt/ink/ink2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2:14.814"/>
    </inkml:context>
    <inkml:brush xml:id="br0">
      <inkml:brushProperty name="width" value="0.08571" units="cm"/>
      <inkml:brushProperty name="height" value="0.08571" units="cm"/>
    </inkml:brush>
  </inkml:definitions>
  <inkml:trace contextRef="#ctx0" brushRef="#br0">1 87 5962,'0'-9'344,"8"1"1,1 8-257,9 0 1,-7 0 0,1 0-28,2 0 1,1 0 0,3 0-8,-1 0 1,0 0 0,3 2 0,1 2-63,2 2 1,1-1-1,-7-5 1,1 0 32,-1 0 1,1 0-1,-1 0 1,1 0-6,-1 0 1,-5 0-1,-1 0 1,3 0-3,1 0 0,3 2 0,-1 2 0,1 2 1,5 0 0,0-6 0,-1 0-14,-3 0 1,-1 0 0,1 0 0,2 0-24,3 0 0,-1 0 0,-6 0 0,3 2-25,3 4 0,-4-4 0,5 3 1,-5-3 21,-1-2 1,1 0-1,2 0 1,3 0 4,-3 0 1,-2 0 0,-1 0-1,-1 0 3,1 0 0,-1 0 1,1 0-1,-1 0 9,1 0 1,-1 0-1,1 0 1,-1 0 22,1 0 1,5 0 0,0 0 0,-2 0-31,-1 0 1,3 0-1,0 0 1,-1 0-5,-3 0 1,-1 0 0,-1 0 0,1 0 5,-1 0 0,0 0 0,1 0 0,-1 0 20,1 0 0,-1 0 1,1 0-1,-1 0 43,1 0 1,-1 0-1,1 0 1,-1 0 0,1 0 1,-1 0-1,2 0 1,3 0-27,1 0 1,2 0-1,-3 0 1,1 0 15,-2 0 1,-1 0-1,-1 0 1,2 0-20,3 0 1,-7 0 0,-5 0 0,1 0-14,3 0 1,1 0 0,1 0-3,-1 0 1,1 0-1,-1 0 1,1 0-12,-1 0 1,1 0 0,-1 0 0,1 0-11,-1 0 0,1 0 0,-1 0 1,2 0 82,5 0 1,-5 0 0,4 0 0,-3 0 76,-3 0 1,1 0 0,1 0-83,4 0 1,-3 0 0,3 0-1,-4 0 1,-1 0 3,-1 0 0,1 0 0,-1 0 0,1 0-155,-1 0 1,7 0 0,-1 0-1,-2 0 75,-1 0 0,3 0 0,0 0 0,-1 0 38,-3 0 0,4 0 0,0 0 0,-1 0-13,-3 0 1,5 0 0,-1 0 0,-2 0 7,-1 0 0,-3 0 0,0-2 1,1-2-34,-1-1 1,1-1 0,1 6 0,3 0-3,1 0 0,6 0 0,-4-2-2,2-4 1,-3 4-1,3-4 1,-2 4-1,-2 2 20,3 0 0,-5-5 1,6-1-1,-2 2 50,-3 2 1,3 0-1,-2-2 1,-1-2-39,-3 2 0,0 0 0,3 1 0,1-3-56,-2 2 0,-1 0 1,-1 0-1,2-2-12,3 2 0,-1 2 1,-4 2-1,3 0 23,1 0 0,0-5 0,-5-1 0,-1 2 37,1 2 0,-1 2 0,1 0 0,-1 0 96,1 0 1,-1 0-1,1 0-65,-1 0 1,0 0 0,1 0 0,-1 0 2,1 0 0,-1 0 0,1 0 0,-1 0-22,1 0 0,-1 0 0,1 0 0,-1 0-1,1 0 1,-7 0 0,1 0 0,1 0 22,3 0 1,1 0 0,1 0-7,-1 0 1,-5 0-1,0 0-22,1 0 1,-3 0-1,2 0-10,1 0 0,-3 0 0,2 0-25,1 0 0,-3 0 0,1 0 10,3 0 0,-4 0 0,1 0 17,3 0 0,1 0 0,3 0 77,-1 0 0,1 0 1,-1 0-6,1 0 0,-1 0 1,1 0 189,-1 0 1,1 0-128,-1 0 0,1 0-102,-1 0 1,-5 0-237,-1 0-80,-7 0-405,4 0-62,-8 0 163,0 0 0,-8 0 0,-1 0 0</inkml:trace>
</inkml:ink>
</file>

<file path=ppt/ink/ink2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2:16.207"/>
    </inkml:context>
    <inkml:brush xml:id="br0">
      <inkml:brushProperty name="width" value="0.08571" units="cm"/>
      <inkml:brushProperty name="height" value="0.08571" units="cm"/>
    </inkml:brush>
  </inkml:definitions>
  <inkml:trace contextRef="#ctx0" brushRef="#br0">1 0 7849,'0'12'-158,"0"0"0,0-7 0,0 7 328,0 2 1,0-5 0,0 3 0,0 2-121,0 1 1,0-3-1,0-1-35,0 3 0,0-4 1,0 1-1,2 1 1,2 0 41,2-1 0,1 1 1,-3 5-223,2 1 1,0-7 0,-6 1-70,0 2 1,0 1 0,0 3-21,0-1 1,-6-5 0,-2-3 253,-1-1 0,5 6 0,-4-5 0</inkml:trace>
</inkml:ink>
</file>

<file path=ppt/ink/ink2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2:16.717"/>
    </inkml:context>
    <inkml:brush xml:id="br0">
      <inkml:brushProperty name="width" value="0.08571" units="cm"/>
      <inkml:brushProperty name="height" value="0.08571" units="cm"/>
    </inkml:brush>
  </inkml:definitions>
  <inkml:trace contextRef="#ctx0" brushRef="#br0">1 18 7557,'7'10'-145,"5"-4"0,-2-4 0,1-2 352,3 0 0,2 0 1,1 0-102,0 0 0,1 0 0,-1 0 0,1 0-10,-1 0 1,1 0 0,-1 0 0,3 0-6,3 0 1,-4 0 0,7 0-1,-3-2-3,0-4 0,2 4 0,-3-4 0,1 4-25,-2 2 0,5-2 0,-1-1 0,0-3-98,0 2 0,-1 2 0,-7 2 0,0 0 61,1 0 1,-1 0 0,1 0-61,-1 0 0,-5 0 0,0 0-20,1 0 1,-3 0-566,2 0 364,-9 0-402,5 0 0,-10 0 657,-4 0 0,-3 0 0,-9 0 0</inkml:trace>
</inkml:ink>
</file>

<file path=ppt/ink/ink2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2:17.603"/>
    </inkml:context>
    <inkml:brush xml:id="br0">
      <inkml:brushProperty name="width" value="0.08571" units="cm"/>
      <inkml:brushProperty name="height" value="0.08571" units="cm"/>
    </inkml:brush>
  </inkml:definitions>
  <inkml:trace contextRef="#ctx0" brushRef="#br0">315 18 7017,'0'-9'566,"-2"1"-576,-4 8 0,3 0 0,-9 0 36,-2 0 1,-1 0 0,-3 0-1,1 0-40,-1 0 1,1 0 0,-1 2 0,1 2 16,0 1 1,-1 7 0,1-6 0,-1 0-13,1 1 1,1-3-1,3 6 90,1-2 0,2 5-46,-1-1 1,3-2-24,8 1 0,0-5 0,2 4 25,4-2 1,-3-3 0,7-3 0,0 2 39,0 2 1,1 0 0,7-6-20,-1 0 0,-5 6 1,-1 0-1,3-3 79,2-1 1,-5-2-1,1 0-40,1 0 0,3 0 0,1 0-47,1 0 0,-6 0 1,-1 0-67,3 0 1,1 0-1,1 2 1,-3 2-20,-1 2 1,-6 0-48,5-6 0,1 2-7,6 4 0,-3-3-145,-3 9 0,-3-6 83,-3 6 1,-4-1 69,4 7 0,-4-7 62,-2 1 1,-8-8 0,-1 4-17,-1-1 1,-6-5-1,7 6 54,-1 0 1,-6-6-1,5 4-1,-5-4 0,-1-2 0,1 1 0,3 3 61,1 2 1,6 0 0,-5-6-17,-3 0 0,-2 0 0,-1 0 42,-1 0 1,7 0 0,-1 0-95,-1 0 1,-3 0-194,-1 0 0,5 0-151,0 0 1,7-2-848,-7-4 609,8 4 571,-4-5 0,8 7 0,0 0 0</inkml:trace>
</inkml:ink>
</file>

<file path=ppt/ink/ink2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5T16:02:18.774"/>
    </inkml:context>
    <inkml:brush xml:id="br0">
      <inkml:brushProperty name="width" value="0.08571" units="cm"/>
      <inkml:brushProperty name="height" value="0.08571" units="cm"/>
    </inkml:brush>
  </inkml:definitions>
  <inkml:trace contextRef="#ctx0" brushRef="#br0">437 53 7404,'-2'-10'395,"-2"2"-166,-2 0 1,-2 7-86,2-5 1,3-2 0,-9 2-116,-2 2 0,5 2 0,-3 2-62,-2 0 1,-1 0 0,-3 0 0,1 0-35,0 0 0,-1 0 40,1 0 0,-1 0 1,1 0-1,-1 0 0,3 2 3,3 4 0,-3-2 1,3 6-1,-2-1-33,3 1 0,-3-4 0,6 4 43,-1-3 0,5 7 41,-2-2 0,4-3-24,2 3 1,0-6 11,0 5 0,2-5 3,4 6 0,3-8 209,9 2 0,-1-5-133,1-1 0,-1 0 0,1 0 0,-1 0 33,1 0 0,-1 0-19,1 0 0,-1 0-75,1 0 1,-1 0 0,0 2-29,1 4 0,-6-4 0,-1 4-7,3-4 1,1-2-1,3 2 4,-1 4 1,-5-4 0,0 3-24,1-3 0,3 4-62,1 0 1,-5 2 0,-1-4 1,3 1 1,-6 3 0,-1-4 25,1 2 0,-4 6 0,6-5-88,-2 3 0,-3-4 74,-5 6 1,0-1 47,0 7 1,0-7 10,0 1 1,-5-6-1,-3 3 1,0 1-9,0 0 1,1-6 0,3 3-1,-4-1-9,-2 0 0,4 2 0,-5-4 42,-3 2 1,4 5-1,-1-5 51,-3-2 0,5-2 1,-3 0-31,-2 4 1,5-4 0,-3 3 0,-2-3 119,-1-2 1,3 0-1,1 0-121,-3 0 1,-2 6 0,-1 0-50,0-2 0,-1-2 0,1-2 1,-1 0 61,1 0 1,-1 0-1,1 0 0,-1 0 1,1 0-1,-1 0 4,1 0 0,-1 0-28,1 0 0,5 0-10,1 0-70,7 0-323,-4 0-295,8 0-312,0 0-177,0-8 1163,-8 6 0,-1-13 0,-9 5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0:57.224"/>
    </inkml:context>
    <inkml:brush xml:id="br0">
      <inkml:brushProperty name="width" value="0.08571" units="cm"/>
      <inkml:brushProperty name="height" value="0.08571" units="cm"/>
      <inkml:brushProperty name="color" value="#E71224"/>
    </inkml:brush>
  </inkml:definitions>
  <inkml:trace contextRef="#ctx0" brushRef="#br0">289 145 7319,'-16'0'-207,"6"5"201,-1 0 1,6 1-1,-4-5 1,0 3-16,0 1 1,-2 8-1,-5-4-8,0 0 0,5 3 1,1-7-1,-1 1 9,2 1 0,-5 0 0,5 6-19,0-3 0,-3 1 9,6 5 1,1 0-1,5 0 10,0 0 1,0-5 10,0-1 0,7-1 1,2 4 32,0-2 0,5-8 0,-3 2 54,3-3 1,2-2 0,0 0-1,0 0-46,0 0 0,-5-2 0,-1-1 0,3-2 7,1 1 1,-3-3 0,0 0 10,1-2 0,-3-2 1,0-5-7,-2 0 1,0 2-1,-3 1 1,1 3 1,-1-3 0,-3-1 0,-1-2 1,0 0-20,0 0 0,-5 0 0,0 0 0,-1 0-12,-1 0 1,4 5-1,-6 0 1,2-1 36,3-2 1,-5-2-35,-2-1 0,3 3 0,-1 2 1,0 3-41,0 2 1,-2-4 0,-5 6-107,0 1 1,0 2 0,0 2 0,0 0-49,0 0 0,0 0 0,0 0 1,0 0-167,0 0 1,0 7 341,0 4 0,0 3 0,7 2 0,2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0:57.970"/>
    </inkml:context>
    <inkml:brush xml:id="br0">
      <inkml:brushProperty name="width" value="0.08571" units="cm"/>
      <inkml:brushProperty name="height" value="0.08571" units="cm"/>
      <inkml:brushProperty name="color" value="#E71224"/>
    </inkml:brush>
  </inkml:definitions>
  <inkml:trace contextRef="#ctx0" brushRef="#br0">17 113 7493,'9'-8'-141,"-2"7"0,-7-5 0,-2 12 122,-3 4 0,3-1 0,-3 2-7,3 1 0,2 3 8,0 1 0,-5 0 1,-1 0-1,3 0 24,1 0 0,2 0 0,0 0 26,0 0 0,2-5 0,1-1 7,3 3 0,6 1-42,-1 2 0,3 0 1,2-2 47,0-3 1,-5-4 0,-1-7 6,3 0 1,1 0 0,2 0 22,0 0 0,0-2 0,0-3-35,0-6 1,-5-1 0,-2-1 0,0 3-21,0-3 1,-4 1 0,4-1-1,-2 3 24,-3-3 1,-3-1-1,1-2 1,2 0-29,1 0 1,0 0 0,-5 0-21,0 0 0,0 0 0,0 0 0,-1 1-7,-5 5 0,5-5 0,-7 7 0,3-3-17,0 0 0,-8 0 20,3-5 1,-3 6-1,1 1 1,1 2-22,-2 3 0,5 2 0,-3 1-12,-2-5 1,-1 4 0,-2-3 6,0 3 0,0 2 0,2 2 0,1 2 1,3 1 0,1 2 1,-4-3-1,4 3 21,2 2 0,-3-4 1,4 6 3,3 1 0,1 3 1,4-1 57,3-4 0,-1-1 0,6-5 0,3 1 28,1-1 1,-3 3 0,-1-2 0,3-1-69,1-2 1,2-2 0,0 0-1,0 0-188,0 0 0,-2 1 0,-1 3 1,-2 1-210,1-1 1,2-2 386,2-2 0,0 7 0,0 2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1:04.243"/>
    </inkml:context>
    <inkml:brush xml:id="br0">
      <inkml:brushProperty name="width" value="0.08571" units="cm"/>
      <inkml:brushProperty name="height" value="0.08571" units="cm"/>
      <inkml:brushProperty name="color" value="#E71224"/>
    </inkml:brush>
  </inkml:definitions>
  <inkml:trace contextRef="#ctx0" brushRef="#br0">97 65 6752,'-9'-8'-435,"2"7"557,14-6 1,-5 5-1,5-2 287,0-1-65,-5 0-272,5 5 1,-9 0 40,-3 0 1,1 0-256,-7 0 0,6 0 39,-6 0 84,8 0 0,-4 1 13,7 5 1,-2-3 4,-3 8 1,1-6 0,-7 4 4,-1-2 0,3 0 45,-2-1 1,8-3-46,-3 8 0,5-6-4,1 6 1,0 0 24,0 5 0,0-6 0,1-1 32,5-2 0,-3 4 1,6-4-29,-2 2 0,0-5 0,-3 3 19,1 0 0,8-5-24,-2 3 0,3-3 6,2-2 0,-5 0 74,-1 0-92,1 0 1,-2-2 0,-2-1-7,0-3 1,-5-6 40,3 1 0,2-3 3,-1-2 1,4 0 0,-4 0-9,-3 0 0,-1 5 0,-2 0-31,0-1 1,0 3-125,0-2 0,0 6 0,-2-4-62,-3 2 1,1 2-1,-5 3-91,2-4 1,0 5-1,2-5-491,-6 4 757,4 2 0,-7-7 0,5-2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1:05.221"/>
    </inkml:context>
    <inkml:brush xml:id="br0">
      <inkml:brushProperty name="width" value="0.08571" units="cm"/>
      <inkml:brushProperty name="height" value="0.08571" units="cm"/>
      <inkml:brushProperty name="color" value="#E71224"/>
    </inkml:brush>
  </inkml:definitions>
  <inkml:trace contextRef="#ctx0" brushRef="#br0">33 33 7057,'-9'0'-269,"2"0"1,5 0 808,-3 0-292,3 0-179,-5 0-51,7 0-62,0 0 0,2-5-17,3-1 0,-1-1 165,6 2 1,1 3-57,5-3 0,-5 3-24,-1 2 0,-6 2 2,1 3 0,2-2-126,-1 8 1,-1 0 44,-5 5 1,0 0-4,0 0 0,0 0 23,0 0 1,0 0 0,-2-2 24,-3-3 0,3-2 0,-5-6 11,0 3 1,0 1 0,-6-3 1,3 1 1,4 6 4,-4-6 40,6 0 253,-3-5-42,7 0-138,0 0-102,7 0 1,-3 0-1,6 0 16,3 0 0,-4 0 0,1 0 20,3 0 1,1 0-1,2 0 4,0 0 1,0 0-46,0 0-543,0 0-223,0 0 752,-7 0 0,-2 0 0,-7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1:16.784"/>
    </inkml:context>
    <inkml:brush xml:id="br0">
      <inkml:brushProperty name="width" value="0.08571" units="cm"/>
      <inkml:brushProperty name="height" value="0.08571" units="cm"/>
      <inkml:brushProperty name="color" value="#E71224"/>
    </inkml:brush>
  </inkml:definitions>
  <inkml:trace contextRef="#ctx0" brushRef="#br0">289 289 7693,'-11'0'-17,"0"0"1,6 0 0,-6 0 37,-1 0 0,-3 0 0,-1 2-76,0 3 0,0-1 1,0 5 34,0-2 0,6 3 1,1-2-1,0-1-1,0 0 0,5 0 1,-1-2-1,1 4 16,-1 0 0,3 5 0,-3-3 9,3 3 0,2-3 0,2 0 60,3 1 1,-3-3 0,5 0 58,0-2 1,2 4-23,7-6 1,0 1 0,0-6-56,0 0 1,0 0-1,0 0 6,0 0 1,-5 0 0,0-2-33,1-4 0,1-3 1,-1-5 57,-1 4 1,-7-5-1,3 6-45,0 0 1,-5-5-1,3 4 4,-3-5 0,-2-1 1,0 0-29,0 0 1,0 0-1,-2 0 1,-2 0-3,-1 0 1,-2 2 0,3 1-1,-1 3-9,1-3 0,-3 4 1,2-1-1,0-1 7,-3 2 0,1-5 1,-5 3-16,1-3 0,2-2 0,-3 1 1,1 3-8,-1 1 0,3 2 0,0-3-10,2 1 0,-6 1-5,3-7 1,-5 9 0,1 0-1,2 3-47,1 0 0,6-1 1,-6 6-174,-2 0 1,4 0-1,-1 0-32,-3 0 0,4 0-201,-1 0 1,6 2 484,-1 4 0,3-5 0,2 6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1:17.417"/>
    </inkml:context>
    <inkml:brush xml:id="br0">
      <inkml:brushProperty name="width" value="0.08571" units="cm"/>
      <inkml:brushProperty name="height" value="0.08571" units="cm"/>
      <inkml:brushProperty name="color" value="#E71224"/>
    </inkml:brush>
  </inkml:definitions>
  <inkml:trace contextRef="#ctx0" brushRef="#br0">1 16 6588,'9'-7'108,"0"5"-63,-4-3 0,4 3 17,7 2 1,0 0-1,0 0-19,0 0 1,-5 0 0,-1 2-17,3 3 0,1-1-27,2 7 0,-5-6-4,0 6 0,-8-6 0,4 4 0,-1 0 9,-1 0 0,0 1 0,-6 5-51,-5-5 0,3 5 1,-8-5-21,-2 4 1,5-3-1,-3-2 4,-2-2 0,4 4 34,-1-6 0,6 2 150,-1-1-150,3-5 307,2 7 0,2-8-104,3 0 1,-1 0-61,6 0 1,-4 0 0,5 0 147,1 0 0,2 0 0,2 0-77,0 0 0,0 0-408,0 0 0,0 0-828,0 0 522,-7 0 1,4 1 527,-8 5 0,1-4 0,-6 5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1:18.058"/>
    </inkml:context>
    <inkml:brush xml:id="br0">
      <inkml:brushProperty name="width" value="0.08571" units="cm"/>
      <inkml:brushProperty name="height" value="0.08571" units="cm"/>
      <inkml:brushProperty name="color" value="#E71224"/>
    </inkml:brush>
  </inkml:definitions>
  <inkml:trace contextRef="#ctx0" brushRef="#br0">1 0 6567,'0'11'184,"0"0"1,0 0 0,0 5-95,0 0 1,0 0 0,0 0-49,0 0 1,0 0 0,0 0-40,0 0 1,0 0 0,0 0 0,2-2-12,3-3 1,-3 3 0,3-3 15,-3 3 0,3 2 1,1 0-9,-3 0 1,1-5 0,-1-1-3,3 3 1,-1-4-23,-5 2 1,2-3 19,3 3 1,-3-2 70,3-4-11,-3-3 0,0 5 0,3-7-58,-3 0 18,5 0 1,-7 2-26,0 3 0,2-3 68,3 4 1,-1-5-16,7-1 0,-6 0 27,6 0 1,-1 0 9,6 0 0,0 0-34,0 0 0,0 0-154,0 0 1,0-5-274,0 0 1,-5-1-74,0 6 0,-8-1 83,3-5 370,-4 4 0,5-12 0,2 5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1:18.342"/>
    </inkml:context>
    <inkml:brush xml:id="br0">
      <inkml:brushProperty name="width" value="0.08571" units="cm"/>
      <inkml:brushProperty name="height" value="0.08571" units="cm"/>
      <inkml:brushProperty name="color" value="#E71224"/>
    </inkml:brush>
  </inkml:definitions>
  <inkml:trace contextRef="#ctx0" brushRef="#br0">1 49 6850,'7'-9'130,"-3"2"1,6 7-6,3 0 0,-4 0 1,1 0-97,3 0 0,1 0 0,2 0-17,0 0 0,0 0 0,0 0-86,0 0 1,0 0-156,0 0 0,0 0-525,0 0 754,-7-7 0,-2-2 0,-7 0 0,0 2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3:26.166"/>
    </inkml:context>
    <inkml:brush xml:id="br0">
      <inkml:brushProperty name="width" value="0.08571" units="cm"/>
      <inkml:brushProperty name="height" value="0.08571" units="cm"/>
      <inkml:brushProperty name="color" value="#E71224"/>
    </inkml:brush>
  </inkml:definitions>
  <inkml:trace contextRef="#ctx0" brushRef="#br0">0 1 7425,'7'9'-233,"4"-4"0,-4-2 253,-1 3 0,-5-3-238,-1 8 0,0-6 218,0 6 0,-7 0 0,-2 5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1:18.600"/>
    </inkml:context>
    <inkml:brush xml:id="br0">
      <inkml:brushProperty name="width" value="0.08571" units="cm"/>
      <inkml:brushProperty name="height" value="0.08571" units="cm"/>
      <inkml:brushProperty name="color" value="#E71224"/>
    </inkml:brush>
  </inkml:definitions>
  <inkml:trace contextRef="#ctx0" brushRef="#br0">31 65 7413,'-9'-8'-403,"2"5"341,7-8 1,-2 8 167,-3-3-97,3 4 1,-3 1 0,10-5 0,-1 5-10,7-5 0,-1 4 0,6 2-63,0 0 1,6 0 0,-1-1 0,-1-3-130,-2-1 0,-1-1 192,5 6 0,3 0 0,7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1:19.848"/>
    </inkml:context>
    <inkml:brush xml:id="br0">
      <inkml:brushProperty name="width" value="0.08571" units="cm"/>
      <inkml:brushProperty name="height" value="0.08571" units="cm"/>
      <inkml:brushProperty name="color" value="#E71224"/>
    </inkml:brush>
  </inkml:definitions>
  <inkml:trace contextRef="#ctx0" brushRef="#br0">1 48 7783,'10'0'-1101,"1"0"1164,-7 0 18,10 0 1,-11 0-4,8 0 0,-6 0 0,6 0-61,2 0 1,-5 0-1,3 0-22,2 0 0,1 0 0,2 0 1,0 0 1,0 0 1,0 0 0,2 0 0,1 0 14,3 0 0,5 0 1,-6 0-1,0 0 27,2 0 0,-3 0 1,7 0-1,-1 0 10,-1 0 1,6 0-1,-6 0 1,1 0-29,1 0 1,0-2-1,5-1 1,-2-2-3,-3 1 0,3 2 0,-3 2 0,3 0 10,2 0 1,0-2-1,-1-1 1,-3-2 15,-1 1 0,0 2 1,5 2-1,0 0-6,0 0 1,0 0 0,0 0 0,-2 0-27,-3 0 1,3 0 0,-5 0 0,0 0-27,-3 0 1,1 0 0,0 0 0,0 0 15,0 0 1,0 0 0,-3 0-93,1 0 98,1 0 1,1 0-28,-5 0-14,5 0 0,-5 0 23,3 0 1,-3 0 0,5 0-15,-7 0 15,0 0 44,0 0-45,0 0 2,0 0-4,0 0 57,0-7 1,0 5 19,0-3-219,0 3 160,-7 2-173,-2 0 1,-1 2-257,-1 3 1,6-1-419,-6 7 840,1-1 0,-14 6 0,-1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1:20.756"/>
    </inkml:context>
    <inkml:brush xml:id="br0">
      <inkml:brushProperty name="width" value="0.08571" units="cm"/>
      <inkml:brushProperty name="height" value="0.08571" units="cm"/>
      <inkml:brushProperty name="color" value="#E71224"/>
    </inkml:brush>
  </inkml:definitions>
  <inkml:trace contextRef="#ctx0" brushRef="#br0">321 306 7682,'-11'-6'0,"1"1"-134,-3 1 1,1 1 0,-1-1 0,2-1 296,-1 1 1,-2 3-73,-2 1 1,0 0 0,0 0-70,0 0 1,5 5-1,0 0 1,-1 1-165,-3 1 0,-1-4 0,0 8 68,0 1 1,0 1-1,2-1 1,3-1-61,6 2 0,-2 1 0,2 2 81,1 0 0,2-5 0,4-1 197,3 3 0,-1-4 0,7 0-65,1-2 1,1 0 0,-1-4-1,-1 3-15,1-3 0,2-1 1,4-2-1,2 0-11,1 0 1,1 0-1,-6 0 1,0-2-32,0-3 0,0 3 0,0-5 0,0 2 18,0-1 0,-5-4 0,-3 3 0,1-1 40,0 1 0,-5-5 0,1 1-31,-3-3 0,-2-2 1,0 0-1,0 0-27,0 0 0,-2 0 0,-1 0 0,-5 0-40,0 0 0,-3 0 1,-5-2-1,0-2-2,0-1 0,0-1 0,0 5 0,0-3-1,0-1 0,0-1 0,0 6 1,0 2 22,-1 3 1,7-3 0,-1 5-6,-1 0 0,3 2 1,0 5-1,0-1-123,0-3 0,4 1 0,-4 7-236,2 3 0,-4-1 0,6 6 165,1 3 1,2-4 0,2 1 196,0 3 0,0-6 0,0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1:21.544"/>
    </inkml:context>
    <inkml:brush xml:id="br0">
      <inkml:brushProperty name="width" value="0.08571" units="cm"/>
      <inkml:brushProperty name="height" value="0.08571" units="cm"/>
      <inkml:brushProperty name="color" value="#E71224"/>
    </inkml:brush>
  </inkml:definitions>
  <inkml:trace contextRef="#ctx0" brushRef="#br0">64 64 7612,'11'0'-734,"0"0"792,-8 0 1,3 2 28,-12 3 1,-1-1 0,-5 5-68,1-2 0,6 4 0,-4-4 0,2 2-60,3 3 1,-3-3-1,0 2-6,-2 1 1,5 2 0,-1 2 0,3 1 0,2-1 42,0 0 1,0 0-1,2 0 45,3 0 1,-1-2 0,7-2 68,1-1 1,2-6 0,2 4-28,0-2 1,1-1 0,-1-6-65,0 0 0,-6 0 0,1 0-12,1 0 0,3 0-8,1 0 1,0-2 64,0-3 1,0-4 0,-2-7-32,-3 0 0,-2 5 0,-6 0 0,3-1-14,-3-2 1,1-2 0,-1 0-7,3 0 0,-1-1 0,-5 1-13,0 0 0,0 0 1,0 0 0,0 0 0,0 0 0,-2 2 45,-3 3 0,1-3-4,-6 3 1,-1-1-94,-5 1 0,0 2 0,0 6 1,0-3-80,0 3 0,0 1 0,0 2 0,0 0-4,0 0 1,0 2 0,0 1 93,-1 3 1,7 1-6,-1-2 1,8-1 62,-3 6 1,6-1 0,4 4 0,3-4 156,2-2 1,-4 4-1,6-4 1,1 0-4,3 0 1,1-2 0,0-5 0,1 0-41,5 0 1,-4 0 0,3 0-1,-3 0 3,-2 0 1,5 0-1,1 0-348,-3 0 1,-1-5-303,-2 0 1,-5-6-278,-1 6 0,-4-1 791,5 6 0,-8 0 0,4 0 0,-7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1:21.911"/>
    </inkml:context>
    <inkml:brush xml:id="br0">
      <inkml:brushProperty name="width" value="0.08571" units="cm"/>
      <inkml:brushProperty name="height" value="0.08571" units="cm"/>
      <inkml:brushProperty name="color" value="#E71224"/>
    </inkml:brush>
  </inkml:definitions>
  <inkml:trace contextRef="#ctx0" brushRef="#br0">0 1 7295,'9'7'-494,"-2"-4"801,-7 8 0,0 0-237,0 5 1,0 0 0,0 0 0,0 0-32,0 0 1,0 0-1,0 0-59,0 0 1,0-5 0,0 0-56,0 1 1,0 2 0,2 0-36,4-3 1,-5-2-145,5-4 1,3-3-522,1 4 775,-3-5 0,8-1 0,-6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1:22.595"/>
    </inkml:context>
    <inkml:brush xml:id="br0">
      <inkml:brushProperty name="width" value="0.08571" units="cm"/>
      <inkml:brushProperty name="height" value="0.08571" units="cm"/>
      <inkml:brushProperty name="color" value="#E71224"/>
    </inkml:brush>
  </inkml:definitions>
  <inkml:trace contextRef="#ctx0" brushRef="#br0">161 241 7832,'10'0'-1187,"1"0"1303,-7 0 1,3-1 179,-7-5-141,0 5 1,-2-7-76,-3 8 0,-4 0-28,-7 0 1,5 0 0,0 0-159,-1 0 1,-2 0 0,-1 2 0,3 2 60,1 1 1,6 2 0,-4-1 0,0 3-11,0-1 0,6 7 1,-3-5 14,5 5 0,1 1 0,0 0 21,0 0 1,0-6 0,1-1 100,5-2 1,-3 4 0,8-6 8,1-1 0,3-2 0,1-2-49,0 0 1,0 0 0,0 0-23,0 0 1,0-6 0,-2-1 10,-3-2 0,1 4 0,-5-6 67,2-1 0,-5 3 1,1-2-24,-3-1 1,-2-2 0,0-2 0,0 0-31,0 0 0,0-1 0,0 1 1,-2 0-11,-3 0 0,1 0 0,-5 0 0,0 0-73,1 0 0,2 0 1,-4 0 49,-3 0 0,1 0 0,-1 2 1,4 1 18,2 3 1,-5 6 0,1-1-101,-3 3 1,3-3 0,0-1-157,-1 3 0,3 1-285,-2 2 0,1 7-442,-7 4 952,9-4 0,0 7 0,8-5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1:23.373"/>
    </inkml:context>
    <inkml:brush xml:id="br0">
      <inkml:brushProperty name="width" value="0.08571" units="cm"/>
      <inkml:brushProperty name="height" value="0.08571" units="cm"/>
      <inkml:brushProperty name="color" value="#E71224"/>
    </inkml:brush>
  </inkml:definitions>
  <inkml:trace contextRef="#ctx0" brushRef="#br0">49 113 7198,'0'11'126,"0"0"1,-6-6 0,1 6 0,1 1-179,3 2 1,1-3 0,0 0 0,0 1-19,0 2 0,0 2 0,0 1-27,0-1 1,0 0 0,1-2 60,5-3 0,3 3 0,7-5 19,0 0 1,-6 3-1,1-7 27,1-1 0,3-2 1,1-2 11,0 0 1,0 0 0,0 0-34,0 0 0,0-2 128,0-3 1,-2 1 0,-1-7 0,-4-1-36,-2-2 1,3 3-1,-4 0 1,-3-1-18,-1-2 1,-2-2-1,0-1 1,0 1-31,0 0 0,0 6 1,0-1-1,0-1-33,0-3 1,-5-1 0,-2 0 0,0 0-2,-1 0 1,-2 5 0,3 1 0,-2-1-2,-4 2 1,4-3 0,-1 6 0,-1 1-59,2-2 1,-5 5-1,3-3-48,-3 3 0,-2-3 0,0-1 62,0 3 0,0 1 31,0 2 1,0 0-1,0 0 5,0 0 1,5 2 41,0 3 0,8-1 0,-3 6 12,4 3 0,2-4 0,0 1 33,0 3 0,8-4 0,2 0 84,5-2 0,-5 4 0,1-4 1,1 0-63,3 0 1,-5-2 0,1-5 0,1 0 65,3 0 1,-5 0-1,1 0 1,2 0-168,1 0 0,-3 0 0,-1 0-437,3 0 0,-4 0 98,1 0 1,-6-2-1,3-1-267,0-2 0,-3-1 606,6 6 0,1 0 0,5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1:23.924"/>
    </inkml:context>
    <inkml:brush xml:id="br0">
      <inkml:brushProperty name="width" value="0.08571" units="cm"/>
      <inkml:brushProperty name="height" value="0.08571" units="cm"/>
      <inkml:brushProperty name="color" value="#E71224"/>
    </inkml:brush>
  </inkml:definitions>
  <inkml:trace contextRef="#ctx0" brushRef="#br0">81 1 7125,'9'0'-20,"5"0"1,-12 1 78,3 5 1,-9-3 0,-3 6-5,-2-2 1,4 0-87,-6-1 0,6-3 1,-6 8-52,-1 2 0,5-5 0,0 1 0,1 0-9,1 0 1,-2 2 52,1 5 1,5 0 0,-5 0 135,5 0 0,1-5-2,0-1 1,7-1-61,3 2 0,5 1 1,1-6 6,0-3 0,0-1 1,0-2-1,0 0 0,0 0 1,0 0 0,0-2 44,0-3 1,0 1 38,0-6 0,-2-1 0,-1-3 17,-3 3 0,-6-3 0,1 3-9,-3-3 1,-2-2 0,0 0-123,0 0 0,-5 0 0,-2 2 0,-2 1-81,-4 2 0,-1 8 0,-2-3-183,0 5 0,-2 1 0,-1 0 0,-5 0 0,-1 0 251,-3 0 0,-2 0 0,-2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1:33.122"/>
    </inkml:context>
    <inkml:brush xml:id="br0">
      <inkml:brushProperty name="width" value="0.08571" units="cm"/>
      <inkml:brushProperty name="height" value="0.08571" units="cm"/>
      <inkml:brushProperty name="color" value="#E71224"/>
    </inkml:brush>
  </inkml:definitions>
  <inkml:trace contextRef="#ctx0" brushRef="#br0">417 1 5851,'-11'0'341,"1"0"-245,6 0 1,-10 0-79,3 0 1,2 0 0,-2 0-10,-1 0 1,3 0 0,-2 0 4,-1 0 0,-2 0 1,-2 0-4,0 0 1,5 0 0,0 0 14,-1 0 0,-2 0 5,-3 0 1,1 0-5,0 0 0,6 0 0,1 1 0,0 3 8,0 1 0,4 1-22,-6-6 1,0 5 29,-5 0 1,0 6 1,0-6 1,5 6-1,3-4-12,0 2 0,1-5 0,4 3 47,-3 0 1,1 2-19,5 7 1,0 0-54,0 0 1,0 0 0,0 0 1,0 0 0,0 0 1,0 0-1,0 0-12,0 0 0,0 0 0,0 0 0,0 0 12,0 0 0,0 0 0,0 0 0,0 0 4,0 0 1,0 0 0,0 0 0,0 1-1,0-1 1,0 0 0,0 0 0,0 0 1,0 0 0,0 5 0,0 0 0,0-1-26,0-2 1,0-2 0,0 0 0,0 2 6,0 3 0,0-3 0,0 3 0,0-3 2,0-2 0,0 0 0,0 0 0,0 2 0,0 3 1,5-3 0,1 4 0,-3-5-1,-1-1 0,3 1 0,1-1 0,-3 1 11,-1 5 1,3-4 0,1 5 0,-3-2 11,-1 1 0,3 1 0,1-4 0,-3 4-8,-1 2 1,4 0 0,-1 4 0,-2-4 4,-1-2 0,4 5 0,-1-1 0,-2 3 11,-1 3 1,4-7 0,-1 1-1,-1 1 23,-3 3 1,-1 1 0,2 0 0,2 0-29,1 0 1,0 0 0,-3 0-1,2-2-14,1-3 1,0 7 0,-3-5 0,2-1-9,1 2 1,2 1 0,-3 1 0,1 0-17,-1 0 0,-1 0 0,1 0 0,1 0 9,-1 0 1,-1-2 0,1-1 0,1-2 1,-1 1 0,3 1 1,-2-1-1,1-1-23,1 1 1,-6 1 0,5-1-1,-3-1 16,3 2 0,-5 1 0,7 0 0,-3-1 19,0-3 0,1 1 1,-6 3-1,0-1-7,0-2 0,1-1 0,3 7 0,1-3-2,-1-3 0,-2 6 1,-2-4-1,0-1 8,0 3 0,5-6 1,0 1-1,-1 3 27,-2 1 0,-1-3 1,3 0-1,1 1-26,-1 2 1,-2-3 0,0 0 0,1 0-35,2-2 0,1 3 0,-6-5 0,2 2-7,3 4 0,-3-6 0,3 0 0,-3-2-18,-2 1 1,5 1-1,1-4 1,-3 3 30,-1-3 0,0 1 0,1 0 0,3 1-6,-3-1 1,-1-3 0,-2 0-1,0 0 90,0 5 1,0-4 0,0 3 0,0-3-51,0-2 0,0 5 0,2 1 0,1-3 26,3-1 1,-1 3 0,-3 1-1,1-3-42,3-1 1,-1-2 0,-3 0-1,1 2-1,3 3 1,1-3-1,-4 4 0,3-5 1,1-1-1,-4 0 1,3 0 34,-3 1 0,-1-1 0,0 0 1,1 0-3,3 0 1,-1-6 0,-5 1-1,0 3-19,0 6 1,0-2 0,0 3 0,0-3-5,0-2 1,0 0-1,0 0 1,0 0-9,0 0 1,0 0 0,0 0 0,0 0-45,0 0 0,5 0 1,1 0-1,-1 0 25,2 0 1,-5 0 0,3 0-1,-1-1 11,1-5 1,-3 5-1,3-5-3,-3 5 0,4 1 0,-1 0 0,-2 0-1,-1 0 0,-2 0 1,0 0 2,0 0 0,0 0 1,0 0-1,0 0-2,0 0 0,0 0 1,0 0-1,-2 0 89,-3 0 1,3-5 0,-3 0-42,3 1 0,2 2 0,0 2 9,0 0 1,0 0-19,0 0 1,0-5 0,0 0-24,0 1 0,0-3-31,0 2 0,0 0 17,0 5 0,-2 0 0,-1 0 3,-2 0 1,-1-6-1,6 1 1,-2 0-2,-3-2 0,3 5 27,-3-3 1,-2 3-18,1 2 0,1 0-51,5 0 0,0-5-16,0-1 0,0 1 55,0 5 1,0-5-1,0-1 11,0 3 0,0-4 0,0 1 0,0 3 1,-2-1 0,-1 1 64,-3-2 0,1-6 62,5 6-69,0-1 0,0 1 85,0 0 1,5-6-236,1 6 1,1-8 0,-4 4-1,3 1 1,-1-5-6,-5 8 1,0 0 79,0 5 0,0-6 95,0 1 0,2-8 0,3 3 228,6-4 0,-2 3 52,2 0-118,-1 1-157,6-6-22,0 0-23,-7 0 69,5 0-49,-5 0 0,7 0 0,0 0 53,0 0 0,1 0 1,-1 0-182,0 0-4,0 0-327,0 0 282,0 0 0,5-6-473,0 1 0,3 0-524,-3 5 769,-3 0 66,12 0 277,-12-8 0,19 0 0,-3-8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1:43.788"/>
    </inkml:context>
    <inkml:brush xml:id="br0">
      <inkml:brushProperty name="width" value="0.08571" units="cm"/>
      <inkml:brushProperty name="height" value="0.08571" units="cm"/>
      <inkml:brushProperty name="color" value="#E71224"/>
    </inkml:brush>
  </inkml:definitions>
  <inkml:trace contextRef="#ctx0" brushRef="#br0">33 32 7188,'9'-2'-990,"-4"-3"1228,-3 3-131,5-5-108,-5 7 23,5 0 1,-7 7 0,-2-5 61,-3 3 0,1-3-30,-7-2 1,6 0 133,-6 0 1,6 0 14,-6 0 36,8 0-176,-4 0 1,8 0-55,5 0 1,-3 0-1,8 0 10,2 0 1,1-5-1,2 0 1,0 1 7,0 2 0,0 2 0,2-2 0,1-1 23,3-3 1,4 1 0,-2 5 0,-1 0-25,0 0 0,0 0 0,-3 0 1,3 0-36,2 0 1,-6 0 0,3 0 0,-4 0-18,-2 0 1,0 0-1,0 0 1,0 0 22,0 0 0,0 0 0,0 0 0,0 0-16,0 0 0,-5 5 0,-1 1 0,1-1 32,-2 2 0,3-3 0,-4 5 1,-1 0 1,0 0 1,3-4-1,-2 4 1,-1 0 52,0 0 1,5 1-16,-1 6 0,1 0 0,1 0 0,-4 0-5,-2 1 0,0-7 1,-3 1-1,1 1-28,-1 3 1,3 1 0,-2 0-1,-1 0-10,-3 0 0,1 0 0,2 0 0,1 0 4,-1 0 0,-3 0 1,1 2-1,2 1 5,1 3 0,0 1 1,-5-4-1,2 3 23,4-3 0,-5 5 1,7-1-1,-3 0-15,0 0 0,2 0 0,-3-3 0,1 3-17,-1 2 0,3-4 0,-2 4 0,1 0-11,1 0 0,-5-3 1,5 3-1,-2-2 6,0-4 0,6 4 1,-6-1-1,1-1 13,1 2 1,0-5 0,4 5 0,-4-1-6,0-1 1,-5 2-1,3-3 1,-3 3 7,-2 2 0,0-4 1,0 6-1,0 0 2,0-2 1,0 3 0,0-5 0,0 1-17,0-1 1,0 5-1,0-3 1,0 2 16,0 0 0,0-6 0,2 4 0,1-2 13,3-3 1,4 3-1,-4 0 1,-1 0-19,2 0 1,-5 1 0,5-5-1,-2 3 8,1-3 0,-1 4 1,-5-1-1,2-3-41,3-1 1,-3 3 0,3 3 0,-1-1-2,1 0 1,-1 4 0,5-4 0,-2 0 6,-4 0 1,1 0-1,-1-3 1,3 3 4,-3 2 0,-1-4 1,-2 4-1,0 0 2,0 0 0,0 0 0,2 4 0,1-4 0,3-2 0,-1 4 0,-5-4 0,0 2 3,0 3 0,0-3 1,2 0-1,1 0 15,3 0 0,-1-4 1,-5 4-1,0 0-8,0 0 0,0-3 0,0 2 0,0 1 2,0 0 1,6-3 0,-1 3-1,-2 0 6,-1 0 0,-2-1 0,0 5 0,0-2 3,0 1 0,0-3 0,0 2 0,2 0-21,3-2 0,-3 5 0,5-5 0,-1 2 11,-1-1 0,2 1 1,-3 3-1,1-1 3,-1-2 1,3-6 0,0 6 0,0 1-35,0 2 1,4 1-1,-6-3 1,-1-3-64,-3-2 1,1 6 0,2-4 0,1 1 58,-1 1 0,-3-5 0,-1 3 1,0-1 25,0 1 0,0-3 1,2 5-66,4 1 49,-5-5 1,6 6-1,-5-6 1,2 0 16,1 0 0,1 4 0,-5-4 0,3 0-72,1 0 1,1 4 0,-6-4 0,0 0 31,0 1 0,1 2 1,3-2-1,1-1 5,-1 0 1,-2 4-1,-2-4 1,0 0 17,0 0 0,0 6 0,0-5 0,0 1 57,0-3 1,0 1 0,0 0-1,0 0-30,0 0 0,-2 1 0,-2-5 1,-1 3-3,1-3 0,3 4 0,1-1 0,0-3-3,0-1 1,-6 0 0,1 2 0,1 1 7,3-1 1,1-3 0,0-1 0,0 0-11,0 0 0,0 1 1,0-1-1,0 0-12,0 0 0,0 0 0,0 0 0,0 0-3,0 0 0,0 0 0,0 0 1,0 0-1,0 0 0,0 0 1,0 0 10,0 0 0,0 0 0,0 0 0,0 0 30,0 0 1,0 0 0,0 0 120,0 0-144,0-7 13,0 5 40,0-5 0,0 7-58,0 0 0,1-1 0,3-3 31,1-1 1,1 0-85,-6 5 0,0-6 9,0 1 1,0 0 32,0 5 0,0-6 1,0 1-5,0 2 0,0-5 83,0 3 0,0 0-14,0 5 0,0-5-55,0-1 1,0 1-18,0 5 1,0-5 0,0-1-24,0 3 1,0-4-86,0 1 72,0 1 60,0-2 0,-2-2-141,-4-7 1,-2 0 0,-10 0 0,-4-2-61,-4-3 0,-12 3 1,-6-5 191,-8 0 0,-12-2 0,-9-7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3:11.096"/>
    </inkml:context>
    <inkml:brush xml:id="br0">
      <inkml:brushProperty name="width" value="0.08571" units="cm"/>
      <inkml:brushProperty name="height" value="0.08571" units="cm"/>
      <inkml:brushProperty name="color" value="#E71224"/>
    </inkml:brush>
  </inkml:definitions>
  <inkml:trace contextRef="#ctx0" brushRef="#br0">65 16 7166,'-7'-9'128,"5"2"0,-7 7-148,4 0 0,3 7 0,-5 2 5,0 0 1,5 5-1,-5-5 3,0 0 1,5 6 0,-3-5 13,3 4 0,2 3-1,0-1 1,0 0 2,0 0 0,0 0 4,0 0 1,2-6 52,3 1 1,-1-7-1,4 3 177,0 0 0,4-5-158,-1 3 0,3-3-68,2-2 1,0 0-78,0 0 0,0 0-252,0 0-71,-7 0 299,-2 0 0,-7 2 89,0 3 0,0-3 0,0 5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3:27.323"/>
    </inkml:context>
    <inkml:brush xml:id="br0">
      <inkml:brushProperty name="width" value="0.08571" units="cm"/>
      <inkml:brushProperty name="height" value="0.08571" units="cm"/>
      <inkml:brushProperty name="color" value="#E71224"/>
    </inkml:brush>
  </inkml:definitions>
  <inkml:trace contextRef="#ctx0" brushRef="#br0">0 1 6334,'5'11'138,"1"-1"0,-1-4-108,-5 4 1,2-1-1,1 4-7,3-3 0,-1-4 1,-3 3 31,3-2 1,4 3-31,7-4 1,0 4-26,0-4 1,0-1-1,0-5 1,0 0-6,0 0 0,0 0 0,0 0-14,0 0 0,0 0 0,1 0 1,-1 0 6,0 0 0,0-5 1,-2-2-1,-2 0 13,-1-1 0,-2 1 143,2 2-134,-4-4 0,-7-7-32,0 0 0,-2 7-8,-3 4 0,1 3 7,-7 2 19,8 0-3,-4 0 1,7 2 12,0 3 0,0 4 1,0 7-5,0 0 1,0-5 0,0-1 4,0 3 1,0 1 0,0 2 22,0 0 1,0 0-1,0 0-17,0 0 0,0-5 0,1-2 0,3 0-19,1 0 1,1-4-44,-6 6 0,0-6 2,0 6 1,-2-6 77,-3 6 1,1-8-1,-7 3-19,-1-4 0,-2-2 85,-2 0 0,0 0 0,0 0-89,-1 0 0,7 0 1,-1 0-48,-1 0 1,3 0 0,-2 0-416,-1 0-84,4 0 538,1 0 0,7-8 0,0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2:06.488"/>
    </inkml:context>
    <inkml:brush xml:id="br0">
      <inkml:brushProperty name="width" value="0.08571" units="cm"/>
      <inkml:brushProperty name="height" value="0.08571" units="cm"/>
    </inkml:brush>
  </inkml:definitions>
  <inkml:trace contextRef="#ctx0" brushRef="#br0">257 225 7448,'-9'0'794,"2"0"0,5 0-662,-3 0 0,2 0-170,-8 0 0,0 0 0,-5 0-13,0 0 0,5 6 0,1 1 32,-3 2 1,1-4 0,-1 4-6,3-2 0,4 4 1,-3-4 16,2 2 0,0 0 0,3 3 4,-1-1 1,0 0 1,5 5 1,0-6 0,0 1 10,0 1 1,2-4 0,1-1 38,2 0 1,6-4 0,-4 6 28,2-2 0,2-1 1,5-6-47,0 0 1,0 0 0,0 0 20,0 0 0,-5 0 0,-1 0-13,3 0 0,-1-2 0,1-2 0,-4-3-18,-2-2 0,5 4 1,-1-4 14,3 2 1,-5-5 0,-2 3-25,0 0 1,-5-6-1,4 5-18,-5-4 1,-1 3 0,0 0 1,0-1 0,0-3 0,-1 1 0,-3 2-8,-1 1 0,-2 0 1,1-5 44,-4 0 0,1 0 0,-2 0 1,-2 0 1,6 5 0,0 3 0,2-1-14,0 0 0,-8 3 1,2-3-7,-3 2 0,3-3 1,1 4-1,-1 1-31,2-2 0,-5 5 3,3-3 0,-3-2 12,-2 1 0,2-1 0,1 4 3,2-3 0,6 1-72,-6 5 1,6-2-626,-6-3-451,1 3-604,-6-5 1749,7 7 0,2 0 0,7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2:07.181"/>
    </inkml:context>
    <inkml:brush xml:id="br0">
      <inkml:brushProperty name="width" value="0.08571" units="cm"/>
      <inkml:brushProperty name="height" value="0.08571" units="cm"/>
    </inkml:brush>
  </inkml:definitions>
  <inkml:trace contextRef="#ctx0" brushRef="#br0">1 17 7669,'0'-9'313,"1"2"-396,5 7 1,3 0 102,7 0 0,0 0 0,0 0-4,0 0 0,-6 0 0,-1 2-34,-2 3 1,4-2-1,-4 6-61,2-2 1,-5 6 48,1-2 1,-3-2 0,-2 1-15,0 3 1,0-4 0,0 1-2,0 3 1,0-4 0,-2 0 54,-3-2 1,1 3 0,-5-2 61,2 0 0,0-4 1,3 3-28,-1 0 1,0-3 0,3 5 4,-3-2 0,3 0-11,-3-2-20,3-3 1,2 7 168,0-4-60,0-3 1,2 5-14,3-7 0,-2 0 11,8 0 0,0 0-81,5 0 0,-5 0 0,-1 0-35,3 0 1,-4 0-1,1 0 3,3 0 0,1 0 1,2 0-129,0 0 0,-5 0 1,-1 0-941,3 0 300,-6 0 755,0 0 0,-7 0 0,0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2:08.007"/>
    </inkml:context>
    <inkml:brush xml:id="br0">
      <inkml:brushProperty name="width" value="0.08571" units="cm"/>
      <inkml:brushProperty name="height" value="0.08571" units="cm"/>
    </inkml:brush>
  </inkml:definitions>
  <inkml:trace contextRef="#ctx0" brushRef="#br0">1 1 6508,'0'11'251,"0"-1"1,0-4-133,0 4 0,0 1 0,0 5-51,0 0 0,0 0 0,0 0-39,0 0 0,0-5 0,0 0-12,0 1 0,0 2 0,0 2-14,0 0 0,1-1 0,3-3-9,1-1 1,2-2 0,-3 3-12,1-1 0,1-6 0,-5 4-20,5-2 1,-4 6-17,3-3 0,-3-1 0,-2 2 37,0 1 0,0-3 7,0 2 1,0-6 139,0 6-36,0-7 0,0 5 30,0-4-29,-7-3 59,5 5-45,-5-7 1,8 0-19,5 0 0,3 0-53,7 0 1,-6 0 0,-1-2 0,0-2-8,0-1 1,-3 0 0,4 5-38,3 0 0,1 0 14,2 0 0,0 0 1,0 0-15,0 0 0,-5 0-130,-1 0 1,1 0-89,5 0 1,-5 0-759,0 0 66,-8 0 915,4 0 0,-14-7 0,-2-2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2:08.257"/>
    </inkml:context>
    <inkml:brush xml:id="br0">
      <inkml:brushProperty name="width" value="0.08571" units="cm"/>
      <inkml:brushProperty name="height" value="0.08571" units="cm"/>
    </inkml:brush>
  </inkml:definitions>
  <inkml:trace contextRef="#ctx0" brushRef="#br0">1 32 7446,'16'0'-630,"0"0"751,0 0 1,0 0-1,0 0 76,0 0 0,-5 0-131,-1 0 0,1 0-264,5 0 1,-5 0-265,0 0 1,-6-2 461,6-3 0,-8-4 0,4-7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2:08.457"/>
    </inkml:context>
    <inkml:brush xml:id="br0">
      <inkml:brushProperty name="width" value="0.08571" units="cm"/>
      <inkml:brushProperty name="height" value="0.08571" units="cm"/>
    </inkml:brush>
  </inkml:definitions>
  <inkml:trace contextRef="#ctx0" brushRef="#br0">1 17 6469,'16'0'50,"0"0"0,0 0 8,0 0 0,0 0 0,0 0 1,0 0-1,0 0-105,0 0 1,6-2-1,-1-2 1,-1-1 46,-3 2 0,7 1 0,0 2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2:09.257"/>
    </inkml:context>
    <inkml:brush xml:id="br0">
      <inkml:brushProperty name="width" value="0.08571" units="cm"/>
      <inkml:brushProperty name="height" value="0.08571" units="cm"/>
    </inkml:brush>
  </inkml:definitions>
  <inkml:trace contextRef="#ctx0" brushRef="#br0">81 33 7526,'-16'0'0,"0"0"-557,0 0 0,5 0 789,1 0-108,6 0-59,-3 0 20,7 0-22,0 0 0,7 0 1,4 0 5,3 0 1,2 0 0,0 0 0,2 0 18,3 0 0,-3 0 0,5 0 0,0 0-11,4 0 1,-2 0 0,2 0 0,1-2 4,3-3 1,1 3-1,0-4 1,0 5 13,0 1 0,2 0 1,1-2-1,4-2-34,2-1 0,-5 0 0,3 5 1,-1 0-67,-1 0 0,6 0 0,-6 0 1,-1 0-2,-2 0 1,1 0 0,-1 0 0,-3 0 17,-1 0 0,-7 0 0,0 0 0,-1 0 1,-1 0 1,0 0 0,-5 0-71,0 0 1,-5 0-240,0 0 2,-1 0 1,1 0 23,0 0 1,-9 5-1,-2 2 269,-9 2 0,-6 2 0,-1 5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2:09.987"/>
    </inkml:context>
    <inkml:brush xml:id="br0">
      <inkml:brushProperty name="width" value="0.08571" units="cm"/>
      <inkml:brushProperty name="height" value="0.08571" units="cm"/>
    </inkml:brush>
  </inkml:definitions>
  <inkml:trace contextRef="#ctx0" brushRef="#br0">369 161 6735,'-11'0'148,"1"0"1,-1 0-1,-5 2-155,0 3 1,5-3 0,0 5-1,-1-2 6,-2 1 1,3 4-1,0-3-5,-1 2 1,-1 2-1,1 3 1,3-1 9,2-3 0,0-1 0,3 4 0,-1-3 2,1 3 0,3-4 1,1 2-7,0 1 1,1 2-6,5 2 0,-3-1 0,8-5 5,1-4 1,-3 1-1,2-2 49,1-1 1,3-3 0,1-1-25,0 0 0,-6-5 1,1-2-2,2-2 1,-1 4-1,1-6 23,-3-1 0,-4 3 1,3-2 96,-2-2 0,-2-1 1,-5-2-86,0 0 0,0 0 1,0 0-1,0 0-20,0 0 0,0 0 1,0 0-1,0 0-52,0 0 0,0 0 1,-2 0-5,-3 0 0,-2 0 0,-6 0 11,3 0 1,-1 0 0,-5 1 14,0 5 0,0 3 0,0 7 1,0-2-33,0-4 0,-6 5 0,1-5 0,1 4-54,2 2 0,2 0 1,0 0-1,0 0-228,0 0 1,0 2 58,0 4 0,2-3 0,2 6-109,1-2 1,7 6 354,-1-3 0,3 5 0,2 1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2:10.835"/>
    </inkml:context>
    <inkml:brush xml:id="br0">
      <inkml:brushProperty name="width" value="0.08571" units="cm"/>
      <inkml:brushProperty name="height" value="0.08571" units="cm"/>
    </inkml:brush>
  </inkml:definitions>
  <inkml:trace contextRef="#ctx0" brushRef="#br0">81 145 7603,'-9'0'40,"2"1"0,5 3-79,-4 1 0,5 3 0,-7-3-153,1 6 1,4 3 133,-8 2 0,8 0 0,-5 0 17,1 0 0,5-5 1,-3-1 77,3 3 1,4-4 20,3 1 0,-1-4 1,7 3-1,1-2-15,2-4 1,3 4 0,-1-1-6,0-3 0,-6-1 1,1-2-1,1 0-1,3 0 0,-5 0 0,1 0-4,2 0 1,1 0 0,2-2-30,0-3 1,-5 3 0,-3-5-1,1 2 1,0-1 1,-5-1-1,3 2 9,0-6 0,-5 2 1,3-1 13,-3-3 0,0 1 0,1-1 0,3 3-5,-3-3 0,-1 4 0,-2-2 0,0-1-3,0-2 0,0-2 0,0 0-13,0 0 0,0 0 0,-2 0-25,-3 0 0,1 0 1,-6 1-5,-3 5 1,4-3 0,-1 6 6,-3-2 0,-1 6 1,-2-3-8,0 4 1,5 2 0,0 0-1,-1 0 1,-2 0 14,-2 0 0,5 0 1,2 2-1,0 2-50,0 1 1,4 8 48,-6-3 1,8 4 0,-4 1 0,1-3 3,1-1 0,-1-6 1,6 6 30,0 1 0,2-3 0,4 0 117,4-2 1,-1 0 0,2-3 21,1 1 0,3 1-84,1-6 0,0 0 0,0 0-96,0 0 0,-6 0 0,1 0-250,2 0 0,-4 0 1,1 0-782,3 0 1045,-6 0 0,7 0 0,-5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2:11.359"/>
    </inkml:context>
    <inkml:brush xml:id="br0">
      <inkml:brushProperty name="width" value="0.08571" units="cm"/>
      <inkml:brushProperty name="height" value="0.08571" units="cm"/>
    </inkml:brush>
  </inkml:definitions>
  <inkml:trace contextRef="#ctx0" brushRef="#br0">80 48 7359,'-7'9'81,"4"0"0,-8-5-89,-2 1 1,5 6-1,-1-4 1,0 0 68,0 0 0,5 0-218,-1-2 1,3 4 125,2 7 0,0-5 15,0 0 1,7-2-8,4 1 0,3 3 16,2-8 1,0 1-1,0-6 47,0 0 0,0 0 0,0 0 67,0 0 1,-5-6 0,0-1-20,1-2 0,1-1 0,-3-7-11,-4 1 1,-3 6 0,1-1 14,1-1 1,1-3 0,-8-1-108,-3 0 1,3 6 0,-5 1 0,-1 2-187,-2 3 1,1-3 0,-2 2-219,-1 1 1,-3 2 0,-1 2 418,0 0 0,0-7 0,0-2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2:12.062"/>
    </inkml:context>
    <inkml:brush xml:id="br0">
      <inkml:brushProperty name="width" value="0.08571" units="cm"/>
      <inkml:brushProperty name="height" value="0.08571" units="cm"/>
    </inkml:brush>
  </inkml:definitions>
  <inkml:trace contextRef="#ctx0" brushRef="#br0">1 64 6061,'0'-10'191,"0"-1"0,0 6-116,0-6 0,0 5-9,0-4 0,2 6 23,3-1 1,4 3 65,7 2-171,0 0-23,0 0 0,-2 2 13,-3 3 0,-4 4 8,-7 7 1,0-5-17,0 0 0,0-6 1,-2 4-17,-3-2 0,1 4 39,-6-6 0,4 6 64,-4-6 0,6 2 0,-3-3 106,0 1-35,5 0-80,-5-5 0,7 2-12,0 4-9,0-5 1,2 6 182,3-7-69,-3 0 1,12 0 16,-3 0 0,-2 0 6,1 0 0,1 0-24,5 0 0,0 0-73,0 0-511,0 0 0,0 0-480,0 0 928,-7 0 0,5-7 0,-5-2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3:27.608"/>
    </inkml:context>
    <inkml:brush xml:id="br0">
      <inkml:brushProperty name="width" value="0.08571" units="cm"/>
      <inkml:brushProperty name="height" value="0.08571" units="cm"/>
      <inkml:brushProperty name="color" value="#E71224"/>
    </inkml:brush>
  </inkml:definitions>
  <inkml:trace contextRef="#ctx0" brushRef="#br0">16 1 7830,'-7'8'-37,"5"0"106,-5-8-247,7 0 0,0 1 18,0 5 1,0-3 45,0 8 0,0-6 0,2 6 66,3 1 1,-3-3 0,3 2-239,-3 2 1,-2-5 285,0 3 0,0-7 0,0 3 0,0-7 0,0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2:12.653"/>
    </inkml:context>
    <inkml:brush xml:id="br0">
      <inkml:brushProperty name="width" value="0.08571" units="cm"/>
      <inkml:brushProperty name="height" value="0.08571" units="cm"/>
    </inkml:brush>
  </inkml:definitions>
  <inkml:trace contextRef="#ctx0" brushRef="#br0">0 0 7655,'9'0'-252,"0"0"385,-3 0 0,-3 0 48,8 0 1,0 0-122,5 0 1,0 0 27,0 0 1,0 0-77,0 0 1,-6 0-1158,1 0 111,-7 0 1034,3 0 0,-14 7 0,-2 2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2:12.858"/>
    </inkml:context>
    <inkml:brush xml:id="br0">
      <inkml:brushProperty name="width" value="0.08571" units="cm"/>
      <inkml:brushProperty name="height" value="0.08571" units="cm"/>
    </inkml:brush>
  </inkml:definitions>
  <inkml:trace contextRef="#ctx0" brushRef="#br0">1 17 7710,'16'0'-110,"-6"0"1,1 0 234,1 0 1,-3 0 0,2 0-66,1 0 0,3 0-340,1 0 1,0 0 279,0 0 0,0-8 0,0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2:13.262"/>
    </inkml:context>
    <inkml:brush xml:id="br0">
      <inkml:brushProperty name="width" value="0.08571" units="cm"/>
      <inkml:brushProperty name="height" value="0.08571" units="cm"/>
    </inkml:brush>
  </inkml:definitions>
  <inkml:trace contextRef="#ctx0" brushRef="#br0">0 0 7891,'0'11'216,"0"-1"-283,0 3 0,0 1 1,0 2-1,0 0 1,0 0 1,0 0 51,0 0 0,0 0 0,0 0-499,0 0 1,0-5-231,0 0 743,0-8 0,7 4 0,2-7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2:14.006"/>
    </inkml:context>
    <inkml:brush xml:id="br0">
      <inkml:brushProperty name="width" value="0.08571" units="cm"/>
      <inkml:brushProperty name="height" value="0.08571" units="cm"/>
    </inkml:brush>
  </inkml:definitions>
  <inkml:trace contextRef="#ctx0" brushRef="#br0">0 143 7572,'7'-9'-302,"-3"2"346,7 7 1,-6 0 150,6 0 1,-1 0-47,6 0 1,-5 0 0,0 2-165,1 3 1,-3-1 0,2 5 0,0 0-22,-3-1 0,5-2 1,-6 4-1,2 1-1,3-2 1,3 5 0,1-3 34,0 3 1,0-3 0,0-2 0,0 0-1,0 0 1,0-4 0,2 4 0,1 0-6,3 0 1,-1-6 0,-5 4 0,0-1-35,0-1 1,0 0 0,0-3 12,0 4 0,0-5 89,0 5 0,-5-4-59,0-2 407,-8 0-66,4 0-157,-7 0-48,0 0-126,8 0-40,-7-8 32,7 7 1,-8-8-6,0 3 23,0 5 0,0-8 110,0 3 5,0 5-102,0-14 1,0 12 0,-2-6 0,-2 0 34,-1 0 1,-1 4-26,6-6 1,0 0 0,-1-5-12,-5 0 1,5 0 0,-5 0 0,4 0 10,2 0 1,0 0-1,0 0-5,0 0 1,0 0-1,0 0-186,0 0-74,0 0 1,0 5-442,0 0 0,-1 8 661,-5-2 0,-3 10 0,-7 4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2:17.053"/>
    </inkml:context>
    <inkml:brush xml:id="br0">
      <inkml:brushProperty name="width" value="0.08571" units="cm"/>
      <inkml:brushProperty name="height" value="0.08571" units="cm"/>
    </inkml:brush>
  </inkml:definitions>
  <inkml:trace contextRef="#ctx0" brushRef="#br0">257 241 7661,'2'-9'220,"3"4"10,-3-4 1,5 5-191,-7-7 1,-2 8 0,-3-3 7,-6 5 0,2 1 1,-1 0-64,-3 0 0,4 0 0,-1 0 0,-3 0-60,-1 0 1,-2 1-1,-2 5 68,-3 4 0,3-2 0,-2-1 0,6-2 38,3 0 1,1 8-38,-7-2 1,7 1-1,1 1-2,2-3 1,1 1 0,6 5 1,0 0 0,0 0-2,0 0 1,0-5 0,2-2 0,2 0-16,1-1 1,2-2 0,-1 3 4,4-2 0,5-2 7,1-5 0,0 0 0,0 0 63,0 0 0,0 0 0,0 0 40,0 0 1,0-7-31,0-4 1,-2 2 0,-1-1 45,-3-3 0,-6 4 0,1-1-41,-3-3 1,-2 4 0,0-1-64,0-3 0,0-1 0,0-2 33,0 0 1,0 0-1,0 0-31,0 0 1,-5 0-1,-1 0 1,1 0 34,-2 0 0,3 0 0,-5 0-59,2-1 1,-5 1-1,1 0-4,-3 0 0,0 6 1,1 1-1,2 0 13,-1 0 0,3 5 0,-2-1-209,-1 3 1,5 0-1,0-1-478,-1-2 159,7-1 1,-12 8-273,8 3 809,-1-3 0,6 12 0,0-5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2:17.589"/>
    </inkml:context>
    <inkml:brush xml:id="br0">
      <inkml:brushProperty name="width" value="0.08571" units="cm"/>
      <inkml:brushProperty name="height" value="0.08571" units="cm"/>
    </inkml:brush>
  </inkml:definitions>
  <inkml:trace contextRef="#ctx0" brushRef="#br0">0 0 8067,'16'0'483,"0"0"-597,0 0 0,0 0 129,0 0 1,-5 2-180,0 3 1,-8 4-1,5 5 54,-1-3 1,-6 3-1,5-3 16,-4 3 0,-4 1 1,-2-3 68,-1-1 0,-2-1 1,3 6-13,-1 0 1,-2-5-17,1 0 1,3-2-8,-8 1 0,6 3 83,-6-8-28,8 1 113,-5-6 1,10 0 212,4 0 1,-3 0-243,8 0 0,-6 0 0,6 0-48,1 0 1,-3 0-71,2 0 0,0 0 1,3 1-76,-3 5 0,3-4-254,-4 3 1,-1-3 367,2-2 0,-7 0 0,3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2:18.159"/>
    </inkml:context>
    <inkml:brush xml:id="br0">
      <inkml:brushProperty name="width" value="0.08571" units="cm"/>
      <inkml:brushProperty name="height" value="0.08571" units="cm"/>
    </inkml:brush>
  </inkml:definitions>
  <inkml:trace contextRef="#ctx0" brushRef="#br0">0 0 7747,'0'16'93,"0"0"1,0 0-1,2-1 1,2-3-251,1-1 1,0 0 0,-5 5 97,0 0 1,0-6 0,0 1-1,0 1 0,0 3 54,0 1 0,2-2 1,2-2 16,1-1 0,0-6 14,-5 6 1,0-5 27,0 4 147,0-6-119,0 10 1,2-12 131,4 3-116,-5-3 0,14-2-14,-5 0 1,-1 0-1,2 0 14,1 0 0,-3 0 1,2 0-54,1 0 0,-3 2 0,2 1-46,1 3 1,-3-1 0,2-5-147,2 0 1,-5 0-429,3 0-505,-7 0 1080,3 0 0,-7-7 0,0-2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2:18.410"/>
    </inkml:context>
    <inkml:brush xml:id="br0">
      <inkml:brushProperty name="width" value="0.08571" units="cm"/>
      <inkml:brushProperty name="height" value="0.08571" units="cm"/>
    </inkml:brush>
  </inkml:definitions>
  <inkml:trace contextRef="#ctx0" brushRef="#br0">1 17 7538,'8'0'508,"7"0"-432,-5 0 0,5 0 1,1 0-362,0 0 1,-6 0 0,1 0-214,2 0 0,-5 0 498,3 0 0,-7-8 0,3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2:18.597"/>
    </inkml:context>
    <inkml:brush xml:id="br0">
      <inkml:brushProperty name="width" value="0.08571" units="cm"/>
      <inkml:brushProperty name="height" value="0.08571" units="cm"/>
    </inkml:brush>
  </inkml:definitions>
  <inkml:trace contextRef="#ctx0" brushRef="#br0">0 48 7138,'8'-9'17,"2"4"1,3 1 0,-1 1-1,-1-2-53,1 1 1,3 2 0,1 2-1,0 0-583,0 0 619,0 0 0,7-7 0,2-2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2:19.453"/>
    </inkml:context>
    <inkml:brush xml:id="br0">
      <inkml:brushProperty name="width" value="0.08571" units="cm"/>
      <inkml:brushProperty name="height" value="0.08571" units="cm"/>
    </inkml:brush>
  </inkml:definitions>
  <inkml:trace contextRef="#ctx0" brushRef="#br0">0 97 6949,'9'0'-21,"0"0"43,-4 0 0,-1 0-10,7 0 0,-1 0 0,6 0 35,0 0 0,0 0 0,0 0 1,0 0-2,0 0 1,2 0 0,2 0 0,1 0 49,-1 0 0,5 0 0,2 0 0,1-2-7,-1-3 1,3 3 0,-3-3 0,1 3-31,-1 2 1,3 0 0,-1-2 0,3-2-110,0-1 0,9 0 0,-9 5 1,2 0 62,0 0 1,0 0 0,1-2 0,3-2-7,-3-1 1,-1 0 0,-2 5 0,0 0 25,0 0 0,2-2 0,2-2 0,1-1-14,-1 1 0,-2 3 1,0 1-1,1 0-18,3 0 1,-1-6-1,-5 1 1,-2 1 17,-3 3 0,3 1 1,-5 0-1,0 0 34,-3 0 1,-5-2-1,0-2 1,-1-1 4,0 1 0,0 3 0,0 1 145,0 0 0,-6 0-49,1 0-436,0 0 1,-2 1-1123,-4 5 1404,-3-5 0,-2 7 0,0-8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3:28.066"/>
    </inkml:context>
    <inkml:brush xml:id="br0">
      <inkml:brushProperty name="width" value="0.08571" units="cm"/>
      <inkml:brushProperty name="height" value="0.08571" units="cm"/>
      <inkml:brushProperty name="color" value="#E71224"/>
    </inkml:brush>
  </inkml:definitions>
  <inkml:trace contextRef="#ctx0" brushRef="#br0">0 49 7310,'11'0'-416,"-1"0"0,-4 5 485,4 0 1,-6 2 0,3-3-1,0 1 1,2 6 0,5-4 0,-1 0-22,-2 0 1,-1 0-1,6-3 1,0 3-21,0 2 1,0-5 0,0 1-21,0-3 0,1 3 0,-1 0 1,0-1-11,0-2 1,0-2 0,0 0 29,0 0 1,-6 0 17,1 0 1,-7-2 1,1-3 0,-3 1-22,-2-7 1,0 6 0,0-6 5,0-1 1,-6 3-1,-1-2-5,-2-1 0,6 3 1,-4 0-1,1 0 27,1 0 0,0 4-112,5-6-624,0 8-203,0-12 885,0 14 0,0-7 0,0 8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2:21.226"/>
    </inkml:context>
    <inkml:brush xml:id="br0">
      <inkml:brushProperty name="width" value="0.08571" units="cm"/>
      <inkml:brushProperty name="height" value="0.08571" units="cm"/>
    </inkml:brush>
  </inkml:definitions>
  <inkml:trace contextRef="#ctx0" brushRef="#br0">257 209 7785,'-2'-9'180,"-3"4"1,1 3 0,-6 2-218,-3 0 0,4 0 1,-1 0-17,-3 0 0,-1 0 0,0 2 0,1 1-15,3 3 0,4 1 1,-5-4 53,-1 3 1,3 4 0,0-3-37,2 2 1,-4-3 0,6 4-22,1 3 1,3 1 69,1 2 1,0 0 20,0 0 0,7 0 24,4 0 1,3-5-1,2-2-20,0-2 0,0-2 0,0-5-12,0 0 1,0 0 26,0 0 0,-2-1 0,-1-3 0,-4-3 7,-2-2 1,3 4-1,-4-6-9,-3-1 0,4 3 1,-1-2-1,-3-2 38,-1-1 0,-2-2 0,0 0-33,0 0 0,0 0 0,0 0-24,0 0 0,-5 0 1,-2 0-1,0 0 18,-1 0 1,-2 5 0,4 0 0,1 1-5,-2 1 1,3-5 0,-6 3 2,-3-3 0,4-1 1,-1 3-43,-3 1 0,1 6 1,-1-4 4,3 2 0,-1 2 1,-5 5-86,0 0 0,0 0 0,0 0-262,0 0 1,5 0 0,2 1 0,0 3-197,0 1 1,6 8 544,-3-3 0,5 5 0,1 1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2:21.952"/>
    </inkml:context>
    <inkml:brush xml:id="br0">
      <inkml:brushProperty name="width" value="0.08571" units="cm"/>
      <inkml:brushProperty name="height" value="0.08571" units="cm"/>
    </inkml:brush>
  </inkml:definitions>
  <inkml:trace contextRef="#ctx0" brushRef="#br0">49 81 7255,'-2'14'95,"-3"-3"0,3-3 1,-5-2-1,1 5-33,1 3 1,-2 0 0,3-1 0,-1-3-186,1 3 1,3 1 0,1 2 107,0 0 1,0-5 0,0-1 3,0 3 1,1 1 0,5 0 42,4-3 0,-1-2 0,2-5 7,1 1 1,3 6-1,1-6 1,0-2-32,0-1 1,-6-2-1,1 0 1,2 0 21,1 0 0,2-2 12,0-3 1,0-2-1,-2-5-1,-3 1 1,-4 5 0,-5-4 47,3-3 1,-3-1 0,3-2-61,-3 0 0,-2 0 0,0 0 1,0 0-40,0 0 1,0 0 0,0 0 0,0 0 30,0 0 1,-5 0-1,-2 1-28,-2 5 1,3-3-1,-3 6 61,2-2 1,-3 4 0,3-4-63,-2 2 0,3 2 1,-4 5-1,-1-2-102,2-4 0,-5 5 0,3-5 72,-3 4 1,-2 2 0,0 0-1,1 2-69,5 4 0,-4-3 109,3 8 0,2-6 0,0 6 81,2 1 0,2-3 1,6 2 26,5 1 0,-5-3 0,7 0 0,-1 0-33,3 0 1,-1-5-1,2 1 1,0-1 92,-2 1 0,5-3 0,-3 3-224,3-3 0,2-2-83,0 0 0,-5 0 0,-1 0-146,3 0 0,-4 0-1439,1 0 1722,-6 0 0,10 0 0,-5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2:22.287"/>
    </inkml:context>
    <inkml:brush xml:id="br0">
      <inkml:brushProperty name="width" value="0.08571" units="cm"/>
      <inkml:brushProperty name="height" value="0.08571" units="cm"/>
    </inkml:brush>
  </inkml:definitions>
  <inkml:trace contextRef="#ctx0" brushRef="#br0">0 0 7829,'9'2'331,"-3"3"1,-5 4 0,-1 7-291,0 0 1,0-5 0,0 0 10,0 1 1,0 2 0,0 2-624,0 1 1,0-1 198,0 0 0,0 0 60,0 0 0,2-6 312,4 1 0,-5-7 0,6 3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2:22.943"/>
    </inkml:context>
    <inkml:brush xml:id="br0">
      <inkml:brushProperty name="width" value="0.08571" units="cm"/>
      <inkml:brushProperty name="height" value="0.08571" units="cm"/>
    </inkml:brush>
  </inkml:definitions>
  <inkml:trace contextRef="#ctx0" brushRef="#br0">193 225 7583,'9'0'347,"-2"-7"0,-8 5-543,-5-4 1,3 5 136,-8 1 0,0 0 0,-5 0 48,0 0 1,6 5-1,-1 2-18,-2 2 1,5-4-1,-1 6-53,1 2 0,-2-5 0,4 3-47,3 2 1,1 1 66,2 2 1,2 0 34,3 0 0,-1-7 1,6-2 53,3 0 0,1-5 1,2 3 5,0-3 0,-5-2 0,0 0 76,1 0 0,2 0 10,2 0 1,0-7-60,0-4 0,-5-1 0,-2-1 0,-2 3-5,-3-3 0,-2 4 0,-2-1 1,0-3 2,0-1 1,0-2-1,0 0 1,0 0-23,0 0 0,-2 0 0,-2 0 0,-1 0 11,1 0 0,-3 0 1,0-1-44,-2 1 1,0 0-1,-3 2 1,3 2 12,2 1 0,-6 6 0,3-4-60,-5 2 1,5 1-1,-1 6 1,0-2-108,2-3 1,-5 3-1,3-3-252,-3 3 0,-2 4 70,0 3 0,2-1 0,3 7 332,6 1 0,-4 2 0,0 2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2:23.676"/>
    </inkml:context>
    <inkml:brush xml:id="br0">
      <inkml:brushProperty name="width" value="0.08571" units="cm"/>
      <inkml:brushProperty name="height" value="0.08571" units="cm"/>
    </inkml:brush>
  </inkml:definitions>
  <inkml:trace contextRef="#ctx0" brushRef="#br0">49 96 7093,'-5'16'100,"-1"0"0,-1 1 0,4-1-115,-3 0 1,1 0-1,5 0 1,-2-2 35,-3-3 0,3 3 0,-3-3-39,3 3 1,2 2 0,2-2 0,1-1 40,3-3 1,1-4-1,-4 4 1,4 1 50,2-2 1,-3-2 0,4-5-54,3 3 0,1-3 0,2 3-14,0-3 0,-5-2 1,0 0 9,1 0 1,-3 0-1,2-2 0,1-3 0,1 1 0,-1-5 0,-3 1 49,-2-1 0,0 0 0,-3-4 0,1 3-15,-1-3 1,3-1 0,-2-2 0,-1 0 27,-2 0 1,-2-2-67,0-3 0,0 3 0,0-4-34,0 5 1,0 0-1,0 1 31,0 0 1,-8 0-1,-1 0-13,1 0 1,-5 6 0,6 1 0,-2 2-19,-3 3 0,-3-3 1,-1 2-52,0 1 0,0 2 1,0 2-70,0 0 1,0 2 140,0 3 1,2-1 0,3 7-9,6 1 1,3-3 0,2 2 25,0 1 0,0-3 0,2 2 149,3 1 1,-1-3-1,6 0-111,3-2 0,1 4 1,2-6-126,0-1 1,-5-2 0,0-2-305,1 0 0,2 0 44,2 0 1,0 0 328,0 0 0,0 0 0,0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2:24.312"/>
    </inkml:context>
    <inkml:brush xml:id="br0">
      <inkml:brushProperty name="width" value="0.08571" units="cm"/>
      <inkml:brushProperty name="height" value="0.08571" units="cm"/>
    </inkml:brush>
  </inkml:definitions>
  <inkml:trace contextRef="#ctx0" brushRef="#br0">81 1 7770,'-16'9'43,"7"5"0,2-5-164,0 0 1,5 5 50,-3-3 1,3 3 50,2 2 0,0 0 0,0 0 15,0 0 1,0-5 0,0 0 23,0 1 0,2-5 0,1 0 29,3 0 1,6-5 0,-3 5 0,2-1 20,-1-1 1,-4 0 0,4-5 16,3 0 0,1 0 0,2 0 27,0 0 1,-5-5-1,0 0 1,-1-1-8,-1-1 1,0 4 0,-5-8 0,3 0 41,2 2 0,-6-5 1,3 3 13,-5-3 1,-1-2-231,0 0 1,-7 2 0,-2 1 0,-1 4-119,-1 2 0,0 2 1,-5 3-131,0-3 1,-7 3 0,-2-3-112,0 3 0,2 2 426,7 0 0,-7 0 0,-2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2:25.041"/>
    </inkml:context>
    <inkml:brush xml:id="br0">
      <inkml:brushProperty name="width" value="0.08571" units="cm"/>
      <inkml:brushProperty name="height" value="0.08571" units="cm"/>
    </inkml:brush>
  </inkml:definitions>
  <inkml:trace contextRef="#ctx0" brushRef="#br0">1 0 7487,'9'0'-211,"5"0"345,-5 0 0,2 0 21,-1 0 1,-4 0-88,4 0 1,1 0-124,5 0 1,-5 0 0,-2 2-195,-2 3 0,0-3-159,-2 3 1,-3-1 94,3 1 1,-3-1 312,-2 7 0,-7-8 0,-2 4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2:25.245"/>
    </inkml:context>
    <inkml:brush xml:id="br0">
      <inkml:brushProperty name="width" value="0.08571" units="cm"/>
      <inkml:brushProperty name="height" value="0.08571" units="cm"/>
    </inkml:brush>
  </inkml:definitions>
  <inkml:trace contextRef="#ctx0" brushRef="#br0">0 0 7295,'16'8'598,"0"-7"-477,0 5 1,0-4-1053,0-2 931,0 0 0,0 7 0,0 2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2:32.408"/>
    </inkml:context>
    <inkml:brush xml:id="br0">
      <inkml:brushProperty name="width" value="0.08571" units="cm"/>
      <inkml:brushProperty name="height" value="0.08571" units="cm"/>
    </inkml:brush>
  </inkml:definitions>
  <inkml:trace contextRef="#ctx0" brushRef="#br0">241 1 8236,'-9'9'861,"-5"3"-902,3-7 1,2 6 0,0-4-24,2 2 0,-5-4-18,1 6 1,-3-6 0,-2 6 36,0 2 0,5-6 0,0 0 0,-1-2-2,-3 1 0,5 1 1,-1-4-40,-1 3 0,3 4-16,-2-4 0,7 1-29,-1-2 129,3-3 188,2 5-104,0-7 0,2 0-1,3 0 0,4 0 4,7 0 1,0 0-49,0 0 1,1 0 0,-1 0-2,0 0 0,-2 2 0,-2 1-29,-1 3 0,0-1 0,5-5-16,0 0 0,0 0-5,0 0 0,0 5-4,0 1 0,-5-1-35,-1-5 0,-6 2 1,3 1-47,0 3 27,-5-1 0,5-3 1,-7 3 0,0-1 10,0 7 0,0-1-10,0 6 0,-2-5 55,-3 0 0,1-2 0,-5 3 19,2-1 0,0-6 6,2 6 1,3-6 0,-3 6-6,3 1 0,-3-3 25,-1 2 23,1-8 87,5 12-62,0-14 131,0 14-111,0-14 1,2 8-85,3-3 0,-1-5 19,6 5 0,-4-4 14,4-2 0,1 0 0,5 0 16,0 0 0,-5 0 1,-2 1-1,0 3 105,-1 1 1,3 1 0,5-6-102,0 0 1,-5 0-1,0 0-107,1 0 1,-3 0 26,2 0 0,-6 5-754,6 0-906,-8 1 1674,4-6 0,-14-7 0,-2-2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2:32.999"/>
    </inkml:context>
    <inkml:brush xml:id="br0">
      <inkml:brushProperty name="width" value="0.08571" units="cm"/>
      <inkml:brushProperty name="height" value="0.08571" units="cm"/>
    </inkml:brush>
  </inkml:definitions>
  <inkml:trace contextRef="#ctx0" brushRef="#br0">1 1 7252,'0'9'-589,"0"-2"996,0-7-89,0 0 0,2-5 1,3-1-234,6 3 1,-2 1 0,1 2-2,3 0 0,1 0 0,2 0 36,0 0 0,-5 0 1,-1 0-52,3 0 1,1 5-1,0 2-86,-3 2 0,2 2 0,-6 3-234,2-3 1,-6 3 147,3-3 1,-5 3 45,-1 2 0,0 0 50,0 0 0,-5-5 0,-2-2 0,-2-2 1,-4-4 1,5 5-1,-3-3 1,-2 0 2,-1 2 0,-2-5 0,2 5 0,1-1-16,3-1 1,4 0-1,-4-5-132,-3 0 0,6 2-307,2 3-541,-4-3 999,7 5 0,-5-7 0,0 0 0,-2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3:28.849"/>
    </inkml:context>
    <inkml:brush xml:id="br0">
      <inkml:brushProperty name="width" value="0.08571" units="cm"/>
      <inkml:brushProperty name="height" value="0.08571" units="cm"/>
      <inkml:brushProperty name="color" value="#E71224"/>
    </inkml:brush>
  </inkml:definitions>
  <inkml:trace contextRef="#ctx0" brushRef="#br0">0 1 7830,'9'0'-28,"0"0"0,-4 0 0,6 0 1,3 0-1,2 0 0,1 0 1,-1 0-1,-2 2-303,-4 3 0,5-3 380,-5 3 1,5-1-1,1-1-6,0 3 1,0 4-1,0-3 1,2 0 1,3 1 0,-5 4 0,2-3 0,-6 2-49,1-1 1,-1 1 0,1 5-100,-3 0 135,-6 0-58,10 0 1,-12 0-221,3 0 257,-3 0-25,-2 0-73,0 0 66,0 0 11,0 0-3,0 0 1,0 1-44,0-1 33,0 0 75,0 0 0,0 0-51,0 0 1,0-6 0,0 1 88,0 2-82,0-6 62,0 7-59,-7-5-8,5 0 0,-7 3 0,6-5 0,-4 0 23,-2 1 1,3 2 23,-4-4-35,6 6-7,-10-10 5,5 12 1,-7-7 7,0 4 46,0 3 0,2-10 0,1 5-38,2-2 1,6-2 0,-4-3 26,2 3 9,2-3-170,-2 5 1,3-7-956,-7 0 1060,8 0 0,-11 0 0,5 0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2:33.429"/>
    </inkml:context>
    <inkml:brush xml:id="br0">
      <inkml:brushProperty name="width" value="0.08571" units="cm"/>
      <inkml:brushProperty name="height" value="0.08571" units="cm"/>
    </inkml:brush>
  </inkml:definitions>
  <inkml:trace contextRef="#ctx0" brushRef="#br0">145 1 6746,'-11'0'94,"0"0"1,1 5 0,-5 2 0,3 0-67,1 0 1,6 6 0,-6-4-1,0 1 4,2 1 1,-3 0-1,5 3-62,-2-3 1,5 3 0,-1-3 60,3 3 0,2 2 1,0 0 26,0 0 0,0-5 1,0-1 6,0 3 0,2-1 0,2 1 0,3-4 124,2-2 1,-4 4 0,6-4-124,1 2 0,1-4 0,-1 4 0,-1-2-140,1-3 1,-3-3 0,2-1-579,1 0 1,3 0-103,1 0 754,0 0 0,0-7 0,0-2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2:34.158"/>
    </inkml:context>
    <inkml:brush xml:id="br0">
      <inkml:brushProperty name="width" value="0.08571" units="cm"/>
      <inkml:brushProperty name="height" value="0.08571" units="cm"/>
    </inkml:brush>
  </inkml:definitions>
  <inkml:trace contextRef="#ctx0" brushRef="#br0">1 64 7388,'0'-10'62,"0"-1"0,0 6 0,2-4-29,3 2 0,-1 1 1,5 4-1,-1-1-5,1-2 1,-3-1 0,4 6 30,3 0 1,-4 0 29,1 0 1,1 2-82,5 3 1,-2-1-1,-1 5 21,-2-2 0,-6 4 1,4-4-151,-2 2 0,-2 1 0,-5 6 32,0 0 1,0-5 0,0 0 16,0 1 1,0-3 44,0 2 1,0 0 47,0 5-4,0-8 0,-1 0 24,-5-8-39,4 0 1,-5-2 16,7-4 0,0-2-16,0-8 1,0 0 0,0-1-2,0 1 1,0 6 0,2 1 0,2 0-4,1 0 0,2 4 1,-2-6-4,6-1 1,-2 3 19,2-2 0,-6 7 0,4-3 21,-2 0 1,6 5 12,-3-3 1,-1 3 0,2 2 33,1 0 1,3 0 0,1 0 40,0 0 0,-6 0 0,1 2-62,2 3 1,-1-1 0,0 5 0,-3 0 8,-1 0 1,2 1 0,-3 6-47,2 0 0,-5-5 0,1 0 0,-3 1-5,-2 2 1,0 3 0,0-1-11,0 0 1,0 0 0,0 0-246,0 0 1,-5 0 0,-3 0 0,1 0 233,0 0 0,-5 0 0,3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2:35.436"/>
    </inkml:context>
    <inkml:brush xml:id="br0">
      <inkml:brushProperty name="width" value="0.08571" units="cm"/>
      <inkml:brushProperty name="height" value="0.08571" units="cm"/>
    </inkml:brush>
  </inkml:definitions>
  <inkml:trace contextRef="#ctx0" brushRef="#br0">322 320 7866,'0'-11'319,"0"0"1,-2 8-338,-4-3 0,3 5 0,-6-1 0,0-2-30,0-1 1,4 0 0,-6 5-5,-1 0 0,-3 0 0,-1 0 44,0 0 0,0 5 0,2 2 0,2 0-39,1 0 0,0 6 0,-5-4-7,0 0 1,5 3-1,3-5 20,0 2 0,3-4 73,5 6 1,2 0 25,3 5 1,-1-2 0,6-3-1,1-4-43,-2 0 1,5-5 0,-3 3-16,3-3 1,-3-2 0,0 0 0,1 0-21,2 0 1,-3 0 0,0 0 48,1 0 0,2 0 33,2 0 1,-1-7 0,-3-2 16,-1 0 0,-6 0 1,4 4-6,-2-6 1,0 2 0,-3-2-2,1-1 1,1-2-1,-6-2-60,0 0 1,0 0 0,0 0-12,0 0 1,0 0 0,0 0-1,0-1-88,0 1 1,-7 0-1,-2 0-14,0 0 1,-6 2-1,5 2 1,-5 1 72,-1-2 0,0 5 0,0-3 0,0 0 25,0 2 0,0-3 0,0 5 0,0 0-14,0-1 0,0 1 0,0 4-119,0-3 1,0 1-1,0 3-280,0-3 0,5 3-51,1-3 0,6 5 459,-1 5 0,-4 4 0,0 7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2:36.110"/>
    </inkml:context>
    <inkml:brush xml:id="br0">
      <inkml:brushProperty name="width" value="0.08571" units="cm"/>
      <inkml:brushProperty name="height" value="0.08571" units="cm"/>
    </inkml:brush>
  </inkml:definitions>
  <inkml:trace contextRef="#ctx0" brushRef="#br0">1 49 6756,'0'-9'429,"2"-3"-362,3 6 1,2-1-1,5 4 11,-1-3 0,0 1-18,5 5 1,0 0 0,0 0-30,0 0 0,-5 0-49,-1 0 1,1 0-35,5 0 0,-7 7 0,-2 2-29,0 0 0,-5 0 1,3-4 12,-3 6 0,-2-2 0,2 0 19,3-2 0,-3 5 74,3-1 1,-3-2 1,-2 2 0,0-6 1,-2 4-8,-3-2 1,2 4 0,-6-4-43,2 2 1,-1-6 0,5 4-6,-3 0 75,1-5 87,5 5 5,0-7-5,0 0-26,7 0 1,2 0 78,7 0 1,0 0-153,0 0 1,0 0 0,0 0-355,0 0 0,-5 0-803,0 0 1121,-1 0 0,6 0 0,1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2:36.748"/>
    </inkml:context>
    <inkml:brush xml:id="br0">
      <inkml:brushProperty name="width" value="0.08571" units="cm"/>
      <inkml:brushProperty name="height" value="0.08571" units="cm"/>
    </inkml:brush>
  </inkml:definitions>
  <inkml:trace contextRef="#ctx0" brushRef="#br0">1 0 7188,'9'0'83,"-2"0"0,-7 2-51,0 3 1,0-1 0,0 7-1,0 1 1,0-3-1,0 2-18,0 1 0,0 2 0,0 2-58,0 0 1,0 0 27,0 0 1,2 0-1,1 1 3,3-1 0,-1 0 0,-5 0 12,0 0 0,0-6 0,2-1 37,3-2 38,-3 6 40,5-11 6,-7 5-28,0-7-151,0 0 169,7 0 1,-3 0 47,6 0 1,-4 0-1,4 0 21,3 0 0,-4 0-49,1 0 0,1 0-134,5 0 1,0 0 0,0 0-195,0 0 1,-5 0-633,0 0-277,-1 0 222,-1 0 885,-2 0 0,-7-7 0,0-2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2:37.044"/>
    </inkml:context>
    <inkml:brush xml:id="br0">
      <inkml:brushProperty name="width" value="0.08571" units="cm"/>
      <inkml:brushProperty name="height" value="0.08571" units="cm"/>
    </inkml:brush>
  </inkml:definitions>
  <inkml:trace contextRef="#ctx0" brushRef="#br0">1 32 6566,'16'0'514,"0"0"-436,0 0 1,-5 0-1,-1 0 1,3 0-46,1 0 1,2 0 0,0 0-132,0 0 1,-5-1-567,0-5 664,-1 4 0,-1-12 0,-2 5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2:37.282"/>
    </inkml:context>
    <inkml:brush xml:id="br0">
      <inkml:brushProperty name="width" value="0.08571" units="cm"/>
      <inkml:brushProperty name="height" value="0.08571" units="cm"/>
    </inkml:brush>
  </inkml:definitions>
  <inkml:trace contextRef="#ctx0" brushRef="#br0">47 65 7702,'0'-11'-454,"0"1"0,-7 1 441,-4-2 0,4 2 0,0 6 341,0-3-242,5 1 0,-3 5-48,10 0 1,-1 0-1,6 0-87,3 0 1,1 0 0,2 0 0,0 0-161,0 0 209,0 0 0,0 0 0,0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2:38.578"/>
    </inkml:context>
    <inkml:brush xml:id="br0">
      <inkml:brushProperty name="width" value="0.08571" units="cm"/>
      <inkml:brushProperty name="height" value="0.08571" units="cm"/>
    </inkml:brush>
  </inkml:definitions>
  <inkml:trace contextRef="#ctx0" brushRef="#br0">97 49 7569,'-9'-7'-397,"2"5"1,2-7 553,-1 4 0,-1 3-2,2-4 0,1 5-148,-6 1 0,-1 0-64,-5 0 1,7 1-43,4 5 52,3-4 37,2 5 0,0-6 2,0 5 0,7-4 1,4 3 15,3-3 0,2-2 0,0 0 0,0 0 7,0 0 1,0 0-1,0 0 1,0 0 3,0 0 1,6 0 0,1-2 0,0-2 4,0-1 1,0 0 0,-3 5 0,3 0-14,2 0 0,-4 0 0,6 0 0,0-2-1,-2-3 0,5 3 0,-3-4 0,3 5-20,2 1 0,5-2 0,1-2 0,-2-1 35,-3 1 0,-1 3 0,1 1 0,-1 0 0,0 0 0,0 0 1,0 0-1,0 0 11,0 0 0,-5 0 0,-2 0 0,-2 0 37,-4 0 1,-1 0-1,-2 0 103,0 0-335,0 0-371,-7 0 186,-2 0 0,-8 0 344,-5 0 0,-3 0 0,-7 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2:39.407"/>
    </inkml:context>
    <inkml:brush xml:id="br0">
      <inkml:brushProperty name="width" value="0.08571" units="cm"/>
      <inkml:brushProperty name="height" value="0.08571" units="cm"/>
    </inkml:brush>
  </inkml:definitions>
  <inkml:trace contextRef="#ctx0" brushRef="#br0">225 241 7254,'0'-9'-69,"-7"2"0,-2 7 80,-7 0 0,0 0 0,1 2 13,5 3 1,-5-1-28,5 6 1,-3 1 0,1 5-12,1 0 1,8-5-1,-5 0-3,1 1 0,6 2 1,-5 2-31,4 0 0,2 0 109,0 0 0,2-7 0,4-2 9,4 1 0,-1-7 1,2 5-41,1-5 1,3-1 0,1 0 13,0 0 1,-6-1 0,1-3 4,1-1 1,3-8 0,-1 3-15,-3-5 0,1 5 0,-7-1 0,1 0-6,1 2 1,-5-5 0,5 3 23,0-3 1,-5-2-1,3 0-47,-3 0 1,-2 0-1,0 0-12,0 0 1,0 5-1,0 1-7,0-3 0,0-1-2,0-2 0,-5 0 0,-3 2 15,-1 3 0,6-3 0,-4 5 0,1-2 14,1 0 1,-6 6 0,4-4 8,-2 2 0,-1-4 0,-6 6-29,0 1 1,5-3 0,0 2-98,-1 1 0,-2 3-63,-3 1 1,1 0 0,0 0-149,0 0 0,6 0-367,-1 0 680,0 7 0,-5 2 0,0 7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2:40.194"/>
    </inkml:context>
    <inkml:brush xml:id="br0">
      <inkml:brushProperty name="width" value="0.08571" units="cm"/>
      <inkml:brushProperty name="height" value="0.08571" units="cm"/>
    </inkml:brush>
  </inkml:definitions>
  <inkml:trace contextRef="#ctx0" brushRef="#br0">64 81 6665,'9'0'787,"-2"0"-839,-14 7 0,0 2 0,-5 5 32,1-3 1,7 3 0,-3-5 0,2 2 0,0-1 0,-2 1 0,3 5-40,-1 0 0,-1 0 0,6 0 44,0 0 1,2-5 0,3 0 2,6 1 1,-2-3 0,2 0-2,1-2 0,2 4 0,2-6 27,0-1 0,1-3 0,-1-1 18,0 0 0,0 0 0,0 0 59,0 0 1,-6-1 0,1-5-9,2-5 0,-6 3 0,0-1 0,-2 0-8,0 0 1,1 4 0,-4-6 14,3-2 1,-3-1 0,3-2-55,-3 0 0,-2 0 0,0 0 0,0 0-16,0 0 0,0 0 0,-2 0-40,-3 0 1,3 5-1,-5 0-27,0-1 0,3-1 0,-5 1 27,2 1 1,-5 8 0,3-4-14,0-1 1,-5 7 0,3-5-66,-3 5 0,3 1 1,0 0-34,-1 0 0,-2 0 0,-3 0 50,1 0 0,0 1 0,0 3 96,0 1 0,6 8 26,-1-3 0,7 5 0,-1 1 39,3 0 0,2-6 1,2-1-1,3-2 81,6-3 0,-2 3 0,2-2 0,1-1 31,2-2 1,2 3 0,0 1-129,1-3 0,-1-1 0,0-2 0,0 0-58,0 0 1,0 0-1,0 0 58,0 0 0,0-5-728,0-1 0,-2-1 132,-3 2 0,-2 3 532,-4-3 0,-3 10 0,5 4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3:39.683"/>
    </inkml:context>
    <inkml:brush xml:id="br0">
      <inkml:brushProperty name="width" value="0.08571" units="cm"/>
      <inkml:brushProperty name="height" value="0.08571" units="cm"/>
      <inkml:brushProperty name="color" value="#E71224"/>
    </inkml:brush>
  </inkml:definitions>
  <inkml:trace contextRef="#ctx0" brushRef="#br0">0 33 5802,'0'-11'607,"0"0"-144,0 8 106,0-5-155,0 8-46,0 0-364,8 8 0,-7-5 1,5 8-30,-5 1 0,5 3 1,-1 1-1,-1 0-19,-3 0 1,5 0 0,1 0 37,2 0 0,-6 0 1,3 0-1,-4 0 2,-2 0 0,5 0 1,0 0-26,-1 0 1,-1 0 4,3 0 1,-5-5 0,5-1 2,-4 3 1,-2-4-34,0 2 43,0-8 0,0 6 24,0-4 42,0-3-30,0 5 56,0-7 0,7 0 90,3 0 0,-1 0-17,2 0 0,0 0-73,5 0 0,0 0 0,0 0-35,0 0 1,0 0 0,0 0-56,0 0 1,0-5 0,0 0-87,0 1 0,0 2 1,0 2-419,0 0 106,-7 0 0,-2 2-141,-7 3 1,-2-3 547,-3 4 0,-4 2 0,-7 1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2:40.540"/>
    </inkml:context>
    <inkml:brush xml:id="br0">
      <inkml:brushProperty name="width" value="0.08571" units="cm"/>
      <inkml:brushProperty name="height" value="0.08571" units="cm"/>
    </inkml:brush>
  </inkml:definitions>
  <inkml:trace contextRef="#ctx0" brushRef="#br0">0 0 7486,'0'11'161,"0"0"1,0-1-1,0 6-112,0 0 1,0-5-1,0 0-186,0 1 1,0 2 123,0 3 0,0-1 1,2-2-1235,3-4 1247,-3 5 0,5-13 0,-7 5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2:41.270"/>
    </inkml:context>
    <inkml:brush xml:id="br0">
      <inkml:brushProperty name="width" value="0.08571" units="cm"/>
      <inkml:brushProperty name="height" value="0.08571" units="cm"/>
    </inkml:brush>
  </inkml:definitions>
  <inkml:trace contextRef="#ctx0" brushRef="#br0">16 48 7376,'-8'0'-377,"0"-1"344,8-5 0,0 3 33,0-8 1,6 6-1,1-4 11,2 2 1,2 1 67,5 6 1,0 0-46,0 0 0,-6 2-33,1 3 0,-7-1 1,1 7-2,-3 1 1,-2-3 0,0 2-11,0 1 0,-2 1 0,-2-1-22,-1-1 1,-2-2-1,3 3 1,-3-3-28,-2-2 1,4 6 44,-6-3 1,6-2-1,-4-1 18,2 0 1,0-5 34,1 3 169,5-3 67,-7-2-110,8 0 1,8 0-41,2 0 1,-1 0 8,2 0 1,0-6-65,5 1 1,0 0-75,0 5 1,0 0-210,0 0 1,0 0-259,0 0 5,-7 0 147,-2 0 1,-7-2 318,0-3 0,0-4 0,0-7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2:41.932"/>
    </inkml:context>
    <inkml:brush xml:id="br0">
      <inkml:brushProperty name="width" value="0.08571" units="cm"/>
      <inkml:brushProperty name="height" value="0.08571" units="cm"/>
    </inkml:brush>
  </inkml:definitions>
  <inkml:trace contextRef="#ctx0" brushRef="#br0">1 0 7002,'16'0'111,"0"0"-34,0 0 0,-5 0 7,-1 0 1,-4 0-1,4 0 0,-4 0-372,4 0 190,-6 0 0,10 0-543,-3 0 54,-4 0 587,0 0 0,0 0 0,2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2:42.188"/>
    </inkml:context>
    <inkml:brush xml:id="br0">
      <inkml:brushProperty name="width" value="0.08571" units="cm"/>
      <inkml:brushProperty name="height" value="0.08571" units="cm"/>
    </inkml:brush>
  </inkml:definitions>
  <inkml:trace contextRef="#ctx0" brushRef="#br0">1 1 7291,'16'8'169,"0"-2"1,-6-4 0,1-2-54,2 0 0,-4 5 0,1 0 108,3-1 1,-4-2-851,1-2 474,1 7 152,-2-5 0,5 12 0,-5-5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2:52.574"/>
    </inkml:context>
    <inkml:brush xml:id="br0">
      <inkml:brushProperty name="width" value="0.08571" units="cm"/>
      <inkml:brushProperty name="height" value="0.08571" units="cm"/>
    </inkml:brush>
  </inkml:definitions>
  <inkml:trace contextRef="#ctx0" brushRef="#br0">257 1 8229,'9'1'136,"-4"5"1,-8-3 0,-4 6-152,-2-2 1,-2 4-1,-5-4-17,0 2 0,2-4 0,1 4 0,2-2-38,-1-3 1,-2 5-1,-2 0 60,0 0 0,0 3 0,0-6 1,1-1-86,5 2 0,-3-3 0,6 4 87,-2 0 0,0-1 13,-2-2 49,4-3-29,7 12-20,0-12 1,0 7 69,0-4 0,7-3-22,4 3 1,-2-3-1,2-2-12,1 0 1,-3 0 0,2 0 0,1 0 8,3 0 1,-5 0 0,1 0-44,1 0 1,-3 0 0,2 0-10,2 0 1,-5 0-1,3 0 1,0 2-25,-2 3 0,5-3 17,-3 3 0,3-3 7,2-2 1,0 0-60,0 0 0,-5 5-16,-1 1 51,-6-1 21,3 2 0,-9-3-8,-3 6 1,-2-4 0,-6 3-7,3-2 1,4 4-1,-4-4-45,-3 2 0,4-4 1,-1 4 31,-3-2 1,4 4-1,0-4 1,0 0-42,0 0 0,4 4 0,-6-4 20,-1 2 0,5-4 1,0 4 59,0-2 0,3 6-15,-7-3 0,8-1 115,-3 2-72,5-8 0,2 5 1,3-7-4,1 5 1,2-4 11,-1 3 0,-3-3 0,6-1 21,-2 5 0,6-4 0,-2 3 35,3-3 1,2-2-1,0 0-29,0 0 0,7 1 0,2 3 77,0 1 0,-2 1 1,-7-6 6,0 0 1,0 0-149,0 0 0,0 0-337,0 0-52,-7 7 0,0-5-844,-4 3 1226,-3-3 0,5-9 0,-7-2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2:53.090"/>
    </inkml:context>
    <inkml:brush xml:id="br0">
      <inkml:brushProperty name="width" value="0.08571" units="cm"/>
      <inkml:brushProperty name="height" value="0.08571" units="cm"/>
    </inkml:brush>
  </inkml:definitions>
  <inkml:trace contextRef="#ctx0" brushRef="#br0">17 1 6468,'-9'0'400,"2"0"1,9 0-237,3 0 1,-1 0-53,6 0 0,1 0 0,5 0-24,0 0 1,0 0 0,0 0-21,0 0 1,0 0-1,0 2-75,0 3 0,0-3 0,-1 5-42,-5 0 1,5-3 24,-5 6 0,-1-1 1,0 4-11,-2-3 1,-1-4 0,-5 3 0,3 0-7,1-1 1,1-2-1,-8 3-3,-4-2 1,3 4 0,-8-4 3,-1 2 1,3-6 0,-2 3-1,-1-5-50,-3-1 0,-1 6 0,0-1 28,0-1 0,0 3 0,0-2-177,0-1 0,0-3-64,0-1-170,7 7 472,2-5 0,7 5 0,0-7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2:53.521"/>
    </inkml:context>
    <inkml:brush xml:id="br0">
      <inkml:brushProperty name="width" value="0.08571" units="cm"/>
      <inkml:brushProperty name="height" value="0.08571" units="cm"/>
    </inkml:brush>
  </inkml:definitions>
  <inkml:trace contextRef="#ctx0" brushRef="#br0">145 1 7242,'-11'2'120,"1"1"-103,-3 2 0,6 3 0,0-5 19,0 2 1,3 3 19,-7-3 0,1 4-60,-6 7 1,5-2 0,2-1 0,0-4 20,0-2 1,6 5 0,-3-1-5,5 3 1,1 2 0,0 0 56,0 0 0,0-5 0,0 0 17,0 1 0,0-3 0,1 0-26,5-2 1,3 0-1,7-3-155,0 1 0,0 0-189,0-5 1,0 0 0,0 0-317,0 0 0,-5 0 599,-1 0 0,1-7 0,5-2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2:54.309"/>
    </inkml:context>
    <inkml:brush xml:id="br0">
      <inkml:brushProperty name="width" value="0.08571" units="cm"/>
      <inkml:brushProperty name="height" value="0.08571" units="cm"/>
    </inkml:brush>
  </inkml:definitions>
  <inkml:trace contextRef="#ctx0" brushRef="#br0">0 64 7072,'6'-10'29,"1"1"-64,2 2 1,-4 1 0,6 6 25,1 0 1,2 0 145,2 0 0,0 0-62,0 0 0,-5 0 0,-2 2-8,-2 3 0,0-1-61,-1 7 1,1-1-1,3 6-11,-4 1 1,-4-7 0,-1-1 0,3 0-45,1 0 1,1-4-54,-6 6 0,0 0 8,0 5 33,0-7 63,-8-2 1,5-7 81,-8 0-62,8 0 1,-4-2-11,7-3 1,0 1-10,0-7 0,0 1 0,1-5 4,5 5 1,-5-5 0,7 7 20,-1-1 0,-6-6 0,7 6-12,-1 1 1,-5-1 0,5 5-1,-2-3-7,0-2 0,2 5 0,-3-3 0,3 2-5,2 0 0,-4-2 67,6 1 0,0 4 12,5-3 0,0 3-33,0 2 1,-5 0 17,-1 0 1,1 0-32,5 0 1,-2 2-1,-1 2 1,-4 3-16,-2 2 0,0-4 1,-4 6-10,3 1 1,1-3 0,-4 2-94,3 1 1,-1 3 44,-5 1 1,0-6-380,0 1 1,-7-8-32,-4 3 1,2-4 444,-1-2 0,6 0 0,-3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2:55.122"/>
    </inkml:context>
    <inkml:brush xml:id="br0">
      <inkml:brushProperty name="width" value="0.08571" units="cm"/>
      <inkml:brushProperty name="height" value="0.08571" units="cm"/>
    </inkml:brush>
  </inkml:definitions>
  <inkml:trace contextRef="#ctx0" brushRef="#br0">65 33 5923,'0'9'286,"-7"5"0,3-12-282,-6 3-5,-1-3 0,0-7 36,0-1 0,8-6-14,-2 1 0,8 2 0,4 0-17,2 2 1,-4 2-1,6 5 32,2 0 1,-4 0-1,1 0 56,3 0 0,-4 0 0,1 0 1,3 0 1,-4 0-1,1 2 63,3 3 1,-6-1-151,-2 6 0,2 1-55,-1 5 1,-3 0 0,-6 0-29,-3 0 0,-6 0 0,3 0 43,0 0 0,-5-5 0,3 0-37,-3 1 0,3-3 49,1 2 1,1-6 0,-4 4-1,3 0 16,-3 0 0,4-6 19,-2 3 7,8 3-7,-4-8 0,9 7 8,3-8 1,-2 0 0,8 0 11,2 0 0,1 0 0,2-2 37,0-4 0,0 5 0,0-5 1,0 5 59,0 1 1,0 0 0,0 0 0,0 0 20,0 0 0,0 0 1,0 0-54,0 0 0,-5 0-29,0 0-497,-1 0-598,6 0 1026,-7 0 0,-2 0 0,-7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04.205"/>
    </inkml:context>
    <inkml:brush xml:id="br0">
      <inkml:brushProperty name="width" value="0.08571" units="cm"/>
      <inkml:brushProperty name="height" value="0.08571" units="cm"/>
    </inkml:brush>
  </inkml:definitions>
  <inkml:trace contextRef="#ctx0" brushRef="#br0">1 0 6855,'9'0'270,"-2"0"192,-7 0 54,0 0-404,7 7 29,-5-5 1,12 5 2,-3-7 1,-2 0-21,1 0 0,1 0-82,5 0 1,-5 0-103,0 0-110,-1 0 0,1 0-340,0 0-689,-8 0 289,4 0 910,-7 7 0,0-5 0,0 5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3:39.987"/>
    </inkml:context>
    <inkml:brush xml:id="br0">
      <inkml:brushProperty name="width" value="0.08571" units="cm"/>
      <inkml:brushProperty name="height" value="0.08571" units="cm"/>
      <inkml:brushProperty name="color" value="#E71224"/>
    </inkml:brush>
  </inkml:definitions>
  <inkml:trace contextRef="#ctx0" brushRef="#br0">1 49 7367,'16'0'14,"-6"0"0,1 0 26,1 0 0,3 0 1,1 0-1,0 0-23,0 0 1,0 0-1,0 0 1,0 0 7,0 0 1,0 0 0,0 0-158,0 0 0,0 0 0,0-2-387,0-3 0,-2 1 519,-3-7 0,-4 1 0,-7-6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04.481"/>
    </inkml:context>
    <inkml:brush xml:id="br0">
      <inkml:brushProperty name="width" value="0.08571" units="cm"/>
      <inkml:brushProperty name="height" value="0.08571" units="cm"/>
    </inkml:brush>
  </inkml:definitions>
  <inkml:trace contextRef="#ctx0" brushRef="#br0">0 0 7558,'5'11'-188,"1"0"0,1-8 430,-2 3 1,-1-5 0,5 1-38,-2 3 0,5-3-191,-1 4 0,-2-5 1,2-1-143,1 0 0,2 0 0,2 0-1022,0 0 1150,-7 0 0,13 0 0,-4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06.781"/>
    </inkml:context>
    <inkml:brush xml:id="br0">
      <inkml:brushProperty name="width" value="0.08571" units="cm"/>
      <inkml:brushProperty name="height" value="0.08571" units="cm"/>
    </inkml:brush>
  </inkml:definitions>
  <inkml:trace contextRef="#ctx0" brushRef="#br0">433 0 7105,'9'0'-162,"-2"0"229,-7 0 1,-7 0 74,-4 0 1,2 0 15,-1 0 1,-1 0-177,-5 0 53,0 0 0,5 0 44,0 0-90,8 0 0,-11 0 80,3 0-67,4 0 1,-7 0 0,5 2-69,0 3 0,-6-3-32,5 3 2,-4-3 0,-2 3 77,-1 1 1,9 1-1,0-4 21,1 3 1,4-1 0,-6-3 46,2 3 1,0-1-1,3 7 131,-1 1 0,-2-3-132,1 2 1,4-1-15,-3 6 1,3 0-1,2 0-75,0 0 1,0-5-1,0 0 44,0 1 0,0 3 0,0 1 31,0 0 0,0 0 0,0 0-21,0 0 1,0 0 0,0 0 6,0 0 1,-1 0 0,-3 0-44,-1 0 1,-1 0 0,6 0 10,0 0 0,0 5 0,0 1 20,0-3 1,-5-1 0,0-2 0,1 0-13,2 0 0,2 0 0,0 0-11,0 0 0,0 0 0,0 0 0,0 1 7,0-1 1,0-6 0,0 1 0,0 1 18,0 3 0,0 1 0,0 0 67,0 0 0,0 0 1,0 0-11,0 0 1,0 0-1,0 0-18,0 0 1,0 0-1,0 0-77,0 0 0,0 0 0,0 0 0,0 0 23,0 0 0,0-5 0,0 0 0,0 1 8,0 2 1,0 2 0,0 0 105,0 0 1,0 0 0,0 0-65,0 1 1,0-1 0,0 0-19,0 0 1,0-6 0,0 1 0,2 1 4,3 3 1,-3-5 0,3 1 0,-3 2-27,-2 1 0,0 2 1,0 0-9,0 0 0,0 0 0,0 0 1,0 0 30,0 0-14,0 0 4,0 0-83,0 0 0,0 0 80,0 0-16,0 7 8,0-5-6,-7-2 2,5-1 0,-5-7-211,7 8 194,0 1 6,0-1 13,0 0-14,0 0-8,0 0 5,0-7-9,0 5-73,0-5 78,0 7 1,0 0-103,0 0 102,0-7 3,-7 5 67,5-5-76,-5 0 8,7 5-17,0-5 87,0 7-74,0 0 0,0-7-96,0 5 100,0-5-9,0 7 5,0 0-57,-7-7 56,5 12-6,-5-17 9,7 25-66,0-19 59,0 13 1,-7-7-23,5 0 13,-5 1 12,7-1-54,0 0-68,0 7 103,-7-5-9,5 5 104,-5-7-85,7 0-19,0 0 14,0 0 141,-7 0-135,5 0-10,-5 0 21,7 0-18,0 0 24,0 0 0,0 0 124,0 0-131,0 0 22,0 0-17,0 0 20,0 0-13,0 0 1,0 0 23,0 0 0,0 0 0,0 0 25,0 1 1,0-1-1,0 0 1,0 0 11,0 0 1,0 0 0,0 0-27,0 0 1,-5 0 0,-1 0-1,3 0 22,1 0 0,2 0 0,0 0-47,0 0 1,0 0 0,0 0-1,0 0-4,0 0 0,0 0 0,0 0 1,0 0 5,0 0 1,0 0 0,0 0 0,0 0-3,0 0 0,0 0 0,0 0 1,0 1-13,0-1 1,0 0 0,0 0 0,0 0 6,0 0 1,5 0 0,1 0-28,-3 0 1,-1 0-1,-2 0 26,0 0 1,5 0 0,1 0 18,-3 0 0,-1 0 0,-2 0 5,0 0 1,0 0 0,0 0 8,0 0 0,-2 6 0,-1-1-27,-3-1 1,1-3 0,5-1 0,0 0-1,0 1 0,0-1 1,0 0-27,0 0 0,0-6 1,0 1-66,0 1 0,2 3 54,3 1 1,-3 0-3,3 0 0,-3-5 61,-2-1 1,2-6 0,1 3 169,3 0-77,-1-5 0,-5 7-73,0-4 1,2-3-129,3 3 0,-3-1-227,3 1 254,-3-3 1,0 7 75,3-4-55,-3-3 1,7 5 241,-4-7 0,-1 5-168,7 1 0,-8 1-68,2-2 1,-1-3-28,1 3 1,-1-3 63,7-2 1,-6 0 55,6 0 0,-6 0 18,6 0 1,-1 0 72,6 0 1,0 0-145,1 0 0,-1 0 1,0 0-1,0 0-373,0 0 0,0 0 1,0-2-1,2-3 359,3-6 0,4-3 0,7-2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08.195"/>
    </inkml:context>
    <inkml:brush xml:id="br0">
      <inkml:brushProperty name="width" value="0.08571" units="cm"/>
      <inkml:brushProperty name="height" value="0.08571" units="cm"/>
    </inkml:brush>
  </inkml:definitions>
  <inkml:trace contextRef="#ctx0" brushRef="#br0">0 17 7194,'0'-9'512,"0"2"-223,0 7-136,0 0 0,0 7-78,0 4 1,0-3-1,0 3-44,0 2 0,0 1 0,0 2 29,0 0 1,0 0 0,0 0-132,0 0 0,6 0 0,-1 0 0,-2 0-15,-1 0 0,0-5 0,2 0-246,1 1 0,0 2-65,-5 2-533,0 0 930,0-7 0,-7-2 0,-2-7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09.094"/>
    </inkml:context>
    <inkml:brush xml:id="br0">
      <inkml:brushProperty name="width" value="0.08571" units="cm"/>
      <inkml:brushProperty name="height" value="0.08571" units="cm"/>
    </inkml:brush>
  </inkml:definitions>
  <inkml:trace contextRef="#ctx0" brushRef="#br0">0 49 7191,'2'9'281,"2"-2"-175,1 0 0,2-5 1,-3 5-31,1 0 1,6-4 0,-4 6 0,2 0-23,3 0 1,-3-4-1,2 4 1,-1 0-145,-1 0 1,6-3-1,-5 4 45,5 3 0,1-4-21,0 1 51,0-6 0,0 8 0,0-5 0,0 1 2,0-1 1,-6 3 0,1-4 0,2-1 8,1 2 1,2-3 0,0 5 4,0-2 1,0 3 0,0-4-45,0-3 0,0 5 17,0-3 20,-7 7 0,5-8 0,-3 5-23,3-2 8,-5-2 56,-2 2 14,0-5-15,2 5-35,0 0 0,0-5 85,-3 4 37,-5-5 58,6-1-145,-7 0 782,0 0-660,0-7-118,0 5 0,0-12 0,0 4 0,0 1-1,0-2-72,0 7 1,0-10 71,0 3 1,0-3 7,0-2 1,0 0-1,0 0-16,0 0 0,0 5 0,0 1 0,0-3 11,0-1 1,0 3-1,0 1 1,0-3-6,0-1 1,0 3 0,0 0-43,0-1 1,0-2 0,0-2-94,0 0 1,0 5-524,0 0 356,0 8 0,-1-4-169,-5 7 1,3 0 435,-8 0 0,0-8 0,-5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15.029"/>
    </inkml:context>
    <inkml:brush xml:id="br0">
      <inkml:brushProperty name="width" value="0.08571" units="cm"/>
      <inkml:brushProperty name="height" value="0.08571" units="cm"/>
    </inkml:brush>
  </inkml:definitions>
  <inkml:trace contextRef="#ctx0" brushRef="#br0">306 1 8235,'-11'0'157,"0"0"-179,-1 0 1,-2 5-1,-3 0 1,3 1-26,4 1 1,-10-3-1,4 4 1,-2 1 3,0 0 1,2-3 0,0 2 0,0 1 19,0 0 0,5-3 1,1 3 12,-3-2 1,-1 3-3,-2-4-3,7 6 0,2-8-113,7 6 103,0-6 1,2 3 0,3-7 0,6 0 16,3 0 1,4 0 0,1 0 9,3 0 1,-1 0 0,-5 0-1,0 0 33,0 0 1,0 5-1,0 1 1,0-3-23,0-1 0,0-2 0,1 0 0,-1 2-18,0 3 0,-6-3 0,1 3 15,1-3 1,-4 0-22,-3 3 0,-3-1 16,-2 7 0,-2-6 0,-3 6-3,-6 1 0,-3-3-16,-2 2 0,0-6 1,0 4 8,-1-2 0,7 4 0,-1-4-26,-1 2 0,3-6 0,0 5 0,0-3 3,0 0 0,-2 6 0,-3-4 10,3 2 0,2-4 24,4 6 1,-2-6 19,-4 6 128,4-7-10,7 10 0,2-12 33,3 3 0,4 2 0,7-2-35,0-1 1,0-2-1,0-2 1,0 0 1,0 0 1,0 2 0,0 1-1,1 2-39,-1-1 1,0-2 0,0-2 0,0 0-127,0 0 1,-6 5 0,1 0-250,2-1 1,1-2-90,2-2 1,-5 0-538,-1 0 896,-6 0 0,3-7 0,-7-2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15.457"/>
    </inkml:context>
    <inkml:brush xml:id="br0">
      <inkml:brushProperty name="width" value="0.08571" units="cm"/>
      <inkml:brushProperty name="height" value="0.08571" units="cm"/>
    </inkml:brush>
  </inkml:definitions>
  <inkml:trace contextRef="#ctx0" brushRef="#br0">0 0 7494,'16'0'23,"0"0"49,0 0 0,1 5 1,-1 1 5,0-3 0,0-1 1,0-2 66,0 0 0,-6 0 0,1 2-68,2 3 0,1-1-64,2 6 0,-2 1 0,-1 3 19,-3-3 0,-6 3 1,3-5-1,-2 2-37,1 0 1,-1-6 0,-5 6-52,0 1 1,0-3 0,-2 0-19,-3-2 1,1 4 0,-6-6 0,-1 1-35,2 1 0,-5-6 1,3 5-1,-3-4 44,-2-2 0,0 0 1,0 0-1,0 0-19,0 0 0,0 0 0,0 0-83,0 0 0,5 0-220,0 0 0,8-2 386,-3-4 0,-3-2 0,0-9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15.846"/>
    </inkml:context>
    <inkml:brush xml:id="br0">
      <inkml:brushProperty name="width" value="0.08571" units="cm"/>
      <inkml:brushProperty name="height" value="0.08571" units="cm"/>
    </inkml:brush>
  </inkml:definitions>
  <inkml:trace contextRef="#ctx0" brushRef="#br0">225 1 7499,'-10'0'-103,"-1"0"1,0 0 216,-5 0 0,6 0 0,-1 0-74,-2 0 0,4 2 0,-1 1-28,-3 3 1,-1 4 0,0-3-1,1 1 25,3-1 0,4 5-36,-4-1 0,1 3 0,-4 2 71,3 0 1,6 0-1,-1 0 3,3 0 0,2 0 1,0 0 25,0 0 0,2-5 0,1 0 4,3 1 0,6-3 1,-1 0-51,3-2 1,-3 4 0,-1-6 0,3-1-392,1-2 1,-3-2-1,-1 0 1,3 0 335,1 0 0,9-8 0,2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16.574"/>
    </inkml:context>
    <inkml:brush xml:id="br0">
      <inkml:brushProperty name="width" value="0.08571" units="cm"/>
      <inkml:brushProperty name="height" value="0.08571" units="cm"/>
    </inkml:brush>
  </inkml:definitions>
  <inkml:trace contextRef="#ctx0" brushRef="#br0">1 65 7655,'1'9'167,"5"-4"-40,-5-3 1,8-8-89,-3 1 1,-5-2-1,7 3 13,-1-1 1,-6-2-1,7 3 39,-1-1 0,2 0-46,7 5 1,0 0 0,0 0-18,0 0 0,0 0 1,0 0-34,0 0 1,0 0-1,-2 1 1,-1 3 15,-3 1 1,-1 2 0,4-3 0,-4 3-74,-2 2 1,3-4 0,-2 4 0,-1 0-36,0 0 1,-2-4 0,-3 6-124,3 2 1,-3-5 118,3 3 0,-3-6 46,-2 6 1,-7-7 68,-4 1 0,2-3-40,-1-2 1,-1 0 31,-5 0-5,0 0 0,7-7 49,4-4 0,3 2 1,2-2 0,0-1 0,0 3 1,2 0-1,1 0-17,3 0 1,6-1 0,-1-5-10,3 5 1,-3-3-1,-1 6 5,3-2 1,-4 6-1,0-4 32,-2-1 1,5 7-10,-1-5 1,3 4 0,2 2-11,0 0 0,-5 0 1,0 0 33,1 0 1,1 2 0,-1 2-29,-1 1 0,-2 2 1,3-3-31,-1 1 0,-2 8 0,3-4-62,-1-1 1,-7 7 0,1-5-47,-3 5 1,-2-5 0,0 1-96,0 2 0,0-5 58,0 3 1,-2-2 0,-3 2-357,-6-6 482,-3-3 0,-2-2 0,0 0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11.645"/>
    </inkml:context>
    <inkml:brush xml:id="br0">
      <inkml:brushProperty name="width" value="0.08571" units="cm"/>
      <inkml:brushProperty name="height" value="0.08571" units="cm"/>
    </inkml:brush>
  </inkml:definitions>
  <inkml:trace contextRef="#ctx0" brushRef="#br0">296 0 6970,'9'0'187,"-2"0"1,-5 0 162,4 0-389,-5 0 88,6 0 1,-8 2-116,-5 4 0,3-5 0,-8 5 74,-1-4 0,3-2 1,-2 1-1,-2 3-16,-1 1 1,-2 2-1,0-3 37,0 1 1,0 1-1,0-5 1,0 3-16,0 1 0,5 2 0,1-3-9,-3 1 0,-1 6 1,-2-4-21,0 2 1,5-5 0,2 3-55,2 0 1,-4-4 37,6 8 1,-2-7-22,2 1 1,5-3 33,0-2 0,1 2 0,10 1 5,2 2 1,1 1 0,2-6 0,0 0 13,0 0 0,0 0 1,0 0-1,2 0 54,3 0 1,-3 0-1,3 2 1,-3 1 10,-2 3 1,0-1 0,0-5-62,0 0 0,-5 0 0,-2 2 0,0 1-79,0 3 0,-6 1 50,3-2 0,-6-3 0,-4 5-18,-1 0 0,-8-5 0,4 5 0,-1-2 3,-1 1 0,0 1 1,-5-2 14,0 6 0,0-2 6,0 1 1,0-1 0,2 4 0,1-4 10,3-2 1,1 0 0,-4-3 0,4 3-8,2 2 1,-5-4 11,1 6 32,4-8-26,0 11 0,9-12-1,3 4 1,-1-5-5,6-1 0,-4 0 0,4 2 97,3 3 1,1-3 42,2 4 1,0-5 0,0-1-74,0 0 1,-5 0-1,0 0 1,1 0-2,2 0 0,-3 0 0,0 0 0,1 0 44,2 0 1,2 2-1,0 2 3,0 1 0,0 0 0,1-5 8,-1 0 0,0 6 32,0-1 0,-6 0-951,1-5-791,-7 0 1590,3 0 0,-7-7 0,0-2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12.179"/>
    </inkml:context>
    <inkml:brush xml:id="br0">
      <inkml:brushProperty name="width" value="0.08571" units="cm"/>
      <inkml:brushProperty name="height" value="0.08571" units="cm"/>
    </inkml:brush>
  </inkml:definitions>
  <inkml:trace contextRef="#ctx0" brushRef="#br0">32 1 7427,'11'0'-153,"0"0"1,-6 0 0,6 0 271,1 0 1,-3 0 0,2 0-21,1 0 1,-3 0 0,2 0-20,1 0 0,3 0 1,-1 2-74,-4 3 1,5-2 19,-5 8 0,3-6 0,-2 6 0,-4 0-157,0-2 1,-5 5 0,5-5 57,0 0 1,-5 5 0,3-3 62,-3 3 1,-4-5 0,-2-2-1,-3-2 8,-2 1 0,-1 4 0,-6-4 1,0-3 1,0 4-1,0-1 1,0-3 11,0-1 0,-1-2 1,1 0-26,0 0 0,0 0 0,0 2-91,0 3 1,0-3-406,0 3 197,7-3 312,2-2 0,7-7 0,0-2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3:40.200"/>
    </inkml:context>
    <inkml:brush xml:id="br0">
      <inkml:brushProperty name="width" value="0.08571" units="cm"/>
      <inkml:brushProperty name="height" value="0.08571" units="cm"/>
      <inkml:brushProperty name="color" value="#E71224"/>
    </inkml:brush>
  </inkml:definitions>
  <inkml:trace contextRef="#ctx0" brushRef="#br0">1 0 5998,'16'0'626,"-6"0"1,1 0 0,1 0-590,3 0 0,1 0 1,0 2-1,0 2-168,0 1 1,2 0 0,1-5 0,3 0 130,-3 0 0,6 0 0,0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12.614"/>
    </inkml:context>
    <inkml:brush xml:id="br0">
      <inkml:brushProperty name="width" value="0.08571" units="cm"/>
      <inkml:brushProperty name="height" value="0.08571" units="cm"/>
    </inkml:brush>
  </inkml:definitions>
  <inkml:trace contextRef="#ctx0" brushRef="#br0">145 1 6937,'-9'7'319,"0"-4"-300,4 8 1,1-8 0,-5 5 18,2-1 1,-3-4-1,3 6 1,-1 0 15,1 0 0,-5 2 0,3 5-11,0 0 1,-3-6-1,6 1 1,1 2 27,-2 1 0,5-3 1,-3-1-19,3 3 0,2 1 1,0 2 51,0 0 1,0 0-3,0 0 0,7-2 0,4-1-59,3-2 0,0-6 1,-1 4-1,-3-2-111,3-4 1,1 1 0,2 0-272,0 1 0,0 0 0,0-5 338,0 0 0,0-7 0,0-2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13.381"/>
    </inkml:context>
    <inkml:brush xml:id="br0">
      <inkml:brushProperty name="width" value="0.08571" units="cm"/>
      <inkml:brushProperty name="height" value="0.08571" units="cm"/>
    </inkml:brush>
  </inkml:definitions>
  <inkml:trace contextRef="#ctx0" brushRef="#br0">33 80 7497,'-11'0'-108,"0"0"255,8 0 0,-4-2-115,7-3 1,0 2-62,0-8 1,5 5-42,0-4 0,8 6 60,-3-1 0,-1 3-22,2 2 1,0 0 0,5 0 33,0 0 0,-6 0 0,1 2 33,2 3 0,1 2 1,0 6-16,-3-2 1,1-6 0,-5 4-5,2-2 1,-5 5-27,1-1 1,-1 2 0,-1-1-170,3-1 1,-1-6-113,-5 6 227,-7-1 0,3-1 54,-6-3 0,4-5 97,-4-1 0,4 0-28,-4 0 0,6-7-46,-1-3 0,3-5-3,2-1 0,0 0 1,2 0-38,3 0 0,-1 2 1,4 2-1,1 1 24,0-2 0,-3 4 6,4-1 0,1 4 0,5-2-2,0 0 1,-5 3 0,-1 5 17,3 0 1,-4 0-1,2 0 41,1 0-57,2 0 125,-5 0 0,5 0-50,-3 0 0,-2 0 0,2 2 1,1 1 89,2 3-129,2-1 13,-7 2 0,6-5-71,-5 3 1,-1 2 0,0 1 43,-2 0 7,6-4 1,-11 10 0,5-3 43,0 3-174,-5-5 1,5 5 0,-7-3-35,0 3 126,0-5 8,0 6-13,0-7-74,0 8 75,0 1 5,0-1-143,0-8 0,-6 7 20,1-5 107,-7 5-335,10-6 1,-12 3 355,3-7 0,-3 8 0,-2-4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17.833"/>
    </inkml:context>
    <inkml:brush xml:id="br0">
      <inkml:brushProperty name="width" value="0.08571" units="cm"/>
      <inkml:brushProperty name="height" value="0.08571" units="cm"/>
    </inkml:brush>
  </inkml:definitions>
  <inkml:trace contextRef="#ctx0" brushRef="#br0">257 1 8356,'0'11'411,"0"-1"0,0-4-569,0 4 0,-7-4 0,-4 2 52,-3 0 0,-2 2 1,0-3-1,0 1 6,0-1 1,0 3-1,0-2 1,0 0-86,0 5 0,0-4 96,0 1 1,0-4-1,0 3 1,1 0-32,5 0 0,3-4 112,7 6 50,0-8 1,7 4 0,3-7 52,5 0 1,1 0 0,0 0 26,0 0 1,5 2-1,1 2-37,-3 1 1,-1 0 0,-2-3 0,0 2-33,0 1 1,-5 0 0,0-3-37,1 3 1,2-3 0,0 5-39,-3 1 0,-2-7 24,-4 5 0,-3 3-296,4 1 1,-6-1 211,-6 2 1,-1-6 0,-5 4 0,1 0-4,-2 0 1,5-4 0,-3 6 56,-2 1 0,-1 1 1,0-1-1,1-3-14,3-2 1,4 4 0,-4-4-6,-3 2 1,-1 2 44,-2 5 1,7-5 0,2-3 30,0 0 1,5-1 111,-3-2 1,5-3-41,5 3 0,4-3 0,7-2 4,0 0 0,0 0 0,0 0 1,0 0-1,0 0 1,0 0-1,0 0 1,0 0 25,0 0 0,0 0 0,0 0 0,0 0 48,0 0 0,0 0-35,0 0 0,0 0 0,-1 2 0,-3 1-18,-1 3 1,-6-1-528,6-5 1,-6 0-1057,6 0 1456,-7 0 0,10 0 0,-5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18.544"/>
    </inkml:context>
    <inkml:brush xml:id="br0">
      <inkml:brushProperty name="width" value="0.08571" units="cm"/>
      <inkml:brushProperty name="height" value="0.08571" units="cm"/>
    </inkml:brush>
  </inkml:definitions>
  <inkml:trace contextRef="#ctx0" brushRef="#br0">48 1 7685,'16'0'-98,"0"0"1,0 0-1,0 0 261,0 0 1,-5 0 0,0 2-8,1 3 0,-3-3 1,2 5-82,1 0 1,-5-3-1,1 5 1,-3 0-31,0-1 1,6-2 0,-4 3-1,0 0-154,0-1 1,4 3 0,-4 5-32,2 0 0,-5-5 0,1 0-74,-3 1 1,-2 2-1,0 2 75,0 0 0,0-5 1,-2-2 105,-3-2 1,-4 4 0,-7-6 14,0-1 0,0-2 0,0-2 0,0 0 0,0 0-17,0 0 1,-1 0-1,1 0 1,0 0-70,0 0 0,0 0 0,0 0 0,0 0-83,0 0 1,6 0 186,-1 0 0,7 0 0,-3-15 0,7-3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18.974"/>
    </inkml:context>
    <inkml:brush xml:id="br0">
      <inkml:brushProperty name="width" value="0.08571" units="cm"/>
      <inkml:brushProperty name="height" value="0.08571" units="cm"/>
    </inkml:brush>
  </inkml:definitions>
  <inkml:trace contextRef="#ctx0" brushRef="#br0">129 33 7395,'11'-9'-959,"0"4"1303,-8-4-197,4 7 0,-9-5-69,-3 7 0,2 0-41,-8 0 0,7 2 1,-3 1 42,0 2 1,-2 8-100,-7-2 0,0 3 0,2 2 1,1 0-36,3 0 1,4-2 0,-3 0-1,2 1 0,4 3 1,-4 1-1,1-3 48,3 0 0,1 0 0,2 0 0,0 0 0,0 0 1,2-5-1,1 0 1,4-1 4,2-1 1,-3 4 0,4-6-48,3 2 1,1 0 0,2 3-129,0-1 1,0-8 0,0 3 175,0-4 0,0-2 0,0 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19.765"/>
    </inkml:context>
    <inkml:brush xml:id="br0">
      <inkml:brushProperty name="width" value="0.08571" units="cm"/>
      <inkml:brushProperty name="height" value="0.08571" units="cm"/>
    </inkml:brush>
  </inkml:definitions>
  <inkml:trace contextRef="#ctx0" brushRef="#br0">16 129 6883,'-8'-7'212,"0"3"74,8-7-161,0 1 0,8-4-37,2 3 1,-1-2 0,2 8-137,1 1 1,3 3 123,1 1 0,0 0-10,0 0 0,-2 1 0,-2 3-16,-1 1 0,-6 8-91,6-2 1,-7 3-95,1 2 1,-3 0 0,-2 0-1,0 0-63,0 0 0,0-5 0,0-1 71,0 3 1,0-4-1,0 1 71,0 3 1,0-4 126,0 1 1,-2-6-49,-3 1 1,1-3 70,-7-2 1,6-2-63,-6-3 1,8 1 138,-3-6 1,5-1-147,1-5 0,0 5 0,0 1-32,0-3 1,0-1 0,1 0-10,5 3 0,-3-3 34,8 3 1,0-3 0,5 0 68,0 3 0,0-3 0,0 5-56,0 0 0,-2-5 0,-1 5 14,-3 0 1,1 2 0,3 5 0,-1-2 25,-3-1 0,-4 0 0,4 5 1,3 0-28,1 0 0,-3 0 0,0 0-24,1 0 1,-5 7-1,0 2 1,-1 1 16,-1 1 1,2 0 0,-3 5-68,1 0 0,0 0 1,-5 0-120,0 0 1,0 0-18,0 0 1,0-5-1,-1-2 1,-3-1-347,-1 1 1,-8-5 8,3 1 503,-5-3 0,-1-9 0,0-2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20.478"/>
    </inkml:context>
    <inkml:brush xml:id="br0">
      <inkml:brushProperty name="width" value="0.08571" units="cm"/>
      <inkml:brushProperty name="height" value="0.08571" units="cm"/>
    </inkml:brush>
  </inkml:definitions>
  <inkml:trace contextRef="#ctx0" brushRef="#br0">97 32 6766,'0'11'-157,"-2"-2"164,-3-2 1,1-2-1,-6-5 0,4 0 38,-4 0 1,-1 0 75,-5 0 1,5 0-22,1 0 0,6-7-62,-1-3 0,3 1-37,2-2 1,2 7-1,3-3-11,6 0 1,-2 5 0,1-3 32,3 3 1,1 2-1,2 0-17,0 0 0,-5 2 1,-1 2-12,3 1 0,-6 7 0,0-3-4,0 0 1,-5 6 4,3-5 0,-3 4 0,-2 3-37,0-1 1,-7 0-1,-4 0-30,-3 0 1,3-6-1,1-1 1,-1 0-4,2 0 0,-5-4 62,3 6 0,-1-6-126,1 6 464,-3-7-257,12 3 1,-3-7 108,10 0 0,-1 0 0,6 0-44,3 0 0,1 0 0,2 0 9,0 0 1,0 0 0,0 0-98,0 0 1,0 0-1,0 0-123,0 0 1,0 0 0,0 0-1,0 0 77,0 0 0,0-7 0,0-2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22.430"/>
    </inkml:context>
    <inkml:brush xml:id="br0">
      <inkml:brushProperty name="width" value="0.08571" units="cm"/>
      <inkml:brushProperty name="height" value="0.08571" units="cm"/>
    </inkml:brush>
  </inkml:definitions>
  <inkml:trace contextRef="#ctx0" brushRef="#br0">81 64 7225,'-11'0'-558,"1"0"0,6-1 591,-1-5 0,1 4 31,-1-3 0,3 1 217,-3-1-13,-4 3-39,0-5-10,0 7-117,2 0 1,9 0-137,3 0 1,-2 0 0,6-2-5,-1-3 1,4 3 38,-1-3 1,3 3 0,2 2 0,0 0-33,0 0 0,0-2 1,0-1-1,0-2 38,0 1 1,0 2 0,0 2 0,0 0 12,0 0 0,0 0 1,0 0 2,0 0 0,0 0-7,0 0 0,-1 2 0,-3 2 18,-1 1 0,-6 2-4,6-2 0,-6 2 0,4 6 49,-2-2 0,6-1-52,-3 6 0,-1 0 1,0 0-11,-2 0 0,4 0 1,-4 1-58,2-1 0,-5 0 0,3 0 0,-2 0 21,1 0 1,-1 0 0,-3 0 0,1 0 30,3 0 0,1 0 0,-4 0 0,3 0 24,-3 0 0,1 0 0,-1 0 0,3 0-21,-3 0 1,1 0 0,-1 2 0,4 2 49,2 1 1,-5 0-1,1-3 1,-1 2-33,1 1 0,-3 6 1,3-6-1,-1 1 10,1 1 1,-3-5-1,3 3 1,-3-3-31,-2-2 0,0 5 0,0 1 1,0-3-23,0-1 0,0-2 0,0 2 1,0 1 18,0 3 0,2-1 0,1-3 1,3 2-57,-3 1 0,-1 2 0,-2-3 0,0 1-19,0-1 1,6 3 0,1 0 0,0 0 49,0 0 1,0 4 0,-3-5 0,3-1 5,2 2 1,-6-5 0,4 3 0,-1-3 24,-1-2 1,2 2-1,-3 2 1,1 1 31,-1-1 0,-1-3 0,1-1 1,3 2-11,2 4 0,-6-5 1,3 5-1,-3-4 25,3-2 1,-5 0 0,6 1 0,-1 3-9,-1 1 1,2 1 0,-3-6 0,1 0 51,-1 0 1,-1 0 0,1 2-14,1 3 1,1 2 0,-6 4 0,1-6-51,5-3 0,-5-2 0,5 0 0,-4 0-11,-2 0 0,0 0 1,0 0-1,0 0 35,0 1 0,0 6 0,0 2-89,0 0 0,0-2 0,0-7 1,0 0 20,0 0 1,1 5 0,3 1 0,1-3-32,-1-1 0,-2 3 0,-2 1 0,0-3-13,0-1 1,0-2 0,0 2 0,0 2-5,0 1 1,0 0 0,0-5 0,0 0 9,0 1 1,0-1 0,0 0 0,0 0 44,0 0 1,0 0 0,0 0 0,0 0 36,0 0 1,0 0 0,0 0 0,0 0 2,0 0 0,0 0 0,0 0-46,0 0 1,0 0-1,0 0 1,0 0-26,0 0 1,0 0 0,0 0 0,0 0-28,0 0 0,0 0 0,-2 0 0,-2 0 24,-1 0 0,0 1 0,5-1 0,0 0 12,0 0 1,0-6-1,0 1 1,0 1 61,0 3 0,0 1 0,0 0-14,0 0 0,0 0 1,0 0-77,0 0 1,0 0 0,0 0-11,0 0 1,0 0-1,0 0 64,0 0 1,0 0-1,0 0 27,0 0 1,0 0 0,0 0-16,0 0 0,0 0 0,0 0-18,0 0 1,0-5 0,0 0 0,0 1-12,0 3 0,0-5 0,0 1-15,0 1 1,0 3 7,0 1 0,0 0 18,0 0 1,0 0 81,0 0 0,0 0 1,0 0 76,0 0 0,-6-5 0,1-1-62,1 3 0,3 1 0,-1 2 131,-4 0 0,5 0 0,-5 0-170,5 0 1,1 0 0,0 0 0,0 0 2,0 0 10,-8-7-230,7 6 1,-6-12-21,7 8 0,-8-2 0,-2 3 4,-5-1 0,-1-8 1,-1 3-1,-5-4 170,-5-2 0,-17-8 0,-6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37.091"/>
    </inkml:context>
    <inkml:brush xml:id="br0">
      <inkml:brushProperty name="width" value="0.08571" units="cm"/>
      <inkml:brushProperty name="height" value="0.08571" units="cm"/>
    </inkml:brush>
  </inkml:definitions>
  <inkml:trace contextRef="#ctx0" brushRef="#br0">1 111 7676,'5'-10'-429,"0"-1"792,8 7-17,-11-3-94,5 7 29,-7 0-90,0 0-163,7 7 1,-5 2-1,3 7-21,-3 0 0,0 0 0,1 0 0,2 0-33,-1 0 0,-2 0 1,0 0-1,1 0-38,3 1 1,-1-7 0,-5 1 0,0 1 40,0 3 1,2-1 0,1-2 0,3-1-47,-3 2 1,-1-5-1,0 3 24,3 2 1,-1-6 20,6-2 0,1-3 44,5-2 0,-2-7 0,-1-2 1,-4-2 36,-2 0 0,5 1 0,-3-6 0,0 0-25,-4 0 1,3 0 0,-3-2 0,0-2-28,2-1 1,-5-1 0,3 5 0,-1-3 4,1-1 0,-3-1 0,5 6-29,0 0 1,-5 0-20,4 0 0,1 0 44,-2 0-94,0 7-31,-5-5 0,-7 12 47,-3-3 0,1 8 0,0 4 14,2 2 1,-4 2 83,6 5 1,-1 0 139,6 0 1,2 0-66,3 0 0,4-2 1,7-3-1,0-6 50,0-3 0,6 4 1,-1-1-1,-1-1-97,-2-3 0,-2-1 0,0 0 0,-2 2-56,-3 3 0,3-3 0,-5 5 0,1-1-24,1-1 0,-6 2 0,6-1-15,2 4 1,-6-1 0,-2 2-55,-3 1 0,-2-3 0,0 2-56,0 1 0,0-3 134,0 2 1,-2-2 0,-1 3 0,-5-3 114,-1-2 1,4-1 0,-6-5-36,-1 5 1,3-4 0,-2 3-30,-1-3 0,3-2-230,-2 0 1,1 0-44,-6 0 1,0 0-133,0 0 185,7 0 0,0 0 0,5-2-266,-1-3 0,-2 1 452,1-7 0,5 1 0,-7-6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37.345"/>
    </inkml:context>
    <inkml:brush xml:id="br0">
      <inkml:brushProperty name="width" value="0.08571" units="cm"/>
      <inkml:brushProperty name="height" value="0.08571" units="cm"/>
    </inkml:brush>
  </inkml:definitions>
  <inkml:trace contextRef="#ctx0" brushRef="#br0">1 1 7335,'16'16'0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3:40.784"/>
    </inkml:context>
    <inkml:brush xml:id="br0">
      <inkml:brushProperty name="width" value="0.08571" units="cm"/>
      <inkml:brushProperty name="height" value="0.08571" units="cm"/>
      <inkml:brushProperty name="color" value="#E71224"/>
    </inkml:brush>
  </inkml:definitions>
  <inkml:trace contextRef="#ctx0" brushRef="#br0">1 33 7424,'7'-9'-65,"-4"2"246,8 7 1,0-6 0,5 1-62,0 2 0,-6 1 1,1 2-1,2 0-10,1 0 1,2 5 0,0 2-154,0 2 0,-2-4 0,-1 4 0,-3 0-15,3 0 0,-4 0 0,0 4 1,0-3-106,-1 3 1,-4-4 0,3 1 73,0 3 0,-5 1 0,5 2 27,0 0 0,-5-5-37,3-1 98,-3 1 0,-4-2 49,-3-4 1,2-3 31,-8-2 1,5-2-50,-4-3 0,6 2 0,-3-8-19,0-2 0,5 4 0,-3-1-21,3-3 1,2-1 0,0-2 2,0 0 1,0 0-61,0 0 0,7 2 0,4 1 1,3 2 0,2 8 0,0-2-130,0 3 0,0 2 0,0 0 1,0 0 194,0 0 0,0 0 0,0 0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37.897"/>
    </inkml:context>
    <inkml:brush xml:id="br0">
      <inkml:brushProperty name="width" value="0.08571" units="cm"/>
      <inkml:brushProperty name="height" value="0.08571" units="cm"/>
    </inkml:brush>
  </inkml:definitions>
  <inkml:trace contextRef="#ctx0" brushRef="#br0">1 16 7116,'0'-9'489,"0"2"1,0 9 0,0 3 0,0 6-497,0 3 0,0 2 0,0 0 0,0 2-85,0 3 1,1-1 0,3 5 0,1 0-16,-1 0 0,-2-4 1,-2 6-1,0 0-18,0-2 1,5 3 0,0-5 0,-1 0 18,-2 1 0,-2-3 0,0-5 0,0 0-15,0 0 1,0 0-1,0 0-553,0 0 674,0-7 0,-7 5 0,-2-5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38.312"/>
    </inkml:context>
    <inkml:brush xml:id="br0">
      <inkml:brushProperty name="width" value="0.08571" units="cm"/>
      <inkml:brushProperty name="height" value="0.08571" units="cm"/>
    </inkml:brush>
  </inkml:definitions>
  <inkml:trace contextRef="#ctx0" brushRef="#br0">0 113 7039,'6'-16'-250,"-1"0"0,0 0 1,-3 2 463,4 3 0,-3-1 10,8 6 1,0-4 0,5 4-93,0 3 1,0 1-1,0 2-35,0 0 1,2 0 0,1 2-1,3 1-14,-3 3 1,-1 4 0,-2-3-162,0 2 0,0 0 0,-2 4 1,-1-3 45,-3 3 0,-1-4 1,2 2-1,-6 1 0,-3 2 1,4-3 0,-1 0 21,-2 1 1,-1 2 13,-2 2 0,-2-5 1,-3-2 13,-6-2 0,2-2 0,-1-5-16,-3 0 0,-1 0 0,-2 0 1,0 0-44,0 0 1,0 0-1,0 2 1,0 2-39,0 1 1,0 1 0,0-6-1,0 0-69,0 0 1,5 0-1,0 0-749,-1 0 897,5 0 0,-8 0 0,7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38.765"/>
    </inkml:context>
    <inkml:brush xml:id="br0">
      <inkml:brushProperty name="width" value="0.08571" units="cm"/>
      <inkml:brushProperty name="height" value="0.08571" units="cm"/>
    </inkml:brush>
  </inkml:definitions>
  <inkml:trace contextRef="#ctx0" brushRef="#br0">113 81 7287,'-16'2'-34,"0"3"0,7-1 0,3 7 0,3 1 32,-3 2 0,5 2 0,-5 0-37,5 0 0,1 0 1,0 0 15,0 0 0,0 1 1,1-3 24,5-4 0,-3 3 1,8-6-3,1 2 0,3-5 0,1 1 0,0-3 1,0-2 1,0 0 0,0 0-1,0 0 36,0 0 1,0-7-1,0-4 70,0-3 1,0-2 0,-2 0-18,-3-1 1,1 1 0,-4 0 0,-1 0 0,0 0-8,-4 0 1,-1 0-1,-2 0 1,0 0-76,0 0 0,-7 0 1,-4 2-1,-1 1-73,1 3 0,-8 4 0,3-3 0,-2 2-173,0 4 1,-3 1 0,-3 2 0,-1 2 28,-3 3 0,5 2 0,0 6 0,1-3 209,1 3 0,-1 1 0,6 2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39.404"/>
    </inkml:context>
    <inkml:brush xml:id="br0">
      <inkml:brushProperty name="width" value="0.08571" units="cm"/>
      <inkml:brushProperty name="height" value="0.08571" units="cm"/>
    </inkml:brush>
  </inkml:definitions>
  <inkml:trace contextRef="#ctx0" brushRef="#br0">321 17 7445,'-9'-7'37,"0"5"-3,4-3 0,1 3 0,-6 2-105,-3 0 0,-1 0 0,-2 0 1,0 2 26,0 3 0,0-1 0,0 5 0,2-1 3,3 1 1,-3 0-1,5 4 18,0-3 1,2 1 13,7 5 1,0 0 138,0 0 0,1-7 0,5-3 6,4-5 1,5 5 0,1-1-70,0-1 0,0-3 0,0-1-4,0 0 1,0 0-1,0 0-38,0 0 0,-5 2 0,-1 2-68,3 1 0,-6 2 0,0-3-97,0 1 0,-5 2 0,5-3 1,-2 3-213,1 2 137,-1-6 282,-5 12-39,0-6 0,-7 1 0,-4-1-1,-3-2 1,-2-1 0,0-6 0,0 0-5,0 0 0,0 0 0,0 0 0,0 0 12,0 0 1,0 0 0,0 0 0,0 0-17,0 0 1,5 0 0,0 0-112,-1 0 1,-2-2-245,-2-4 1,-1 5-349,1-5 684,8 5 0,-7 1 0,6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39.683"/>
    </inkml:context>
    <inkml:brush xml:id="br0">
      <inkml:brushProperty name="width" value="0.08571" units="cm"/>
      <inkml:brushProperty name="height" value="0.08571" units="cm"/>
    </inkml:brush>
  </inkml:definitions>
  <inkml:trace contextRef="#ctx0" brushRef="#br0">0 0 7932,'0'16'-226,"2"0"1,2 0 206,1 0 1,0 0 0,-3-1-328,4-5 1,-5 5-345,5-5 690,-5-3 0,-1 0 0,0-7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39.875"/>
    </inkml:context>
    <inkml:brush xml:id="br0">
      <inkml:brushProperty name="width" value="0.08571" units="cm"/>
      <inkml:brushProperty name="height" value="0.08571" units="cm"/>
    </inkml:brush>
  </inkml:definitions>
  <inkml:trace contextRef="#ctx0" brushRef="#br0">16 1 6301,'-7'16'0,"5"0"0,-5 0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40.229"/>
    </inkml:context>
    <inkml:brush xml:id="br0">
      <inkml:brushProperty name="width" value="0.08571" units="cm"/>
      <inkml:brushProperty name="height" value="0.08571" units="cm"/>
    </inkml:brush>
  </inkml:definitions>
  <inkml:trace contextRef="#ctx0" brushRef="#br0">1 0 7723,'11'6'-139,"-1"-1"0,-4 0 189,4-5 1,-1 2 0,4 4 71,-3 4 0,-6 4 1,3 2-1,-1 1-97,-1-1 0,0 1 0,-3 3 0,2 1 24,1-1 1,0 3-1,-5 0 1,2 0-35,3 1 1,-3-1-1,3-4 1,-3 3-142,-2-3 0,2-1 1,2-2-1,1 0-142,-1 0 1,-3 0 0,-1 0-14,0 0 1,-1-1-1,-3-3 281,-1-1 0,-15-8 0,2 4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40.834"/>
    </inkml:context>
    <inkml:brush xml:id="br0">
      <inkml:brushProperty name="width" value="0.08571" units="cm"/>
      <inkml:brushProperty name="height" value="0.08571" units="cm"/>
    </inkml:brush>
  </inkml:definitions>
  <inkml:trace contextRef="#ctx0" brushRef="#br0">1 17 6884,'10'5'403,"1"1"-333,2-3 1,1-1 0,2-2-81,0 0 1,5 0-1,1 0 1,-3 0-10,-1 0 1,3 0-1,3 0 1,-1 0 9,0 0 1,5 0 0,-3 0 0,2-2 9,0-3 0,-2 3 0,2-3 0,-4 3 38,0 2 1,-5-2 0,3-1 0,-3-3 41,-2 3 1,-5 1 0,-1 2 72,3 0-72,-6 0-137,0 0 67,-7 0 1,-7 0-25,-4 0 0,2 5 1,-1 1 10,-3-3 1,4 1-1,-1-1 0,-3 3 0,4 1 1,-2-4-49,-1 3 1,3 6 7,-2-1 0,6 3 59,-6 2 0,8-5 0,-3 0 29,5 1 1,1-3 0,0 2 57,0 1 0,1 2 7,5 2 0,3-1 0,5-3-28,-3-1 0,3-6 1,-3 4-26,3-2 1,2-1-1,0-6-147,0 0 1,-5 0-1,-1 0-58,3 0 0,-4 0 0,1 0-225,3 0 0,-1-8 0,1 0 1,-4-3-418,-2 0 788,-2 0 0,2-12 0,2-2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41.050"/>
    </inkml:context>
    <inkml:brush xml:id="br0">
      <inkml:brushProperty name="width" value="0.08571" units="cm"/>
      <inkml:brushProperty name="height" value="0.08571" units="cm"/>
    </inkml:brush>
  </inkml:definitions>
  <inkml:trace contextRef="#ctx0" brushRef="#br0">1 0 7521,'9'0'-1435,"-2"0"1435,-7 0 0,7 8 0,2 0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41.944"/>
    </inkml:context>
    <inkml:brush xml:id="br0">
      <inkml:brushProperty name="width" value="0.08571" units="cm"/>
      <inkml:brushProperty name="height" value="0.08571" units="cm"/>
    </inkml:brush>
  </inkml:definitions>
  <inkml:trace contextRef="#ctx0" brushRef="#br0">0 49 7723,'8'9'-251,"-5"-2"0,6-5 208,-2 3 0,4 4 1,-4 5 137,2-3 1,-6 3 0,5-3 0,-3 3-84,0 2 0,1-5 0,-5 0 0,3 1-14,1 2 0,1 2 0,-6 0 134,0 0-516,7 0 398,-5 0 0,6-7 0,-4-5 54,1-8 0,1 1 0,-6-8-3,0-1 0,0-3 0,0-1-43,0 0 1,2-3-1,1-1 1,2 2-27,-1-1 0,3-1 0,0 4 0,0 0-24,0 0 1,6 5 0,-2 1 11,3-3 0,2 6 0,0 2-91,0 3 0,-5 2 1,-1 0-1,3 0 82,1 0 0,-3 2 0,-1 1 0,3 4 11,1 2 1,-3-5 0,0 1-1,-1-1 32,-1 1 1,5-3-1,-3 3 54,3-3 1,2 3 0,0 1-46,1-3 0,-7-1 0,1-4 25,1-3 1,-3 3 0,0-5-3,-2 0 1,0 0-1,-3-6 1,1 3 0,1 4 0,-6-4-73,0-3 1,-7 6-53,-4 2 0,-3 3 0,-2 2 22,0 0 0,1 2 1,3 1-1,1 4-4,-1 2 0,-1-3 0,1 2 0,1 1 46,-1 0 1,3 0 0,0 4-1,2-3 26,3 3 1,0-4 0,1 1-15,-2 3 1,-1 1 0,6 2 23,0 0 1,0 0-1,2-2 12,3-3 0,-1 2 0,7-8 85,1-1 0,2 3 0,2-2-22,0-1 0,0-3 0,0-1 0,1 0 49,-1 0 0,0 0 0,0 0 15,0 0 0,0 0 1,0 0 159,0 0 0,0 0-39,0 0-611,-7 0 401,-2 0-76,-7 0 0,-7-7 0,-2-2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3:41.362"/>
    </inkml:context>
    <inkml:brush xml:id="br0">
      <inkml:brushProperty name="width" value="0.08571" units="cm"/>
      <inkml:brushProperty name="height" value="0.08571" units="cm"/>
      <inkml:brushProperty name="color" value="#E71224"/>
    </inkml:brush>
  </inkml:definitions>
  <inkml:trace contextRef="#ctx0" brushRef="#br0">1 81 7132,'0'-9'407,"7"2"-386,4 7 0,3 0 0,2 0 1,0 0 1,0 0 0,0 0-9,0 0 0,-5 2 0,-1 1-16,3 3 0,1 4 0,0-3 0,-1 1 5,-2-1 1,-1 5-64,6-1 1,-5 1-1,-2 1-72,-2-3 0,-2-4 70,-5 4 1,0 1 57,0 5 0,-1-5-11,-5 0 1,-1-6 211,-4 6-158,-3-8 1,7 3-6,-4-12 1,4 3 6,7-8 1,0 0 2,0-5 1,0 0 0,0 0 10,0 0 0,2 2 0,2 1 1,1 3-25,-2-3 0,6-1-7,2-2 1,3 0 0,2 2-1,-1 1-167,-5 2 0,5 8 1,-7-4-1,3 1-45,0 1 1,0 0 0,5 5-620,0 0 807,0 0 0,7 0 0,2 0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42.848"/>
    </inkml:context>
    <inkml:brush xml:id="br0">
      <inkml:brushProperty name="width" value="0.08571" units="cm"/>
      <inkml:brushProperty name="height" value="0.08571" units="cm"/>
    </inkml:brush>
  </inkml:definitions>
  <inkml:trace contextRef="#ctx0" brushRef="#br0">207 33 7839,'9'-8'37,"-2"0"-73,-7-1 0,-7 1 0,-4 8 13,-3 0 0,-2 2 0,0 2 0,0 3-53,0 2 1,0-4 0,0 6 0,0 0-39,0-2 1,5 5-1,2-4 89,2 5 0,2 1 16,5 0 1,1 0 28,5 0 0,-3-7 1,8-4-1,1-1 117,3 1 0,1-3 1,0 3-1,0-3-57,0-2 0,0 5 0,0 1-39,0-3 0,0 4 0,0-1 0,0-1-32,0 2 0,0-3 22,0 6-235,0 1 213,-7-2 1,-2 0-196,-7-4 0,6-1 122,-1 6 0,0-4 0,-7 3 95,-3-2 0,-4-2 1,-7-5 42,0 0 1,5 0 0,1 0 0,-3 0-22,-1 0-53,-2 0 49,7 0 0,-5 0 0,3 0 0,-3 0 0,-2 0 0,0 0-69,0 0 0,0 0 0,0 0-61,0 0 0,0 0 0,1-2 0,3-1-226,1-2 0,6-1-12,-6 6 0,8-2 319,-3-3 0,19-4 0,5-7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43.270"/>
    </inkml:context>
    <inkml:brush xml:id="br0">
      <inkml:brushProperty name="width" value="0.08571" units="cm"/>
      <inkml:brushProperty name="height" value="0.08571" units="cm"/>
    </inkml:brush>
  </inkml:definitions>
  <inkml:trace contextRef="#ctx0" brushRef="#br0">32 97 7098,'16'0'-275,"-5"0"0,0 0 429,1 0 1,3 0-1,1 0-32,0 0 0,0 0 0,0 0-84,0 0 1,-7-2-1,-2-1 1,-2-4 39,0-2 1,1 3 30,-6-4-45,0 6 1,0-10-61,0 3 0,-2-1 0,-3 1-34,-6 6 1,-3 3 0,-2 2-38,0 0 0,0 0 1,0 0 61,0 0-3,7 0 0,-6 2 0,5 3-7,-5 6 1,5-2 14,-1 1-11,8 1 1,-5 5-2,1-7 2,5 5 0,-5-5 226,7 7-179,0 0 0,0-5 0,0-1 0,2 1 51,3-2 1,3 5-1,4-5 1,-1 2-64,1 0 0,3-6 1,1 4-1,0-2-74,0-3 0,0-3 1,0-1-1,0 0-168,0 0 0,0 0 1,0 0-1,0-1-582,0-5 799,0-3 0,0-7 0,0 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44.078"/>
    </inkml:context>
    <inkml:brush xml:id="br0">
      <inkml:brushProperty name="width" value="0.08571" units="cm"/>
      <inkml:brushProperty name="height" value="0.08571" units="cm"/>
    </inkml:brush>
  </inkml:definitions>
  <inkml:trace contextRef="#ctx0" brushRef="#br0">0 33 7692,'0'10'-115,"0"1"0,0-5 0,2 4 340,3 3-346,-3-6 84,5 7 0,-7-10 0,0 6 0,0 3-23,0 1 1,0 2 0,0 0 61,0 0 1,0-5-156,0 0 1,0-6 122,0 6 54,-7-8 0,5 2 10,-3-10 1,3-4-29,2-7 1,0 0 0,0 0-4,0 0 0,6 0 0,-1 0-8,-1 0 0,-1 0 53,2 0 0,-1 2 1,7 1 5,1 2 1,-3 8 0,2-2-34,1 3 1,2 2 0,3 0 10,-1 0 0,-2 2 0,-2 1 53,-1 2-79,0 8 1,3-9-1,-2 4 1,-3 1-19,-2 0 1,6-3 0,-4 4 5,0 3 0,0-1 0,-6 1 14,3-3 1,-1 1-57,-5 5 27,0 0 1,-7-2-1,-4-3 0,2-4 0,-2-7-127,-1 0 0,-2 0 0,-1-2 122,5-3 1,-3 2 0,6-6 10,-2 1 1,6-4-1,-3 1 46,5-3 1,1 3-1,0 1-9,0-3 1,7-1 0,3-2-41,5 0 0,-5 5 0,1 1 12,1-3 1,3 4 0,1 0-79,0 2 0,0-4 0,0 6 68,0 1 0,0 3 0,0 1 83,0 0 0,-5 0 0,-1 1 214,3 5-282,1-4 116,2 12 1,-5-12-36,0 3 0,-1 4 0,6 0 11,0 0 0,-5 3 1,-2-5-1,0 0-46,0 1 0,-6 4 0,3-1-114,-5 3 1,-1-3-1,0-1-93,0 3 1,0-4 0,-1 1-18,-5 3 0,3-6 1,-6 0-192,2 0 1,0-5 369,1 3 0,-3-3 0,-7-2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44.306"/>
    </inkml:context>
    <inkml:brush xml:id="br0">
      <inkml:brushProperty name="width" value="0.08571" units="cm"/>
      <inkml:brushProperty name="height" value="0.08571" units="cm"/>
    </inkml:brush>
  </inkml:definitions>
  <inkml:trace contextRef="#ctx0" brushRef="#br0">1 1 7700,'7'9'-1088,"-5"5"1078,3-3 1,-3 3-1,-2 2 45,0 0 1,0-5-1,0-1-56,0 3 1,0 1-205,0 2 225,0-7 0,0 5 0,0-5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44.507"/>
    </inkml:context>
    <inkml:brush xml:id="br0">
      <inkml:brushProperty name="width" value="0.08571" units="cm"/>
      <inkml:brushProperty name="height" value="0.08571" units="cm"/>
    </inkml:brush>
  </inkml:definitions>
  <inkml:trace contextRef="#ctx0" brushRef="#br0">1 0 7839,'8'0'-1206,"0"0"980,-8 8 1,0-5 0,0 8 225,0 1 0,0-5 0,0 8 0,0-6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44.817"/>
    </inkml:context>
    <inkml:brush xml:id="br0">
      <inkml:brushProperty name="width" value="0.08571" units="cm"/>
      <inkml:brushProperty name="height" value="0.08571" units="cm"/>
    </inkml:brush>
  </inkml:definitions>
  <inkml:trace contextRef="#ctx0" brushRef="#br0">0 1 7839,'11'0'0,"0"0"-150,1 0 1,3 0-121,1 0 0,-2 2 0,-2 1-567,-1 3 837,-7-1 0,3-5 0,-7 0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46.351"/>
    </inkml:context>
    <inkml:brush xml:id="br0">
      <inkml:brushProperty name="width" value="0.08571" units="cm"/>
      <inkml:brushProperty name="height" value="0.08571" units="cm"/>
    </inkml:brush>
  </inkml:definitions>
  <inkml:trace contextRef="#ctx0" brushRef="#br0">257 49 7474,'2'-9'-623,"2"2"1003,1-1-137,0 7 1,-5-8 150,0 3-76,0 5-402,0-7 81,0 8 0,-1 0-105,-5 0 0,-3 0 1,-7 0-1,0 0 54,0 0 1,0 2-1,0 2 1,-2 3-3,-3 2 1,3 0 0,-3 3 0,3-1-13,2 1 1,0 3 0,0 1 0,2 0 20,3 0 0,4 0 1,7 0 34,0 0 0,2 0 0,3-2 58,6-3 0,3 1 1,2-6-1,2-1-59,3 2 28,4-5-59,0 5 0,5-7-47,-3 0 1,-2-2 0,2-1 0,-1-4-615,-1-2 705,6-2 0,-6-12 0,7-2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46.667"/>
    </inkml:context>
    <inkml:brush xml:id="br0">
      <inkml:brushProperty name="width" value="0.08571" units="cm"/>
      <inkml:brushProperty name="height" value="0.08571" units="cm"/>
    </inkml:brush>
  </inkml:definitions>
  <inkml:trace contextRef="#ctx0" brushRef="#br0">0 1 7064,'7'16'138,"-5"-6"0,4 1 0,-5 2-33,-1 1 1,0 2 0,0 0 0,0 0 8,0 0 1,6 2-1,-1 1 1,0 3-107,3-3 1,-7 6-1,6 0 1,-1 2-106,-1 0 0,0-6 0,-3 4 0,2-2-85,1-3 1,0-2 0,-5-2 0,2 0-231,4 0 1,-5 0-110,5 0 521,3 0 0,-8-7 0,7-2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47.919"/>
    </inkml:context>
    <inkml:brush xml:id="br0">
      <inkml:brushProperty name="width" value="0.08571" units="cm"/>
      <inkml:brushProperty name="height" value="0.08571" units="cm"/>
    </inkml:brush>
  </inkml:definitions>
  <inkml:trace contextRef="#ctx0" brushRef="#br0">0 377 7834,'7'9'-404,"2"-2"1,7-7 174,0 0 0,-5 0 0,0 0 279,1 0 0,-3 0 1,2 0-11,1 0 0,-3-2 62,2-3 0,-8 1-32,3-7 0,-6 2-65,-6-1 0,3-3 0,-8 8 7,-2 1 0,-1 3 0,-2 1 41,0 0 0,5 5 0,3 2 0,0 2-32,5 3 0,-4-3 0,1 2 0,3 2-25,1 1 0,2 2 0,0 0 32,0 0 0,0 0 0,2-2 0,1-1 6,3-3 1,6-6-1,-1 3 1,3-2-36,2 1 1,0-1-1,0-5 1,0 0-152,0 0 1,0 0 0,0-2 0,0-3-21,0-6 1,1-3 0,-1-2 0,0 0 171,0 0 0,-2-5 0,-2-3 0,-3 1 0,-2 0 0,4-4 0,-6 4 0,-1-2-5,-2-3 1,3-1-1,0 1 1,-1 3 167,-2 2 0,3-6 0,0 4 1,-1 0 43,-2 4 0,-2 3 0,2 4-23,3 3-73,-3-3 1,5 14-230,-7 0 1,0 7-1,0 9 77,0 0 0,0 2 0,0 1 0,0 5 15,0 0 0,0 1 0,0 4 0,0-2-34,0 1 1,0 2 0,0 3 0,0-3 25,0-3 1,0 3 0,0-3 0,0 1 31,0-1 1,0 3 0,0-5 0,0 2 48,0-1 0,0-6 0,2 1 0,1-3 2,3-2 1,1 0 0,-4 0 0,4 0-7,2 0 0,-3-5 1,4-2-3,3-2 1,-4 4-43,1-6 1,1 1-9,5-6 1,-2-8 0,-1 0 0,-4-3 34,-2 0 0,4 0 0,-6-5 0,-2 0-15,-1 0 1,4 0-1,-1-2 1,-1-1-53,-3-2 0,-2-6 0,-3 5 0,-3 1-26,-2-2 1,4 5 0,-6-3-1,-2 3 56,-1 2 0,-2 0 0,0 2 0,0 1 33,0 2 1,0 8 0,0-3 0,0 5 13,0 1 0,5-6 1,0 1-19,-1 1 1,3 3-149,-2 1 53,8 0 0,-2 0 70,10 0 0,4 0 0,7 0 0,0 0 44,0 0 1,0 0-1,0 0 1,2 0 2,3 0 1,-3 0 0,5 0 0,0 0-12,4 0 1,2 0 0,-1 0 0,-3 0-60,-2 0 0,0-6 0,-3 1 0,1 1 31,-1 3 1,-2-5 0,-2 1 37,0 1 0,0 1 163,0-3-80,-7 5-159,-2-6 0,-14 7 0,-4 0 12,-3 0 0,-2 0 1,2 1-1,1 3 117,2 1 0,2 2 1,-3-1-47,1 4 1,6-1 0,-4 2 6,2 1 1,2-3-1,5 2-19,0 2 0,1-1 0,3 0 0,3-3-8,2-1 0,-4 2 0,6-4 0,1-3-18,3-1 1,1-2 0,0 0 0,0 0-175,0 0 0,0 0 1,0 0-103,0 0 1,0-5-1,-2-3 1,-1 0-576,-3-5 843,-6-1 0,10-9 0,-5-2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48.070"/>
    </inkml:context>
    <inkml:brush xml:id="br0">
      <inkml:brushProperty name="width" value="0.08571" units="cm"/>
      <inkml:brushProperty name="height" value="0.08571" units="cm"/>
    </inkml:brush>
  </inkml:definitions>
  <inkml:trace contextRef="#ctx0" brushRef="#br0">17 0 7834,'-9'7'-336,"2"-3"373,7 6 1,0-4 0,0 4-38,0 3 0,0-6 0,0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3:42.568"/>
    </inkml:context>
    <inkml:brush xml:id="br0">
      <inkml:brushProperty name="width" value="0.08571" units="cm"/>
      <inkml:brushProperty name="height" value="0.08571" units="cm"/>
      <inkml:brushProperty name="color" value="#E71224"/>
    </inkml:brush>
  </inkml:definitions>
  <inkml:trace contextRef="#ctx0" brushRef="#br0">63 161 7733,'9'0'-91,"-2"0"0,-7 2 0,0 3 29,0 6 0,0-2 0,0 1 59,0 3 0,0 1 0,0 2-63,0 0 1,0-5 0,0-1 45,0 3 0,0-4 30,0 1 0,7-4 1,4 3 20,3-2 0,-3-2 0,0-5-3,1 0 0,2 0 0,2 0 6,0 0 0,0 0 1,1 0 19,-1 0 0,0-5 0,-2-2 0,-2 0 11,-1-1 1,-6-2-1,4 3 16,-2-2 1,-1-2-85,-6-5 0,-2 0 1,-3 0-32,-6 0 0,2 7 0,-2 2 0,-1 2 20,-2-1 1,-2-4 0,0 4-156,-1 3 0,1 1 0,0 2 128,0 0 1,6 0 0,-1 0 28,-1 0 0,4 2 0,1 1-1,0 3 0,5 1 55,-3-2 1,5-3-28,5 3 0,-1-3 1,7-2-12,1 0 0,2 0 0,2 0 59,0 0 0,-5-5 1,0-3-23,1 0 0,-5 2 0,-1-5 1,-3 1-9,3 1 0,-5-5 1,5 3 1,-4-3 0,-2 3 0,-2 0-34,-4-1 0,3 3 1,-8 0-1,-1 0-74,-3 0 0,-1 6 0,0-3 1,0 5 53,0 1 1,0 0 0,0 0 0,0 0 15,0 0 0,5 0 1,1 0 38,-3 0 0,4 0-20,-1 0 0,6 0 1,-1 0 0,10 0 33,6 0 1,3 0 0,2 0-6,0 0 0,0 0 1,0 0-1,0 0 7,0 0 1,0 0 0,0 0-1,0 0 6,0 0 1,0-6 0,1 1 0,-1 1-19,0 2 0,0 2 1,0 0-1,0 0-36,0 0 0,0 0 1,0 0-1,0 0-15,0 0 0,0 0 0,0 2-9,0 4 0,0-3 0,0 6 6,0-2 0,0 4 1,-2-4-1,-1 0-82,-2 0 0,-6 0 0,4-1 26,-2 4 0,4-1 0,-6 2-29,-1 2 0,-3 1 78,-1 2 0,0 0 1,0 0-3,0 0 0,0 0 34,0 0 1,-1-2 0,-3-1 0,-1-3 11,1 3 0,2-4 50,2 1 0,0 1-33,0 5 0,0-5 1,0 0 19,0 1 1,0-3 16,0 2 1,7-8 24,4 3 1,3 1-25,2-2 1,0 0 0,0-5 22,0 0 0,-5 0 0,0 0 8,1 0 0,1-1 0,-1-3-24,-1-1 1,-6-1-360,6 6-394,-7 0 0,3-1 668,-7-5 0,0 4 0,0-5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48.625"/>
    </inkml:context>
    <inkml:brush xml:id="br0">
      <inkml:brushProperty name="width" value="0.08571" units="cm"/>
      <inkml:brushProperty name="height" value="0.08571" units="cm"/>
    </inkml:brush>
  </inkml:definitions>
  <inkml:trace contextRef="#ctx0" brushRef="#br0">0 48 6401,'0'16'439,"0"-7"1,2 4 0,2-6-321,1 2 1,2-4-1,-3 6-131,1 1 1,2 1 0,-3-1-1,1-1-97,-1 2 0,-3-5 26,-1 3 0,0-6 0,0 6 116,0-7-61,0 3 1,0-14-1,-1-4 8,-5-3 1,5-2 0,-5 0-130,4 0 0,2 0 0,0 0 136,0 0 0,6 0 1,1-1-1,2 3-8,3 4 0,3-3 1,1 8 70,0 1 1,0-3 0,0 2 0,0 1 65,0 2 1,0 2 0,0 2-80,0 3 0,0-1 0,0 5 1,0 0 104,0 0 0,-2-4 0,-1 6 1,-3-1-34,3-1 0,-4 4 1,0-6-1,-2 2-192,-4 3 0,1-4 0,0-1-727,1 0 329,0 2 1,-7 5-62,-3-3 542,3-4 0,-12-7 0,5 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48.841"/>
    </inkml:context>
    <inkml:brush xml:id="br0">
      <inkml:brushProperty name="width" value="0.08571" units="cm"/>
      <inkml:brushProperty name="height" value="0.08571" units="cm"/>
    </inkml:brush>
  </inkml:definitions>
  <inkml:trace contextRef="#ctx0" brushRef="#br0">0 0 7656,'0'16'46,"0"0"0,0 0 0,0 1-43,0-1 0,2-2 1,2-2-673,1-1-346,1 0 1015,-6-2 0,7-2 0,2-7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49.050"/>
    </inkml:context>
    <inkml:brush xml:id="br0">
      <inkml:brushProperty name="width" value="0.08571" units="cm"/>
      <inkml:brushProperty name="height" value="0.08571" units="cm"/>
    </inkml:brush>
  </inkml:definitions>
  <inkml:trace contextRef="#ctx0" brushRef="#br0">0 24 7834,'9'-7'-382,"0"3"70,-4-7 0,3 10 83,2 1 0,-3 1-176,-7 10 405,0-7 0,0 10 0,0-5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49.309"/>
    </inkml:context>
    <inkml:brush xml:id="br0">
      <inkml:brushProperty name="width" value="0.08571" units="cm"/>
      <inkml:brushProperty name="height" value="0.08571" units="cm"/>
    </inkml:brush>
  </inkml:definitions>
  <inkml:trace contextRef="#ctx0" brushRef="#br0">1 1 7834,'11'5'0,"-1"0"0,-6 2 0,3-3 0,-2 3 57,1 2 0,1-4 0,-4 6 0,3 1 0,-3 4-36,-1 6 0,3-3 0,1 6-15,-3-1 1,-1 4 0,-2-1 0,0 1-25,0-1 0,2 2 1,1-6-1,3 0 52,-3 0 1,-1-2 0,-2-5 0,2 0-231,3 0 0,-3 1 0,5-3-886,0-4 1082,-5-2 0,12-8 0,-5-8 0,7 0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49.719"/>
    </inkml:context>
    <inkml:brush xml:id="br0">
      <inkml:brushProperty name="width" value="0.08571" units="cm"/>
      <inkml:brushProperty name="height" value="0.08571" units="cm"/>
    </inkml:brush>
  </inkml:definitions>
  <inkml:trace contextRef="#ctx0" brushRef="#br0">1 97 7834,'7'16'-1628,"2"-8"1927,7-2 1,-6-4-313,1-2 0,-2-2 0,3-2 56,-1-1 1,0-8 37,5 3 1,-7-5-85,-4-1 1,-3 0 0,-4 2-59,-3 3 0,-4 3 0,-7 4 26,0-1 1,0-1 71,0 6 1,1 2 0,3 3-9,1 6 1,8 3 0,-3 2 0,5 0 25,1 0 0,0 1 0,0-1 0,0 0 64,0 0 1,0 0-1,1 0 30,5 0 0,-3-2 0,8-2 1,1-1 0,3-5 0,1 2-16,0 0 1,0-3-1,0-5-182,0 0 1,0-2-199,0-3 0,-2-4 0,-1-5 0,-4 1-64,-2 2 1,-2 1 0,-5-6-1,0 0 310,0 0 0,0-8 0,-7 7 0,-2-7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50.024"/>
    </inkml:context>
    <inkml:brush xml:id="br0">
      <inkml:brushProperty name="width" value="0.08571" units="cm"/>
      <inkml:brushProperty name="height" value="0.08571" units="cm"/>
    </inkml:brush>
  </inkml:definitions>
  <inkml:trace contextRef="#ctx0" brushRef="#br0">0 1 7564,'11'0'212,"0"0"-81,1 0 1,3 0-1,1 0 1,0 0-10,0 0 0,5 2 0,0 1 0,-1 3-28,-2-3 0,3-1 0,1-2 1,-3 0-63,-1 0 1,-2 0 0,0 0 0,0 0-486,0 0 1,-5 0-449,0 0-224,-8 0 1125,4 7 0,-9-5 0,-3 3 0,-4-10 0,-7-4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50.465"/>
    </inkml:context>
    <inkml:brush xml:id="br0">
      <inkml:brushProperty name="width" value="0.08571" units="cm"/>
      <inkml:brushProperty name="height" value="0.08571" units="cm"/>
    </inkml:brush>
  </inkml:definitions>
  <inkml:trace contextRef="#ctx0" brushRef="#br0">1 1 7929,'10'1'268,"1"5"0,-6-4-481,6 3 1,-7-2-961,1 3 1173,-3-4 0,-2 5 0,0-7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59.176"/>
    </inkml:context>
    <inkml:brush xml:id="br0">
      <inkml:brushProperty name="width" value="0.08571" units="cm"/>
      <inkml:brushProperty name="height" value="0.08571" units="cm"/>
    </inkml:brush>
  </inkml:definitions>
  <inkml:trace contextRef="#ctx0" brushRef="#br0">17 0 6169,'-16'0'0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59.556"/>
    </inkml:context>
    <inkml:brush xml:id="br0">
      <inkml:brushProperty name="width" value="0.08571" units="cm"/>
      <inkml:brushProperty name="height" value="0.08571" units="cm"/>
    </inkml:brush>
  </inkml:definitions>
  <inkml:trace contextRef="#ctx0" brushRef="#br0">0 17 6970,'9'-7'-274,"-2"5"-17,1-5-136,-7 7 427,7 0 0,-1 0 0,2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59.837"/>
    </inkml:context>
    <inkml:brush xml:id="br0">
      <inkml:brushProperty name="width" value="0.08571" units="cm"/>
      <inkml:brushProperty name="height" value="0.08571" units="cm"/>
    </inkml:brush>
  </inkml:definitions>
  <inkml:trace contextRef="#ctx0" brushRef="#br0">1 17 5853,'9'-8'0,"-2"0"0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3:11.648"/>
    </inkml:context>
    <inkml:brush xml:id="br0">
      <inkml:brushProperty name="width" value="0.08571" units="cm"/>
      <inkml:brushProperty name="height" value="0.08571" units="cm"/>
      <inkml:brushProperty name="color" value="#E71224"/>
    </inkml:brush>
  </inkml:definitions>
  <inkml:trace contextRef="#ctx0" brushRef="#br0">1 1 7623,'0'10'97,"0"1"-96,0 2 0,0-4 1,0 1 18,0 3 0,0-4 1,0 1-47,0 3 0,2-4 30,3 1 0,-3 1 8,3 5 1,2-5 9,-2-1-25,1-6 0,-6 5-96,0-4-179,0-3-254,0 5 117,0-7 0,2 0 415,3 0 0,-3 0 0,5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3:43.846"/>
    </inkml:context>
    <inkml:brush xml:id="br0">
      <inkml:brushProperty name="width" value="0.08571" units="cm"/>
      <inkml:brushProperty name="height" value="0.08571" units="cm"/>
      <inkml:brushProperty name="color" value="#E71224"/>
    </inkml:brush>
  </inkml:definitions>
  <inkml:trace contextRef="#ctx0" brushRef="#br0">97 16 7656,'9'-7'-888,"-2"6"1053,-7-7 0,0 10-77,0 4 1,0-3-1,0 8 1,-2 0-18,-3-3 0,3 12 0,-3-4 0,1 4-71,-1 3 1,3 2 0,-3 7-1,3 0-8,2 0 1,-5 0-1,-1 2 1,3 2-7,1 1 0,2 0 1,0-3-1,0 2 2,0 1 1,-5 1 0,-1-4 0,3 1 9,1 3 1,0-1 0,-1-5 0,-3 0 29,3 0 0,1-5 1,2 0-1,-2-1 4,-3-1 1,3 4 0,-3-6 0,3 0-5,2 0 1,-2-1 0,-1-6 0,-3 0 2,3 0 1,1 0 0,2 0-26,0 0 0,0-5-42,0-1 1,0-4-23,0 4-282,0-6 1,0 1-87,0-10 0,2-4 426,3-7 0,4 0 0,7 0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4:02.508"/>
    </inkml:context>
    <inkml:brush xml:id="br0">
      <inkml:brushProperty name="width" value="0.08571" units="cm"/>
      <inkml:brushProperty name="height" value="0.08571" units="cm"/>
    </inkml:brush>
  </inkml:definitions>
  <inkml:trace contextRef="#ctx0" brushRef="#br0">0 16 7532,'9'-7'124,"-2"5"52,-7-5-78,0 7 60,0 0-134,0 7 1,0 2 0,0 9-50,0 4 0,2-5 1,2 7-1,1-3 2,-1 0 1,-3 8 0,-1-2 0,0 3 14,0 2 0,0-2 1,0-1-1,0-3-25,0 3 0,0-1 0,0 1 0,0-4-2,0-2 0,0-2 0,0-5 0,0 0-46,0 1 1,0-1 135,0 0 195,0 0 16,0-7 114,0-2-172,0-7-329,0 0 47,0-7 0,2 5 30,3-4 1,-3 3 0,5-1 32,0-1 1,-3 0 0,7 5 0,1 0 25,2 0 0,2 0 0,1 0 1,-1 0 4,0 0 1,0 0-1,0 0 1,0-2 16,0-4 0,0 5 0,0-5 0,0 5-19,0 1 1,0 0 0,0 0 0,0 0-27,0 0 0,-5 0 1,-1 0-191,3 0 0,-4 0 18,1 0 1,-6-2-570,1-4 1,-3 3 748,-2-8 0,-7 0 0,-2-5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4:02.784"/>
    </inkml:context>
    <inkml:brush xml:id="br0">
      <inkml:brushProperty name="width" value="0.08571" units="cm"/>
      <inkml:brushProperty name="height" value="0.08571" units="cm"/>
    </inkml:brush>
  </inkml:definitions>
  <inkml:trace contextRef="#ctx0" brushRef="#br0">0 65 7537,'7'-9'-243,"4"4"327,3 3 0,-3 2 0,0 0 0,1 0-63,2 0 0,2 0 1,0 0-1,0 0 15,1 0 0,-1 0 1,0 0-1,0 0-56,0 0 1,5 0 0,0 0 0,-1-2-182,-2-3 0,-2 3 1,0-3 134,0 3 0,0 2 0,-2-2-633,-3-3 699,-4 3 0,-7-12 0,0 5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4:03.068"/>
    </inkml:context>
    <inkml:brush xml:id="br0">
      <inkml:brushProperty name="width" value="0.08571" units="cm"/>
      <inkml:brushProperty name="height" value="0.08571" units="cm"/>
    </inkml:brush>
  </inkml:definitions>
  <inkml:trace contextRef="#ctx0" brushRef="#br0">0 32 7746,'11'-5'0,"0"-1"-23,1 3 1,2 1 0,2 2 0,0 0-38,0 0 0,0-5 0,1-1 0,0 3-102,5 1 0,-4 2 0,3 0 0,-3 0-460,-2 0 622,0 0 0,7 0 0,2 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4:03.560"/>
    </inkml:context>
    <inkml:brush xml:id="br0">
      <inkml:brushProperty name="width" value="0.08571" units="cm"/>
      <inkml:brushProperty name="height" value="0.08571" units="cm"/>
    </inkml:brush>
  </inkml:definitions>
  <inkml:trace contextRef="#ctx0" brushRef="#br0">482 1 7335,'-16'0'16,"0"0"0,1 2 1,3 1-65,1 3 1,0-1 0,-5-3-91,0 3 1,-5 2-1,0 6 1,1-3 162,2 3 1,2-4-1,0 1 1,-2 3 17,-3 1 0,3 4 1,-3 2-1,3 1 15,2-1 0,-6 3 1,1 0-1,3 0 16,6 0 0,-2 0 0,5-3 0,-2 3-33,0 2 1,8-4 0,-3 4 0,3 0-33,-3 0 1,5-3 0,-5 3 0,5 0 30,1 0 0,5-1 0,0 5 1,1-2 12,1 1 1,-4-3 0,6 0-1,0-2-37,0-3 1,2 3 0,3-2 0,-2-1-192,-1-2 0,0-2 0,5-2 0,-2-1-200,-3-3 1,8-6 0,-3 1 374,2-3 0,0-2 0,-2 0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4:04.325"/>
    </inkml:context>
    <inkml:brush xml:id="br0">
      <inkml:brushProperty name="width" value="0.08571" units="cm"/>
      <inkml:brushProperty name="height" value="0.08571" units="cm"/>
    </inkml:brush>
  </inkml:definitions>
  <inkml:trace contextRef="#ctx0" brushRef="#br0">17 161 7594,'0'10'-157,"0"1"1,-5 0 0,-1 5 63,3 0 1,1 0 0,2 0-1,0 0 92,0 0 1,0 0-1,0 0 1,0 0 11,0 0 1,0 0 0,0 0 0,0 0 27,0 0 0,5 0 0,2 0 0,0 0 121,1 0 1,4-1 0,-1-3-79,3-1 1,2-2 0,2 1 0,1-4-31,3-4 0,-1-2 1,-5 0-1,0 0-27,0 0 1,6 0-1,-1 0 1,-1-2-4,-3-4 0,-1 3 0,1-8 0,-1 0 18,0 3 1,-2-7-1,-2 5 1,-3-5-16,-2-1 0,4 0 0,-4 0 0,0 0-12,0 0 1,-1-2 0,-4-1 0,1-3-5,2 3 1,1 1-1,-6 2 1,0 0-8,0 0 1,0 0-1,0 0 1,-2 0-4,-3 0 0,1 0 0,-5 0 0,0 0-1,0 0 1,4 1 0,-6 3 0,-1 1-63,-2-1 0,-1 3 0,3 0 1,1 0-36,-1 0 0,-3 5 1,-1-3-1,0 2 25,0 0 1,-5-1 0,0 6 0,1 0 20,2 0 0,2 0 1,0 0-1,0 2 33,0 3 0,5-1 0,1 5 1,-1 0-19,2 0 1,-3-4 0,4 6 14,0 1 0,2 2 1,-3 3 35,2-1 0,2 0 0,5 0 23,0 0 1,2-2 0,3-2 0,6-3 21,3-2 1,2 1-1,0-5 1,0 2 20,0-1 1,0-2 0,0-2 0,0 0 31,0 0 1,0 0-1,0 0-32,0 0 1,-1-2-1,-3-2-267,-1-1 1,-2-2-547,1 2 151,5-4 583,-7-7 0,9 0 0,-1 0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4:04.954"/>
    </inkml:context>
    <inkml:brush xml:id="br0">
      <inkml:brushProperty name="width" value="0.08571" units="cm"/>
      <inkml:brushProperty name="height" value="0.08571" units="cm"/>
    </inkml:brush>
  </inkml:definitions>
  <inkml:trace contextRef="#ctx0" brushRef="#br0">1 1 7541,'11'5'-84,"-1"1"0,-4-1 0,4-5 0,3 0-133,1 0 1,0 2-1,1 1 209,1 3 0,0 1 0,7-4 0,-7 4 57,-2 2 1,0-3 0,2 4 0,0 1-24,1-2 1,-1 5 0,0-3 0,0 3 44,0 2 1,0-5 0,0 0 0,0 1-28,0 2 1,-6 2 0,1 0 0,2 2-13,1 4 0,0-5 0,-1 7 1,-3-3-19,3 0 1,-4 3-1,0-5 1,0 4-41,-1 2 1,-2-3 0,3 4 0,-2 1-1,-4-2 0,-1 5 0,-2-3 0,0 3 62,0 2 1,0-5 0,0 0-1,0 0 9,0-3 0,0 5 0,0-6 0,-2 0-5,-3 0 1,1 1-1,-4-5 1,-1 3-32,0-3 0,0-1 1,-4-2-1,3-2-37,-3-3 0,-1 3 0,-2-5 0,2 2-109,3 0 0,-3-6 0,3 4 1,-3-2-124,-2-3 1,0-3 0,0-1 259,0 0 0,7 0 0,-6-7 0,7-2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4:05.480"/>
    </inkml:context>
    <inkml:brush xml:id="br0">
      <inkml:brushProperty name="width" value="0.08571" units="cm"/>
      <inkml:brushProperty name="height" value="0.08571" units="cm"/>
    </inkml:brush>
  </inkml:definitions>
  <inkml:trace contextRef="#ctx0" brushRef="#br0">1 1 6956,'10'0'45,"1"0"1,-6 0 36,6 0 0,-6 0-123,6 0 0,0 0-105,5 0 0,-5 0 0,-1 0-375,3 0 521,-6 0 0,7 0 0,-5 0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4:05.635"/>
    </inkml:context>
    <inkml:brush xml:id="br0">
      <inkml:brushProperty name="width" value="0.08571" units="cm"/>
      <inkml:brushProperty name="height" value="0.08571" units="cm"/>
    </inkml:brush>
  </inkml:definitions>
  <inkml:trace contextRef="#ctx0" brushRef="#br0">1 0 7597,'0'16'-187,"0"-7"0,7-2 1,4-7-1,3 0 187,2 0 0,0-7 0,0-2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4:06.427"/>
    </inkml:context>
    <inkml:brush xml:id="br0">
      <inkml:brushProperty name="width" value="0.08571" units="cm"/>
      <inkml:brushProperty name="height" value="0.08571" units="cm"/>
    </inkml:brush>
  </inkml:definitions>
  <inkml:trace contextRef="#ctx0" brushRef="#br0">1 1 7596,'0'16'-208,"0"0"1,0 0 0,0 0 0,2 0 111,3 0 0,-3 5 1,3 1-1,-3-3-27,-2-1 1,0-2 0,0 0 122,0 0 0,7 7 0,2 2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4:07.059"/>
    </inkml:context>
    <inkml:brush xml:id="br0">
      <inkml:brushProperty name="width" value="0.08571" units="cm"/>
      <inkml:brushProperty name="height" value="0.08571" units="cm"/>
    </inkml:brush>
  </inkml:definitions>
  <inkml:trace contextRef="#ctx0" brushRef="#br0">1 81 6598,'16'0'-554,"0"0"549,0 0 1,0-2 0,0-1-1,0-3 104,0 3 1,5 1 0,1 2 0,-1 0-38,2 0 1,-3-2-1,6-1 1,1-3-45,-2 3 0,11 1 0,-4 0 1,2-1 8,0-3 0,3 1 0,0 3 0,-1-2-34,-2-1 1,3 0-1,2 5 1,1-2 44,-1-3 1,-2 3 0,-5-3-1,0 3 67,1 2 1,-3 0 0,-2 0 0,-1 0 1,2 0 1,-5 0-1,1 0 1,-1 0-42,-5 0 1,4 0 0,-1 0 0,-3 0-27,-1 0 1,-2 0 0,0 0-339,0 0 1,0 0-695,0 0 591,-7 0 0,-2 2 401,-7 3 0,-14 4 0,-4 7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3:44.405"/>
    </inkml:context>
    <inkml:brush xml:id="br0">
      <inkml:brushProperty name="width" value="0.08571" units="cm"/>
      <inkml:brushProperty name="height" value="0.08571" units="cm"/>
      <inkml:brushProperty name="color" value="#E71224"/>
    </inkml:brush>
  </inkml:definitions>
  <inkml:trace contextRef="#ctx0" brushRef="#br0">161 17 6597,'9'-7'458,"-2"5"-427,-14-5 1,-2 7 42,-7 0 1,0 1-25,0 5 0,5-4 1,2 5-15,2 0 0,-4-4 0,4 8-20,-2 2 0,4-1 0,-4 0 0,2-1-29,3 2 1,-3 1 0,0 2-2,-2 0 0,5 0 1,-1 0 4,3 0 0,2-5 0,2-1 72,3 3 1,-1-6 0,5 0 0,0-1-6,0-1 1,1 0 0,6-3-32,0 3 0,0-3 0,1 3 0,-1-3-64,0-2 1,-6 0-1,1 0-290,1 0 0,3 0 0,1 0-464,0 0 791,-7 0 0,5 0 0,-5 0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4:07.726"/>
    </inkml:context>
    <inkml:brush xml:id="br0">
      <inkml:brushProperty name="width" value="0.08571" units="cm"/>
      <inkml:brushProperty name="height" value="0.08571" units="cm"/>
    </inkml:brush>
  </inkml:definitions>
  <inkml:trace contextRef="#ctx0" brushRef="#br0">96 32 7212,'-8'-1'-85,"2"-5"1,6 5-1,4-7 1,3 3 51,2 0 0,-4-1 0,6 6 46,1 0 0,3 0 38,1 0 0,0 2 0,0 2-36,0 1 0,0 6 0,0-4-26,0 2 0,-6-4 0,-1 6-89,-2 1 1,-1-3 0,-6 2 24,0 1 0,-2 3 1,-2 1-51,-1 0 1,-7-6 0,1-1 0,-3 0 93,-2 0 0,0 0 0,-2 4 0,-2-5 74,-1 0 0,-1-1 0,6-4 0,0 3 54,0-3 0,0 4 0,0-1 1,0-3 111,0-1-96,7-2-33,2 0 0,20 0 11,3 0 1,3 0 0,-3 0-44,0 0 0,0 0 0,2 0 0,2 0-3,1 0 0,1-5 1,-6-1-1,0 3-58,0 1 1,0 2 0,0 0 0,0 0-112,0 0 0,-5 0 1,-1 0-270,3 0 0,-4 0 88,1 0 305,-6 0 0,3 0 0,-7 0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4:07.976"/>
    </inkml:context>
    <inkml:brush xml:id="br0">
      <inkml:brushProperty name="width" value="0.08571" units="cm"/>
      <inkml:brushProperty name="height" value="0.08571" units="cm"/>
    </inkml:brush>
  </inkml:definitions>
  <inkml:trace contextRef="#ctx0" brushRef="#br0">17 0 7706,'-9'0'-1025,"1"8"1077,8 2 1,0 5 0,0 1-59,0 0 0,0 0 0,0 0 0,0 0-108,0 0 0,0-6 1,0 1-375,0 2 488,0 1 0,0 2 0,0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4:08.417"/>
    </inkml:context>
    <inkml:brush xml:id="br0">
      <inkml:brushProperty name="width" value="0.08571" units="cm"/>
      <inkml:brushProperty name="height" value="0.08571" units="cm"/>
    </inkml:brush>
  </inkml:definitions>
  <inkml:trace contextRef="#ctx0" brushRef="#br0">0 32 7596,'8'9'0,"-7"0"0,6-5 0,1 1-211,2-1 0,4 3 0,1 0 183,-5 2 0,5 0 0,-5 3 0,5-1-47,1 1 1,-2 3 0,-2-1-1,-1-2 62,2-1 0,1 0 0,2 5 0,0-2-51,0-3 0,0 3 0,0-3 58,0 3 1,0-3 0,0-3-31,0 0 1,-5-3 0,-1-5 104,3 0 1,-4 0 0,0-2-28,-2-3 0,-2 1 0,-5-6 51,0-3 1,0 4 0,0-1 0,0-3 57,0-1 1,0 3 0,0 0-85,0-1 0,0-2 0,0-2 0,0 0 71,0 0 0,0 0 0,0 0-76,0-1 0,0 7 0,0-1-39,0-1 1,0 3-194,0-2-371,0 7 1,2-3 540,3 7 0,-3-7 0,5-2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4:09.648"/>
    </inkml:context>
    <inkml:brush xml:id="br0">
      <inkml:brushProperty name="width" value="0.08571" units="cm"/>
      <inkml:brushProperty name="height" value="0.08571" units="cm"/>
    </inkml:brush>
  </inkml:definitions>
  <inkml:trace contextRef="#ctx0" brushRef="#br0">530 0 7549,'8'0'-471,"0"0"529,-8 0 0,0 2-37,0 3 0,-2-3 0,-2 5-18,-1 1 0,-8-7 1,4 6 5,1 1 1,-7-5 0,5 6 0,-5 0 11,-1 0 0,0-4 0,-2 6 0,-1 0-21,-2-3 0,-3 7 0,3-5 0,-6 3-47,-3-2 0,0 3 1,1-5-1,2 1 32,-1 1 0,-1-2 0,3 4 1,4-5 20,4 0 0,2 2 1,0-3 15,0 2-11,7-5 1,2 5 29,7-4 1,2-1 0,3 5 0,6-2-6,3-4 1,2 1-1,0-1 1,1 3-6,-1-3 0,5-1 0,0-2 1,1 0-10,1 0 0,-5 2 1,3 1-1,-1 3-17,1-3 0,-3-1 0,3-2 64,-3 0 1,-2 2-6,0 3 0,0-3 0,-2 5-39,-3 0 0,-2-5 23,-4 3 1,2 4-210,4 2 1,-2-4 0,-5 0 15,1 0 0,0-3 0,-6 5 90,-5-2 0,3 4 0,-8-4 1,-2 0 6,-1 0 0,-2 4 0,0-4 0,0 2 28,0 3 1,-5-3-1,-1 2 1,3 0 6,1-3 1,-3 7 0,-1-5 0,3 5 20,1 1 1,2-6 0,0 1 0,0 2 21,0 1 1,0 2 0,0-2 0,1-1-1,5-3 1,-3 1-1,6 3-10,-2-3 1,6 3-53,-3-3 0,4-2 44,2 1 1,2-6 0,4 1 19,4-3 0,-1-2 0,2 0 0,1 0-3,3 0 1,1 0 0,1 0 0,3 0-7,1 0 1,1 0 0,-4 0 0,1 0 32,3 0 0,1 0 0,-2 0 0,4 0 45,0 0 1,5 0 0,-3 0 0,3 0-28,2 0 0,0-2 0,0-1 0,1-3 35,-1 3 1,0 1-1,0 2 1,0 0-15,0 0 1,-5 0-1,-1 0 1,3 0-13,1 0 1,-3 0 0,-2 0-1,-2 0-26,-3 0 0,-1 5 1,1 1-36,1-3 0,-5-1 0,-7 0 0,0 1 48,0 3-147,-6-1 1,6 0-632,-3 1-563,-4-1 1271,5-5 0,-7-7 0,0-2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4:11.215"/>
    </inkml:context>
    <inkml:brush xml:id="br0">
      <inkml:brushProperty name="width" value="0.08571" units="cm"/>
      <inkml:brushProperty name="height" value="0.08571" units="cm"/>
    </inkml:brush>
  </inkml:definitions>
  <inkml:trace contextRef="#ctx0" brushRef="#br0">1 96 7378,'0'-10'-1116,"0"-1"1074,0 0 351,0-5 0,1 2-172,5 3 1,1 2-17,3 4 0,5 3-36,-5-3 0,-1 3 0,0 4-43,-2 3 0,6-1-56,-2 6 0,1 1 1,0 5-118,-1 0 1,-2 0 0,2 0 0,-6 0 53,-3 0 1,-2-5-1,0 0 1,0 1 5,0 2 1,0-3 0,0 0-124,0 1 136,0-5 162,0 1 1,-2-8-83,-3 0 0,3-2 0,-3-4 152,3-4 1,2 1 0,0-2-127,0-1 0,0-3 0,0-1-47,0 0 1,0 6 0,2 1-1,1 0-39,3 0 1,1 4 35,-2-6 0,4 2 0,7-2 0,-5 2 1,-1 6-88,3-3 0,-4 1 74,1 5 1,1 0 10,5 0 1,-5 0 0,0 2 107,1 3 0,-3-3 0,0 5-47,-2 0 1,4-3 0,-4 5 30,2-2 0,-6 5-55,3-1 0,-5 3 1,-1 2-1,0 0 0,0-5 0,0 0-50,0 1 0,0 2 1,0 3-67,0-1 0,-1-6-204,-5 1 1,4-6-137,-3 6 1,5-7 422,5 1 0,-3-10 0,5-4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4:11.508"/>
    </inkml:context>
    <inkml:brush xml:id="br0">
      <inkml:brushProperty name="width" value="0.08571" units="cm"/>
      <inkml:brushProperty name="height" value="0.08571" units="cm"/>
    </inkml:brush>
  </inkml:definitions>
  <inkml:trace contextRef="#ctx0" brushRef="#br0">1 0 7532,'11'0'-182,"-1"0"0,-4 0 66,4 0 0,1 0 94,5 0 0,-5 0 0,-1 0-196,3 0 0,-4 5-290,2 1 508,-1-1 0,-1 2 0,-2 2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4:11.697"/>
    </inkml:context>
    <inkml:brush xml:id="br0">
      <inkml:brushProperty name="width" value="0.08571" units="cm"/>
      <inkml:brushProperty name="height" value="0.08571" units="cm"/>
    </inkml:brush>
  </inkml:definitions>
  <inkml:trace contextRef="#ctx0" brushRef="#br0">0 0 7652,'0'9'-482,"2"0"251,3-3 0,4-5 75,7 5 1,0-3-1,0 1 156,0 1 0,7 1 0,2-6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4:12.102"/>
    </inkml:context>
    <inkml:brush xml:id="br0">
      <inkml:brushProperty name="width" value="0.08571" units="cm"/>
      <inkml:brushProperty name="height" value="0.08571" units="cm"/>
    </inkml:brush>
  </inkml:definitions>
  <inkml:trace contextRef="#ctx0" brushRef="#br0">33 0 6874,'0'16'-22,"0"0"1,0-5 0,0 0 9,0 1 1,0 2 0,0 2 24,0 0 1,0 0-1,0 0 19,0 0 1,0 0 0,-2-1-190,-3-5 1,3-1-333,-3-3 489,3-5 0,2-1 0,-7-8 0,-2-8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4:13.294"/>
    </inkml:context>
    <inkml:brush xml:id="br0">
      <inkml:brushProperty name="width" value="0.08571" units="cm"/>
      <inkml:brushProperty name="height" value="0.08571" units="cm"/>
    </inkml:brush>
  </inkml:definitions>
  <inkml:trace contextRef="#ctx0" brushRef="#br0">32 16 7547,'0'9'-224,"0"-2"0,2-7 239,3 0 1,-3 2 0,5 4 0,0 4 0,-5 4 1,4 3 10,-5-1 1,5 0-1,-1 1 14,-1 5 0,3 1 0,0 4-76,2-6 1,-6-3-323,3-2 0,-5-5 156,-1-1 1,-1-6 150,-5 1 1,3-3 0,-6-4 0,0-1 51,0-3 1,0-6-1,-3 1 1,3-3 2,2-2 1,-1 5 0,5 0 0,-2-1 97,1-2 1,-3-2 0,2 0 76,1 0 0,2 0-78,2 0 1,0 5-1,2 2-81,3 2 1,4 1-1,7 6 1,0 0 18,0 0 1,2-5-78,4 0 1,-5-1-1,5 6-50,-4 0 1,-2 6 0,0 1 42,0 2 1,0 2 0,-2 6-1,-2 3 34,-1 1 0,-2 1 0,3-6 0,-1 2-3,2 3 0,1-3 0,2 3 0,-2-3 28,-3-2 0,8-2 0,-3-1 0,2-4-17,0-2 0,-2 3 1,0-4 12,0-3 1,0-1-34,0-2 1,-1-7 186,-5-4 1,3-3-1,-8-2 59,-1 0 1,-3 0 0,-1 0 0,0 0-145,0 0 0,0 0 0,0-2 10,0-3 1,-1-3 0,-3-2-168,-1 4 1,-2 5-319,1 0 1,3 3-532,-8 4 926,7-5 0,-10 6 0,5-7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4:14.343"/>
    </inkml:context>
    <inkml:brush xml:id="br0">
      <inkml:brushProperty name="width" value="0.08571" units="cm"/>
      <inkml:brushProperty name="height" value="0.08571" units="cm"/>
    </inkml:brush>
  </inkml:definitions>
  <inkml:trace contextRef="#ctx0" brushRef="#br0">369 33 7704,'0'-9'-128,"0"-5"25,0 12 1,-1-5 54,-5 7 1,-3 7 0,-7 3 41,0 5 1,0 1-1,0 0 1,0 0-1,0 0 0,0 5 0,0 2 0,0 2-4,0 4 1,0 1 0,0 2 0,0 0-13,0 0 0,0 6 1,0 1-1,0 0 18,0 0 1,1 4-1,3-4 1,3 2 28,2 4 0,0-1 0,3 1 0,-1-4 30,1-2 0,2 6 0,2-4 0,2 0 27,4-4 1,-3-3 0,8 0 0,1 0-8,3-2 1,6 3-1,0-8 1,1 2-46,1-3 0,-5 3 0,5-8 0,-2-1-72,1-2 0,-1-2 0,-5 0 0,0 0-35,0 0 0,0-6 0,0-1 0,0-2-310,0-3 1,0-2 386,0-2 0,8-7 0,0-2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3:44.905"/>
    </inkml:context>
    <inkml:brush xml:id="br0">
      <inkml:brushProperty name="width" value="0.08571" units="cm"/>
      <inkml:brushProperty name="height" value="0.08571" units="cm"/>
      <inkml:brushProperty name="color" value="#E71224"/>
    </inkml:brush>
  </inkml:definitions>
  <inkml:trace contextRef="#ctx0" brushRef="#br0">96 65 6954,'-14'-2'102,"4"-3"0,-5 3-9,5-3 0,2 5-184,3 5 1,-2-1 141,2 6 1,-6 1 0,6 5-153,1 0 0,2-5 0,2-1 90,0 3 1,0 1-9,0 2 0,7-2 0,4-1 16,3-2 0,2-8 1,0 3 1,0-5 0,0-1 0,0 0 0,1 0 1,-1 0 0,0 0 0,0-1 19,0-5 1,0 3-1,0-6 1,-2 0 125,-3 0 0,1 4 0,-5-6-21,2-2 0,0-1 0,2-2-54,-6 0 1,-3 0 0,-2 0-84,0 0 1,-5 5-1,-3 2 1,1 0 23,0 1 0,-5 4 0,1-3 1,-3 2-72,-2-1 1,0 1 0,0 5 0,0 0-140,0 0 0,0 0 1,0 2-1,-1 1-63,1 3 0,0 4 1,2-3 261,3 2 0,4 2 0,0 5 0,-2 0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4:15.112"/>
    </inkml:context>
    <inkml:brush xml:id="br0">
      <inkml:brushProperty name="width" value="0.08571" units="cm"/>
      <inkml:brushProperty name="height" value="0.08571" units="cm"/>
    </inkml:brush>
  </inkml:definitions>
  <inkml:trace contextRef="#ctx0" brushRef="#br0">81 209 7611,'-16'0'-315,"0"0"0,5 2 65,1 3 0,4 4 0,-3 7 291,2 0 0,2 0 1,5 0-1,0 0 35,0 0 1,0 0 0,0 0 0,0 0-51,0 0 0,0 0 0,2 0 32,3 0 1,4 0-1,7-1 1,0-3-47,0-1 0,0-6 1,0 4-1,0-2 5,0-3 0,6-2 0,-1-2 1,-1 0 20,-3 0 1,5 0 0,-1-2-1,-1-2-9,-2-1 0,-8-6 1,1 4-1,0-2-12,-2-3 1,3-3 0,-7-1-1,1 0 11,1 0 1,-5 0-1,3 0 1,-3 0 10,-2 0 1,0-2-1,0-1 1,0-3-16,0 3 0,0 1 0,0 0 0,0-1 16,0-3 0,-6 1 0,1 5 0,0 0 1,-2 0 0,3 0-41,-7 0 0,2 0 0,-3 1 0,1 5-62,-1 4 0,-2-1 0,-2 0 1,0-2 1,-1 6-1,1-3 26,0 4 1,0 2-1,0 0 8,0 0 0,6 0 0,-1 2-8,-2 4 1,5 1 0,-1 5-1,1-1 7,5 1 0,-4 3 0,1 2-1,3 5 0,1-4 0,2 3 1,0-3 33,0-2 0,2-5 1,3-1 77,6 3 1,-2-6 0,2-2 36,1-3 1,2-2 0,2 0-1,0 0-46,0 0 0,0-2 0,0-1 0,0-3-43,1 3 1,-1-4 0,-2-1 0,-2 1-522,-1 0-400,0 2 608,5 5 1,-9 0 281,-7 0 0,-7 7 0,-9 2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4:15.685"/>
    </inkml:context>
    <inkml:brush xml:id="br0">
      <inkml:brushProperty name="width" value="0.08571" units="cm"/>
      <inkml:brushProperty name="height" value="0.08571" units="cm"/>
    </inkml:brush>
  </inkml:definitions>
  <inkml:trace contextRef="#ctx0" brushRef="#br0">63 17 7366,'-5'10'-361,"-1"1"1,-1-6 0,4 6-1,-4 0 320,-2-2-1,5 5 249,-1-3 1,-2 3 0,1 2-158,3 0 1,3 0 0,3 0-20,3 0 1,6-5 0,-1-2 0,1 0-22,-1-1 1,3-2 0,-3 3-1,3-2 4,2-4 1,0-1 0,0-2 0,0 0 19,0 0 0,0 0 1,0 0-25,0 0 0,0-2 1,0-3 20,0-6 0,-1 2 0,-3 1 0,-3-1 95,-2 0 0,0-2 0,-3-5-75,1 0 0,1 0 0,-6 0 65,0 0 0,0 0 0,0 0 42,0 0 0,0 0 0,-2 1-181,-3 5 1,1 3-1,-5 5 1,0-2-46,0-1 1,-1 0 0,-7 5-175,1 0 0,0 0 0,-1 1 0,-3 3 96,-1 1 0,-3 2 0,5-3 0,-3 3-532,3 2 678,1-5 0,-5 10 0,-2-5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4:16.119"/>
    </inkml:context>
    <inkml:brush xml:id="br0">
      <inkml:brushProperty name="width" value="0.08571" units="cm"/>
      <inkml:brushProperty name="height" value="0.08571" units="cm"/>
    </inkml:brush>
  </inkml:definitions>
  <inkml:trace contextRef="#ctx0" brushRef="#br0">0 81 7283,'11'0'-205,"0"0"321,1 0 0,-3 0 0,2 0-215,1 0 0,2 0 0,3-2 0,-1-1 106,0-3 0,0 1 0,0 5 21,0 0 0,0-5 1,0-1-1,0 3 1,0 1 0,0 2 0,0 0-70,0 0 1,0 0 0,-2-2 0,-1-1 4,-3-3 0,-4 1-618,4 5 654,-6-7 0,3-2 0,-7-7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4:16.447"/>
    </inkml:context>
    <inkml:brush xml:id="br0">
      <inkml:brushProperty name="width" value="0.08571" units="cm"/>
      <inkml:brushProperty name="height" value="0.08571" units="cm"/>
    </inkml:brush>
  </inkml:definitions>
  <inkml:trace contextRef="#ctx0" brushRef="#br0">1 1 7556,'0'16'9,"0"-5"-22,0-1 0,5-4-16,0 4 0,6-4 1,-6 4-12,-1 3 0,3 1 1,-2 2-46,-1 0 1,-2 0 0,-2 0 0,0 0-38,0 0 1,0 6 0,0-1-1,0-1 40,0-3 1,0-1 0,-2-1 0,-2-3 81,-1-1 0,0 0 0,5 5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4:17.302"/>
    </inkml:context>
    <inkml:brush xml:id="br0">
      <inkml:brushProperty name="width" value="0.08571" units="cm"/>
      <inkml:brushProperty name="height" value="0.08571" units="cm"/>
    </inkml:brush>
  </inkml:definitions>
  <inkml:trace contextRef="#ctx0" brushRef="#br0">145 241 7610,'-9'7'-298,"-5"-5"-42,3 3 0,-3-3 303,-2-2 0,2 7 1,1 2-8,3 0 1,4 5-1,-3-3 98,2 3 1,0 0 0,4-1 0,-3-2 67,3 1 1,1 2 0,2 2-28,0 0 0,0 0 0,0 0-5,0 0 0,7-5 1,4 0-96,3 1 0,2-5 0,0-1 1,0-4-22,0-2 0,0 5 0,0 0 0,0-1 16,0-2 1,6-2 0,-1 0 0,-1-2 19,-3-4 1,-1 5 0,-1-6 0,-3 1 128,-1 1 0,0-8 1,5 3-120,0-5 0,-6 5 1,-1-1-1,0 0-28,0 2 1,-5-5 0,3 3 3,0-3 0,-5-2 1,3 0-1,-3 0-2,-2 0 0,0 0 1,0 0-1,0-2 5,0-3 0,0 3 0,0-3 0,0 1-1,0-1 0,-2 3 0,-2-4 0,-3 5-32,-2 1 0,-1 0 0,-6 1 0,0 3 22,0 1 1,0 6 0,0-4 0,0 2-17,-1 3 0,0 1 1,-3-1-1,-1-1 29,1 1 1,2 2-1,2 4 1,0 2-26,0 1 1,0 2 0,0-1-16,0 4 0,0 4 0,2 3 25,3-1 1,4-6 0,7 1 0,0 1 35,0 3 1,0-5-1,0 1 1,2 2-4,3 1 0,-1-4 0,6-1 0,3 0 90,1 0 0,2-3 0,0 2 0,0 0-37,0-5 0,2-1 0,2-2 0,1 0 36,-1 0 1,-3 0 0,-1 0 0,0 0-83,1 0 0,-1 0 0,0 0 0,0-2-52,0-3 1,-6 3-677,1-3-373,0-4 178,-2 7 897,-2-5 0,-7 7 0,0 0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4:17.698"/>
    </inkml:context>
    <inkml:brush xml:id="br0">
      <inkml:brushProperty name="width" value="0.08571" units="cm"/>
      <inkml:brushProperty name="height" value="0.08571" units="cm"/>
    </inkml:brush>
  </inkml:definitions>
  <inkml:trace contextRef="#ctx0" brushRef="#br0">0 0 7119,'2'9'-76,"3"-3"0,-3-3 142,4 3 1,-5-3 0,1 8-52,3 1 1,-3 3 0,4 1-2,-5 0 1,-1 0 0,0 0 0,0 0 10,0 0 1,0 0-1,0 0-138,0 0 0,2 0 0,2 0 0,1 0-77,-1 0 0,-3-5 0,1-2 190,4-2 0,2-2 0,8-5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4:18.242"/>
    </inkml:context>
    <inkml:brush xml:id="br0">
      <inkml:brushProperty name="width" value="0.08571" units="cm"/>
      <inkml:brushProperty name="height" value="0.08571" units="cm"/>
    </inkml:brush>
  </inkml:definitions>
  <inkml:trace contextRef="#ctx0" brushRef="#br0">64 49 7515,'0'9'-116,"0"-16"1,2 3 0,2-8 217,1 3 1,6 5-1,-4-5-54,2 2 1,-4 2 0,6 5-67,1 0 1,-3 0 0,2 0 5,1 0 0,2 0 0,2 2-11,0 3 1,1-2-1,-1 6 1,0 0 15,0 0 0,-6-3 1,1 4 5,1 3 0,-3-1 1,0 1-1,-2-3-14,-3 3 0,-2-4 0,-2 1-166,0 3 1,-2 1 158,-3 2 0,-4-2 0,-7-1-4,0-2 1,0-8 0,0 4-1,0-1 56,0-1 1,-1 0-1,1-5 1,0 0-28,0 0 1,-5 2 0,0 2-1,1 1-127,2-1 0,2-3 0,0-1 56,0 0 1,5 0-1,2-1-407,2-5 475,2 4 0,12-12 0,2 5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4:18.619"/>
    </inkml:context>
    <inkml:brush xml:id="br0">
      <inkml:brushProperty name="width" value="0.08571" units="cm"/>
      <inkml:brushProperty name="height" value="0.08571" units="cm"/>
    </inkml:brush>
  </inkml:definitions>
  <inkml:trace contextRef="#ctx0" brushRef="#br0">241 1 7610,'-16'0'-2,"0"0"-599,0 0 477,7 0 1,0 0 130,4 0 1,3 1 0,-5 3-1,0 1 0,3 6 1,-6-4-1,-1 2 7,2 3 1,-5-3-1,3 2 1,-1 1 5,1 3 1,-3-5 0,5 1-1,-2 2-21,0 1 1,8 2 0,-4 0 0,1 0-4,1 0 0,0-5 1,5-1-1,0 3 8,0 1 0,0-3 0,0-1-10,0 3 1,7 1 0,4 0 0,3-1 4,2-2 1,0-8 0,0 4-1,2-1-116,3-1 1,-3 0-1,5-5 1,-2 2-258,1 3 374,-1-3 0,2 5 0,2-7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4:19.357"/>
    </inkml:context>
    <inkml:brush xml:id="br0">
      <inkml:brushProperty name="width" value="0.08571" units="cm"/>
      <inkml:brushProperty name="height" value="0.08571" units="cm"/>
    </inkml:brush>
  </inkml:definitions>
  <inkml:trace contextRef="#ctx0" brushRef="#br0">0 97 7556,'0'-11'119,"2"2"-296,4 2 0,-5 0 172,5 1 1,3-3-65,1-7 0,-1 7 0,2 4 24,1 3 0,-3 2 0,2 0 0,1 0 0,3 7 8,1 4 0,0 3 0,-2 2 53,-3 0 1,1-5 0,-6 0-1,-3 1-35,-1 3 1,3-5 0,1 1-10,-3 1 0,-1 3 1,-2 1-54,0 0 1,0-6-24,0 1 146,0-7 39,0 3 0,0-14 10,0-4 1,-5-3 0,-1-2-19,3 0 1,1 5 0,2 0-57,0-1 1,0-2 0,0-2-11,0 0 0,0-1 0,0 1-5,0 0 1,2 8-1,1 0 1,4 3-22,2 0 1,-3-1-1,2 5 1,1-3 19,0-1 1,2-1 0,5 6 1,0 0 0,0 0 0,-2 2 0,-1 2-8,-2 1 0,-1 0 0,6-3 1,0 2-5,0 1 0,-5 6 1,0-6-1,1 0 6,2 3 0,-3-1 0,-2 5 0,0-1 10,0 1 1,-4 3-1,4 1 25,-2 0 0,0 0 1,-3 0-1,1 0-15,-1 0 0,-2 0 1,-2 0-124,0 0 1,0-5-314,0-1 1,-8-6 42,-2 1 376,-4-3 0,-3-9 0,1-2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4:20.202"/>
    </inkml:context>
    <inkml:brush xml:id="br0">
      <inkml:brushProperty name="width" value="0.08571" units="cm"/>
      <inkml:brushProperty name="height" value="0.08571" units="cm"/>
    </inkml:brush>
  </inkml:definitions>
  <inkml:trace contextRef="#ctx0" brushRef="#br0">0 1 6654,'16'0'-135,"-5"0"1,0 0 129,1 0 1,-3 0 0,2 0 62,1 0 1,2 0-27,2 0 1,0 0-1,0 0 2,1 0 0,-1 5 0,0 1 27,0-3 0,0 4 0,0 0 0,0 1-34,0-1 0,0 5 1,0-3-29,0 0 1,2 3 0,1-4 0,3 1-17,-3 3 0,-1 2 0,-2 2 0,0 0-23,0 0 0,-5 0 0,0 0 0,1 0 15,2 0 0,-3 1 1,0-1-1,-1 1 18,-1 5 0,4-4 0,-6 5 1,0-2 2,0 1 0,4 4 0,-4-3 0,0 2 5,0 4 0,4-4 0,-4 2 1,0 1 19,0 2 1,-1-3 0,-5 0 0,3-1-11,1-1 0,1 6 1,-6-6-1,0 1-3,0 1 1,0-6 0,-2 4 0,-2-1-9,-1-5 0,-6 1 0,4-1 0,0 3-2,0-3 0,-4-1 0,4-4 0,0-1 42,0-2 1,-6-2 0,4 3-41,1-1 0,-1-8-36,3 3 0,-3-5 1,-5-2 59,3-5-24,-3-3 0,5-7 0,-7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3:45.505"/>
    </inkml:context>
    <inkml:brush xml:id="br0">
      <inkml:brushProperty name="width" value="0.08571" units="cm"/>
      <inkml:brushProperty name="height" value="0.08571" units="cm"/>
      <inkml:brushProperty name="color" value="#E71224"/>
    </inkml:brush>
  </inkml:definitions>
  <inkml:trace contextRef="#ctx0" brushRef="#br0">177 33 7800,'16'0'-911,"-7"-2"998,-4-3 0,-3 1-111,-2-7 83,0 8 1,-2-4-1,-3 7-11,-6 0 1,2 0-1,-2 0-55,-1 0 0,3 5 1,-2 0-1,-1 1-20,-3 1 1,-1-4 0,0 6 0,0 0-45,0 0 0,0 2 10,0 5 1,7-5 0,4-1 41,3 3 1,4-4 19,3 1 1,-1-6 0,7 1 3,1-3 0,2 3 1,2 1-1,0-3 89,0-1 0,0-2 0,0 0-34,1 0 1,-1 2-1,0 1 1,0 3 2,0-3 1,-6 1 0,1-1-14,2 3 1,1 4 0,0-2-38,-3 0 0,-2-4 0,-6 3-74,3 0 1,-1-3-10,-5 7 0,-2-1 49,-3 6 0,1-7 28,-7-3 0,1-5 1,-6 1-1,0 2 1,0 1 3,0-1 0,0-3 0,0-1 0,0 0 7,0 0 1,-1 0 0,1 0-64,0 0 1,0 0 0,0 0-225,0 0 1,6 0-86,-1 0-92,7 0 446,-3 0 0,14 0 0,2 0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4:20.628"/>
    </inkml:context>
    <inkml:brush xml:id="br0">
      <inkml:brushProperty name="width" value="0.08571" units="cm"/>
      <inkml:brushProperty name="height" value="0.08571" units="cm"/>
    </inkml:brush>
  </inkml:definitions>
  <inkml:trace contextRef="#ctx0" brushRef="#br0">1 33 6697,'16'0'-137,"-6"0"0,1 0 0,1 0 203,3 0 0,-5 0 0,1 0 1,2 0 42,1 0 0,2 0 1,0 0-1,0 0-8,0 0 0,0 0 0,2 0 0,1 0-41,3 0 1,-1 0 0,-5 0 0,0 0-8,0 0 0,0 0 0,0 0-350,0 0 1,0 0-158,0 0 0,-7-2 454,-3-3 0,-5-4 0,-1-7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4:21.476"/>
    </inkml:context>
    <inkml:brush xml:id="br0">
      <inkml:brushProperty name="width" value="0.08571" units="cm"/>
      <inkml:brushProperty name="height" value="0.08571" units="cm"/>
    </inkml:brush>
  </inkml:definitions>
  <inkml:trace contextRef="#ctx0" brushRef="#br0">1 32 7021,'2'-14'-40,"3"3"-146,-3 4 204,5 7 1,-7 7-15,0 4 0,0 3 1,0 2 50,0 0 0,0 0 0,0 0-48,0 0 1,2 0 0,3-1-5,6-5 0,-2 3 1,1-8-9,3-1 1,1 3 0,2-2 0,0-1 3,0-2 1,0-2 0,0 0-1,0 0-9,0 0 0,6-2 0,-1-2 1,0-1 1,3 1 1,-7-3 0,5 0 0,-4 0-8,-2 0 0,0-6-46,0 3 0,-2-5 40,-3-1 1,-4 0-1,-7 0 3,0 0 0,0 6 56,0-1 114,0 0-114,0 2-19,0 2 0,0 9 0,0 3 10,0 6 0,0 3 0,0 2-14,0 0 1,0 0 0,0 0 0,0 0 7,0 0 0,0 0 0,0 1 1,0-1-15,0 0 1,2 5 0,3 2 0,4 0-11,0 0 0,3 1 0,-5-5 0,0 3-63,1-3 0,2 4 0,-4-1 0,-3-1-43,-1 2 1,-2-5 0,0 3-1,0-3 30,0-2 1,-7-1 0,-4-3 0,-3-1 23,-2 1 1,0-3-1,0 0 1,-2-2 2,-3-3 0,3-2 0,-5-2 1,1 0 117,1 0 0,-1 0 0,6-2 0,0-2 136,0-1 1,6-6 0,-1 4-29,-1-2 1,3-2 0,0-5-61,2 0 0,1 0 0,6 0-47,0 0 0,0 6 1,2 1-1,3 0-52,6 0 0,2 3 1,1-2-1,0 0-69,4 5 1,1-4 0,-1 1-1,2 3-245,1 1 0,2 2 0,-3 0 0,1 0-24,-1 0 1,-2 0 320,-2 0 0,0 0 0,0 0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4:22.264"/>
    </inkml:context>
    <inkml:brush xml:id="br0">
      <inkml:brushProperty name="width" value="0.08571" units="cm"/>
      <inkml:brushProperty name="height" value="0.08571" units="cm"/>
    </inkml:brush>
  </inkml:definitions>
  <inkml:trace contextRef="#ctx0" brushRef="#br0">47 192 6826,'-9'-1'-262,"3"-5"1,-1-3 428,2-7 1,-2 6-116,2-1 0,3 6-18,-4-6 0,6 2 1,4-3-4,1 1 0,2 7 0,-1-1 0,3 1-97,0-1 1,5 3 0,-3-3 46,3 3 0,2 2 0,0 0 16,0 0 0,0 2 0,0 2 12,0 1 0,-5 7 0,-1-3 0,1 2 5,-2 0 0,5-1 0,-5 6-5,0 0 1,4 0 0,-6 0-41,2 0 1,-6 1-53,2-1 0,-3 0 54,-2 0 1,-7-7-5,-4-4 1,3-3 39,-3-2 0,0 0 1,-3-2 26,3-3 0,-1 1 1,5-5-1,-1 0 38,1 0 1,0 6-1,4-4 1,-3-1 29,3-2 1,1 1 0,2-2-80,0-1 0,0 3 1,0-2 6,0-1 1,2 3-1,1-2-37,3-1 1,4 3 0,-3 0 0,1 0-56,-1 0 1,3 4 0,-2-4 0,0 0-5,5 0 1,-4 3 0,2-2 37,1 0 0,2-2 0,2 4 29,0 3 0,0-4 1,0 1-1,0 3-14,0 1 1,1 2 0,-1 0 36,0 0 0,-2 2 0,-2 1 0,-3 4 78,-2 2 1,4 2 0,-4 5-52,2 0 0,-4 0 0,4 0 0,-2 2-7,-3 3 1,-2-3 0,0 4 0,1-5-11,2-1 0,1 1 0,-6-1 0,0 0-106,0 0 0,0-6 1,0 1-258,0 1 1,-7-4-1,-4-3 329,-3-3 0,-2 5 0,0 2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4:24.170"/>
    </inkml:context>
    <inkml:brush xml:id="br0">
      <inkml:brushProperty name="width" value="0.08571" units="cm"/>
      <inkml:brushProperty name="height" value="0.08571" units="cm"/>
    </inkml:brush>
  </inkml:definitions>
  <inkml:trace contextRef="#ctx0" brushRef="#br0">10 17 6212,'-9'0'-38,"16"0"1,-2 0 143,11 0 1,-3 0-53,3 0 1,0 0 0,0 0-51,0 0 0,-5 0 0,-1-2 1,3-2-37,1-1 0,2 0 0,0 5 33,0 0 0,0 0 1,0 0-1,0 0-5,0 0 0,0 0 1,0 0 31,0 0 1,0 0 0,0 0-17,0 0 1,-5 0 0,0 0 0,1 0 0,-3 0 0,2 0 2,1 0 1,-4 1 0,-1 3 21,0 1 1,-4 2 104,8-1 1,0 3-151,5 7 1,-7-6 11,-4 1 1,-3 0 22,-2 5 0,0-6 1,0 1 21,0 2 0,0-4 0,0 1 1,0 3 1,0 1 0,0 2-39,0 0 0,0 0 1,0 0-14,0 0 1,0 0-1,0 0 1,0 0-2,0 0 0,0-5 0,0 0 0,0 1-31,0 2 0,0 2 1,0 0 15,0 0 1,0 1 0,0-1 8,0 0 0,0 0 1,0 0-1,2 0-5,3 0 1,-3 0-1,3 0-3,-3 0 0,3 0 0,1 0 0,-3 0 5,-1 0 1,-2-5-1,2-1 1,1 3 8,3 1 0,-1 2 1,-5 0 7,0 0 0,0 0 1,0 0-7,0 0 1,0 0 0,0 0 49,0 0 1,0 0 0,0 0-43,0 0 1,0 1 0,0-1 7,0 0 1,0-6-1,0 1-9,0 1 1,0 3-1,0 1-3,0 0 0,0 0-4,0 0 0,0 0-4,0 0 1,0 0 0,0 0 0,0 0 1,0-5-1,0-1 1,0 3-18,0 1 1,0-3-1,0 0 10,0 1 1,0 2 0,0 2-65,0 0 0,0 0 45,0 0 0,0 0 18,0 0 1,0 0 0,0 1-9,0-1 0,0-6 0,0 1 9,0 1 1,0-3-1,0 2 20,0 1 1,0-3 29,0 2 1,0 0-7,0 5 0,0-6 1,0 1-23,0 2 1,0-4 5,0 1 1,5 1 16,1 5 1,1-7 0,-4-2 52,3 0 0,-1 2-49,-5 7 1,2-2 0,1-1-3,3-2 1,1-1 0,-4 6-1,3 0 1,6 0 0,-3 0 1,0 0 0,3-5 0,-4 0-7,0 1 0,1 2 1,4 1-1,-4-3 3,-2-1 0,0 0 0,-3 5 7,1 0 1,0-6 0,-5 1 0,0 2 25,0 1 0,0 2 0,0 0-38,0 0 0,0-5 0,-1-1-48,-5 3 0,3-4 1,-8 1-1,-2 1-59,-1-2 1,-4 3-1,-3-6 1,-6-1-20,-3 2 1,-15-5-1,-4 3 1,-8-3-77,-9-2 172,-6 0 0,-15-7 0,-2-2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4:25.968"/>
    </inkml:context>
    <inkml:brush xml:id="br0">
      <inkml:brushProperty name="width" value="0.08571" units="cm"/>
      <inkml:brushProperty name="height" value="0.08571" units="cm"/>
    </inkml:brush>
  </inkml:definitions>
  <inkml:trace contextRef="#ctx0" brushRef="#br0">289 0 7632,'2'9'-729,"3"-3"466,-3-5 400,5-1-48,-7 0 1,-2 0-76,-3 0 1,2 0 0,-8 0-1,-2 0-7,-1 0 0,-2 0 0,0 0 0,0 0-37,0 0 0,0 0 0,0 0 0,0 0 42,0 0 0,0 0 0,0 0 54,0 0 0,5 0 0,0 0-61,-1 0 1,3 0 0,0 2 7,2 3 1,-4-1-1,6 7 11,1 1 0,3 2 0,1 3-5,0-1 0,0 0 0,0 0 0,0 0-12,0 0 1,0 0 0,0 0-1,0 0-2,0 0 1,0 0 0,0 2 0,0 1-10,0 3 0,0-1 0,0-5 0,0 0-23,0 0 1,0 6 0,0-1 0,0-1 5,0-3 0,0 1 1,0 2-1,0 1-4,0-1 0,1-1 0,3 1 1,3 1-5,2-1 1,-5 3 0,1-2 0,-2 1-2,3 1 1,-4-3-1,3 5 1,-3-2 18,-2-4 0,0 4 0,0-1 0,0-1-7,0 2 1,0-5 0,0 5 0,0-1 39,0-1 0,0 0 0,0-3 0,0 2-23,0 1 1,0 1 0,0-6 0,0 0 12,0 0 0,0 0 0,0 0-11,0 0 0,0 0 0,0 0 0,0 0 0,0 0 0,-2 0 0,-2 0 9,-1 0 1,0 0-1,5 0 31,0 0 0,0 0 0,0 0 0,0 0 51,0 0 0,0 0 0,0 0-59,0 0 0,0 1 1,0-1-40,0 0 0,0-6 1,0 1-1,0 1 30,0 3 0,5 1 0,2-2 17,2-3 0,-4 3 14,6-3 0,-6 1 0,4 1-17,-2-3 0,4-4 6,-5 4 1,4-4-32,-4 4 0,1-1 0,-4 4-55,3-3 0,-1-4 30,-5 4 0,2-4 28,3 4 0,-3 1 0,5 3 26,0-3 0,-5 3 1,5-5-1,-2 2 7,1 0 1,1-1 67,-2 6 1,2 0 0,6-1 0,-4-3 0,-2-1 1,5-6-1,-1 4 1,5 0-82,5 0 0,-1-4 0,7 4 0,1-2-152,2-3 0,15-2 0,7-2 0,6 0-167,8 0 1,18 0 0,7 0 0,-38-1 0,1 0 281,6-1 0,1-2 0,3 1 0,2-2 0,6-3 0,0 0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4:27.427"/>
    </inkml:context>
    <inkml:brush xml:id="br0">
      <inkml:brushProperty name="width" value="0.08571" units="cm"/>
      <inkml:brushProperty name="height" value="0.08571" units="cm"/>
    </inkml:brush>
  </inkml:definitions>
  <inkml:trace contextRef="#ctx0" brushRef="#br0">321 113 6629,'-16'0'27,"0"0"0,5 0 1,2 2-1,0 2-17,0 1 0,4 0 1,-6-5-1,-1 0-24,-3 0 0,-1-2 0,0-1 0,0-2-51,0 1 1,0-3 0,2 0 44,3-2 0,-1 3 16,7-4 1,-1-1-1,8-3 37,3 3 1,4-1 0,7 5-27,0-2 1,0 5-1,0-1 1,0 3-9,0 2 1,0 0-1,0 0 1,1 0 1,-1 0 1,0 5 0,0 2 0,0 1 13,0-1 1,0 3-1,0-3 27,0 2 1,-2 2 0,-1 3 0,-5-1-47,0-3 0,-1-1 0,-4 4 1,3-2-12,-3 1 0,-1-3 0,-2 2 0,0 1 5,0 2 0,-2 2 0,-1 0 0,-5 0-16,0 0 0,2-3 0,-4 1 15,-3 4 0,4 2 1,-2-4-1,-1 0 13,-2 0 0,3-6 0,0 1 0,-1 0-9,-2-2 1,3 3 0,0-5 0,-1 0-2,-2 1 1,-3-1-1,1-4-2,0 3 0,0 1 0,0-4 34,0 3 0,6-1 1,-1-5 14,-2 0 0,-1 0 0,0-2-24,3-3 0,-1 1 0,5-5 1,0 0-6,-1 1 1,-2 2 0,4-4-1,1-1 4,-2 2 0,5-5 0,-3 3 20,3-3 0,2 3 0,0 0 5,0-1 0,2-1 0,1 1-17,3 1 0,6 8-7,-1-3 1,1 3-1,1-1-210,-3-1 0,1 0 132,5 5 0,-5 0 1,0 0 41,1 0 0,-3 0 53,2 0 1,-6 0-1,4 1 1,0 3-7,0 1 0,-4 2 0,6-1-10,1 4 0,-5-1 1,0 0-1,-1 0 15,-1 0 1,8 2 0,-3 5 7,5 0 0,-5-6 0,1-1 0,0 0 6,-2 0 1,5-3-1,-3 2 1,3 1-12,2 0 1,0-5 0,-2 3 0,-1-2-11,-3 1 1,1-1-48,5-5 0,-2 2 0,-1 1 34,-3 3 0,-4-1 102,4-5 0,-4 0 66,4 0 0,1 0-106,5 0 1,0 2 0,0 1-81,0 3 0,-5-1 1,0-5-15,1 0 0,2 0 0,2 0-104,0 0 0,1 5 0,-1 1 76,0-3 0,-6-1 49,1-2 0,7-7 0,7-2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04.205"/>
    </inkml:context>
    <inkml:brush xml:id="br0">
      <inkml:brushProperty name="width" value="0.08571" units="cm"/>
      <inkml:brushProperty name="height" value="0.08571" units="cm"/>
    </inkml:brush>
  </inkml:definitions>
  <inkml:trace contextRef="#ctx0" brushRef="#br0">1 0 6855,'9'0'270,"-2"0"192,-7 0 54,0 0-404,7 7 29,-5-5 1,12 5 2,-3-7 1,-2 0-21,1 0 0,1 0-82,5 0 1,-5 0-103,0 0-110,-1 0 0,1 0-340,0 0-689,-8 0 289,4 0 910,-7 7 0,0-5 0,0 5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04.481"/>
    </inkml:context>
    <inkml:brush xml:id="br0">
      <inkml:brushProperty name="width" value="0.08571" units="cm"/>
      <inkml:brushProperty name="height" value="0.08571" units="cm"/>
    </inkml:brush>
  </inkml:definitions>
  <inkml:trace contextRef="#ctx0" brushRef="#br0">0 0 7558,'5'11'-188,"1"0"0,1-8 430,-2 3 1,-1-5 0,5 1-38,-2 3 0,5-3-191,-1 4 0,-2-5 1,2-1-143,1 0 0,2 0 0,2 0-1022,0 0 1150,-7 0 0,13 0 0,-4 0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06.781"/>
    </inkml:context>
    <inkml:brush xml:id="br0">
      <inkml:brushProperty name="width" value="0.08571" units="cm"/>
      <inkml:brushProperty name="height" value="0.08571" units="cm"/>
    </inkml:brush>
  </inkml:definitions>
  <inkml:trace contextRef="#ctx0" brushRef="#br0">433 0 7105,'9'0'-162,"-2"0"229,-7 0 1,-7 0 74,-4 0 1,2 0 15,-1 0 1,-1 0-177,-5 0 53,0 0 0,5 0 44,0 0-90,8 0 0,-11 0 80,3 0-67,4 0 1,-7 0 0,5 2-69,0 3 0,-6-3-32,5 3 2,-4-3 0,-2 3 77,-1 1 1,9 1-1,0-4 21,1 3 1,4-1 0,-6-3 46,2 3 1,0-1-1,3 7 131,-1 1 0,-2-3-132,1 2 1,4-1-15,-3 6 1,3 0-1,2 0-75,0 0 1,0-5-1,0 0 44,0 1 0,0 3 0,0 1 31,0 0 0,0 0 0,0 0-21,0 0 1,0 0 0,0 0 6,0 0 1,-1 0 0,-3 0-44,-1 0 1,-1 0 0,6 0 10,0 0 0,0 5 0,0 1 20,0-3 1,-5-1 0,0-2 0,1 0-13,2 0 0,2 0 0,0 0-11,0 0 0,0 0 0,0 0 0,0 1 7,0-1 1,0-6 0,0 1 0,0 1 18,0 3 0,0 1 0,0 0 67,0 0 0,0 0 1,0 0-11,0 0 1,0 0-1,0 0-18,0 0 1,0 0-1,0 0-77,0 0 0,0 0 0,0 0 0,0 0 23,0 0 0,0-5 0,0 0 0,0 1 8,0 2 1,0 2 0,0 0 105,0 0 1,0 0 0,0 0-65,0 1 1,0-1 0,0 0-19,0 0 1,0-6 0,0 1 0,2 1 4,3 3 1,-3-5 0,3 1 0,-3 2-27,-2 1 0,0 2 1,0 0-9,0 0 0,0 0 0,0 0 1,0 0 30,0 0-14,0 0 4,0 0-83,0 0 0,0 0 80,0 0-16,0 7 8,0-5-6,-7-2 2,5-1 0,-5-7-211,7 8 194,0 1 6,0-1 13,0 0-14,0 0-8,0 0 5,0-7-9,0 5-73,0-5 78,0 7 1,0 0-103,0 0 102,0-7 3,-7 5 67,5-5-76,-5 0 8,7 5-17,0-5 87,0 7-74,0 0 0,0-7-96,0 5 100,0-5-9,0 7 5,0 0-57,-7-7 56,5 12-6,-5-17 9,7 25-66,0-19 59,0 13 1,-7-7-23,5 0 13,-5 1 12,7-1-54,0 0-68,0 7 103,-7-5-9,5 5 104,-5-7-85,7 0-19,0 0 14,0 0 141,-7 0-135,5 0-10,-5 0 21,7 0-18,0 0 24,0 0 0,0 0 124,0 0-131,0 0 22,0 0-17,0 0 20,0 0-13,0 0 1,0 0 23,0 0 0,0 0 0,0 0 25,0 1 1,0-1-1,0 0 1,0 0 11,0 0 1,0 0 0,0 0-27,0 0 1,-5 0 0,-1 0-1,3 0 22,1 0 0,2 0 0,0 0-47,0 0 1,0 0 0,0 0-1,0 0-4,0 0 0,0 0 0,0 0 1,0 0 5,0 0 1,0 0 0,0 0 0,0 0-3,0 0 0,0 0 0,0 0 1,0 1-13,0-1 1,0 0 0,0 0 0,0 0 6,0 0 1,5 0 0,1 0-28,-3 0 1,-1 0-1,-2 0 26,0 0 1,5 0 0,1 0 18,-3 0 0,-1 0 0,-2 0 5,0 0 1,0 0 0,0 0 8,0 0 0,-2 6 0,-1-1-27,-3-1 1,1-3 0,5-1 0,0 0-1,0 1 0,0-1 1,0 0-27,0 0 0,0-6 1,0 1-66,0 1 0,2 3 54,3 1 1,-3 0-3,3 0 0,-3-5 61,-2-1 1,2-6 0,1 3 169,3 0-77,-1-5 0,-5 7-73,0-4 1,2-3-129,3 3 0,-3-1-227,3 1 254,-3-3 1,0 7 75,3-4-55,-3-3 1,7 5 241,-4-7 0,-1 5-168,7 1 0,-8 1-68,2-2 1,-1-3-28,1 3 1,-1-3 63,7-2 1,-6 0 55,6 0 0,-6 0 18,6 0 1,-1 0 72,6 0 1,0 0-145,1 0 0,-1 0 1,0 0-1,0 0-373,0 0 0,0 0 1,0-2-1,2-3 359,3-6 0,4-3 0,7-2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08.195"/>
    </inkml:context>
    <inkml:brush xml:id="br0">
      <inkml:brushProperty name="width" value="0.08571" units="cm"/>
      <inkml:brushProperty name="height" value="0.08571" units="cm"/>
    </inkml:brush>
  </inkml:definitions>
  <inkml:trace contextRef="#ctx0" brushRef="#br0">0 17 7194,'0'-9'512,"0"2"-223,0 7-136,0 0 0,0 7-78,0 4 1,0-3-1,0 3-44,0 2 0,0 1 0,0 2 29,0 0 1,0 0 0,0 0-132,0 0 0,6 0 0,-1 0 0,-2 0-15,-1 0 0,0-5 0,2 0-246,1 1 0,0 2-65,-5 2-533,0 0 930,0-7 0,-7-2 0,-2-7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3:45.871"/>
    </inkml:context>
    <inkml:brush xml:id="br0">
      <inkml:brushProperty name="width" value="0.08571" units="cm"/>
      <inkml:brushProperty name="height" value="0.08571" units="cm"/>
      <inkml:brushProperty name="color" value="#E71224"/>
    </inkml:brush>
  </inkml:definitions>
  <inkml:trace contextRef="#ctx0" brushRef="#br0">0 0 7448,'0'11'94,"0"0"0,0-1 1,2 6-54,3 0 1,-3 1 0,3-1 0,-1 0-34,1 0 1,-3 0 0,3 0-1,-1 0-56,1 0 1,-3 0 0,4 0 0,-3 0 27,2 0 1,-3 0 0,4 0 0,-3-2-160,2-3 1,-3 3 0,4-3-3,-5 3 0,-1 2-69,0 0 0,0-5-284,0 0 534,0-8 0,0 4 0,0-7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09.094"/>
    </inkml:context>
    <inkml:brush xml:id="br0">
      <inkml:brushProperty name="width" value="0.08571" units="cm"/>
      <inkml:brushProperty name="height" value="0.08571" units="cm"/>
    </inkml:brush>
  </inkml:definitions>
  <inkml:trace contextRef="#ctx0" brushRef="#br0">0 49 7191,'2'9'281,"2"-2"-175,1 0 0,2-5 1,-3 5-31,1 0 1,6-4 0,-4 6 0,2 0-23,3 0 1,-3-4-1,2 4 1,-1 0-145,-1 0 1,6-3-1,-5 4 45,5 3 0,1-4-21,0 1 51,0-6 0,0 8 0,0-5 0,0 1 2,0-1 1,-6 3 0,1-4 0,2-1 8,1 2 1,2-3 0,0 5 4,0-2 1,0 3 0,0-4-45,0-3 0,0 5 17,0-3 20,-7 7 0,5-8 0,-3 5-23,3-2 8,-5-2 56,-2 2 14,0-5-15,2 5-35,0 0 0,0-5 85,-3 4 37,-5-5 58,6-1-145,-7 0 782,0 0-660,0-7-118,0 5 0,0-12 0,0 4 0,0 1-1,0-2-72,0 7 1,0-10 71,0 3 1,0-3 7,0-2 1,0 0-1,0 0-16,0 0 0,0 5 0,0 1 0,0-3 11,0-1 1,0 3-1,0 1 1,0-3-6,0-1 1,0 3 0,0 0-43,0-1 1,0-2 0,0-2-94,0 0 1,0 5-524,0 0 356,0 8 0,-1-4-169,-5 7 1,3 0 435,-8 0 0,0-8 0,-5 0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15.029"/>
    </inkml:context>
    <inkml:brush xml:id="br0">
      <inkml:brushProperty name="width" value="0.08571" units="cm"/>
      <inkml:brushProperty name="height" value="0.08571" units="cm"/>
    </inkml:brush>
  </inkml:definitions>
  <inkml:trace contextRef="#ctx0" brushRef="#br0">306 1 8235,'-11'0'157,"0"0"-179,-1 0 1,-2 5-1,-3 0 1,3 1-26,4 1 1,-10-3-1,4 4 1,-2 1 3,0 0 1,2-3 0,0 2 0,0 1 19,0 0 0,5-3 1,1 3 12,-3-2 1,-1 3-3,-2-4-3,7 6 0,2-8-113,7 6 103,0-6 1,2 3 0,3-7 0,6 0 16,3 0 1,4 0 0,1 0 9,3 0 1,-1 0 0,-5 0-1,0 0 33,0 0 1,0 5-1,0 1 1,0-3-23,0-1 0,0-2 0,1 0 0,-1 2-18,0 3 0,-6-3 0,1 3 15,1-3 1,-4 0-22,-3 3 0,-3-1 16,-2 7 0,-2-6 0,-3 6-3,-6 1 0,-3-3-16,-2 2 0,0-6 1,0 4 8,-1-2 0,7 4 0,-1-4-26,-1 2 0,3-6 0,0 5 0,0-3 3,0 0 0,-2 6 0,-3-4 10,3 2 0,2-4 24,4 6 1,-2-6 19,-4 6 128,4-7-10,7 10 0,2-12 33,3 3 0,4 2 0,7-2-35,0-1 1,0-2-1,0-2 1,0 0 1,0 0 1,0 2 0,0 1-1,1 2-39,-1-1 1,0-2 0,0-2 0,0 0-127,0 0 1,-6 5 0,1 0-250,2-1 1,1-2-90,2-2 1,-5 0-538,-1 0 896,-6 0 0,3-7 0,-7-2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15.457"/>
    </inkml:context>
    <inkml:brush xml:id="br0">
      <inkml:brushProperty name="width" value="0.08571" units="cm"/>
      <inkml:brushProperty name="height" value="0.08571" units="cm"/>
    </inkml:brush>
  </inkml:definitions>
  <inkml:trace contextRef="#ctx0" brushRef="#br0">0 0 7494,'16'0'23,"0"0"49,0 0 0,1 5 1,-1 1 5,0-3 0,0-1 1,0-2 66,0 0 0,-6 0 0,1 2-68,2 3 0,1-1-64,2 6 0,-2 1 0,-1 3 19,-3-3 0,-6 3 1,3-5-1,-2 2-37,1 0 1,-1-6 0,-5 6-52,0 1 1,0-3 0,-2 0-19,-3-2 1,1 4 0,-6-6 0,-1 1-35,2 1 0,-5-6 1,3 5-1,-3-4 44,-2-2 0,0 0 1,0 0-1,0 0-19,0 0 0,0 0 0,0 0-83,0 0 0,5 0-220,0 0 0,8-2 386,-3-4 0,-3-2 0,0-9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15.846"/>
    </inkml:context>
    <inkml:brush xml:id="br0">
      <inkml:brushProperty name="width" value="0.08571" units="cm"/>
      <inkml:brushProperty name="height" value="0.08571" units="cm"/>
    </inkml:brush>
  </inkml:definitions>
  <inkml:trace contextRef="#ctx0" brushRef="#br0">225 1 7499,'-10'0'-103,"-1"0"1,0 0 216,-5 0 0,6 0 0,-1 0-74,-2 0 0,4 2 0,-1 1-28,-3 3 1,-1 4 0,0-3-1,1 1 25,3-1 0,4 5-36,-4-1 0,1 3 0,-4 2 71,3 0 1,6 0-1,-1 0 3,3 0 0,2 0 1,0 0 25,0 0 0,2-5 0,1 0 4,3 1 0,6-3 1,-1 0-51,3-2 1,-3 4 0,-1-6 0,3-1-392,1-2 1,-3-2-1,-1 0 1,3 0 335,1 0 0,9-8 0,2 0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16.574"/>
    </inkml:context>
    <inkml:brush xml:id="br0">
      <inkml:brushProperty name="width" value="0.08571" units="cm"/>
      <inkml:brushProperty name="height" value="0.08571" units="cm"/>
    </inkml:brush>
  </inkml:definitions>
  <inkml:trace contextRef="#ctx0" brushRef="#br0">1 65 7655,'1'9'167,"5"-4"-40,-5-3 1,8-8-89,-3 1 1,-5-2-1,7 3 13,-1-1 1,-6-2-1,7 3 39,-1-1 0,2 0-46,7 5 1,0 0 0,0 0-18,0 0 0,0 0 1,0 0-34,0 0 1,0 0-1,-2 1 1,-1 3 15,-3 1 1,-1 2 0,4-3 0,-4 3-74,-2 2 1,3-4 0,-2 4 0,-1 0-36,0 0 1,-2-4 0,-3 6-124,3 2 1,-3-5 118,3 3 0,-3-6 46,-2 6 1,-7-7 68,-4 1 0,2-3-40,-1-2 1,-1 0 31,-5 0-5,0 0 0,7-7 49,4-4 0,3 2 1,2-2 0,0-1 0,0 3 1,2 0-1,1 0-17,3 0 1,6-1 0,-1-5-10,3 5 1,-3-3-1,-1 6 5,3-2 1,-4 6-1,0-4 32,-2-1 1,5 7-10,-1-5 1,3 4 0,2 2-11,0 0 0,-5 0 1,0 0 33,1 0 1,1 2 0,-1 2-29,-1 1 0,-2 2 1,3-3-31,-1 1 0,-2 8 0,3-4-62,-1-1 1,-7 7 0,1-5-47,-3 5 1,-2-5 0,0 1-96,0 2 0,0-5 58,0 3 1,-2-2 0,-3 2-357,-6-6 482,-3-3 0,-2-2 0,0 0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11.645"/>
    </inkml:context>
    <inkml:brush xml:id="br0">
      <inkml:brushProperty name="width" value="0.08571" units="cm"/>
      <inkml:brushProperty name="height" value="0.08571" units="cm"/>
    </inkml:brush>
  </inkml:definitions>
  <inkml:trace contextRef="#ctx0" brushRef="#br0">296 0 6970,'9'0'187,"-2"0"1,-5 0 162,4 0-389,-5 0 88,6 0 1,-8 2-116,-5 4 0,3-5 0,-8 5 74,-1-4 0,3-2 1,-2 1-1,-2 3-16,-1 1 1,-2 2-1,0-3 37,0 1 1,0 1-1,0-5 1,0 3-16,0 1 0,5 2 0,1-3-9,-3 1 0,-1 6 1,-2-4-21,0 2 1,5-5 0,2 3-55,2 0 1,-4-4 37,6 8 1,-2-7-22,2 1 1,5-3 33,0-2 0,1 2 0,10 1 5,2 2 1,1 1 0,2-6 0,0 0 13,0 0 0,0 0 1,0 0-1,2 0 54,3 0 1,-3 0-1,3 2 1,-3 1 10,-2 3 1,0-1 0,0-5-62,0 0 0,-5 0 0,-2 2 0,0 1-79,0 3 0,-6 1 50,3-2 0,-6-3 0,-4 5-18,-1 0 0,-8-5 0,4 5 0,-1-2 3,-1 1 0,0 1 1,-5-2 14,0 6 0,0-2 6,0 1 1,0-1 0,2 4 0,1-4 10,3-2 1,1 0 0,-4-3 0,4 3-8,2 2 1,-5-4 11,1 6 32,4-8-26,0 11 0,9-12-1,3 4 1,-1-5-5,6-1 0,-4 0 0,4 2 97,3 3 1,1-3 42,2 4 1,0-5 0,0-1-74,0 0 1,-5 0-1,0 0 1,1 0-2,2 0 0,-3 0 0,0 0 0,1 0 44,2 0 1,2 2-1,0 2 3,0 1 0,0 0 0,1-5 8,-1 0 0,0 6 32,0-1 0,-6 0-951,1-5-791,-7 0 1590,3 0 0,-7-7 0,0-2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12.179"/>
    </inkml:context>
    <inkml:brush xml:id="br0">
      <inkml:brushProperty name="width" value="0.08571" units="cm"/>
      <inkml:brushProperty name="height" value="0.08571" units="cm"/>
    </inkml:brush>
  </inkml:definitions>
  <inkml:trace contextRef="#ctx0" brushRef="#br0">32 1 7427,'11'0'-153,"0"0"1,-6 0 0,6 0 271,1 0 1,-3 0 0,2 0-21,1 0 1,-3 0 0,2 0-20,1 0 0,3 0 1,-1 2-74,-4 3 1,5-2 19,-5 8 0,3-6 0,-2 6 0,-4 0-157,0-2 1,-5 5 0,5-5 57,0 0 1,-5 5 0,3-3 62,-3 3 1,-4-5 0,-2-2-1,-3-2 8,-2 1 0,-1 4 0,-6-4 1,0-3 1,0 4-1,0-1 1,0-3 11,0-1 0,-1-2 1,1 0-26,0 0 0,0 0 0,0 2-91,0 3 1,0-3-406,0 3 197,7-3 312,2-2 0,7-7 0,0-2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12.614"/>
    </inkml:context>
    <inkml:brush xml:id="br0">
      <inkml:brushProperty name="width" value="0.08571" units="cm"/>
      <inkml:brushProperty name="height" value="0.08571" units="cm"/>
    </inkml:brush>
  </inkml:definitions>
  <inkml:trace contextRef="#ctx0" brushRef="#br0">145 1 6937,'-9'7'319,"0"-4"-300,4 8 1,1-8 0,-5 5 18,2-1 1,-3-4-1,3 6 1,-1 0 15,1 0 0,-5 2 0,3 5-11,0 0 1,-3-6-1,6 1 1,1 2 27,-2 1 0,5-3 1,-3-1-19,3 3 0,2 1 1,0 2 51,0 0 1,0 0-3,0 0 0,7-2 0,4-1-59,3-2 0,0-6 1,-1 4-1,-3-2-111,3-4 1,1 1 0,2 0-272,0 1 0,0 0 0,0-5 338,0 0 0,0-7 0,0-2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13.381"/>
    </inkml:context>
    <inkml:brush xml:id="br0">
      <inkml:brushProperty name="width" value="0.08571" units="cm"/>
      <inkml:brushProperty name="height" value="0.08571" units="cm"/>
    </inkml:brush>
  </inkml:definitions>
  <inkml:trace contextRef="#ctx0" brushRef="#br0">33 80 7497,'-11'0'-108,"0"0"255,8 0 0,-4-2-115,7-3 1,0 2-62,0-8 1,5 5-42,0-4 0,8 6 60,-3-1 0,-1 3-22,2 2 1,0 0 0,5 0 33,0 0 0,-6 0 0,1 2 33,2 3 0,1 2 1,0 6-16,-3-2 1,1-6 0,-5 4-5,2-2 1,-5 5-27,1-1 1,-1 2 0,-1-1-170,3-1 1,-1-6-113,-5 6 227,-7-1 0,3-1 54,-6-3 0,4-5 97,-4-1 0,4 0-28,-4 0 0,6-7-46,-1-3 0,3-5-3,2-1 0,0 0 1,2 0-38,3 0 0,-1 2 1,4 2-1,1 1 24,0-2 0,-3 4 6,4-1 0,1 4 0,5-2-2,0 0 1,-5 3 0,-1 5 17,3 0 1,-4 0-1,2 0 41,1 0-57,2 0 125,-5 0 0,5 0-50,-3 0 0,-2 0 0,2 2 1,1 1 89,2 3-129,2-1 13,-7 2 0,6-5-71,-5 3 1,-1 2 0,0 1 43,-2 0 7,6-4 1,-11 10 0,5-3 43,0 3-174,-5-5 1,5 5 0,-7-3-35,0 3 126,0-5 8,0 6-13,0-7-74,0 8 75,0 1 5,0-1-143,0-8 0,-6 7 20,1-5 107,-7 5-335,10-6 1,-12 3 355,3-7 0,-3 8 0,-2-4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17.833"/>
    </inkml:context>
    <inkml:brush xml:id="br0">
      <inkml:brushProperty name="width" value="0.08571" units="cm"/>
      <inkml:brushProperty name="height" value="0.08571" units="cm"/>
    </inkml:brush>
  </inkml:definitions>
  <inkml:trace contextRef="#ctx0" brushRef="#br0">257 1 8356,'0'11'411,"0"-1"0,0-4-569,0 4 0,-7-4 0,-4 2 52,-3 0 0,-2 2 1,0-3-1,0 1 6,0-1 1,0 3-1,0-2 1,0 0-86,0 5 0,0-4 96,0 1 1,0-4-1,0 3 1,1 0-32,5 0 0,3-4 112,7 6 50,0-8 1,7 4 0,3-7 52,5 0 1,1 0 0,0 0 26,0 0 1,5 2-1,1 2-37,-3 1 1,-1 0 0,-2-3 0,0 2-33,0 1 1,-5 0 0,0-3-37,1 3 1,2-3 0,0 5-39,-3 1 0,-2-7 24,-4 5 0,-3 3-296,4 1 1,-6-1 211,-6 2 1,-1-6 0,-5 4 0,1 0-4,-2 0 1,5-4 0,-3 6 56,-2 1 0,-1 1 1,0-1-1,1-3-14,3-2 1,4 4 0,-4-4-6,-3 2 1,-1 2 44,-2 5 1,7-5 0,2-3 30,0 0 1,5-1 111,-3-2 1,5-3-41,5 3 0,4-3 0,7-2 4,0 0 0,0 0 0,0 0 1,0 0-1,0 0 1,0 0-1,0 0 1,0 0 25,0 0 0,0 0 0,0 0 0,0 0 48,0 0 0,0 0-35,0 0 0,0 0 0,-1 2 0,-3 1-18,-1 3 1,-6-1-528,6-5 1,-6 0-1057,6 0 1456,-7 0 0,10 0 0,-5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3:46.088"/>
    </inkml:context>
    <inkml:brush xml:id="br0">
      <inkml:brushProperty name="width" value="0.08571" units="cm"/>
      <inkml:brushProperty name="height" value="0.08571" units="cm"/>
      <inkml:brushProperty name="color" value="#E71224"/>
    </inkml:brush>
  </inkml:definitions>
  <inkml:trace contextRef="#ctx0" brushRef="#br0">0 17 7741,'16'-7'-338,"-5"5"610,0-3 0,-1 3-50,6 2 1,0 0-593,0 0 0,0 0-119,0 0 489,1 0 0,-1 0 0,0 0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18.544"/>
    </inkml:context>
    <inkml:brush xml:id="br0">
      <inkml:brushProperty name="width" value="0.08571" units="cm"/>
      <inkml:brushProperty name="height" value="0.08571" units="cm"/>
    </inkml:brush>
  </inkml:definitions>
  <inkml:trace contextRef="#ctx0" brushRef="#br0">48 1 7685,'16'0'-98,"0"0"1,0 0-1,0 0 261,0 0 1,-5 0 0,0 2-8,1 3 0,-3-3 1,2 5-82,1 0 1,-5-3-1,1 5 1,-3 0-31,0-1 1,6-2 0,-4 3-1,0 0-154,0-1 1,4 3 0,-4 5-32,2 0 0,-5-5 0,1 0-74,-3 1 1,-2 2-1,0 2 75,0 0 0,0-5 1,-2-2 105,-3-2 1,-4 4 0,-7-6 14,0-1 0,0-2 0,0-2 0,0 0 0,0 0-17,0 0 1,-1 0-1,1 0 1,0 0-70,0 0 0,0 0 0,0 0 0,0 0-83,0 0 1,6 0 186,-1 0 0,7 0 0,-3-15 0,7-3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18.974"/>
    </inkml:context>
    <inkml:brush xml:id="br0">
      <inkml:brushProperty name="width" value="0.08571" units="cm"/>
      <inkml:brushProperty name="height" value="0.08571" units="cm"/>
    </inkml:brush>
  </inkml:definitions>
  <inkml:trace contextRef="#ctx0" brushRef="#br0">129 33 7395,'11'-9'-959,"0"4"1303,-8-4-197,4 7 0,-9-5-69,-3 7 0,2 0-41,-8 0 0,7 2 1,-3 1 42,0 2 1,-2 8-100,-7-2 0,0 3 0,2 2 1,1 0-36,3 0 1,4-2 0,-3 0-1,2 1 0,4 3 1,-4 1-1,1-3 48,3 0 0,1 0 0,2 0 0,0 0 0,0 0 1,2-5-1,1 0 1,4-1 4,2-1 1,-3 4 0,4-6-48,3 2 1,1 0 0,2 3-129,0-1 1,0-8 0,0 3 175,0-4 0,0-2 0,0 0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19.765"/>
    </inkml:context>
    <inkml:brush xml:id="br0">
      <inkml:brushProperty name="width" value="0.08571" units="cm"/>
      <inkml:brushProperty name="height" value="0.08571" units="cm"/>
    </inkml:brush>
  </inkml:definitions>
  <inkml:trace contextRef="#ctx0" brushRef="#br0">16 129 6883,'-8'-7'212,"0"3"74,8-7-161,0 1 0,8-4-37,2 3 1,-1-2 0,2 8-137,1 1 1,3 3 123,1 1 0,0 0-10,0 0 0,-2 1 0,-2 3-16,-1 1 0,-6 8-91,6-2 1,-7 3-95,1 2 1,-3 0 0,-2 0-1,0 0-63,0 0 0,0-5 0,0-1 71,0 3 1,0-4-1,0 1 71,0 3 1,0-4 126,0 1 1,-2-6-49,-3 1 1,1-3 70,-7-2 1,6-2-63,-6-3 1,8 1 138,-3-6 1,5-1-147,1-5 0,0 5 0,0 1-32,0-3 1,0-1 0,1 0-10,5 3 0,-3-3 34,8 3 1,0-3 0,5 0 68,0 3 0,0-3 0,0 5-56,0 0 0,-2-5 0,-1 5 14,-3 0 1,1 2 0,3 5 0,-1-2 25,-3-1 0,-4 0 0,4 5 1,3 0-28,1 0 0,-3 0 0,0 0-24,1 0 1,-5 7-1,0 2 1,-1 1 16,-1 1 1,2 0 0,-3 5-68,1 0 0,0 0 1,-5 0-120,0 0 1,0 0-18,0 0 1,0-5-1,-1-2 1,-3-1-347,-1 1 1,-8-5 8,3 1 503,-5-3 0,-1-9 0,0-2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20.478"/>
    </inkml:context>
    <inkml:brush xml:id="br0">
      <inkml:brushProperty name="width" value="0.08571" units="cm"/>
      <inkml:brushProperty name="height" value="0.08571" units="cm"/>
    </inkml:brush>
  </inkml:definitions>
  <inkml:trace contextRef="#ctx0" brushRef="#br0">97 32 6766,'0'11'-157,"-2"-2"164,-3-2 1,1-2-1,-6-5 0,4 0 38,-4 0 1,-1 0 75,-5 0 1,5 0-22,1 0 0,6-7-62,-1-3 0,3 1-37,2-2 1,2 7-1,3-3-11,6 0 1,-2 5 0,1-3 32,3 3 1,1 2-1,2 0-17,0 0 0,-5 2 1,-1 2-12,3 1 0,-6 7 0,0-3-4,0 0 1,-5 6 4,3-5 0,-3 4 0,-2 3-37,0-1 1,-7 0-1,-4 0-30,-3 0 1,3-6-1,1-1 1,-1 0-4,2 0 0,-5-4 62,3 6 0,-1-6-126,1 6 464,-3-7-257,12 3 1,-3-7 108,10 0 0,-1 0 0,6 0-44,3 0 0,1 0 0,2 0 9,0 0 1,0 0 0,0 0-98,0 0 1,0 0-1,0 0-123,0 0 1,0 0 0,0 0-1,0 0 77,0 0 0,0-7 0,0-2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22.430"/>
    </inkml:context>
    <inkml:brush xml:id="br0">
      <inkml:brushProperty name="width" value="0.08571" units="cm"/>
      <inkml:brushProperty name="height" value="0.08571" units="cm"/>
    </inkml:brush>
  </inkml:definitions>
  <inkml:trace contextRef="#ctx0" brushRef="#br0">81 64 7225,'-11'0'-558,"1"0"0,6-1 591,-1-5 0,1 4 31,-1-3 0,3 1 217,-3-1-13,-4 3-39,0-5-10,0 7-117,2 0 1,9 0-137,3 0 1,-2 0 0,6-2-5,-1-3 1,4 3 38,-1-3 1,3 3 0,2 2 0,0 0-33,0 0 0,0-2 1,0-1-1,0-2 38,0 1 1,0 2 0,0 2 0,0 0 12,0 0 0,0 0 1,0 0 2,0 0 0,0 0-7,0 0 0,-1 2 0,-3 2 18,-1 1 0,-6 2-4,6-2 0,-6 2 0,4 6 49,-2-2 0,6-1-52,-3 6 0,-1 0 1,0 0-11,-2 0 0,4 0 1,-4 1-58,2-1 0,-5 0 0,3 0 0,-2 0 21,1 0 1,-1 0 0,-3 0 0,1 0 30,3 0 0,1 0 0,-4 0 0,3 0 24,-3 0 0,1 0 0,-1 0 0,3 0-21,-3 0 1,1 0 0,-1 2 0,4 2 49,2 1 1,-5 0-1,1-3 1,-1 2-33,1 1 0,-3 6 1,3-6-1,-1 1 10,1 1 1,-3-5-1,3 3 1,-3-3-31,-2-2 0,0 5 0,0 1 1,0-3-23,0-1 0,0-2 0,0 2 1,0 1 18,0 3 0,2-1 0,1-3 1,3 2-57,-3 1 0,-1 2 0,-2-3 0,0 1-19,0-1 1,6 3 0,1 0 0,0 0 49,0 0 1,0 4 0,-3-5 0,3-1 5,2 2 1,-6-5 0,4 3 0,-1-3 24,-1-2 1,2 2-1,-3 2 1,1 1 31,-1-1 0,-1-3 0,1-1 1,3 2-11,2 4 0,-6-5 1,3 5-1,-3-4 25,3-2 1,-5 0 0,6 1 0,-1 3-9,-1 1 1,2 1 0,-3-6 0,1 0 51,-1 0 1,-1 0 0,1 2-14,1 3 1,1 2 0,-6 4 0,1-6-51,5-3 0,-5-2 0,5 0 0,-4 0-11,-2 0 0,0 0 1,0 0-1,0 0 35,0 1 0,0 6 0,0 2-89,0 0 0,0-2 0,0-7 1,0 0 20,0 0 1,1 5 0,3 1 0,1-3-32,-1-1 0,-2 3 0,-2 1 0,0-3-13,0-1 1,0-2 0,0 2 0,0 2-5,0 1 1,0 0 0,0-5 0,0 0 9,0 1 1,0-1 0,0 0 0,0 0 44,0 0 1,0 0 0,0 0 0,0 0 36,0 0 1,0 0 0,0 0 0,0 0 2,0 0 0,0 0 0,0 0-46,0 0 1,0 0-1,0 0 1,0 0-26,0 0 1,0 0 0,0 0 0,0 0-28,0 0 0,0 0 0,-2 0 0,-2 0 24,-1 0 0,0 1 0,5-1 0,0 0 12,0 0 1,0-6-1,0 1 1,0 1 61,0 3 0,0 1 0,0 0-14,0 0 0,0 0 1,0 0-77,0 0 1,0 0 0,0 0-11,0 0 1,0 0-1,0 0 64,0 0 1,0 0-1,0 0 27,0 0 1,0 0 0,0 0-16,0 0 0,0 0 0,0 0-18,0 0 1,0-5 0,0 0 0,0 1-12,0 3 0,0-5 0,0 1-15,0 1 1,0 3 7,0 1 0,0 0 18,0 0 1,0 0 81,0 0 0,0 0 1,0 0 76,0 0 0,-6-5 0,1-1-62,1 3 0,3 1 0,-1 2 131,-4 0 0,5 0 0,-5 0-170,5 0 1,1 0 0,0 0 0,0 0 2,0 0 10,-8-7-230,7 6 1,-6-12-21,7 8 0,-8-2 0,-2 3 4,-5-1 0,-1-8 1,-1 3-1,-5-4 170,-5-2 0,-17-8 0,-6 0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37.091"/>
    </inkml:context>
    <inkml:brush xml:id="br0">
      <inkml:brushProperty name="width" value="0.08571" units="cm"/>
      <inkml:brushProperty name="height" value="0.08571" units="cm"/>
    </inkml:brush>
  </inkml:definitions>
  <inkml:trace contextRef="#ctx0" brushRef="#br0">1 111 7676,'5'-10'-429,"0"-1"792,8 7-17,-11-3-94,5 7 29,-7 0-90,0 0-163,7 7 1,-5 2-1,3 7-21,-3 0 0,0 0 0,1 0 0,2 0-33,-1 0 0,-2 0 1,0 0-1,1 0-38,3 1 1,-1-7 0,-5 1 0,0 1 40,0 3 1,2-1 0,1-2 0,3-1-47,-3 2 1,-1-5-1,0 3 24,3 2 1,-1-6 20,6-2 0,1-3 44,5-2 0,-2-7 0,-1-2 1,-4-2 36,-2 0 0,5 1 0,-3-6 0,0 0-25,-4 0 1,3 0 0,-3-2 0,0-2-28,2-1 1,-5-1 0,3 5 0,-1-3 4,1-1 0,-3-1 0,5 6-29,0 0 1,-5 0-20,4 0 0,1 0 44,-2 0-94,0 7-31,-5-5 0,-7 12 47,-3-3 0,1 8 0,0 4 14,2 2 1,-4 2 83,6 5 1,-1 0 139,6 0 1,2 0-66,3 0 0,4-2 1,7-3-1,0-6 50,0-3 0,6 4 1,-1-1-1,-1-1-97,-2-3 0,-2-1 0,0 0 0,-2 2-56,-3 3 0,3-3 0,-5 5 0,1-1-24,1-1 0,-6 2 0,6-1-15,2 4 1,-6-1 0,-2 2-55,-3 1 0,-2-3 0,0 2-56,0 1 0,0-3 134,0 2 1,-2-2 0,-1 3 0,-5-3 114,-1-2 1,4-1 0,-6-5-36,-1 5 1,3-4 0,-2 3-30,-1-3 0,3-2-230,-2 0 1,1 0-44,-6 0 1,0 0-133,0 0 185,7 0 0,0 0 0,5-2-266,-1-3 0,-2 1 452,1-7 0,5 1 0,-7-6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37.345"/>
    </inkml:context>
    <inkml:brush xml:id="br0">
      <inkml:brushProperty name="width" value="0.08571" units="cm"/>
      <inkml:brushProperty name="height" value="0.08571" units="cm"/>
    </inkml:brush>
  </inkml:definitions>
  <inkml:trace contextRef="#ctx0" brushRef="#br0">1 1 7335,'16'16'0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37.897"/>
    </inkml:context>
    <inkml:brush xml:id="br0">
      <inkml:brushProperty name="width" value="0.08571" units="cm"/>
      <inkml:brushProperty name="height" value="0.08571" units="cm"/>
    </inkml:brush>
  </inkml:definitions>
  <inkml:trace contextRef="#ctx0" brushRef="#br0">1 16 7116,'0'-9'489,"0"2"1,0 9 0,0 3 0,0 6-497,0 3 0,0 2 0,0 0 0,0 2-85,0 3 1,1-1 0,3 5 0,1 0-16,-1 0 0,-2-4 1,-2 6-1,0 0-18,0-2 1,5 3 0,0-5 0,-1 0 18,-2 1 0,-2-3 0,0-5 0,0 0-15,0 0 1,0 0-1,0 0-553,0 0 674,0-7 0,-7 5 0,-2-5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38.312"/>
    </inkml:context>
    <inkml:brush xml:id="br0">
      <inkml:brushProperty name="width" value="0.08571" units="cm"/>
      <inkml:brushProperty name="height" value="0.08571" units="cm"/>
    </inkml:brush>
  </inkml:definitions>
  <inkml:trace contextRef="#ctx0" brushRef="#br0">0 113 7039,'6'-16'-250,"-1"0"0,0 0 1,-3 2 463,4 3 0,-3-1 10,8 6 1,0-4 0,5 4-93,0 3 1,0 1-1,0 2-35,0 0 1,2 0 0,1 2-1,3 1-14,-3 3 1,-1 4 0,-2-3-162,0 2 0,0 0 0,-2 4 1,-1-3 45,-3 3 0,-1-4 1,2 2-1,-6 1 0,-3 2 1,4-3 0,-1 0 21,-2 1 1,-1 2 13,-2 2 0,-2-5 1,-3-2 13,-6-2 0,2-2 0,-1-5-16,-3 0 0,-1 0 0,-2 0 1,0 0-44,0 0 1,0 0-1,0 2 1,0 2-39,0 1 1,0 1 0,0-6-1,0 0-69,0 0 1,5 0-1,0 0-749,-1 0 897,5 0 0,-8 0 0,7 0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38.765"/>
    </inkml:context>
    <inkml:brush xml:id="br0">
      <inkml:brushProperty name="width" value="0.08571" units="cm"/>
      <inkml:brushProperty name="height" value="0.08571" units="cm"/>
    </inkml:brush>
  </inkml:definitions>
  <inkml:trace contextRef="#ctx0" brushRef="#br0">113 81 7287,'-16'2'-34,"0"3"0,7-1 0,3 7 0,3 1 32,-3 2 0,5 2 0,-5 0-37,5 0 0,1 0 1,0 0 15,0 0 0,0 1 1,1-3 24,5-4 0,-3 3 1,8-6-3,1 2 0,3-5 0,1 1 0,0-3 1,0-2 1,0 0 0,0 0-1,0 0 36,0 0 1,0-7-1,0-4 70,0-3 1,0-2 0,-2 0-18,-3-1 1,1 1 0,-4 0 0,-1 0 0,0 0-8,-4 0 1,-1 0-1,-2 0 1,0 0-76,0 0 0,-7 0 1,-4 2-1,-1 1-73,1 3 0,-8 4 0,3-3 0,-2 2-173,0 4 1,-3 1 0,-3 2 0,-1 2 28,-3 3 0,5 2 0,0 6 0,1-3 209,1 3 0,-1 1 0,6 2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3:46.938"/>
    </inkml:context>
    <inkml:brush xml:id="br0">
      <inkml:brushProperty name="width" value="0.08571" units="cm"/>
      <inkml:brushProperty name="height" value="0.08571" units="cm"/>
      <inkml:brushProperty name="color" value="#E71224"/>
    </inkml:brush>
  </inkml:definitions>
  <inkml:trace contextRef="#ctx0" brushRef="#br0">161 145 7371,'16'0'-194,"0"0"356,0 0 1,-6 0 0,-1-2-11,-2-3 0,1 3 1,-5-5-106,2 0 1,3 4 0,-5-8-95,3-2 1,-1-1-44,-5-2 0,-7 2 1,-2 1-1,-2 4 33,0 2 1,1 2 0,-6 3 0,0-1 19,0-3 0,0 1 0,0 5 0,0 0 15,0 0 0,5 0 0,0 2 3,-1 3 0,-3 2 0,1 6 0,2-3 6,1 3 1,7-4 0,-3 3-1,2 4 4,0 4 0,-1 3 1,6-3-1,0 3-6,0 2 1,0 0 0,0 3 0,0-1-6,0 1 1,0-3 0,0 2-1,2 0 27,3-2 1,-3 5 0,4-5 0,-5 2-6,-1-1 0,0-4 0,2 3 1,2-2 1,1-4 0,0-1 0,-5-2 0,0 0-12,0 0 1,0 0 0,0 0-106,0 1 1,-1-7 63,-5 1 1,4-6-368,-3 6 21,3-8 395,2 5 0,-7-16 0,-2 0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39.404"/>
    </inkml:context>
    <inkml:brush xml:id="br0">
      <inkml:brushProperty name="width" value="0.08571" units="cm"/>
      <inkml:brushProperty name="height" value="0.08571" units="cm"/>
    </inkml:brush>
  </inkml:definitions>
  <inkml:trace contextRef="#ctx0" brushRef="#br0">321 17 7445,'-9'-7'37,"0"5"-3,4-3 0,1 3 0,-6 2-105,-3 0 0,-1 0 0,-2 0 1,0 2 26,0 3 0,0-1 0,0 5 0,2-1 3,3 1 1,-3 0-1,5 4 18,0-3 1,2 1 13,7 5 1,0 0 138,0 0 0,1-7 0,5-3 6,4-5 1,5 5 0,1-1-70,0-1 0,0-3 0,0-1-4,0 0 1,0 0-1,0 0-38,0 0 0,-5 2 0,-1 2-68,3 1 0,-6 2 0,0-3-97,0 1 0,-5 2 0,5-3 1,-2 3-213,1 2 137,-1-6 282,-5 12-39,0-6 0,-7 1 0,-4-1-1,-3-2 1,-2-1 0,0-6 0,0 0-5,0 0 0,0 0 0,0 0 0,0 0 12,0 0 1,0 0 0,0 0 0,0 0-17,0 0 1,5 0 0,0 0-112,-1 0 1,-2-2-245,-2-4 1,-1 5-349,1-5 684,8 5 0,-7 1 0,6 0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39.683"/>
    </inkml:context>
    <inkml:brush xml:id="br0">
      <inkml:brushProperty name="width" value="0.08571" units="cm"/>
      <inkml:brushProperty name="height" value="0.08571" units="cm"/>
    </inkml:brush>
  </inkml:definitions>
  <inkml:trace contextRef="#ctx0" brushRef="#br0">0 0 7932,'0'16'-226,"2"0"1,2 0 206,1 0 1,0 0 0,-3-1-328,4-5 1,-5 5-345,5-5 690,-5-3 0,-1 0 0,0-7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39.875"/>
    </inkml:context>
    <inkml:brush xml:id="br0">
      <inkml:brushProperty name="width" value="0.08571" units="cm"/>
      <inkml:brushProperty name="height" value="0.08571" units="cm"/>
    </inkml:brush>
  </inkml:definitions>
  <inkml:trace contextRef="#ctx0" brushRef="#br0">16 1 6301,'-7'16'0,"5"0"0,-5 0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40.229"/>
    </inkml:context>
    <inkml:brush xml:id="br0">
      <inkml:brushProperty name="width" value="0.08571" units="cm"/>
      <inkml:brushProperty name="height" value="0.08571" units="cm"/>
    </inkml:brush>
  </inkml:definitions>
  <inkml:trace contextRef="#ctx0" brushRef="#br0">1 0 7723,'11'6'-139,"-1"-1"0,-4 0 189,4-5 1,-1 2 0,4 4 71,-3 4 0,-6 4 1,3 2-1,-1 1-97,-1-1 0,0 1 0,-3 3 0,2 1 24,1-1 1,0 3-1,-5 0 1,2 0-35,3 1 1,-3-1-1,3-4 1,-3 3-142,-2-3 0,2-1 1,2-2-1,1 0-142,-1 0 1,-3 0 0,-1 0-14,0 0 1,-1-1-1,-3-3 281,-1-1 0,-15-8 0,2 4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40.834"/>
    </inkml:context>
    <inkml:brush xml:id="br0">
      <inkml:brushProperty name="width" value="0.08571" units="cm"/>
      <inkml:brushProperty name="height" value="0.08571" units="cm"/>
    </inkml:brush>
  </inkml:definitions>
  <inkml:trace contextRef="#ctx0" brushRef="#br0">1 17 6884,'10'5'403,"1"1"-333,2-3 1,1-1 0,2-2-81,0 0 1,5 0-1,1 0 1,-3 0-10,-1 0 1,3 0-1,3 0 1,-1 0 9,0 0 1,5 0 0,-3 0 0,2-2 9,0-3 0,-2 3 0,2-3 0,-4 3 38,0 2 1,-5-2 0,3-1 0,-3-3 41,-2 3 1,-5 1 0,-1 2 72,3 0-72,-6 0-137,0 0 67,-7 0 1,-7 0-25,-4 0 0,2 5 1,-1 1 10,-3-3 1,4 1-1,-1-1 0,-3 3 0,4 1 1,-2-4-49,-1 3 1,3 6 7,-2-1 0,6 3 59,-6 2 0,8-5 0,-3 0 29,5 1 1,1-3 0,0 2 57,0 1 0,1 2 7,5 2 0,3-1 0,5-3-28,-3-1 0,3-6 1,-3 4-26,3-2 1,2-1-1,0-6-147,0 0 1,-5 0-1,-1 0-58,3 0 0,-4 0 0,1 0-225,3 0 0,-1-8 0,1 0 1,-4-3-418,-2 0 788,-2 0 0,2-12 0,2-2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41.050"/>
    </inkml:context>
    <inkml:brush xml:id="br0">
      <inkml:brushProperty name="width" value="0.08571" units="cm"/>
      <inkml:brushProperty name="height" value="0.08571" units="cm"/>
    </inkml:brush>
  </inkml:definitions>
  <inkml:trace contextRef="#ctx0" brushRef="#br0">1 0 7521,'9'0'-1435,"-2"0"1435,-7 0 0,7 8 0,2 0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41.944"/>
    </inkml:context>
    <inkml:brush xml:id="br0">
      <inkml:brushProperty name="width" value="0.08571" units="cm"/>
      <inkml:brushProperty name="height" value="0.08571" units="cm"/>
    </inkml:brush>
  </inkml:definitions>
  <inkml:trace contextRef="#ctx0" brushRef="#br0">0 49 7723,'8'9'-251,"-5"-2"0,6-5 208,-2 3 0,4 4 1,-4 5 137,2-3 1,-6 3 0,5-3 0,-3 3-84,0 2 0,1-5 0,-5 0 0,3 1-14,1 2 0,1 2 0,-6 0 134,0 0-516,7 0 398,-5 0 0,6-7 0,-4-5 54,1-8 0,1 1 0,-6-8-3,0-1 0,0-3 0,0-1-43,0 0 1,2-3-1,1-1 1,2 2-27,-1-1 0,3-1 0,0 4 0,0 0-24,0 0 1,6 5 0,-2 1 11,3-3 0,2 6 0,0 2-91,0 3 0,-5 2 1,-1 0-1,3 0 82,1 0 0,-3 2 0,-1 1 0,3 4 11,1 2 1,-3-5 0,0 1-1,-1-1 32,-1 1 1,5-3-1,-3 3 54,3-3 1,2 3 0,0 1-46,1-3 0,-7-1 0,1-4 25,1-3 1,-3 3 0,0-5-3,-2 0 1,0 0-1,-3-6 1,1 3 0,1 4 0,-6-4-73,0-3 1,-7 6-53,-4 2 0,-3 3 0,-2 2 22,0 0 0,1 2 1,3 1-1,1 4-4,-1 2 0,-1-3 0,1 2 0,1 1 46,-1 0 1,3 0 0,0 4-1,2-3 26,3 3 1,0-4 0,1 1-15,-2 3 1,-1 1 0,6 2 23,0 0 1,0 0-1,2-2 12,3-3 0,-1 2 0,7-8 85,1-1 0,2 3 0,2-2-22,0-1 0,0-3 0,0-1 0,1 0 49,-1 0 0,0 0 0,0 0 15,0 0 0,0 0 1,0 0 159,0 0 0,0 0-39,0 0-611,-7 0 401,-2 0-76,-7 0 0,-7-7 0,-2-2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42.848"/>
    </inkml:context>
    <inkml:brush xml:id="br0">
      <inkml:brushProperty name="width" value="0.08571" units="cm"/>
      <inkml:brushProperty name="height" value="0.08571" units="cm"/>
    </inkml:brush>
  </inkml:definitions>
  <inkml:trace contextRef="#ctx0" brushRef="#br0">207 33 7839,'9'-8'37,"-2"0"-73,-7-1 0,-7 1 0,-4 8 13,-3 0 0,-2 2 0,0 2 0,0 3-53,0 2 1,0-4 0,0 6 0,0 0-39,0-2 1,5 5-1,2-4 89,2 5 0,2 1 16,5 0 1,1 0 28,5 0 0,-3-7 1,8-4-1,1-1 117,3 1 0,1-3 1,0 3-1,0-3-57,0-2 0,0 5 0,0 1-39,0-3 0,0 4 0,0-1 0,0-1-32,0 2 0,0-3 22,0 6-235,0 1 213,-7-2 1,-2 0-196,-7-4 0,6-1 122,-1 6 0,0-4 0,-7 3 95,-3-2 0,-4-2 1,-7-5 42,0 0 1,5 0 0,1 0 0,-3 0-22,-1 0-53,-2 0 49,7 0 0,-5 0 0,3 0 0,-3 0 0,-2 0 0,0 0-69,0 0 0,0 0 0,0 0-61,0 0 0,0 0 0,1-2 0,3-1-226,1-2 0,6-1-12,-6 6 0,8-2 319,-3-3 0,19-4 0,5-7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43.270"/>
    </inkml:context>
    <inkml:brush xml:id="br0">
      <inkml:brushProperty name="width" value="0.08571" units="cm"/>
      <inkml:brushProperty name="height" value="0.08571" units="cm"/>
    </inkml:brush>
  </inkml:definitions>
  <inkml:trace contextRef="#ctx0" brushRef="#br0">32 97 7098,'16'0'-275,"-5"0"0,0 0 429,1 0 1,3 0-1,1 0-32,0 0 0,0 0 0,0 0-84,0 0 1,-7-2-1,-2-1 1,-2-4 39,0-2 1,1 3 30,-6-4-45,0 6 1,0-10-61,0 3 0,-2-1 0,-3 1-34,-6 6 1,-3 3 0,-2 2-38,0 0 0,0 0 1,0 0 61,0 0-3,7 0 0,-6 2 0,5 3-7,-5 6 1,5-2 14,-1 1-11,8 1 1,-5 5-2,1-7 2,5 5 0,-5-5 226,7 7-179,0 0 0,0-5 0,0-1 0,2 1 51,3-2 1,3 5-1,4-5 1,-1 2-64,1 0 0,3-6 1,1 4-1,0-2-74,0-3 0,0-3 1,0-1-1,0 0-168,0 0 0,0 0 1,0 0-1,0-1-582,0-5 799,0-3 0,0-7 0,0 0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44.078"/>
    </inkml:context>
    <inkml:brush xml:id="br0">
      <inkml:brushProperty name="width" value="0.08571" units="cm"/>
      <inkml:brushProperty name="height" value="0.08571" units="cm"/>
    </inkml:brush>
  </inkml:definitions>
  <inkml:trace contextRef="#ctx0" brushRef="#br0">0 33 7692,'0'10'-115,"0"1"0,0-5 0,2 4 340,3 3-346,-3-6 84,5 7 0,-7-10 0,0 6 0,0 3-23,0 1 1,0 2 0,0 0 61,0 0 1,0-5-156,0 0 1,0-6 122,0 6 54,-7-8 0,5 2 10,-3-10 1,3-4-29,2-7 1,0 0 0,0 0-4,0 0 0,6 0 0,-1 0-8,-1 0 0,-1 0 53,2 0 0,-1 2 1,7 1 5,1 2 1,-3 8 0,2-2-34,1 3 1,2 2 0,3 0 10,-1 0 0,-2 2 0,-2 1 53,-1 2-79,0 8 1,3-9-1,-2 4 1,-3 1-19,-2 0 1,6-3 0,-4 4 5,0 3 0,0-1 0,-6 1 14,3-3 1,-1 1-57,-5 5 27,0 0 1,-7-2-1,-4-3 0,2-4 0,-2-7-127,-1 0 0,-2 0 0,-1-2 122,5-3 1,-3 2 0,6-6 10,-2 1 1,6-4-1,-3 1 46,5-3 1,1 3-1,0 1-9,0-3 1,7-1 0,3-2-41,5 0 0,-5 5 0,1 1 12,1-3 1,3 4 0,1 0-79,0 2 0,0-4 0,0 6 68,0 1 0,0 3 0,0 1 83,0 0 0,-5 0 0,-1 1 214,3 5-282,1-4 116,2 12 1,-5-12-36,0 3 0,-1 4 0,6 0 11,0 0 0,-5 3 1,-2-5-1,0 0-46,0 1 0,-6 4 0,3-1-114,-5 3 1,-1-3-1,0-1-93,0 3 1,0-4 0,-1 1-18,-5 3 0,3-6 1,-6 0-192,2 0 1,0-5 369,1 3 0,-3-3 0,-7-2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3:47.261"/>
    </inkml:context>
    <inkml:brush xml:id="br0">
      <inkml:brushProperty name="width" value="0.08571" units="cm"/>
      <inkml:brushProperty name="height" value="0.08571" units="cm"/>
      <inkml:brushProperty name="color" value="#E71224"/>
    </inkml:brush>
  </inkml:definitions>
  <inkml:trace contextRef="#ctx0" brushRef="#br0">1 17 7429,'16'0'-347,"0"0"400,0 0 0,0 0 0,0-2 0,0-1 16,0-3 0,0 1 0,0 5 0,0 0-44,0 0 1,5 0 0,1 0 0,-3 0-37,-1 0 0,-2 0 0,0 0 0,0 0-158,0 0 1,0 0 0,2 0-1,2 0-201,1 0 0,1 0 370,-6 0 0,7 0 0,2 0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44.306"/>
    </inkml:context>
    <inkml:brush xml:id="br0">
      <inkml:brushProperty name="width" value="0.08571" units="cm"/>
      <inkml:brushProperty name="height" value="0.08571" units="cm"/>
    </inkml:brush>
  </inkml:definitions>
  <inkml:trace contextRef="#ctx0" brushRef="#br0">1 1 7700,'7'9'-1088,"-5"5"1078,3-3 1,-3 3-1,-2 2 45,0 0 1,0-5-1,0-1-56,0 3 1,0 1-205,0 2 225,0-7 0,0 5 0,0-5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44.507"/>
    </inkml:context>
    <inkml:brush xml:id="br0">
      <inkml:brushProperty name="width" value="0.08571" units="cm"/>
      <inkml:brushProperty name="height" value="0.08571" units="cm"/>
    </inkml:brush>
  </inkml:definitions>
  <inkml:trace contextRef="#ctx0" brushRef="#br0">1 0 7839,'8'0'-1206,"0"0"980,-8 8 1,0-5 0,0 8 225,0 1 0,0-5 0,0 8 0,0-6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44.817"/>
    </inkml:context>
    <inkml:brush xml:id="br0">
      <inkml:brushProperty name="width" value="0.08571" units="cm"/>
      <inkml:brushProperty name="height" value="0.08571" units="cm"/>
    </inkml:brush>
  </inkml:definitions>
  <inkml:trace contextRef="#ctx0" brushRef="#br0">0 1 7839,'11'0'0,"0"0"-150,1 0 1,3 0-121,1 0 0,-2 2 0,-2 1-567,-1 3 837,-7-1 0,3-5 0,-7 0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46.351"/>
    </inkml:context>
    <inkml:brush xml:id="br0">
      <inkml:brushProperty name="width" value="0.08571" units="cm"/>
      <inkml:brushProperty name="height" value="0.08571" units="cm"/>
    </inkml:brush>
  </inkml:definitions>
  <inkml:trace contextRef="#ctx0" brushRef="#br0">257 49 7474,'2'-9'-623,"2"2"1003,1-1-137,0 7 1,-5-8 150,0 3-76,0 5-402,0-7 81,0 8 0,-1 0-105,-5 0 0,-3 0 1,-7 0-1,0 0 54,0 0 1,0 2-1,0 2 1,-2 3-3,-3 2 1,3 0 0,-3 3 0,3-1-13,2 1 1,0 3 0,0 1 0,2 0 20,3 0 0,4 0 1,7 0 34,0 0 0,2 0 0,3-2 58,6-3 0,3 1 1,2-6-1,2-1-59,3 2 28,4-5-59,0 5 0,5-7-47,-3 0 1,-2-2 0,2-1 0,-1-4-615,-1-2 705,6-2 0,-6-12 0,7-2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46.667"/>
    </inkml:context>
    <inkml:brush xml:id="br0">
      <inkml:brushProperty name="width" value="0.08571" units="cm"/>
      <inkml:brushProperty name="height" value="0.08571" units="cm"/>
    </inkml:brush>
  </inkml:definitions>
  <inkml:trace contextRef="#ctx0" brushRef="#br0">0 1 7064,'7'16'138,"-5"-6"0,4 1 0,-5 2-33,-1 1 1,0 2 0,0 0 0,0 0 8,0 0 1,6 2-1,-1 1 1,0 3-107,3-3 1,-7 6-1,6 0 1,-1 2-106,-1 0 0,0-6 0,-3 4 0,2-2-85,1-3 1,0-2 0,-5-2 0,2 0-231,4 0 1,-5 0-110,5 0 521,3 0 0,-8-7 0,7-2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47.919"/>
    </inkml:context>
    <inkml:brush xml:id="br0">
      <inkml:brushProperty name="width" value="0.08571" units="cm"/>
      <inkml:brushProperty name="height" value="0.08571" units="cm"/>
    </inkml:brush>
  </inkml:definitions>
  <inkml:trace contextRef="#ctx0" brushRef="#br0">0 377 7834,'7'9'-404,"2"-2"1,7-7 174,0 0 0,-5 0 0,0 0 279,1 0 0,-3 0 1,2 0-11,1 0 0,-3-2 62,2-3 0,-8 1-32,3-7 0,-6 2-65,-6-1 0,3-3 0,-8 8 7,-2 1 0,-1 3 0,-2 1 41,0 0 0,5 5 0,3 2 0,0 2-32,5 3 0,-4-3 0,1 2 0,3 2-25,1 1 0,2 2 0,0 0 32,0 0 0,0 0 0,2-2 0,1-1 6,3-3 1,6-6-1,-1 3 1,3-2-36,2 1 1,0-1-1,0-5 1,0 0-152,0 0 1,0 0 0,0-2 0,0-3-21,0-6 1,1-3 0,-1-2 0,0 0 171,0 0 0,-2-5 0,-2-3 0,-3 1 0,-2 0 0,4-4 0,-6 4 0,-1-2-5,-2-3 1,3-1-1,0 1 1,-1 3 167,-2 2 0,3-6 0,0 4 1,-1 0 43,-2 4 0,-2 3 0,2 4-23,3 3-73,-3-3 1,5 14-230,-7 0 1,0 7-1,0 9 77,0 0 0,0 2 0,0 1 0,0 5 15,0 0 0,0 1 0,0 4 0,0-2-34,0 1 1,0 2 0,0 3 0,0-3 25,0-3 1,0 3 0,0-3 0,0 1 31,0-1 1,0 3 0,0-5 0,0 2 48,0-1 0,0-6 0,2 1 0,1-3 2,3-2 1,1 0 0,-4 0 0,4 0-7,2 0 0,-3-5 1,4-2-3,3-2 1,-4 4-43,1-6 1,1 1-9,5-6 1,-2-8 0,-1 0 0,-4-3 34,-2 0 0,4 0 0,-6-5 0,-2 0-15,-1 0 1,4 0-1,-1-2 1,-1-1-53,-3-2 0,-2-6 0,-3 5 0,-3 1-26,-2-2 1,4 5 0,-6-3-1,-2 3 56,-1 2 0,-2 0 0,0 2 0,0 1 33,0 2 1,0 8 0,0-3 0,0 5 13,0 1 0,5-6 1,0 1-19,-1 1 1,3 3-149,-2 1 53,8 0 0,-2 0 70,10 0 0,4 0 0,7 0 0,0 0 44,0 0 1,0 0-1,0 0 1,2 0 2,3 0 1,-3 0 0,5 0 0,0 0-12,4 0 1,2 0 0,-1 0 0,-3 0-60,-2 0 0,0-6 0,-3 1 0,1 1 31,-1 3 1,-2-5 0,-2 1 37,0 1 0,0 1 163,0-3-80,-7 5-159,-2-6 0,-14 7 0,-4 0 12,-3 0 0,-2 0 1,2 1-1,1 3 117,2 1 0,2 2 1,-3-1-47,1 4 1,6-1 0,-4 2 6,2 1 1,2-3-1,5 2-19,0 2 0,1-1 0,3 0 0,3-3-8,2-1 0,-4 2 0,6-4 0,1-3-18,3-1 1,1-2 0,0 0 0,0 0-175,0 0 0,0 0 1,0 0-103,0 0 1,0-5-1,-2-3 1,-1 0-576,-3-5 843,-6-1 0,10-9 0,-5-2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48.070"/>
    </inkml:context>
    <inkml:brush xml:id="br0">
      <inkml:brushProperty name="width" value="0.08571" units="cm"/>
      <inkml:brushProperty name="height" value="0.08571" units="cm"/>
    </inkml:brush>
  </inkml:definitions>
  <inkml:trace contextRef="#ctx0" brushRef="#br0">17 0 7834,'-9'7'-336,"2"-3"373,7 6 1,0-4 0,0 4-38,0 3 0,0-6 0,0 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48.625"/>
    </inkml:context>
    <inkml:brush xml:id="br0">
      <inkml:brushProperty name="width" value="0.08571" units="cm"/>
      <inkml:brushProperty name="height" value="0.08571" units="cm"/>
    </inkml:brush>
  </inkml:definitions>
  <inkml:trace contextRef="#ctx0" brushRef="#br0">0 48 6401,'0'16'439,"0"-7"1,2 4 0,2-6-321,1 2 1,2-4-1,-3 6-131,1 1 1,2 1 0,-3-1-1,1-1-97,-1 2 0,-3-5 26,-1 3 0,0-6 0,0 6 116,0-7-61,0 3 1,0-14-1,-1-4 8,-5-3 1,5-2 0,-5 0-130,4 0 0,2 0 0,0 0 136,0 0 0,6 0 1,1-1-1,2 3-8,3 4 0,3-3 1,1 8 70,0 1 1,0-3 0,0 2 0,0 1 65,0 2 1,0 2 0,0 2-80,0 3 0,0-1 0,0 5 1,0 0 104,0 0 0,-2-4 0,-1 6 1,-3-1-34,3-1 0,-4 4 1,0-6-1,-2 2-192,-4 3 0,1-4 0,0-1-727,1 0 329,0 2 1,-7 5-62,-3-3 542,3-4 0,-12-7 0,5 0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48.841"/>
    </inkml:context>
    <inkml:brush xml:id="br0">
      <inkml:brushProperty name="width" value="0.08571" units="cm"/>
      <inkml:brushProperty name="height" value="0.08571" units="cm"/>
    </inkml:brush>
  </inkml:definitions>
  <inkml:trace contextRef="#ctx0" brushRef="#br0">0 0 7656,'0'16'46,"0"0"0,0 0 0,0 1-43,0-1 0,2-2 1,2-2-673,1-1-346,1 0 1015,-6-2 0,7-2 0,2-7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49.050"/>
    </inkml:context>
    <inkml:brush xml:id="br0">
      <inkml:brushProperty name="width" value="0.08571" units="cm"/>
      <inkml:brushProperty name="height" value="0.08571" units="cm"/>
    </inkml:brush>
  </inkml:definitions>
  <inkml:trace contextRef="#ctx0" brushRef="#br0">0 24 7834,'9'-7'-382,"0"3"70,-4-7 0,3 10 83,2 1 0,-3 1-176,-7 10 405,0-7 0,0 10 0,0-5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3:47.859"/>
    </inkml:context>
    <inkml:brush xml:id="br0">
      <inkml:brushProperty name="width" value="0.08571" units="cm"/>
      <inkml:brushProperty name="height" value="0.08571" units="cm"/>
      <inkml:brushProperty name="color" value="#E71224"/>
    </inkml:brush>
  </inkml:definitions>
  <inkml:trace contextRef="#ctx0" brushRef="#br0">16 1 7458,'-2'16'202,"-3"0"0,3 0 0,-3 0-143,3 0 1,2 0-1,0 0 1,2-2-10,3-3 1,-1 3-1,7-3-49,1 3 0,1-3 0,-1-2 0,-1 0 3,1 0 1,2-6 0,2 2-35,0-3 1,1-2 0,-1 0-14,0 0 0,0 0 0,0 0 24,0 0 1,-6-5-1,-1-2 1,0 0 9,0-1 1,-4-4-1,4 1 2,-2-3 1,-1-2 0,-6 0-3,0 0 0,0 5-23,0 1 40,0-1 60,0-5-34,0 7 98,0 2-83,0 21 1,0-3 0,0 10-44,0-3 1,2-2 0,1 0-48,3 0 0,-1-5 0,-3-2-148,3-2 1,4 5-755,7-1 943,0-4 0,0 7 0,0-5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49.309"/>
    </inkml:context>
    <inkml:brush xml:id="br0">
      <inkml:brushProperty name="width" value="0.08571" units="cm"/>
      <inkml:brushProperty name="height" value="0.08571" units="cm"/>
    </inkml:brush>
  </inkml:definitions>
  <inkml:trace contextRef="#ctx0" brushRef="#br0">1 1 7834,'11'5'0,"-1"0"0,-6 2 0,3-3 0,-2 3 57,1 2 0,1-4 0,-4 6 0,3 1 0,-3 4-36,-1 6 0,3-3 0,1 6-15,-3-1 1,-1 4 0,-2-1 0,0 1-25,0-1 0,2 2 1,1-6-1,3 0 52,-3 0 1,-1-2 0,-2-5 0,2 0-231,3 0 0,-3 1 0,5-3-886,0-4 1082,-5-2 0,12-8 0,-5-8 0,7 0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49.719"/>
    </inkml:context>
    <inkml:brush xml:id="br0">
      <inkml:brushProperty name="width" value="0.08571" units="cm"/>
      <inkml:brushProperty name="height" value="0.08571" units="cm"/>
    </inkml:brush>
  </inkml:definitions>
  <inkml:trace contextRef="#ctx0" brushRef="#br0">1 97 7834,'7'16'-1628,"2"-8"1927,7-2 1,-6-4-313,1-2 0,-2-2 0,3-2 56,-1-1 1,0-8 37,5 3 1,-7-5-85,-4-1 1,-3 0 0,-4 2-59,-3 3 0,-4 3 0,-7 4 26,0-1 1,0-1 71,0 6 1,1 2 0,3 3-9,1 6 1,8 3 0,-3 2 0,5 0 25,1 0 0,0 1 0,0-1 0,0 0 64,0 0 1,0 0-1,1 0 30,5 0 0,-3-2 0,8-2 1,1-1 0,3-5 0,1 2-16,0 0 1,0-3-1,0-5-182,0 0 1,0-2-199,0-3 0,-2-4 0,-1-5 0,-4 1-64,-2 2 1,-2 1 0,-5-6-1,0 0 310,0 0 0,0-8 0,-7 7 0,-2-7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50.024"/>
    </inkml:context>
    <inkml:brush xml:id="br0">
      <inkml:brushProperty name="width" value="0.08571" units="cm"/>
      <inkml:brushProperty name="height" value="0.08571" units="cm"/>
    </inkml:brush>
  </inkml:definitions>
  <inkml:trace contextRef="#ctx0" brushRef="#br0">0 1 7564,'11'0'212,"0"0"-81,1 0 1,3 0-1,1 0 1,0 0-10,0 0 0,5 2 0,0 1 0,-1 3-28,-2-3 0,3-1 0,1-2 1,-3 0-63,-1 0 1,-2 0 0,0 0 0,0 0-486,0 0 1,-5 0-449,0 0-224,-8 0 1125,4 7 0,-9-5 0,-3 3 0,-4-10 0,-7-4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50.465"/>
    </inkml:context>
    <inkml:brush xml:id="br0">
      <inkml:brushProperty name="width" value="0.08571" units="cm"/>
      <inkml:brushProperty name="height" value="0.08571" units="cm"/>
    </inkml:brush>
  </inkml:definitions>
  <inkml:trace contextRef="#ctx0" brushRef="#br0">1 1 7929,'10'1'268,"1"5"0,-6-4-481,6 3 1,-7-2-961,1 3 1173,-3-4 0,-2 5 0,0-7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3:59.176"/>
    </inkml:context>
    <inkml:brush xml:id="br0">
      <inkml:brushProperty name="width" value="0.08571" units="cm"/>
      <inkml:brushProperty name="height" value="0.08571" units="cm"/>
    </inkml:brush>
  </inkml:definitions>
  <inkml:trace contextRef="#ctx0" brushRef="#br0">17 0 6169,'-16'0'0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5:07.165"/>
    </inkml:context>
    <inkml:brush xml:id="br0">
      <inkml:brushProperty name="width" value="0.08571" units="cm"/>
      <inkml:brushProperty name="height" value="0.08571" units="cm"/>
      <inkml:brushProperty name="color" value="#E71224"/>
    </inkml:brush>
  </inkml:definitions>
  <inkml:trace contextRef="#ctx0" brushRef="#br0">898 96 7835,'-14'-1'-419,"3"-5"0,-3 3 0,3-6 354,-3 2 0,-2-1 0,0 5 119,0-2 1,0-6 0,0 4 0,0 0 82,0-1 1,5 1 0,1 4-30,-3-3 0,-1 1 0,-2 5-8,0 0 0,5 0 1,0 0-73,-1 0 0,-2 0 1,-2 2-94,0 3 0,0 2 0,0 6 0,-1-2 66,1 1 0,-1 4 0,-3 4 0,-1 1-80,1-1 0,-3 3 0,2-2 0,-1 1 67,-1 1 0,5 0 1,-5 5-1,2-1 8,-1 2 0,-1 1 0,3 4 0,-3 1 32,-2 3 0,6 5 1,-3-4-1,5 0-11,1 0 1,-4 4-1,2-4 1,6 0 8,3 0 0,-2 1 0,6-5 1,1 5-16,2 0 0,2-4 1,0 3-1,2-1-6,3-1 0,-1 6 0,7-4 1,1 0-10,2 1 1,3-1 0,0-4 0,5 3 16,4-3 1,-1-1 0,4-2 0,3 0 35,4 0 0,3-1 0,-2-5 0,6-4 20,3-4 1,2-2 0,2-2 0,2-3-10,1-6 0,8-3 0,0-4 0,3-3-40,0-6 0,9-3 0,-9-4 0,2-3-7,0-6 1,-2-4 0,0-2-1,-1-3 43,-5-1 1,-1-8 0,-5 1 0,1-6-16,-1-4 0,-2-6 0,-4 1 0,-1-4 53,-2-1 1,-8 5 0,1 1 0,-8-1-46,-6 2 1,-12 0 0,-4 5 0,-6-1-4,-6 1 1,-6 4 0,-13 3 0,-9 4-84,-5 2 0,-6 2 0,-8 7 0,-8 3-139,-6 5 1,-6 6-1,-11 6 1,-5 4-73,-7 5 1,37 7 0,-2 4-1,-1 2 1,0 2 247,-5 4 0,0 4 0,-9 6 0,-1 4 0,-4 1 0,0 0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5:13.130"/>
    </inkml:context>
    <inkml:brush xml:id="br0">
      <inkml:brushProperty name="width" value="0.08571" units="cm"/>
      <inkml:brushProperty name="height" value="0.08571" units="cm"/>
      <inkml:brushProperty name="color" value="#E71224"/>
    </inkml:brush>
  </inkml:definitions>
  <inkml:trace contextRef="#ctx0" brushRef="#br0">1 16 6271,'0'-9'456,"0"2"-213,0 7-173,0 0 0,1 6-49,5-1 0,-5 7 0,5-1 0,-4 3-16,-2 2 0,5 0 1,0 1-1,-1-1 0,-2 0 1,3 5 0,0 2 0,1 0-50,1 0 0,-4 6 1,6-2-1,-2 1 11,-3-1 0,3 3 1,-2-3-1,1 3 7,1 2 0,-5-1 0,5-3 0,-2-1-4,0 1 1,1-5-1,-6 1 1,2-3-120,3 0 1,-3 1-1,3-6-82,-3 0 1,-2 0 230,0 0 0,-7-7 0,-2-2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5:13.722"/>
    </inkml:context>
    <inkml:brush xml:id="br0">
      <inkml:brushProperty name="width" value="0.08571" units="cm"/>
      <inkml:brushProperty name="height" value="0.08571" units="cm"/>
      <inkml:brushProperty name="color" value="#E71224"/>
    </inkml:brush>
  </inkml:definitions>
  <inkml:trace contextRef="#ctx0" brushRef="#br0">1 48 7626,'11'-5'-358,"-1"0"1,-4-6 0,3 4 405,-2-2 0,0 5 91,-2-1 0,-1 3 146,6 2-153,-6 0 0,3 2-98,-7 3 1,2 4 0,1 7 0,3 0-27,-3 0 0,-1 6 1,-2 1-1,0 0-19,0 0 0,5 6 0,1-4 0,-3 1 8,-1 1 0,4 0 1,1 3-1,0-1-43,0-3 0,0 1 0,-3 3 0,1-1-35,-1-2 1,3-6 0,-2 4 0,-1-2 31,-3-3 1,-1-2-1,2-2 1,2 0-2,1 0 1,0-6-194,-5 1-298,0-7 541,7 3 0,-5-7 0,5 0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5:14.939"/>
    </inkml:context>
    <inkml:brush xml:id="br0">
      <inkml:brushProperty name="width" value="0.08571" units="cm"/>
      <inkml:brushProperty name="height" value="0.08571" units="cm"/>
      <inkml:brushProperty name="color" value="#E71224"/>
    </inkml:brush>
  </inkml:definitions>
  <inkml:trace contextRef="#ctx0" brushRef="#br0">0 1 6238,'0'9'458,"0"-2"-266,0-7 205,0 0-380,7 0-10,-5 0 1,11 1-1,-6 3 3,2 1 0,-4 3 0,6-5-10,1 2 1,1 3-1,-1-5-2,-1 2 0,-1 6 0,6-5 1,0-3 0,1 1 1,-1-1 0,0 3 0,5-1 1,0-5-4,-1 0 1,-2 5 0,-2 1-2,0-3 1,0-1 0,0 0-1,0 3 1,0-3 0,0 3-8,0-3 0,0-2-1,0 0 1,0 0-50,0 0 27,0 0 28,0 0 45,-7 0 6,-2 0 1,-8 0-31,-5 0 0,3 0 4,-8 0-23,7 7 1,-5 0-3,4 4 0,2-2 36,-8-4 1,6-1 0,-6 5 24,-2-2 0,-1 5 0,-2-3-20,0 0 1,0 0 0,0-4-1,0 4-1,0 0 1,0 4 0,0-6 0,0 0-56,0 0 0,0 4 0,0-4-132,0 2 0,0 0 1,0 3-99,0-1 1,5-8 0,2 4 0,0-1 250,0-1 0,-2 8 0,-5-4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5:15.465"/>
    </inkml:context>
    <inkml:brush xml:id="br0">
      <inkml:brushProperty name="width" value="0.08571" units="cm"/>
      <inkml:brushProperty name="height" value="0.08571" units="cm"/>
      <inkml:brushProperty name="color" value="#E71224"/>
    </inkml:brush>
  </inkml:definitions>
  <inkml:trace contextRef="#ctx0" brushRef="#br0">385 0 5740,'-10'0'121,"1"2"200,2 4 1,0-5-1,3 6-185,-1 1 0,-6-5 1,4 6-72,-2-2 0,-2 6 1,-5-3-69,0 5 1,0-1 0,0-2-1,0-1-51,0 1 0,0 3 0,0-1 0,-2-2-58,-3-1 1,3-6 0,-3 4 0,3 0-284,2 0 0,0-5 395,0 1 0,0-3 0,0-2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3:48.438"/>
    </inkml:context>
    <inkml:brush xml:id="br0">
      <inkml:brushProperty name="width" value="0.08571" units="cm"/>
      <inkml:brushProperty name="height" value="0.08571" units="cm"/>
      <inkml:brushProperty name="color" value="#E71224"/>
    </inkml:brush>
  </inkml:definitions>
  <inkml:trace contextRef="#ctx0" brushRef="#br0">33 65 7813,'-16'-9'-203,"7"2"0,2 9 380,7 3 0,0 4-154,0 7 1,0 0-1,1-2 1,3-1-16,1-3 1,1-4-1,-5 4-81,5 3 1,-4-4-78,3 1 0,-2-1-31,3 2 122,-4-4 52,5-7 1,-9 0 11,-3 0 0,3-7 17,-4-4 0,5-3-19,1-2 1,1 0 0,3 0-4,1 0 0,6 5 1,-4 1 13,2-3 1,2-1 45,5-2 0,0 2 1,0 3 23,0 6 1,0 3-1,0 0 26,0-3 0,0 3 1,0-3 55,0 3 1,0 2 0,0 2-44,0 3 0,0-3 1,-2 5-1,-1 0-132,-2 4 1,-6-3 0,4 3-50,-2 2 0,0-1 0,-3 1 1,1-3-139,-1 3 0,-3 1 1,-1 2-68,0 0 0,0-5 0,0-1-92,0 3 1,0-4-519,0 2 873,0-8 0,8 11 0,0-5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5:16.717"/>
    </inkml:context>
    <inkml:brush xml:id="br0">
      <inkml:brushProperty name="width" value="0.08571" units="cm"/>
      <inkml:brushProperty name="height" value="0.08571" units="cm"/>
      <inkml:brushProperty name="color" value="#E71224"/>
    </inkml:brush>
  </inkml:definitions>
  <inkml:trace contextRef="#ctx0" brushRef="#br0">161 81 7480,'10'0'-733,"1"0"0,-7-2 657,1-3 154,-3 3 62,-2-5 0,-2 7 232,-3 0-129,3 0-234,-13 0 0,12 0-57,-8 0 0,6 1-54,-6 5 0,6-3 0,-6 6 64,-1-2 1,3 4 0,0-4 0,0 0 23,0 0 1,4 1 0,-6-3 97,-1 6 1,3-2-63,-2 1 0,6-4 1,-4 4-13,2 3 0,1-4-6,6 1 0,0 1 7,0 5 1,0 0-1,0 0-8,0 0 1,0-5 0,2 0 9,3 1 0,-3-3 0,5 0 0,-1 0 3,-1 0 1,2-4 0,-2 4 36,6-2 1,-2 5-13,2-1 1,-2-2 0,3 0-5,-1-2 0,-1 4 0,7-6-28,-1-1 0,-6 3 0,1-2 24,1-1 0,3-2 0,1-2 0,0 0-9,0 0 0,0 0 0,0 0-10,0 0 1,0 0 0,0-2 0,0-2 26,0-1 0,-5-1 0,-1 5 23,3-5 0,-1 3 0,1-6 0,-3 2 37,3 3 1,-4-5 26,2-1 0,-3 1-20,3-2 1,-2 2 0,-5-3-30,1 1 1,0 0-1,-5-5-33,0 0 1,0 5 0,0 1 0,0-3 5,0-1 0,-5 2 0,-2-3 1,0-2-84,0-1 1,-6 0-1,1 0 1,-8-3-354,-7-6 0,-5 4 0,-7 0 384,-9-1 0,-7 7 0,-9-7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5:24.757"/>
    </inkml:context>
    <inkml:brush xml:id="br0">
      <inkml:brushProperty name="width" value="0.08571" units="cm"/>
      <inkml:brushProperty name="height" value="0.08571" units="cm"/>
    </inkml:brush>
  </inkml:definitions>
  <inkml:trace contextRef="#ctx0" brushRef="#br0">193 17 7407,'-16'-2'0,"0"-2"0,0-1-433,0 1 1,5 3 0,0 1 314,-1 0 1,3 0-1,-2 0 115,-1 0 0,3 0 0,-2 0 1,6 0 43,-6 0-41,8 0 0,-12 0 0,7 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5:25.794"/>
    </inkml:context>
    <inkml:brush xml:id="br0">
      <inkml:brushProperty name="width" value="0.08571" units="cm"/>
      <inkml:brushProperty name="height" value="0.08571" units="cm"/>
    </inkml:brush>
  </inkml:definitions>
  <inkml:trace contextRef="#ctx0" brushRef="#br0">1 1 6457,'9'0'655,"-2"0"-532,-7 0 1,1 0 272,5 0-309,-4 0 0,5 1-96,-7 5 0,0 3 0,0 7-14,0 0 1,0 0 0,0 0 0,0 0 8,0 0 0,0 0 0,0 0 0,0 0 6,0 0 0,0 0 1,0 2-1,0 1 6,0 3 0,0-1 0,0-3 0,0 2 3,0 1 1,0 2-1,0-3 1,0 1 35,0-1 1,0 3-1,0-2 1,0 1 46,0 1 0,0-4 0,0 6 1,0 0-42,0 0 1,5-3 0,0 3-1,1 0-27,1-1 1,-5-2 0,3 3-1,-1-2-21,1-3 0,-3 3 0,3 0 0,-1 0-25,1 0 1,-3 0 0,3-3 0,-3 1 8,-2-1 0,0 3 1,0-2-1,0-1 16,0-2 1,0-2-1,0 0 1,0 0 1,0 0 1,0 5 0,0 1 0,0-3 18,0-1 1,0-2-1,0 0 1,0 0 61,0 0 0,0 0 1,0 2-50,0 4 0,0 1 0,0 3 0,0-4 0,0-4 1,0-2-1,0 0 1,0 0-13,0 0 1,0 0 0,0 0 0,0 0-8,0 0 0,5 5 0,1 1 0,-3-3-19,-1-1 1,-2-2 0,0 0 0,0 0 15,0 0 1,0 0-1,0 0 1,-2 0-27,-3 0 0,3 0 0,-3 0 15,3 1 0,2-1 0,0 0-3,0 0 1,5 0 0,1 0 5,-3 0 0,-1 0 0,0 0 0,1 0 29,3 0 1,-1-5 0,-5-1 0,0 3-2,0 1 1,2 0 0,1-1 0,3-3 13,-3 3 0,-1 1 0,-2 2-15,0 0 1,2-2 0,1-1 0,3-2-32,-3 1 1,-1-3 0,0 0 0,1 0 18,3 0 1,-1-4-1,-3 4 1,1 0 21,3 0 0,-1-4 1,-3 4-33,3-2 0,-3 6-51,3-3 1,2-1-210,-1 2 0,-1-6-136,-5 6-312,0-7 704,7 3 0,-5-14 0,5-2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7:19.615"/>
    </inkml:context>
    <inkml:brush xml:id="br0">
      <inkml:brushProperty name="width" value="0.08571" units="cm"/>
      <inkml:brushProperty name="height" value="0.08571" units="cm"/>
    </inkml:brush>
  </inkml:definitions>
  <inkml:trace contextRef="#ctx0" brushRef="#br0">0 16 7489,'16'0'-149,"0"0"0,1 0 0,-1 0 142,0 0 0,-6 0 0,1 0 1,1 0-3,3 0 0,-5 0 0,1 0 0,2 0-114,1 0 0,2 0 1,0 0-9,0 0 1,-5 0 0,-1 0 130,3 0 0,-6 0 0,0-7 0,-7-2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7:19.823"/>
    </inkml:context>
    <inkml:brush xml:id="br0">
      <inkml:brushProperty name="width" value="0.08571" units="cm"/>
      <inkml:brushProperty name="height" value="0.08571" units="cm"/>
    </inkml:brush>
  </inkml:definitions>
  <inkml:trace contextRef="#ctx0" brushRef="#br0">15 0 7226,'-6'11'-48,"1"0"1,1-8 152,10 3 1,3-5 0,5 1-1,-2 2 1,-1 1-3,2-1 1,6-2 0,3-2-61,-3 0 1,4 1 0,0 3-44,2 1 0,2 1 0,5-6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7:20.594"/>
    </inkml:context>
    <inkml:brush xml:id="br0">
      <inkml:brushProperty name="width" value="0.08571" units="cm"/>
      <inkml:brushProperty name="height" value="0.08571" units="cm"/>
    </inkml:brush>
  </inkml:definitions>
  <inkml:trace contextRef="#ctx0" brushRef="#br0">1 65 7264,'9'-7'-571,"0"3"643,-4-6 0,-1 4 1,6-3 17,3 2 0,-4 2 1,0 3 5,-2-3 0,5 3 1,-1-3-74,3 3 1,2 2 0,0 0 0,0 0-55,0 0 1,0 0 0,0 2-49,0 3 0,0 2 0,0 6-33,0-3 1,-1 1-1,-3 5 12,-1 0 1,-8 0 98,3 0 1,-4 0 0,-4-2 0,-2-1-2,-1-2 1,-8-6 0,3 4 0,-5 0-21,-1 0 0,0-6 1,0 4-1,-1-1-79,-5-1 1,4 0 0,-3-3 0,1 2-1,-1 1 1,3 0-115,-3-5 215,3 0 0,9-14 0,2-4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7:20.963"/>
    </inkml:context>
    <inkml:brush xml:id="br0">
      <inkml:brushProperty name="width" value="0.08571" units="cm"/>
      <inkml:brushProperty name="height" value="0.08571" units="cm"/>
    </inkml:brush>
  </inkml:definitions>
  <inkml:trace contextRef="#ctx0" brushRef="#br0">113 17 6136,'-2'-9'287,"-3"4"0,1 3-269,-7 2 1,8 2 0,-4 1-1,1 4-15,1 2 0,-6-3 0,4 2 0,0 1 17,0 0 1,-4-3 0,4 4 0,0 3-6,0 1 1,2-3-1,5-1 1,0 3-27,0 1 1,0 2-1,0 0 23,0 0 1,1-5 0,5 0-11,4 1 1,5-5-1,1 0 1,0-1-132,0-1 1,0 0 0,2-5-1,3 0 129,6 0 0,-4 0 0,0 0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7:21.205"/>
    </inkml:context>
    <inkml:brush xml:id="br0">
      <inkml:brushProperty name="width" value="0.08571" units="cm"/>
      <inkml:brushProperty name="height" value="0.08571" units="cm"/>
    </inkml:brush>
  </inkml:definitions>
  <inkml:trace contextRef="#ctx0" brushRef="#br0">16 0 7666,'-7'9'-329,"6"0"182,-5-4 0,4-1 222,2 7 1,0-6-1,0 6 1,2-1-138,4-1 0,-5 6 0,5-5 20,-5 4 0,5 2 0,-1 1 0,-1-1-107,-2 0 1,-1-2-1,3-2 1,1-1-32,-1 1 0,-1-3 180,3 2 0,-5 0 0,7 5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7:21.549"/>
    </inkml:context>
    <inkml:brush xml:id="br0">
      <inkml:brushProperty name="width" value="0.08571" units="cm"/>
      <inkml:brushProperty name="height" value="0.08571" units="cm"/>
    </inkml:brush>
  </inkml:definitions>
  <inkml:trace contextRef="#ctx0" brushRef="#br0">0 17 7277,'16'0'142,"0"0"1,0 0-154,0 0 1,0 0 0,1 0 0,-1 0-598,0 0 395,7 0 115,-5 0 0,5 0 0,-5 0 98,3 0 0,-3-7 0,5-2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7:21.970"/>
    </inkml:context>
    <inkml:brush xml:id="br0">
      <inkml:brushProperty name="width" value="0.08571" units="cm"/>
      <inkml:brushProperty name="height" value="0.08571" units="cm"/>
    </inkml:brush>
  </inkml:definitions>
  <inkml:trace contextRef="#ctx0" brushRef="#br0">0 1 7682,'9'0'-412,"6"0"362,-14 0 0,14 0 0,-5 0 9,5 0 0,1 0 1,0 0 51,0 0 1,0 0 0,0 0 0,0 0 45,0 0 0,0 0 0,0 0-13,0 0 0,0 5 0,0 0 49,0-1-283,-7 5 4,5-7 163,-12 12 1,10-10-58,-6 6 0,-1-4 1,-5 4 42,0 3 0,0-4 1,0 1 9,0 3 0,-7-1 1,-2 1-1,-2-4 30,1-2 0,-1 3 0,-5-4 0,0-1-39,0 2 1,-6-5-1,1 3 1,3-1-43,6 1 0,-2-3 0,3 3-23,-3-3 1,3-2 100,0 0 0,8-7 0,-4-2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3:11.898"/>
    </inkml:context>
    <inkml:brush xml:id="br0">
      <inkml:brushProperty name="width" value="0.08571" units="cm"/>
      <inkml:brushProperty name="height" value="0.08571" units="cm"/>
      <inkml:brushProperty name="color" value="#E71224"/>
    </inkml:brush>
  </inkml:definitions>
  <inkml:trace contextRef="#ctx0" brushRef="#br0">33 1 7762,'9'0'-747,"-4"7"671,-10 4 0,3 3-290,-4 2 1,-1 0 365,2 0 0,-8 0 0,5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3:48.867"/>
    </inkml:context>
    <inkml:brush xml:id="br0">
      <inkml:brushProperty name="width" value="0.08571" units="cm"/>
      <inkml:brushProperty name="height" value="0.08571" units="cm"/>
      <inkml:brushProperty name="color" value="#E71224"/>
    </inkml:brush>
  </inkml:definitions>
  <inkml:trace contextRef="#ctx0" brushRef="#br0">209 33 7371,'0'-11'-147,"0"0"1,-1 8 176,-5-3 1,-3 5-1,-7 1-2,0 0 0,6 5 0,-1 2 1,-2 0 0,-1 0 1,0 1 0,2-3 0,1 4 16,-2 0 1,1 5 0,-1-3-1,4 3-6,2 2 0,-3-5 0,4-1 1,3 3-5,1 1 0,2-3 0,0-1 3,0 3 0,0 1 0,2 2-8,3 0 0,4-7 0,7-2 0,0-1-67,0-1 1,0 0 0,0-5 0,0 0-48,0 0 1,6 0-1,-1 0 1,-1 0-171,-3 0 0,-1 0 0,1 0 0,-1 0 253,0 0 0,7-14 0,2-4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7:22.316"/>
    </inkml:context>
    <inkml:brush xml:id="br0">
      <inkml:brushProperty name="width" value="0.08571" units="cm"/>
      <inkml:brushProperty name="height" value="0.08571" units="cm"/>
    </inkml:brush>
  </inkml:definitions>
  <inkml:trace contextRef="#ctx0" brushRef="#br0">128 1 7545,'-10'0'-492,"-1"0"1,6 0 622,-6 0 1,6 0 202,-6 0-268,7 7 96,-10-5-109,12 12 0,-12-5-61,3 7 0,4 0 1,0 0-1,2 0-28,-1 0-1,1-7 0,5 5 1,0-3-1,0 3-36,0 2 1,0-5 0,2-2 45,3-2 1,4 3 0,7-4 0,0-3-87,0-1 1,0-2-1,0 0 1,2 0-501,4 0 613,-5 0 0,7-14 0,-8-4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7:23.054"/>
    </inkml:context>
    <inkml:brush xml:id="br0">
      <inkml:brushProperty name="width" value="0.08571" units="cm"/>
      <inkml:brushProperty name="height" value="0.08571" units="cm"/>
    </inkml:brush>
  </inkml:definitions>
  <inkml:trace contextRef="#ctx0" brushRef="#br0">1 1 7548,'7'9'-492,"-5"-2"325,5-7 372,-7 0-96,0 0-117,0-7 1,7 5 13,4-3 0,-2 3 1,1 2 35,3 0 0,-4 0 1,1 0-16,3 0 0,1 0 0,2 0-5,0 0 1,0 5 0,-2 2-43,-3 2 0,2-3-209,-8 4 0,0-4 168,-5 4 0,0 1 0,-1 3 14,-5-3 0,-1-2 1,-5-5-1,1 1 27,-2-2 0,-1 5 0,-2-3 13,0-2 0,5 5 0,1-3 24,-3-2 1,4-1 79,-1-2-98,6 0 91,-3 0 1,9 0-4,3 0 1,-1 0-23,6 0-44,1 0 8,5 0 25,-7 0 1,5-5-9,-3 0 94,3-1-117,2 6 0,0 0 24,0 0-20,0-7 2,0 5 1,0-5-16,0 7 0,0 0 0,0 0 42,1 0-411,-9 0 178,7 0 11,-6 0 1,1 0-392,1 0 291,-7 0 266,10-7 0,-12-2 0,5-7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7:23.355"/>
    </inkml:context>
    <inkml:brush xml:id="br0">
      <inkml:brushProperty name="width" value="0.08571" units="cm"/>
      <inkml:brushProperty name="height" value="0.08571" units="cm"/>
    </inkml:brush>
  </inkml:definitions>
  <inkml:trace contextRef="#ctx0" brushRef="#br0">0 0 7676,'16'0'0,"0"2"-85,0 3 1,-5-3 0,0 5 183,1 0 0,-3-3 1,2 5-1,1 0-137,2 0 0,-3 1 0,0 6 1,1-1 89,2-5 0,2 5 1,-1-5-1,-3 5-44,-1 1 0,-2 0 1,3 0-1,-1 0 33,1 0 0,-3 5 1,0 0-256,-2-1 250,-1-2 9,-6 5-38,7-5 6,-5 12 0,5-10-265,-7 6 107,-7-6 13,-2 10 1,-7-5-300,0 7 224,0-7 89,0 6 1,-2-8 7,-4 3-11,5 5 55,-7-13-163,1 5 229,-2-7 0,0 7 0,-5-5 0,5 5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7:24.485"/>
    </inkml:context>
    <inkml:brush xml:id="br0">
      <inkml:brushProperty name="width" value="0.08571" units="cm"/>
      <inkml:brushProperty name="height" value="0.08571" units="cm"/>
    </inkml:brush>
  </inkml:definitions>
  <inkml:trace contextRef="#ctx0" brushRef="#br0">257 17 7057,'-11'0'-254,"0"0"1,8-2-1,-4-2 478,0-1-111,5 0-61,-5 5 1,5 0-23,-3 0 1,1 0-44,-7 0 1,1 7 26,-6 3 1,0 3 0,1-1 0,3-1 4,1 1 0,0 3 0,-3 1 0,2 2-19,1 3 0,2-3 1,-3 5 29,1 0-19,7-5 0,-8 12 1,7-3-1,1 3 45,2 2 0,2 0 0,0 0 0,2 0 4,3 1 0,6-1 1,10-2 44,6-3 1,0 3-38,5-3-113,-3 3 1,17-3 36,-3-1 1,8-6 0,3 1-1,-1-3-252,2-2 1,1-2 259,2-3 0,12 3 0,-4-5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7:25.831"/>
    </inkml:context>
    <inkml:brush xml:id="br0">
      <inkml:brushProperty name="width" value="0.08571" units="cm"/>
      <inkml:brushProperty name="height" value="0.08571" units="cm"/>
    </inkml:brush>
  </inkml:definitions>
  <inkml:trace contextRef="#ctx0" brushRef="#br0">96 33 6894,'-7'9'-7,"-4"-4"0,-3-3 1,-2-2-20,0 0 0,5 0 5,1 0-72,6 0 53,-3-7 1,9 0-1,3-4 32,6 5 1,-2 3 0,1-1 18,3-1 1,1 0 0,2 5-23,0 0 0,-5 0 1,0 0 190,1 0 0,2 0-107,2 0 0,-1 1 1,-3 3-1,-3 3-11,-2 2 1,0-4-1,-1 6-53,4 2 0,-3 1 0,-1 2-40,-4 0 1,3-5-1,0-1 1,-1 3-40,-2 1 0,-2 2 0,0 0 6,0 0 1,-6-5-1,1-1 1,0 1 15,-3-2 0,5 0 1,-8-5 35,-1 1 1,-3 2-17,-1-2 0,0-3 75,0 3 1,0-3-17,0-2 1,6 0-20,-1 0 1,6 0-12,-6 0 1,7-2 0,-1-3 1,3 2-58,2-8 1,0 0 20,0-5 0,2 7 17,3 4 1,-3 1 0,5 1 0,0-3 0,-3 1 38,7 5 0,-1 0-1,6 0 0,-5 0 0,0 0 48,1 0 0,-3 0 19,2 0 0,-1 5 6,7 1 1,-7 4 0,1-4-40,1-3 1,3 4 0,-1 1 5,-3 1 1,3-4-77,-3 6 1,1-6-1,0 4-6,-1-2 0,0 0-7,5-2 0,-5-3 0,-1 4 20,3-5 0,-1 1 0,1 2-188,-3 1-327,-6 0 51,3-5 472,-7 0 0,0 0 0,0 0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5:27.053"/>
    </inkml:context>
    <inkml:brush xml:id="br0">
      <inkml:brushProperty name="width" value="0.08571" units="cm"/>
      <inkml:brushProperty name="height" value="0.08571" units="cm"/>
    </inkml:brush>
  </inkml:definitions>
  <inkml:trace contextRef="#ctx0" brushRef="#br0">1 47 6582,'0'-16'706,"0"5"-272,0 1-307,0 6 0,0-1-143,0 10 1,0 4 0,0 7-17,0 0 1,0 0 0,0 0 24,0 0 0,0 0 1,0 0-1,0 0-147,0 0 1,0-5 0,0 0-201,0 1 1,0 2-32,0 3 1,0-7 384,0 1 0,0-8 0,0 5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5:27.665"/>
    </inkml:context>
    <inkml:brush xml:id="br0">
      <inkml:brushProperty name="width" value="0.08571" units="cm"/>
      <inkml:brushProperty name="height" value="0.08571" units="cm"/>
    </inkml:brush>
  </inkml:definitions>
  <inkml:trace contextRef="#ctx0" brushRef="#br0">1 113 6998,'11'-5'514,"-1"-1"-426,-6 1 1,10 5 0,-5 2-87,0 3 1,5-3 0,-5 5 0,2-2-60,-1 1 0,-1 6 1,4-3-1,-2 2 64,1-1 1,-3-1 0,2 4 0,1-4-11,2-2 0,-3 5 0,0-3 1,1 2 7,2 0 1,1-6 0,-3 4 0,-1 0 2,1 0 1,3-4 1,1 6 1,-6-6 25,1 6 1,-2-6 78,2 6-54,-4-8 0,-6 5 0,3-10 43,1-4 1,1 3-46,-6-8 0,0 6 1,2-4-1,1 0 2,2 0 1,1 4 0,-6-6 17,0-1 1,0-3 0,0-1 0,0 0 18,0 0 0,0 5 0,0 1 1,0-3-52,0-1 0,0-2 0,0 0 22,0 0 0,0 0-370,0 0 1,0 0-283,0 0 0,2 7 583,3 4 0,-3-4 0,5 0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5:28.830"/>
    </inkml:context>
    <inkml:brush xml:id="br0">
      <inkml:brushProperty name="width" value="0.08571" units="cm"/>
      <inkml:brushProperty name="height" value="0.08571" units="cm"/>
    </inkml:brush>
  </inkml:definitions>
  <inkml:trace contextRef="#ctx0" brushRef="#br0">256 17 7737,'9'0'-78,"-2"-7"-9,-7 5 98,0-5 73,0 7-150,0 0 1,-7 2 67,-4 3 0,2-3 0,-2 5 0,-1-2-15,-2 1 1,-2 1 0,0-4 0,0 3-1,-1-3 0,1 4 1,0 0-1,0 1 5,0-1 0,6 3 0,-1-4-35,-1-3 1,-1 6-31,2 2 0,2-4 42,4-2 1,3 4 3,-3 2 0,5-4 67,5-2 1,-1-1 8,7 1 1,-1-3 0,6 3 6,0-3 0,0-2 0,0 0-17,0 0 0,0 6 0,0-1 0,1-2 13,-1-1 0,-6 0 1,1 2-1,1 1-34,3-2 0,1 1 0,0 0-30,0 1 1,0 2 23,0-2 1,-2-1-134,-3 7 0,-4-6 25,-7 6 0,0-1 1,-2 5 46,-3-5 1,1 3-1,-5-6 1,0 0 28,1 0 1,-3 4 0,-5-4 10,0 2 0,5-6 0,0 5 0,-1-3 16,-2 0 0,3 2 0,0-3 7,-1 1 37,5 1 22,0-6 1,8 0-40,5 0 1,3 0 0,7 0 55,0 0 1,0 0 0,0 0 0,0 0 36,0 0 1,0 0-1,0 0 1,0 0-51,0 0 0,0 0 0,0 0-3,0 0 0,0 0 0,0 0-190,0 0 1,0 0-942,0 0 6,0 0 1051,0 0 0,-7 7 0,-2 2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5:29.306"/>
    </inkml:context>
    <inkml:brush xml:id="br0">
      <inkml:brushProperty name="width" value="0.08571" units="cm"/>
      <inkml:brushProperty name="height" value="0.08571" units="cm"/>
    </inkml:brush>
  </inkml:definitions>
  <inkml:trace contextRef="#ctx0" brushRef="#br0">17 16 7555,'9'-2'-123,"-4"-3"0,-1 3 386,1-3-172,-3 3 0,7 2 0,-4 0-60,6 0 0,-2 0 1,1 0 17,3 0 0,1 0 1,2 0-1,0 0 5,0 0 1,-5 0 0,0 2-183,1 3 0,2-1 0,2 6 63,0 3 1,-7-4 0,-2 1-92,1 3 0,-7 1 130,5 2 1,-4 0-1,-4-1 23,-4-5 1,3-1-1,-8-5 1,-1 3-8,-3 2 0,-1-4 0,0 4 0,0-2-5,0-3 1,-5 3 0,0-2 0,1-1-19,2-3 0,2 1 0,0 2-22,0 1 0,5 1-535,1-6 409,6 0 181,-3-8 0,14-1 0,2-7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5:29.690"/>
    </inkml:context>
    <inkml:brush xml:id="br0">
      <inkml:brushProperty name="width" value="0.08571" units="cm"/>
      <inkml:brushProperty name="height" value="0.08571" units="cm"/>
    </inkml:brush>
  </inkml:definitions>
  <inkml:trace contextRef="#ctx0" brushRef="#br0">111 17 6789,'-7'-9'614,"5"2"-538,-12 7 0,5 7-86,-7 4 0,5 1 1,2 1-1,2-3-27,3 3 0,-3-4 1,2 1 51,1 3 0,3 1 0,-1 2 76,-4 0 1,5 0 65,-5 0 1,12 0-142,4 0 0,5-5 0,1-2-171,0-2 1,0-2-1,0-5 1,0 0-166,0 0 0,0 0 0,0 0-279,0 0 599,0 0 0,7 0 0,2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3:49.209"/>
    </inkml:context>
    <inkml:brush xml:id="br0">
      <inkml:brushProperty name="width" value="0.08571" units="cm"/>
      <inkml:brushProperty name="height" value="0.08571" units="cm"/>
      <inkml:brushProperty name="color" value="#E71224"/>
    </inkml:brush>
  </inkml:definitions>
  <inkml:trace contextRef="#ctx0" brushRef="#br0">0 0 7246,'0'16'8,"0"0"1,0 0 0,0 0 0,0 0 5,0 0 0,0 0 0,0 2 0,0 2-29,0 1 1,0 8 0,0-4 0,2 1 19,3 1 1,-3-2 0,3 2 0,-3-4-35,-2 0 0,0-5 1,2 3-1,1-3-155,3-2 1,-1 0-1,-5 0-194,0 0 378,0 0 0,7 0 0,2 0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5:30.395"/>
    </inkml:context>
    <inkml:brush xml:id="br0">
      <inkml:brushProperty name="width" value="0.08571" units="cm"/>
      <inkml:brushProperty name="height" value="0.08571" units="cm"/>
    </inkml:brush>
  </inkml:definitions>
  <inkml:trace contextRef="#ctx0" brushRef="#br0">46 32 7737,'-10'0'-392,"-1"0"0,6 0 817,-6 0-337,7-7 0,-1 5-23,10-3 0,-1-2 1,7 2 48,1 1 0,2 2-100,3 2 0,-1 0 0,0 0-59,0 0 0,-6 2-42,1 3 1,0 4 0,3 7 20,-3 0 1,-2-5 0,-6 0 34,2 1 0,1 2 0,-4 1 1,1-3-68,2-1 1,1 0 7,-6 5 1,0 0 91,0 0 0,-2-7 78,-3-4-4,3-3 0,-7-2-39,4 0 0,3-2-27,-3-3 1,3-4-21,2-7 0,2 1 1,1 3 6,2 1 0,6 1 0,-4-5 6,2 5 1,-3-3-1,2 6 1,1 0-3,0 0 1,-3-4 0,2 4 0,1 0 24,0 0 0,-3 0 0,4 3 31,3-1 1,1-1 0,0 4 15,-3-3 1,3 3-1,-3-3-15,3 3 0,-3 2 1,0 0 91,1 0 0,2 0 0,2 2-110,0 3 0,-5-3 0,-2 5 0,0 0-15,0 4 1,-6-2-1,4 2 1,-1 1-4,-1 2 1,1 2-1,-6 0-50,0 1 0,0-1 0,0 0-196,0 0 0,0 0 0,0 0-146,0 0 1,-2-2 369,-4-3 0,5 10 0,-7-3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5:32.253"/>
    </inkml:context>
    <inkml:brush xml:id="br0">
      <inkml:brushProperty name="width" value="0.08571" units="cm"/>
      <inkml:brushProperty name="height" value="0.08571" units="cm"/>
    </inkml:brush>
  </inkml:definitions>
  <inkml:trace contextRef="#ctx0" brushRef="#br0">418 1 7561,'-11'0'168,"2"2"15,2 3-323,-6-3 142,4 5 0,-7-2 0,0 1 0,0-3-61,0-1 1,0 3 0,0 2 0,-2 1 2,-3-1 0,3 0 0,-3-4 0,1 3 33,-1-3 1,3 4 0,-3-1-1,3-3-9,2-1 1,0 3 0,0 1 16,0-3 1,5-1 35,0-2-13,8 0-17,-4 7 1,8-5 106,5 3 0,3-3 1,5 0-64,-3 3 0,3-3 0,-3 3 28,3-3 0,2-2 0,0 0-6,0 0 1,-5 2 0,-1 2-51,3 1 1,1 0-1,2-3-3,0 3 0,0-3 0,0 5-5,0 0 1,-5-5 0,0 5-61,1 0 0,-3-3 13,2 7 1,-8-6 0,4 4-23,0-2 0,-5 6-2,4-3 0,-5-1 56,-1 2 0,-1-6 20,-5 6 1,-3-2-1,-7 3-8,0-1 1,6-7 0,-1 3 0,-2-2-63,-1 0 1,-2 6 0,0-4 18,0 2 0,0 0 0,0 3 25,0-1 1,2-6 19,3 6-10,4-7 0,7 5 1,2-6 205,3 3 0,-1-1 0,6-5-88,3 0 1,1 0 0,2 0 19,0 0 1,0 0-1,0 0 1,0 0-24,0 0 1,0-5 0,0-1 0,0 3-12,0 1 1,0 2-1,0 0 1,0 0-51,0 0 0,0 0 1,1 0-232,-1 0 1,0 0-357,0 0-76,-7 0 1,3 2 620,-7 3 0,1-3 0,-6 5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5:32.728"/>
    </inkml:context>
    <inkml:brush xml:id="br0">
      <inkml:brushProperty name="width" value="0.08571" units="cm"/>
      <inkml:brushProperty name="height" value="0.08571" units="cm"/>
    </inkml:brush>
  </inkml:definitions>
  <inkml:trace contextRef="#ctx0" brushRef="#br0">1 32 6970,'0'-9'306,"5"1"0,2 4-249,2-1 1,-3-1 0,4 6-6,3 0 0,-4 0 0,1 0 7,3 0 1,1 2 0,2 2-13,0 1 1,-5 6 0,0-6 0,-1 0-138,-1 2 0,4-3 0,-6 7-23,2 1 0,-6-3 0,4 2 11,1 1 1,-7 3 47,5 1 0,-5 0 26,-1 0 1,-7-2 0,-3-2 0,-5-3-6,-1-2 0,0 1 0,0-5-2,0 2 1,0 6 0,0-6 0,0-1-91,0-2 0,5-2-234,1 0-23,-1 0 382,2 0 0,2 0 0,7 0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5:33.082"/>
    </inkml:context>
    <inkml:brush xml:id="br0">
      <inkml:brushProperty name="width" value="0.08571" units="cm"/>
      <inkml:brushProperty name="height" value="0.08571" units="cm"/>
    </inkml:brush>
  </inkml:definitions>
  <inkml:trace contextRef="#ctx0" brushRef="#br0">161 16 6839,'-9'-7'-372,"0"5"534,4-3 1,1 3 33,-7 2 1,6 0-78,-6 0 0,1 7-66,-6 4 0,0 3-21,0 2 0,1 0 1,3 0-42,1 0 0,8 0 0,-3 0 43,5 1 0,1-1 1,0 0-11,0 0 1,0-6-1,1 1-13,5 1 1,-3-3 0,8 0-76,1-2 0,3 4 0,1-6-289,0-1 1,0 3 0,0-2 352,0-1 0,0-2 0,0-2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5:33.817"/>
    </inkml:context>
    <inkml:brush xml:id="br0">
      <inkml:brushProperty name="width" value="0.08571" units="cm"/>
      <inkml:brushProperty name="height" value="0.08571" units="cm"/>
    </inkml:brush>
  </inkml:definitions>
  <inkml:trace contextRef="#ctx0" brushRef="#br0">0 113 7693,'0'-11'-363,"0"1"0,5-1 451,1-5 0,6 5-39,-1 1 0,-2 6 33,2-1 0,-1 3 0,6 2 15,0 0 1,-5 0-1,0 0-50,1 0 0,2 0 0,1 2-96,-5 3 1,-1-1 0,-5 6-106,1 3 0,6 1 0,-6 2 92,-1 0 1,-2-5-1,-1-1-37,5 3 0,-5 1-49,5 2 64,-4 0 125,-2 0 42,0-7 1,-2-2 2,-4-7 1,5-2-1,-5-3 1,5 2 0,1-8-72,0-2 0,0 4 1,0-1-20,0-3 0,0-1 0,1 0 9,5 3 1,-5-3 0,7 5 0,-3-2-1,0 1 0,6 4 0,-4-3 59,2 2 1,2-3 0,5 4-6,0 3 1,-6-5-1,1 3-10,2 2 1,1 1-1,0 0 1,-1-2 30,-3-1 0,1 0 0,5 5-7,0 0 1,0 0 0,0 0 0,-2 2 16,-3 3 1,3-2-1,-3 6-74,3-2 0,-3 6 1,-2-2-50,-2 3 0,0 2 1,-3 0-52,1 0 1,0 0 0,-5 0 47,0 0 0,0 0 0,0 0 0,0 0-181,0 0 0,-5-5 1,0 0-223,1 1 1,-3-3 438,2 2 0,-8-8 0,4 4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5:35.805"/>
    </inkml:context>
    <inkml:brush xml:id="br0">
      <inkml:brushProperty name="width" value="0.08571" units="cm"/>
      <inkml:brushProperty name="height" value="0.08571" units="cm"/>
    </inkml:brush>
  </inkml:definitions>
  <inkml:trace contextRef="#ctx0" brushRef="#br0">313 1 6648,'-16'1'37,"0"5"0,0-4 0,1 5 0,3-2-1,1 0 1,1 2-1,-6-3-10,-1 1 1,1 6 0,0-4 0,0 0-15,0 0 1,0 1-1,0-5 6,0 2 0,6 3 0,-1-5-75,-2 3 1,4 1-19,-1-2 79,-1-3 1,4 10 27,7-6 1,2-1-1,8-5 0,3 0 1,1 0 0,2 0 0,-2 2 0,-3 3 1,3-3 0,-3 3-9,3-3 1,2-2 0,0 0-21,0 0 1,0 0 0,1 2 29,-1 3 1,0-3-60,0 3 0,-6-1-26,1 1 1,-7-1 17,1 6 1,-3-4-12,-2 4 1,-6-4 37,1 4 0,-2-1-6,2 2 1,-4 3-32,-7-3 0,0 3 0,0 1 25,-1-5 0,7 3 0,-1-6 23,-1 2 0,3-4 0,-2 6-17,-1 1 1,4-3 40,3 2 0,3-6 8,2 6 0,0-6 6,0 6 1,2-8 83,3 3 0,3-3 0,4 1 47,-1 1 1,-6 1 0,6-6-80,1 0 0,2 0 0,3 0 0,-1 1 63,0 5 1,0-4-1,0 3-67,0-3 1,0-2 0,0 0-51,0 0 0,0 0 1,0 0-247,0 0 1,-5 0-55,-1 0 0,-4 0-151,4 0 0,-6 1 409,1 5 0,-3-4 0,-2 5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5:36.261"/>
    </inkml:context>
    <inkml:brush xml:id="br0">
      <inkml:brushProperty name="width" value="0.08571" units="cm"/>
      <inkml:brushProperty name="height" value="0.08571" units="cm"/>
    </inkml:brush>
  </inkml:definitions>
  <inkml:trace contextRef="#ctx0" brushRef="#br0">1 0 7704,'0'9'-548,"1"-2"780,5-7 0,-3 0-146,8 0 0,-6 0 0,6 0-1,2 0 0,-5 0 0,3 0-18,2 0 1,1 0-119,2 0 0,0 5 0,0 3 7,0 0 1,-5-2 0,-2 5-164,-2 1 0,3 2 77,-4 2 1,-1 0 0,-5 0 52,0 0 0,-2 0 38,-3 0 1,1-5 0,-6-2 0,-3 0 8,-1 0 1,-2 0 0,0 1 0,2-2-32,3-1 1,-3-6-238,3 5-75,-3-4 373,5-2 0,2 0 0,7 0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5:36.682"/>
    </inkml:context>
    <inkml:brush xml:id="br0">
      <inkml:brushProperty name="width" value="0.08571" units="cm"/>
      <inkml:brushProperty name="height" value="0.08571" units="cm"/>
    </inkml:brush>
  </inkml:definitions>
  <inkml:trace contextRef="#ctx0" brushRef="#br0">112 49 6952,'0'-16'-454,"0"5"1092,0 1-450,-7 6 0,4-3-25,-8 7-145,7 0 0,-8 2 0,5 1 1,-2 3 0,-2 6 0,-3-1-20,3 3 1,2-3-1,6-1 1,-2 3-39,1 1 0,2-3 0,2-1 13,0 3 0,0 1 74,0 2 1,0 0-39,0 0 1,2-7-1,2-2 1,3-1 70,2-1 1,-4 0 0,6-3-92,1 3 0,2-3 0,2 4-173,0-5 0,0 5 0,0-1 1,1-1-110,-1-3 1,-6-1 0,1 0 291,1 0 0,3 0 0,1 0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5:37.520"/>
    </inkml:context>
    <inkml:brush xml:id="br0">
      <inkml:brushProperty name="width" value="0.08571" units="cm"/>
      <inkml:brushProperty name="height" value="0.08571" units="cm"/>
    </inkml:brush>
  </inkml:definitions>
  <inkml:trace contextRef="#ctx0" brushRef="#br0">1 65 6989,'7'-16'148,"2"1"-48,7 5 0,0-3-32,0 8 0,-5 0 0,-1 5 31,3 0 0,-4 0-84,1 0 1,-1 7 0,4 2-83,-2 0 0,-8 5 1,4-5-35,0 0 1,-5 5-1,5-5 54,0 0 1,-5 5-1,3-3 11,-3 3 1,-2-3 41,0-1 1,0-4 13,0 4 0,0-4 2,0 4 0,-2-6-18,-3 1 1,2 2 0,-8-1 23,7-1 0,-3-7 50,7-3 1,0 1-27,0-6 0,2 1 0,2-4-35,1 3 0,0 4 0,-3-3 0,2 0 9,1 1 0,0 2 0,-3-3-49,3 2 1,-1-4-28,7 6 1,-6-6 0,4 4 84,-2-2 0,0 6-28,-1-3 1,1 3 0,5-1 121,-1-1 1,-1 0 0,7 5-9,-1 0 0,0 0-117,0 0 1,0 0-1,-2 1-81,-3 5 1,-2-3 34,-4 8 0,-3 0 0,3 5-3,-3 0 0,-2-6 0,0 1-38,0 2 0,0 1-94,0 2 0,0-5-153,0-1 0,-2-6-199,-3 1 529,3-3 0,-12-9 0,5-2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5:38.238"/>
    </inkml:context>
    <inkml:brush xml:id="br0">
      <inkml:brushProperty name="width" value="0.08571" units="cm"/>
      <inkml:brushProperty name="height" value="0.08571" units="cm"/>
    </inkml:brush>
  </inkml:definitions>
  <inkml:trace contextRef="#ctx0" brushRef="#br0">81 16 6194,'-11'0'130,"0"0"0,6 0-32,-6 0 1,8 2 0,-4 2-28,-1 1 1,5 0-28,-8-5-59,8 0 1,-5-1 8,8-5-19,0 5 1,8-12 115,2 8 1,-1-1 191,2 6-130,0 0-104,5 0 1,-2 8 0,-3 2-113,-6 4 1,-3-3 0,-2 0-1,1 0-34,5-3 1,-4 7 0,3-5 4,-3 5 1,-4 1 0,-2 0 29,-1 0 1,-7-2 0,3-2 22,0-1 0,-4-5 1,6 2-10,-2 0 0,0-1 0,-3-4 226,1 3-166,8-1 33,-5-5 0,14-2 0,1-1 202,2-3 0,2 1 0,5 5-105,0 0 1,-2-2 0,-2-1 0,-1-3-15,2 3 0,-5 1 0,3 2-172,2 0 1,1 0 6,2 0 0,-5 0 37,-1 0 0,-6 0 0,3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3:49.855"/>
    </inkml:context>
    <inkml:brush xml:id="br0">
      <inkml:brushProperty name="width" value="0.08571" units="cm"/>
      <inkml:brushProperty name="height" value="0.08571" units="cm"/>
      <inkml:brushProperty name="color" value="#E71224"/>
    </inkml:brush>
  </inkml:definitions>
  <inkml:trace contextRef="#ctx0" brushRef="#br0">1 49 6121,'9'-7'479,"0"5"-340,-4-3 0,-1 3-55,6 2 1,-4 0 0,4 0 31,3 0 0,1 0 0,2 0-40,0 0 1,0 0 0,0 0-1,2 0 1,3 0 0,-1 0 0,5-2 0,-2-1-53,-3-3 0,-2 1 0,-2 5 0,0 0-44,0 0 0,0 0 1,0 0-22,0 0 1,0 0 0,0 0 39,0 0 0,-5-5-55,-1-1 84,-6 1-27,3 5-65,-7 0 1,0 2-30,0 3 1,-5-1 41,-1 6 0,-4 1 30,4 5 0,-5 0 30,6 0 1,-2-2 0,3-1 16,-1-3 0,0 1 1,5 5 25,0 0 1,0-5 0,0 0 63,0 1 0,0-3-69,0 2 0,5-6 0,2 4 114,2-2 1,-4-2 0,6-5-107,2 0 1,-4 0 0,1 0-20,3 0 1,1 0-1,2 0 1,0 0-155,0 0 0,-5 0 0,-1 0 1,1-1-208,-2-5 1,5 3-1,-5-8-676,0-1 1001,-2 4 0,0-6 0,2 5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5:39.438"/>
    </inkml:context>
    <inkml:brush xml:id="br0">
      <inkml:brushProperty name="width" value="0.08571" units="cm"/>
      <inkml:brushProperty name="height" value="0.08571" units="cm"/>
    </inkml:brush>
  </inkml:definitions>
  <inkml:trace contextRef="#ctx0" brushRef="#br0">0 193 6674,'0'-16'-482,"0"6"455,0-1 1,6 0 11,-1-5 1,0 6-1,-3-1-58,3-2 1,-3 4 62,4-1 0,-5-1 23,-1-5 1,-1 5 83,-5 1 1,4 4 6,-3-4 150,-4 6 128,7-3-173,-5 7-91,7 0 0,0 2-90,0 3 1,0 4-1,0 7 1,0 0-21,0 0 0,0 0 0,0 0 0,0 2-14,0 3 1,0-3 0,0 5-1,0-1-9,0-1 1,0 6-1,0-6 1,0 1 11,0 1 1,0 0 0,0 5 0,0-1 25,0 2 1,0-4 0,0 1 0,0 1-10,0-2 0,0 5 0,0-3 0,0 3-10,0 2 1,2 0 0,2 1-1,1-1 7,-1 0 1,-3 0-1,1 0 1,2 0-2,1 0 1,2 0 0,-3 0 0,1 0 10,-1 0 0,3 0 0,-2-1 1,-1-3-8,-3-1 1,5 0 0,-1 5 0,-1-2-31,-3-3 1,-1 3 0,0-5 0,0 2-15,0-1 0,0-4 1,0 3-1,0 0 12,0 0 1,0-1 0,0 3 0,0-4 20,0 1 0,0-5 0,0 6 0,2-2 42,4-3 0,-5-2 0,5-1 0,-4 3-15,-2 1 1,0 1 0,0-6 0,1 0-25,5 0 0,-5 0 0,5 0 0,-4 0-3,-2 0 1,0 0 0,0 0-1,1 0-14,5 0 1,-5 0 0,5 0 0,-4 0 3,-2 0 0,0 0 1,0 0 1,0 0 1,1 0 0,3 1 9,1-1 1,1 0 0,-6 0 16,0 0 0,5 0 0,0 0 46,-1 0 0,-2-6 38,-2 1 1,5 0 92,0 5 1,2-7-96,-1-4 0,-4-1-5,3 1-314,-3-3 1,-2 7-731,0-4 945,0-3 0,0 5 0,0-7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5:41.169"/>
    </inkml:context>
    <inkml:brush xml:id="br0">
      <inkml:brushProperty name="width" value="0.08571" units="cm"/>
      <inkml:brushProperty name="height" value="0.08571" units="cm"/>
    </inkml:brush>
  </inkml:definitions>
  <inkml:trace contextRef="#ctx0" brushRef="#br0">32 16 6853,'-16'9'0,"7"-2"0,2-7 0,7 0 0,0-1 0,0-5 0,0 4 0,7-12 0,2 5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5:41.749"/>
    </inkml:context>
    <inkml:brush xml:id="br0">
      <inkml:brushProperty name="width" value="0.08571" units="cm"/>
      <inkml:brushProperty name="height" value="0.08571" units="cm"/>
    </inkml:brush>
  </inkml:definitions>
  <inkml:trace contextRef="#ctx0" brushRef="#br0">0 1 7188,'9'0'639,"6"5"-520,-5 1 0,-1-1-104,2-5 1,0 0 0,5 0 6,0 0 1,-6 0 0,1-2-14,1-3 0,3 3 0,1-3 1,0 3 0,0 2-18,0 0 1,-5 0 0,-1 0-212,3 0 1,1 0-595,2 0-47,-7 0 698,-2 0 1,-9 5 161,-3 1 0,-4 6 0,-7-3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5:41.973"/>
    </inkml:context>
    <inkml:brush xml:id="br0">
      <inkml:brushProperty name="width" value="0.08571" units="cm"/>
      <inkml:brushProperty name="height" value="0.08571" units="cm"/>
    </inkml:brush>
  </inkml:definitions>
  <inkml:trace contextRef="#ctx0" brushRef="#br0">1 0 7208,'10'0'612,"1"0"-428,1 0 1,3 0 0,1 0-191,0 0 1,0 0 0,0 0 0,0 0-182,0 0 1,0 0-1,2 0 1,1 2 186,3 3 0,6-3 0,-3 5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5:42.571"/>
    </inkml:context>
    <inkml:brush xml:id="br0">
      <inkml:brushProperty name="width" value="0.08571" units="cm"/>
      <inkml:brushProperty name="height" value="0.08571" units="cm"/>
    </inkml:brush>
  </inkml:definitions>
  <inkml:trace contextRef="#ctx0" brushRef="#br0">48 17 6310,'0'-9'1468,"0"2"-1359,0 7 1,0 1-9,0 5 1,0 3 0,0 7-175,0 0 1,-1 0-1,-3 0 1,-1 0-26,1 0 0,2 0 1,2 0-1,0 0 7,0 0 1,0 0-1,0 0-54,0 0 1,0-5-1,0-1-293,0 3 1,-1-6 437,-5-2 0,-3 4 0,-7 0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5:43.251"/>
    </inkml:context>
    <inkml:brush xml:id="br0">
      <inkml:brushProperty name="width" value="0.08571" units="cm"/>
      <inkml:brushProperty name="height" value="0.08571" units="cm"/>
    </inkml:brush>
  </inkml:definitions>
  <inkml:trace contextRef="#ctx0" brushRef="#br0">0 129 6917,'2'-9'-167,"3"4"1,-3 1 0,5 0 500,0-1-95,-5 0 0,7 5-91,-4 0 1,4 0-44,7 0 0,0 7-62,0 4 1,1-3-1,-1 3 1,0 0-114,0-2 1,0 5 0,0-5 0,0 2 37,0-1 1,0-1-1,0 4 1,0-3 9,0 3 0,0-4 0,0 0 0,0 0-8,0-1 1,0-2-1,0 3 1,0-2-13,0-4 0,0 5 1,0-3 30,0-2 0,-5-1 73,0-2 128,-8 0 1,4-2 22,-7-3 0,0-4-110,0-7 1,0 0-1,0 0-10,0 0 1,-5 0-1,0 0-34,1 0 0,2 0 0,2 0 45,0 0 0,0 0 79,0 0-297,0 0 0,0 5 73,0 0 0,-1 8-256,-5-3 0,4 3 125,-3-2 0,3 1-8,2-7 0,-1 8 0,-3-4-9,-1-1 1,-3 5 255,3-8 0,2 8 340,-8-3-314,7 5-88,-3 1-242,7 0 0,0 1-101,0 5 0,-2-3 338,-3 8 0,3 0 0,-5 5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5:44.602"/>
    </inkml:context>
    <inkml:brush xml:id="br0">
      <inkml:brushProperty name="width" value="0.08571" units="cm"/>
      <inkml:brushProperty name="height" value="0.08571" units="cm"/>
    </inkml:brush>
  </inkml:definitions>
  <inkml:trace contextRef="#ctx0" brushRef="#br0">482 16 6438,'0'-8'208,"-8"0"1,0 8-148,-9 0 1,7 2-48,-1 4 1,0-5-1,-3 6 1,2-1-11,1-1 1,0 6 0,-5-4 0,0 2 11,0 3 0,0 3 0,0 2 0,0 3-8,0 1 1,0 6 0,0-4-1,-2 2-13,-3 4 0,3 1 1,-3 2-1,3 0-56,2 0 0,5 0 1,0 2-1,-1 2 37,-2 1 0,-1 2 0,3-3 0,3 1 38,2-1 0,-4 3 1,6-1-1,1-3-20,3-1 0,1-2 0,0 0 1,0 0 100,0 0 0,7-5 0,3 0 0,3 0 13,-3-2 1,10 3 0,-4-7 0,2-1-106,0-2 1,5-2-1,2 0 1,2 0-86,-1 0 0,1-5 1,3-2-1,-1-2 89,-2-4 0,-1-1 0,5-2-7,-5 0 0,12 7 0,-4 2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5:45.552"/>
    </inkml:context>
    <inkml:brush xml:id="br0">
      <inkml:brushProperty name="width" value="0.08571" units="cm"/>
      <inkml:brushProperty name="height" value="0.08571" units="cm"/>
    </inkml:brush>
  </inkml:definitions>
  <inkml:trace contextRef="#ctx0" brushRef="#br0">287 0 7778,'9'0'-750,"-2"0"820,-7 0 0,-1 0-33,-5 0 1,-3 0-66,-7 0 0,6 2 0,-1 2 28,-2 1 1,-1 6-1,-2-4-7,0 2 0,0-4 0,0 4 0,0 0-5,0 0 0,0-4 0,0 4-33,0-2 1,0 4 0,0-4 17,0 2 1,7-4-1,2 4 0,0-2 1,5 0 55,-4-1 0,6-5 17,6 5 1,-3-4 0,8-2 0,1 0 79,3 0 0,1 0 1,0 0-59,0 0 0,0 0 0,0 0 0,0 0 1,0 0 0,0 0 1,0 0-36,0 0 1,-5 1 0,-1 3-147,3 1 0,1 1-39,2-6 1,-5 5-7,0 0 1,-8 8 89,3-3 0,-5-1 0,-2 0 10,-5-2 1,3 4 0,-6-4-1,0 0 41,0 0 0,-2 4 1,-5-4-1,0 0-9,0 1 1,0 2 0,0-3-1,0 0 37,0 1 1,0 2-1,0-4 1,2-1-30,3 2 1,-2-3 0,6 5 35,-2-2 1,6 0 76,-2-2 1,5-3 16,5 3 1,-2-3 0,8-2-58,2 0 0,1 0 0,2 0 0,0 0 1,0 0 0,0 0 0,0 0 0,0 0-2,0 0 0,2 0 0,2 0 0,1 0 1,-2 0 1,-1 0 0,0 2 7,3 3 0,-8-3 0,3 3 22,-2-3 0,1-2-262,1 0-787,0 0-59,-8 0 1022,0 0 0,-8 0 0,0 0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5:46.266"/>
    </inkml:context>
    <inkml:brush xml:id="br0">
      <inkml:brushProperty name="width" value="0.08571" units="cm"/>
      <inkml:brushProperty name="height" value="0.08571" units="cm"/>
    </inkml:brush>
  </inkml:definitions>
  <inkml:trace contextRef="#ctx0" brushRef="#br0">32 33 6439,'0'-9'616,"2"2"-513,4 7 1,2 0 0,8 0-2,1 0 1,-7-2 0,1-2-33,1-1 1,3 0-1,1 5 1,0 0 15,0 0 0,-6 0 0,1 1-26,2 5 1,-1-3 0,1 6-281,-3-2 0,-4 6 1,2-3 101,0 5 0,-3-5 1,-5 1 16,0 2 0,0 1 76,0 2 0,-2-2 0,-1-1 30,-3-3 1,-6 1 0,1 3 8,-3-3 0,0-2 0,1-6 0,2 3-23,-1-3 1,-2 1 0,-2-1-1,0 3-5,0-3 1,0-1 0,0-2-55,-1 0 1,7 0 0,-1 0-322,-1 0 0,3 0 389,-2 0 0,7 7 0,-3 2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5:46.776"/>
    </inkml:context>
    <inkml:brush xml:id="br0">
      <inkml:brushProperty name="width" value="0.08571" units="cm"/>
      <inkml:brushProperty name="height" value="0.08571" units="cm"/>
    </inkml:brush>
  </inkml:definitions>
  <inkml:trace contextRef="#ctx0" brushRef="#br0">161 0 6915,'-16'2'65,"0"4"1,5-3 0,1 6-49,-3-2 0,-1 6-18,-2-3 0,2 5 1,1-1-1,4-2 15,2-1 1,0-6 0,3 6-8,-1 2 0,0-5 1,5 3 116,0 2 1,2-4-56,3 1 1,4-1 0,7 2-23,0-6 0,0 2 0,0-1 1,0-3 19,0-1 0,0-2 0,0 0-87,0 0 0,0 0 1,0 0-284,0 0 0,0 0-133,0 0 0,0 0-161,0 0 597,-7 0 0,6 0 0,-7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3:50.055"/>
    </inkml:context>
    <inkml:brush xml:id="br0">
      <inkml:brushProperty name="width" value="0.08571" units="cm"/>
      <inkml:brushProperty name="height" value="0.08571" units="cm"/>
      <inkml:brushProperty name="color" value="#E71224"/>
    </inkml:brush>
  </inkml:definitions>
  <inkml:trace contextRef="#ctx0" brushRef="#br0">1 48 7569,'0'-16'-127,"0"6"-18,0-1-528,0 7 99,0-3 574,0 14 0,0 2 0,0 7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5:47.849"/>
    </inkml:context>
    <inkml:brush xml:id="br0">
      <inkml:brushProperty name="width" value="0.08571" units="cm"/>
      <inkml:brushProperty name="height" value="0.08571" units="cm"/>
    </inkml:brush>
  </inkml:definitions>
  <inkml:trace contextRef="#ctx0" brushRef="#br0">15 80 7082,'-9'-1'117,"3"-5"1,6 3-114,6-8 1,-3 2 0,8-2 39,1 6 0,-3-2-66,2 1 0,0 1 31,5 5 0,0 0 26,0 0 1,0 0-28,0 0 1,-5 0 0,-2 2 0,-2 3 1,3-1 0,-4 7-33,-3 1 0,4-3-40,-1 2 0,1-1-67,-2 6 0,-3 0 41,3 0 1,-3-5-23,-2 0 120,0-8 27,0 12 31,0-14-75,0 6 7,0-7-38,0 0 39,0-7 1,0-2-2,0-7 1,2 6-1,1-1 3,3-1 1,1 3 0,-3-2 9,1-1 0,6-3 0,-4 1-11,2 3 0,-4-1 64,6 6 0,-1-4 0,6 4 1,-5 1-1,0 5 30,1 0 1,-3 0-19,2 0 1,-1 0-44,7 0 0,-7 0 1,-1 2-14,-2 3 0,0-1 1,-3 6 9,1 3 0,6-4 0,-6 2-45,-1 1 0,3-3 0,-2 2-22,-1 1 0,-1-3 0,1 2-70,1 1 0,1-3-69,-6 2 1,-2-6-120,-3 6 1,-4-8-316,-7 3 609,0-5 0,0-8 0,0-2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5:56.043"/>
    </inkml:context>
    <inkml:brush xml:id="br0">
      <inkml:brushProperty name="width" value="0.08571" units="cm"/>
      <inkml:brushProperty name="height" value="0.08571" units="cm"/>
    </inkml:brush>
  </inkml:definitions>
  <inkml:trace contextRef="#ctx0" brushRef="#br0">113 1 6873,'-16'0'-408,"0"0"609,7 0-25,2 0-189,7 0 1,-2 0-41,-3 0 54,3 0 0,-7 0 112,4 0-56,3 0 1,-7 0-52,4 0 1,1 0-56,-7 0 27,8 0 113,-4 0 16,7 0 0,0 2-31,0 3 1,2-3-29,3 3 11,-3-3-41,5-2 34,-7 0 90,0 0-92,0 7-22,0-5 32,0 5-54,0-7-101,0 0 52,7 0-15,-5 0 1,5-2 30,-7-3 1,2 3 6,3-3 1,-1 1 18,6-1 0,1 3 9,5-3 1,0 3 11,0 2 0,0 0 27,0 0 1,0 0-26,0 0 1,-7 2-24,-4 3 1,-1 2 0,0 5-26,1-1 0,0-5 1,-5 4-36,0 3 1,0-4-1,0 1 1,-2 1-19,-3-2 1,3 5 0,-5-5 0,2 2-51,0-1 1,-8 1 71,2 5 0,-1 0 0,-1-2 34,3-3 1,6-2-7,-1-4 0,-2-1 95,1 7 23,1-8 36,5 4-99,0-7-201,0 0 125,0 7 108,0-5 77,0 5 18,0-7-16,0 0-71,7 0-42,-5 0 1,7 0-11,-4 0 0,-1 0 31,6 0 1,1 0 0,5 0-15,0 0 0,-5 0 1,0 0-9,1 0 1,2 0 10,2 0 1,0 0-1,0 0-6,0 0 1,0 0-44,0 0 1,-5 0-144,0 0-283,-8 0 217,5 0 1,-8-1 223,0-5 0,0 4 0,0-5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5:56.704"/>
    </inkml:context>
    <inkml:brush xml:id="br0">
      <inkml:brushProperty name="width" value="0.08571" units="cm"/>
      <inkml:brushProperty name="height" value="0.08571" units="cm"/>
    </inkml:brush>
  </inkml:definitions>
  <inkml:trace contextRef="#ctx0" brushRef="#br0">1 17 6671,'16'0'-88,"-6"0"0,-1-2 341,-2-4 1,6 5-100,-2-5 0,3 5 1,2 1-20,0 0 1,0 0-1,0 1-95,0 5 0,5-3 1,1 6-1,-3-2 5,-1-3 0,-2 5 0,2 1 0,2 3-75,1-2 1,0 3 0,-3-3 0,2 3-4,1 2 0,1 0 1,-6 0-1,0 2 31,0 3 1,0-1 0,0 5-1,0-2 21,0-4 0,-2 5 0,-1-1 0,-5 0-4,0 0 0,2 4 0,-3-4-1,2 2 1,-5-5-46,1 1 43,-3 4-15,-2-7 1,0 7-9,0-4 17,0-3 1,0 10-32,0-6 27,0-1 4,0 2-10,0-5 1,0 5-6,0-7 9,0 0 0,0 6 1,0-1 0,-7 0-1,5-5 188,-12 0-1,12 1-162,-5-1-1,0 0 1,3-2 14,-6-3-16,6 3 0,-8-5 0,4 5 45,-1-3-32,6 3-124,-4-12 125,0 12-15,5-5 8,-12 0-220,12-2-520,-5 0 288,0 2 195,5 0-90,-5-2-196,7-7 434,0 0 0,-7-14 0,-2-4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5:57.355"/>
    </inkml:context>
    <inkml:brush xml:id="br0">
      <inkml:brushProperty name="width" value="0.08571" units="cm"/>
      <inkml:brushProperty name="height" value="0.08571" units="cm"/>
    </inkml:brush>
  </inkml:definitions>
  <inkml:trace contextRef="#ctx0" brushRef="#br0">0 1 6659,'11'0'324,"0"0"0,-1 0-200,7 0 0,-7 0-119,1 0 0,0 0 1,5 0 8,0 0 1,-6 0 0,1 0 17,2 0 0,1 0 0,2 0 4,0 0 1,0 0 0,0 0 3,0 0 0,-5 0 0,-1 0 19,3 0 1,1 0 19,2 0 1,-5 0-11,-1 0 0,1 0 113,5 0-174,-7 0-444,-2 0-634,-7 7 1070,0-5 0,0 5 0,0-7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6:04.280"/>
    </inkml:context>
    <inkml:brush xml:id="br0">
      <inkml:brushProperty name="width" value="0.08571" units="cm"/>
      <inkml:brushProperty name="height" value="0.08571" units="cm"/>
    </inkml:brush>
  </inkml:definitions>
  <inkml:trace contextRef="#ctx0" brushRef="#br0">289 0 8635,'-7'9'129,"-2"3"-165,-7-6 1,0 4 0,0-4-1,1-1-86,5 2 0,-5-5 1,5 5 102,-5 0 0,-6 2 1,0 5-113,1-3 0,2 2 0,2-6 2,0 2 1,2 1 38,3 6 0,-1-5 61,6 0 1,1-6 0,7 4 95,3-2 0,-1-2 44,6-5 0,1 0 0,5 0-103,0 0 1,-2 2 0,-1 2 0,-2 1 4,1-1 0,2-2 0,2-2-19,0 0 1,0 0 0,1 0 1,-1 0 1,0 0-1,0 0 1,0 1 19,0 5 0,0-5 0,0 5-2,0-4 1,-6-2 0,-1 1-67,-1 5 1,-3-3-42,-5 8 0,-2-6 39,-3 6 0,-4-2 1,-7 3-1,0-1 14,0 1 0,0-3 0,0 2 0,0 0 17,0-2 1,0 3-1,0-5 1,1 2-3,5 4 0,-5-4 0,5-1 48,-5 0 0,5 2 0,1-3 105,2 2-12,1-5 1,8 8-20,3-6 1,-1-1 0,7-5 2,1 0 0,2 0 0,2 0-31,0 0 0,1 0 1,-1 0-1,0 0 12,0 0 0,0 0 1,0 0-1,0 0 0,0 0 1,0 0 0,0 0-39,0 0 1,0 0 0,0 0-347,0 0 1,-5 0 0,-2 2-768,-2 3 113,5-3 957,-10 5 0,5 0 0,-7 2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6:04.692"/>
    </inkml:context>
    <inkml:brush xml:id="br0">
      <inkml:brushProperty name="width" value="0.08571" units="cm"/>
      <inkml:brushProperty name="height" value="0.08571" units="cm"/>
    </inkml:brush>
  </inkml:definitions>
  <inkml:trace contextRef="#ctx0" brushRef="#br0">1 0 7441,'16'0'44,"0"0"0,0 0 75,0 0 1,0 0 0,0 0-64,0 0 0,0 2 0,0 2-18,0 1 0,0 2 0,0-1 1,0 4 0,-5-1 0,-2 2-190,-2 1 1,4 3 71,-6 1 1,0 0 0,-5 0 28,0 0 1,-7-6 0,-3 1-16,-5 2 1,-1-4 0,0-1-15,0 0 1,0-3-1,0-3-157,0 3 0,0-3-70,0 3 0,5-3 306,1-2 0,6 0 0,-3-7 0,7-2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6:05.038"/>
    </inkml:context>
    <inkml:brush xml:id="br0">
      <inkml:brushProperty name="width" value="0.08571" units="cm"/>
      <inkml:brushProperty name="height" value="0.08571" units="cm"/>
    </inkml:brush>
  </inkml:definitions>
  <inkml:trace contextRef="#ctx0" brushRef="#br0">161 16 7412,'-2'-9'-79,"-3"4"0,1 3 217,-7 2 1,6 0-98,-6 0 0,6 0 0,-6 2-37,-1 3 1,3-1 0,0 7-1,0 1-6,0 2 1,0-3 0,-3 0 0,3 1 20,2 2 1,0 3-1,3-1 1,-1 0-19,1 0 0,2 0-9,2 0 0,2-2 0,2-2 0,3-3-90,2-2 1,1-1 0,6-4-137,1 3 0,-1-3 0,0 3 1,0-3 233,0-2 0,7 0 0,2 0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6:05.697"/>
    </inkml:context>
    <inkml:brush xml:id="br0">
      <inkml:brushProperty name="width" value="0.08571" units="cm"/>
      <inkml:brushProperty name="height" value="0.08571" units="cm"/>
    </inkml:brush>
  </inkml:definitions>
  <inkml:trace contextRef="#ctx0" brushRef="#br0">0 97 6744,'0'-11'191,"0"0"1,2 6-136,3-6 0,4 8 0,5-4 17,-3 0 1,3 5-30,-3-4 1,-2 5 0,2 1-51,1 0 1,-3 0-1,2 1 10,1 5 1,-3-3-1,2 6 2,1-2 0,-3 4 0,0-4-11,-2 2 0,4 2-58,-6 5 1,1-5-20,-6-1 0,0-4-34,0 4 1,-2-6 48,-4 1 0,-2-3 34,-9-2 0,7 0 44,-1 0 1,2-2-10,-1-3 1,2 1-1,8-6 10,0-3 1,0 4-1,2 0 1,2 0 16,1 0 0,6 4 0,-4-4 0,0 0 5,0 0 1,4 4 0,-4-4 0,0 0-6,0 0 1,6 6 0,-4-4 52,0 0 1,5 5-13,-4-4 0,5 5 36,1 1 1,0 0 27,0 0 0,0 0 0,0 1-80,0 5 1,-5-3 0,-1 8-7,3 1 1,-4-3-1,0 2-90,-2 2 0,3-5 1,-4 3-19,-3 2 0,-1-4-375,-2 1 1,-2-1-179,-3 2 613,3 3 0,-12-12 0,5 5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6:06.072"/>
    </inkml:context>
    <inkml:brush xml:id="br0">
      <inkml:brushProperty name="width" value="0.08571" units="cm"/>
      <inkml:brushProperty name="height" value="0.08571" units="cm"/>
    </inkml:brush>
  </inkml:definitions>
  <inkml:trace contextRef="#ctx0" brushRef="#br0">16 1 7520,'16'5'0,"1"1"-47,-1-3 1,-6-1 0,1-2 0,1 0 103,3 0 1,-5 5 0,1 1 0,2-1 59,1 2 1,-4 0 0,1 6 0,0-3-43,-2 3 0,5 1 1,-5 2-1,2 0-35,-1 0 1,-1 0 0,4 2 0,-4 2-26,-2 1 1,0 2 0,-4-3 0,3 3-63,-3 2 1,-1-4 0,-2 4 0,0 0 32,0 0 0,-7-4 0,-4 4 0,-3 0-262,-2 0 0,-2-5 0,-1 1 0,-3-3 34,3-2 0,-6 4 1,-2-2-1,-3-4 242,-2 0 0,-1-7 0,1 0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6:06.625"/>
    </inkml:context>
    <inkml:brush xml:id="br0">
      <inkml:brushProperty name="width" value="0.08571" units="cm"/>
      <inkml:brushProperty name="height" value="0.08571" units="cm"/>
    </inkml:brush>
  </inkml:definitions>
  <inkml:trace contextRef="#ctx0" brushRef="#br0">145 1 7379,'-14'2'0,"1"1"0,3 4 0,-1 2-17,2 4 0,-5 1 1,5 4 139,0 3 1,-5 4 0,5 7-35,0 0 0,-3 6 0,6 1 0,3 0-6,1 0 0,2 4 0,0-4 0,0 0-76,0 1 1,9-3 0,5-3 0,7 1 14,4 3 1,2-6-1,7-5 1,2 1-271,1 2 0,7-3 0,1-2 0,5-3 248,3-8 0,8 2 0,-4-7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3:50.668"/>
    </inkml:context>
    <inkml:brush xml:id="br0">
      <inkml:brushProperty name="width" value="0.08571" units="cm"/>
      <inkml:brushProperty name="height" value="0.08571" units="cm"/>
      <inkml:brushProperty name="color" value="#E71224"/>
    </inkml:brush>
  </inkml:definitions>
  <inkml:trace contextRef="#ctx0" brushRef="#br0">161 33 6585,'0'-9'1458,"-2"2"-1474,-3 7 1,1 2 0,-6 1 28,-3 2 0,-1 6 0,0-4 0,1 0-101,2 1 1,3 4-1,-5-1-7,2 3 1,6-3 0,-4-1 0,2 3 35,3 1 0,1-3 0,-1-1 5,-1 3 0,0 1 28,5 2 0,5-5 0,2-2 0,2-2 10,3-3 0,-3-3 0,2-1 0,3 0 18,6 0 1,-2 0-1,5 0 1,-2 0 25,1 0 1,-1 0 0,-5 0 0,0 0 46,0 0 1,0-7 0,0-2 0,0-1-36,0-1 0,0 6 0,0-6 1,-1-2 174,-5-1 1,5 0-1,-7 1 1,3 3-97,0-3 1,-8-1 0,3-2-82,-4 0 0,-2 5 0,-2 2-61,-4 2 0,-2-4 0,-9 6-11,1 2 1,0-1-1,0 0-81,0-1 1,0 0 0,0 5 0,0 0-92,0 0 0,2 2 0,1 1 0,3 2-143,-3-1 1,-1 3-1,0 0 119,3 2 1,-1-3 229,6 4 0,-6 1 0,3 5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6:07.275"/>
    </inkml:context>
    <inkml:brush xml:id="br0">
      <inkml:brushProperty name="width" value="0.08571" units="cm"/>
      <inkml:brushProperty name="height" value="0.08571" units="cm"/>
    </inkml:brush>
  </inkml:definitions>
  <inkml:trace contextRef="#ctx0" brushRef="#br0">321 0 7543,'-16'2'-224,"0"4"0,1-3 290,5 8 5,-4-1 1,5 7 0,-7-1 0,0 0-9,-1 0 0,1 5 0,0 2 0,0 0-13,0 0 1,-5 4 0,1-4 0,4 2-48,4 4 0,1-4 0,-3 1 0,1 1 38,3-2 0,6 5 0,-1-5 0,3 2-89,2 0 1,2-6 0,3 4 0,6-2-9,3-3 0,2-2 0,2-2 0,2-2-80,1-3 1,2 1 0,-3-5-1,3 0-502,2 1 638,-6-3 0,12-5 0,-6 0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6:08.035"/>
    </inkml:context>
    <inkml:brush xml:id="br0">
      <inkml:brushProperty name="width" value="0.08571" units="cm"/>
      <inkml:brushProperty name="height" value="0.08571" units="cm"/>
    </inkml:brush>
  </inkml:definitions>
  <inkml:trace contextRef="#ctx0" brushRef="#br0">241 1 7500,'9'0'104,"-3"0"4,-12 0 1,-3 5 0,-7 0-299,0-1 1,0 3 0,0 0 198,0 2 0,0 0 0,0 4 0,0-3-9,0 3 1,0-4 0,0 1-23,0 3 1,5-4-1,0 1-6,-1 3 1,5-4-19,2 1 0,3 1 40,2 5 1,2-7-1,3-4 0,4-3 0,7 0 13,0 3 1,-5-3-1,-1 4 1,3-5 44,1-1 1,-3 0-1,-1 0 1,3 0-28,1 0 0,2 0 0,0 0-11,0 0 1,-5 0-1,0 0-4,1 0 0,-3 6-15,2-1 0,-8 2 1,4-3 1,0 1 1,-5 2-22,4-2 1,-10 4 0,-3 6-1,-2-3 20,-3-1 1,3-6-1,-2 4 1,-2 0-20,-1 0 1,4-4 0,-1 6-134,-2 1 1,4-3 122,-1 2 64,6 0 0,-3-1 127,7 1-31,0-7 1,2 3 36,3-7 0,4 0-82,7 0 0,0 0 1,0 0-28,0 0 0,0 0 0,0 0 0,0 0-17,0 0 1,0 0 0,0 0 0,0 0-173,1 0 1,-1 0 0,0 0-178,0 0 1,5 0 0,0 0 5,-1 0 0,-4-2 1,-4-2 304,-1-1 0,0-7 0,5 3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6:08.476"/>
    </inkml:context>
    <inkml:brush xml:id="br0">
      <inkml:brushProperty name="width" value="0.08571" units="cm"/>
      <inkml:brushProperty name="height" value="0.08571" units="cm"/>
    </inkml:brush>
  </inkml:definitions>
  <inkml:trace contextRef="#ctx0" brushRef="#br0">0 17 6722,'11'0'277,"-1"0"-164,3 0 1,1-5 0,2-1-34,0 3 1,0 1 0,0 2 0,0 0 62,0 0 0,0 0 1,0 0-66,0 0 0,1 5 0,-3 2 0,-2 1-43,-1-1 1,-2 5 0,3-3-139,-1 0 1,-7 5-1,1-3-20,-3 3 1,3 2 0,0 0 35,-1 0 0,-4 0 0,-5 0 46,-6 0 1,2-1 0,-2-3 6,-1-1 1,-2-8-1,-2 4 1,0-1-13,-1-1 1,7 1-1,-1-6-262,-1 0 1,-3 0-282,-1 0 589,7 0 0,2-8 0,7-1 0,0-7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6:08.818"/>
    </inkml:context>
    <inkml:brush xml:id="br0">
      <inkml:brushProperty name="width" value="0.08571" units="cm"/>
      <inkml:brushProperty name="height" value="0.08571" units="cm"/>
    </inkml:brush>
  </inkml:definitions>
  <inkml:trace contextRef="#ctx0" brushRef="#br0">97 63 7546,'11'-14'-190,"-2"1"179,-2 2 0,0 8 169,-2-2-186,-3-4 5,5 7 0,-14-3 22,-4 10 1,-1-2-1,-1 6 1,3 0 21,-3 0 0,4 2 1,-1 5-1,-1 0 1,2 0 0,-3 0 1,4 0-1,1 0 19,0 0 0,2 0 0,5 0-29,0 0 1,0 0-1,0 0 2,0 0 0,7 0 1,4-1-106,3-5 1,2 3-1,0-8 1,0-1-225,0-3 0,0-1 1,0 0 314,0 0 0,7 0 0,2 0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6:09.509"/>
    </inkml:context>
    <inkml:brush xml:id="br0">
      <inkml:brushProperty name="width" value="0.08571" units="cm"/>
      <inkml:brushProperty name="height" value="0.08571" units="cm"/>
    </inkml:brush>
  </inkml:definitions>
  <inkml:trace contextRef="#ctx0" brushRef="#br0">16 64 6780,'-1'-8'-502,"-3"0"685,-1 1 1,-1 4-88,6-8 1,2 7 0,2-3-26,1 0 0,2 5 0,-1-3 28,4 3 1,-1 2-53,2 0 0,0 0 0,5 0-38,0 0 0,-6 2 0,1 2-17,2 1 0,-5 7 28,3-1 0,-7 3 1,1 2-87,-3 0 0,-2 1 0,0-1 47,0 0 1,0 0 10,0 0 0,0 0-6,0 0 1,-2-7-3,-3-4 43,3-3-2,-5-2 0,7-2-19,0-3 0,0-4-4,0-7 1,2 0-1,3 0 2,6 0 1,-2 0 0,1 0-10,3-1 0,-4 7 0,1 1 1,1 0-14,-2 0 1,5 5 0,-3-3 29,3 0 1,-3 5-1,-1-3 82,3 3 1,-4 2-1,2 0-13,1 0 0,-3 0 1,2 2-17,1 3 0,-3-1 1,2 5-45,1-2 0,-3 4 0,0-4-52,-2 2 0,4 1-48,-6 7 1,0-1 0,-5 0-5,0 0 1,0-6 0,0 1-104,0 1 0,0-3-102,0 2-516,0-7 804,0 3 0,0-7 0,-7-7 0,-2-2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6:10.166"/>
    </inkml:context>
    <inkml:brush xml:id="br0">
      <inkml:brushProperty name="width" value="0.08571" units="cm"/>
      <inkml:brushProperty name="height" value="0.08571" units="cm"/>
    </inkml:brush>
  </inkml:definitions>
  <inkml:trace contextRef="#ctx0" brushRef="#br0">0 0 6106,'16'0'258,"1"0"0,-7 0 0,1 0-152,1 0 0,3 0 1,1 0-62,0 0 1,-2 2-1,-2 2 1,-1 1 45,2-1 0,1-1 1,2 1-33,0 1 0,0 8 0,0-3-29,0 5 1,-5-5 0,-1 1-1,1 1-35,-2 3 0,5 1 1,-5 0-1,2-2 22,0-3 0,-6 7 0,4-6 0,0 1 0,0 1 0,-6 0 0,4 2 0,-1 0-29,-1 0 1,6 0 0,-6 0 0,-1 0 2,-3 0 1,-1 0-1,0 0 1,0 0-2,0 0 0,0 0 1,0 0-1,0 2 9,0 4 0,0-5 1,0 5-1,-1-4 6,-5-2 1,4 0 0,-5 0 0,2 0 52,0 0 1,-1 0 0,5 0-10,-5 0 0,3 0 68,-8 0 0,6 0-61,-6 0 0,6-2 0,-4-1 14,2-2 0,-1-8 0,5 4 19,-3 0-145,-6-5-315,10 5-17,-12-7 1,10 0 387,-6 0 0,-1 0 0,-5 0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6:26.220"/>
    </inkml:context>
    <inkml:brush xml:id="br0">
      <inkml:brushProperty name="width" value="0.08571" units="cm"/>
      <inkml:brushProperty name="height" value="0.08571" units="cm"/>
    </inkml:brush>
  </inkml:definitions>
  <inkml:trace contextRef="#ctx0" brushRef="#br0">1 0 7273,'10'9'386,"1"-3"-232,1-5 0,-3-1-144,2 0 1,-6 0 0,6 0-61,1 0 0,-3 0-12,2 0 0,-6 0-159,6 0 0,-6 0-144,6 0 1,-5 0-202,4 0 566,-6 7 0,3 2 0,-14 7 0,-2 0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6:26.415"/>
    </inkml:context>
    <inkml:brush xml:id="br0">
      <inkml:brushProperty name="width" value="0.08571" units="cm"/>
      <inkml:brushProperty name="height" value="0.08571" units="cm"/>
    </inkml:brush>
  </inkml:definitions>
  <inkml:trace contextRef="#ctx0" brushRef="#br0">1 33 7095,'0'9'-37,"1"-2"76,5-7 0,-3 0 1,8-2 43,1-3 1,-3 3 0,2-4-263,2 5 0,1 1 0,2 0-621,0 0 800,0 0 0,0-15 0,0-2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6:28.794"/>
    </inkml:context>
    <inkml:brush xml:id="br0">
      <inkml:brushProperty name="width" value="0.08571" units="cm"/>
      <inkml:brushProperty name="height" value="0.08571" units="cm"/>
    </inkml:brush>
  </inkml:definitions>
  <inkml:trace contextRef="#ctx0" brushRef="#br0">257 0 7348,'-9'2'-13,"2"2"-23,0 1 1,4 0 0,-6-3 19,2 3 1,-4-1-1,4 5 34,-2-2 1,3 4-1,-2-4 22,0 2 1,-2 1-1,3 6-7,-2 0 1,0 0-1,-2 0 1,4 1-8,0-1 1,5 5 0,-5 0 0,2-1 2,-1-2 1,-1-2-1,4 0 1,-3 2-40,3 3 0,-4-3 0,1 3 0,1-1 19,-2 1 0,5-3 0,-5 3 0,1-3 26,1-2 0,0 6 0,5-1 0,-2-1 2,-3-3 1,3-1 0,-4 0-5,5 1 1,1-1 0,0 0 0,0 0 4,0 0 0,5 0 1,2 0 15,2 0 1,-4-2 0,6-2-14,2-1 0,-1 0 0,1 3 0,-5-1 4,0-3 1,2-4-1,-3 3 17,2-2 1,2 3 0,3-3 0,-3 2 0,-2-5 1,-6 3-10,3 0 0,4-3-102,-4 6 28,6 1 1,-8 0-206,7 0 0,-8-6-111,2 6-1077,4-8 1413,-7 11 0,5-12 0,-7 5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6:30.253"/>
    </inkml:context>
    <inkml:brush xml:id="br0">
      <inkml:brushProperty name="width" value="0.08571" units="cm"/>
      <inkml:brushProperty name="height" value="0.08571" units="cm"/>
    </inkml:brush>
  </inkml:definitions>
  <inkml:trace contextRef="#ctx0" brushRef="#br0">0 49 7032,'7'-9'-217,"2"0"294,7 4 1,-5 3-16,0-3 0,-6 3 0,6 0 80,1-3 0,2 3-77,3-3 0,-1 3-68,0 2 0,-2 7 0,-2 2-52,-1 0 0,-7 5 1,3-5 0,0 0 0,-5 5 0,3-3-7,-3 3 1,-2 2 0,0 0 44,0 0 0,0-5 0,-2-2 1,-2 0 5,-1 0 0,-6-4 0,4 4 0,-2-2 22,-3-3 1,3 3 0,-2-2-121,-1-1 1,-2-3-103,-3-1 1,7 0-136,-1 0 345,8 0 0,-5-7 0,8-2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3:51.490"/>
    </inkml:context>
    <inkml:brush xml:id="br0">
      <inkml:brushProperty name="width" value="0.08571" units="cm"/>
      <inkml:brushProperty name="height" value="0.08571" units="cm"/>
      <inkml:brushProperty name="color" value="#E71224"/>
    </inkml:brush>
  </inkml:definitions>
  <inkml:trace contextRef="#ctx0" brushRef="#br0">1 81 7440,'11'0'72,"-1"0"1,-4 5 0,2 2-31,0 2 0,-3 2-79,-5 5 0,0 0 0,0 0-23,0 0 1,0-5 0,0-1-53,0 3 1,0-4-5,0 1 0,2-1-12,3 2 67,-3 3 40,5-12 9,-7 5 1,0-9-8,0-3 0,0 2 0,0-8 0,0 5 23,0-4 1,0-1 2,0-5 1,2 2 0,1 1 32,3 3 0,-1-1-11,-5-5 1,2 5 0,1 1-8,3-3 0,-1 4 1,-3 0-1,1 0-10,3 0 1,1 4 0,-2-6-22,6-1 0,-2 3 1,1 0 0,3 2 1,-1 0 0,1 3 1,-2-1 1,-1 0 0,6 5 12,0 0 1,0 0-1,0 0 50,0 0 0,1 0-25,-1 0 0,-2 1 0,-2 3-1,-1 1 0,-7 8 1,3-3-44,0 5 0,-5-5 0,5 1-3,0 2 1,-4-1 0,6 1-1,0-3-34,0 3 0,-5 1 0,3 2 28,0 0 1,-5-5-1,3-1 12,-3 3 1,-2 1 2,0 2 0,-2 0 55,-3 0 0,3-5 0,-5-2-73,0-2 1,3 0-200,-7-2 0,6-3-252,-6 4 475,8-5 0,-11-1 0,12 0 0,-5 0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6:30.677"/>
    </inkml:context>
    <inkml:brush xml:id="br0">
      <inkml:brushProperty name="width" value="0.08571" units="cm"/>
      <inkml:brushProperty name="height" value="0.08571" units="cm"/>
    </inkml:brush>
  </inkml:definitions>
  <inkml:trace contextRef="#ctx0" brushRef="#br0">97 1 7286,'-11'0'-163,"1"0"1,4 0 261,-4 0 0,6 1-99,-1 5 0,-3 3 31,3 7 1,-6 0 0,6 0-25,2 0 0,-1-5 0,0-1 1,-1 3-13,2 1 0,1-3 1,2-1-1,0 3 14,0 1 0,0-3 1,0-1 40,0 3 0,2-1 1,1 1-1,4-4-7,2-2 0,-4 4 0,6-6-19,2-2 0,1 5 0,2-3-101,0-1 1,0-1 0,0 1-153,0 1 0,0 0-160,0-5 1,-5 0-53,-1 0 441,1-7 0,-2-2 0,-2-7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6:31.002"/>
    </inkml:context>
    <inkml:brush xml:id="br0">
      <inkml:brushProperty name="width" value="0.08571" units="cm"/>
      <inkml:brushProperty name="height" value="0.08571" units="cm"/>
    </inkml:brush>
  </inkml:definitions>
  <inkml:trace contextRef="#ctx0" brushRef="#br0">1 0 7730,'9'0'-461,"-2"2"585,-7 3 1,0-1 0,0 7-168,0 1 0,0-3 0,0 2 1,0 1 50,0 2 1,0-3 0,0 0 0,0 1-83,0 3 0,2 1 0,1 0 0,2 0-188,-1 0 0,-2 0 1,-2 0 25,0 0 0,0-6 236,0 1 0,0-7 0,0 3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6:31.640"/>
    </inkml:context>
    <inkml:brush xml:id="br0">
      <inkml:brushProperty name="width" value="0.08571" units="cm"/>
      <inkml:brushProperty name="height" value="0.08571" units="cm"/>
    </inkml:brush>
  </inkml:definitions>
  <inkml:trace contextRef="#ctx0" brushRef="#br0">17 47 6137,'9'-2'383,"-4"-3"-182,-3 3-118,-2-5 1,-2 7-98,-3 0 0,1 0-88,-7 0 93,8 0 0,-4-2-81,7-3 105,0 3 1,7-7 43,3 4 1,5 3-32,1-3 1,-2 5 0,-2 4 0,-1 1-3,2-2 0,-4 6-45,1 2 1,-6 3 0,3 2-76,0 0 1,-5 0-1,3 0 19,-3 0 1,-4 0-1,-1 1-10,-3-1 62,-6 0 267,3 0 39,0-7-154,2-2 1,9-7-76,3 0 1,4 0-1,5-2 1,-1-2 46,-3-1 1,1 0-92,5 5 1,0 0-1,0 0-162,0 0 0,-2-2 0,-1-2 0,-2-1 152,1 1 0,2 3 0,2 1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6:32.277"/>
    </inkml:context>
    <inkml:brush xml:id="br0">
      <inkml:brushProperty name="width" value="0.08571" units="cm"/>
      <inkml:brushProperty name="height" value="0.08571" units="cm"/>
    </inkml:brush>
  </inkml:definitions>
  <inkml:trace contextRef="#ctx0" brushRef="#br0">1 16 6504,'10'0'253,"1"0"0,-5 0-197,4 0 0,1 0 0,5 0-2,0 0 1,0 0-1,0 0-30,0 0 0,0 0 0,0 0 0,0 0-26,0 0 0,0 0 1,0 0-1,0 0-18,0 0 1,-5 0 0,0 0 0,-1-2-83,-1-3 0,6 3 13,-5-3 0,-1 3-145,2 2-532,-8 0 766,5 0 0,-23 0 0,-2 0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6:32.598"/>
    </inkml:context>
    <inkml:brush xml:id="br0">
      <inkml:brushProperty name="width" value="0.08571" units="cm"/>
      <inkml:brushProperty name="height" value="0.08571" units="cm"/>
    </inkml:brush>
  </inkml:definitions>
  <inkml:trace contextRef="#ctx0" brushRef="#br0">0 1 7214,'0'16'19,"0"0"1,2-5 0,2-1 0,1 3-40,-2 1 1,-1 2 0,-2 0 0,0 0 6,0 0 0,6 0 1,-1 0-1,-1 0-18,-3 0 1,-1-5 0,0 0 0,0 1-158,0 2 0,2-3 0,2 0-308,1 1 496,0-5 0,-5 1 0,0-8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6:33.129"/>
    </inkml:context>
    <inkml:brush xml:id="br0">
      <inkml:brushProperty name="width" value="0.08571" units="cm"/>
      <inkml:brushProperty name="height" value="0.08571" units="cm"/>
    </inkml:brush>
  </inkml:definitions>
  <inkml:trace contextRef="#ctx0" brushRef="#br0">0 49 7794,'0'-11'-1057,"0"0"1159,0 8 0,2-4-89,3 7 1,-3-2-1,5-2 13,0-1 0,2 0 1,7 5 24,0 0 1,-5 0-1,0 0-8,1 0 1,3 0-1,1 0 1,0 0-23,0 0 0,-6 5 0,1 0 0,2 1-7,1 1 1,-4 0-1,-1 5 1,0-1 17,0 2 0,-5-4 0,1 1-99,-3 3 1,-2 1-1,0 2 63,0 0 0,-2-2 0,-3-1-55,-6-3 0,-3-1 0,-2 2 0,0-4-63,0 0 0,0-5 1,0 5 56,0 0 1,0-5-1,0 3-234,0-3 1,5-2 67,0 0 231,8 0 0,-5-7 0,8-2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6:33.490"/>
    </inkml:context>
    <inkml:brush xml:id="br0">
      <inkml:brushProperty name="width" value="0.08571" units="cm"/>
      <inkml:brushProperty name="height" value="0.08571" units="cm"/>
    </inkml:brush>
  </inkml:definitions>
  <inkml:trace contextRef="#ctx0" brushRef="#br0">65 17 7194,'0'-9'413,"0"2"-455,0 7 0,-2 1 0,-3 5 39,-6 4 1,2 5 0,0 1-13,2 0 0,0 0 0,4 0 21,-3 0 0,1 0 1,5 0 24,0 0 1,5 0 0,2 0-24,2 0 1,0-5 0,4-2 0,-3-2-27,3-4 0,1 4 1,2-1-208,0-3 1,0 1 0,0-1 0,0 3 224,0-3 0,0-1 0,0-2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6:34.094"/>
    </inkml:context>
    <inkml:brush xml:id="br0">
      <inkml:brushProperty name="width" value="0.08571" units="cm"/>
      <inkml:brushProperty name="height" value="0.08571" units="cm"/>
    </inkml:brush>
  </inkml:definitions>
  <inkml:trace contextRef="#ctx0" brushRef="#br0">1 48 7331,'7'-9'65,"-5"0"-98,3 4 1,4 3 0,0-5-6,0 0 1,5 5 35,-3-3 0,3 3 0,2 2-10,0 0 1,-5 0 0,-3 2-28,0 3 1,2-1-41,-4 6 1,-1 1 64,-5 5 0,0 0 1,-2 0-12,-3 0 0,3-5 0,-5 0 19,0 1 0,-2 1 0,-5-1-11,3-1 0,-3-8 1,5 4-5,0 1 28,-5-7 0,10 6 485,-7-7-412,8 0 1,-3 0-62,12 0 1,-4-1-1,5-3-20,0-1 0,-4-1 0,8 5 13,2-5 0,1 4 0,2-3 16,0 3 0,-5 2 0,-1-1-3,3-5 0,1 4 1,2-3 93,0 3 0,0 2-100,0 0 0,0 0 0,-2-1-1007,-3-5 198,-4 4 790,-7-12 0,-7 5 0,-2-7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6:34.956"/>
    </inkml:context>
    <inkml:brush xml:id="br0">
      <inkml:brushProperty name="width" value="0.08571" units="cm"/>
      <inkml:brushProperty name="height" value="0.08571" units="cm"/>
    </inkml:brush>
  </inkml:definitions>
  <inkml:trace contextRef="#ctx0" brushRef="#br0">81 49 7794,'0'-9'-661,"0"2"0,-2 7 827,-3 0-119,3 0-10,-5 0 11,7 0 103,0 0-189,-7 0 17,-2 0 1,-7 0 34,0 0-3,7 0 0,2-2 35,7-3-45,0 3 0,1-11 34,5 8 0,-3 0 0,8 5 37,1 0 1,3 0-41,1 0 0,0 0 0,-2 1 47,-3 5-164,3-4 68,-12 12 1,10-11 0,-5 6 0,0 0 0,1 0-84,-5 4 1,-1 1 0,-2 2 54,0 0 0,0 0 1,0 0-19,0 0 0,0 0 0,-2 0 51,-3 0 0,1-2 0,-6-1 31,-3-3 1,4-4 0,-2 3 33,-1-2 7,5-2-30,0-5 70,7 0 0,2 0 0,3 0-41,6 0 0,-3 0 1,3 0-14,2 0 1,1-5-1,2 0-17,0 1 0,-5 2 1,-1 2 1,3 0 0,1 0 0,2 0 8,0 0 1,-5 0-1,0 2 28,1 3 0,-3-3 9,2 3-193,-8-3 1,6-2-50,-4 0 28,-3 0 1,5 2-488,-7 3 625,0-3 0,-7 5 0,-2-7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6:36.396"/>
    </inkml:context>
    <inkml:brush xml:id="br0">
      <inkml:brushProperty name="width" value="0.08571" units="cm"/>
      <inkml:brushProperty name="height" value="0.08571" units="cm"/>
    </inkml:brush>
  </inkml:definitions>
  <inkml:trace contextRef="#ctx0" brushRef="#br0">1 1 6461,'11'0'95,"-1"0"-42,-6 0 0,5 0 29,-4 0 1,-1 0-38,6 0 0,-1 2 0,4 1 1,-3 2-9,3-1 1,1 0 0,2-1 0,0 3 3,0-3 1,0 4 0,0 0 0,0 2-14,0 4 0,0-4 0,0 1 1,1 3 16,-1 1 1,0 2 0,0 0-31,0 0 0,0 4 0,0-1-47,0 1 0,-2 0 1,-3 6-1,-4-4 18,0-5 1,-5 0 0,5-1-1,-2 0 1,1 0 1,-1 5-1,-5 0 1,2 1 7,3 1 0,-3-3 0,3 4 0,-3 0 11,-2-5 0,0 4 0,0-1 1,0-3 20,0-1 0,0 4 0,0-1 1,0-1-22,0-3 1,0-1-1,-2 0 1,-1 0-1,-3 1 1,1-1-1,5 0 1,0 0 3,0 0 0,-2 0 0,-1 0-7,-3 0 1,1 0 0,3-2 0,-1-1 24,-3-3 1,-1-1 0,3 4 23,-1-3 1,-6 1 0,4 3-17,-2-3 1,1 3-1,-5-5 91,2 0 1,6 0-50,-6-4 1,6-3-25,-6 3 1,6 2-135,-6-1 0,6-1 103,-6-5 1,6 0-573,-6 0 549,8 0 0,-12 0 0,6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3:57.528"/>
    </inkml:context>
    <inkml:brush xml:id="br0">
      <inkml:brushProperty name="width" value="0.08571" units="cm"/>
      <inkml:brushProperty name="height" value="0.08571" units="cm"/>
    </inkml:brush>
  </inkml:definitions>
  <inkml:trace contextRef="#ctx0" brushRef="#br0">1 1 7777,'9'0'-423,"-2"0"1,-5 0 824,3 0-232,-3 0 1,7 0-79,-4 0 0,-1 0 1,6 0-60,3 0 0,-4 0 0,1 0 0,1 0 1,5 0-29,0 0 0,-5 0 0,-1 0-48,3 0 1,-4 0 0,2 0-59,1 0 0,-3 0 0,2 0-374,1 0 0,-3 0-209,2 0 684,-8 0 0,4 7 0,-7 2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6:41.434"/>
    </inkml:context>
    <inkml:brush xml:id="br0">
      <inkml:brushProperty name="width" value="0.08571" units="cm"/>
      <inkml:brushProperty name="height" value="0.08571" units="cm"/>
    </inkml:brush>
  </inkml:definitions>
  <inkml:trace contextRef="#ctx0" brushRef="#br0">1 1 6779,'10'0'-32,"1"0"1,-6 0 51,6 0 0,-6 0 0,4 2 0,0 1 25,0 2 1,-3 1-1,4-6-12,3 0 1,-4 0 0,1 0-18,3 0 1,1 0-1,2 0-24,0 0 0,0-2 0,0-2 0,0-1 36,0 2 0,-5 1 0,0 2 0,1 0 45,2 0 1,-3 0 0,0 0 20,1 0 0,-3 0-42,2 0 1,-6 0-86,6 0-283,-8 0 1,6 0-316,-3 0 631,-5 0 0,7 7 0,-8 2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6:43.346"/>
    </inkml:context>
    <inkml:brush xml:id="br0">
      <inkml:brushProperty name="width" value="0.08571" units="cm"/>
      <inkml:brushProperty name="height" value="0.08571" units="cm"/>
    </inkml:brush>
  </inkml:definitions>
  <inkml:trace contextRef="#ctx0" brushRef="#br0">257 49 6171,'2'-9'192,"3"3"-33,-3-3-104,5 8 1,-7-8 29,0 3 15,0 5-130,0-7 42,0 8-51,0 0 76,-7 0 0,0 2 1,-6 2-7,2 1 0,8 2 0,-4-3 0,1 3-2,1 2 1,-6-4-1,4 4 1,0 0-2,0 0 0,-6 2 1,5 5-1,-3 0-47,0 0 1,1 5 0,-7 0 0,3-1-14,4-2 1,-5 3 0,6 2-1,-1 1 6,-1-1 1,6 0 0,-4-3-1,2 1 23,3-2 1,0 5 0,1-3 0,-2-1 23,1-3 0,2-1 0,2 1 0,2-1 34,3 0 0,-3 0 0,5-2 0,0-2 63,4-1 0,-2 0 1,2 5-1,1 0-29,2 0 1,2-5-1,0-1-149,1 3 1,-3-4-1,-2 0 1,-1-1-67,1 1 1,-3-5-1,2 3-285,1 0 0,-3-5 411,2 3 0,-7-3 0,10-2 0,-5 0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6:43.995"/>
    </inkml:context>
    <inkml:brush xml:id="br0">
      <inkml:brushProperty name="width" value="0.08571" units="cm"/>
      <inkml:brushProperty name="height" value="0.08571" units="cm"/>
    </inkml:brush>
  </inkml:definitions>
  <inkml:trace contextRef="#ctx0" brushRef="#br0">0 16 7812,'9'0'-1081,"4"-2"1196,-8-3 0,7 3-56,-1-3 0,3 3 0,2 2 10,0 0 0,0 0 0,0 0-25,0 0 1,0 0-55,1 0 1,-3 2 0,-2 1-1,-3 4-14,-2 2 0,-1-3 0,-5 4-29,5 3 1,-4 1 0,3 2-3,-3 0 1,-2-5 0,0 0 54,0 1 0,-6-3 0,-1 2 9,-2 1 1,4-5 0,-6-1-12,-1-5 0,-2 5 1,-3-1-42,1-1 0,6-3 1,-1-1-1,0 2-710,2 4 753,-5-5 0,12-1 0,-12-9 0,5-7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6:44.370"/>
    </inkml:context>
    <inkml:brush xml:id="br0">
      <inkml:brushProperty name="width" value="0.08571" units="cm"/>
      <inkml:brushProperty name="height" value="0.08571" units="cm"/>
    </inkml:brush>
  </inkml:definitions>
  <inkml:trace contextRef="#ctx0" brushRef="#br0">145 33 7623,'-2'-9'-515,"-3"4"0,1-3 560,-6 3-19,6 0 1,-5 5 0,6 2 17,-3 3 1,-1-2-35,2 8 0,-4 0 0,-5 5-8,3 0 0,-3-2 0,5-1 0,0-3 7,3 3 1,-1-4 0,2 1-4,1 3 1,3 1-9,1 2 0,7 0 1,3-2 2,5-3 0,-5-2 1,1-5-1,2 1-43,1-1 0,-3-3 0,-1-1 1,3 2-232,1 3 1,2-3 272,0 4 0,0-12 0,0-3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6:44.721"/>
    </inkml:context>
    <inkml:brush xml:id="br0">
      <inkml:brushProperty name="width" value="0.08571" units="cm"/>
      <inkml:brushProperty name="height" value="0.08571" units="cm"/>
    </inkml:brush>
  </inkml:definitions>
  <inkml:trace contextRef="#ctx0" brushRef="#br0">1 0 7450,'7'9'-995,"-6"0"1072,5-4 0,-4-1-1,-2 7 1,0-1 0,0 6-11,0 0 0,0 0 0,0 0-66,0 0 0,0 1 0,0-1 0,1-2-65,5-4 1,-5 5 0,5-5 59,-4 5 0,-2-5 0,1-1 1,3 0-212,1 0 216,1-5 0,-6 10 0,0-5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6:45.107"/>
    </inkml:context>
    <inkml:brush xml:id="br0">
      <inkml:brushProperty name="width" value="0.08571" units="cm"/>
      <inkml:brushProperty name="height" value="0.08571" units="cm"/>
    </inkml:brush>
  </inkml:definitions>
  <inkml:trace contextRef="#ctx0" brushRef="#br0">0 16 7037,'11'0'458,"0"0"-364,1 0 0,2 0 0,2 0-46,0 0 0,2 0 0,2 0 1,1 0-81,-1 0 0,-8 0 1,-1 0-1,1 0-131,3 0 0,1 0 0,0 0-129,0 0 1,-6 0-189,1 0 480,0 0 0,-2-7 0,-2-2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6:45.361"/>
    </inkml:context>
    <inkml:brush xml:id="br0">
      <inkml:brushProperty name="width" value="0.08571" units="cm"/>
      <inkml:brushProperty name="height" value="0.08571" units="cm"/>
    </inkml:brush>
  </inkml:definitions>
  <inkml:trace contextRef="#ctx0" brushRef="#br0">1 1 7508,'0'16'-185,"0"0"1,5-5-1,0-1 285,-1 3 0,-1-4 0,1 1-100,1 3 0,1 1 0,-6 2 0,0 0-46,0 0 0,0 0 0,0 0 1,0 0-57,0 0 0,0-5 0,0 0-176,0 1 1,1 3-28,5 1 305,-5 0 0,7-8 0,-8 0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6:45.795"/>
    </inkml:context>
    <inkml:brush xml:id="br0">
      <inkml:brushProperty name="width" value="0.08571" units="cm"/>
      <inkml:brushProperty name="height" value="0.08571" units="cm"/>
    </inkml:brush>
  </inkml:definitions>
  <inkml:trace contextRef="#ctx0" brushRef="#br0">0 17 7808,'11'0'-8,"0"0"1,0 0 0,5 0 0,0-2-265,0-3 0,0 3 1,0-3 257,0 3 0,0 2 0,0 0-38,0 0 1,0 2 50,0 3 0,-2 4 1,-3 7 1,-6 0 0,-3 0 0,-2 0 11,0 0 0,0 0 0,0 0-71,0 0 0,-7-2 0,-2-1 0,-2-4 43,1-2 0,-1 4 1,-3-4 22,3 2 1,-3-6 0,3 3 0,-3-5-64,-2-1 1,0 0 24,0 0 1,0 0 0,1-1 25,5-5 5,3-3 0,7-7 0,0 0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6:46.104"/>
    </inkml:context>
    <inkml:brush xml:id="br0">
      <inkml:brushProperty name="width" value="0.08571" units="cm"/>
      <inkml:brushProperty name="height" value="0.08571" units="cm"/>
    </inkml:brush>
  </inkml:definitions>
  <inkml:trace contextRef="#ctx0" brushRef="#br0">79 33 7618,'9'-7'-840,"-2"5"1126,-7-12-205,0 12 1,-2-5-55,-3 7 1,2 5 0,-6 2-26,1 2 1,-4 2-26,1 5 1,-1 0 0,1 0 0,6 0 14,3 0 1,-3 0 0,-1 0-63,3 0 0,3 0 9,5 0 1,4-2 0,7-1 0,0-4-70,0-2 1,0-2 0,0-5 129,0 0 0,0 0 0,0 0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6:46.599"/>
    </inkml:context>
    <inkml:brush xml:id="br0">
      <inkml:brushProperty name="width" value="0.08571" units="cm"/>
      <inkml:brushProperty name="height" value="0.08571" units="cm"/>
    </inkml:brush>
  </inkml:definitions>
  <inkml:trace contextRef="#ctx0" brushRef="#br0">8 16 7532,'-8'-2'-317,"8"-3"1,2 3 406,9-3 1,-6 3 0,6 2-42,1 0 1,-3 0-1,2 0-102,1 0 0,-3 5-44,2 1 0,-2 6 49,2-1 0,-4-2 0,-7 2 2,0 1 0,0-3 0,0 2 6,0 1 0,-2-3 1,-3 2 23,-6 1 1,2-3 8,-2 2 0,2-6 0,-3 4 74,1-2 1,6-2 49,-6-5-40,8 0-20,-4 0 14,7 0 0,7 0-32,3 0 0,-1-1 0,2-3 30,1-1 0,3-1 0,1 6-42,0 0 0,0-1 0,0-3 0,0-1-55,0 1 0,-5 2 1,-1 2-1,3 0-128,1 0 0,-3 0 0,-1 0-166,3 0 1,-4-5 321,2 0 0,-1-8 0,6 4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3:57.817"/>
    </inkml:context>
    <inkml:brush xml:id="br0">
      <inkml:brushProperty name="width" value="0.08571" units="cm"/>
      <inkml:brushProperty name="height" value="0.08571" units="cm"/>
    </inkml:brush>
  </inkml:definitions>
  <inkml:trace contextRef="#ctx0" brushRef="#br0">0 1 7186,'11'0'-65,"-1"0"1,-4 0 168,4 0 1,1 0-144,5 0 0,0 0 0,0 0 153,0 0 1,0 0-115,0 0 0,8 0 0,0 0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6:47.086"/>
    </inkml:context>
    <inkml:brush xml:id="br0">
      <inkml:brushProperty name="width" value="0.08571" units="cm"/>
      <inkml:brushProperty name="height" value="0.08571" units="cm"/>
    </inkml:brush>
  </inkml:definitions>
  <inkml:trace contextRef="#ctx0" brushRef="#br0">0 0 7808,'16'0'-295,"0"0"0,0 0 1,0 0-1,0 0 364,0 0 1,-5 0-1,0 0 1,1 2-32,2 3 0,2-1 0,0 5 0,-1 0 7,-5 0 0,5 1 0,-5 5 0,5-3-1,1-1 0,0-1 0,-2 6 0,-2 1-61,-1-1 0,0 0 0,5 0 0,-2 0 5,-3 0 0,1 0 0,-5 0 0,0 0-5,1 0 0,-3 0 0,-5 0 0,2 0 6,3 0 1,-3 5 0,3 1 0,-3-3 5,-2-1 1,0 4 0,-2-1 0,-1-1-12,-3-3 1,-4 1 0,2 2 0,0-1-18,-5-4 0,4 1 0,-2-6 1,-1 3 18,-2-3 0,3-1 1,0-5-43,-1 1 1,-2 1-199,-2-6 0,1-2 254,5-3 0,-5-4 0,6-7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6:47.824"/>
    </inkml:context>
    <inkml:brush xml:id="br0">
      <inkml:brushProperty name="width" value="0.08571" units="cm"/>
      <inkml:brushProperty name="height" value="0.08571" units="cm"/>
    </inkml:brush>
  </inkml:definitions>
  <inkml:trace contextRef="#ctx0" brushRef="#br0">64 17 7808,'7'8'-1288,"-5"0"1298,5-8 4,-7 7 0,-2-6 0,-3 5 46,-6-4 1,-3-2 95,-2 0-118,0 0 0,7-2-30,4-4 0,3 3-20,2-8 0,2 8 0,3-3 0,4 3-11,0-3 1,5 5-1,-3-5 17,3 4 1,2 2-1,0 0 5,0 0 1,-5 0 0,-2 2-9,-2 4 0,0-5 0,-3 7-32,1-1 0,0 2 0,-5 7 14,0 0 0,-5 0 0,-2 0 21,-2 0 0,4-6 0,-4 1 0,0 0 14,0-2 1,5 5 0,-3-5 0,2 2 7,0-1 0,-6-4 27,6 4 110,-8 1-3,11 5 0,-3-7-92,10-4 0,4-3 0,7-2-1,0 0 1,0 0 0,0 0 0,0-2 5,0-3 1,0 3 0,0-3 0,1 3 60,-1 2 0,-6 0 0,1 0 67,1 0 1,3 0-46,1 0 0,0 0-243,0 0 0,-6 0-451,1 0 0,-7 2 548,1 3 0,-3-3 0,-2 5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7:03.341"/>
    </inkml:context>
    <inkml:brush xml:id="br0">
      <inkml:brushProperty name="width" value="0.08571" units="cm"/>
      <inkml:brushProperty name="height" value="0.08571" units="cm"/>
    </inkml:brush>
  </inkml:definitions>
  <inkml:trace contextRef="#ctx0" brushRef="#br0">193 33 7678,'0'10'206,"0"1"0,0-6-94,0 6 0,0 0-81,0 5 0,-8-7 6,-2-4 1,1 2 0,-2-1-37,-1-3 0,3-1 1,-2-2-16,-1 0 1,3 0-6,-2 0 1,0-2-18,-5-3 1,6 1 30,-1-6 1,7 4-1,-1-5 1,3 1-9,2-6 1,0 5-60,0 0 49,0 8 1,2-6-1,3 5 22,6-1 0,-2 0 0,2 5 36,1 0 0,-3-2 0,2-2 30,1-1 1,-3 0 0,2 5 65,1 0 1,-3 0-47,2 0 0,-2 1-52,1 5 0,3-3 0,-6 6-53,2-2 1,-5 0-1,3-1 16,0 5 0,-5-3 0,5 1 0,-2 0 7,0 0 0,3-4 0,-3 4 5,6-1 0,-4 4 0,0-3-16,0 0 0,-5 0 0,3-4 3,-3 6 1,-2 3-1,0 2 0,0 0 1,0-5 0,0-1-3,0 3 1,0 1 0,-2 0 0,-2-1-13,-1-2 1,-2-1 0,3 6 8,-1 0 0,-6-5 0,4 0 6,-2 1 0,4-5 0,-4 0-8,2 1 0,0-5 0,2 6 4,-6-2 0,2 0 1,-2-3 1,-1 1 0,-2 1 0,-3-6-28,1 0 1,6 0-1,-1 0 31,-1 0 0,3 0 0,-2 0 7,-1 0 1,3 0-1,-2 0 0,6 0 0,-4-2-3,2-4 0,-4 3 22,5-8 1,1 6-2,5-6 1,0 6-127,0-6 0,0 6-73,0-6 0,2 6 116,3-6 0,-1 7 0,7-3 29,1 0 1,-3 5-1,2-3-43,1 3 0,-3 2 1,2 0 73,1 0 0,-3 0 1,2 0 243,1 0 1,-3 0-171,2 0 0,0 0-2,5 0 0,-6 6-25,1-1 1,-6 6-1,4-4-8,-2 2 0,4-4 1,-4 4 9,2-2 0,-4 0 0,6-3-12,2 1 1,-5 6 0,1-4 0,0 0 10,0 0 1,-5 0 0,3-3 40,0 1 1,2 6 38,7-6 1,-5 2-1,-1-3-128,3 1 1,-4 1 78,1-6 1,-1 1-79,2 5 0,3-4 0,-5 5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7:05.179"/>
    </inkml:context>
    <inkml:brush xml:id="br0">
      <inkml:brushProperty name="width" value="0.08571" units="cm"/>
      <inkml:brushProperty name="height" value="0.08571" units="cm"/>
    </inkml:brush>
  </inkml:definitions>
  <inkml:trace contextRef="#ctx0" brushRef="#br0">1 1 7814,'16'9'47,"-6"-2"0,1-7 0,1 0-435,3 0 1,1 0 286,0 0 1,-2 2 0,-2 1-136,-1 2 236,-7 1 0,10-6 0,-5 0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7:05.379"/>
    </inkml:context>
    <inkml:brush xml:id="br0">
      <inkml:brushProperty name="width" value="0.08571" units="cm"/>
      <inkml:brushProperty name="height" value="0.08571" units="cm"/>
    </inkml:brush>
  </inkml:definitions>
  <inkml:trace contextRef="#ctx0" brushRef="#br0">1 0 7119,'0'11'-359,"1"-2"486,5-2 0,-3-2 1,8-5-1,0 2-159,-2 3 0,5-3 0,-3 4 1,3-5-607,2-1 638,0 0 0,7 0 0,2 0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7:06.346"/>
    </inkml:context>
    <inkml:brush xml:id="br0">
      <inkml:brushProperty name="width" value="0.08571" units="cm"/>
      <inkml:brushProperty name="height" value="0.08571" units="cm"/>
    </inkml:brush>
  </inkml:definitions>
  <inkml:trace contextRef="#ctx0" brushRef="#br0">129 65 7200,'-16'9'-563,"0"-4"1,0-3 632,0-2 0,0 0-19,0 0 0,5 0 0,2-2 10,2-3 1,2 1-45,5-7 0,0 6 1,2-4 37,3 2 1,4-4-3,7 6 0,0-2 1,0 3-1,0-1 19,0 1 0,-5 3 0,-1 1 25,3 0 1,1 0 0,2 0-135,0 0 1,-5 0-1,-2 1-45,-2 5 1,4 3 0,-6 7 9,-1 0 0,-3-6 1,-1 1-1,0 2 26,0 1 0,0 2 0,0 0 19,0 0 0,0-5 0,-1-1 10,-5 3 0,-3 1 47,-7 2 0,0-2-7,0-3 0,5-2 119,1-4 268,6-3-93,-3 5-191,7-7 0,2 0 1,3 0-37,6 0 0,-2-5 0,2-1-24,1 3 1,-3 1 0,2 2-1,1 0-21,2 0 0,2 0 0,0 0-97,0 0 0,0 0 0,0 0-158,1 0 0,-1 0-160,0 0 1,-6 0-161,1 0 530,-7 0 0,3 7 0,-7 2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7:06.696"/>
    </inkml:context>
    <inkml:brush xml:id="br0">
      <inkml:brushProperty name="width" value="0.08571" units="cm"/>
      <inkml:brushProperty name="height" value="0.08571" units="cm"/>
    </inkml:brush>
  </inkml:definitions>
  <inkml:trace contextRef="#ctx0" brushRef="#br0">1 1 6498,'11'0'329,"-1"0"-146,3 0 1,-4 0 0,1 0-41,3 0 1,1 0-1,2 0-93,0 0 1,0 1 0,0 3-16,0 1 1,-5 6-1,-2-4 1,0 0-167,0 0 1,-4 4-1,4-4-7,-2 2 1,-2 2 0,-5 5 55,0 0 0,0-5 0,-1-3 18,-5 0 0,-3 4 0,-7-3 4,0 0 1,0 0-1,0-6 1,0 3-90,0-3 1,6-1 0,-1-2-163,-2 0 311,-1 0 0,5 7 0,2 2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7:07.080"/>
    </inkml:context>
    <inkml:brush xml:id="br0">
      <inkml:brushProperty name="width" value="0.08571" units="cm"/>
      <inkml:brushProperty name="height" value="0.08571" units="cm"/>
    </inkml:brush>
  </inkml:definitions>
  <inkml:trace contextRef="#ctx0" brushRef="#br0">161 0 6642,'-11'0'98,"1"0"1,4 0 0,-5 2-49,-1 3 1,3-3-1,0 5 1,0-1-14,0-1 1,4 6-1,-4-4 1,0 0-31,0 0 1,4 6-1,-4-3 1,0 3-15,0-3 1,6 5-1,-3-5 22,5 5 0,1 1 0,0 0-69,0 0 0,0 0 74,0 0 0,7-2 0,3-1-16,5-3 1,1-6 0,0 1-261,0-3 0,7-2-53,4 0 0,3 0-58,2 0 367,-7 0 0,5 0 0,-5 0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7:07.296"/>
    </inkml:context>
    <inkml:brush xml:id="br0">
      <inkml:brushProperty name="width" value="0.08571" units="cm"/>
      <inkml:brushProperty name="height" value="0.08571" units="cm"/>
    </inkml:brush>
  </inkml:definitions>
  <inkml:trace contextRef="#ctx0" brushRef="#br0">0 1 7496,'0'11'-124,"0"-1"1,0 1 0,0 5 126,0 0 0,0 0 0,0 0 0,0 0-58,0 0 1,6-5 0,-1 0 0,-1 1 29,-3 2 0,-1 2 0,2-1-540,3-5 565,-3-3 0,13 0 0,-7 2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7:07.926"/>
    </inkml:context>
    <inkml:brush xml:id="br0">
      <inkml:brushProperty name="width" value="0.08571" units="cm"/>
      <inkml:brushProperty name="height" value="0.08571" units="cm"/>
    </inkml:brush>
  </inkml:definitions>
  <inkml:trace contextRef="#ctx0" brushRef="#br0">1 33 7728,'10'0'-676,"1"0"1,-7 2 941,1 3-139,-3-3-46,-2 12-97,0-12 1,-2 5 36,-3-7 1,-3-2-86,-2-3 1,3 1 69,7-6 0,0 4 1,1-3 20,5 2 1,-3 2 0,6 3 0,0-1 26,0-3 0,-4 1 0,6 5-31,2 0 0,-5 0 0,1 2-58,-2 3 0,4 4-61,-5 7 0,-1 0 0,-5 0-19,0 0 0,0-5 0,-2-1 65,-3 3 1,1-1-1,-5 1 1,0-4-74,0-2 523,6 5-163,-4-10 0,9 11-32,3-8 1,-2 0-1,8-5-26,2 0 0,1 0 1,2 0-88,0 0 1,0-5 0,0 0 0,0 1-119,0 2 0,0 2 0,0 0-191,0 0 0,0 0 0,0 0 0,0 0 217,0 0 0,0-7 0,0-2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3:58.951"/>
    </inkml:context>
    <inkml:brush xml:id="br0">
      <inkml:brushProperty name="width" value="0.08571" units="cm"/>
      <inkml:brushProperty name="height" value="0.08571" units="cm"/>
    </inkml:brush>
  </inkml:definitions>
  <inkml:trace contextRef="#ctx0" brushRef="#br0">0 16 6995,'2'-9'316,"3"4"-114,-3 3-109,5 2 1,-7 7-110,0 4 0,2 3 8,3 2 1,-3 0 0,3 0-1,-3 0-64,-2 0 0,6 0 0,-1 1-16,-2-1 1,-1 0 0,-2 0 76,0 0 1,0 0 0,2-2 0,2-2 76,1-1 1,0 0-48,-5 5 0,2-2 1,2-1 2,1-3 0,0-4 1,-5 4-43,0 1 0,0 0 10,0-1 6,0-6 4,0 3 0,-1-5 23,-5 3-9,4-3 37,-5 5-35,7-7 7,0 0 14,7 0 1,-3 0 62,7 0 0,-1 0-40,6 0 0,0 0 0,0 0 17,0 0 0,-1-2 0,-3-1 0,-1-3 60,1 3 1,3 1 0,1 2-101,0 0 1,0 0 0,0 0-56,0 0 0,0 0 1,0 0-53,0 0 0,0 0-99,0 0-281,0 0 0,-5 0-626,-1 0 1076,-6-7 0,-4-2 0,-9-7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7:08.446"/>
    </inkml:context>
    <inkml:brush xml:id="br0">
      <inkml:brushProperty name="width" value="0.08571" units="cm"/>
      <inkml:brushProperty name="height" value="0.08571" units="cm"/>
    </inkml:brush>
  </inkml:definitions>
  <inkml:trace contextRef="#ctx0" brushRef="#br0">0 49 7673,'11'0'-598,"-2"-2"654,-2-3 1,5 3-1,-1-3 45,3 3 1,2 2-1,0 0-25,0 0 1,0 0 0,0 0 0,1 0-144,-1 0 0,0-6 0,0 1 0,0 2-36,0 1 0,-6 2 0,1 0 0,2 0-37,1 0 0,-4 0 0,1 0-135,2 0 1,-6-2 274,-2-3 0,-3 3 0,-2-5 0,0 7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7:08.688"/>
    </inkml:context>
    <inkml:brush xml:id="br0">
      <inkml:brushProperty name="width" value="0.08571" units="cm"/>
      <inkml:brushProperty name="height" value="0.08571" units="cm"/>
    </inkml:brush>
  </inkml:definitions>
  <inkml:trace contextRef="#ctx0" brushRef="#br0">0 0 7075,'0'11'166,"0"0"-129,0 1 0,0-3 1,0 2-1,0 1-67,0 3 1,0 1-1,0 0 1,0 0-10,0 0 1,0 0 0,0 0-1,2 0-59,4 0 0,-5 0 1,5 0-1,-3-2 13,3-3 0,-5 3 85,5-3 0,3 3 0,0 2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7:09.330"/>
    </inkml:context>
    <inkml:brush xml:id="br0">
      <inkml:brushProperty name="width" value="0.08571" units="cm"/>
      <inkml:brushProperty name="height" value="0.08571" units="cm"/>
    </inkml:brush>
  </inkml:definitions>
  <inkml:trace contextRef="#ctx0" brushRef="#br0">49 16 7673,'9'0'-454,"-2"8"0,-9-7 551,-3 5 0,1-3-166,-7 3 1,1-5-76,-6 5 134,7-5 0,2-2 0,7-5 1,0 3 8,0-8 1,2 8 0,3-3 7,6 4 1,3-3-1,2 0 32,0 1 1,0 2 0,0 2-19,0 0 1,0 6 0,0 1-19,0 2 0,-7-4 1,-2 4-1,-2 0 9,1 0 0,-1 1 0,-5 7-92,0-1 0,0-6 1,0 1-1,-2 0 23,-3-2 0,-4 5 1,-7-5 48,0 0 0,5 3 0,1-7 0,-1 1 43,2 1 1,0-5 190,4 3 43,3-3-196,-5-2 1,9 0 1,3 0 0,4 0-35,7 0 0,0 0 0,-2-2 1,-1-2 15,-3-1 1,1 0-1,5 5-7,0 0 0,-5 0 0,0 0-92,1 0 0,2 0 1,2 0-246,0 0 0,-5 0 0,0 0-363,1 0 651,2 0 0,2-7 0,1-2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7:09.673"/>
    </inkml:context>
    <inkml:brush xml:id="br0">
      <inkml:brushProperty name="width" value="0.08571" units="cm"/>
      <inkml:brushProperty name="height" value="0.08571" units="cm"/>
    </inkml:brush>
  </inkml:definitions>
  <inkml:trace contextRef="#ctx0" brushRef="#br0">1 32 7245,'0'-10'-1099,"1"1"1299,5 2 1,-3 1-19,8 6 1,0 0-30,5 0 0,0 0 0,0 0-94,0 0 0,-5 6 0,-1-1 0,1 0-63,-2 2 0,3-3 0,-5 5 0,1 0-123,-1 0 1,3 1 0,-4 6 68,-3 0 1,4-5 0,-1 0-92,-3 1 0,-1-3 1,-2 2 129,0 1 1,-7-3 0,-4 0 2,-3-2 1,-2-1-1,0-6 1,0 0-50,0 0 0,5 1 0,1 3 1,-3 1-114,-1-1 1,3-2 177,0-2 0,1-7 0,-6-2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7:09.992"/>
    </inkml:context>
    <inkml:brush xml:id="br0">
      <inkml:brushProperty name="width" value="0.08571" units="cm"/>
      <inkml:brushProperty name="height" value="0.08571" units="cm"/>
    </inkml:brush>
  </inkml:definitions>
  <inkml:trace contextRef="#ctx0" brushRef="#br0">112 32 7111,'7'-9'-114,"-5"-5"1,4 12 96,-12-3 0,3 3 0,-6 4 0,0 3 17,0 6 0,4-2 1,-4 2-1,0-1 2,0-1 1,0 5 0,-2-3 0,4 3 9,0 2 1,5-5 0,-3 0-1,1 1 15,-1 2 1,3 2 0,-3 1-25,3-1 0,4-2 1,3-2-70,6-1 0,3-6 0,2 4-184,0-2 1,2-1 0,2-6 249,1 0 0,8 7 0,-5 2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7:10.519"/>
    </inkml:context>
    <inkml:brush xml:id="br0">
      <inkml:brushProperty name="width" value="0.08571" units="cm"/>
      <inkml:brushProperty name="height" value="0.08571" units="cm"/>
    </inkml:brush>
  </inkml:definitions>
  <inkml:trace contextRef="#ctx0" brushRef="#br0">15 33 6476,'-9'-2'-93,"4"-3"0,5 1 194,5-7 0,4 8 10,7-3 1,-5 5-62,-1 1 1,-4 0 0,4 0 18,3 0 1,-4 1-51,1 5 0,-6-3-60,1 8 1,-3 0 0,-2 5 13,0 0 0,0-6 0,0 1-93,0 2 0,-2-5 0,-1 3 1,-4 0 73,-2-2 0,5 0 0,-3-6 38,0 3 0,3-1 524,-6-5-117,6 0-141,-3 0-194,7 0 0,5-2 0,2-1-7,2-3 1,-3-1 33,4 2 1,1 3-68,5-3 1,0 3-87,0 2 1,-5 0 19,0 0 0,-6 0-1031,6 0 349,-8 0 724,4-7 0,-7 5 0,0-5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7:11.080"/>
    </inkml:context>
    <inkml:brush xml:id="br0">
      <inkml:brushProperty name="width" value="0.08571" units="cm"/>
      <inkml:brushProperty name="height" value="0.08571" units="cm"/>
    </inkml:brush>
  </inkml:definitions>
  <inkml:trace contextRef="#ctx0" brushRef="#br0">16 65 7357,'0'-16'-667,"0"7"811,0 2-205,0 7 10,0 0 21,-7 0-69,5 0 1,-5-2 100,7-3 0,2 1 12,3-7 1,-1 8-1,7-3 15,1 5 0,2 1-14,2 0 0,-5 0 1,0 1-5,1 5 1,-5-3-1,-1 8-82,-5 1 0,5 3 0,-1 1-11,-1 0 0,-4 0 74,-6 0 1,3-2 0,-6-1 74,2-3 1,-4-4 61,6 4 58,-1-6-41,6 3 0,7-7 0,4 0-15,3 0 1,2 0-1,0 0-52,0 0 0,1 0 0,-1 0 0,0 0 18,0 0 0,0 0 1,0 0-229,0 0 1,0 0 0,0 0 130,0 0 0,0 0 0,0 0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7:11.896"/>
    </inkml:context>
    <inkml:brush xml:id="br0">
      <inkml:brushProperty name="width" value="0.08571" units="cm"/>
      <inkml:brushProperty name="height" value="0.08571" units="cm"/>
    </inkml:brush>
  </inkml:definitions>
  <inkml:trace contextRef="#ctx0" brushRef="#br0">0 48 6302,'11'0'343,"-1"0"-266,3 0 1,-4 0 0,1 0 0,3 0 1,1 0 0,2-1 0,0-3-46,0-1 0,0-1 0,0 6-38,0 0 1,-5 0-1,0 0-154,1 0 1,3-5-448,1 0 606,-8-1 0,7-1 0,-6-2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7:12.330"/>
    </inkml:context>
    <inkml:brush xml:id="br0">
      <inkml:brushProperty name="width" value="0.08571" units="cm"/>
      <inkml:brushProperty name="height" value="0.08571" units="cm"/>
    </inkml:brush>
  </inkml:definitions>
  <inkml:trace contextRef="#ctx0" brushRef="#br0">1 0 7698,'10'0'-81,"1"0"1,0 0 0,5 0 163,0 0 0,-6 0 1,1 0-1,2 0-29,1 0 1,2 0 0,0 0-1,0 0 0,0 0 1,-5 0 0,-1 2-111,3 3 1,1-1 0,0 6-120,-3 3 1,1 1 0,-6 2 76,-3 0 0,-1-5 1,-2 0 54,0 1 1,-2 1 0,-1-1 0,-4-3-1,-2-2 1,-2 4 0,-5-4 0,0 0-21,0 0 1,0 4 0,0-6-178,0-1 1,0-3-55,0-1 294,0 0 0,7 0 0,2-7 0,7-2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7:12.647"/>
    </inkml:context>
    <inkml:brush xml:id="br0">
      <inkml:brushProperty name="width" value="0.08571" units="cm"/>
      <inkml:brushProperty name="height" value="0.08571" units="cm"/>
    </inkml:brush>
  </inkml:definitions>
  <inkml:trace contextRef="#ctx0" brushRef="#br0">113 33 7574,'5'-11'-595,"0"1"868,1 6-208,-6-3 0,-8 7-44,-2 0 1,-5 2 0,-1 3-35,0 6 1,0 3-1,2 2-50,3 0 1,-1 0 0,7 0 8,1 0 0,2 0 1,2 0 34,0 0 0,0 0 1,2-2-1,3-3-3,6-5 1,3 2 0,2 1-31,0 0 1,0 0 0,2-5-1,2 1-403,1-1 455,1-3 0,1-1 0,2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3:59.366"/>
    </inkml:context>
    <inkml:brush xml:id="br0">
      <inkml:brushProperty name="width" value="0.08571" units="cm"/>
      <inkml:brushProperty name="height" value="0.08571" units="cm"/>
    </inkml:brush>
  </inkml:definitions>
  <inkml:trace contextRef="#ctx0" brushRef="#br0">0 16 7673,'11'0'25,"0"0"0,-1 0 0,6 0-5,0 0 1,-5 0 0,0 0 44,1 0 1,3 0 0,1 0-51,0 0 1,0 0 0,0 2 59,0 4 0,0-5 0,0 5-249,0-4 0,-6-2 0,1 0-188,2 0 0,-4 0 174,1 0 0,-6-2 188,1-4 0,-3-3 0,-2-7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7:12.872"/>
    </inkml:context>
    <inkml:brush xml:id="br0">
      <inkml:brushProperty name="width" value="0.08571" units="cm"/>
      <inkml:brushProperty name="height" value="0.08571" units="cm"/>
    </inkml:brush>
  </inkml:definitions>
  <inkml:trace contextRef="#ctx0" brushRef="#br0">16 0 7788,'0'9'-1163,"0"5"1198,0-3 0,0-2 0,0 2 1,-2-1-35,-3-1 1,3 6 0,-3-5-67,3 4 1,2 2 0,0 1 32,0-1 0,0 0-590,0 0 622,0 0 0,7-7 0,2-2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7:13.445"/>
    </inkml:context>
    <inkml:brush xml:id="br0">
      <inkml:brushProperty name="width" value="0.08571" units="cm"/>
      <inkml:brushProperty name="height" value="0.08571" units="cm"/>
    </inkml:brush>
  </inkml:definitions>
  <inkml:trace contextRef="#ctx0" brushRef="#br0">0 32 7163,'0'-9'-507,"2"-3"910,3 6-349,-3 1 1,12 5 22,-3 0 0,-2 0 0,2 0-11,1 0 0,-3 0 0,2 2-112,1 3 1,-3-3 0,2 5 20,1 0 1,-3-5 0,0 5 7,-2 0 1,4-3 0,-6 7-39,-1 1 1,-3-3-1,-1 2-24,0 1 0,0 2 0,0 2-6,0 0 1,-1-1 0,-3-3 7,-1-1 1,-6 0-1,6 5 125,1 0 1,2-6 240,2 1-242,0-7 1,2 3 234,4-7 0,-3 0 1,8 0-168,1 0 1,2 0 0,1-2 0,-3-2-26,-1-1 1,0 0-1,5 5-125,0 0 0,0 0 0,0 0-289,0 0-850,0 0 1174,0 0 0,0 0 0,0 0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7:13.793"/>
    </inkml:context>
    <inkml:brush xml:id="br0">
      <inkml:brushProperty name="width" value="0.08571" units="cm"/>
      <inkml:brushProperty name="height" value="0.08571" units="cm"/>
    </inkml:brush>
  </inkml:definitions>
  <inkml:trace contextRef="#ctx0" brushRef="#br0">0 0 6981,'11'0'36,"0"0"1,-1 0 0,7 0 71,-1 0 0,0 0 1,0 0-1,0 0-61,0 0 0,2 0-47,3 0 0,4 0 0,7 0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7:14.382"/>
    </inkml:context>
    <inkml:brush xml:id="br0">
      <inkml:brushProperty name="width" value="0.08571" units="cm"/>
      <inkml:brushProperty name="height" value="0.08571" units="cm"/>
    </inkml:brush>
  </inkml:definitions>
  <inkml:trace contextRef="#ctx0" brushRef="#br0">0 33 7781,'9'-7'-690,"0"5"0,-5-5 596,1 0 0,8 5 0,-3-4 219,5 5 0,1 1 1,0 0-18,0 0 1,0 0 0,0 1-52,0 5 0,0-4 1,-2 5-1,-1-2-49,-3 0 1,-4 6-1,2-4 1,0 2-8,-5 4 1,-1-5-1,-2 3-68,0 2 1,0 1-1,0 2-54,0 0 0,-5-5 1,-3-1-1,0 1 23,-5-2 0,4 3 0,-2-4 0,-1-1 39,-2 0 0,-2 0 0,0-4 0,0 3 59,0-3 0,0-1 0,0-2 0,0 0 0,7 0 0,1 0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7:14.681"/>
    </inkml:context>
    <inkml:brush xml:id="br0">
      <inkml:brushProperty name="width" value="0.08571" units="cm"/>
      <inkml:brushProperty name="height" value="0.08571" units="cm"/>
    </inkml:brush>
  </inkml:definitions>
  <inkml:trace contextRef="#ctx0" brushRef="#br0">193 17 7567,'-1'-9'-606,"-5"3"0,-3 5 749,-7 1 0,0 0 0,0 1-102,0 5 1,5-3 0,1 8-58,-3 1 1,4 3 0,-1-1 0,-1-2-17,2-1 1,0 0 0,6 5-1,-4 0-50,-2 0 1,5 0 0,-1 0-50,3 0 0,4-5 0,3-1 64,6 3 1,3-6 0,2 0-1,0-2 67,0 1 0,7-1 0,2-5 0,7 0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7:15.181"/>
    </inkml:context>
    <inkml:brush xml:id="br0">
      <inkml:brushProperty name="width" value="0.08571" units="cm"/>
      <inkml:brushProperty name="height" value="0.08571" units="cm"/>
    </inkml:brush>
  </inkml:definitions>
  <inkml:trace contextRef="#ctx0" brushRef="#br0">8 16 7715,'-8'-2'-257,"8"-3"0,2 3 302,9-3 0,0 3 0,5 2 23,0 0 1,-6 0 0,1 0-65,2 0 1,-5 0-203,3 0 0,-6 5-18,6 1 1,-7 6 65,1-1 0,-3 3 107,-2 2 1,-5 0 0,-3-2 10,-1-3 0,1-2 0,-5-5 0,4 3 1,2 2 1,-5-6-1,3 4-26,0 1 0,-5-7 40,3 5 172,4-5-52,0-1 1,8 0 0,5 0 22,4 0 1,-1 0 0,0-1-28,-2-5 0,6 5 0,-3-5-12,5 4 1,-5 1 0,1-3-16,2-1 0,1-1 0,2 6-14,0 0 0,0 0 0,-2-1 0,-1-3-205,-3-1 1,1-1-246,5 6 1,-7-1-208,-4-5 599,-3 4 0,-2-12 0,0 5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7:15.746"/>
    </inkml:context>
    <inkml:brush xml:id="br0">
      <inkml:brushProperty name="width" value="0.08571" units="cm"/>
      <inkml:brushProperty name="height" value="0.08571" units="cm"/>
    </inkml:brush>
  </inkml:definitions>
  <inkml:trace contextRef="#ctx0" brushRef="#br0">0 49 6278,'2'-9'277,"4"4"0,-3-3-280,8 3 1,-8-2-21,3 2 1,3 3 26,1-4 1,-1 5 0,2 1 6,1 0 0,-3 0 0,2 1-17,1 5 0,-3-3 0,2 6 1,0 0 0,-2 0 1,3-4 0,-6 6-111,-3 2 1,-1 1 0,-2 2 0,0 0 68,0 0 0,0-5 1,-2-2 36,-3-2 1,-4 3 108,-7-4 1,7 1 326,4-2-173,3-3 0,4 5-143,3-7 1,4 0-1,7 0-8,0 0 0,0 0 1,0 0-142,0 0 0,0-5 1,0-1-1,0 3-267,0 1 1,-5 2 0,-1 0 304,3 0 0,8 7 0,4 2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7:16.037"/>
    </inkml:context>
    <inkml:brush xml:id="br0">
      <inkml:brushProperty name="width" value="0.08571" units="cm"/>
      <inkml:brushProperty name="height" value="0.08571" units="cm"/>
    </inkml:brush>
  </inkml:definitions>
  <inkml:trace contextRef="#ctx0" brushRef="#br0">1 1 7216,'16'9'-26,"0"-4"179,0-3 1,-6-2 0,1 0 0,2 0-32,1 0 1,2 0 0,0 0 0,0 0-84,0 0 1,0 0 0,0 0 0,0 0-355,0 0 1,-5 0 314,-1 0 0,8-7 0,7-2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7:16.828"/>
    </inkml:context>
    <inkml:brush xml:id="br0">
      <inkml:brushProperty name="width" value="0.08571" units="cm"/>
      <inkml:brushProperty name="height" value="0.08571" units="cm"/>
    </inkml:brush>
  </inkml:definitions>
  <inkml:trace contextRef="#ctx0" brushRef="#br0">95 48 7421,'-10'9'-1389,"-1"-3"1462,-2-5 1,5-1-19,-3 0 0,6 0-15,-6 0 0,7-1 1,-3-3-30,0-1 0,5-8-12,-3 3 0,5 1-19,5-2 1,4 7-1,7-1 8,0 3 1,0 2-1,0 0 96,0 0 1,0 0 16,0 0 0,-5 2 0,0 2-79,1 1 0,-5 7 0,1-3-21,-1 0 1,-6 5-1,5-3-28,-4 3 0,-2-3 0,0 0-52,0 1 0,-2 1 1,-2-1-1,-1-1-5,1 1 0,-5-3 0,-1 0 45,-5-2 0,5 4 1,-1-6-1,0 1-31,2 1 1,-5-5 82,4 3 0,1-3 478,-2-2-72,7 0-266,-3 0 1,9 0-1,3 0-19,6 0 0,3 0 1,2 0-61,0 0 0,0 0 0,0 0-37,0 0 0,1 0 0,-1 0 0,0 0-2,0 0 1,0 0 0,0 0-369,0 0 0,0 0 0,0 0 68,0 0 1,-5 0-1,-1 0 265,3 0 0,1-7 0,2-2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7:17.439"/>
    </inkml:context>
    <inkml:brush xml:id="br0">
      <inkml:brushProperty name="width" value="0.08571" units="cm"/>
      <inkml:brushProperty name="height" value="0.08571" units="cm"/>
    </inkml:brush>
  </inkml:definitions>
  <inkml:trace contextRef="#ctx0" brushRef="#br0">0 49 6844,'11'0'-130,"-1"0"0,1-5 1,5-1 285,0 3 1,0 1 0,0 2 0,0 0-119,0 0 1,0 5 0,0 1 0,0-1-30,1 2 1,-1 0-1,0 6-96,0-3 1,-2 1 0,-3 5 13,-6 0 1,2 0-1,-2 0-24,-1 0 0,-8-5 0,-3-2-86,-2-2 1,-1 4 0,-6-4 198,0 2 0,5-6 0,0 3 80,-1-5-43,5-1 1,-6-1-31,8-5 1,1-1 0,8-5-21,1 1 0,2 6 1,-3-6-1,3 0 10,2 2 0,-4-3 0,4 5 1,0-2-15,0-4 1,-5 5-1,3-3 0,0-2 1,-5-1-1,5 0 5,0 3 1,-5-3 0,3 3 1,-2 2 272,3-1-8,-4 6-253,5-3 1,-7 9 25,0 3 1,-2 4 0,-2 7 3,-1 0 1,0 0 0,5 0-16,0 0 0,5 0 0,2 0 0,2-2 24,4-3 1,-5 2 0,3-6-130,2 2 0,1-4 1,2 4-1,0-2-421,0-3 0,0-3 494,0-1 0,0 8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3:12.797"/>
    </inkml:context>
    <inkml:brush xml:id="br0">
      <inkml:brushProperty name="width" value="0.08571" units="cm"/>
      <inkml:brushProperty name="height" value="0.08571" units="cm"/>
      <inkml:brushProperty name="color" value="#E71224"/>
    </inkml:brush>
  </inkml:definitions>
  <inkml:trace contextRef="#ctx0" brushRef="#br0">0 63 7269,'9'0'-121,"-1"0"1,-8 2 194,0 3 1,0 4-86,0 7 0,0 0 0,1 0 4,5 0 1,-5-5 0,7-2 13,-1-2 0,2 4 0,7-6-9,0-1 1,0-2 0,0-2 21,0 0 0,0 0 0,0 0-14,0 0 0,0-2 0,0-2 1,0-3-5,0-2 0,-5 0 1,-1-3-5,3 1 0,-1 0 0,1-3 0,-4 2-6,-2 1 0,4 6 0,-6-6 7,-2-1 0,1-1 0,0 1 8,1 1 83,0 7 35,-5-10-122,0 12 0,0-3 3,0 10 1,0-1 0,0 7-17,0 1 1,0-3 0,0 2 1,0 1 0,6 2 0,-1 2 7,-1 0 0,-3 0 0,1-1 0,2-3 1,1-1 0,0 0-3,-5 5 1,0 0 0,2 0-38,3 0 0,-3 0-32,4 0 1,-5 0 0,-2-2 43,-5-3 0,4-2 1,-5-6 21,0 3 0,0 1 1,-5-4-1,1 3-20,-2-3 0,-1-1 1,-2-2 20,0 0 0,5 0 0,1 0 64,-3 0 1,4 0 0,0-2 89,2-3 1,2 1-52,5-6 0,0 4 0,2-3-34,3 2 1,-1-4-1,6 6-53,3 2 1,-4 1-1,0 0-223,-2-3 0,5 3-348,-1-3 0,-2 3 560,2 2 0,-1 0 0,6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3:59.719"/>
    </inkml:context>
    <inkml:brush xml:id="br0">
      <inkml:brushProperty name="width" value="0.08571" units="cm"/>
      <inkml:brushProperty name="height" value="0.08571" units="cm"/>
    </inkml:brush>
  </inkml:definitions>
  <inkml:trace contextRef="#ctx0" brushRef="#br0">0 1 7563,'16'0'135,"-5"0"0,0 2-69,1 3 1,2-3-1,2 3 12,1-3 1,-1-2 0,0 0-23,0 0 1,1 0 0,3 0 0,1 0-134,-1 0 0,-2 0 0,-2 0-122,0 0 1,0 0-399,0 0 1,0 0 596,0 0 0,0-7 0,0-2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7:17.654"/>
    </inkml:context>
    <inkml:brush xml:id="br0">
      <inkml:brushProperty name="width" value="0.08571" units="cm"/>
      <inkml:brushProperty name="height" value="0.08571" units="cm"/>
    </inkml:brush>
  </inkml:definitions>
  <inkml:trace contextRef="#ctx0" brushRef="#br0">0 0 7641,'6'11'-461,"-1"0"1,0-1 556,-5 6 0,0 0 0,0 0-293,0 1 1,6-1-27,-1 0 1,2-2 222,-1-3 0,3 3 0,7-5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7:18.251"/>
    </inkml:context>
    <inkml:brush xml:id="br0">
      <inkml:brushProperty name="width" value="0.08571" units="cm"/>
      <inkml:brushProperty name="height" value="0.08571" units="cm"/>
    </inkml:brush>
  </inkml:definitions>
  <inkml:trace contextRef="#ctx0" brushRef="#br0">1 1 7617,'16'0'-1086,"0"0"1129,0 0 0,0 1 0,0 3 17,0 1 1,0 8 0,0-4-58,0 0 1,-7 5 0,-2-3-1,-2 3-12,1 2 1,-1 0 0,-5 0-1,2-2-66,3-3 1,-3 3 0,3-3-36,-3 3 1,-4 2 77,-3 0 0,-4-2 0,-7-3-4,0-6 1,5-3 0,1-2-12,-3 0 34,-1 0 1,5-2 5,4-3 0,5-4 0,5-7 46,6 0 1,-2 5 0,1 1 0,3-1-1,1 2 1,-3-5 0,-1 3 0,1-3 10,-2-2 1,4 5 0,-6 1 0,2-3 0,-4-1 227,6-2-35,-8 7-76,4 2 0,-7 8-93,0 5 1,0-3 0,0 8 0,0 2-74,0 1 1,0-3 0,2-1 0,2 3-152,1 1 0,0 2 0,-3-2 0,2-1-64,1-3 1,2 1 0,-3 5 20,1 0 1,8-5-1,-3-2 193,4-2 0,3-2 0,6 2 0,2 2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7:18.616"/>
    </inkml:context>
    <inkml:brush xml:id="br0">
      <inkml:brushProperty name="width" value="0.08571" units="cm"/>
      <inkml:brushProperty name="height" value="0.08571" units="cm"/>
    </inkml:brush>
  </inkml:definitions>
  <inkml:trace contextRef="#ctx0" brushRef="#br0">1 16 7163,'11'-2'-551,"-1"-1"853,3-3 0,-4 1-157,1 5 0,1 0-185,5 0 1,0 0-22,0 0 0,0 7-7,0 4 0,-5 1 1,-2 1 33,-2-2 0,-2-1 1,-5 6-168,0 0 1,-5-5 0,-2 0 0,-2-1 120,-4-1 0,-1 6 0,-2-7 97,0 1 1,0 0-1,0-5 55,0 1 1,7 2 0,2-3 267,0 1-256,5 1 1,2-6 0,11 0 59,3 0 1,2 0-1,0 0 1,2 0-38,3 0 1,-3 0-1,3 0 1,-3 0-53,-2 0 0,6 0 0,-1 0 0,-1 0-328,-3 0 1,-6 0 0,0 0 0,0 1-762,-3 5 1034,7-4 0,-6 5 0,7-7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7:34.194"/>
    </inkml:context>
    <inkml:brush xml:id="br0">
      <inkml:brushProperty name="width" value="0.08571" units="cm"/>
      <inkml:brushProperty name="height" value="0.08571" units="cm"/>
    </inkml:brush>
  </inkml:definitions>
  <inkml:trace contextRef="#ctx0" brushRef="#br0">81 32 7168,'-16'0'-441,"5"0"0,2-2 707,2-3 195,-6 3 1,10-7-150,-8 4-207,8 3-78,-5-5 1,8 9-95,0 3 0,8-1 15,2 7 0,5-3 0,1 5 0,0-4 35,0-2 1,0 0 0,0-3 0,0 1 33,0-1 1,2-1 0,1 1 0,3 1 6,-3-1 1,-1-3-1,-2-1 1,0 0-15,0 0 1,-5 0 0,-1 0-6,3 0 1,1 2 8,2 3 1,-5-3-95,0 4 1,-6-3 21,6 3 43,-8-5 0,4 14 8,-7-5 1,-1-3 53,-5-1-19,4 3 0,-7-2 42,4 3 0,-4 3 0,-7-6-29,0 2 0,5-5 0,1 3 0,-3-2-10,-1 0 1,-2 8-1,0-4-19,0 0 1,2 0 0,1-6 0,4 4-69,2 2 1,-5-5 0,3 3-1,-2-2-155,0 1 0,6 6-353,-6-1 1,8-2 563,-3 1 0,-2 1 0,-1 5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7:34.553"/>
    </inkml:context>
    <inkml:brush xml:id="br0">
      <inkml:brushProperty name="width" value="0.08571" units="cm"/>
      <inkml:brushProperty name="height" value="0.08571" units="cm"/>
    </inkml:brush>
  </inkml:definitions>
  <inkml:trace contextRef="#ctx0" brushRef="#br0">321 1 7793,'-7'9'-420,"5"-2"0,-11-5 426,8 3 1,-6-2-1,4 6 1,0 0 41,0 0 1,-6 0 0,3 4-7,-4-3 0,-3-1 1,1 4-1,0-4-21,0-2 0,0 3 0,0-3 0,0 2-58,0 4 0,0-4 1,0 1-185,0 3 0,0-1 1,2 1-288,3-2 508,4-8 0,7 4 0,0-7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7:35.359"/>
    </inkml:context>
    <inkml:brush xml:id="br0">
      <inkml:brushProperty name="width" value="0.08571" units="cm"/>
      <inkml:brushProperty name="height" value="0.08571" units="cm"/>
    </inkml:brush>
  </inkml:definitions>
  <inkml:trace contextRef="#ctx0" brushRef="#br0">177 16 6689,'0'-9'650,"0"2"-552,0 7 1,-2 0-54,-3 0 1,1 0-25,-7 0 0,1 0 0,-6 2-7,0 3 1,5-3-1,2 5 1,0-1-26,0-1 0,4 6 0,-4-4 16,2 2 1,-4 1 0,4 6 0,0 0-41,0 0 0,0-1 1,3-3-1,-1-1-10,1 1 1,2 3 0,2 1 32,0 0 1,0 0-1,0 0 1,0 0 31,0 0 0,0-6 0,2 1-1,4 2 1,1 1-1,5 0 1,-1-3 37,1-6 1,-3 2-1,2 0 1,1 0 25,3 1 1,1-3 0,0-5 0,0 0-55,0 0 1,0 0 0,0 0-1,0 0-8,0 0 0,5 0 0,1 0 0,-3 0 14,-1 0 0,4-2 0,-1-3 0,-1-4 5,-3 0 1,-1 0 0,0 4 0,0-4 86,0 0 1,1-5-27,-1 3 0,-2-3 0,-4-2-16,-4 0 1,1 0 0,-2 0-42,-1 0 1,-4 1-1,-4 3 1,-3 1-60,-2-1 0,4-1 1,-6 1-1,-1 1-85,-2-1 0,-3 3 0,1 0 1,0 2-324,0 3 0,-1 2 0,-3 2 423,-1 0 0,-15 0 0,2 0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7:35.979"/>
    </inkml:context>
    <inkml:brush xml:id="br0">
      <inkml:brushProperty name="width" value="0.08571" units="cm"/>
      <inkml:brushProperty name="height" value="0.08571" units="cm"/>
    </inkml:brush>
  </inkml:definitions>
  <inkml:trace contextRef="#ctx0" brushRef="#br0">0 449 6977,'11'-5'-300,"0"0"0,-1-2 0,6 3 322,0-1 0,0-1 1,2 5-1,2-3 111,1-1 0,8-6 0,-3 4 1,6 0-38,6 0 0,-2-4 0,6 4 0,3-2-3,1-4 1,4 5-1,2-3-24,1-2-23,8-1 0,-6-2 0,6 0 0,-1 0 21,6 0 0,-4 2 0,6 1 0,-6 3-6,-1-3 0,5-1 1,-9-2-1,2 0-30,0 0 1,-8 0-1,5 0 1,-3 1-75,0 5 0,-4-3 1,-9 6 62,0-2-341,-3 6 155,-5-12-1,0 14 137,-7-6-201,-9 7 171,-2 0 32,-12 0-332,5 0 127,-7 0-49,0 0 208,-7 0-212,-2 0 286,-7 0 0,-14 7 0,-4 2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7:36.373"/>
    </inkml:context>
    <inkml:brush xml:id="br0">
      <inkml:brushProperty name="width" value="0.08571" units="cm"/>
      <inkml:brushProperty name="height" value="0.08571" units="cm"/>
    </inkml:brush>
  </inkml:definitions>
  <inkml:trace contextRef="#ctx0" brushRef="#br0">72 370 7357,'-16'5'0,"0"0"-877,0-1 933,0-2 1,9-2 36,7 0 1,7 0 0,11 0-1,3 0-1,6 0 0,3 0 1,4-2 36,3-4-60,4 5 1,9-14 0,2 7 72,1-1-47,8-6-796,-4 6 791,7-7-31,0 0 32,0 0-14,0 0-53,8 7 0,-3-5 37,1 3 7,6-3-32,-10-2 0,7 0-15,-3 0 1,3 0 0,0 0 0,2 2-72,-1 3 0,-6-3 0,2 3 0,-4-3-37,-2-2 1,-7 5 0,-4 2-1,-5 2 20,-5 4 1,-4-5-1,-7 3 1,-1 2-430,-5 1 1,-3 2 495,-6 0 0,2 0 0,-3 0 0,-3 0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7:40.627"/>
    </inkml:context>
    <inkml:brush xml:id="br0">
      <inkml:brushProperty name="width" value="0.08571" units="cm"/>
      <inkml:brushProperty name="height" value="0.08571" units="cm"/>
    </inkml:brush>
  </inkml:definitions>
  <inkml:trace contextRef="#ctx0" brushRef="#br0">1 1 6892,'7'9'92,"-3"5"-60,6-3 0,-4 1 1,3 1-1,-2-3-4,-4 3 0,4-4 0,-1 3 1,-1 2-44,2 1 0,-5 10 1,3-9-1,-1 1 20,1 1 0,-3-2 0,3 0 1,-3 0 5,-2 0 0,5 0 0,3 0-126,0 0 1,-2-7-356,5-3 0,-6-4 470,6-2 0,-8 0 0,4 0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7:40.909"/>
    </inkml:context>
    <inkml:brush xml:id="br0">
      <inkml:brushProperty name="width" value="0.08571" units="cm"/>
      <inkml:brushProperty name="height" value="0.08571" units="cm"/>
    </inkml:brush>
  </inkml:definitions>
  <inkml:trace contextRef="#ctx0" brushRef="#br0">31 65 7810,'-5'-16'-258,"-1"0"0,-4 5 113,4 1 1,3 6 239,8-1 0,4 3-147,7 2 1,0 0-1,0 0-92,0 0 1,0 0 0,0 0 112,0 0 1,-5 5 0,0 1 30,1-3 0,-5 1 0,0-1 1,1 3 1,-7 1-12,5-2 0,-5-1 0,-2 5 4,-5-2 1,3-2-57,-8-5-399,7 0 461,-3 0 0,0-7 0,-2-2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4:00.274"/>
    </inkml:context>
    <inkml:brush xml:id="br0">
      <inkml:brushProperty name="width" value="0.08571" units="cm"/>
      <inkml:brushProperty name="height" value="0.08571" units="cm"/>
    </inkml:brush>
  </inkml:definitions>
  <inkml:trace contextRef="#ctx0" brushRef="#br0">241 1 6973,'-11'0'-187,"0"0"270,-1 0 1,3 5 0,-2 1-36,-1-3 1,3 4 0,-2 0 0,0 2 2,2 4 1,-5 1 0,4 2-123,-5 0 0,1 0 0,2 0 0,3 2 76,2 3 1,-4-3-1,4 4 1,0-5 50,-1-1 1,1 6-1,4-1 1,-3-1 54,3-2 1,1-2 0,2 0 0,0 0-13,0 0 1,5 0 0,3 0-1,-1 0-8,0 0 0,3-5 1,-4-1-1,-1 3-122,2 1 0,-3-3 1,5-1-1,0 1-92,0-2 0,-4 5 0,6-5 24,1 0 0,-3 3 0,2-4 99,1 1 0,-5-6 0,0 4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7:41.160"/>
    </inkml:context>
    <inkml:brush xml:id="br0">
      <inkml:brushProperty name="width" value="0.08571" units="cm"/>
      <inkml:brushProperty name="height" value="0.08571" units="cm"/>
    </inkml:brush>
  </inkml:definitions>
  <inkml:trace contextRef="#ctx0" brushRef="#br0">1 0 6748,'16'2'-988,"0"3"988,0-3 0,0 12 0,0-5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7:41.388"/>
    </inkml:context>
    <inkml:brush xml:id="br0">
      <inkml:brushProperty name="width" value="0.08571" units="cm"/>
      <inkml:brushProperty name="height" value="0.08571" units="cm"/>
    </inkml:brush>
  </inkml:definitions>
  <inkml:trace contextRef="#ctx0" brushRef="#br0">1 97 6639,'16'-9'81,"-5"2"1,-1 5 0,3-2-76,1-1 0,2-6 1,0 6-1,0 1-32,0 2 1,-5-3 0,0-2-738,1-2 763,2 6 0,-5-12 0,-2 6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7:41.820"/>
    </inkml:context>
    <inkml:brush xml:id="br0">
      <inkml:brushProperty name="width" value="0.08571" units="cm"/>
      <inkml:brushProperty name="height" value="0.08571" units="cm"/>
    </inkml:brush>
  </inkml:definitions>
  <inkml:trace contextRef="#ctx0" brushRef="#br0">40 280 7793,'-16'0'-801,"5"-5"714,0-1 0,10-4 0,1 3 56,8-2 1,7 3 0,2-3 0,5 0-111,5 1 1,1 2-1,2-4 1,-1-1 88,-1 2 0,6-4 0,-7 6 1,2-2 51,-3-3 0,3 3 0,-6-2 0,0-1-10,0-2 0,-1 3 0,-6 0 1,0-1 108,0-2 1,-6 3 187,1 0 1,-7 6-78,1-6 1,-10 9-143,-6 2 0,-2 7 0,1 10 1,3 0-19,2 5 0,-4-3 1,6 6-1,1 0-153,3 0 0,1 2 0,0 3 0,0-1 85,0-3 1,7 1-1,3 5 1,3-2 8,-2-3 0,3 3 0,-3-3 1,3 2-25,2-3 0,-2 3 1,-1-8-1,-3-1-38,3-2 1,-4-2-1,1 0-62,3 0 0,-6-5 1,0-3 5,0 0 127,-5-3 0,5-5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7:41.957"/>
    </inkml:context>
    <inkml:brush xml:id="br0">
      <inkml:brushProperty name="width" value="0.08571" units="cm"/>
      <inkml:brushProperty name="height" value="0.08571" units="cm"/>
    </inkml:brush>
  </inkml:definitions>
  <inkml:trace contextRef="#ctx0" brushRef="#br0">1 80 7430,'0'-16'-205,"7"7"0,3 4 1,6 2 89,6-3 0,-3 4 0,8-5 0,2 2 115,1 0 0,9-8 0,2 4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7:42.389"/>
    </inkml:context>
    <inkml:brush xml:id="br0">
      <inkml:brushProperty name="width" value="0.08571" units="cm"/>
      <inkml:brushProperty name="height" value="0.08571" units="cm"/>
    </inkml:brush>
  </inkml:definitions>
  <inkml:trace contextRef="#ctx0" brushRef="#br0">33 65 7787,'-11'0'-660,"2"-2"367,2-3 1,2 1 429,5-6 1,0 4-102,0-4 0,2 6 1,3 0-41,6 8 0,-2 0 0,0 6 0,0 1 4,-1-2 0,1 5 1,4-3-1,-4 3 38,-2 2-36,5 0-269,-10-7 259,5 5-7,0-5 1,-3 0 0,5-2-36,-2 0 53,-2-5 1,-3 5 194,3-7-211,-3 0 182,5 0-155,-7 0 8,0-7-9,7-2-3,-5-7 0,5 0 0,-7 0 0,0 0 1,0 0-1,0 0 21,0 0 1,0 0 0,2 2 36,3 3-6,-3-3 0,7 12-53,-3-3 0,2 3 1,7 4-27,-5 3 35,5 4-50,-14 0 1,12 5 24,-8-3 0,8 3 0,-3 2-77,5 0 0,1 0 0,0 0-76,0 0 1,0-7-1,0-2 1,0-2-35,0 1 0,0-1 194,0-5 0,0 0 0,0 0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7:42.588"/>
    </inkml:context>
    <inkml:brush xml:id="br0">
      <inkml:brushProperty name="width" value="0.08571" units="cm"/>
      <inkml:brushProperty name="height" value="0.08571" units="cm"/>
    </inkml:brush>
  </inkml:definitions>
  <inkml:trace contextRef="#ctx0" brushRef="#br0">17 1 7787,'-2'8'-887,"-4"-2"381,5-4 277,-6-2 1,8 0 228,5 0 0,3 0 0,7 0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7:42.780"/>
    </inkml:context>
    <inkml:brush xml:id="br0">
      <inkml:brushProperty name="width" value="0.08571" units="cm"/>
      <inkml:brushProperty name="height" value="0.08571" units="cm"/>
    </inkml:brush>
  </inkml:definitions>
  <inkml:trace contextRef="#ctx0" brushRef="#br0">1 17 7411,'7'9'-1027,"2"-2"1027,7-7 0,0-14 0,0-4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7:43.172"/>
    </inkml:context>
    <inkml:brush xml:id="br0">
      <inkml:brushProperty name="width" value="0.08571" units="cm"/>
      <inkml:brushProperty name="height" value="0.08571" units="cm"/>
    </inkml:brush>
  </inkml:definitions>
  <inkml:trace contextRef="#ctx0" brushRef="#br0">65 16 7776,'0'9'-1250,"-2"0"1324,-4-4 0,-2-3 36,-8 4 0,5-5 38,0-1 1,8-1-89,-3-5 0,4 3-76,2-8 1,0 6-1,2-4 22,4 2 1,-3 1-1,8 6 1,1 0-2,3 0 1,1 0 0,0 0 0,-2 2-40,-3 3 0,3 3 0,-3 6 0,3 0-79,2 4 1,-6 1 0,-1-1-1,0 0 27,0-2 1,-5 9-1,1-9 1,-3 2 31,-2 0 1,0-2-1,-2 0 1,-3 0 64,-6 0 1,-3-5 0,-2-3 36,0 0 0,0-3 102,0-5 0,7-4-63,3-6 0,5 4 0,1-10 0,1 4-18,5 3 0,3-4 0,7 6 0,2 0 5,3 0 1,-3 2 0,5 5-1,-2 0-105,1 0 1,4 1 0,-4 3-1,-1 3-119,2 2 0,-5 2 0,4 5 0,-5 0 94,-1 0 0,-1 0 56,-5 0 0,5 0 0,-7 0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7:43.531"/>
    </inkml:context>
    <inkml:brush xml:id="br0">
      <inkml:brushProperty name="width" value="0.08571" units="cm"/>
      <inkml:brushProperty name="height" value="0.08571" units="cm"/>
    </inkml:brush>
  </inkml:definitions>
  <inkml:trace contextRef="#ctx0" brushRef="#br0">257 594 7226,'-43'19'0,"2"-5"0,2-5 0,5-5-145,6-2 0,5-2 0,7 0 25,-1 0 10,9 0 109,0 0 1,21-2 0,7-3-1,8-6 59,11-3 1,13-4 0,8-2-1,8-3 93,7-2 0,11 0 1,6-3-1,-43 14 0,0 1-105,1-1 1,2-1 0,7 0 0,1 0-1,0-1 1,-1 0-1308,3 0 0,-1 0 1314,2 3 0,-1 1 1,2-3-1,0 0 0,1 1 1,0 1-1,1-1 1,-1 0 2,-1 0 1,0 1 0,2 0 0,0 1 0,-5 2 0,-1 0 0,1 0 0,-1-1-111,-1 1 1,0 0-1,-2 1 1,0 0 0,-2 1-1,0 0 1,-1 1 0,-1 0 32,-2 2 1,0 0-1,41-4 1,-3 5 0,-1-1-214,-5 1 0,-8-3 0,-5 2 0,-4 1-131,-2 2 365,-7 2 0,7 6 0,-7-1 0,-5-1 0,-4-3 0,-6-1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7:45.153"/>
    </inkml:context>
    <inkml:brush xml:id="br0">
      <inkml:brushProperty name="width" value="0.08571" units="cm"/>
      <inkml:brushProperty name="height" value="0.08571" units="cm"/>
    </inkml:brush>
  </inkml:definitions>
  <inkml:trace contextRef="#ctx0" brushRef="#br0">207 241 7272,'-27'0'0,"2"0"0,0 0 0,2 0 0,0 0-534,3 0 1,2 0 520,2 0 0,6 0 140,-1 0-94,7 0 1,-1 0-1,10 0 1,6 2-54,3 3 0,2-3 0,0 5 0,0-2 11,1 1 0,0 1 1,5-4-1,3 3 8,0-3 0,3 4 0,-5 0 0,2 1 32,4-1 0,3 3 0,3-4 0,3-3-3,-3-1 0,5 3 1,-1 1-1,2-3-33,3-1 0,3 3 0,1 1 0,0-3 18,0-1 0,2-2 1,2 0-1,1 0-78,-1 0 0,3-2 0,0-1 1,2-3 69,4 3 0,1-1 0,2 1 1,0-3 70,1 3 0,-1-4 1,0 0-1,0-1-41,0 1 1,0 0-1,0 2 1,1-4-42,-1 0 1,0 0 0,2 6-1,0-5-18,-2-1 1,9 6 0,-9-2-1,2 3 11,0 2 1,0-6-1,3 1 1,3 2 1,-5 1 0,8 2 1,-9 0-1,2 0 11,-2 0 1,1 0-1,-8 0 1,3 0-31,3 0 1,-7 0-1,1 0 1,0 0 15,-2 0 0,4 0 0,-6-2 1,0-2-68,0-1 1,4 0 0,-4 3 0,2-2 71,4-1 0,-4-6 0,0 4 1,0 0 81,0 0 1,-5 0 0,3 3 0,-2-1 16,1 1 1,-1-3-1,-3 2 1,2 1-35,1 3 0,1-1 0,-4-2 0,-1-1-29,0 1 0,2 3 1,-8 1-1,2-2-44,-3-4 0,3 5 1,-8-5-1,-1 4 12,-2 2 0,3-1 0,1-3 0,-3-1-13,-1 1 0,-2-3 0,2 2 0,2-1-98,1-1 1,0 4 0,-3-6 0,2 2 24,1 3 0,-5-3 91,-5 2 0,0-8 0,5 4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4:01.134"/>
    </inkml:context>
    <inkml:brush xml:id="br0">
      <inkml:brushProperty name="width" value="0.08571" units="cm"/>
      <inkml:brushProperty name="height" value="0.08571" units="cm"/>
    </inkml:brush>
  </inkml:definitions>
  <inkml:trace contextRef="#ctx0" brushRef="#br0">65 96 7184,'-11'9'30,"1"-3"1,4 2 2,-4 3 1,6-2 0,-1 2 0,1-1-108,-1-1 1,3 6 0,-3-5 56,3 5 1,2 1-1,0 0-9,0 0 0,2 0 0,1 0 0,4 0 18,2 0 1,-3-5-1,4-1 27,3 3 1,1-1-1,2 1 7,0-3 0,0-6 1,0 1-1,0-3 128,0-2 0,2 0-96,4 0 1,-3 0 0,6 0 0,-2 0-2,-3 0 1,-6-2 0,0-1 0,4-4 25,0-2 0,0 3 0,-2-4-30,0-3 1,0-1 0,0-2-31,0 0 1,-7 0-1,-4 0-24,-3 0 0,-2 0 0,0 0 1,0 0-36,0 0 0,0 0 0,0-1 50,0 1 0,-7 0 0,-2 0-44,0 0 0,2 6 0,5-1 25,-3-2 0,-2-1 0,-6 0-12,3 3 0,4 4 0,-3 5 0,0-1-58,0-3 0,-1 1 0,-6 5 31,0 0 0,5 0 1,0 0-17,-1 0 1,-2 0 0,-2 2 38,0 3 1,1-1-1,3 5-3,1-2 1,0 4 0,-3-4 0,2 0-23,1 0 0,6 4 0,-4-4 55,2 2 1,1 1-33,6 6 0,0 0-22,0 0 0,7 0 140,4 1 1,3-3 0,2-4 102,0-4 1,0 1 0,0-2-1,1-1-109,-1-2 0,0-2 1,0 0-1,1 0 7,5 0 0,-4 0 0,3 0-126,-3 0 0,-2-2 1,0-2-285,0-1 0,-7-2 0,-2 3-273,0-1 0,-5-2 587,3 1 0,-3-2 0,-2-9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27:48.940"/>
    </inkml:context>
    <inkml:brush xml:id="br0">
      <inkml:brushProperty name="width" value="0.08571" units="cm"/>
      <inkml:brushProperty name="height" value="0.08571" units="cm"/>
    </inkml:brush>
  </inkml:definitions>
  <inkml:trace contextRef="#ctx0" brushRef="#br0">0 1492 6239,'0'10'7,"0"1"1,0 0 5,0 5 0,0 0 0,0 0 19,0 0 1,2 0 0,1 2 0,3 1 17,-3 3 1,1 8 0,-1 0-1,3 6-40,-3 0 1,5 3-1,-1 0 1,0 2 10,0 3 0,0 8 0,-3 2 0,3-3-70,2-1 0,0-2 0,3 0 1,-3 0 35,-2 1 1,6-1 0,-3-2 0,4-1 2,2-3 1,6-1 0,-1 4 0,-1-4-1,-2-2 0,3 4 0,2-4 0,0-2-13,1-3 1,2 7 0,-3-9 0,2 2-5,4 0 0,1-4 0,2-1 1,0-4 4,0-2 1,0 4 0,1-4 0,-1 0 3,0 0 0,0-2 0,2-4 0,1-1 15,3 0 0,1 5 0,-4 0 0,3-1 31,-2-2 1,-1-2 0,1 2 0,1 1 20,-1 3 0,3-1 0,0-3 0,0 1-11,1 3 0,4-1 1,-1-5-1,3 0-13,2 0 0,0 0 0,2 0 0,2 0-27,1 0 1,6-5 0,-4-2 0,1 0-27,-1 0 1,4-4 0,-6 4 0,1 0-24,1 0 1,-3 0 0,5 3 0,-2-3 36,-4-2 0,6 0 1,1-3-1,0 1-4,1-1 1,0-2 0,5-2 0,0 0 31,0 0 1,0 0-1,2 0 1,0 0-8,-2 0 1,9 0 0,-8 1 0,1 3-5,-1 1 1,0 1 0,1-6 0,-1 0-4,0 0 0,8 0 0,-9 0 0,2 0 12,0 0 1,-2 1 0,0 3 0,-2 1 6,-3-1 1,7-2-1,-4-2 1,1 0-9,-1 0 1,4 0 0,-7 0 0,3 0-51,2 0 0,-1 5 1,-3 0-1,-3 1-30,-2 1 0,3-4 1,-7 8-1,-3 0 15,-1-2 1,1 5-1,-9-5 1,0 2 46,0-1 0,4 1 1,-6 3-1,-1-1 1,-2-3 1,-2 1-1,0 5 1,0 0 28,0 0 1,0 0 0,0 0-1,0-1 45,1-5 0,4 4 0,0-3 0,1 3-36,1 2 1,0 0 0,6-1-1,-3-3 8,3-1 0,-4-6 1,2 6-1,1 0-1,3-2 1,-1 3-1,-2-5 1,-1 0 7,2 0 1,1 4 0,2-4 0,0 0-27,0 0 1,1 4-1,-1-4 1,-2 0 11,-3 1 0,7 2 1,-6-3-1,1 0-44,1 1 0,-1 2 1,-1-3-1,-3 1-10,-2-1 0,6 0 0,-4-4 0,0 4-22,-4 2 0,2-5 0,1 3 0,-1-2 33,0 1 1,4-1 0,-6-3 0,1 1 38,1 3 0,-5 1 1,5-3-1,-2 1 2,1-2 0,4 5 0,-4-3 1,-1 0-26,2 2 0,-5-3 1,4 7-1,-4-1-42,-2-1 1,3 5-1,-1-5 1,-4 2-16,1 0 1,-1-1-1,2 5 1,0-3 33,0-1 1,0-2 0,0 3 0,0-1 5,1 1 1,4-3-1,2 0 1,2-2 7,4-3 1,-3 3 0,3-2-1,1-1-46,-1-2 1,-1 3-1,4 0 1,1-1 6,-1-2 1,-6 3 0,-1 2 0,0 0 11,0 0 1,-3 4 0,5-5 0,-1-1 39,-1 2 1,6-3-1,-5 4 1,5 0 25,1-5 1,0 4 0,0-1 0,0-3-43,0-1 0,7-2 0,2 0 0,0 0-6,-3 0 1,1 0 0,0 2 0,2 1 20,4 3 1,-4-1 0,0-5 0,0 0 65,0 0 0,2 0 1,5 0-1,0 0-14,0 0 0,0 0 0,1 0 0,-1 0-27,0 0 1,0 0-1,0 0 1,0 0-21,0 0 0,1 0 0,-1 0 0,-2 0-75,-3 0 1,3 0-1,-3 0 1,2 0-51,-3 0 1,3 0-1,-8 0 1,-1 0 96,-2 0 1,3 0-1,1 0 1,-2 0-24,-3 0 0,5 0 0,-2 0 0,-4 0 58,-4 0 0,-3-5 0,4-1 1,-4 3-43,-2 1 0,4-3 1,-4-1-1,0 3 55,0 1 1,-1-3-1,-4-3 1,1 1 70,3 0 0,4 0 1,-2 4-1,-1-3-9,0 3 1,5-5 0,-1 1 0,4 0-40,1 0 1,0-4 0,0 4 0,0-2-25,0-3 1,0 5 0,2 0 0,2 1 11,1 1 1,1-6-1,-6 4 1,0 0-54,0 0 1,-2-4-1,-1 4 1,-2-2 25,1-3 0,1 3 0,-1-2 0,-3-1-132,-2-3 1,1-1 0,-5 0 0,3 0 68,-3 0 1,1 0 0,0 0 0,1 0 51,-1 0 1,-3 0-1,0 0 1,-1 0-1,0 0 1,5 0 0,0 0 0,-1 2-9,-2 3 0,-2-3 1,0 3-1,2-3-3,3-2 1,-3-6 0,5 1 0,-1 1 40,-1 3 0,8 0 1,-4 1-1,2 0-23,-1 0 0,1 0 1,5 0-1,0 0-19,0 0 0,6 0 0,1 2 1,0 1-15,1 3 0,-1 1 0,-4-4 0,5 5 19,1 0 0,1-2 0,7 3 0,-1-1 13,0 1 1,0 0-1,0 4 1,0-3 3,0 3 1,6-4 0,1 1 0,1 3-4,-1 1 1,5 0 0,-3-1-1,0-3 5,-3 3 1,1 1-1,1 2 1,-3 0-47,-3 0 1,2 0-1,-10 0 1,5 0 21,1 0 1,0 0 0,0-2 0,-1-1 2,-5-3 1,5 1-1,-6 5 1,2 0 7,-1 0 1,-4-6 0,3-1 0,-2 0 18,-3 0 0,-2 0 0,-2 3 0,0-3 15,0-2 0,0 0 0,0-3 0,-2 1-13,-3-1 1,2-2 0,-6-4 0,0-2-7,0-1 0,4-1 0,-4 5 1,0-3-51,1-1 0,-3-3 1,-5 5-1,0-4 30,0-2 0,0 3 1,0-3-1,1 0-21,-1 1 0,0-3 0,-2-5 0,-2 0 33,-1 0 1,-5 0-1,3-1 1,-2 1 20,-4 0 0,-1-5 0,-2-1 0,0 1-16,0-2 1,-2 0-1,-1-6 1,-2 4 7,1 2 1,-5-4-1,0 4 1,-1 0-11,-1 0 1,6-4-1,-4 5 1,0 1-9,0-2 1,4 0-1,-6-4 1,0 4-13,3-1 1,-5 5 0,6-8-1,-2 0 0,-3 2 1,3-5-1,0 5 1,0-2 4,0 0 0,-1 6 0,-5-4 0,3 2-9,1 3 0,1 2 0,-8 1 0,-3-3-12,-6-2 1,-3 1 0,-2 3-1,-2-1-15,-4-3 1,5 1 0,-7 5 0,3-2-6,0-4 1,-1 6 0,6-3-1,0 3 18,0-2 1,-5-2 0,1 4 0,4 0 16,4 0 0,1 0 0,-5 0 0,-2 0 17,-3 0 1,3 0-1,-3-2 1,3-2-6,2-1 0,-2-1 0,-2 4 1,-1-1-10,1-3 1,-3 1 0,2 5-1,-1 0 3,-1 0 0,5 0 0,-3 0 0,1 0 12,-1-1 1,3 3 0,-3 2 0,3 1 12,2-2 1,0 4-1,-2 1 1,-1-1-22,-3 0 0,-1 3 1,2-3-1,-6 2-44,-3 4 1,-2 1 0,-1 2-1,0 0-15,-5 0 1,-1 1 0,-6 3 0,4 1 28,2-1 1,-4 3 0,6 0 0,0 2-9,-3 3 0,7-3 1,-5 2-1,3-1 102,-3-1 1,4 6 0,-5-5-1,2 4-59,-1 2 1,-6-5 0,1 0-1,-3 1-3,-2 2 0,-6 2 0,1 0 1,-1 0-18,-1 0 0,0 0 0,-6 0 0,2 0-12,-1 0 0,3 0 0,-2 0 0,0 0 14,2 0 1,-5 0-1,3 0 1,-2 0-1,3 0 0,-3 0 0,6 0 0,0 0 14,-1 0 1,-2 0 0,4 0-1,1 0-36,-3 0 1,5 0-1,-6 0 1,1 0 19,5 0 0,-4 2 0,-1 2 0,1 1 7,0-1 1,-4-3-1,4-1 1,0 2 5,-1 4 1,-4-5-1,3 6 1,-2-1 0,0-1 0,2 6 1,-3-4-1,1 2 1,-2 3 1,4-5-1,0 1 1,0-1-4,0 3 0,0-2 0,-3-1 0,1-2-3,-2 0 0,-5 2 0,-1-3 0,1 1 0,-2-1 0,-2 3 0,1-2 0,-2 1 5,3 1 0,-7-4 0,9 6 0,-1-2 10,1-3 0,-7 3 0,8-1 0,-2-1-12,-5 2 0,7-5 0,-5 5 0,4-2-5,2 1 1,-2 4 0,-2-3 0,-1 1 1,1-1 0,-1 3 0,1-3 0,2 2-2,-2 4 0,-1-4 1,1 0-1,-1 0 3,1-1 0,-5 1 0,0 4 0,0-4 0,3-2 0,4 4 0,2-4 0,0 0 0,0 0 0,0 0 0,1-3 0,3 1 0,1-1 0,6-1 0,-6 1 0,0 1 0,2-1 0,-4 3 0,6-2 0,0-1 0,0-3 0,0 5 0,3-1 0,-2-1 0,3-3 0,-4 5 0,1-1 0,2-1 0,2-2 0,-3-2 0,0 0 0,1 0 0,2 0 0,2 0 0,0 0 0,0 0 2,0 0 1,5 0 0,0 0-1,0 0 8,2 0 0,-3 5 0,5 0 1,-1-1-3,1-2 0,0-2 0,3 0 0,-1 1-9,1 5 1,-3-5 0,0 5 0,0-3 1,0 3 0,1-5 1,4 5-1,-1-4-3,-3-2 0,1 1 1,3 3-1,0 1 14,2-1 0,-7 3 0,10 0 0,1 0 1,-2 0 1,-1 4 0,1-4 0,1 0-9,3 0 1,-1 6 0,-3-2-1,1 1-18,2-1 0,1 1 0,-6-5 1,1 2-1,5 4 1,-5-4-1,5 0 1,-5-1 7,-1 1 1,0 0-1,0 4 1,0-4 18,0-2 0,-5 5 0,-1-3 1,3 2-13,1 0 1,3-3-1,3 5 1,1-2-14,-1 1 1,3 1 0,-2-1-1,-2-1-46,-1 1 1,0-3 0,1 0 0,3 0 26,-3 0 0,-6 0 1,-3 3-1,2-3 46,3-2 0,-5 0 1,1-3-1,1 3-23,2 2 0,-3-5 1,-1 3-1,3-2 39,1 0 1,-3 6-1,-1-6 1,3 1-13,1 1 1,2-4-1,-2 6 1,-2-2-20,-1-3 0,-1-2 0,4 0 1,-1 1 1,-3 2 1,-4 1-1,4-6 1,1 0-16,-2 0 1,3 5 0,-5 1 0,0-3 9,0-1 0,4-2 1,-4 0-1,1 0 2,5 0 0,-1 0 0,1 0 0,-3 0 0,2 0 0,3-2 0,-1-1 0,-2-3 0,-1 3 0,-2 1 0,3 2 0,-2 0 7,3 0 0,-4 0 1,-1 0-1,-1 0 29,-3 0 0,5 0 0,0 0 0,-1 0-14,-2 0 1,-5 0-1,-1 0 1,2 0-17,3 0 1,-9 0-1,2 0 1,-3 0-12,-2 0 1,-6 5-1,2 2 1,-3 2 6,-2 4 1,-7-4-1,-4 1 1,-4 5-28,-1 4 0,-5-1 0,-3 5 0,-1 0-22,-3 4 0,42-13 1,0 1-1,-2 0 0,-1 0 1,-1 0-1,-1 0-265,-1 1 1,-2 2-1,-4 3 1,-1 1 311,-1-1 0,0 0 0,-2 4 0,-2 0 0,-2 1 0,-2 0 0,-1 0 0,-2 0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42.393"/>
    </inkml:context>
    <inkml:brush xml:id="br0">
      <inkml:brushProperty name="width" value="0.08571" units="cm"/>
      <inkml:brushProperty name="height" value="0.08571" units="cm"/>
      <inkml:brushProperty name="color" value="#E71224"/>
    </inkml:brush>
  </inkml:definitions>
  <inkml:trace contextRef="#ctx0" brushRef="#br0">0 53 6703,'8'-9'214,"-6"-1"113,4 4 174,-4 4-265,-2-13-170,0 13-16,0-6 1,0 10-12,0 4 1,0-2 0,0 7 1,0 3 1,0-5-1,1 1 1,3 0 11,2 0 1,0 1 0,-6 7-14,0-1 0,0-5 0,0-1 1,0 3-33,0 2 0,0-5 1,0 1-1,0 1-30,0 3 1,0-4 0,0-1 20,0 3 0,0-4 0,2-1 1,2 1 36,2 0 0,-1-5 102,-5 7 46,0 0-73,8 5 0,-4-7-28,8-4 1,-6-4 0,5-2-41,3 0 0,-4 0 0,1 0-45,3 0 1,1 0 0,3 0 20,-1 0 0,1 0 1,-1 0-32,1 0 0,-1 0 0,1 0 0,-1 0-165,0 0 0,1 0 0,-1 0-43,1 0 1,-7 0-1,1 0-876,2 0-133,-7 0 1229,1 0 0,-8-8 0,0-2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42.654"/>
    </inkml:context>
    <inkml:brush xml:id="br0">
      <inkml:brushProperty name="width" value="0.08571" units="cm"/>
      <inkml:brushProperty name="height" value="0.08571" units="cm"/>
      <inkml:brushProperty name="color" value="#E71224"/>
    </inkml:brush>
  </inkml:definitions>
  <inkml:trace contextRef="#ctx0" brushRef="#br0">1 35 8003,'2'-10'-33,"2"3"350,2-1-245,-1 6 0,3-6 1,4 8-50,3 0 0,-3 0 0,0 0-200,1 0 1,3 6-1,1 0-268,1-2 0,-1-2 0,1-2 445,-1 0 0,0-8 0,1-2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42.897"/>
    </inkml:context>
    <inkml:brush xml:id="br0">
      <inkml:brushProperty name="width" value="0.08571" units="cm"/>
      <inkml:brushProperty name="height" value="0.08571" units="cm"/>
      <inkml:brushProperty name="color" value="#E71224"/>
    </inkml:brush>
  </inkml:definitions>
  <inkml:trace contextRef="#ctx0" brushRef="#br0">18 70 8003,'-6'-12'0,"0"1"67,0 7 0,6-6 0,2 6 226,4-2 0,-2 1 0,7 5-421,3 0-42,2-8 156,1 6-523,0-6 335,1 8 134,-1 0 0,1 0-341,-1 0 1,1 0 49,-1 0 359,8 0 0,3 0 0,7 0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43.207"/>
    </inkml:context>
    <inkml:brush xml:id="br0">
      <inkml:brushProperty name="width" value="0.08571" units="cm"/>
      <inkml:brushProperty name="height" value="0.08571" units="cm"/>
      <inkml:brushProperty name="color" value="#E71224"/>
    </inkml:brush>
  </inkml:definitions>
  <inkml:trace contextRef="#ctx0" brushRef="#br0">1 0 8003,'11'0'-45,"1"0"1,0 0 267,5 0 1,-5 0 0,-2 2 0,-1 2 324,1 2-673,2 7 153,5-3 0,-7 0 200,5 5-380,-5-13 150,7 14-46,1-6 0,-1 5-82,1-3 53,-1 3 150,9-5-389,-15 0 180,20 5-55,-19-5 22,13 0-41,-15 5 165,5-13 44,-5 14-528,7-14 237,1 13 1,-8-13 135,5 6-401,-5-1 557,0-5 0,5 6 0,-5-8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43.487"/>
    </inkml:context>
    <inkml:brush xml:id="br0">
      <inkml:brushProperty name="width" value="0.08571" units="cm"/>
      <inkml:brushProperty name="height" value="0.08571" units="cm"/>
      <inkml:brushProperty name="color" value="#E71224"/>
    </inkml:brush>
  </inkml:definitions>
  <inkml:trace contextRef="#ctx0" brushRef="#br0">297 18 7875,'-17'-10'164,"-1"2"-67,1 8 1,5 0 0,3 2 67,1 4 1,-4-2-1,5 8 1,-3 1 383,-4 3-713,6 1 162,-7 1 1,5-1 14,1 1 0,-5-1 0,6 2-158,-2 5 0,1-5 0,-5 4 1,3-3-1,-1-3-907,2 1 862,2-1 70,1 1 0,5-7 120,-4 1 0,-4 0 0,1 5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44.157"/>
    </inkml:context>
    <inkml:brush xml:id="br0">
      <inkml:brushProperty name="width" value="0.08571" units="cm"/>
      <inkml:brushProperty name="height" value="0.08571" units="cm"/>
      <inkml:brushProperty name="color" value="#E71224"/>
    </inkml:brush>
  </inkml:definitions>
  <inkml:trace contextRef="#ctx0" brushRef="#br0">350 53 7451,'0'-12'-76,"0"0"1,0 7 158,0-7 1,-8 8-22,-4-2-4,5 4-9,-9 2 0,6 0 1,-7 0-1,-1 0 0,1 0-11,-1 0 1,1 0 0,-2 2 0,-3 4-25,-1 6 1,0-3 0,5 3 41,1 2-4,-1 1-17,1 3 0,-1-1-8,1 0 1,7 1-43,4-1 28,4-7 1,2 6-1,0-5 1,0 5 0,0 1-2,0 1 0,8-7 1,4-1-19,3-2 1,3 0 0,-1-5-1,1 3-6,-1-2 1,8-2-134,5-2 142,-5-8 4,0-1 2,-8-1-8,-7-6 1,6 13-7,-5-9-3,-3 0 7,8-5 0,-9-1 79,5 1-79,-4 7 1,-2-5 0,-1 3 0,-1-4 0,0-1-51,2 0 56,-4 7 1,6-6-6,-8 5 194,0 3-50,0 0 0,0 10-80,0 4 0,0-2 0,0 7-31,0 3 1,0 2-1,0 1-219,0 0 218,0 1-296,0-8 0,7 5 0,5-3-26,4 3 0,1 1 0,1-4 0,-1-7 296,1-3 0,-1-2 0,0 0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44.925"/>
    </inkml:context>
    <inkml:brush xml:id="br0">
      <inkml:brushProperty name="width" value="0.08571" units="cm"/>
      <inkml:brushProperty name="height" value="0.08571" units="cm"/>
      <inkml:brushProperty name="color" value="#E71224"/>
    </inkml:brush>
  </inkml:definitions>
  <inkml:trace contextRef="#ctx0" brushRef="#br0">1 53 7908,'0'-10'-976,"0"2"1055,0 8-1,0-8 211,0 6 32,0-5-187,0 7 415,0 0-552,0 7 1,2 1-1,2 6 1,3-3 55,3 3-157,-6-6 91,4 7 1,-3-5 0,3 7 27,2 1 22,-6-1-26,4-7 31,-1 6-205,-5-14 0,6 5 150,-8 1-174,0-6 173,0 6-13,0-8 0,0 2-69,0 3 142,0-3-56,0 6 0,0-10 0,0-4-13,0-5 59,0 3-51,0-7 14,0 5 0,0-2-4,0 1-4,8-1 15,-6 2 1,7-5 0,-3 3-10,-4 4 126,14-7-122,-14 13 0,5-14 0,1 14 69,2-5 0,2 1-57,-1 0-3,-7 0 1,12 6 1,-7-6 23,9 0 26,-1 1-40,-7 5 15,5 0-14,-5 0-72,8 0 74,-9 0-3,7 0-77,-14 0 59,13 7 1,-11-3 0,6 8 0,-2 1 0,-4 3-23,-3 1 1,-1 1-1,0-1-30,0 1 1,0-1-29,0 1 0,0-1 57,-7 1-9,5-9 6,-6 7 7,8-14 22,-8 6-17,6-8 15,-5 0 1,5 0-23,-4 0-1,4-8 1,-6 4 0,8-8-44,0-1 5,0-3 1,0-1 0,2-1 74,4 1-45,-4-1 11,6 1 0,-7 1 85,5 5-89,-4-5 1,14 14 37,-14-13 1,11 11 0,-5-6-44,2 2 25,-6-5-10,11 11 28,-5-6 21,0 8 113,5 0 0,-5 0 107,7 0-242,1 0 28,-1 0-20,-7 0 1,3 8 0,-5 2 0,0 1 0,0 1 38,-4 1-22,-2 3-141,5 1 0,-5 1 1,4-1-1,-4 1-282,-2-1 0,0 1 0,0-1-287,0 1 668,0-9 0,0 7 0,0-6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45.229"/>
    </inkml:context>
    <inkml:brush xml:id="br0">
      <inkml:brushProperty name="width" value="0.08571" units="cm"/>
      <inkml:brushProperty name="height" value="0.08571" units="cm"/>
      <inkml:brushProperty name="color" value="#E71224"/>
    </inkml:brush>
  </inkml:definitions>
  <inkml:trace contextRef="#ctx0" brushRef="#br0">0 18 7908,'0'-10'47,"0"3"1,0 20 70,0 5-5,0 3-23,0-4-1,0 1-216,0-1 145,0 9 1,2-5 0,2 6 0,2-2-16,-2-3 0,-2 3 1,-2-2-1,0 0-92,0 3 1,0-7 0,0 4 0,0-3-111,0-3 0,0 1 0,0-1-384,0 1 583,0-1 0,0 1 0,0-1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45.603"/>
    </inkml:context>
    <inkml:brush xml:id="br0">
      <inkml:brushProperty name="width" value="0.08571" units="cm"/>
      <inkml:brushProperty name="height" value="0.08571" units="cm"/>
      <inkml:brushProperty name="color" value="#E71224"/>
    </inkml:brush>
  </inkml:definitions>
  <inkml:trace contextRef="#ctx0" brushRef="#br0">1 140 7908,'11'-18'-24,"1"1"1,2-1 0,1 3 0,3 1 67,-1 3 1,1 5 0,1-4 24,4 2 1,-3-3-8,3 5 1,-2 0-1,1 6 1,1 0-1,-2 0 86,-1 0 0,-1 0 0,1 2 0,-1 2-250,-4 2 1,-1 5-1,2-3-93,-5 2 0,3 2-1,-8 5 0,-1 0 0,-5 1 127,0-1 1,0 1 0,-2-3 44,-3-3 0,-5 2 0,-8-7-4,1 3 0,-6 0 0,-1 1 1,3-3 61,2 0 1,1-6-1,1 4 1,-1-2-107,1 1 0,-1-3 0,1 4 1,-1-4-328,1-2 1,0 0 398,-1 0 0,1 0 0,-1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4:01.671"/>
    </inkml:context>
    <inkml:brush xml:id="br0">
      <inkml:brushProperty name="width" value="0.08571" units="cm"/>
      <inkml:brushProperty name="height" value="0.08571" units="cm"/>
    </inkml:brush>
  </inkml:definitions>
  <inkml:trace contextRef="#ctx0" brushRef="#br0">0 1 7098,'16'0'0,"-1"2"-174,-5 3 0,5-3 1,-7 5 259,1 0 0,6-3 0,-5 6 20,5 3 1,1-4 0,0 1 0,-2 3-47,-3 1 1,3-3 0,-3-1 0,3 3 9,2 1 1,0 2-1,0 0 1,0 0 4,0 0 0,-5 6 0,-1-1 0,1-1-47,-2-2 0,3-2 0,-6 0 0,-1 0-60,2 0 1,-5 0 0,3 0-1,-3 0 1,-2 0 1,0 0-1,0 0 1,0 0-32,0 0 1,0-5 0,0-1 0,0 3-22,0 1 1,-2 2 77,-3 0 0,1 0 1,-6-2 48,-3-3 1,4 3-1,-1-5 23,-3 0 0,4 4 0,-1-8-42,-3-1 0,4 3 0,-1-2-78,-3-1 1,4 3 0,-2-2-203,-1-1 1,3-1-1,-2 1 255,-1 1 0,-2 0 0,-2-5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46.017"/>
    </inkml:context>
    <inkml:brush xml:id="br0">
      <inkml:brushProperty name="width" value="0.08571" units="cm"/>
      <inkml:brushProperty name="height" value="0.08571" units="cm"/>
      <inkml:brushProperty name="color" value="#E71224"/>
    </inkml:brush>
  </inkml:definitions>
  <inkml:trace contextRef="#ctx0" brushRef="#br0">1 18 7820,'0'-10'38,"0"3"1,0 8 67,0 5 0,0 4 0,2 7 0,1 1-16,3-1 1,0 3 0,-4 1 0,2 2-37,2-1 0,0 5 0,-5 0 0,3 2-14,2 0 1,0-5 0,-4 5-1,2 0-13,2-2 0,-1 4 0,-3-8 1,2 1-32,2 1 0,0-6 0,-4 5 0,2-5-107,2-2 0,-1 1 0,-5-1-498,0 1 1,0-7-755,0 1 1363,0 0 0,0-3 0,0-1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46.642"/>
    </inkml:context>
    <inkml:brush xml:id="br0">
      <inkml:brushProperty name="width" value="0.08571" units="cm"/>
      <inkml:brushProperty name="height" value="0.08571" units="cm"/>
      <inkml:brushProperty name="color" value="#E71224"/>
    </inkml:brush>
  </inkml:definitions>
  <inkml:trace contextRef="#ctx0" brushRef="#br0">52 123 7281,'18'0'0,"-1"0"-245,1 0 330,-8 0 0,3-2 0,-5-2-23,2-2 0,-5 0-60,7 6 0,-6-6 0,4-1-28,-3-3 0,-1 4 1,-4-4 18,4 3 0,-4-1-14,4 2 0,-6-4 32,-6-7 0,2 7-31,-8 4 0,6 4 1,-5 2 14,-3 0 0,-1 0 0,-3 0 35,1 0 0,5 0 1,1 2-4,-3 4 0,4-2 1,1 8-9,1 1 1,-4-3 0,6 2-7,2 1 0,-3 3 0,1 1 0,2 1 8,2-1 1,2 0-1,0 1 45,0-1 0,0-5 1,0 0-20,0 1 0,0 3 0,2-1 16,4-3 1,-2-2 0,7-6 25,3 1 0,-4 3 1,1-4 4,3 2 1,-4 0-1,-1-4-21,-1 3 1,6-3-18,-3 4 0,-1-4 18,2-2 0,-7 0-828,7 0 96,-8 0 0,4-2-385,-8-4 1043,0 4 0,0-13 0,0 5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46.911"/>
    </inkml:context>
    <inkml:brush xml:id="br0">
      <inkml:brushProperty name="width" value="0.08571" units="cm"/>
      <inkml:brushProperty name="height" value="0.08571" units="cm"/>
      <inkml:brushProperty name="color" value="#E71224"/>
    </inkml:brush>
  </inkml:definitions>
  <inkml:trace contextRef="#ctx0" brushRef="#br0">0 1 6350,'0'17'0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47.080"/>
    </inkml:context>
    <inkml:brush xml:id="br0">
      <inkml:brushProperty name="width" value="0.08571" units="cm"/>
      <inkml:brushProperty name="height" value="0.08571" units="cm"/>
      <inkml:brushProperty name="color" value="#E71224"/>
    </inkml:brush>
  </inkml:definitions>
  <inkml:trace contextRef="#ctx0" brushRef="#br0">1 18 6322,'10'-8'0,"-3"-1"0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47.220"/>
    </inkml:context>
    <inkml:brush xml:id="br0">
      <inkml:brushProperty name="width" value="0.08571" units="cm"/>
      <inkml:brushProperty name="height" value="0.08571" units="cm"/>
      <inkml:brushProperty name="color" value="#E71224"/>
    </inkml:brush>
  </inkml:definitions>
  <inkml:trace contextRef="#ctx0" brushRef="#br0">1 1 7053,'17'0'11,"1"0"1,-1 0 0,1 0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48.596"/>
    </inkml:context>
    <inkml:brush xml:id="br0">
      <inkml:brushProperty name="width" value="0.08571" units="cm"/>
      <inkml:brushProperty name="height" value="0.08571" units="cm"/>
      <inkml:brushProperty name="color" value="#E71224"/>
    </inkml:brush>
  </inkml:definitions>
  <inkml:trace contextRef="#ctx0" brushRef="#br0">1 141 6543,'10'0'341,"-3"0"-259,-7 0 0,2 0-53,4 0 0,-2 0-38,8 0 1,-1 0 0,7 0-1,-1 0 22,1 0 0,-1 0 1,1 0-1,1 0 10,4 0 1,-3 0 0,5 0 0,-2 0 9,0 0 0,7 0 1,-5 0-1,2 0-13,4 0 0,-4 0 1,2 0-1,0 0-22,-1 0 0,3 0 0,-8 0 0,0 0 6,2 0 0,1 0 0,5 0 0,-2 0-9,2 0 0,-4 0 0,2 0 1,2-2-3,2-4 0,2 4 0,0-4 0,0 4 5,0 2 1,6 0 0,-1 0 0,-1 0 0,-2 0 1,-4 0 0,-2 0 0,-2 0 2,2 0 1,-4 0-1,2 0 1,1-2 12,-3-4 1,4 4 0,-6-3-1,2 3 3,4 2 1,-4-2 0,1-2-1,-1-2-9,0 2 0,-6 2 0,4 0 1,-1-2-10,-1-1 1,6-1-1,-4 6 1,1-2 0,-1-4 1,4 4 0,-4-4-1,0 4-7,1 2 1,3 0 0,-4-2 0,0-1 34,0-3 1,5 0-1,-5 6 1,0 0-3,0 0 0,4 0 0,-5 0 0,-3 0-13,-2 0 1,1-6 0,1 0 0,2 2 7,-1 2 0,-3 2 1,1-2-1,1-1-2,2-3 1,0 0 0,-5 6 0,1 0-20,5 0 1,-5 0-1,4 0 1,-3 0-5,-3 0 0,6 0 0,1 0 0,-3 0 0,-2 0 1,5 0-1,-1 0 1,0 0-2,3 0 1,-7 0-1,6 0 1,-2 0 8,1 0 1,5 0 0,-6 0 0,0 0 32,3 0 1,-1 0 0,6 0-1,-4 0 8,-2 0 0,4 0 0,-5 0 0,-1 0-10,2 0 1,-5 0 0,3 0-1,-2 0-12,3 0 1,-5 0-1,4 0 1,-3 0 16,-3 0 0,1 0 0,-1 0 17,1 0 0,1 0 1,4 0-4,6 0 0,-3 0 0,-3 0 1,-4 0-1,-1 0 1,5 0 0,0 0-1,-1 0-10,-3 0 0,-2 0-673,1 0-628,-1 0 1256,-7 0 0,-10 8 0,-10 1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49.683"/>
    </inkml:context>
    <inkml:brush xml:id="br0">
      <inkml:brushProperty name="width" value="0.08571" units="cm"/>
      <inkml:brushProperty name="height" value="0.08571" units="cm"/>
      <inkml:brushProperty name="color" value="#E71224"/>
    </inkml:brush>
  </inkml:definitions>
  <inkml:trace contextRef="#ctx0" brushRef="#br0">402 70 7613,'2'-9'-917,"4"3"997,-4 4 0,8-4 45,-4 0 1,-4-1-13,3 1-122,-3 4 1,-2-8 41,0 4-194,0 4 177,-7-5 0,3 7 1,-8 0-1,-2 0-24,-1 0 1,-3 0 0,1 0 0,0 0 39,-1 0 1,1 2-1,-1 1 1,-1 5-12,-5 2 0,5-4 0,-4 3 1,3 1-3,3 0 0,-6 1 0,-1 5 0,3-2 2,2-3 1,3 1 0,2 5-8,3 1 1,7-1-1,-4 1 1,2-1 33,1 1 0,-1-7 1,6 1-1,2 2 1,2 1 70,1 3 0,9-7 0,-4 1 0,1-1-7,1-1 1,0 4 0,5-8-1,0-1-26,1 3 1,5-6 0,1 4 98,-3-4-248,6-2 135,-8 0 23,14 0-318,-13 0 158,5 0-15,-7 0 120,7 0-573,-6 0 255,6 0 139,-7 0-583,-1 0 339,1 0 122,-1 0 0,1-8 261,-1 6 0,1-13 0,-1 5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50.151"/>
    </inkml:context>
    <inkml:brush xml:id="br0">
      <inkml:brushProperty name="width" value="0.08571" units="cm"/>
      <inkml:brushProperty name="height" value="0.08571" units="cm"/>
      <inkml:brushProperty name="color" value="#E71224"/>
    </inkml:brush>
  </inkml:definitions>
  <inkml:trace contextRef="#ctx0" brushRef="#br0">192 18 6592,'10'0'-32,"-4"0"1,-12 0 0,-6 0 323,-3 0 0,-3 0 1,1 0-278,0 0 1,1 2-1,2 2 1,5 3 63,1 3 1,-4-4 0,5 4-37,-3-3 1,6 7 43,-2-2-35,-4-5 0,8 9-17,-3-4 1,1-3 0,0 3-1,-2 2-67,2 1 0,2-3 0,4-1 61,4 3 1,4 0-1,7-3 1,1-3 90,-1 0-128,8-6 40,-5 5-4,13-7 10,-14 0-8,14 0 1,-6 0-3,0 0 1,5-5-234,-9-1 235,0-8-14,2 4-97,-5 1 92,5-7 4,-8 7-16,-7-9-41,6 1 38,-14-9-6,5 15 1,-7-18-8,0 11 7,0-3 0,-2 5 0,-3 3 0,-9 3 1,-5 2-1,-5 4-185,3 2 1,-6 2 0,0 0-1,-2 0-255,-1 0 360,9 0-225,-4 0 136,7 8 0,1-4 179,-1 8 0,9-8 0,-7 11 0,14-5 0,-5 7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50.704"/>
    </inkml:context>
    <inkml:brush xml:id="br0">
      <inkml:brushProperty name="width" value="0.08571" units="cm"/>
      <inkml:brushProperty name="height" value="0.08571" units="cm"/>
      <inkml:brushProperty name="color" value="#E71224"/>
    </inkml:brush>
  </inkml:definitions>
  <inkml:trace contextRef="#ctx0" brushRef="#br0">0 36 7803,'6'12'152,"0"-1"-51,0 1 25,-6-2-290,7 5 277,-5-5-23,6-1 0,0 7-205,-6-6 71,6-1 1,-8 7-93,0-4 166,0-5 0,5 9 16,1-5-222,0-3-92,-6 0 244,0 0-50,0-6 95,0 5-47,0-7-101,0 0 0,0-7 78,0-5 47,0-3 1,0 3-1,0 0 34,0-1-54,0-3 0,0-1 78,0-1 0,6 1-83,0-1 8,7 9 85,-11-7-76,14 14 0,-14-13 16,13 13 0,-5-14 1,7 14 13,1-4 3,-1-3-19,1 7 0,-1-6 139,1 8-7,-1 0-124,1 0 0,-7 0 257,1 0-238,0 0 15,5 8 55,1 1-43,-1 9-56,-7-8 0,3 5 14,-7-3 35,8-4-6,-12 7-155,5-5 1,-7 7 0,0 1-53,0-1 0,0 1 0,0-1-172,0 1 1,0-7-1,0 1 334,0 1 0,0-5 0,0 0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51.297"/>
    </inkml:context>
    <inkml:brush xml:id="br0">
      <inkml:brushProperty name="width" value="0.08571" units="cm"/>
      <inkml:brushProperty name="height" value="0.08571" units="cm"/>
      <inkml:brushProperty name="color" value="#E71224"/>
    </inkml:brush>
  </inkml:definitions>
  <inkml:trace contextRef="#ctx0" brushRef="#br0">298 53 7032,'-6'-12'0,"-2"3"-735,-2 1 836,7 2 1,-7 6-1,4 0 132,-6 0 0,3-6 0,-3 0-187,-2 2 0,-1 3 0,-3 1-28,1 0 1,0 5 0,-1 1 21,1-2-65,-1-2 62,1 6 7,-1-6-29,8 13-70,-5-13 71,13 14 13,-13-14-125,13 13 123,-6-13 1,8 14-6,0-5 0,2-1 1,4 0-17,5-3 1,5-1 0,1-6 0,1 0 29,-1 0 0,1 0 0,-1 0 66,1 0-34,-1 0 0,0 0 1,1 0 0,-1 0 0,1 0 0,-1 2-20,1 4 1,-7-4 0,1 4-53,2-4 1,1 5-67,3 5 1,-9-2-1,-1 0-130,0-3 0,-6 7 116,4-2 0,-6 3 6,-6 3 1,-4-3 0,-5-1 123,3-3 0,-4-7 0,5 2 12,-5-4 0,5-2 0,-1 0 0,-2 2-18,-1 4 1,3-4-1,1 3 1,-3-3-12,-2-2 1,-1 0 0,0-2-16,-1-3 1,6 3-1,1-4-193,-3 4 1,4-4-216,-1 0 1,7-1 146,-2 1 246,4 4 0,10-14 0,2 7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4:02.318"/>
    </inkml:context>
    <inkml:brush xml:id="br0">
      <inkml:brushProperty name="width" value="0.08571" units="cm"/>
      <inkml:brushProperty name="height" value="0.08571" units="cm"/>
    </inkml:brush>
  </inkml:definitions>
  <inkml:trace contextRef="#ctx0" brushRef="#br0">0 0 7437,'2'9'-372,"3"-4"646,-3-3-97,5-2 0,0 0-129,4 0 0,-2 0-157,2 0 0,-6 0-681,6 0 641,-8 0 0,6 0 149,-4 0 0,4 7 0,7 2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51.604"/>
    </inkml:context>
    <inkml:brush xml:id="br0">
      <inkml:brushProperty name="width" value="0.08571" units="cm"/>
      <inkml:brushProperty name="height" value="0.08571" units="cm"/>
      <inkml:brushProperty name="color" value="#E71224"/>
    </inkml:brush>
  </inkml:definitions>
  <inkml:trace contextRef="#ctx0" brushRef="#br0">1 0 7471,'9'0'395,"1"6"1,-6 2-346,2 2 0,0-5 1,-4 5-1,1 0-73,3-1 0,0-3 0,-4 6 31,4 2 1,-4 1-134,4 3 0,-4-1 125,-2 0 0,7-7 0,3-2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51.792"/>
    </inkml:context>
    <inkml:brush xml:id="br0">
      <inkml:brushProperty name="width" value="0.08571" units="cm"/>
      <inkml:brushProperty name="height" value="0.08571" units="cm"/>
      <inkml:brushProperty name="color" value="#E71224"/>
    </inkml:brush>
  </inkml:definitions>
  <inkml:trace contextRef="#ctx0" brushRef="#br0">18 8 7665,'0'-7'-342,"0"7"0,-8 7 0,-1 11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52.451"/>
    </inkml:context>
    <inkml:brush xml:id="br0">
      <inkml:brushProperty name="width" value="0.08571" units="cm"/>
      <inkml:brushProperty name="height" value="0.08571" units="cm"/>
      <inkml:brushProperty name="color" value="#E71224"/>
    </inkml:brush>
  </inkml:definitions>
  <inkml:trace contextRef="#ctx0" brushRef="#br0">451 105 7699,'6'-12'0,"-1"1"-117,-1-3 1,-4 0 0,-4 1 0,-3 3 254,-3 2 0,-2 1-72,-5 1 0,-3 4 1,-3-4-1,-6 4 1,-2 2 32,2 0 0,-10 0 0,6 2 1,0 2-27,2 2 1,8 7-1,-4-1 1,1 3-3,5 3 1,4-6 0,5-1 0,4 3-222,0 1 0,6 3 0,-1-1 138,6 1 1,7-3-1,8-1 1,-1-5-3,1-1 1,5 0 0,2-4 0,2 2-75,4-2 0,2-2 0,2-2 1,-2 0-121,-4 0 1,4 0 0,-6-2 0,3-2-137,-1-2 1,-12-8 0,3 3 343,-5-5 0,12-9 0,-7-2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52.787"/>
    </inkml:context>
    <inkml:brush xml:id="br0">
      <inkml:brushProperty name="width" value="0.08571" units="cm"/>
      <inkml:brushProperty name="height" value="0.08571" units="cm"/>
      <inkml:brushProperty name="color" value="#E71224"/>
    </inkml:brush>
  </inkml:definitions>
  <inkml:trace contextRef="#ctx0" brushRef="#br0">1 68 7884,'0'-17'-172,"0"-1"1,2 7 717,3-1-390,-3 8 0,6-2-294,-8 12 1,0 6 0,0 9 203,0 2 1,0 1 0,2-5 0,2 2 26,2 3 1,0 7 0,-6-2 0,1 4-15,5 2 1,-4 0 0,6 0 0,-2-2-48,0-4 0,-1 7 0,-3-4 0,2-1-125,2 2 0,0-2 0,-4 0 0,2-4-157,2-2 0,-1-2 0,-3-5-51,4-1 1,-4 1 0,4-1-1,-2-1 301,2-5 0,-4 5 0,5-6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53.250"/>
    </inkml:context>
    <inkml:brush xml:id="br0">
      <inkml:brushProperty name="width" value="0.08571" units="cm"/>
      <inkml:brushProperty name="height" value="0.08571" units="cm"/>
      <inkml:brushProperty name="color" value="#E71224"/>
    </inkml:brush>
  </inkml:definitions>
  <inkml:trace contextRef="#ctx0" brushRef="#br0">1 70 7576,'17'10'-400,"-7"-1"1,-2-5 698,-1 2 0,-3 0-305,8-6 1,0 6-39,5 0 0,1-3 78,-1-8 0,-2 1 1,-1-8-39,-2-2 0,-8 5 0,1-3 24,-3-1 1,-2-3-1,-2 0-18,-3 5 0,1 3 1,-8 8 63,-2 0 1,-1 0 55,-2 0 1,-1 2-37,1 4 1,1 4 0,4 7 10,7 0 1,-3-5 0,2 0 0,2 1 8,2 3 0,2 1 0,0 1-69,0-1 1,0 1-1,2-1 10,4 1 0,-2-9 1,7-1-1,3-2-416,2 0 0,3 0-20,4-6 0,2 0 0,5 0 41,-7 0 348,-4-8 0,7-2 0,1-7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53.657"/>
    </inkml:context>
    <inkml:brush xml:id="br0">
      <inkml:brushProperty name="width" value="0.08571" units="cm"/>
      <inkml:brushProperty name="height" value="0.08571" units="cm"/>
      <inkml:brushProperty name="color" value="#E71224"/>
    </inkml:brush>
  </inkml:definitions>
  <inkml:trace contextRef="#ctx0" brushRef="#br0">1 123 6973,'7'-10'-343,"3"-3"672,7 7 1,1 0-1,-1 6-175,1 0 1,-6 0-1,-1 0-162,3 0 1,1 2 0,3 2 0,-3 4 53,-3 1 1,1-3 0,-5 6-55,2 1 0,-6 3 0,2 1-110,-4 1 0,-2-7 1,0 1-9,0 2 0,0 1 18,0 3 1,0-7 40,0 1-8,-8-8 66,-2 4 0,0-16 0,5-4 161,3-3 0,2 3 1,0 0-1,0-1-78,0-3 0,5-1 0,3-1 0,0 1-15,0-1 1,5 1-1,-3-1 1,2 1 35,-1 0 1,-5 1 0,4 2 0,0 5-29,-1 1 1,-3 0-80,6 2 12,-1 4 0,7-5 0,-1 7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54.373"/>
    </inkml:context>
    <inkml:brush xml:id="br0">
      <inkml:brushProperty name="width" value="0.08571" units="cm"/>
      <inkml:brushProperty name="height" value="0.08571" units="cm"/>
      <inkml:brushProperty name="color" value="#E71224"/>
    </inkml:brush>
  </inkml:definitions>
  <inkml:trace contextRef="#ctx0" brushRef="#br0">18 1 7754,'0'17'80,"-2"-1"1,-1-3-26,-3-1 0,0-1 1,6 9-1,0 1-21,0 2 1,0 1 0,0-7 0,0 1-61,0-1 1,0 2-1,0 3 1,0 1 38,0-2 0,6-1 0,0-3-165,-3 1 1,1-3 0,0-1-166,2-2 1,2-3 0,-4 5 316,1-3 0,9-7 0,-4 4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54.971"/>
    </inkml:context>
    <inkml:brush xml:id="br0">
      <inkml:brushProperty name="width" value="0.08571" units="cm"/>
      <inkml:brushProperty name="height" value="0.08571" units="cm"/>
      <inkml:brushProperty name="color" value="#E71224"/>
    </inkml:brush>
  </inkml:definitions>
  <inkml:trace contextRef="#ctx0" brushRef="#br0">0 18 7825,'0'-9'-52,"0"1"0,0 10 0,0 4 0,0 5 145,0 5 0,0 1 0,0 1 0,0 1-77,0 5 0,0-5 0,0 4 0,2-1-27,4 1 0,-4-4 1,4 6-1,-4-1-26,-2-1 0,5 0 0,1-5 0,-2-1 34,-2 1 0,-2-1 0,2-1 0,2-3-56,2-1 0,0-6-156,-6 5 264,0-7-49,0 4 1,0-10 0,0-4-1,0-5-38,0-5 0,0-1 0,0-1-29,0 1 1,0-1-1,1 1 1,3-1 46,2 1 0,8-1 0,-5 1 0,3 1 85,0 5 1,-3-5-1,5 7 1,-2-1-31,1 4 1,3 2 0,1 0 0,1-2 79,-1 3 0,1 1 0,-1 2 0,1 0 3,-1 0 1,1 0 0,-1 0-97,0 0 1,1 0 0,-1 2 0,1 1-11,-1 3 0,-1 8 0,-3-3 0,-3 5 4,-2 1 1,0-5-1,-4 0 1,1 1-122,-1 3 0,-2 1 1,-2 1-69,0-1 0,-6 1 0,-1-3 0,-1-1-126,0-3 0,-4-5 0,5 4-229,-3-2 528,6 5 0,-4-11 0,8 6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55.454"/>
    </inkml:context>
    <inkml:brush xml:id="br0">
      <inkml:brushProperty name="width" value="0.08571" units="cm"/>
      <inkml:brushProperty name="height" value="0.08571" units="cm"/>
      <inkml:brushProperty name="color" value="#E71224"/>
    </inkml:brush>
  </inkml:definitions>
  <inkml:trace contextRef="#ctx0" brushRef="#br0">18 88 7622,'12'0'-73,"0"0"0,-1 0-14,7 0 1,-1 0 0,1 0 105,-1 0 0,-5 0 0,-1 0 35,3 0 1,-4-2-4,1-4 1,-7-4-36,2-7 1,-4 5-37,-2 1 1,-6 5 0,-2-4 0,-1 2-45,-5 4 1,4 3-1,-1 1 41,-3 0 1,-1 0 0,-3 0 0,3 1 35,3 5 1,-2-2-1,7 6 1,-1 0 77,0-1 0,-4 3 1,7 5-53,1 1 1,2-6 0,2-1 96,0 3 1,2 1 0,4 1-61,5-5 0,-1 3 0,0-6 0,-1 0 104,1-1 1,2 1-1,5-4-143,1 2 0,-1 0 1,1-6-1,-1 0-60,0 0 1,1 0 0,-1 0 0,1 0-175,-1 0 1,-5 0-280,0 0 1,-3-2-182,3-4 1,-4 2 656,-8-8 0,-8 1 0,-2-7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55.787"/>
    </inkml:context>
    <inkml:brush xml:id="br0">
      <inkml:brushProperty name="width" value="0.08571" units="cm"/>
      <inkml:brushProperty name="height" value="0.08571" units="cm"/>
      <inkml:brushProperty name="color" value="#E71224"/>
    </inkml:brush>
  </inkml:definitions>
  <inkml:trace contextRef="#ctx0" brushRef="#br0">1 35 7762,'17'0'-214,"1"0"1,-1 0 308,0 0 0,1 0 1,-1 0 70,1 0 0,-1 0 0,1 0 0,1 0 12,4 0 1,-3-6 0,5 0-1,-2 3-36,1 1 1,-1 2 0,-6-2 0,1-2-93,-1-2 1,1 0 0,-1 6-376,1 0 0,-7 0-1086,1 0 1411,-8 0 0,4 0 0,-8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4:02.573"/>
    </inkml:context>
    <inkml:brush xml:id="br0">
      <inkml:brushProperty name="width" value="0.08571" units="cm"/>
      <inkml:brushProperty name="height" value="0.08571" units="cm"/>
    </inkml:brush>
  </inkml:definitions>
  <inkml:trace contextRef="#ctx0" brushRef="#br0">0 1 7561,'11'0'-471,"0"0"1,-1 0 488,6 0 0,0 0 46,0 0-64,-7 0 0,5 7 0,-5 2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56.603"/>
    </inkml:context>
    <inkml:brush xml:id="br0">
      <inkml:brushProperty name="width" value="0.08571" units="cm"/>
      <inkml:brushProperty name="height" value="0.08571" units="cm"/>
      <inkml:brushProperty name="color" value="#E71224"/>
    </inkml:brush>
  </inkml:definitions>
  <inkml:trace contextRef="#ctx0" brushRef="#br0">577 158 7686,'-10'-17'-1066,"-5"-1"1159,3 1 1,-2-1 0,1 3 0,1 1-59,-1 3 0,3 7 0,-2-4 0,-1 2 27,-3 0 0,-1-1 1,-1 3-1,1-2-81,-1 2 1,1 2-1,-1 2 1,1 0 52,-1 0 0,1 0 0,-1 2 0,1 2 66,0 2 1,-3 7-1,-1-1 0,-1 3-26,7 3 0,-3 1 1,7 3-1,-3 3-45,3 2 1,1 2 0,6 6 0,-2 0-77,2 0 1,2 2-1,2 2 1,0 1 30,0-1 0,0 0 0,0 0 1,2 1 23,4-1 1,-4-2-1,4-4 1,-2-2 5,2-2 0,-4-2 0,3 5 0,-3-5 42,-2-2 0,6 4 0,0-6 0,-2-1-36,-2-3 0,-2-1 0,0-1 0,0 2-33,0 5 0,0-11 0,0 5 1,0-3-62,0 1 1,0 1 0,0 1-31,0-1 1,-2-5-285,-4-1 0,2-7 156,-8 2 0,7-4 0,-7-2-34,-2 0 1,-1-2 265,-3-4 0,1-3 0,-1-9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56.859"/>
    </inkml:context>
    <inkml:brush xml:id="br0">
      <inkml:brushProperty name="width" value="0.08571" units="cm"/>
      <inkml:brushProperty name="height" value="0.08571" units="cm"/>
      <inkml:brushProperty name="color" value="#E71224"/>
    </inkml:brush>
  </inkml:definitions>
  <inkml:trace contextRef="#ctx0" brushRef="#br0">1 18 7318,'11'0'-176,"1"0"1,2 0 357,1 0 0,3 0 0,-1 0 0,1 0-170,-1 0 1,0 0 0,3 0-67,3 0 0,-3 0 0,3 0 0,-4 0-70,-1 0 0,-1 0 0,1 0-1024,-1 0 1148,1 0 0,-1-7 0,1-3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57.313"/>
    </inkml:context>
    <inkml:brush xml:id="br0">
      <inkml:brushProperty name="width" value="0.08571" units="cm"/>
      <inkml:brushProperty name="height" value="0.08571" units="cm"/>
      <inkml:brushProperty name="color" value="#E71224"/>
    </inkml:brush>
  </inkml:definitions>
  <inkml:trace contextRef="#ctx0" brushRef="#br0">228 0 7540,'-12'0'-412,"1"0"1,-1 0 511,-5 0 0,-1 6 0,1 0 0,-1-1-56,1 3 0,5-6 0,0 6 0,-1-2-16,-3 0 1,5 5 0,-1-3-2,-2 2 1,7 1 0,1 7 34,4-1 0,2 1 0,0-1-32,0 1 0,2-3 0,2-1 0,4-3-9,1 3 1,-3-4-1,6-1 1,1-1-33,3-4 1,1-2-1,1-2 1,-1 0 16,1 0 0,-1 0 1,3 0-1,1-2-19,2-4 1,0 2-1,-5-7 1,-3-3 2,-3-1 0,2-3 1,-7 1-1,1-1-12,0 1 1,-2 5 0,-6 0 0,0-1-31,0-3 1,0-1 0,-2-1-19,-4 1 0,2 7 1,-8 2-14,-1 1 1,-3 5 0,-1-4-17,-1 4 0,1 2 1,0 0-1,-1 2-278,1 4 0,5-2 377,0 7 0,1-7 0,-7 4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57.780"/>
    </inkml:context>
    <inkml:brush xml:id="br0">
      <inkml:brushProperty name="width" value="0.08571" units="cm"/>
      <inkml:brushProperty name="height" value="0.08571" units="cm"/>
      <inkml:brushProperty name="color" value="#E71224"/>
    </inkml:brush>
  </inkml:definitions>
  <inkml:trace contextRef="#ctx0" brushRef="#br0">0 0 7273,'0'18'227,"0"1"1,0 3-149,0 1 1,0 8 0,0-2 0,0 4-34,0 2 1,0 0-1,0 0 1,0 0 10,0 0 1,0 0 0,0 1 0,0 1-9,0-2 1,2 4-1,2-10 1,2 4-25,-2 2 0,-2-2 0,-2-2 0,0-4-43,0-1 1,6 3-1,0-6 1,-1-2-27,3-1 0,-6-3 1,4 1-1,-2-3 9,2-3 1,-4 3-530,3-3 1,-3-2-597,-2 1 1160,0-7 0,0-4 0,0-10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58.188"/>
    </inkml:context>
    <inkml:brush xml:id="br0">
      <inkml:brushProperty name="width" value="0.08571" units="cm"/>
      <inkml:brushProperty name="height" value="0.08571" units="cm"/>
      <inkml:brushProperty name="color" value="#E71224"/>
    </inkml:brush>
  </inkml:definitions>
  <inkml:trace contextRef="#ctx0" brushRef="#br0">0 1 7838,'10'0'-96,"-2"2"142,-8 4 0,0-3 0,2 7 1,2 0 70,1 0 1,1 1 0,-6 7-1,0-1-59,0 1 1,0 1 0,0 4 0,0 4 20,0 1 1,0 5-1,0-4 1,0 2-16,0-2 0,0 4 0,0-4 0,0 2-38,0-2 0,0 8 1,0-6-1,0-2-90,0-2 0,0 4 1,0-4-1,0 1-95,0-5 1,0 2-1,0-2 1,0-1-168,0-3 0,0-1 0,2-1 2,4 1 1,-4-7 0,6-1 323,0-2 0,-7 5 0,7-3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58.576"/>
    </inkml:context>
    <inkml:brush xml:id="br0">
      <inkml:brushProperty name="width" value="0.08571" units="cm"/>
      <inkml:brushProperty name="height" value="0.08571" units="cm"/>
      <inkml:brushProperty name="color" value="#E71224"/>
    </inkml:brush>
  </inkml:definitions>
  <inkml:trace contextRef="#ctx0" brushRef="#br0">70 52 6781,'-10'8'223,"-3"-4"0,5 8 1,0 1-143,1 3 0,-5 1 0,6 1-5,2-1 1,2 1 0,2-1-72,0 1 0,0-1 1,2-1 9,4-5 1,-2 3-1,8-6-27,1 1 1,3-5 0,1 2 0,1-4 1,-1-2 0,0 0 0,1-2-11,-1-4 1,1 2 0,-1-7 128,1-3 0,-3-1 1,-1-3-1,-4 1-67,-3-1 0,-1-5 1,-6 0-1,0 1-19,0 3 0,0 1 0,-2 1 0,-4 1-88,-5 5 0,-5-3 0,-1 6 1,-1 1-156,1-1 0,-1 2 0,1 6 0,-1 0-28,1 0 0,0 2 1,-1 2-1,3 4-364,3 1 613,-4-5 0,14 12 0,-5-7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59.269"/>
    </inkml:context>
    <inkml:brush xml:id="br0">
      <inkml:brushProperty name="width" value="0.08571" units="cm"/>
      <inkml:brushProperty name="height" value="0.08571" units="cm"/>
      <inkml:brushProperty name="color" value="#E71224"/>
    </inkml:brush>
  </inkml:definitions>
  <inkml:trace contextRef="#ctx0" brushRef="#br0">1 105 7576,'0'12'112,"0"-1"0,0 1 1,0 5-46,0 1 0,0-6 0,0-1-23,0 3 0,0 1-28,0 3 1,2-3 0,3-1-25,7-2 0,-2-9 0,1 3 28,3-4 1,2-2-1,1 0 1,0 0-55,1 0 0,-6 0 1,-1-2-1,3-2 1,1-1 0,-3-7 0,0 4 8,1-2 0,1-1 0,-1-5 0,-3 3-20,-2 1 1,-2 6 39,-6-5 17,0-1 1,-2 2 5,-4 4-14,4 4 0,-6 4-5,8 4 0,0 4 6,0 7 1,8 1 0,4-3 20,3-3 0,-3 2 1,-1-9-1,3-1 18,2-2 1,1 4-1,0 0 1,1-2-17,-1-2 0,1-2 1,-1 0-1,1 0 3,-1 0 0,1-2 0,-1-2 14,1-2 0,-1-7 0,-1 1 0,-3-2-18,-1 3 0,-8-5 1,2 4-1,-5-3-37,-1-3 0,0 1 0,0 0 0,0-1-58,0 1 1,0-1 0,0 1 18,0-1 1,-1 7 0,-5 1-68,-6 2 1,-3 2-351,-3 6 0,1 0-42,-1 0 0,8 2 508,5 4 0,-5 4 0,0 7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59.488"/>
    </inkml:context>
    <inkml:brush xml:id="br0">
      <inkml:brushProperty name="width" value="0.08571" units="cm"/>
      <inkml:brushProperty name="height" value="0.08571" units="cm"/>
      <inkml:brushProperty name="color" value="#E71224"/>
    </inkml:brush>
  </inkml:definitions>
  <inkml:trace contextRef="#ctx0" brushRef="#br0">1 0 7819,'9'2'314,"-3"4"0,-4-2 1,-2 8-364,0 1 0,0 3 0,0 1 119,0 1 0,0-7 0,0 1-694,0 1 0,0-3 624,0 2 0,0-1 0,0 7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59.656"/>
    </inkml:context>
    <inkml:brush xml:id="br0">
      <inkml:brushProperty name="width" value="0.08571" units="cm"/>
      <inkml:brushProperty name="height" value="0.08571" units="cm"/>
      <inkml:brushProperty name="color" value="#E71224"/>
    </inkml:brush>
  </inkml:definitions>
  <inkml:trace contextRef="#ctx0" brushRef="#br0">18 36 7838,'0'-18'-868,"-2"9"868,-4 3 0,4 4 0,-6 2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00.236"/>
    </inkml:context>
    <inkml:brush xml:id="br0">
      <inkml:brushProperty name="width" value="0.08571" units="cm"/>
      <inkml:brushProperty name="height" value="0.08571" units="cm"/>
      <inkml:brushProperty name="color" value="#E71224"/>
    </inkml:brush>
  </inkml:definitions>
  <inkml:trace contextRef="#ctx0" brushRef="#br0">0 36 7779,'0'11'-138,"2"-1"192,4-2 0,-4 5 0,4-1-98,-4 4 1,-2-5 0,0 1 15,0 1 1,0-3-3,0 2 0,0-6-39,0 5 1,0-5-12,0 6 40,0-8 36,0 3 0,0-9 0,0-3 5,0-7 1,2 2-1,2-1 1,3-3 0,3-2 1,2-1 0,5 0 32,1-1 1,-1 3 0,1 1 62,-1 2 0,1 3 0,-1-3 0,1 4 74,-1 0 0,0 7 0,1-5 34,-1 4 1,1 2-48,-1 0 1,-1 2-1,-3 2-119,-1 1 0,-2 9 1,3-4-1,-3 1-57,-2 1 1,-2 0 0,-6 5-22,0 1 1,0-1-1,0 0-210,0 1 1,0-1-1,-2 1-471,-4-1 0,2-1 719,-8-4 0,8 3 0,-3-5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4:04.269"/>
    </inkml:context>
    <inkml:brush xml:id="br0">
      <inkml:brushProperty name="width" value="0.08571" units="cm"/>
      <inkml:brushProperty name="height" value="0.08571" units="cm"/>
    </inkml:brush>
  </inkml:definitions>
  <inkml:trace contextRef="#ctx0" brushRef="#br0">0 0 7609,'0'16'0,"0"1"-156,0-1 0,0 0 135,0 0 1,0 0-1,0 0 27,0 0 1,6 0-38,-1 0 0,0 0-29,-5 0 1,2-2-1,2-1-310,1-3 1,0-4 369,-5 4 0,0-6 0,0 3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00.980"/>
    </inkml:context>
    <inkml:brush xml:id="br0">
      <inkml:brushProperty name="width" value="0.08571" units="cm"/>
      <inkml:brushProperty name="height" value="0.08571" units="cm"/>
      <inkml:brushProperty name="color" value="#E71224"/>
    </inkml:brush>
  </inkml:definitions>
  <inkml:trace contextRef="#ctx0" brushRef="#br0">332 88 7870,'2'-11'33,"2"-1"-182,2-2 137,-1 7 1,-6-9 55,-5 4 0,2 5 1,-8 1-1,-1 4-187,-3 2 1,-1 0 0,-1 0 0,1 0 95,-1 0 0,1 0 0,-1 0 0,1 0 46,-1 0 0,1 6 1,-1 1-1,1 1 28,0 0 1,-1 6 0,3-3-9,3 5 1,4 1 0,8 1-20,0-1 0,0 1 0,0-1-1,0 1 0,8-3 0,4-3 0,3-5 29,3 1 1,-1-6-1,0 4 1,1-4 42,-1-2 0,1 0 0,-1 0 23,1 0 0,-1 0 1,-1-2 203,-5-4 0,5 2-155,-4-7 1,-3 7-88,3-2 0,-6 4-42,5 2-28,-7 0 1,4 8 0,-8 3 0,0 5-10,0 1 0,0 1 0,0-1 0,0 1 15,0-1 1,0 3 0,0 3-1,0 4 16,0 0 0,0 6 1,0-6-1,0 3 70,0-1 1,0-2 0,0 4 0,0-2-44,0 2 0,0-4 0,0 0 1,0 1 2,0-1 0,-6-4 0,-2 4 1,-1-2-2,-5-3 0,4 3 0,-1-2 0,-3-1-31,-1-3 1,-3-4-1,1-1 1,-1-2 42,1 1 1,5-5 0,1 0 0,-3-2 4,-2-1 0,5 1 0,-1-6 0,-1 0 42,-3 0 1,4 0-1,1-2 1,-1-3 3,2-7 0,1 2 0,5-1 0,-2-3-97,2-2 0,2-7 1,2 0-1,0 0-6,0-3 1,2-1 0,2-8 0,4 2-137,1 4 1,9-10 0,5 4 0,-1-1-224,-3-1 0,4 4 0,1 4 0,-3 3-638,-2 1 0,-1 6 1000,-1-5 0,8 5 0,3 2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03.943"/>
    </inkml:context>
    <inkml:brush xml:id="br0">
      <inkml:brushProperty name="width" value="0.08571" units="cm"/>
      <inkml:brushProperty name="height" value="0.08571" units="cm"/>
      <inkml:brushProperty name="color" value="#E71224"/>
    </inkml:brush>
  </inkml:definitions>
  <inkml:trace contextRef="#ctx0" brushRef="#br0">36 53 7562,'-6'-18'534,"0"1"-137,0 7-293,6 2 1,0 8 0,0 2-41,0 4 0,-2 4 0,-2 7 0,-2 3-59,3 3 0,1-4 1,2 7-1,0-1-30,0 4 1,5-2 0,1 2 0,0 0-11,2-2 1,-4 6 0,5-5 0,1 1-136,0 0 1,-6-6 0,4 4 0,-3-1-53,1-5 1,0-2 0,-6-1 0,0-1-15,0 1 0,0-7 0,0 1 0,-2 0 236,-4-3 0,4-1 0,-21-8 0,4 0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04.580"/>
    </inkml:context>
    <inkml:brush xml:id="br0">
      <inkml:brushProperty name="width" value="0.08571" units="cm"/>
      <inkml:brushProperty name="height" value="0.08571" units="cm"/>
      <inkml:brushProperty name="color" value="#E71224"/>
    </inkml:brush>
  </inkml:definitions>
  <inkml:trace contextRef="#ctx0" brushRef="#br0">1 175 7742,'8'-10'-54,"-6"2"1,7 3-94,-3-1 1,4 0 174,7 6 0,1-6 1,-1 0-1,1 2 1,-1 3 73,1 1 1,1-2-1,2-2 1,3-2-35,-3 2 0,0 2 0,1 2 0,1 0-33,-2 0 0,5-6 1,-3 0-1,0 3-20,2 1 0,-3 2 0,5 0 0,-2-2-15,-4-4 0,5 4 0,-3-4 0,0 4 22,2 2 0,-5-2 0,3-2 0,-3-1 80,-3 1 1,6 2 0,1 2-43,-3 0 0,4 0 1,-2 0 68,-1 0 0,-3 0-171,-1 0 1,-3 2 0,-1 2 0,-5 3 12,-1 3 0,4 2 0,-4 5-111,1 1 1,-5-1-1,4 0 1,-2 1 71,0-1 0,-1 1 0,-5-1 10,0 1 1,0-1 0,0 1 45,0-1 1,-1-1 0,-3-3 0,-4-3-3,-2-2 0,4 3 0,-5-5 47,-3-2 0,-1-2 124,-3-2 1,8-2-1,5-4-62,3-5 1,2-5 0,0-1-1,0-1-41,0 1 1,0-1 0,2 1 0,1-3-57,3-3 0,6 2 0,-4-6 0,1 1-152,5 5 0,2 2 0,1 1 0,0 1-72,1-1 1,-1 7 0,1 1 0,-1 2-405,1 4 0,-1 2 630,1 2 0,-1 0 0,1 0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05.180"/>
    </inkml:context>
    <inkml:brush xml:id="br0">
      <inkml:brushProperty name="width" value="0.08571" units="cm"/>
      <inkml:brushProperty name="height" value="0.08571" units="cm"/>
      <inkml:brushProperty name="color" value="#E71224"/>
    </inkml:brush>
  </inkml:definitions>
  <inkml:trace contextRef="#ctx0" brushRef="#br0">419 36 7810,'0'-18'-629,"-2"8"653,-4 5 0,3 3 1,-9 2 48,-2 0 1,-1 0-1,-3 0 1,1 0-90,-1 0 0,1 2 0,-1 2 0,1 1 63,0-1 0,-3 6 1,-1 0 48,-3-1-136,1 7 0,4-6 0,-3 7 1,-1 0 23,2 1 0,1-1 1,5 1-1,1-1 28,3 1 0,7-1 0,-2 1 80,4-1 0,4 1-32,4-1 0,3-7 1,11-2-1,1-3-28,3 1 0,1 0 1,-4-6-1,4-2-36,2-4 1,-5 2 0,1-5 0,-3-1-130,-3 0 1,0-1 0,1-7 92,-1 1 0,-1-1 0,-4 1 0,-5-1 8,1 1 0,-6-1 0,4 1 34,-4-1 0,-2 1 0,0 0-4,0-1 1,0 6 52,0 1 1,0 5 200,0-6-127,0 8-9,0-3 1,0 14 0,0 5-19,0 4 0,0 1 0,0 1 1,0-1-9,0 0 0,0-5 1,0 0-1,0 1-25,0 3 0,6-4 0,1-1-143,3 3 1,2-5 0,5 1-178,1-2 1,-1-2 0,1-6 0,-1 0-293,0 0 0,3 0 547,3 0 0,-3-8 0,5-2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05.381"/>
    </inkml:context>
    <inkml:brush xml:id="br0">
      <inkml:brushProperty name="width" value="0.08571" units="cm"/>
      <inkml:brushProperty name="height" value="0.08571" units="cm"/>
      <inkml:brushProperty name="color" value="#E71224"/>
    </inkml:brush>
  </inkml:definitions>
  <inkml:trace contextRef="#ctx0" brushRef="#br0">18 1 8627,'-2'11'9,"-2"1"1,-2 1-80,2 3 1,2 1-322,2 1 233,0-1 1,0 1 0,0-1-345,0 1 1,0-7 501,0 1 0,0 0 0,0 5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05.555"/>
    </inkml:context>
    <inkml:brush xml:id="br0">
      <inkml:brushProperty name="width" value="0.08571" units="cm"/>
      <inkml:brushProperty name="height" value="0.08571" units="cm"/>
      <inkml:brushProperty name="color" value="#E71224"/>
    </inkml:brush>
  </inkml:definitions>
  <inkml:trace contextRef="#ctx0" brushRef="#br0">0 88 7810,'0'-18'0,"0"1"-58,0-1 1,0 7 133,0-1-1031,0 8 955,0-3 0,0 14 0,0 3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06.055"/>
    </inkml:context>
    <inkml:brush xml:id="br0">
      <inkml:brushProperty name="width" value="0.08571" units="cm"/>
      <inkml:brushProperty name="height" value="0.08571" units="cm"/>
      <inkml:brushProperty name="color" value="#E71224"/>
    </inkml:brush>
  </inkml:definitions>
  <inkml:trace contextRef="#ctx0" brushRef="#br0">0 70 7521,'18'0'117,"-8"0"79,-3 0 0,-1 2 61,0 4-223,8 4 0,-13 2 1,5-1 9,-4 3 64,-2-6-247,0 7 86,0-13 0,0 14-85,0-5 201,0 5-39,0-7 45,0 7-130,0-14 100,0 13-158,0-13 0,0 6 111,0-8 24,0 8 8,0-6-15,0 6-12,0-8 369,0 0-310,0-8-65,0 6 0,0-8 0,2 4 26,4-5 1,-2 1-119,8-2-17,-1 1 132,7-7 0,-1 1-154,1-1 149,-1 1-36,0-1 28,1 1-68,7-1 56,-5 1-75,5 0-37,0 7 249,-6 2-150,14 0 164,-13 6-4,13-5-147,-14 7-3,6 0 148,-7 0 1,7 0-115,-13 7-8,11-5 103,-13 14-88,7-6 36,-7 7-120,5-7 0,-13 5 122,4-3-17,-4 3-391,-2 3 174,0-1-11,0 1 0,0-7 1,0 1-409,0 2-3,0 1 261,0 3 82,0-9 248,0 7 0,-8-6 0,-1 7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06.435"/>
    </inkml:context>
    <inkml:brush xml:id="br0">
      <inkml:brushProperty name="width" value="0.08571" units="cm"/>
      <inkml:brushProperty name="height" value="0.08571" units="cm"/>
      <inkml:brushProperty name="color" value="#E71224"/>
    </inkml:brush>
  </inkml:definitions>
  <inkml:trace contextRef="#ctx0" brushRef="#br0">315 36 7632,'0'-18'-156,"0"8"1,-2 3 212,-4 7 1,-3 0-1,-9 0 23,1 0 0,-7 0 0,1 0 0,2 0 13,1 0 1,1 2 0,-2 2 31,-3 1-53,1 9 38,6-4 58,-1 7-117,1 1 0,5-7 84,0 1-101,8-1 1,-3 7 0,7-1 0,0 1 0,0-1-44,0 1 0,0-7 0,2-1 0,3 0 36,7 0 1,4-7 0,1 3-1,1-2-360,-1 2 1,6-4 0,1 4 0,-1-4-186,2-2 0,-5-2 0,5-4 518,0-6 0,-6-3 0,7-3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06.712"/>
    </inkml:context>
    <inkml:brush xml:id="br0">
      <inkml:brushProperty name="width" value="0.08571" units="cm"/>
      <inkml:brushProperty name="height" value="0.08571" units="cm"/>
      <inkml:brushProperty name="color" value="#E71224"/>
    </inkml:brush>
  </inkml:definitions>
  <inkml:trace contextRef="#ctx0" brushRef="#br0">18 18 7676,'-8'-9'-17,"6"1"1,-5 16 0,7 3 0,0 5 157,0 1 1,0 8 0,0 5 0,0 3-31,0 1 0,0 1 0,0 0 0,0 2-61,0 4 1,2-4-1,1 4 1,3-5-64,-2-1 0,4 0 0,-2 0 1,-2 0-161,-2 0 1,3-2 0,1-2-1,0-4-124,2-1 1,-6-1 0,5-4 0,-1 2-674,0-1 970,8-11 0,-5 5 0,9-6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07.298"/>
    </inkml:context>
    <inkml:brush xml:id="br0">
      <inkml:brushProperty name="width" value="0.08571" units="cm"/>
      <inkml:brushProperty name="height" value="0.08571" units="cm"/>
      <inkml:brushProperty name="color" value="#E71224"/>
    </inkml:brush>
  </inkml:definitions>
  <inkml:trace contextRef="#ctx0" brushRef="#br0">403 53 7563,'-12'-6'0,"0"0"-170,-1 2 0,3-3 0,-2 1 0,1 0 313,1-2 0,-5 6 0,3-3 1,-4 3-115,-1 2 1,-1 0-1,1 0 1,0 0 32,-1 0 0,1 0 1,-1 0-1,3 2 26,3 3 1,-7-1 0,5 8 0,0 1-60,-1 3 0,-1 1 0,1 1 1,1-1-34,3 1 1,7-1 0,-2 1-1,4-1-10,2 1 0,0-1 0,0 1-1,0-1 1,8-5 0,3-3 0,5-1-17,1-4 1,1-2 0,-1-2 0,1 0-49,-1 0 0,1 0 1,-1 0-1,1-2 7,-1-4 1,4 2 0,-1-7 0,-5-3-20,1-1 0,-1-3 1,1 1-1,-2-1-9,-3 1 0,-5-1 0,4 1 148,-3-1 1,-1 1 378,-6-1-287,0 9 1,-2 1-35,-3 8 1,3 8 0,-4 3-22,4 5 0,2-4 0,0-1-8,0 3 0,0 1-29,0 3 1,6-1-1,1-1-183,3-5 1,2 3 0,5-8-247,1-2 0,-7-2 0,1-2 0,2 0-274,1 0 655,-5 0 0,13-8 0,-4-2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4:05.052"/>
    </inkml:context>
    <inkml:brush xml:id="br0">
      <inkml:brushProperty name="width" value="0.08571" units="cm"/>
      <inkml:brushProperty name="height" value="0.08571" units="cm"/>
    </inkml:brush>
  </inkml:definitions>
  <inkml:trace contextRef="#ctx0" brushRef="#br0">1 32 6781,'16'0'10,"0"0"1,0 0 54,0 0 0,0 0 1,0 0-1,0 0-12,0 0 0,0 0 1,0 0-1,0 0 19,0 0 0,0 0 1,0 0-1,0-1-19,0-5 0,5 4 0,1-3 0,-3 3-50,-1 2 1,0 0 0,2-1 0,1-3 6,-1-1 1,-3-1 0,0 6 0,0 0 14,5 0 0,-4 0 0,3 0 1,-3 0-5,-2 0 1,0 0 0,0 0-1,0 0-7,0 0 1,2 0 0,1 0 0,3 0-13,-3 0 0,-1 0 1,-2 0-1,0 0-44,0 0 1,0 0 0,0 0-35,0 0 0,0 0-326,0 0 170,-7 0 0,-2 2-272,-7 3 321,0-3 1,-1 7 0,-5-5 182,-4 1 0,-5 0 0,-1-5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07.634"/>
    </inkml:context>
    <inkml:brush xml:id="br0">
      <inkml:brushProperty name="width" value="0.08571" units="cm"/>
      <inkml:brushProperty name="height" value="0.08571" units="cm"/>
      <inkml:brushProperty name="color" value="#E71224"/>
    </inkml:brush>
  </inkml:definitions>
  <inkml:trace contextRef="#ctx0" brushRef="#br0">1 28 7195,'0'-11'1080,"0"-1"-1000,0 8 1,0 4-1,0 12 25,0 3 1,0 3 0,0 1 0,0 2-6,0 3 0,0 5 0,0-4 0,2 2-71,4 4 0,-5 2 1,5 0-1,-4-2-58,-2-2 1,0 0 0,0 6 0,0-2-61,0-4 0,6 3 0,0-7 0,-2 0-149,-2 0 0,-2-2 1,0-5-1,2-1-140,3 1 1,-3-6 0,4-1 0,-2 1 377,2-2 0,-4 5 0,13-13 0,-5 6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08.263"/>
    </inkml:context>
    <inkml:brush xml:id="br0">
      <inkml:brushProperty name="width" value="0.08571" units="cm"/>
      <inkml:brushProperty name="height" value="0.08571" units="cm"/>
      <inkml:brushProperty name="color" value="#E71224"/>
    </inkml:brush>
  </inkml:definitions>
  <inkml:trace contextRef="#ctx0" brushRef="#br0">350 105 7682,'9'-7'-1191,"-1"-3"1509,-8-8 0,0 7 1,-2 1-179,-4 2 1,4 1-144,-3 1 0,-5 4 0,0-6 80,0 0 0,-5 6-60,3-3 1,-3 3-1,-3 2 1,1 0 8,-1 0 0,1 5 0,-1 3 1,1 0-15,0 0 1,-1 5-1,1-1 1,-1 2 4,1-3 1,1 5-1,3-5 1,1 5 18,-2 1 0,5-1 1,-1-3-1,2-1 35,4 2 1,2 1-51,2 3 1,2-3 0,2-1 0,4-5-37,2-1 1,1-2 0,7-6-31,-1 0 1,1 0 0,-1 0 0,1 0 18,-1 0 1,1 0 0,-1 0 0,0-2 34,1-4 0,-1-1 0,1-7 0,-1 2 6,1-1 0,-3 3 1,-1-2-1,-4-1-5,-3-3 1,5 5 0,-6-1 12,-2-2 1,-2 5 81,-2-3-55,0 8-56,0-4 1,0 10 20,0 4 1,0-2 0,0 8 45,0 1 0,0 3 0,2-1-48,3-3 0,-3 3 0,6-5-48,0 0 1,-4 3-1,5-5-373,-1 2 1,0-6-324,-2 2 1,-2-4 730,7-2 0,-7 0 0,4-16 0,-8-3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08.722"/>
    </inkml:context>
    <inkml:brush xml:id="br0">
      <inkml:brushProperty name="width" value="0.08571" units="cm"/>
      <inkml:brushProperty name="height" value="0.08571" units="cm"/>
      <inkml:brushProperty name="color" value="#E71224"/>
    </inkml:brush>
  </inkml:definitions>
  <inkml:trace contextRef="#ctx0" brushRef="#br0">0 18 6530,'18'0'223,"-1"0"1,1 0 0,-1 0-120,1 0 0,-1 0 0,1 0 1,-1 0 7,1 0 1,-1 0-1,0 0 1,1 0 12,-1 0 1,1 0 0,-1 0 0,1 0 12,-1 0 0,7 0 1,-1-2-52,-2-4 0,-1 4 0,-3-4 27,1 4 1,-7 2-1429,1 0 829,-8 0 1,2 2 0,-12 2 484,-6 2 0,-3 0 0,-3-6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13.206"/>
    </inkml:context>
    <inkml:brush xml:id="br0">
      <inkml:brushProperty name="width" value="0.08571" units="cm"/>
      <inkml:brushProperty name="height" value="0.08571" units="cm"/>
      <inkml:brushProperty name="color" value="#E71224"/>
    </inkml:brush>
  </inkml:definitions>
  <inkml:trace contextRef="#ctx0" brushRef="#br0">1 18 7823,'8'-10'255,"3"4"0,5 5-268,1 1 1,1 0 0,-1 0 56,1 0 0,-1 0 1,1 0-58,-1 0 1,-5 0 0,-1 0-1,1 1 24,-2 5 1,3-2 0,-5 6-1,2 0-42,3-1 0,-3-3 0,0 6 0,-1-1-42,1-1 0,-6 6 0,4-5 0,-1 5 1,-5-5 0,4 1 22,-4 2 1,-4 1 11,-4 3 1,-3-3-1,-7-1 1,3-5 6,1-1 1,0 4 0,-5-6-1,-1-1-30,1 3 0,-1-6 0,1 4 3,0-4 0,-1-2 1,1 0-116,-1 0 0,1 0-130,-1 0 1,9-2 302,3-4 0,4-4 0,2-7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13.765"/>
    </inkml:context>
    <inkml:brush xml:id="br0">
      <inkml:brushProperty name="width" value="0.08571" units="cm"/>
      <inkml:brushProperty name="height" value="0.08571" units="cm"/>
      <inkml:brushProperty name="color" value="#E71224"/>
    </inkml:brush>
  </inkml:definitions>
  <inkml:trace contextRef="#ctx0" brushRef="#br0">193 1 6520,'-12'0'301,"2"2"-266,3 3 1,-7-3 0,4 6 18,1 0 0,-7-4 27,5 7 1,1-5-45,-2 6 1,3-1-1,-5 5 1,4-2-44,2-3 1,1-1-1,3 3 1,-2-1 102,2 2 1,-4-5-1,3 3 5,1 2 1,2-5-1,2 3-9,0 2 0,6 1 0,1 1 35,3-5 1,-4 5-50,5-5 0,-5 3 0,6 0-7,2-3 0,-5-7 0,3 2-17,1-4 0,3-2 0,1 0 0,1 0-26,-1 0 0,1 0 1,-1 0 25,1 0 0,-1 0 0,1 0-365,-1 0 1,-5 0-412,-1 0 0,-7-2 721,2-4 0,4 4 0,0-6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15.331"/>
    </inkml:context>
    <inkml:brush xml:id="br0">
      <inkml:brushProperty name="width" value="0.08571" units="cm"/>
      <inkml:brushProperty name="height" value="0.08571" units="cm"/>
      <inkml:brushProperty name="color" value="#E71224"/>
    </inkml:brush>
  </inkml:definitions>
  <inkml:trace contextRef="#ctx0" brushRef="#br0">1 88 7703,'7'-10'-224,"-5"2"542,6 8-48,-8 0-49,0 0-194,0 8 1,0-4 0,0 7 18,0 3 1,0 1 0,0 3-3,0-1 1,0-5-1,2 0-41,4 1 0,-4-3 0,6 0 13,-1-3 1,3 7-43,7-2 0,-5-5 1,0-1 10,1-4 0,3-2 13,1 0 1,1 0 0,-1 0-1,1 0-86,-1 0 0,1 0 0,-1 0 69,1 0 0,-1-6 0,-1-1 1,-3-1-21,-1 0 1,-1-6 31,7 3 0,-3-5 27,-3-1 1,2-1-36,-9 1 0,1-1 0,-6 1-30,0 0 1,2 5 0,2 0 17,2-1 1,0 3 91,-6-2 1,0 6 131,0-5-117,0 7-31,0-4 1,0 10 5,0 4 1,0-2 0,0 7 46,0 3 1,2 2 0,2 1-60,1 1 1,1-1 0,-6 0-20,0 1 0,6-1 0,0 1 0,-2-1-24,-2 1 0,0-7 0,1 1 0,3 2-12,-2 1 0,0 3 1,0-1-1,2 1-18,-2-1 0,-2 0 1,0 1 20,3-1 0,-3 1 6,4-1 1,-4 1 0,-2-1-15,0 1 1,-2-3 0,-2-1-41,-2-3 1,-5-5 0,3 4 34,-2-2 0,-1 3 51,-7-5 1,7 0-1,-1-4-4,-2 4 0,5-4 1,-3 4 30,-2-4 1,5-2-1,-3 0 45,-2 0 0,5 0 134,-3 0-93,0 0-114,-5 0 1,7-2-1,3-2-235,-1-2 0,4 0 0,-8 6-38,-1 0 1,-3-6 0,-1 0-160,-1 3 0,1 1 404,-1 2 0,1 0 0,-1 0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17.338"/>
    </inkml:context>
    <inkml:brush xml:id="br0">
      <inkml:brushProperty name="width" value="0.08571" units="cm"/>
      <inkml:brushProperty name="height" value="0.08571" units="cm"/>
      <inkml:brushProperty name="color" value="#E71224"/>
    </inkml:brush>
  </inkml:definitions>
  <inkml:trace contextRef="#ctx0" brushRef="#br0">18 0 7879,'-10'0'-1494,"2"0"1722,8 0-18,0 8 180,0-6-268,0 6 0,2-8-50,4 0 1,-2 0 0,7 0-140,3 0 1,2 0 0,1 0-1,1 0 93,-1 0 0,0 5 0,1 1 1,-1-2-24,1-2 1,5-2 0,0 0 0,1 0-9,1 0 1,-4 0-1,6 0 1,-1 0-15,-5 0 1,4 0 0,0 0 0,1 0 3,-1 0 1,4 0 0,-4 0 0,2 0 6,4 0 0,1 0 0,-1 0 0,-2 0 9,2 0 1,0 0-1,0 0 1,-4 0 8,-2 0 0,6 0 1,-2 0-1,2 0 3,-1 0 0,1 0 0,-6 0 0,0 0-11,0 0 0,6 0 0,-4 0 1,3 0-5,-1 0 0,-6 0 1,4 0-1,0 0-1,0 0 0,1 0 1,3 0-1,-4 0 2,-2 0 1,4 0-1,-4 0 1,3 0-31,3 0 1,-4 0-1,0 0 1,0 0 24,0 0 0,-3 0 0,5 0 0,2 0-2,2 0 1,2 0 0,-2 0-1,-2 0-8,-2 0 1,-2 0 0,4 0 0,-4 0 16,-2 0 0,4 0 1,-5 0-1,-1 0 23,2 0 1,-5-2 0,5-2-1,-2-2-5,0 2 0,1 3 1,-5 1-1,3 0-5,1 0 0,6 0 0,-4 0 0,0 0-27,1 0 1,-1 0-1,-4 0 1,4 0-19,3 0 0,-5 0 0,4 0 0,0 0 69,0 0 1,-5 0 0,3 0 15,0 0 0,-5 0 0,3 0 0,-2 0 1,1 0-40,1 0 0,0 0 1,-4 0-1,3 0-7,1 0 1,0 0 0,-5 0 0,-1 0-11,1 0 0,-1 0 0,1 0 1,-1 0 11,1 0 0,5 0 1,0 0-1,-1 0-2,-3 0 0,4 0 0,1 0 1,-3 0 20,-2 0 0,-1 0 0,-1 0 0,1 0-21,-1 0 0,1 0 0,-1 0 0,1 0 18,-1 0 1,0 0 0,1 0 13,-1 0 1,1-6 0,-1 0 0,1 2-5,-1 2 1,1 2 0,-1 0 5,1 0 0,-1 0 0,1 0 1,-1 0 7,1 0 0,-1 0 0,0 0-17,1 0 0,-6 0 0,-1 0-76,3 0 0,-5 0 60,3 0-1240,-8 0 1223,4 0 0,-8 0 0,0 0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18.240"/>
    </inkml:context>
    <inkml:brush xml:id="br0">
      <inkml:brushProperty name="width" value="0.08571" units="cm"/>
      <inkml:brushProperty name="height" value="0.08571" units="cm"/>
      <inkml:brushProperty name="color" value="#E71224"/>
    </inkml:brush>
  </inkml:definitions>
  <inkml:trace contextRef="#ctx0" brushRef="#br0">18 193 7081,'-10'0'-165,"2"-2"242,8-4 1,6 2-29,0-8 0,6 7 0,-5-5 0,1 0 36,0 1 0,0 3 1,-5-6 33,3-2 0,6-1-101,-6-2 1,2 1-1,-5 2 20,3 3 0,0 5-31,-6-6-154,0 8 170,0-3 1,-6 9 34,0 3 0,1 5 1,5 8-1,0-1-25,0 1 1,0-1-1,0 2 1,0 3 42,0 1 1,0 0 0,0-5-1,0-1-53,0 1 0,0 5 1,0 0-1,0-1-81,0-3 1,0-2 0,0 1 0,0-1-54,0 1 1,0-1 0,0 1 0,0-1-57,0 1 0,0-7 0,0 1-188,0 2 1,-2-1 0,-2 1 354,-2-3 0,-8 1 0,5 6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18.498"/>
    </inkml:context>
    <inkml:brush xml:id="br0">
      <inkml:brushProperty name="width" value="0.08571" units="cm"/>
      <inkml:brushProperty name="height" value="0.08571" units="cm"/>
      <inkml:brushProperty name="color" value="#E71224"/>
    </inkml:brush>
  </inkml:definitions>
  <inkml:trace contextRef="#ctx0" brushRef="#br0">1 0 7093,'17'0'375,"1"0"0,-1 0 0,1 0-252,-1 0 1,-5 0 0,-1 0-1,3 0-10,2 0 0,1 0 1,1 0-52,-1 0 1,0 0 0,1 0 0,-1 0-311,1 0 0,-7 0 1,1 0-1,2 0-271,1 0 1,-3 0 518,0 0 0,-1 8 0,7 2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19.651"/>
    </inkml:context>
    <inkml:brush xml:id="br0">
      <inkml:brushProperty name="width" value="0.08571" units="cm"/>
      <inkml:brushProperty name="height" value="0.08571" units="cm"/>
      <inkml:brushProperty name="color" value="#E71224"/>
    </inkml:brush>
  </inkml:definitions>
  <inkml:trace contextRef="#ctx0" brushRef="#br0">53 53 7315,'-17'0'-460,"7"0"517,-6 0 1,15-2 0,-5-4 38,4-5 1,10 3 1,3 2 0,-1-2 0,2 3 30,1 1 1,-3 2 0,1 2-44,3 0 0,-4 0 0,1 0-66,3 0 0,1 0 0,3 0 59,-1 0 1,1 2-24,-1 4 0,-5-3 0,-2 9-23,-3 2 1,5 1-1,-6 3-73,-2-1 0,-2 1 1,-2-1-1,0 1-93,0-1 0,-8 0 0,-2 1 9,1-1 1,-7 1 0,4-1 106,-3 1 0,3-7 0,3 1 0,-1 0 10,0-3 1,0 7 0,-3-6 0,3 1 14,2 1 1,-5-6-2,1 5 0,-1-5-11,1 6 52,-4-8 84,14 4-36,-5-8-48,7 0 29,0 0-45,7 0 0,-3 0 14,8 0 1,-6 0 0,4-2 14,-3-4 0,7 4-4,-3-4 1,-1 4 0,2 2-6,1 0 1,3-2 0,1-2 21,1-2 0,-6 1 1,-1 5 39,3 0 1,1 0 0,3 0-5,-1 0 1,-5 0 0,-1 0-14,3 0 0,2 0-19,1 0 1,1 0-1,-1 0-154,0 0 0,-5 0-73,0 0 1,-6 0-599,5 0 748,-7 0 0,4 7 0,-8 3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4:06.326"/>
    </inkml:context>
    <inkml:brush xml:id="br0">
      <inkml:brushProperty name="width" value="0.08571" units="cm"/>
      <inkml:brushProperty name="height" value="0.08571" units="cm"/>
    </inkml:brush>
  </inkml:definitions>
  <inkml:trace contextRef="#ctx0" brushRef="#br0">32 33 6254,'-9'0'161,"2"-2"101,7-3-181,0 3 1,2-7-41,3 4 1,-1 3-5,6-3 0,1 3 0,5 2 27,0 0 1,0 0 4,0 0 0,0 0-6,0 0 1,0 2-116,0 3 1,-7-1 57,-3 6 0,1-4-135,-2 4 1,1 1-30,-6 5 0,0-5 21,0-1 1,-8 1 65,-2 5 0,1-5 0,-2 0 45,-1 1 0,3-5 0,0 0 0,0-1-7,0-1 1,4 2 0,-6-2 19,-2 6 1,5-4 0,-1 0 15,2 1 0,-4-5 0,4 6-8,-2-2 1,3 4-12,-4-6 0,4 6 11,-4-6 1,6 2-146,-1-1 85,3-5 86,2 7 286,0-8-57,0 0-114,7 0 0,2 0-68,7 0 1,-5 0 0,0-2-10,1-4 0,2 5-22,2-5 0,0 5 1,0 1 7,0 0 0,0 0 0,0 0-39,0 0 0,1 0 1,-1 0-41,0 0 0,-6 0 0,1 0-46,1 0 1,-3 0 0,2 0-88,2 0 0,-5 0-56,3 0 60,-7 0 163,10 0 0,-12-8 0,5 0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20.941"/>
    </inkml:context>
    <inkml:brush xml:id="br0">
      <inkml:brushProperty name="width" value="0.08571" units="cm"/>
      <inkml:brushProperty name="height" value="0.08571" units="cm"/>
      <inkml:brushProperty name="color" value="#E71224"/>
    </inkml:brush>
  </inkml:definitions>
  <inkml:trace contextRef="#ctx0" brushRef="#br0">123 1 7879,'-12'0'-427,"0"0"1,8 2 659,-1 3 81,3-3 77,2 6-341,0-8 1,7 0 0,5-2-54,4-4 0,1 4 0,1-3 14,-1 3 1,1 2 0,-1 0 0,0 0 5,1 0 1,-1 0-1,1 0-84,-1 0 1,-5 2-20,0 3 0,-9-1 0,3 8-29,-4 2 1,-2-5 0,-2 3 38,-4 1 0,-3 3 0,-9 0 0,3-3-35,3-1 1,-3-6-1,3 5 30,-4 3 107,7-6 3,1 7-10,8-13 1,8 6 0,3-10 8,5-4 0,-4 4 0,-1-4 1,3 4 75,1 2 1,-3 0 0,0 0-18,1 0 1,3 0 0,1 0 36,1 0 1,-7 0-58,1 0 1,-6 2 0,3 4-74,-1 6 1,-2 3 0,-6 3-21,0-1 1,0 1 0,0-1-48,0 1 0,0-1 0,-2 1 31,-4-1 1,4-5 0,-5-3 0,-1 1 62,-4 0 1,2-4 0,-1 3-1,-3-1-18,-1-4 1,-3 4-1,1-3 1,-1-1 2,1-2 1,-6-2 0,-1 2 0,3 2 20,2 2 0,1 0 0,1-6 0,-1 0 139,1 0 1,-1 0 0,3-2-57,3-4 0,-3 4 0,5-6 132,0 1 9,-5 5-394,5-6-877,0 0 1020,2 6 0,8-6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21.863"/>
    </inkml:context>
    <inkml:brush xml:id="br0">
      <inkml:brushProperty name="width" value="0.08571" units="cm"/>
      <inkml:brushProperty name="height" value="0.08571" units="cm"/>
      <inkml:brushProperty name="color" value="#E71224"/>
    </inkml:brush>
  </inkml:definitions>
  <inkml:trace contextRef="#ctx0" brushRef="#br0">0 1 8423,'0'11'192,"0"1"-205,0 1 0,0-3 1,0 2 37,0 1 1,0 3-1,0 1-14,0 1 0,0-7 0,0 1-23,0 2 0,0-5-36,0 3 30,8 0 0,-4-1 195,8 1-98,-1-8 1,7 4-1,-1-8-38,1 0 1,-1 0-1,1 0 1,-1 0-1,1 0 1,-1-6-1,1 0 1,-1 2-35,0 2 0,-1 0 1,-2-2-1,-3-2-48,3 3 0,1 1 0,3 2 0,-1 0-69,1 0 0,-1-6 49,1 0 0,-1 0-455,1 6 0,-7 0-534,1 0 325,-8 0 725,3 0 0,-7-8 0,0-1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22.204"/>
    </inkml:context>
    <inkml:brush xml:id="br0">
      <inkml:brushProperty name="width" value="0.08571" units="cm"/>
      <inkml:brushProperty name="height" value="0.08571" units="cm"/>
      <inkml:brushProperty name="color" value="#E71224"/>
    </inkml:brush>
  </inkml:definitions>
  <inkml:trace contextRef="#ctx0" brushRef="#br0">1 1 7250,'0'11'397,"0"1"0,0-6 0,0 5-245,0 3 1,0 1-1,0 3-9,0-1 0,0 1 1,0-1-1,0 1-38,0-1 0,0 1 0,0-1 0,0 3-75,0 3 1,0-4-1,0 5-196,0-5 1,0-2-1,0 1-213,0-1 1,0 1 0,0-1 378,0 1 0,0-9 0,0-1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23.673"/>
    </inkml:context>
    <inkml:brush xml:id="br0">
      <inkml:brushProperty name="width" value="0.08571" units="cm"/>
      <inkml:brushProperty name="height" value="0.08571" units="cm"/>
      <inkml:brushProperty name="color" value="#E71224"/>
    </inkml:brush>
  </inkml:definitions>
  <inkml:trace contextRef="#ctx0" brushRef="#br0">0 0 7541,'18'0'-591,"-7"2"0,1 2 531,2 2 0,1 0 0,3-6 114,-1 0 1,1 0 0,-1 0 21,0 0 1,1 0 0,-1 0 0,1 0-42,-1 0 0,1 0 1,-1 2-47,1 3 0,1-3 0,2 4 0,3-4 49,-3-2 1,-2 0 0,1 0 0,1 0-87,3 0 1,5 0 0,-4 0 0,2 0 44,4 0 1,-4 0 0,2 0 0,2 0 34,2 0 0,-4 0 0,1 0 1,1 0-10,2 0 1,0 0 0,-4 0 0,-4 0-6,0 0 1,-3 0 0,7 0-1,0 2-17,-2 4 0,4-4 1,-6 4-1,0-5-5,1-1 0,3 0 0,-4 0 0,2 2-2,4 4 1,-4-4 0,1 4 0,-3-4 7,-4-2 1,4 0 0,-1 0-1,-3 0 44,-2 0 0,5 0 0,-1 0 0,0 2-31,2 4 0,-5-4 0,5 3 0,-2-3-10,1-2 1,7 0 0,-4 0 0,2 0-28,0 0 0,-2 0 0,4 0 1,-4 0 15,-1 0 0,-1 0 0,-4 0 0,3 0 16,-3 0 0,4 0 0,-2 0 1,-1 0 13,-3 0 0,4 0 0,1 0 1,-1 0-9,2 0 0,-5 0 0,5 0 0,-2 0-12,0 0 1,7 0 0,-7 0-1,0 0 17,2 0 1,-5 0 0,5 0 0,-2 0 56,1 0 0,-1-5 0,-6-1 0,1 2-67,-1 2 0,8 2 0,3 0-12,-1 0 0,-2 0 0,-8 0 0,1 0-4,-1 0 1,1 0 0,-1 0 0,1 0-3,-1 0 1,1 0 0,-1 0 0,1 0 5,-1 0 0,1 0 0,-1 0 0,0 0 7,1 0 1,-1 0 0,1 0 17,-1 0 1,1 0 0,-1 0 0,1 0-22,-1 0 0,1 0 0,-1 0 1,1 0 3,-1 0 1,-5 0 0,-1 0-1,3 0 14,1 0 1,3 0 0,-1 0 0,1 0 13,-1 0 0,1 0 0,-1 0 0,1 0 9,-1 0 1,6 0-1,1 0 1,-3 0-10,-2 0 0,-1 0 1,-1 0-1,1 0 7,-1 0 1,1 0 0,-1 0 20,1 0 1,-1 0 0,1 0-38,-1 0 0,1 0-567,-1 0-595,-7 0 1136,-2 0 0,-8 0 0,0 0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25.802"/>
    </inkml:context>
    <inkml:brush xml:id="br0">
      <inkml:brushProperty name="width" value="0.08571" units="cm"/>
      <inkml:brushProperty name="height" value="0.08571" units="cm"/>
      <inkml:brushProperty name="color" value="#E71224"/>
    </inkml:brush>
  </inkml:definitions>
  <inkml:trace contextRef="#ctx0" brushRef="#br0">0 0 7533,'18'8'-528,"-3"2"685,-3 7 0,1-5-106,-7 0 0,2-3 0,-4 5-1,2-2 1,-1-7-33,-5 7 0,6-6 1,0 5-1,0 1 38,2-2 1,-6 5 0,3-3-41,-3 3 0,0-3 0,2 0-5,2 1 1,0 3-1,-6 1-24,0 1 1,6-1 24,-1 1 0,1-1 0,-6 1 57,0-1 0,6-5 0,0-1-23,-2 3 0,-2 2 0,-2 1-39,0 0 1,0 1-12,0-1 1,0 1-1,0-1 1,2-1-1,2-3-8,1-1 1,1 0 0,-6 5 0,0 1-31,0-1 1,0 1 0,0-1 0,0 0 19,0 1 0,0-1 0,0 1 0,0-1 17,0 1 1,0-1 0,0 1 0,0-1 8,0 1 1,-2-1 0,-2 1-1,-1-1-5,1 1 1,2-1 0,2 2 0,0 3 7,0 1 1,2 0 0,2-5-1,1-1-47,-1 1 0,-2-1 0,-2 3 0,2 1 27,4 2 0,-4 0 0,4-3 0,-4 1 7,-2 3 0,2-1 0,2-4 0,1 3 3,-1 1 1,-2 0 0,-2-3 0,0 1 15,0 2 0,0 6 0,0-5 0,0-1-9,0 2 1,0-6-1,0 7 1,0-3-2,0 0 0,0 1 1,0-5-1,0 2-2,0 3 1,0-1 0,0-6-1,0 1-1,0-1 1,0 7 0,0-1 0,0-2-1,0-1 0,0-3 0,0 2 0,0 3-1,0 1 1,0 0 0,0-3-1,0 1 2,0 2 1,0 1 0,0-5 0,0 2 6,0 3 0,0 1 0,0-4 0,0 3 17,0-3 1,0 4 0,0-2 0,0 1 14,0 1 1,0-4 0,0 6 0,0-1-23,0-5 0,0 4 0,0 0 1,0 1 1,0-1 1,2 4 0,2-6 0,2 1-46,-2 1 1,0-4 0,-1 6 0,3-1 31,-2-5 1,0 4 0,0-2 0,2 1 19,-2 1 1,-1-4 0,1 6 0,2 1 8,-2-1 0,-2-6 1,-2 4-1,0-1-10,0-1 1,0 6 0,0-6 0,0 1-8,0 1 0,0-6 1,0 6-1,0-1-38,0-1 0,6 0 1,0-5-1,-2-1-4,-3 1 1,-1 5 0,0 0-1,2-1 14,4-3 0,-4 0 0,4 3 0,-4 1 0,-2-2 1,0 1 0,0-1 0,0 2-24,0-1 1,0-1 0,0 0 0,0 3 25,0-3 1,2 0 0,2 1 0,2 1 14,-3-2 1,-1 1-1,-2-1 1,0 2 57,0-1 0,2-3 0,2 1 1,2 1-26,-2 2 0,0 0 0,0-3 0,2 1-24,-3 2 0,1 1 0,0-7 0,2 1-24,-2-1 0,-2 3 0,-2 1 1,0 2-16,0-1 1,2-3-1,2-2 1,1 1 23,-1-1 1,-2 1 0,-2-1 0,0 1 21,0-1 1,6 1 0,0-1 0,-2 1-15,-2-1 0,-2 1 0,2-1-10,3 0 1,-3 1 0,4-1 3,-4 1 0,4-1 0,0 1 1,-2-1 18,-2 1 0,-2-1 1,0 1 0,0-1 1,2 1-1,1-1-12,3 0 1,0-5 0,-6 0-12,0 1 0,0 3-7,0 1 1,0-5 142,0 0-43,0-9 0,0 7-11,0-4 1,-2-4-23,-4 4 0,2-4-54,-7-2 1,7 2 0,-4 2-39,0 1 0,-1 1-41,-9-6 0,7 6 46,-1 0 0,6 0 1,-4-4 9,3 3 0,-1-3-42,2 4-173,4-4 1,-8-2-107,5 0 1,1 0 220,-8 0 1,0 0 114,-5 0 0,-8-8 0,-2-1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27.831"/>
    </inkml:context>
    <inkml:brush xml:id="br0">
      <inkml:brushProperty name="width" value="0.08571" units="cm"/>
      <inkml:brushProperty name="height" value="0.08571" units="cm"/>
      <inkml:brushProperty name="color" value="#E71224"/>
    </inkml:brush>
  </inkml:definitions>
  <inkml:trace contextRef="#ctx0" brushRef="#br0">0 0 6543,'2'10'95,"2"-2"26,2-1 1,2 3-26,-2 8 1,-4-1 0,3 1-1,-3-1-54,-2 1 1,2-1 0,2 0 0,2 1 11,-2-1 0,-2 1 1,-2-1-1,0 3-76,0 3 1,0-4-1,2 5 1,2-3 12,1 2 0,3-1 0,-4 5 0,4-2 14,2-4 1,-5 5 0,5-1 0,0 2 12,0 4 1,-5-6-1,5 1 1,0-1 3,-1 4 0,-3-4 0,4 0 1,0-1 4,-1-1 0,-3 6 0,4-6 0,0 1-5,-1 1 1,-5-6 0,4 6-1,-2-1-14,0-1 0,1 2 0,-3-3 0,2 1-7,-2-2 1,-2 4 0,-2 1 0,0-1 5,0 0 1,0 0 0,0-3-1,0 1-4,0-2 0,2 5 0,2-1 0,2 0 1,-3 0 1,-1-2 0,-2-3 0,0 1-5,0 3 0,0-1 0,0-6 1,0 3 5,0 3 1,0-4-1,0 5 1,0-3 0,0 2 0,0-3 1,0 3-1,0-4-4,0-1 1,0 5 0,0 0 0,0-1-6,0-3 1,0 4 0,0 1-1,2-3-35,4-2 1,-4 5 0,4-1 0,-4 0-12,-2 3 1,0-5-1,0 6 1,0-2 36,0-3 0,0 5 0,0 0 1,0 2 7,0 0 1,0-6 0,0 5 0,0-1 1,0 0 1,0-4-1,0 4 1,0 1-28,0-1 1,0-4 0,0 4 0,0-2-6,0-3 0,2 3 1,2 0-1,1 0 18,-1 1 0,-2-1 1,-2-4-1,0 3 11,0-3 0,0 4 1,0 0-1,0 1 9,0-1 0,0 0 0,0-4 0,0 3 6,0-3 1,0 4 0,0-1 0,0-3 43,0-2 0,-6 5 0,1-1 0,1-2-35,2-1 1,2 3-1,0 0 1,0-2-13,0-1 0,0 3 1,0 0-1,0-1 15,0-3 0,0 5 0,2-1 0,2 0 1,1 2 1,1-3 0,-6 5-1,0 0-11,0 0 1,0-4-1,0 5 1,0-3-17,0-4 0,0 4 1,0 1-1,2-1 2,4 0 1,-4-2 0,4-3 0,-4 1 32,-2 2 0,0 3 0,0-5 1,2 2 17,3-1 1,-3-3 0,4-2 0,-4 1-23,-2-1 1,6 1 0,0-1 0,-2 1-20,-2-1 1,3 1 0,1-1 0,-2 1-10,-2-1 1,4 1 0,0-1 0,-2 1-1,-2-1 1,3 0-1,1 1 1,-2-1-4,-2 1 1,0-7 0,2 1 0,2 2 5,-2 1 1,-2-3-1,-2-1 1,0 3-4,0 2 1,0-5-1,0 1 5,0 1 0,5 3 0,1 1 1,-2 1 1,-2-1-24,-2 1 1,2-1-24,4 1 1,-4-1 15,4 1 1,-5-7 2,-1 1 0,2-6 26,4 5 0,-4-5 5,4 6 9,-4 0 0,-2-1 1,2-1 32,4-2 1,-4-1-23,3-1 1,-3-2 41,-2 8 1,2-8-28,4 1 1,-2 3 0,8-2-2,1-2 1,-3 0 0,2 0-33,1 2 0,-3-1 1,2-5-1,1 0-27,3 0 0,-1 2 1,1 2-94,1 2 0,3 0 0,9-6 0,-4 0-37,0 0 1,0 0-1,6 0 68,-2 0 77,1 0 0,5-16 0,-1-3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29.595"/>
    </inkml:context>
    <inkml:brush xml:id="br0">
      <inkml:brushProperty name="width" value="0.08571" units="cm"/>
      <inkml:brushProperty name="height" value="0.08571" units="cm"/>
      <inkml:brushProperty name="color" value="#E71224"/>
    </inkml:brush>
  </inkml:definitions>
  <inkml:trace contextRef="#ctx0" brushRef="#br0">35 367 7820,'10'-7'-1825,"-2"-3"1861,-8-8 0,0 7 41,0-1 0,0 6 1,-2-3-22,-4 1 1,4 0-84,-4 2 0,2 4 8,-1-4 74,3-3 1,-6 5 0,6-6-4,-4 2 1,4 1 43,-4 1-48,4 4 1,4-12-5,4 9 0,-2-7 0,8 6-23,1 2 1,-3 0 0,2 0-14,1-1 1,3-1-1,1 6 1,1 0 6,-1 0 0,1 0 0,-1 0 0,1 0-17,-1 0 0,6 0 0,1 0 0,-1 0 22,2 0 0,-4-2 0,9-2 0,-1-2 9,-2 2 0,4 2 0,-6 2 1,0 0-8,1 0 0,3 0 1,-6 0-1,0 0-1,2 0 1,-3 0 0,5 0 0,-2 0-19,-3 0 1,3 0-1,-2 0 1,0-2-20,3-3 1,-1 3-1,4-4 1,-4 4 2,0 2 0,3 0 0,6 0 0,-1 0 19,-3 0 0,8 0 1,-3-2-1,2-2 31,0-2 1,0 0-1,2 6 1,1 0-18,-1 0 0,0 0 1,0-2-1,2-1 0,-3-3 1,1 0-1,0 6 1,2 0-2,-2 0 0,-3-2 1,-1-2-1,0-2-8,0 2 0,0 2 0,0 2 0,-2 0 14,-4 0 0,4-5 0,-4-1 0,2 2 22,-2 2 1,4 2 0,-3 0-1,3 0-6,1 0 1,-4 0 0,-1 0-1,2 0-30,2 0 1,2 0 0,0 0 0,-2 0 13,-4 0 0,4 0 1,-4 0-1,4 0-30,2 0 1,0-6 0,0 0 0,-1 2 3,1 3 0,0 1 0,-2-2 0,-2-2-4,-2-2 1,1 0-1,3 6 1,-2-2 18,-2-4 1,-2 4 0,4-3-1,-4 3 4,-2 2 0,6 0 0,-2 0 0,3 0-8,-3 0 1,4 0-1,-6 0 1,2 0 28,0 0 0,0 0 0,6 0 0,-2 0-41,-4 0 1,2 0 0,-6 0-4,3 0 1,-7 0-1,2 0 1,-1 0 0,-1 0 11,2 0 1,0 0 0,-5 0-1,-1 0 13,1 0 1,-1 0 0,1 0 0,1 0-15,4 0 1,-3 0 0,3 0-1,-3 0-5,-3 0 1,1 0-1,-1 0 1,0 0-3,1 0 1,-1 2 0,1 1 17,-1 3 1,1 0-1,-1-6 1,1 0 44,-1 0 1,1 0 0,-1 0-17,1 0 0,-1 0 37,0 0 0,1 0 0,-1 0 2,1 0 0,-1 0 0,1 0-60,-1 0 1,-5 0-380,0 0 0,-3 2-1083,3 4 1437,-4-4 0,-8 13 0,0-5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31.294"/>
    </inkml:context>
    <inkml:brush xml:id="br0">
      <inkml:brushProperty name="width" value="0.08571" units="cm"/>
      <inkml:brushProperty name="height" value="0.08571" units="cm"/>
      <inkml:brushProperty name="color" value="#E71224"/>
    </inkml:brush>
  </inkml:definitions>
  <inkml:trace contextRef="#ctx0" brushRef="#br0">0 1 7075,'10'8'-208,"-2"-5"290,-8 9 0,5 0 0,1 5-33,-2 1 1,-2-1 0,-2 1-24,0-1 1,0 1-1,0-1-1,0 0 1,0 1 0,0-1 0,0 1-36,0-1 0,0 1 0,0 1 1,2 3 10,4 1 1,-4 0-1,4-5 1,-3 1 69,3 4 0,-4-3 1,4 5-1,-2-2-27,2 0 1,-4 7 0,5-5 0,-1 2-52,0 4 1,0-4 0,-4 2 0,2 0 0,2-1 0,-1 5 1,-5-4-1,0 2-3,0-2 1,0 2-1,2-6 1,2 0 4,2 1 1,0 3 0,-6-4 0,0 0 20,0 0 0,6-1 0,-1-5 0,-1 2 19,-2 3 0,-2 1 0,2-4 1,2 3-28,2-3 0,0 4 0,-6-2 1,2 1 5,3 1 1,-3-4 0,6 6-1,-2 1-22,0-1 1,2-4 0,-5 4 0,3 0 1,-2 1 0,0-5 1,0 4-1,2 0 2,-2 0 0,-2-3 1,-2 3-1,2 0 2,3 0 0,-3 0 0,4 2 0,-4-3 0,-2-1 1,0 0 0,2 6-1,2-4 0,2-2 0,0 7 0,-6-3 0,0 2 3,0-2 0,0 4 0,0-4 0,0 4 15,0 2 1,1 2 0,3 1-1,2 3 11,-2-2 1,-2-2 0,-2-2 0,0 0-17,0 0 1,6 0-1,0 0 1,-2-1 21,-3 1 1,-1 6-1,0 0 1,2-2 4,4-2 0,-4-2 0,4-1 0,-2 1-7,2 0 0,-4 6 0,3 0 0,-1-2-26,2-3 0,-4-1 0,4 0 0,-2 0-4,2 0 1,-4-6-1,3 0 1,-3 1-10,-2-3 0,2 6 0,2-6 0,2 2-2,-2 0 0,-2-6 0,-2 4 0,0-1 5,0-5 0,0 4 0,2-1 1,2-1 9,1 2 1,1-6 0,-6 5 0,0-5-7,0-1 1,0 5 0,0 0 0,0-1 5,0-3 0,0-2 1,0 1-1,0-1 12,0 1 0,2-1 1,2 1-1,2-1-14,-2 1 1,-2-1 0,-2 1 0,0-1 1,0 1 0,0-1 0,0 2-10,0 5 0,0-3 0,0 6 1,0-2-5,0-3 1,0-3 0,0-1 0,0-1 3,0 1 0,0-1 1,0 1-1,0-1 22,0 0 1,0 1 0,0-1-1,0 1 1,0-1 0,0 1-22,0-1 0,0 1 1,0-1-23,0 1 0,0-1 0,0 1 1,0-1 4,0 0 1,0-5 0,0 0 6,0 1 0,0 3 0,0 1-8,0 1 1,-6-1-24,0 1 1,0-7 142,6 1-14,0 0 1,-6-1-50,1 1 0,-1-6 44,6 5-17,0-7 106,0 4 104,0-8 190,0 0-892,0-8 0,0 4-302,0-7 731,0 7 0,-8-12 0,-2 7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43.666"/>
    </inkml:context>
    <inkml:brush xml:id="br0">
      <inkml:brushProperty name="width" value="0.08571" units="cm"/>
      <inkml:brushProperty name="height" value="0.08571" units="cm"/>
    </inkml:brush>
  </inkml:definitions>
  <inkml:trace contextRef="#ctx0" brushRef="#br0">18 52 7684,'-10'-7'-145,"2"5"1,8-8 501,0 4-402,8 4 76,-6-5 20,14 7 0,-12 0 0,7 0-42,3 0 0,-1-2 0,1-2 46,-2-2 1,-1 0 0,7 6 1,-1 0 1,1 0-1,-1 0-20,1 0 1,-7 0-1,1 0-60,1 0 1,-3 6 0,0 2-6,-2 1 0,-1-5 1,-3 4-17,2 0 1,0-4 30,-6 7 1,0 1 10,0 5 0,0-5 5,0 0 1,-8-6 0,-4 3-17,-3-1 0,-3 4 0,1-7-36,0-1 0,5 4 0,0-2-21,-1-2 0,-3 4 1,-1-3-109,-1-1 1,7-2 0,-1-2 30,-2 0 0,5 0 0,-1 2-515,2 4 662,2-4 0,-1 6 0,-3-8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44.266"/>
    </inkml:context>
    <inkml:brush xml:id="br0">
      <inkml:brushProperty name="width" value="0.08571" units="cm"/>
      <inkml:brushProperty name="height" value="0.08571" units="cm"/>
    </inkml:brush>
  </inkml:definitions>
  <inkml:trace contextRef="#ctx0" brushRef="#br0">262 0 7182,'-9'0'-225,"-7"0"0,8 2 1,-5 2 323,1 2 1,8 2-1,-3-4-6,-1 1 1,4 1 0,-6-4 14,2 4 0,-5-2-35,1 7 0,-3-5 0,-3 4-77,1-2 1,5 3 0,2-3 0,1 0-14,-1 0 0,4 3 1,-4-3 61,3 2 1,-5-4-1,6 5 4,2 3 1,2-4-23,2 1 0,2-7 0,2 4 16,2 0 1,8-7 0,-3 5 80,5-4 0,1 0-51,1 4 1,-1-4-1,1 4-16,-1-4 0,1-2 0,-1 0 0,1 0 5,-1 0 0,0 0 0,1 0-183,-1 0 0,1 0-259,-1 0 0,1 0-659,-1 0 1039,-7 0 0,5-8 0,-5-2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4:06.632"/>
    </inkml:context>
    <inkml:brush xml:id="br0">
      <inkml:brushProperty name="width" value="0.08571" units="cm"/>
      <inkml:brushProperty name="height" value="0.08571" units="cm"/>
    </inkml:brush>
  </inkml:definitions>
  <inkml:trace contextRef="#ctx0" brushRef="#br0">0 0 6685,'0'11'101,"2"-2"1,1 0-93,3-1 0,-1-2 0,-3 3 0,2 0-32,1 0 0,2 1-172,-2 6 0,-3 0 56,3 0 1,-3-5 138,-2 0 0,0-8 0,0 4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49.484"/>
    </inkml:context>
    <inkml:brush xml:id="br0">
      <inkml:brushProperty name="width" value="0.08571" units="cm"/>
      <inkml:brushProperty name="height" value="0.08571" units="cm"/>
    </inkml:brush>
  </inkml:definitions>
  <inkml:trace contextRef="#ctx0" brushRef="#br0">1 70 7369,'0'-17'-488,"0"7"823,0 2 12,0 8-133,0 0-138,0 8 1,0-4 0,0 8-8,0 1 0,0-3-45,0 1 1,7 1-51,5 6 0,4-7 0,1-1 21,1-2 1,-7 3-1,1-5 10,1-2 0,3-2 0,1-2-6,1 0 0,-1 0 0,1 0-15,-1 0 1,1 0 0,-3-2 0,-1-2-12,-2-2 0,-1-5 0,7 3 7,-1-2 1,-5 4 5,-1-5 1,-5 5 0,4-6-1,-2-1 1,-1 3-4,-1-2 0,-4 1 13,4-7 0,-2 9 0,0 1-20,2 0 347,-1 6-346,-5-6 26,0 8 0,0 2 0,0 4 20,0 6 0,0-3 1,0 3-10,0 2 0,6-5 0,0 3 0,-2 2-4,-2 1 1,-2-3-1,0-1 1,2 3-2,4 1 1,-4 3-1,3-1-10,-3 1 0,4-1 0,0 1 0,-2-1-4,-2 1 0,0-1 0,2 1 1,1-1 2,-1 1 0,-2-1 0,-2 1-8,0-1 1,0 0 0,0 1 4,0-1 1,0-5 2,0 0 1,-8-3 40,-3 3 0,-5 2 0,-1-9 23,-1-1 0,1-2 0,-1-2 3,1 0 0,0 0-28,-1 0 1,1 0 0,1-2-9,4-4 1,3 5 0,5-7-19,-2 0 0,-6 4-14,7-8 0,-9 9-337,2-3 0,3 4-105,-3 2 1,0 0 0,-3 2 444,3 4 0,-3-4 0,3 3 0,-3-10 0,-3-5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51.529"/>
    </inkml:context>
    <inkml:brush xml:id="br0">
      <inkml:brushProperty name="width" value="0.08571" units="cm"/>
      <inkml:brushProperty name="height" value="0.08571" units="cm"/>
    </inkml:brush>
  </inkml:definitions>
  <inkml:trace contextRef="#ctx0" brushRef="#br0">0 35 6442,'10'-8'649,"-2"6"1,-6-11-575,4 7 1,-2 0 23,7 6 1,-5 0 0,6 0-93,1 0 1,3 0-1,1 0 8,1 0 1,-1 0 0,1 0-39,-1 0 0,1 0 0,-1 2-34,0 4 1,-1-2 0,-2 5 8,-3-1 1,-7 6 0,4-5-36,0 1 0,-6 6 0,3-5 34,-3 5 1,-4 1-1,-2 1 32,-1-1 1,-9 1 0,2-3-19,-3-3 0,3 1 0,1-5 1,-3 2 1,4-6 0,1 4 0,-1-3-89,0 1 1,-1 0 0,-7-6-220,1 0 0,5 0 341,0 0 0,1 0 0,1-8 0,2-1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51.956"/>
    </inkml:context>
    <inkml:brush xml:id="br0">
      <inkml:brushProperty name="width" value="0.08571" units="cm"/>
      <inkml:brushProperty name="height" value="0.08571" units="cm"/>
    </inkml:brush>
  </inkml:definitions>
  <inkml:trace contextRef="#ctx0" brushRef="#br0">141 18 7681,'0'-10'-726,"-8"2"867,-2 8 1,-7 8-89,-1 4 1,8-3 0,3 1 0,1 0-8,0-1 1,-6-3 0,5 4 0,-1 0-39,0-1 1,0-3 0,4 6 41,-1 1 1,-1-3 0,6 2 15,0 1 0,0-3 1,2 0 6,4-3 0,-3-1 0,9-6 0,0 2-14,-3 4 0,7-4 0,-4 4 0,3-4-103,3-2 1,-1 0 0,1 0-175,-1 0 0,0 0 1,1 0-286,-1 0 0,1 0 503,-1 0 0,1 0 0,-1 0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52.758"/>
    </inkml:context>
    <inkml:brush xml:id="br0">
      <inkml:brushProperty name="width" value="0.08571" units="cm"/>
      <inkml:brushProperty name="height" value="0.08571" units="cm"/>
    </inkml:brush>
  </inkml:definitions>
  <inkml:trace contextRef="#ctx0" brushRef="#br0">18 18 6809,'0'11'322,"0"1"0,0 0-194,0 5 1,0 1-110,0-1 1,0 1 0,2-3-9,4-3 0,-2 1 0,8-5-9,1 2 1,-3-6 0,1 1 0,1-1-35,-2 2 1,5-4 0,-3 4-1,3-4-10,3-2 1,-1 0 0,1-2 0,-1-2-34,1-2 1,-1-5 0,1 3 32,-1-2 0,1-2 0,-3-5 46,-3 0 1,1 5 0,-5 0-10,2-1 1,-6-3 8,2-1 0,-4 5 122,-2 0 1,0 7-112,0-7 0,-2 8-15,-4-2 1,2 4 0,-6 4-11,2 4 0,3-2 7,5 8 0,0-1 0,0 7 7,0-1 1,0 1 0,0-1 10,0 1 0,0-1 0,0 0 0,0 1-9,0-1 1,0 1 0,0-1-7,0 1 1,0-1 0,0 1-1,0-1 3,0 1 0,0-1 1,0 1-3,0-1 1,-2 1 0,-2-1 50,-2 0 0,-6-5 0,5-2 25,-3-2 0,4 3 0,-6-5-8,-1-2 0,3 4 0,-2-3-25,-1-1 1,3-2-1,-1-2 1,-3 0-118,-2 0 1,5 0 0,-1 0-116,-1 0 1,-3 0 0,-1 0-62,-1 0 1,1 0-1,1-2 1,3-2 248,1-1 0,0-9 0,-5 4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53.617"/>
    </inkml:context>
    <inkml:brush xml:id="br0">
      <inkml:brushProperty name="width" value="0.08571" units="cm"/>
      <inkml:brushProperty name="height" value="0.08571" units="cm"/>
    </inkml:brush>
  </inkml:definitions>
  <inkml:trace contextRef="#ctx0" brushRef="#br0">0 53 7813,'0'-10'-738,"0"0"929,0 4 0,8 5-119,4-5 0,-3-2 0,3 2 81,2 2 1,1 2-53,3 2 0,-1 0 0,1 0-92,-1 0 0,-5 0 0,-1 0-47,3 0 1,-4 6 0,1 2 11,3 2 0,-4 1 0,-1 7 16,-1-1 0,0 1 0,-4-1-132,2 1 1,-1-1 0,-5 0 98,0 1 1,0-1-1,-2 1 27,-3-1 0,1-5 1,-8 0-40,-2 1 0,-1-5 0,-3 0 17,1-1 1,-6-5-1,-1 4-232,3-4 0,2 4-427,1 0 697,1 0 0,7-6 0,2 0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54.057"/>
    </inkml:context>
    <inkml:brush xml:id="br0">
      <inkml:brushProperty name="width" value="0.08571" units="cm"/>
      <inkml:brushProperty name="height" value="0.08571" units="cm"/>
    </inkml:brush>
  </inkml:definitions>
  <inkml:trace contextRef="#ctx0" brushRef="#br0">158 18 6614,'-2'-9'50,"-4"3"1,2 4 66,-7 2 1,5 0 0,-4 2 93,2 4 0,-5-2-117,1 7 0,-1 1 1,-1 5-35,2 1 1,6-3-1,-3-1 1,-1-2 4,0 1 0,7 3 0,-3 1 33,4 1 1,2-7-1,0 1 50,0 1 0,0 3-41,0 1 1,8 1 0,3-3-42,5-3 0,-5-2 0,1-6-131,2 1 1,1 3-1,3-4-242,-1 2 1,0 0 0,1-6-166,-1 0 0,1 0 1,-1 0 471,1 0 0,-1-8 0,1-2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54.707"/>
    </inkml:context>
    <inkml:brush xml:id="br0">
      <inkml:brushProperty name="width" value="0.08571" units="cm"/>
      <inkml:brushProperty name="height" value="0.08571" units="cm"/>
    </inkml:brush>
  </inkml:definitions>
  <inkml:trace contextRef="#ctx0" brushRef="#br0">88 71 7174,'-12'0'-14,"1"0"150,-1 0 0,0 0-82,1 0 0,5-2-92,-6-4 42,8 4 0,-4-13 0,10 7 0,4-6 15,6 3 1,-2 7 0,1-2-5,3 4 0,1 2 44,3 0 1,-1 0-51,1 0 1,-9 8-20,-3 3 1,-4-1 0,-2 2-8,0 1 0,0 3 0,-2 1-26,-4 1 0,3-7 0,-7 1 1,0 0-22,0-3 1,-1 7-1,-5-4 39,5 3 1,-3-3 0,6-1-8,-1 3 1,5-4 26,-2 1 1,4-5 213,2 6 11,0-8 0,8 3-118,3-7 0,5 0 1,1 0-9,1 0 1,-1 0 0,1 0 0,-1 0-11,1 0 1,-1 0 0,1 0 0,-1 0-33,1 0 0,-1-5 0,0-1 0,1 2-17,-1 2 0,1 2 0,-1 0-502,1 0 0,-1 0 467,1 0 0,-9 8 0,-1 1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57.192"/>
    </inkml:context>
    <inkml:brush xml:id="br0">
      <inkml:brushProperty name="width" value="0.08571" units="cm"/>
      <inkml:brushProperty name="height" value="0.08571" units="cm"/>
    </inkml:brush>
  </inkml:definitions>
  <inkml:trace contextRef="#ctx0" brushRef="#br0">18 193 6537,'-9'10'-67,"1"-2"180,8-8 1,0 1-62,0 5-33,8-4 1,1 6-40,9-8 1,-1 0-1,1 0 5,-1 0 0,1 0 0,-1 0 8,1 0 1,-1 0 0,1 0 0,-1 0 5,1 0 0,-1 0 1,0 0-1,1 0-1,-1 0 0,1 0 0,-1 0 1,1 0-9,-1 0 1,1 0-1,1 0 1,2 0-4,3 0 0,-1 0 1,-6 0-1,3 0 8,3 0 1,-3 0 0,5 0 0,-2 0 2,0 0 0,1-2 0,-7-2 0,1-2 28,-1 2 1,6 3-1,1 1 1,-3 0-13,-2 0 1,-1 0-1,-1 0 1,1 0-10,-1 0 1,1 0 0,1 0-1,2 0-17,3 0 0,5 0 0,-4 0 1,0 0 12,1 0 1,-1 0 0,-4 0 0,2 0-15,-1 0 1,3 0 0,0 0 0,0 0 10,1 0 1,-1 0 0,-4 0 0,2 0 2,-1 0 1,3 0 0,0 0-1,0 0 0,1 0 0,-1 0 0,-4 0 0,5 0-1,1 0 1,-4 0 0,4 0 0,0 0-1,0 0 0,-3 0 0,3 0 0,0 0 10,0 0 0,-5 0 0,3 0 0,-2 0 7,0 0 1,1 0-1,-5 0 1,2 0-18,3 0 1,5 0 0,-6 0 0,0 0 5,3 0 0,-5 0 0,6 0 0,0 0-11,0 0 0,-5 0 0,3 0 0,-2 0 13,1 0 1,5 0-1,-4 0 1,0 0 3,0 0 1,-1 0-1,-5 0 1,2 0-12,3 0 1,-1 0-1,-4 1 1,3 3 1,1 2 0,2 0 1,-3-6-1,1 0 3,-2 0 0,4 0 0,-1 0 0,-1 0-17,2 0 0,-5 0 1,5 0-1,-2 0 28,0 0 1,7 0 0,-5 0 0,2 0-2,4 0 1,-4 0-1,2 0 1,2 0-10,2 0 0,2 0 0,-2 0 0,-2 0-9,-2 0 1,1 0 0,4 0 0,-1 0 16,-3 0 0,3 0 1,-6 0-1,2 0 8,0 0 1,-6 0 0,4 0 0,1 0-21,-1 0 1,0 0 0,4 0 0,-2 0-1,2 0 0,-4 0 0,2 0 0,2 0-8,2 0 1,2 0 0,0 0 0,0 0 11,0 0 0,0 0 0,2-2 0,0-2 6,-2-2 0,9 1 0,-9 5 0,2 0-9,0 0 1,-2 0-1,0 0 1,0 0-4,0 0 1,0 0-1,-2 0 1,-2 0-3,-2 0 1,0 0 0,4 0-1,-2 0 6,-2 0 1,-2 0-1,4-2 1,-2-2 4,2-2 1,2 0 0,2 6-1,0 0-3,0 0 1,-6 0 0,0 0 0,2 0-6,2 0 0,2 0 1,0 0-1,-2 0 1,-4 0 0,4 0 0,-6 0 0,3 0-4,-1 0 1,-2 0 0,4 0-1,-4 0-1,-2 0 1,6 0 0,-3 0 0,1 0 0,0 0 1,-6 0-1,4 0 1,0 0-1,1 0 1,-1-6 0,4 0 0,-2 3 5,2 1 0,-4 2 0,2 0 1,0 0 1,-2 0 0,6 0 0,-3 0 0,3 0-5,1 0 1,-4 0-1,-3 0 1,0 0 1,0 0 0,-4 0 0,6 0 0,1 0 3,-3 0 1,6-2 0,-6-2 0,2-2 41,0 2 0,-2 2 0,4 2 0,-2 0 0,2 0 0,1 0 0,-1 0 0,-2 0-24,2 0 0,-4 0 0,0 0 0,0 0-2,0 0 1,1-6 0,3 1 0,-4 1-14,-2 2 0,6 2 0,-2 0 0,2 0-15,-2 0 0,4 0 0,-4 0 0,2 0-1,-1 0 1,3-6 0,-4 0 0,2 2 7,-2 2 1,4 2 0,-4 0 0,2 0-29,-2 0 1,4-6 0,-6 1 0,2 1-5,0 2 0,-1 2 0,3-2 0,-4-2-4,-2-2 1,0 0-1,-3 6 1,3 0 6,2 0 0,-4 0 0,4-2 0,-1-2-5,-5-1 0,4-1 1,0 6-1,1 0 3,-1 0 1,0 0 0,-4 0 0,3 0 17,-3 0 0,4-2 0,1-2 1,-1-2 11,0 2 1,0 2 0,-3 2 0,1 0 13,-2 0 0,-1 0 0,-3 0 0,1 0-8,-1 0 0,-5 0 1,-1 0-1,3-2-7,1-3 1,3 3-1,-1-4 1,1 4-8,-1 2 1,1 0-1,-1 0 1,1 0-13,-1 0 0,1 0 0,-1 0 0,1 0 20,-1 0 1,0 0 0,1 0 0,-1 0 40,1 0 0,-1-2 0,1-2-26,-1-2 0,1 0 0,-1 6 54,1 0 0,-1 0-37,1 0 1,-1 0-1,-1-2 27,-5-3 0,5 3 16,-5-4 1,-1 4 14,2 2 1,-1 0 35,7 0 1,-7 0 1,1 0 0,-6 0-77,6 0 1,-7 0 87,7 0-888,-8 0 748,4 0 0,-8 0 0,0 0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58.331"/>
    </inkml:context>
    <inkml:brush xml:id="br0">
      <inkml:brushProperty name="width" value="0.08571" units="cm"/>
      <inkml:brushProperty name="height" value="0.08571" units="cm"/>
    </inkml:brush>
  </inkml:definitions>
  <inkml:trace contextRef="#ctx0" brushRef="#br0">18 106 7195,'-10'0'-1196,"2"-2"1196,8-4 0,0 2 0,0-8 0,0 7 0,0-7 0,2 8 0,4-2 0,-4 2 0,4-1 0,-4 3 0,-2-8 0,0 4 0,0 4 0,-8-13 0,-2 5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59.587"/>
    </inkml:context>
    <inkml:brush xml:id="br0">
      <inkml:brushProperty name="width" value="0.08571" units="cm"/>
      <inkml:brushProperty name="height" value="0.08571" units="cm"/>
    </inkml:brush>
  </inkml:definitions>
  <inkml:trace contextRef="#ctx0" brushRef="#br0">52 53 7195,'-9'-8'-1196,"-1"6"1131,4-4 31,4 5 0,-7-5-33,3 0 121,4 0 150,-6-2-54,8 6 125,0-5-142,0 7-60,8 0-55,-6 0 0,6 2 0,-7 1 30,5 3 1,-4 2-1,4-2-24,-4 5 0,-2 5 0,0 1 0,0 1 10,0-1 1,2 1-1,2-1 1,2 1-14,-3-1 0,-1 7 1,-2-1-1,2-2-1,4-1 1,-4 3 0,4 0-1,-4 0 1,-2 3 1,6-5-1,0 6 1,-3-2-10,-1-3 1,4 3-1,0-2 1,-2 1-15,-2 1 0,4-6 0,-1 6 0,-1-1-6,-2-1 0,0 2 0,2-3 0,2 1 2,-2-2 1,-2 4 0,0 1 0,2-1 3,1 0 1,1 4 0,-6-6 0,2 1 3,4 1 0,-4-6 0,4 7 0,-4-3 14,-2 0 0,2 6 0,2-5 1,1-1-2,-1 2 0,-2-4 1,-2 7-1,2-1 4,4 0 1,-4-6 0,4 5 0,-4-3-4,-2 0 1,2 2 0,1-3 0,3 1 22,-2-2 1,-2 5 0,-2-1 0,2 0-20,4 0 1,-4 0 0,4-3 0,-4 3 7,-2 2 0,0-6 0,0 5 0,0-3-17,0 0 1,0 6 0,0-5 0,0-1 0,0 2 0,0-5 1,0 3-1,1-2-9,5 3 1,-4-5-1,4 4 1,-4-1 2,-2 1 0,0-4 0,0 6 1,2-1 26,4-1 1,-4 0 0,4-3 0,-5 1-7,-1 2 1,6 3-1,0-5 1,-2 2-15,-2-1 0,-2-1 0,0 0 1,0 3-18,0-3 1,0 4-1,0-2 1,0-1 20,0-3 1,0 4 0,0 1 0,0-1-16,0 2 0,0-5 0,0 5 0,0-2 3,0 0 0,0 3 1,0-5-1,0 2 14,0-1 1,0 3 0,0 0 0,0 0 27,0 1 1,0-3 0,0-4 0,2 3-9,4 1 0,-4 0 0,3-5 0,-3-1-45,-2 1 0,2 5 1,2 0-1,2-2-4,-2-1 0,-2-3 0,-2 1 1,0-1-14,0 1 0,0-1 0,0 1 0,0-1 16,0 1 0,0 5 1,0 0-1,0-2 5,0-1 1,0-3-1,0 1 1,0-1-3,0 1 1,0-1-1,0 1 2,0-1 1,0 1 0,0-1-1,0 1 16,0-1 0,0 0 0,0 1 35,0-1-47,0 1-2,0-1 0,0 3 1,0 1-1,0 2 0,0-1 1,0-3 8,0-1 1,0-1-1,0 1 5,0-1 0,0 0 1,0 1-1,0-1-6,0 1 1,0-1 0,0 1 10,0-1 0,2 1 0,2-1 0,2 1-21,-3-1 1,-1 1 0,-2-1-1,0 0-3,0 1 1,0-6 0,2-1-1,2 3 0,2 1 1,0 3-1,-6-1-3,0 1 0,0-1 0,0 1 18,0-1 0,0 1 0,0-1 0,-2-1 21,-4-5 0,4 5 0,-4-5-15,4 5 1,2 1 17,0 1 1,0-7 0,0 1 47,0 2 1,0-5-23,0 3 0,6 0-38,0 5 0,0-5 0,-4-3-5,4-1-149,-5-2-939,7 2 342,-8-6 729,0 6 0,8-8 0,2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3:13.219"/>
    </inkml:context>
    <inkml:brush xml:id="br0">
      <inkml:brushProperty name="width" value="0.08571" units="cm"/>
      <inkml:brushProperty name="height" value="0.08571" units="cm"/>
      <inkml:brushProperty name="color" value="#E71224"/>
    </inkml:brush>
  </inkml:definitions>
  <inkml:trace contextRef="#ctx0" brushRef="#br0">1 1 6979,'0'16'77,"0"-6"0,0 1-28,0 2 1,0 1 0,2 0-1,1-1 21,2-3 0,1 1 0,-6 5-5,0 0 0,0-5 0,0-1 4,0 3 0,0-4-83,0 1 0,2-6-1043,3 1 408,-3-3 649,5-2 0,0 0 0,2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4:07.269"/>
    </inkml:context>
    <inkml:brush xml:id="br0">
      <inkml:brushProperty name="width" value="0.08571" units="cm"/>
      <inkml:brushProperty name="height" value="0.08571" units="cm"/>
    </inkml:brush>
  </inkml:definitions>
  <inkml:trace contextRef="#ctx0" brushRef="#br0">0 145 6681,'16'0'-109,"-5"0"0,0 2 240,1 3 1,0-1 0,1 5-110,-2-2 0,-1 3 0,5-2 0,-3-1 15,-1 0 0,-2 5 0,3-3 1,-1 2-16,1 0 1,1-6-1,-1 4 1,-1 0-57,1 0 0,3-4 0,1 6 18,0 1 0,0-3 0,0 0 19,0-2 1,-5-2-1,-3-3 1,1 2-2,0 1 1,-3 0 158,4-5 0,-4 6-56,4-1 0,-4 1 7,4-6 0,-4 0 59,4 0 1,-6-2-22,1-4 1,-3 3-17,-2-8 0,0 0-89,0-5 1,0 0 0,0 0-65,0 0 0,0 6 0,0-1 19,0-2 0,0-1 0,-2-2 22,-3 0 1,3 0-1,-5 2 1,2 1 9,-1 3 0,1 4 0,5-4 0,-2-1-16,-3 2 1,3-5-18,-3 3 1,3 2-1,0 0-33,-3 2-121,3-5 6,-5 3 0,7-2-600,0 0 180,-7 8 0,3-4 569,-6 7 0,-1 0 0,-5 0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4:01.579"/>
    </inkml:context>
    <inkml:brush xml:id="br0">
      <inkml:brushProperty name="width" value="0.08571" units="cm"/>
      <inkml:brushProperty name="height" value="0.08571" units="cm"/>
    </inkml:brush>
  </inkml:definitions>
  <inkml:trace contextRef="#ctx0" brushRef="#br0">1 1 6646,'10'0'-50,"-3"0"97,-7 0 1,2 5 0,2 3 38,2 2 0,0-4-23,-6 5 0,0 1 1,0 5-61,0 1 0,0-1 1,0 1 5,0-1 0,0 1 0,0-1 14,0 1 1,0-1 0,0 1 0,0-1-8,0 1 0,0 1 0,2 2 0,2 3-6,1-3 1,1-2 0,-4 1 0,2 1-7,2 2 1,0 1 0,-6-5 0,0 2 6,0 3 1,2-1 0,2-6 0,1 1-1,-1-1 1,-2 1 0,-2-1 0,2 1 11,4-1 1,-4 1 0,4-1 0,-4 1-24,-2-1 1,5 3 0,1 1 0,-2 2-8,-2-2 1,0-1-1,2-3 1,2 3 4,-2 3 0,-2-4 1,-2 5-1,0-5-7,0-1 0,5 5 0,1 0 1,-2-1 4,-2-3 1,-2 4-1,0 1 1,0-3 1,0-2 0,0 1 1,0 1-1,2 2 4,4-1 0,-4-3 1,4-1-1,-5 1-2,-1 4 0,0-3 0,0 3 0,0-4 1,0-1 0,0-1 0,0 3 1,2 1 11,4 2 1,-4 1-1,4-7 1,-4 0 19,-2 1 1,0-1-1,0 1 1,0-1-17,0 1 1,0-1-1,0 3 1,0 1-14,0 2 0,0 1 0,0-7 1,0 2 1,0 5 0,0-5 1,0 6-1,0-1 24,0-1 1,0 0 0,0-3 0,0 1-7,0 2 1,0 2-1,0-3 1,0 1-9,0-2 0,0 5 1,0-3-1,0-2-17,0-1 0,0-1 0,0 2 0,0 3-6,0-3 0,0-1 0,0-3 1,0 2 7,0 5 0,0-5 0,0 4 0,0-1 12,0 1 0,0-4 1,0 7-1,0-3-5,0 0 1,0 2 0,0-3 0,0 3 20,0 2 0,0-6 0,0 5 1,0-3-10,0 0 0,0 6 1,0-5-1,0-1-13,0 2 1,0-5 0,0 5 0,0-2 1,0 0 1,0 7-1,0-7 1,0-2-16,0-1 0,0 3 0,0 0 1,0-2 7,0-1 0,0-1 0,0 3 0,0 1 12,0-2 1,2 4-1,2-1 1,2-1 4,-3 2 1,-1-3-1,-2 5 1,0-2 16,0-4 1,2 1 0,2-1 0,2 2-6,-2-1 0,-2-3 1,-2-1-1,0-1-36,0 0 0,2 7 0,2 1 5,2 2 1,-1-6 0,-5 3 0,0-5 6,0-1 1,0-1 0,2 1-12,4-1 1,-4 1-1,4-1 1,-4 0 21,-2 1 1,2-1 0,2 1 0,1-1-2,-1 1 0,-2-1 0,-2 3 0,2 1-13,4 2 0,-4 1 1,4-7-1,-4 0 29,-2 1 1,0-1 0,0 1 0,0-1 13,0 1 0,6-7 1,-1 1-1,-1 2-14,-2 1 0,-2 3 1,0-1-1,2-1-3,4-5 1,-4 5 0,4-5 0,-4 5 1,-2 1 0,2 1 1,1-1-13,3 1 1,0-7 0,-6 1 19,0 2 0,6-5-64,0 3 0,0-6-72,-6 6 0,5-7-238,1 7-167,0 0 0,-6-1-315,0 1 1,-8-8 815,-3 2 0,-5-12 0,-1-4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4:03.419"/>
    </inkml:context>
    <inkml:brush xml:id="br0">
      <inkml:brushProperty name="width" value="0.08571" units="cm"/>
      <inkml:brushProperty name="height" value="0.08571" units="cm"/>
    </inkml:brush>
  </inkml:definitions>
  <inkml:trace contextRef="#ctx0" brushRef="#br0">1 0 7139,'10'2'-431,"-5"4"535,-3-4 0,4 8-69,0-4 1,0-3 29,-6 9 1,6-6-3,-1 6 0,1-7 0,-6 7 22,0 2 1,0-5-1,0 3-58,0 2 0,0 1 0,0 3-6,0-1 1,0 0-1,0 1 12,0-1 0,0 1 0,0-1-30,0 1 0,0-1 0,0 1-9,0-1 1,0 1-1,0-1 1,0 1 12,0-1 0,6 1 1,0-1-1,-2 0-1,-2 1 1,0-1 0,2 1 0,1-1 7,-1 1 0,-2-1 0,-2 1 0,0-1 18,0 1 0,2 1 0,2 2 1,2 3-7,-2-3 1,-2-2-1,-2-1 1,0-1-14,0 1 1,0-1 0,0 1 0,0-1-13,0 1 0,0 5 0,0 0 1,0-1-4,0-3 0,0-2 0,0 1 1,-2-1 5,-4 1 0,4 5 1,-4 0-7,4-1 1,2-3-1,0 1 1,0 1 0,0 2 1,0-1 0,0-1 0,0 0 1,0 3-18,0-3 0,6-2 0,0 1 0,-2 1 12,-2 2 1,-2 1 0,0-7 0,0 2 4,0 5 0,6-5 0,-1 4 0,-1-3-10,-2-3 1,-2 3 0,0 1 0,0 2-8,0-1 1,0-3 0,0-1 0,0-1 11,0 0 0,0 1 1,2-1-1,2 3 12,2 3 0,0-4 0,-6 5 0,0-5-7,0-1 0,0-1 0,0 1 0,0-1 0,0 1 1,0 5 0,0 0-1,0-2 4,0-1 0,0-3 0,0 1 0,0 1 18,0 4 0,0-3 0,0 3 1,0-3 37,0-3 0,0 2 0,0 3 0,0 1-35,0-2 1,0 1-1,0-1 1,0 2-11,0-1 1,0-1-1,0 0 1,0 3-23,0-3 0,0 4 1,0-1-1,0-1 32,0 2 1,0-6 0,0 7 0,0-3 11,0 0 0,2 6 0,1-3 0,3-1-10,-2 0 1,-2 0-1,0-3 1,2 3 30,2 2 0,0-6 1,-6 5-1,0-3-32,0 0 0,0 6 1,0-5-1,0-1-40,0 2 0,0-6 0,2 5 0,1-3 8,3 2 0,0-3 1,-6 3-1,0-2 29,0 3 0,0-5 1,2 6-1,2-1 8,2-1 1,-1 0-1,-5-3 1,0 1-8,0 2 1,0 2-1,0-3 1,0 1-8,0-2 1,0-1-1,0-1 1,0 3-5,0 1 1,0 0 0,0-5 0,0-1-37,0 1 0,0 5 0,0 0 1,0-2 21,0-1 1,0-3 0,0 1 0,0-1 13,0 1 1,0-7 0,2 1-1,2 2-2,2 1 1,0 3 0,-6-1-1,0 1 13,0-1 1,0 0 0,0 1 0,0-1 0,0 1 0,0-7 0,0 1 0,0 2-21,0 1 0,0 3 1,0-1-1,0 1-5,0-1 1,2 1 0,2-1 22,2 0 1,-1 1-1,-5-1 1,0 1 38,0-1 1,0 1-1,2-3 1,2-1-14,2-2 0,0-1 1,-6 7 14,0-1 1,0 1-26,0-1 0,0 1 0,2-1-43,4 0 1,-4-5-28,3 0 0,-3-1-28,-2 7-641,0-8 434,0 5 0,0-11-1326,0 8 1593,0-9 0,0 5 0,0-8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4:05.263"/>
    </inkml:context>
    <inkml:brush xml:id="br0">
      <inkml:brushProperty name="width" value="0.08571" units="cm"/>
      <inkml:brushProperty name="height" value="0.08571" units="cm"/>
    </inkml:brush>
  </inkml:definitions>
  <inkml:trace contextRef="#ctx0" brushRef="#br0">0 0 7203,'0'12'152,"0"0"1,0-1-87,0 7 1,0-7-39,0 1 1,0 0-1,0 5 30,0 1 1,0-7-1,0 1 15,0 1 1,0 3 0,2-1-36,4-3 0,-4 4 0,4-5-48,-4 5 0,0 1 0,1 1 4,3-1 0,2 1 0,-4-1 0,2 1-1,-2-1 1,-1-5-1,1-1 1,2 3 2,-2 1 1,4 3 0,-2-1 13,-2 1 0,-3-1 1,1 1-1,2-1 9,2 1 1,0-1 0,-6 1 0,0-1-21,0 1 1,0-1 0,0 2 0,0 3 5,0 1 1,0 0 0,0-5 0,0-1-15,0 1 0,0 5 1,0 0-1,0-1-44,0-3 1,-2-1 0,-2-1 0,-2 0 62,2 1 1,2-1-1,2 1 1,0-1 31,0 1 1,0-1-1,0 3 1,0 1-27,0 2 1,0 1 0,0-7-1,0 0 1,0 1 1,0-1-1,0 3 1,0 1-24,0 2 1,0 1 0,-1-7-1,-3 1-8,-2-1 1,0 3 0,6 1 0,0 2 8,0-2 1,0-1 0,0-1 0,0 3 7,0 1 1,0 0 0,0-3-1,0 1 41,0 2 0,0 2 1,-2-3-1,-2 1 8,-2-2 0,1 1 0,5-1 0,0 2-22,0-1 1,0 3-1,0 0 1,0 0-2,0 1 1,0 3-1,0-6 1,0 0-26,0 3 1,0-5 0,0 8 0,0 0 9,0-2 0,0 4 0,1-5 0,3-1-8,2 0 1,0 6 0,-6-4 0,0 2 5,0 0 0,0-1 0,0 3 0,0-2 6,0 2 1,0-4-1,0 2 1,0 2 6,0 2 0,0-4 1,0 0-1,0 2 16,0 2 0,0-3 1,0-1-1,0 2-5,0 2 0,0 0 0,0-2 0,0-2-5,0 2 0,0-4 0,0 2 0,0 0-26,0-2 0,0 6 0,0-5 0,0 1-45,0 0 0,0-2 0,0 4 0,0-4 37,0-2 0,0 4 0,0-3 0,0 1 24,0 4 1,6-4-1,0 0 1,-2 0 2,-3 1 0,-1-5 1,0 4-1,0 0 10,0 0 0,0-3 1,0 3-1,0-2-24,0-4 1,0 5 0,0-3 0,2-2-18,4-1 1,-4-3 0,4 3 0,-4 1-6,-2 2 0,0 0 0,0-5 1,0-1 2,0 1 0,0-1 1,2 1 16,4-1 1,-4 1-1,3-1 1,-3 1 25,-2-1 1,0-5-1,0-1 1,0 3-9,0 1 1,0-3-1,0 0 1,0 1 11,0 3 1,0-4-1,0-1 1,2 1 35,4-3 0,-4 7 0,4-4-28,-4 3 1,-2-3 0,0-1-20,0 3 1,0-4-1,0 1 10,0 3 0,6-4 0,-1 1 41,-1 3 0,-2-4 206,-2 1 0,8 1-117,-6 5 0,6-5 107,-8 0-471,0-8-304,0 11 1,0-11-147,0 8 0,-2-9 647,-4 3 0,-4-4 0,-7-2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4:06.443"/>
    </inkml:context>
    <inkml:brush xml:id="br0">
      <inkml:brushProperty name="width" value="0.08571" units="cm"/>
      <inkml:brushProperty name="height" value="0.08571" units="cm"/>
    </inkml:brush>
  </inkml:definitions>
  <inkml:trace contextRef="#ctx0" brushRef="#br0">193 18 7816,'0'-10'-553,"-8"3"0,-2 7 553,-7 0 0,5 0 0,0 0 0,-1 0 0,3 0 0,-2 2 0,-1 3 0,3-3 0,-1 4 0,-3-4 0,4-2 0,1 2 0,1 4 0,-6-4 0,5 6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4:08.192"/>
    </inkml:context>
    <inkml:brush xml:id="br0">
      <inkml:brushProperty name="width" value="0.08571" units="cm"/>
      <inkml:brushProperty name="height" value="0.08571" units="cm"/>
    </inkml:brush>
  </inkml:definitions>
  <inkml:trace contextRef="#ctx0" brushRef="#br0">0 262 6124,'8'-10'-226,"-6"3"312,6-1 84,-8 6 20,0-6-30,0 8-101,0-8 0,0 5 1,2-7-1,3 2 1,-1 2-30,8 6 0,-6 0-10,5 0 1,-5 0-1,6 0-34,1 0 1,-3 0-1,2 0-6,1 0 1,3 0 13,1 0 0,1 0 1,-1 0 2,1 0 0,-1 0 0,1-2-4,-1-4 0,1 5 1,-1-5-15,0 4 1,1 2-1,-1 0 18,1 0 0,-1 0 1,1 0 3,-1 0 0,-5 0 0,0-2 0,1-2 0,3-2 0,1 0 1,1 6 21,-1 0 0,1 0 1,-1 0 10,0 0 1,1 0-1,-1 0-19,1 0 1,-1 0 0,1 0-17,-1 0 0,1 0 0,-1 0 0,1 0-9,-1 0 0,1 0 0,-1 0 1,0 0 1,1 0 0,-1 0-1,1 0 4,-1 0 0,1 0 0,-1 0 0,1 0 6,-1 0 0,1 0 0,1 0-1,4 0 0,3 0 1,3 0-1,-6 0 1,-4 0 0,-1 0 1,-1 0-1,1 0 13,-1 0 1,1 0 0,1 0 0,2 0 17,3 0 1,-1 0 0,-6-2-1,1-2 5,-1-1 0,3-1 0,1 6 1,2 0-23,-1 0 0,-1 0 0,0 0 0,3 0-19,-3 0 1,4 2 0,1 2 0,-1 1-5,0-1 1,0-2 0,-3-2 0,1 0-15,-2 0 0,4 2 1,1 2-1,-1 2 25,0-2 0,4-2 0,-4-2 0,1 0-2,-1 0 1,4 0-1,-4 0 1,2 0-6,4 0 1,-3 0 0,1 0 0,2 0 1,2 0 0,-4 0 1,0 0-1,2 0 24,2 0 1,2 0 0,2 0 0,2 0 25,1 0 1,1 0 0,-4 0-1,2 0-30,2 0 1,-1 0 0,-5 0 0,0 0-5,0 0 1,-2-6 0,-2 0 0,-2 2-35,2 2 1,2 2-1,0 0 1,-2 0 18,-2 0 0,0 0 1,6 0-1,-2 0 1,-3 0 1,3 0 0,-4 0 0,4 0-3,2 0 1,-1 0 0,1 0 0,0 0 0,0 0 1,0 0 0,0 0 0,0 0-2,0 0 0,0 0 0,0 0 0,0 0 27,0 0 1,0 0 0,0 0 0,-1 0-11,1 0 0,0 0 1,0 0-1,0 0-9,0 0 1,0 0-1,-2 0 1,-2 0-12,-2 0 1,0 0 0,6 0-1,0 0 2,0 0 1,0 0 0,0 0-1,0 0-6,0 0 1,6 0 0,1 0-1,1 0 6,0 0 1,-1 0-1,-3 0 1,4 0 6,1 0 1,-3 0-1,4 0 1,-1 0 18,1 0 0,0 0 0,3 0 0,-3 0-8,-2 0 0,3-2 0,-3-2 0,-1-1-6,1 1 0,4 2 1,-5 0-1,1-2-13,0-2 1,5 0 0,-3 4 0,2-1-17,-1-3 1,-5 0 0,3 4 0,1-2 14,0-2 1,-5 0-1,5 4 1,-2-1-9,-4-3 0,3 0 1,-1 6-1,-2 0-4,-2 0 0,0 0 0,1-2 1,3-2 7,-2-2 0,-2 1 0,0 5 0,2 0-2,1 0 1,3 0 0,-4 0 0,2 0 52,-3 0 1,5 0-1,0 0 1,-1 0-26,1 0 1,-2 0 0,-4 0 0,0 0 7,-2 0 1,3 0 0,-9 0-1,2 0 10,-1 0 1,1 0 0,-6 0 0,2 0-26,4 0 1,-4 0-1,2 0 1,0 0-51,-1 0 0,5 0 1,-4 0-1,4 0 27,2 0 1,0-6 0,-1 0 0,1 2 20,0 2 0,0 2 0,0 0 0,-2 0-12,-4 0 0,2 0 0,-5 0 0,-1 0 58,0 0 1,4 0-1,-6 0 1,-1 0 6,-3 0 0,4 0 0,1 0 1,-1 0-57,2 0 0,-3 0 0,5 0 0,0 0-69,0 0 1,-4-2 0,5-2 0,-3-2 34,-4 3 0,4 1 1,-1 2-1,-3-2 21,-2-4 0,-1 4 0,-1-4 0,1 4 6,-1 2 1,-5 0-1,0 0 1,1 0 4,3 0 1,-5 0 0,1 0 0,1 0 5,3 0 0,1 0 0,1 0 3,-1 0 1,1 0 0,-1 0 19,1 0 0,-1 0 0,1 0 71,-1 0 0,-5 0 90,-1 0 0,1 2-120,6 4 1,-1-4 0,1 4 56,-1-4 1,-5-2-23,-1 0 1,1 0 10,5 0 1,-5 0-157,0 0-501,-8 0 367,11 0 171,-13 0 0,6 7 0,-8 3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4:10.646"/>
    </inkml:context>
    <inkml:brush xml:id="br0">
      <inkml:brushProperty name="width" value="0.08571" units="cm"/>
      <inkml:brushProperty name="height" value="0.08571" units="cm"/>
    </inkml:brush>
  </inkml:definitions>
  <inkml:trace contextRef="#ctx0" brushRef="#br0">18 0 7570,'-10'0'-1065,"2"2"1131,8 4 0,0-2 20,0 7 1,0 1 35,0 5 0,0 1-91,0-1 0,0 1 1,0-1-14,0 1 1,0-1 0,0 1 3,0-1 1,0 3 0,0 1 0,0 2-3,0-1 0,0-3 1,0-2-1,0 3-3,0 3 0,6-3 0,0 3 0,-2-2-7,-2 2 1,3-3 0,1 5 0,0-2 24,2 1 1,-6 1-1,4-4 1,-3 3 11,3-3 0,-4 4 0,6-2 0,-2-1-8,0-3 0,-1 4 1,-5 3-1,2-1-44,4 0 0,-4 4 0,4-6 0,-2 1 14,2 1 0,-4 0 1,5 6-1,-1-4 7,0-1 0,2 3 1,-4-4-1,1 0 10,-1 0 1,0 5-1,0-5 1,2 0-11,-2 0 1,-2 0 0,0-3 0,2 1-14,1-2 1,1 5-1,-6-1 1,0 0-9,0 0 1,6 4 0,0-3 0,-2-1 26,-2 0 0,4 4 1,-1-4-1,-1 1 8,-2-1 1,4 6 0,0-4 0,0 2-15,1 0 0,-5-5 0,6 3 0,-2 0 1,0 0 1,0-4 0,-5 5 0,3-1-14,2 0 1,2-6 0,-4 4 0,2-1-7,-2-1 0,-3 6 0,1-4 0,2 1 6,2-1 1,2 4 0,-4-4 0,2 0 14,-3 1 1,5 3 0,-2-4 0,0 0 3,2 0 0,-6 5 1,5-5-1,-1 0-14,0 0 1,2 4 0,-4-3 0,1-1-14,-1 0 0,0 4 0,0-4 1,2 1-2,-2-1 0,0 4 1,0-4-1,1 0 4,-1 1 0,4 3 0,-2-4 0,0 0 6,1 0 0,-5 1 0,6-5 0,-2 4 13,0 2 0,0-5 1,-4 3-1,1-2-1,3 0 0,0 7 1,-6-5-1,2 2-8,4 4 0,-4 0 1,4 0-1,-4-2-8,-2 2 0,0 0 0,0 0 0,0-4-8,0-1 1,5 5 0,1-4-1,-2 0 19,-2-4 1,-2 3 0,0-1 0,0 0-14,0 0 0,0 1 0,0-5 0,0 2 1,0 2 0,0-3 0,0 1-1,-2-2 5,-4-1 0,4 3 0,-4 0 1,5-1 16,1-3 0,0 0 0,0 3 1,0 1 2,0-2 0,0-1 0,0-1 0,0 3-21,0 1 1,0 0 0,0-3 0,0 1-14,0 2 0,0 1 1,0-5-1,0 2-17,0 3 0,5-1 0,1-6 0,-2 1 19,-2-1 1,0 1 0,2-1 0,2 3 15,-3 3 0,1-4 0,0 5 0,2-5 9,-2-2 0,0 1 0,0-1 1,2 1 14,-3-1 1,1-5 0,0 0 0,2 1 8,-2 3 0,-2 1 0,-2 1 7,0-1 1,0 1-90,0-1 1,0 0-1,0 1-43,0-1 0,0 1 68,0-1 0,0 1 15,0-1 1,6-5 22,-1 0 1,1-7 0,-4 5 1,4-2 1,-4 0-19,4-3 0,-4-1 1,-2 8-22,0-8 49,0 4 1,0-7 176,0 5-82,0-4 117,0 6-299,0-8-1222,0 0 285,8 0-277,-7 0 1267,7-8 0,-8-1 0,0-9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4:13.497"/>
    </inkml:context>
    <inkml:brush xml:id="br0">
      <inkml:brushProperty name="width" value="0.08571" units="cm"/>
      <inkml:brushProperty name="height" value="0.08571" units="cm"/>
    </inkml:brush>
  </inkml:definitions>
  <inkml:trace contextRef="#ctx0" brushRef="#br0">1 1 7525,'0'17'-757,"0"-5"932,0 0-150,0-8 0,0 11-20,0-3 1,6-3-1,0 3-8,-3 2 1,-1-5 28,-2 3 1,2-2 0,2 3-95,2-1 0,0-6-140,-6 5 208,8-7 0,-6 12 0,5-6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4:14.797"/>
    </inkml:context>
    <inkml:brush xml:id="br0">
      <inkml:brushProperty name="width" value="0.08571" units="cm"/>
      <inkml:brushProperty name="height" value="0.08571" units="cm"/>
    </inkml:brush>
  </inkml:definitions>
  <inkml:trace contextRef="#ctx0" brushRef="#br0">18 1 6871,'0'11'236,"0"1"1,0 0-169,0 5 0,0 1-46,0-1 1,0 1 0,0-1 6,0 1 0,0-1 1,0 0-10,0 1 1,0-1 0,0 1-7,0-1 1,0 1 0,0-1 4,0 1 0,0-1 0,0 1 3,0-1 0,0 1 0,2-3 99,4-3-40,-4 3 13,6-5-208,-8 0-198,0-3 188,0-7 1,-2 0-682,-4 0 805,4 0 0,-14 0 0,7 0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4:15.915"/>
    </inkml:context>
    <inkml:brush xml:id="br0">
      <inkml:brushProperty name="width" value="0.08571" units="cm"/>
      <inkml:brushProperty name="height" value="0.08571" units="cm"/>
    </inkml:brush>
  </inkml:definitions>
  <inkml:trace contextRef="#ctx0" brushRef="#br0">70 105 7870,'-11'-5'0,"-1"-1"0,8 0 0,-3-2 0,7-3 0,0 1-108,0-2 1,0 6-1,1-3-76,5 1 0,-2 2 1,8 6 251,1 0 1,-3-6-1,2 0 62,1 3 0,3 1-84,1 2 0,-1 2 0,-3 1 1,-3 5-30,-2 2 1,4-4 0,-7 5-1,-1 3 1,0 0-1,0-1 1,2-1-102,-2 1 1,-2-3 0,-4 2 0,-2 1 29,-2 3 1,-6-5 0,5 1 0,-3 2 11,-4 1 0,5-3 1,-1-1-1,0 3 5,0 2 0,1-5 0,-5 1 1,3 0 13,-3-3 0,4 7 0,1-5 4,1 5 0,-4-4 0,4-1 35,-1 3 1,3-6 12,-6-3 0,8-1 47,-1 2 0,3-4 50,2 6 0,2-8-90,3 0 1,3-2-1,6-2 0,-3-2 0,-5 0-15,6 6 1,-1 0-6,7 0 0,-1 0 32,1 0 0,-1 0 17,1 0 1,-7 0 0,1 0 3,2 0 0,1 0 57,3 0 1,-1 0 0,1 0-99,-1 0 1,-5 0-91,-1 0-179,1 0-691,5 0 408,-7 8 524,-2-6 0,-8 14 0,0-7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4:17.519"/>
    </inkml:context>
    <inkml:brush xml:id="br0">
      <inkml:brushProperty name="width" value="0.08571" units="cm"/>
      <inkml:brushProperty name="height" value="0.08571" units="cm"/>
    </inkml:brush>
  </inkml:definitions>
  <inkml:trace contextRef="#ctx0" brushRef="#br0">105 87 7693,'-17'0'-1782,"7"0"1857,-5 0 1,11 0 74,-8 0 1,8-1-38,-2-5 0,4 2-86,2-8 0,0 6 0,2-3-24,4 1 0,-2-4 1,8 4 38,1-1 0,-3 5 1,2-2 51,1 4 1,3 2-37,1 0 0,1 0 0,-1 0-19,1 0 1,-7 0-1,-1 2 1,0 2-45,-1 2 1,-3 5 0,4-3-32,-2 2 1,3 2 0,-5 5 18,-2 0 1,-2 1 0,-2-1 9,0 1 0,0-1 0,-2-1 1,-2-3-9,-2-1 1,-1 0-1,1 5 2,-6 1 0,2-3 0,1-1 0,-1-5-1,0-1 1,4 4 0,-5-4 13,-3 1 0,4-3-7,-1 6 0,5-8 0,-4 3 127,3 1 0,-7-6-102,2 4 1,3-2-1,-3 0-19,-2 2 0,5-1 1,-3-5 0,0 0 1,-3 2 3,3 4-9,4-4 26,8 6 21,0-8 126,0 0 1,2-6-38,4 0-120,-4 0 0,8 6-46,-4 0 30,-4 0-21,13 0 15,-5 0 6,7 0 0,1 0-10,-1 0 1,-5 0 0,0 0 12,1 0 1,-3-2-1,1-1 12,3-3 1,2 0 45,1 6 0,1 0 42,-1 0 0,0 0-28,1 0 1,-6-6 45,-1 0-66,1 0-55,5-1-46,1 5 42,-1-6 1,-5 8 21,0 0 0,-9 2 100,3 4 9,4-4 1,-6 5-45,7-7 0,-5 0 47,6 0-129,-8 0-43,4 0-158,-8 0-861,0 0 0,-8 0 1066,-4 0 0,-3 8 0,-3 2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4:09.797"/>
    </inkml:context>
    <inkml:brush xml:id="br0">
      <inkml:brushProperty name="width" value="0.08571" units="cm"/>
      <inkml:brushProperty name="height" value="0.08571" units="cm"/>
    </inkml:brush>
  </inkml:definitions>
  <inkml:trace contextRef="#ctx0" brushRef="#br0">402 1 7694,'-8'9'-541,"7"-2"0,-8-2 545,3 1 1,-1 1 0,-5-4-1,1 3 1,2 1-1,-3-4 1,1 4-9,-1 2 0,-3-3 0,-1 3-30,0-2 0,0 5 0,0-3 20,0 0 1,0 5 0,0-5-1,2 2-7,3 0 1,-3-3 0,3 5 0,-3-4-21,-2-2 0,0 4 0,0-4 13,0 2 1,5-6 0,0 4 92,-1 0 105,5-5-26,0 5 1,8-7-81,5 0 0,3 0 1,7 0 1,0 0 0,0 0 0,0 0 0,0 0 10,0 0 0,0 0 0,0 0-45,0 0 0,5 0 0,1 2 13,-3 4 1,-1-5 0,-2 5-1,0-3 15,0 3 1,-5-5 0,0 5-49,1-5 1,-3 5 0,0 1-168,-2 2-85,-2-6 0,-5 12 153,0-5 1,0-1 26,0 2 1,-5-6 0,-2 6 34,-2 1 1,4-3-1,-6 2-19,-1 2 1,-1-5-1,1 3 1,1 0-50,-2-2 0,-1 5 1,-2-5-1,0 2 13,0-1 1,0 1 0,0 3 0,2-1 71,3-3 0,-3-1 1,3 4-1,-1-3-14,1 3 1,-2-4-1,6 0 1,0 0 46,0 0 1,-4-4-1,4 6 25,-2 1 0,6-3 34,-3 2 0,5-6 0,2 4-46,5-2 1,-3-2 0,8-5 50,2 0 0,1 0 0,2 0 0,0 0 27,0 0 1,0 0 0,0 0 0,0 0-46,0 0 0,5 0 0,1 0 0,-3 0 16,-1 0 0,4 0 0,1 0 0,0 0-9,0 0 1,-2 0-1,-5 0 1,2 0 33,4 0 1,-4 0 0,3 0 0,-3 0-42,-2 0 1,0 0 0,0 2-98,0 3 1,0-3 0,0 4-285,0-5 0,0-1 108,0 0 0,-7 2-668,-4 4 871,-3-5 0,-2 6 0,0-7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4:19.743"/>
    </inkml:context>
    <inkml:brush xml:id="br0">
      <inkml:brushProperty name="width" value="0.08571" units="cm"/>
      <inkml:brushProperty name="height" value="0.08571" units="cm"/>
    </inkml:brush>
  </inkml:definitions>
  <inkml:trace contextRef="#ctx0" brushRef="#br0">0 261 7195,'8'-10'-1367,"-6"2"1351,6 8 0,-8-2 141,0-3-52,0 3 1,0-8 109,0 4 1,0 2 193,0-7 9,0 7 52,0-4-385,0 8 1,0-2 0,2-2 76,3-2-59,-3 1 0,8 5 0,-6-2-199,2-4 1,5 2 126,-5-8 0,6 6 2,-6-5 0,1 1 1,-3-3 8,2 1 0,2 0-1,-2-5 1,-4 5-63,3 0 1,3 7 33,-2-7 29,0 0-17,-6 3 0,0 3 1,0 12 14,0 5 1,0 7-1,0 3-6,0 2 1,0 1-1,0-5 1,0 2 15,0 3 1,0 1 0,0-4 0,0 3 5,0-3 1,6-2-1,-1-1 1,1-1-9,2 1 0,-6-1 1,4 1-1,-4-1-22,-2 1 0,2-7 0,2 1-189,1 1 1,1-3-543,-6 2 15,0-1 722,-8-1 0,-1-2 0,-9-8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4:20.093"/>
    </inkml:context>
    <inkml:brush xml:id="br0">
      <inkml:brushProperty name="width" value="0.08571" units="cm"/>
      <inkml:brushProperty name="height" value="0.08571" units="cm"/>
    </inkml:brush>
  </inkml:definitions>
  <inkml:trace contextRef="#ctx0" brushRef="#br0">1 1 7008,'17'10'214,"0"-5"0,1-3 0,-1-2-156,1 0 0,-1 0 0,1 0 0,-1 0-62,1 0 1,-1 0-1,1 0-68,-1 0 0,1 0 0,-1 0-495,0 0 0,-5 0 567,0 0 0,-1-7 0,7-3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4:21.796"/>
    </inkml:context>
    <inkml:brush xml:id="br0">
      <inkml:brushProperty name="width" value="0.08571" units="cm"/>
      <inkml:brushProperty name="height" value="0.08571" units="cm"/>
    </inkml:brush>
  </inkml:definitions>
  <inkml:trace contextRef="#ctx0" brushRef="#br0">53 1 7456,'-18'0'-1066,"7"0"1319,-1 0 0,10 0-185,2 0 0,2 0 0,10 0 63,1 0 1,-3 0 0,2 0-115,1 0 1,3 0 0,1 0 0,1 0 0,-1 0 1,1 0-1,-1 0-21,1 0 1,-1 0 0,1 0 0,-1 0 29,1 0 0,-1 0 0,0 0-25,1 0 0,-1 0 0,1 0 29,-1 0 0,-7 2-83,-4 4 1,-4-2-1,-2 7-57,0 3 1,-2-4 0,-4 1 61,-6 3 0,-3-5 1,-3 1-1,1 0 17,-1 0 0,3-5 1,1 5-1,3 0 9,-3-1 1,4-5 0,1 4-1,-1-2 85,0 0 0,6 2 9,-1-3-19,3-3 1,4 6-42,3-8 1,5 0 0,8-2 0,-1-4 0,1 4 1,-1-3 18,0 3 0,1 2 1,-1 0 4,1 0 1,-7 0-1,1 0-34,2 0 1,-5 0-1,1 2 1,0 1 0,0 3 0,-7 2 1,5-2-10,0 5 1,-6 5-18,4 1 1,-4 1-1,-2-1 10,0 1 0,0-1 0,-2 1-3,-4-1 0,2-5 0,-8-2 0,1-1 9,1 1 0,-6 0 0,5 1 0,-5-3 3,-1 0 0,-1-4 0,1 5 0,-1-1 26,1-4 1,0-2 0,-1 0 0,1 2 14,-1 2 1,1-1 0,-1-5 0,1 0 42,-1 0 0,1-1 0,-1-3 39,1-2 1,-1-2-43,1 2 0,1 2 0,3-5 30,1 1 0,8-6-141,-2 3 0,5 1-494,1-2-123,0 8 0,1-3 649,5 7 0,4-8 0,7-2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4:22.611"/>
    </inkml:context>
    <inkml:brush xml:id="br0">
      <inkml:brushProperty name="width" value="0.08571" units="cm"/>
      <inkml:brushProperty name="height" value="0.08571" units="cm"/>
    </inkml:brush>
  </inkml:definitions>
  <inkml:trace contextRef="#ctx0" brushRef="#br0">36 0 6866,'9'0'353,"-1"0"1,-8 2-281,0 4 1,0-2 0,-2 8-55,-4 1 1,4 3-1,-5 1 1,1 1-21,0-1 0,-2-1 1,4-3-1,-1-1-17,1 2 1,2 1 0,2 3 71,0-1 0,0-5-22,0-1 0,2-7 0,2 4 0,3-2-3,3 0 1,-4-1 0,5-5 23,3 0 0,2 0 0,1 0-19,1 0 0,-1 0 0,0 0 0,1 0-15,-1 0 0,1 0 0,-1-2 0,1-1 9,-1-3 1,1 0-1,-1 6 6,1 0 1,-1 0-1,1 0-53,-1 0 1,0 0 2,1 0-498,-1 0 140,-7 0-1152,-2 0 1526,-8-8 0,-8-2 0,-2-7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4:23.163"/>
    </inkml:context>
    <inkml:brush xml:id="br0">
      <inkml:brushProperty name="width" value="0.08571" units="cm"/>
      <inkml:brushProperty name="height" value="0.08571" units="cm"/>
    </inkml:brush>
  </inkml:definitions>
  <inkml:trace contextRef="#ctx0" brushRef="#br0">0 0 7292,'0'12'98,"0"0"0,0-6 0,0 5-60,0 3 1,0 1-1,0 3-23,0-1 1,0-5 0,0-1-1,0 3 7,0 2 1,0-5 0,0 1 8,0 1 0,0 3 0,2-1-9,4-3 1,-4 4 0,4-5 57,-4 5 0,-2-5 145,0 1 77,0 0-222,0 5 0,0-5-162,0 0 69,0-9 0,-2 5-1587,-4-8 1600,4 0 0,-6 0 0,8 0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4:24.225"/>
    </inkml:context>
    <inkml:brush xml:id="br0">
      <inkml:brushProperty name="width" value="0.08571" units="cm"/>
      <inkml:brushProperty name="height" value="0.08571" units="cm"/>
    </inkml:brush>
  </inkml:definitions>
  <inkml:trace contextRef="#ctx0" brushRef="#br0">18 0 7996,'0'18'100,"-6"-1"0,0 1-62,2-1 1,3 1-1,1-1 1,0 2-21,0 5 1,0-5 0,0 4 0,0-3 51,0-3 0,0 1 0,0-1-98,0 1 0,0-1 1,0 1-153,0-1 1,0-5-205,0-1 0,0-5-129,0 6 1,1-8 512,5 1 0,-4-3 0,6-2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4:24.959"/>
    </inkml:context>
    <inkml:brush xml:id="br0">
      <inkml:brushProperty name="width" value="0.08571" units="cm"/>
      <inkml:brushProperty name="height" value="0.08571" units="cm"/>
    </inkml:brush>
  </inkml:definitions>
  <inkml:trace contextRef="#ctx0" brushRef="#br0">52 35 7879,'18'0'-422,"-8"0"0,-3 2 531,-7 4 0,-2-4-33,-3 3 1,-5 3 4,-8-2 0,7 0-80,-1-6 0,6 0 39,-5 0 1,7-8-224,-2-4 1,4 3 111,2-3 1,2 6 74,4-5 1,3 7 0,9-2 114,-1 4 0,1 2-83,-1 0 0,1 0 0,-3 2 11,-3 4 0,2-2 0,-9 7-35,-1 3 1,4 1 0,-2 3-20,-2-1 1,-2 1-1,-2-1-24,0 1 1,-6-1-1,0 1 1,0-3 17,-2-3 0,5 3 0,-9-5 0,0 2-11,3-1 1,-7-1-1,6 4 1,-1-5-54,-1-1 1,0 6 36,-5-3 1,7-1-1,2 0 20,1-3 1,5 1 141,-4-2 141,4-4-41,2 6-164,0-8 22,8 0 0,-4 0 0,7 0-39,3 0 0,1 0 1,3 0 31,-1 0 1,-5 0 0,0 0 0,1 0 28,3 0 1,-5-2-1,1-2 1,2-2-26,1 2 1,3 2 0,-1 2 0,1 0 1,-1 0 0,0-2-72,1-3 1,-6 3-464,-1-4-173,-7 4 0,4 4-658,-8 4 1287,0-4 0,8 5 0,1-7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4:25.888"/>
    </inkml:context>
    <inkml:brush xml:id="br0">
      <inkml:brushProperty name="width" value="0.08571" units="cm"/>
      <inkml:brushProperty name="height" value="0.08571" units="cm"/>
    </inkml:brush>
  </inkml:definitions>
  <inkml:trace contextRef="#ctx0" brushRef="#br0">402 123 6958,'0'-12'123,"0"1"0,0 5-87,0-6 1,-2 2 0,-2-3-43,-2 1 1,-1 8 0,3-3 0,-4 1-28,-2 0 0,4 0 0,-5 6 0,-3-2 19,-1-4 0,-3 4 0,1-3 0,-1 3 4,1 2 0,-7 0 0,1 0 1,0 2 2,-2 3 1,5-3 0,-3 6 0,4-2 16,1 0 1,1 7 0,1-1 10,4 4 1,-1-5 0,7 1 3,2 1 1,2 3 0,2 1 15,0 1 1,8-6-24,4-1 0,3-1 1,3 1-14,-1-5 1,1-4 0,-1-2 0,0 0 5,1 0 1,-1 0 0,1 0 16,-1 0 1,1 0 0,-1 0 30,1 0 1,-1-8-47,1-3 0,-3 1 1,-1 0 8,-3 3 0,-5-5 0,4 4 143,-2-1 83,-2 5-154,-6-4 20,0 8-85,0 0 1,0 8 2,0 3 1,0 5 0,0 1-34,0 1 1,0-1 0,0 1 27,0-1 0,0 1 0,0-1 0,0 1 36,0-1 1,0 1-1,0-1-24,0 0 1,0 1-1,0-1 105,0 1 1,0-1-160,0 1-319,0-1 1,0 1 159,0-1 174,-8-7 0,-10-2 0,-9-8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4:27.360"/>
    </inkml:context>
    <inkml:brush xml:id="br0">
      <inkml:brushProperty name="width" value="0.08571" units="cm"/>
      <inkml:brushProperty name="height" value="0.08571" units="cm"/>
    </inkml:brush>
  </inkml:definitions>
  <inkml:trace contextRef="#ctx0" brushRef="#br0">210 0 7570,'10'0'-704,"0"0"1126,-4 0-80,-4 0-245,5 0 29,-7 0 0,-2 0-117,-3 0 1,1 6 0,-8 2 0,-2 0-30,-1 0 0,-3 3 0,1-3 1,0 0 25,-1-1 0,-3 1 0,1-2 1,5 4 19,-1-1 1,7 1-1,-3-4-94,-2 6 0,7-3-31,1 3 1,4-6 68,2 5 0,2-7 50,4 2 0,-3-2 0,9 0-13,2 2 0,1 0 0,3-6 13,-1 0 0,1 2 26,-1 3 1,1-3 0,-3 6 0,-1-2-23,-3 0 0,-5 1 1,6-3-35,1 2 1,-3 2 1,2-2-13,-1 3 1,1 7 0,-2-2-53,-3-3 0,-1-5 0,-6 6 74,0 1 0,-2-3 1,-4 0-1,-3-1 0,-1 1 1,-5-4 0,3 4-1,-2-1 0,3 1 0,-5 0 1,5 3-1,-5-3 41,-1-2 0,-1 5-31,1-1 1,5 2-16,0-3 0,8-1 44,-1-4 0,3-2-18,2 7 0,2-7 86,3 2 0,-1-4-26,8-2 0,0 0-46,5 0 1,1 0-1,-1 0 1,0 0 3,1 0 0,-1 2 1,1 2-24,-1 1 0,1 1 0,-1-6 1,1 0 32,-1 0 1,1 0 0,-1 0-9,1 0 0,-1 0 0,-1 2-31,-5 4 66,5-4-223,-14 6 1,5-6-1076,-7 4 1221,0-5 0,8 15 0,2-6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4:29.948"/>
    </inkml:context>
    <inkml:brush xml:id="br0">
      <inkml:brushProperty name="width" value="0.08571" units="cm"/>
      <inkml:brushProperty name="height" value="0.08571" units="cm"/>
    </inkml:brush>
  </inkml:definitions>
  <inkml:trace contextRef="#ctx0" brushRef="#br0">193 17 7632,'10'-7'-196,"-3"5"312,-7-6-19,0 8-77,0 0 1,-7 6-1,-3 2-8,0 1 0,-3-3 0,5 4 0,-2 0-23,-4-1 1,5 1-1,-3 4 1,-1-5 16,-3-1 0,4 6 1,1-5-1,-1 3-28,2 0 1,1-7 0,3 7-48,-6 2 1,4-5 25,3 3 36,3-8 1,4 9 24,3-7 0,5 0 0,8-6 18,-1 0 1,1 0 0,-1-2 0,1-2-27,-1-2 0,6 1 1,1 3-1,-3-2 28,-2-2 0,-1 0 1,-1 6-1,1 0 3,-1 0 1,1 0-1,-1 0 1,1-2-11,-1-4 0,0 4 0,1-3-57,-1 3 0,-5 2 0,0 0-211,1 0 0,-3 0-101,2 0 0,-9-2-128,3-4 466,-4 4 0,-2-14 0,-8 7 0,-1-9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4:11.092"/>
    </inkml:context>
    <inkml:brush xml:id="br0">
      <inkml:brushProperty name="width" value="0.08571" units="cm"/>
      <inkml:brushProperty name="height" value="0.08571" units="cm"/>
    </inkml:brush>
  </inkml:definitions>
  <inkml:trace contextRef="#ctx0" brushRef="#br0">0 48 6953,'7'-9'-20,"-3"-3"20,6 7 1,-4-6 0,4 5 34,3 3 0,-4 1 0,1 2-5,3 0 0,-4 0 0,2 0 57,1 0 1,-3 0 0,0 2-83,-2 3 0,-2-1 0,-3 5-32,3-2 1,-3 5 0,5-3-47,0 0 0,-5 5-6,4-3 0,1-2 0,-2 2 6,-1 1 1,-3-3 0,-1 2-39,0 1 0,0-3 68,0 2 147,0-8-5,0 5 51,0-8 0,-1 0-150,-5 0 1,5-2-22,-5-4 1,4 3-29,2-8 0,0 0 40,0-5 1,0 6-1,0-1 8,0-1 0,6 3 1,-1-2-3,-1-1 0,-1 3 0,1-2 66,1-2 1,2 6-1,-3 0 3,1 0 0,8 5-30,-3-3 0,5 3-67,1 2 0,0 0 36,0 0 0,-6 0 93,1 0 0,0 2-40,5 3 0,-6-3 0,-1 5-26,-1 0 0,-1-5 1,-4 5-1,4-1 11,2-1 1,-3 7-41,4-1 0,-4 2 0,3-1-28,-2-1 1,0-1 11,-2 6 0,-3 0-8,3 1 0,-3-7-185,-2 1-91,0 0 0,0-1-364,0 1 661,0-7 0,0 3 0,0-7 0,0 0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4:30.298"/>
    </inkml:context>
    <inkml:brush xml:id="br0">
      <inkml:brushProperty name="width" value="0.08571" units="cm"/>
      <inkml:brushProperty name="height" value="0.08571" units="cm"/>
    </inkml:brush>
  </inkml:definitions>
  <inkml:trace contextRef="#ctx0" brushRef="#br0">1 0 7695,'0'12'-119,"0"0"0,0-1 0,0 7 196,0-1 1,0 1 0,0-1 5,0 1 1,0-1 0,2 0 0,2 1-40,1-1 0,3-5 0,-4 0 0,2 1 20,-2 3 1,3 1 0,-1 1-1,0-3-11,2-3 0,-6 3 0,4-3-83,-4 4 0,-1 1 0,3 0-79,2 1 0,0-6-283,-6-1 1,0 1-170,0 5 561,0-7 0,0 6 0,0-7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4:31.350"/>
    </inkml:context>
    <inkml:brush xml:id="br0">
      <inkml:brushProperty name="width" value="0.08571" units="cm"/>
      <inkml:brushProperty name="height" value="0.08571" units="cm"/>
    </inkml:brush>
  </inkml:definitions>
  <inkml:trace contextRef="#ctx0" brushRef="#br0">193 0 7541,'-18'0'147,"3"2"0,1 2 0,2 4-94,-1 2 0,3-5 1,-2 5-1,1 0-61,1 0 1,-5-5 0,5 7 0,-2 0 7,1-3 1,7 7 0,-4-6 0,2 1-13,0 1 0,0-1-46,6 7 1,0-1 0,0 1 46,0-1 0,0-5 0,0 0 11,0 1 0,0-3 0,2 0 0,2-1 54,2 1 0,2-4 0,-2 4 5,5-3 0,5 7 0,1-4-18,1-1 1,-1-1-1,1-6-13,-1 4 1,1-4 0,-1 4-24,1-4 1,-1-2 0,0 0-1,1 0-14,-1 0 0,1 0 1,-1 0-68,1 0 0,-1-2 65,1-4 0,-3 2 53,-3-8 0,1 1-1,-7-7 0,0 6 0,-6 1 0,0-3 1,0 5-1,0-3 33,0-2-71,0 7 1,-8-1-67,-3 8 0,1 0 0,-2 0 33,-1 0 1,-3 0 0,-1 0-21,-1 0 1,1 6 0,-1-1-1,1 1 9,-1 2 0,3-4 0,1 6 0,3-1-135,-3 1 0,1-4 0,-1 4 0,4-1-413,3 1 589,-7 2 0,4-3 0,-7-1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4:32.186"/>
    </inkml:context>
    <inkml:brush xml:id="br0">
      <inkml:brushProperty name="width" value="0.08571" units="cm"/>
      <inkml:brushProperty name="height" value="0.08571" units="cm"/>
    </inkml:brush>
  </inkml:definitions>
  <inkml:trace contextRef="#ctx0" brushRef="#br0">18 36 7611,'0'-12'-576,"0"0"975,0 9 11,0-5-7,0 8-238,0 0 1,-6 8 0,1 3-103,1 5 1,2-5-1,2 1 1,0 2-1,0 1 1,0 3-1,0-1-56,0 1 1,0-1 0,0 0-29,0 1 1,2-1-92,4 1 1,-5-1-200,5 1 1,2-1 68,-2 1 0,0-7-518,-6 1-83,0-8 843,0 4 0,0-8 0,0 0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4:32.657"/>
    </inkml:context>
    <inkml:brush xml:id="br0">
      <inkml:brushProperty name="width" value="0.08571" units="cm"/>
      <inkml:brushProperty name="height" value="0.08571" units="cm"/>
    </inkml:brush>
  </inkml:definitions>
  <inkml:trace contextRef="#ctx0" brushRef="#br0">1 18 7546,'11'-6'-929,"1"1"1209,-8-1-39,4 6-181,-8 0 0,0 7-21,0 5 0,0 4 1,0 1 20,0 1 1,0-7-1,0 1 39,0 1 0,0 3-75,0 1 1,0-5 0,0 0 78,0 1-87,0 3 0,5-5 0,3-1 29,2-2 1,1-2 0,7-6 24,-1 0 0,1 0 0,-1 0-31,1 0 1,-1 0 0,1 0 0,-1 0 19,1 0 1,-1 0 0,1 0-19,-1 0 1,1 0 0,-1 0-1,0 0-58,1 0 1,-6 0-1,-1 0-188,3 0 1,-5 0 0,3 0-141,2 0 0,-5 0-653,3 0 998,-8 0 0,4 0 0,-8 0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4:32.921"/>
    </inkml:context>
    <inkml:brush xml:id="br0">
      <inkml:brushProperty name="width" value="0.08571" units="cm"/>
      <inkml:brushProperty name="height" value="0.08571" units="cm"/>
    </inkml:brush>
  </inkml:definitions>
  <inkml:trace contextRef="#ctx0" brushRef="#br0">18 0 7591,'-9'2'157,"3"4"0,4-2 0,2 7-27,0 3 0,0 1 0,0 3-73,0-1 1,0 1 0,0-1 0,0 1-41,0-1 1,0 1 0,0-1-179,0 1 1,2-1 0,2 1 0,2-1-340,-3 0 0,-1-5 500,-2 0 0,8-1 0,2 7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4:33.660"/>
    </inkml:context>
    <inkml:brush xml:id="br0">
      <inkml:brushProperty name="width" value="0.08571" units="cm"/>
      <inkml:brushProperty name="height" value="0.08571" units="cm"/>
    </inkml:brush>
  </inkml:definitions>
  <inkml:trace contextRef="#ctx0" brushRef="#br0">18 36 7801,'0'-18'0,"0"8"-345,0 3 616,-8 7 26,6 0 0,-5 2-181,7 3 1,0 5 0,0 8-78,0-1 0,0 0 0,0 1-40,0-1 0,0 1 0,0-1-14,0 1 0,2-1 0,2 1-92,1-1 0,3 1-208,-2-1 1,-4 1-279,4-1 0,-4-5 593,-2-1 0,0-7 0,0 4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4:34.345"/>
    </inkml:context>
    <inkml:brush xml:id="br0">
      <inkml:brushProperty name="width" value="0.08571" units="cm"/>
      <inkml:brushProperty name="height" value="0.08571" units="cm"/>
    </inkml:brush>
  </inkml:definitions>
  <inkml:trace contextRef="#ctx0" brushRef="#br0">175 35 6770,'-10'0'662,"1"0"-669,3 0 1,-4 0-5,-7 0 1,5 0 0,2 2 49,2 4 1,-5-2 27,1 7 1,2-5 0,1 6 10,1 1 1,0-3 0,4 2-2,-1 1 1,-1-3 0,6 2-74,0 1 1,-2-3-1,-2 2 23,-2 1 0,0-3 47,6 1 0,2-1 0,2 4-37,2-3 0,8-5-13,-3 6 0,5-6-25,1 5 0,1-7 0,-1 2-10,1-4 0,-1 4 0,0 0 24,1-3 1,-1-1-1,1-2 7,-1 0 0,1 0 0,-1 0-13,1 0 1,-7-5 0,1-3 18,2-2 1,-7 4-1,1-3 1,-2-1 28,0 0 1,0 4 0,-6-5 3,0-3 0,0-1 0,0-3-32,0 1 1,0-1-1,0 1-24,0-1 1,0 1-1,-2-1-66,-4 1 1,2 1-1,-8 5 1,-1 3-46,-3 0 0,-1 4 0,-3-5 0,-1 1-183,-2 4 0,-6 2 0,3 2 0,-1 0 291,-4 0 0,-2 0 0,-2 0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4:35.498"/>
    </inkml:context>
    <inkml:brush xml:id="br0">
      <inkml:brushProperty name="width" value="0.08571" units="cm"/>
      <inkml:brushProperty name="height" value="0.08571" units="cm"/>
    </inkml:brush>
  </inkml:definitions>
  <inkml:trace contextRef="#ctx0" brushRef="#br0">1 18 6190,'17'-2'20,"1"-4"1,-1 4 0,1-4 0,-1 4-16,1 2 0,1 0 0,3 0 0,3 0-142,2 0 137,-6 0 0,12 0 0,-6 0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4:36.374"/>
    </inkml:context>
    <inkml:brush xml:id="br0">
      <inkml:brushProperty name="width" value="0.08571" units="cm"/>
      <inkml:brushProperty name="height" value="0.08571" units="cm"/>
    </inkml:brush>
  </inkml:definitions>
  <inkml:trace contextRef="#ctx0" brushRef="#br0">35 36 7438,'-11'0'-219,"-1"0"1,8-2-23,-2-4 0,5 2-116,1-7 44,0 7 313,0-4 0,0 8 0,0 0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4:37.922"/>
    </inkml:context>
    <inkml:brush xml:id="br0">
      <inkml:brushProperty name="width" value="0.08571" units="cm"/>
      <inkml:brushProperty name="height" value="0.08571" units="cm"/>
    </inkml:brush>
  </inkml:definitions>
  <inkml:trace contextRef="#ctx0" brushRef="#br0">1 1 6784,'5'11'-259,"1"1"314,-2 2 0,-2-5 0,-2 3-8,0 2 0,2-1 0,2 1 0,2-3-27,-3 3 1,-1-4 0,-2 1 0,0 3-35,0 2 1,0-5 0,2 1-1,2 1-11,2 3 0,0 1 0,-4 1 12,4-1 1,-4 1 0,3-1 0,-3 1 4,-2-1 1,0 1-1,0-1 1,0 1 5,0-1 0,0 0 0,0 1 2,0-1 1,0 1 0,0-1-1,0 1 1,6-7 0,0 1-1,-2 2 1,-2-5 0,-2 3-4,0 2 0,6 1-4,-1 3 0,3-3 0,-4-1-17,2-3 0,0-5 11,-6 6 0,0-6 23,0 5-1,0-7 0,0 6 4,0-4 1,0-2-5,0 7-50,0-7 25,0 12 0,0-13 0,2 7 10,4-2 1,-3 0 6,9-2 1,-6-5 7,6 5 0,-1 2-1,7-2 1,-7 2-8,1-3 0,0-3 1,5 4 4,0-4 0,1-2 0,-1 0 8,1 0 0,-1 0 0,1 0-12,-1 0 1,1 0 0,-1 0 0,1 0 19,-1 0 1,1 0 0,-1 0-4,1 0 0,-1 0 0,0 0 0,1 0-2,-1 0 0,7 0 1,-1 0-1,-2 0-7,-1 0 0,3 0 0,2 0 0,0 0-14,1 0 0,3 0 0,-4 0 1,0 0-1,0 0 0,5 0 1,-7 0-1,-2 0 1,-1 0 1,3 0 0,0 0-1,-2 0 1,-1 0 1,-3 0 0,3 0 0,1 0 9,2 0 1,3 0 0,-5 0 0,2 0 12,-1 0 1,3 0-1,-2 0 1,0 0 3,3 0 0,-1 0 0,6 0 0,-4 0 2,-2 0 0,4 0 0,-3 0 1,1 0-14,4 0 0,-4 0 0,2 0 0,0 0-18,-2 0 1,10 0 0,-6 0 0,0 0 19,2 0 0,0 0 1,2 0-1,-2 0 8,-4 0 1,4 0 0,-4 0-10,4 0 0,-3 0 0,-1 0 0,0 0 1,0 0-18,0 0 1,-6 0 0,4 0 0,1 0-8,-1 0 1,-4 0-1,4 0 1,-2 0 4,-3 0 1,3-6-1,0 0 1,0 3-1,1 1 1,3 2 0,-4 0 0,0 0 2,0 0 1,5 0-1,-5 0 1,0 0-3,0 0 1,6 0-1,-4 0 1,3 0 1,-1 0 1,-8 0-1,4 0 1,-1 0 4,-1 0 0,0 0 0,-5 0 0,-1 0 13,1 0 0,-1 0 0,0 0 0,1 0-7,-1 0 0,7 0 0,-1 0 0,-2 0-7,-1 0 1,-1 0-1,2 0 1,3 0-5,-3 0 1,4-2 0,-1-2 0,-3-2 16,-2 2 1,-1 2 0,-1 2 0,1 0 24,-1 0 1,6 0-1,1 0 1,-3 0-16,-1 0 1,-3 6 0,0 0 0,3-2-5,3-2 1,-3-2-1,3 0 1,-2 2-23,2 3 0,-1-3 0,5 4 0,0-4-8,0-2 1,-5 0 0,3 0 0,-2 0-2,0 0 1,7 0-1,-5 0 1,0 0 10,0 0 1,4 0-1,-3 0 1,-1 2 36,0 4 0,6-4 0,-4 4 1,2-4 2,0-2 0,-1 0 0,3 0 0,-2 0-16,2 0 1,-4 0-1,2 0 1,0 0-29,-2 0 1,6 0 0,-6 0 0,3 0 16,-1 0 1,-8 0 0,4 0 0,-1 0-89,-1 0 0,6 0 1,-6 0-1,1 0 61,1 0 0,-4 0 1,6 0-1,0 0-13,1 0 1,-7 0 0,4 0 0,-2 0 6,1 0 0,5 0 1,-4 0-1,0 0 16,1 0 1,3 0 0,-6 0-1,-2 0-2,-1 0 0,3 0 0,0 0 0,-1 0 3,-3 0 1,-2 0-1,1 0 1,-1 0-1,1 0 1,5 0 0,0 0 0,-1 0 11,-3 0 0,4 0 0,1 0 0,-3 0 0,-2 0 1,-1 0 0,-1 0 0,1 0 34,-1 0 1,1 0 0,-1 0-1,1 0-30,-1 0 1,1 0-1,-1 0-336,1 0 0,-1 0-514,1 0 834,-1 0 0,0 0 0,1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4:11.484"/>
    </inkml:context>
    <inkml:brush xml:id="br0">
      <inkml:brushProperty name="width" value="0.08571" units="cm"/>
      <inkml:brushProperty name="height" value="0.08571" units="cm"/>
    </inkml:brush>
  </inkml:definitions>
  <inkml:trace contextRef="#ctx0" brushRef="#br0">0 0 7575,'0'9'-510,"0"-2"770,0-7-222,0 0 0,2 5-82,4 1 0,-3-1-39,8-5 1,-6 0-1,6 0-161,1 0 1,-3 0-322,2 0 565,0 0 0,5 7 0,0 2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4:39.155"/>
    </inkml:context>
    <inkml:brush xml:id="br0">
      <inkml:brushProperty name="width" value="0.08571" units="cm"/>
      <inkml:brushProperty name="height" value="0.08571" units="cm"/>
    </inkml:brush>
  </inkml:definitions>
  <inkml:trace contextRef="#ctx0" brushRef="#br0">53 367 7115,'-11'0'-1219,"-1"0"1160,8 0 1,-6 0 92,5 0 0,3 2-31,-4 4 8,4-4 8,2 6 95,0-8 1,8 0-20,3 0 0,-1 0 0,2 0 0,1 0 11,3 0 1,3 0 0,2 0-75,3 0 0,-1-6 0,-6 0 0,3 2 7,3 2 0,-1 2 1,5 0-1,0 0 8,0 0 1,0-6-1,4 0 1,-2 3 16,2 1 0,2 2 0,2 0 0,0 0-20,0 0 0,0-6 0,0 0 0,0 2 2,0 2 1,0 2 0,0 0-1,2-2-49,3-4 0,-3 5 0,6-5 0,-2 2-40,-1-2 0,7 4 0,-4-4 0,1 4 20,5 2 1,-1-6 0,1 1 0,-3 1 42,3 2 1,-1 2-1,1-2 1,-2-2-5,1-2 0,-3 0 0,-1 6 0,-1 0 1,-4 0 0,-2-5 1,-2-1-1,-2 2-24,-4 2 1,4-4-1,-6-2 1,2 1-25,0-1 0,0 0 0,6 4 0,0-2 0,0 2 0,0-3 0,0 1 0,0 2 20,0 2 1,-6-4 0,0 0 0,0 3 8,-2 1 1,4 0 0,-6-2-1,1-2 10,-1 2 0,4 2 1,-4 2-1,0 0-7,1 0 0,-1 0 0,-4 0 0,4 0-13,3 0 1,-5-6 0,6 0 0,0 3 9,-2 1 0,4 0 0,-5-2 0,-1-2 13,0 2 1,4 2-1,-4 2 1,1 0 7,-1 0 1,6 0-1,-2 0 1,2 0-11,-2 0 0,2 0 0,-6 0 0,1 0 0,-1 0 1,4-2 0,-4-2 0,0-1-17,1 1 1,3 2 0,-4 2 0,0 0 18,0 0 0,1 0 0,-5 0 0,2-2-8,-1-4 0,-3 4 1,-2-4-1,1 4-2,-1 2 1,7 0 0,-1-2 0,-2-2 3,-1-1 0,-1-1 0,2 6 0,3 0-10,-3 0 1,-1-2-1,-3-2 1,0-2 6,1 2 1,-1 2 0,1 2-1,-1 0-26,1 0 1,-1 0-1,1 0-247,-1 0 0,-5-2-33,-1-3 1,-5 3 302,6-4 0,-8-4 0,4 0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4:40.276"/>
    </inkml:context>
    <inkml:brush xml:id="br0">
      <inkml:brushProperty name="width" value="0.08571" units="cm"/>
      <inkml:brushProperty name="height" value="0.08571" units="cm"/>
    </inkml:brush>
  </inkml:definitions>
  <inkml:trace contextRef="#ctx0" brushRef="#br0">192 106 7839,'0'-12'-669,"-2"2"15,-3 3 0,1-5 661,-8 6 0,6-7 85,-5 1 0,5 4 0,-4 0 217,2 1-112,2 5 0,6-6-56,0 8 1,0 2 0,0 4-41,0 5 1,0-1-1,0 2-36,0 1 1,0 3-1,2 1 1,2 1-65,2-1 0,0 1 1,-6-1-1,0 1-45,0-1 0,0 0 1,0 1-1,0-1-28,0 1 1,2 5 0,2 0-1,2-1 54,-3-3 1,-1 4-1,-2 1 1,2-3 11,4-1 0,-4 3 0,4 0 0,-4-2 1,-2-1 1,6-3-1,-1 1 1,-1-1 32,-2 1 1,-2-1 0,0 1 0,0-1-21,0 1 0,2-1 0,2 0 0,2 1-6,-2-1 1,0 1 0,0-1 0,1 1 1,3-3-1,-4-1-11,2-2 0,0-1 0,-6 7-26,0-1 0,0 1 33,0-1 0,0 0 1,0 1 24,0-1 0,0-5-19,0 0 0,-2-1 47,-4 7 0,4-7-29,-4 1 0,4-6-30,2 6 0,0-1-7,0 7 1,0-7 7,0 1 0,0 0 0,0 5 0,0-5 7,0-1 0,0 1 5,0 5 0,0-5 13,0 0 0,0-6 6,0 5 0,0 1 53,0 5 1,0-5-10,0 0 0,0-7 59,0 7 78,0-8-101,0 11 0,0-11-124,0 8 1,-2-8-102,-4 2 0,-3-4 0,-9-2 0,1 0-186,-1 0 0,-1 0 0,-4 0 306,-6 0 0,-12 7 0,-4 3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4:44.669"/>
    </inkml:context>
    <inkml:brush xml:id="br0">
      <inkml:brushProperty name="width" value="0.08571" units="cm"/>
      <inkml:brushProperty name="height" value="0.08571" units="cm"/>
    </inkml:brush>
  </inkml:definitions>
  <inkml:trace contextRef="#ctx0" brushRef="#br0">35 18 7352,'-2'-10'175,"-4"4"0,5 6-168,-5 6 0,-2-2 0,2 8 7,2 1 1,2-3 0,2 2-13,0 1 1,0 3 28,0 1 0,8 1-45,4-1 0,3-1 1,1-3 6,-5-1 0,5-8 0,-4 2-46,3-4 1,-3-2-1,-1 0 18,3 0 0,1 0 0,3 0 0,-1-2 16,1-4 1,-3 2 0,-1-6-1,-2 1 16,1-1 0,3 4 0,-1-6 1,-1 1-10,-3 1 0,-1-6 0,4 7 1,-5-3 1,-1 0 1,-2 7 0,-4-5 26,4 2 41,-4-5 1,4 5 51,-12-4 29,4 4-136,-6 8 0,8 2 0,0 4-7,0 6 0,0 3 0,0 3-6,0-1 1,0 3 0,2 1 0,2 2 6,2-1 1,0-3 0,-5-1 0,3-1 5,2 0 1,2 7 0,-4-1 0,2-2 11,-2-1 1,-3-3-1,-1 1 1,0-1 10,0 1 0,0-7 0,0 1 0,0 2 0,0 1 1,0 3 0,0-1-11,0 0 0,-5-5 0,-3-2 0,0 0-7,0-1 1,-5-5-1,3 4 1,-2-2-20,1-1 1,-1 1 0,-5-6-15,-1 0 0,1 6 0,-1 0 17,1-2 0,-1-2 3,1-2 1,-1-6-1,1 0 1,1 0 0,3 0-20,1 1 0,2-3 0,-3 4 1,3-4-225,2-1 1,1 5-1,3-4-11,-2 0 1,0-2-1,8-7 258,4 0 0,-2 5 0,7 0 0,1-7 0,6-8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4:45.153"/>
    </inkml:context>
    <inkml:brush xml:id="br0">
      <inkml:brushProperty name="width" value="0.08571" units="cm"/>
      <inkml:brushProperty name="height" value="0.08571" units="cm"/>
    </inkml:brush>
  </inkml:definitions>
  <inkml:trace contextRef="#ctx0" brushRef="#br0">0 1 7513,'18'0'85,"-7"0"0,1 0 78,1 0 1,3 0-175,1 0 1,1 0 0,-1 0-87,1 0 0,-7 0 0,1 0-130,2 0 1,-7 2 0,1 1-611,0 3 837,-6 0 0,6-6 0,-16 0 0,-2 0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4:45.375"/>
    </inkml:context>
    <inkml:brush xml:id="br0">
      <inkml:brushProperty name="width" value="0.08571" units="cm"/>
      <inkml:brushProperty name="height" value="0.08571" units="cm"/>
    </inkml:brush>
  </inkml:definitions>
  <inkml:trace contextRef="#ctx0" brushRef="#br0">0 1 7832,'12'0'-370,"-3"2"374,-1 3 0,6-3 37,-3 4 1,5-4 0,1 0 0,1 2-9,-1 2 0,-5 0 0,0-4-1415,1 3 1382,3-3 0,1 6 0,1-8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4:47.141"/>
    </inkml:context>
    <inkml:brush xml:id="br0">
      <inkml:brushProperty name="width" value="0.08571" units="cm"/>
      <inkml:brushProperty name="height" value="0.08571" units="cm"/>
    </inkml:brush>
  </inkml:definitions>
  <inkml:trace contextRef="#ctx0" brushRef="#br0">173 18 7178,'-11'0'118,"-1"0"1,6 0-1,-5 0-87,-3 0 1,-2 8 15,-1 4 0,0 3 1,1 3-103,4-1 1,-1 1-1,7-1 64,2 1 1,-4-1-1,3 0-2,1 1 0,4-3 0,4-1 0,3-2 10,3 1 0,-4-3 0,5 0-16,3-3 1,2 5 0,1-6 0,0-2-11,1-2 1,-1-2-1,1 0 5,-1 0 1,1 0 0,-1-2 0,1-2-11,-1-2 1,-5-6 0,-1 5 25,3-3 1,0-2 0,-1-5 37,-1-1 0,-8 1 1,2-1-1,-3 1-16,3 0 1,-4-1 0,2 1-33,-8-1 0,0 1 1,-7-1-19,-3 1 0,4 7 0,-1 2 1,-3 2-114,-1 1 0,-3-1 1,1 6-114,-1 0 1,1 0 0,-3 0 0,-1 0-459,-2 0 700,-1 0 0,-1 0 0,-2 0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4:47.876"/>
    </inkml:context>
    <inkml:brush xml:id="br0">
      <inkml:brushProperty name="width" value="0.08571" units="cm"/>
      <inkml:brushProperty name="height" value="0.08571" units="cm"/>
    </inkml:brush>
  </inkml:definitions>
  <inkml:trace contextRef="#ctx0" brushRef="#br0">0 18 7820,'18'0'-116,"-1"0"178,1 0 1,-1 0-1,1 0 1,-1 0-105,1 0 0,-1 0 0,1 0 1,-1 0 113,1 0 0,-1-6 0,0 0 0,1 2 18,-1 2 0,1 2 0,-1 0-122,1 0 1,-1 0 0,1 0-390,-1 0 1,1 0 10,-1 0 0,-5 0-222,-1 0 632,-7 0 0,-4 0 0,-9 0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4:48.253"/>
    </inkml:context>
    <inkml:brush xml:id="br0">
      <inkml:brushProperty name="width" value="0.08571" units="cm"/>
      <inkml:brushProperty name="height" value="0.08571" units="cm"/>
    </inkml:brush>
  </inkml:definitions>
  <inkml:trace contextRef="#ctx0" brushRef="#br0">0 0 7191,'10'0'123,"-3"0"1,-7 2 16,0 4 0,0 4 0,0 7 14,0 1 0,0-1 1,0 1-130,0-1 0,0 0 0,-1 1 0,-3-1 74,-2 1 0,0-1 1,6 1-198,0-1 1,0 1 0,2-1-534,4 1 1,-4-7 0,5-1 630,1-2 0,2-2 0,7-6 0,1 0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4:49.366"/>
    </inkml:context>
    <inkml:brush xml:id="br0">
      <inkml:brushProperty name="width" value="0.08571" units="cm"/>
      <inkml:brushProperty name="height" value="0.08571" units="cm"/>
    </inkml:brush>
  </inkml:definitions>
  <inkml:trace contextRef="#ctx0" brushRef="#br0">0 0 6517,'10'8'259,"-2"-4"203,-8 8 0,0-7-221,0 7 0,0-6 1,0 5-123,0 3 1,6-4-1,0 1 1,-3 3-68,-1 2 0,-2-5 0,0 1 0,0 1-42,0 3 0,6 1 1,0 1-153,-2-1 1,-2-5-1,-2 0-274,0 1 0,0-3-731,0 2 1147,0-9 0,0 5 0,0-8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4:49.963"/>
    </inkml:context>
    <inkml:brush xml:id="br0">
      <inkml:brushProperty name="width" value="0.08571" units="cm"/>
      <inkml:brushProperty name="height" value="0.08571" units="cm"/>
    </inkml:brush>
  </inkml:definitions>
  <inkml:trace contextRef="#ctx0" brushRef="#br0">0 36 7437,'0'-10'-126,"8"-6"1,2 15 266,7-5 0,1 4-42,-1 2 0,0 0 1,1 0-27,-1 0 1,1 2 0,-1 2-55,1 1 1,-3 3 0,-1-4 0,-4 4 58,-3 2 0,5-5 0,-6 7-192,-2 2 1,3 1-1,-1 3-44,-2-1 1,-2-5 0,-4-1 95,-4 3 0,2 1 0,-7 1-100,-3-4 1,5-3 0,-3-5 82,-2 2 1,5 6 0,-3-7-126,-2-1 1,-1 0-20,-3 2 223,1-4 0,7 4 0,4-12 0,4-4 0,2-7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4:11.751"/>
    </inkml:context>
    <inkml:brush xml:id="br0">
      <inkml:brushProperty name="width" value="0.08571" units="cm"/>
      <inkml:brushProperty name="height" value="0.08571" units="cm"/>
    </inkml:brush>
  </inkml:definitions>
  <inkml:trace contextRef="#ctx0" brushRef="#br0">0 0 6359,'8'9'-141,"-5"-2"719,8-7 1,-6 0-552,6 0 0,-6 0 0,4 2-236,-2 4 1,0-5-236,-1 5 1,-3-4 443,8-2 0,0 0 0,5 0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4:50.506"/>
    </inkml:context>
    <inkml:brush xml:id="br0">
      <inkml:brushProperty name="width" value="0.08571" units="cm"/>
      <inkml:brushProperty name="height" value="0.08571" units="cm"/>
    </inkml:brush>
  </inkml:definitions>
  <inkml:trace contextRef="#ctx0" brushRef="#br0">227 35 6762,'-6'-11'32,"1"-1"0,-3 8 74,2-2 1,-4 4-63,-7 2 0,5 0 0,1 0 33,-3 0 1,4 2 0,-1 2-48,-3 2 0,4 6 0,1-4 0,-1-1-7,0 1 1,4 6 0,-3-3-3,1 5 0,0-5 0,4 1-27,-2 2 1,1 1 0,3 1-1,-2-3 1,-2-1 32,2 2 1,2-5 0,2 3-17,0 1 0,0 3 0,2-1 8,4-3 0,-2 2 1,5-7-1,1 1 36,0 0 0,-4-2 0,5-4-12,3 4 0,1-4 1,3 3-1,-1-3 1,1-2 1,-1 0 0,1 0 4,-1 0 0,-5 0 1,0 0-32,1 0-825,3 0 663,1 0 144,-7 0 0,-2-7 0,-8-3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4:51.895"/>
    </inkml:context>
    <inkml:brush xml:id="br0">
      <inkml:brushProperty name="width" value="0.08571" units="cm"/>
      <inkml:brushProperty name="height" value="0.08571" units="cm"/>
    </inkml:brush>
  </inkml:definitions>
  <inkml:trace contextRef="#ctx0" brushRef="#br0">262 18 7269,'18'0'-1185,"-8"-2"1737,-5-4-98,-3 4-33,-2-6-37,0 8-318,0 0 1,-7 0-70,-5 0 1,2 0-1,-1 0 1,-1 2 34,2 4 1,-5-2 0,3 6 0,-3-3-141,-3-3 1,1 4-1,-1 0 1,1 0 37,-1-1 1,7 1-1,-1-4 1,-2 4 47,-1 1 0,3-5 1,2 4-1,1-2 8,-1 0 0,6 1-14,-2-1 1,4-2 3,2 8 1,2-6 35,4 5 0,4-7 1,7 2 5,1-4 0,-1 0 1,1 2-1,-1 2 0,7-1 1,-1-5-1,-2 0 12,-1 0 1,-3 0 0,-1 2 0,-3 2-23,-1 2 0,-1 0 0,5-4-62,-4 4 1,1-3-25,-7 9 0,6-6 14,-7 6 1,1-1 0,-8 5 18,-3-5 0,1 3 1,-6-6-1,0-1 35,1 1 1,3 4 0,-6-6-1,0 0 5,3 1 1,-7-5 0,5 6 7,-5 0 0,4-6 0,3 5 0,-1-1 54,0 0 1,-1 2-48,-7-2 1,3-2-8,3 7 1,-2-5 28,9 6 111,-1-8 0,8 3 22,4-7 0,-3 0 1,9 0-74,2 0 1,1 0 0,3 0-9,-1 0 0,1 0 1,-1 0-1,0 0-36,1 0 1,-1 0 0,1 0-1,-1 0-149,1 0 1,-1 0 0,1 0-62,-1 0 0,-5 0 0,-1 0-412,3 0 0,-4 0 247,1 0 0,-5-2 327,6-3 0,-8-5 0,4-8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4:52.611"/>
    </inkml:context>
    <inkml:brush xml:id="br0">
      <inkml:brushProperty name="width" value="0.08571" units="cm"/>
      <inkml:brushProperty name="height" value="0.08571" units="cm"/>
    </inkml:brush>
  </inkml:definitions>
  <inkml:trace contextRef="#ctx0" brushRef="#br0">18 0 6680,'-9'2'524,"3"4"1,4 3-543,2 9 1,0-1-1,0 1 55,0-1 1,0-5 0,2-2 0,2-1-34,2 1 1,7 0 0,-1 3-6,3-1 0,3-6 0,-1 4 3,1-3 1,-1-1 0,1-6 0,-1 0-19,1 0 1,-1 0 0,0 0 0,1 0 8,-1 0 0,1-2 0,-1-2 0,1-3 3,-1-3 0,-5 4 1,0-4-1,-1 1-2,-1-1 1,-2 4 0,-6-6-26,3-1 0,-3 3 1,4-1-11,-4-3 29,-2 6 0,-2-5 152,-4 7-112,4 0 1,-5 8-1,7 4 73,0 5 1,0-1 0,0 2-104,0 1 0,0 3 0,0 1 0,2-1 6,3-5 0,-1 11 0,6-5 0,-2 3-4,-4-1 0,-1-1 0,1-1 0,2 0-19,-2 1 1,-2-1-1,0 1 1,2-1 9,2 1 0,-1 5 0,-5 0 9,0-1 1,0-3-1,0-1 0,0-1 1,0 0-1,0 1 0,0-1 0,-7-5 0,-5-2 2,-3-2 1,-3-3 0,1-5-1,1 2 1,4 4 0,-3-4 1,3 4-1,-3-4-23,-3-2 1,7 0 0,-1 0-67,-2 0 0,-1 0 1,-1-2-593,5-4 0,-3 2 678,8-7 0,1 5 0,5-6 0,0 0 0,0-5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4:52.979"/>
    </inkml:context>
    <inkml:brush xml:id="br0">
      <inkml:brushProperty name="width" value="0.08571" units="cm"/>
      <inkml:brushProperty name="height" value="0.08571" units="cm"/>
    </inkml:brush>
  </inkml:definitions>
  <inkml:trace contextRef="#ctx0" brushRef="#br0">0 1 7830,'12'0'205,"0"0"1,-7 0-342,7 0 0,0 0 0,5 0 19,1 0 1,-7 0 0,1 0-276,2 0 0,1 0-362,3 0 754,-9 0 0,-9 8 0,-9 1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4:53.160"/>
    </inkml:context>
    <inkml:brush xml:id="br0">
      <inkml:brushProperty name="width" value="0.08571" units="cm"/>
      <inkml:brushProperty name="height" value="0.08571" units="cm"/>
    </inkml:brush>
  </inkml:definitions>
  <inkml:trace contextRef="#ctx0" brushRef="#br0">0 1 7803,'12'6'-24,"0"0"1,-1 5 12,7-5 0,-7 0 1,1-6-201,2 0 0,-5 0 0,3 0-948,1 0 1159,-5 0 0,0-8 0,-8-2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4:54.963"/>
    </inkml:context>
    <inkml:brush xml:id="br0">
      <inkml:brushProperty name="width" value="0.08571" units="cm"/>
      <inkml:brushProperty name="height" value="0.08571" units="cm"/>
    </inkml:brush>
  </inkml:definitions>
  <inkml:trace contextRef="#ctx0" brushRef="#br0">156 36 7702,'-17'0'-231,"5"0"100,0 0 1,1 5 136,-7 1 0,7 2 0,-1-2-32,-2 5 0,5 3 0,-1 0 50,2-3 1,0 1 0,5 5 30,-3 1 0,2-1-4,10 1 0,3-3 1,7-1-1,-2-4-33,-3-3 1,1 1 0,5-4-21,1 2 1,-1 0-1,1-6 1,-1 0 0,1 0 16,-1 0 0,6-2 0,1-2-58,-3-2 0,-2-8 0,-1 3 66,-1-5 0,-7-1 0,-2 1 1,-2 3 30,-1 1 0,1 0 1,-6-5-1,0-1-34,0 1 0,-6 0 0,-1 1 0,-3 2-63,-4 3 0,-1 5 0,-3-4 1,-1 2-147,-4 5 0,3 1 0,-3 2 0,4 0-178,1 0 0,1 0 367,-1 0 0,7 5 0,-1 1 0,8 0 0,-4-6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4:55.751"/>
    </inkml:context>
    <inkml:brush xml:id="br0">
      <inkml:brushProperty name="width" value="0.08571" units="cm"/>
      <inkml:brushProperty name="height" value="0.08571" units="cm"/>
    </inkml:brush>
  </inkml:definitions>
  <inkml:trace contextRef="#ctx0" brushRef="#br0">1 123 7544,'2'-16'260,"1"3"-221,3 1 1,6 6-1,-4-3 10,1 1 0,1 0 1,4 4 59,-3-2 0,1 0-75,5 6 0,1 0 1,-1 0-35,1 0 1,-1 0 0,1 0-6,-1 0 1,-5 2-1,-1 2 1,1 4-54,-2 2 1,5 1 0,-5 7-63,0-1 1,5 1 0,-5-1-17,0 1 0,-1-1 0,-5 1 30,2-1 0,0-5 1,-6-1 13,0 3 1,0-4 23,0 1 146,0-7-58,-8 4 1,0-10-10,-3-4 0,1 2 0,6-7 0,-2-3 0,0-1 0,8-3-9,4 1 1,-4 5 0,6 0 0,-2-1-3,0-3 0,5 5 0,-3-1-1,2-2 1,-1-1 0,5-1-1,-4 3 4,-3 1 1,7 6 0,-2-3 11,3 1 0,3-4 0,-1 6 0,1 3 11,-1 1 1,-5 2-1,-1 0 1,3 0 47,1 0 1,-3 0 0,0 0 0,1 0 7,3 0 1,-5 2 0,1 1 0,2 3 37,1-2 1,-3 4-1,0 0-57,1 1 1,3 3 0,-1 5-74,-3 1 1,1-6-1,-7-1 1,-2 3-23,-2 1 0,4 3 0,0-1-22,-2 1 0,-3-1 0,-1 1 0,0-1 27,0 1 0,0-7 0,0 1-129,0 1 1,-5 3 0,-3-1-390,-2-3 0,4 2 545,-5-9 0,-1 1 0,-5-6 0,-1 0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4:56.442"/>
    </inkml:context>
    <inkml:brush xml:id="br0">
      <inkml:brushProperty name="width" value="0.08571" units="cm"/>
      <inkml:brushProperty name="height" value="0.08571" units="cm"/>
    </inkml:brush>
  </inkml:definitions>
  <inkml:trace contextRef="#ctx0" brushRef="#br0">0 1 7784,'18'0'0,"-6"0"0,-1 0 0,-5 0-40,6 0 0,-1 0 0,7 0 0,-1 0-36,1 0 0,-1 0 0,1 0 0,-1 0 83,1 0 0,-1 0 0,1 0 0,-1 0 20,0 0 0,1 0 0,-1 0-51,1 0 0,-1 0-275,1 0 0,-1 0-521,1 0 820,-1 0 0,-7 0 0,-10 0 0,-10 0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4:56.709"/>
    </inkml:context>
    <inkml:brush xml:id="br0">
      <inkml:brushProperty name="width" value="0.08571" units="cm"/>
      <inkml:brushProperty name="height" value="0.08571" units="cm"/>
    </inkml:brush>
  </inkml:definitions>
  <inkml:trace contextRef="#ctx0" brushRef="#br0">0 0 7176,'0'12'130,"0"-1"1,0 1 0,0 5 0,0 1-128,0-1 1,0 1 0,0-1-1,0 1-11,0-1 1,0 1 0,0-1-188,0 1 1,0-1 0,2 1-348,4-1 0,-4-5 542,4-1 0,3-7 0,1 4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4:57.820"/>
    </inkml:context>
    <inkml:brush xml:id="br0">
      <inkml:brushProperty name="width" value="0.08571" units="cm"/>
      <inkml:brushProperty name="height" value="0.08571" units="cm"/>
    </inkml:brush>
  </inkml:definitions>
  <inkml:trace contextRef="#ctx0" brushRef="#br0">1 1 7422,'0'9'-83,"0"7"248,0-4 1,0-3-1,0 3-15,0 2 0,6 1 0,0 3-101,-3-1 1,-1 0 0,-2 1-133,0-1 0,0 1 0,0-1 136,0 1 1,0-7-54,0 1 0,0 0 0,0 5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4:12.081"/>
    </inkml:context>
    <inkml:brush xml:id="br0">
      <inkml:brushProperty name="width" value="0.08571" units="cm"/>
      <inkml:brushProperty name="height" value="0.08571" units="cm"/>
    </inkml:brush>
  </inkml:definitions>
  <inkml:trace contextRef="#ctx0" brushRef="#br0">0 0 7106,'0'11'143,"0"-1"6,0 3 0,2 1 0,1 2-112,3 0 0,-1 0 0,-5 0-144,0 0 0,2-1 0,1-3 0,3-1-392,-3 1 0,1-5 499,1-1 0,4 3 0,7 0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4:58.901"/>
    </inkml:context>
    <inkml:brush xml:id="br0">
      <inkml:brushProperty name="width" value="0.08571" units="cm"/>
      <inkml:brushProperty name="height" value="0.08571" units="cm"/>
    </inkml:brush>
  </inkml:definitions>
  <inkml:trace contextRef="#ctx0" brushRef="#br0">368 1 8195,'-12'0'-30,"0"0"0,1 0 0,-7 0 0,1 0-27,-1 0 0,3 2 0,1 2 0,3 2 12,-3-2 0,-2 3 0,-1-1 0,-1 0 2,1 2 1,-6-6 0,-1 5 8,3 1 0,4-4 1,3 6-15,2-3 0,9 1-4,-3-2 77,4 4 0,2 1 0,2-1 1,4-2 63,5-4 0,-1-2 0,2 0 1,1 2 10,3 1 1,1 1 0,1-6-49,-1 0 0,6 2 0,1 2-65,-3 2 0,-2 0 1,-1-4-92,-1 3 0,-5-3 1,0 4-88,1-4 1,-5 0 92,-2 4 1,-4-2 64,-2 7 1,0-5-1,-2 4 1,-4 0 15,-6-1 0,3-5 0,-3 4 0,-2-2-62,-1 0 1,-3 5 0,-1-3 0,-2 0 61,-3 0 0,1 3 0,6-3 0,-1 0 20,1-1 1,-1 1 0,1-2 58,-1 6 1,3-3 57,3 3 1,-2-6-31,9 5 0,-1-5 32,6 6 1,8-8-46,3 2 1,5-2 0,1-1 0,1 3-13,-1-2 1,1-2 0,-1-2 0,2 0-1,5 0 1,-5 0 0,6 0 0,-1 0-7,-1 0 1,2 0-1,-3-2 1,1-2-42,-2-2 0,-1 1 0,-3 5 0,1 0-98,-1 0 0,0 0 1,1 0-85,-1 0 1,-5-2 0,0-2-927,1-2 1090,-5 0 0,8-2 0,-7-1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4:59.436"/>
    </inkml:context>
    <inkml:brush xml:id="br0">
      <inkml:brushProperty name="width" value="0.08571" units="cm"/>
      <inkml:brushProperty name="height" value="0.08571" units="cm"/>
    </inkml:brush>
  </inkml:definitions>
  <inkml:trace contextRef="#ctx0" brushRef="#br0">1 35 6727,'2'-9'556,"4"3"-415,5 4 0,-1-4 0,2 0-16,1 2 0,3 2 1,1 2-81,1 0 1,-1 0-1,1 0 1,-1 0-15,1 0 0,-1 0 0,0 2-49,1 4 0,-1-4 0,-1 6 1,-2-2-7,-3-1 0,-5 9 1,6-2 17,1 3 0,-5 3 0,-2-1-175,-4 1 0,-2-1 1,0 1 59,0-1 1,0 0 0,-2 1 77,-4-1 0,2-5 0,-8-2 1,1-1 56,1 1 1,-5-6 0,3 4 0,-4-2-20,-1-1 0,-1 1 1,1-6-1,0 2-8,-1 4 1,1-4 0,-1 4-197,1-4 0,-1-2-105,1 0 0,1-2 314,5-4 0,3-4 0,8-7 0,0-1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4:59.906"/>
    </inkml:context>
    <inkml:brush xml:id="br0">
      <inkml:brushProperty name="width" value="0.08571" units="cm"/>
      <inkml:brushProperty name="height" value="0.08571" units="cm"/>
    </inkml:brush>
  </inkml:definitions>
  <inkml:trace contextRef="#ctx0" brushRef="#br0">210 18 7783,'0'-10'-336,"-8"2"1,-2 8 379,-7 0 0,-1 0 1,1 0 29,-1 0 1,7 2-100,-1 4 0,1 4 32,-7 7 0,3 0 0,1 1 32,2-1 1,6 1 0,-3-1 8,1 1 1,2-1 0,6 1-10,0-1 0,0 1 0,0-1 19,0 1 1,2-1-1,2 0-12,2 1 0,5-6 1,-3-3-1,0 1 31,0 0 1,5-4 0,-1 3-26,4-1 1,1 4 0,0-7 0,1-1 21,-1-2 0,1 0 1,-1 2-145,1 2 1,-1 0 0,1-6-1001,-1 0 1070,-7 0 0,5 0 0,-5 0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5:01.441"/>
    </inkml:context>
    <inkml:brush xml:id="br0">
      <inkml:brushProperty name="width" value="0.08571" units="cm"/>
      <inkml:brushProperty name="height" value="0.08571" units="cm"/>
    </inkml:brush>
  </inkml:definitions>
  <inkml:trace contextRef="#ctx0" brushRef="#br0">245 0 6771,'10'0'836,"-3"0"-599,-7 0-266,0 0 1,-7 2 12,-5 4 1,-4-2 0,-1 6-42,-1-3 1,1 5-1,0-6 1,-1 0 18,1 1 0,-1-3 0,1 6 0,1 0 16,5-1 1,-5-5-1,6 4 5,1 0 0,-5-4 11,8 7 1,0-5-2,6 6 1,2-6 28,4 5 0,4-7 0,7 2 39,1-4 0,-1-2 0,1 0-24,-1 0 0,1 0 0,-1 0 0,1 0-14,-1 0 1,0 2 0,1 2-19,-1 1 0,1 1-59,-1-6 1,1 2-61,-1 4 80,-7-4 1,-2 14 31,-8-5 1,-2-3 0,-2 0-1,-4-3 5,-2 1 1,-1 8 0,-7-4 2,1-1 1,-1 7 0,1-6-4,-1-1 1,1 1-1,0-4 1,-1 3-8,1 1 1,5 0-1,0-6 1,1 4 2,1 1 0,-4-3 1,7 4 0,-3-3 0,6 1 52,-2-2 0,4-2 31,2 8 1,8-9 0,4 3-9,3-4 1,3-2-1,-1 0 1,1 0 25,-1 0 1,1 2 0,1 2-1,2 2-25,3-2 1,-1-2-1,-6-2 1,1 0-100,-1 0 0,1 0 0,-1 0-374,1 0 0,-1 0-99,1 0-168,-1 0 1,-5-2 663,-1-4 0,-7 4 0,4-14 0,-8 7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5:01.883"/>
    </inkml:context>
    <inkml:brush xml:id="br0">
      <inkml:brushProperty name="width" value="0.08571" units="cm"/>
      <inkml:brushProperty name="height" value="0.08571" units="cm"/>
    </inkml:brush>
  </inkml:definitions>
  <inkml:trace contextRef="#ctx0" brushRef="#br0">0 0 7386,'18'0'37,"-6"0"0,-1 0 39,3 0 0,1 0 0,3 0 10,-1 0 1,1 0 0,-1 0 5,1 0 0,-1 0 0,1 2-32,-1 4 0,-5-2-1,-1 8 1,-1-1 0,2 7-133,-7-1 0,3 1 0,-2-1-124,-2 1 1,-2-7-1,-2 1 127,0 1 0,-2 3 0,-2 1 68,-2 1 0,-5-6 1,3-3-1,-2 1-34,-3 0 1,-3-5 0,-1 5-13,-1-2 0,6 0 0,1-4-223,-3 1 0,4 1-26,-1-6 0,7-2 297,-2-4 0,12 5 0,4-15 0,7 6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5:02.225"/>
    </inkml:context>
    <inkml:brush xml:id="br0">
      <inkml:brushProperty name="width" value="0.08571" units="cm"/>
      <inkml:brushProperty name="height" value="0.08571" units="cm"/>
    </inkml:brush>
  </inkml:definitions>
  <inkml:trace contextRef="#ctx0" brushRef="#br0">140 0 7211,'-17'0'418,"0"0"-301,-1 0 0,3 8 1,1 2 15,2 0 1,7-1 0,-5-3-43,2 6 1,-4 3 0,7 3-10,1-1 1,2-5-1,2-1-16,0 3 1,0 2-1,0 1-117,0 0 0,6-5 0,1-2 0,1 0-97,0-1 1,5-3 0,-1 4-178,4-3 1,1-1 0,1-6 0,-1 0 11,0 0 1,1 0 0,1 0 312,5 0 0,-5-7 0,6-3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5:02.900"/>
    </inkml:context>
    <inkml:brush xml:id="br0">
      <inkml:brushProperty name="width" value="0.08571" units="cm"/>
      <inkml:brushProperty name="height" value="0.08571" units="cm"/>
    </inkml:brush>
  </inkml:definitions>
  <inkml:trace contextRef="#ctx0" brushRef="#br0">1 1 7467,'0'11'290,"0"1"-228,0 1 1,0 3-1,0 1 54,0 1 0,2-1 0,4 1-202,5-1 1,-1-5-1,2-2 39,1-3 0,3 5 0,1-6 24,1-2 1,-1-2 0,1-2 0,-1 0-28,0 0 0,1 0 0,-1-2 36,1-4 1,-3 2-1,-1-6 1,-4 1 9,-3-1 0,5 4 0,-6-6 92,-2-1 0,-2 3 42,-2-1-103,0-1-29,0 2 54,-8 2 0,6 10 7,-4 4 1,4 4-1,2 7-29,0 1 1,0-1 0,0 1 0,2-1-22,4 1 0,-4-1 0,6 1 0,-2-1-18,-1 1 1,3 3-1,-4 0 1,2-1 6,-2 1 1,-2 0 0,-2-3 0,0-1-6,0 1 1,0-1-1,0 1 6,0-1 1,0 1-1,0-1 10,0 0 0,0 1 1,-2-3 4,-4-3 1,2 2 0,-6-7 15,3 3 1,-7-6-1,2 2 1,-3-4 1,-3-2 0,1 0-27,-1 0 1,1 0-1,-1 0-67,1 0 1,0-2 0,-1-2 0,1-2-1,-1 2 1,1-5 0,1-3-443,5-4 1,-3 5 0,8-1 503,2-1 0,-5-3 0,7-1 0,-6-1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5:03.660"/>
    </inkml:context>
    <inkml:brush xml:id="br0">
      <inkml:brushProperty name="width" value="0.08571" units="cm"/>
      <inkml:brushProperty name="height" value="0.08571" units="cm"/>
    </inkml:brush>
  </inkml:definitions>
  <inkml:trace contextRef="#ctx0" brushRef="#br0">1 0 7367,'11'0'-35,"1"0"0,-6 0 0,5 0-28,3 0 0,-4 0 37,1 0 1,1 2-37,5 4 0,-5-4 1,0 4-96,1-4 0,-3-2-124,2 0 0,-1 0 281,7 0 0,-9 0 0,-1 8 0,-8 1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5:03.850"/>
    </inkml:context>
    <inkml:brush xml:id="br0">
      <inkml:brushProperty name="width" value="0.08571" units="cm"/>
      <inkml:brushProperty name="height" value="0.08571" units="cm"/>
    </inkml:brush>
  </inkml:definitions>
  <inkml:trace contextRef="#ctx0" brushRef="#br0">0 1 7740,'0'9'-333,"8"-1"0,4-8 321,3 0 0,-3 0 0,0 0 0,1 0-76,3 0 1,1 0 0,1 0 0,-1 0-729,1 0 816,-1 0 0,8 0 0,2 0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5:05.079"/>
    </inkml:context>
    <inkml:brush xml:id="br0">
      <inkml:brushProperty name="width" value="0.08571" units="cm"/>
      <inkml:brushProperty name="height" value="0.08571" units="cm"/>
    </inkml:brush>
  </inkml:definitions>
  <inkml:trace contextRef="#ctx0" brushRef="#br0">106 1 7586,'9'2'-120,"-3"4"0,-6-2 0,-4 7 210,-2 3 0,-7-4 1,1-1-1,-1 1-13,1 0 1,-4 1 0,5 7 13,-5-1 0,7-5 1,3 0-98,4 1 0,2 3 0,0 1-74,0 1 0,2-7 0,4-1 104,5-2 0,5-3 0,1-5 1,1 0-7,-1 0 1,1 0-1,-1 0 1,1 0 19,-1 0 0,0-1 1,1-3-1,-3-4 3,-3-2 1,2 4 0,-7-3 0,1-1-12,0 0 0,-2-1 0,-6-7-54,0 1 0,0-1 1,-2 1-119,-4-1 0,-4 1 0,-7 1-37,-1 5 1,-1 3 0,-2 8-1,-3 0 179,3 0 0,-6 0 0,0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4:12.817"/>
    </inkml:context>
    <inkml:brush xml:id="br0">
      <inkml:brushProperty name="width" value="0.08571" units="cm"/>
      <inkml:brushProperty name="height" value="0.08571" units="cm"/>
    </inkml:brush>
  </inkml:definitions>
  <inkml:trace contextRef="#ctx0" brushRef="#br0">0 1 7581,'0'10'-111,"0"1"1,6-6-1,-1 6 107,-1 2 0,-3 1 0,-1 2-25,0 0 1,2 0-1,2 0 54,1 0 0,0-5-325,-5-1 1,0-4 171,0 4 1,0-4 127,0 4 0,-7-6 0,-2 3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5:06.025"/>
    </inkml:context>
    <inkml:brush xml:id="br0">
      <inkml:brushProperty name="width" value="0.08571" units="cm"/>
      <inkml:brushProperty name="height" value="0.08571" units="cm"/>
    </inkml:brush>
  </inkml:definitions>
  <inkml:trace contextRef="#ctx0" brushRef="#br0">331 0 6774,'9'0'285,"-1"0"0,-10 0 1,-4 0-251,-5 0 1,1 6-1,-2 0 1,1 0-11,1 2 0,-5-7 0,3 5 0,-4-2-41,-1 2 0,-1-2 0,-1 6 0,-2-3-73,-3-3 1,1 4 0,6 0-1,-1 0 35,1-1 1,-1 1 34,1-2 0,1 4 25,5 7 1,5-7 0,10-3 18,2 1 1,7-6 0,-1 4 0,3-4 31,3-2 1,1 6-1,2 0 1,3-3-31,-3-1 0,-1-2 0,-1 2-37,4 4 0,2-4 0,5 6-40,-7 0 0,-10-6 0,-3 5 27,-2 1 0,0-6 0,-4 6-98,1 0 0,1-5 104,-6 9 0,-8-2 0,-3 3 10,-5-1 1,5-6 0,-1 4 0,0-1 10,3 1 1,-7-4 0,4 5-4,-3 3 0,-3 2 56,1 1 1,1 0 69,5 1 1,3-6 39,8-1 1,2-7 0,4 2-93,5-4 0,5-2 1,1 0-1,3 0-60,3 0 0,-3 0 0,5 0 0,-2 0-172,0 0 0,3 0 0,-5 0 0,2 0-214,-1 0 0,-1 0 1,0 0 370,3 0 0,-1-8 0,-6-2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5:06.435"/>
    </inkml:context>
    <inkml:brush xml:id="br0">
      <inkml:brushProperty name="width" value="0.08571" units="cm"/>
      <inkml:brushProperty name="height" value="0.08571" units="cm"/>
    </inkml:brush>
  </inkml:definitions>
  <inkml:trace contextRef="#ctx0" brushRef="#br0">1 18 6535,'0'-10'389,"7"3"-237,5 7 1,4 0 0,1 0-48,0 0 1,1 0-1,-1 0-28,1 0 1,-1 2 0,1 1-53,-1 3 0,1 6 1,-3-4-1,-1-1 36,-3 1 1,-5 4-1,4-4-173,-2 1 0,-2 3 0,-4 3 0,1-1 33,3-2 0,0-1 0,-8 7 28,-4-1 1,2-5-1,-7-2 1,-1-1-1,2 1 1,-5-4-1,3 3 1,-3 1-68,-3 0 1,7-6 0,-1 2 0,-2-4-76,-1-2 0,-3 5 0,1 1 193,-1-2 0,9-2 0,1-10 0,8-1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5:06.780"/>
    </inkml:context>
    <inkml:brush xml:id="br0">
      <inkml:brushProperty name="width" value="0.08571" units="cm"/>
      <inkml:brushProperty name="height" value="0.08571" units="cm"/>
    </inkml:brush>
  </inkml:definitions>
  <inkml:trace contextRef="#ctx0" brushRef="#br0">123 0 6163,'-16'2'603,"3"2"-549,1 2 1,8 2-1,-4-4 1,3 3 39,-1 3 0,-6-4 0,4 4 0,1-1 9,-1 1 0,-4 2 0,6 5 0,2 0-7,3 1 1,1-6 0,0-1 0,0 3 26,0 1 1,0 3 0,1-1-70,5 1 1,2-7 0,6-1 0,-3 0-88,3-1 0,1-3 0,5 4 0,1-2-270,2-4 1,1 3 0,-5-1 0,2-2 302,3-2 0,7 6 0,-4 2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5:07.530"/>
    </inkml:context>
    <inkml:brush xml:id="br0">
      <inkml:brushProperty name="width" value="0.08571" units="cm"/>
      <inkml:brushProperty name="height" value="0.08571" units="cm"/>
    </inkml:brush>
  </inkml:definitions>
  <inkml:trace contextRef="#ctx0" brushRef="#br0">1 1 7797,'11'0'-431,"1"0"1,-6 0 540,5 0 0,1 6 0,6 0 5,-1-3 0,-5-1 1,-1-2-1,3 0-45,1 0 0,3 0 1,-1 0-1,1 0-44,-1 0 0,7 0 0,-1 0 1,-2 0-43,-1 0 1,-3 0 0,1 0-1,-1 0-75,0 0 0,-5 0 0,0 0-246,1 0 0,-3 0-10,2 0 347,-8 0 0,3 0 0,-7 0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5:07.861"/>
    </inkml:context>
    <inkml:brush xml:id="br0">
      <inkml:brushProperty name="width" value="0.08571" units="cm"/>
      <inkml:brushProperty name="height" value="0.08571" units="cm"/>
    </inkml:brush>
  </inkml:definitions>
  <inkml:trace contextRef="#ctx0" brushRef="#br0">1 1 7180,'0'11'461,"0"1"1,0-6-355,0 5 1,0 1-1,0 6-32,0-1 1,0 0 0,0 1-35,0-1 0,0 1 0,0-1-374,0 1 0,5-1 0,3 1 244,2-1 0,-4 1 89,5-1 0,1-7 0,5-2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5:08.952"/>
    </inkml:context>
    <inkml:brush xml:id="br0">
      <inkml:brushProperty name="width" value="0.08571" units="cm"/>
      <inkml:brushProperty name="height" value="0.08571" units="cm"/>
    </inkml:brush>
  </inkml:definitions>
  <inkml:trace contextRef="#ctx0" brushRef="#br0">1 1 7797,'0'10'304,"0"5"-69,0-3 1,6-3-191,0 3 1,-1 0 0,-5 5-1,0 1 74,0-1 1,0 1 0,0-1-398,0 0 0,0-5 0,0 0-188,0 1 0,0-3 0,0 2-550,0 1 1016,0-5 0,0 0 0,0-8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5:09.825"/>
    </inkml:context>
    <inkml:brush xml:id="br0">
      <inkml:brushProperty name="width" value="0.08571" units="cm"/>
      <inkml:brushProperty name="height" value="0.08571" units="cm"/>
    </inkml:brush>
  </inkml:definitions>
  <inkml:trace contextRef="#ctx0" brushRef="#br0">245 1 7903,'-8'10'-110,"4"-3"1,-7-7-1,-1 2 67,2 4 1,-5-4-1,3 4 1,-3-2 75,-3 2 1,1-4 0,1 5 0,3-1-13,1 0 0,0 2 1,-5-4-7,-1 1 1,3 9-6,3-2 0,4-3 3,8 3 0,8-8 0,4 2 0,3-2 1,3 1 0,-1-3 1,1 4-1,-1-4 17,1-2 1,5 0-1,0 0 1,-1 0 7,-3 0 1,-2 6 0,1 0-14,-1-2 1,1 0-1,-1-1-58,1 3 0,-1 6 0,-1-4-90,-5 1 1,3-3 63,-8 6 1,0-6-1,-8 3 1,-2 1 12,-2 0 0,-8-4 1,3 3-1,-5 1-29,-1 0 1,-1-4-1,1 3 1,-1 1 18,1 0 0,-1-1 0,3 5 121,3-2 1,-1-7 5,7 7 1,0-6 92,6 5 1,2-5 35,4 6 0,4-8 0,7 2-92,0-4 0,1 3 1,-1 1-1,1-2-101,-1-2 1,1-2 0,-1 0-1,1 0 3,-1 0 0,1 0 1,-1 0-1,1 0-531,-1 0 0,-5 0 1,-1 0 519,3 0 0,-6 0 0,-1 0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5:10.295"/>
    </inkml:context>
    <inkml:brush xml:id="br0">
      <inkml:brushProperty name="width" value="0.08571" units="cm"/>
      <inkml:brushProperty name="height" value="0.08571" units="cm"/>
    </inkml:brush>
  </inkml:definitions>
  <inkml:trace contextRef="#ctx0" brushRef="#br0">1 18 6912,'10'-8'-151,"-1"6"1,-3-3 255,6 3 0,3 2 1,3 0 161,-1 0 1,1 0 0,-1 0-80,1 0 0,-1 0 0,0 0-80,1 0 1,-3 2 0,-1 1 0,-4 5-99,-3 2 1,5-4-1,-4 3 1,0 1-117,-1 0 0,-1 1 1,-4 7-80,4-1 1,-4 1 0,4-1 105,-4 1 0,-8-1 1,-2-1-1,0-3 9,1-1 0,-7-2 0,2 1 0,-1-3-1,1 0 1,-3-6-1,3 4 1,-4-2-117,-1 1 0,0-3 0,-1 4 0,1-4 187,-1-2 0,7 0 0,-1 0 0,8 0 0,-4 0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5:10.700"/>
    </inkml:context>
    <inkml:brush xml:id="br0">
      <inkml:brushProperty name="width" value="0.08571" units="cm"/>
      <inkml:brushProperty name="height" value="0.08571" units="cm"/>
    </inkml:brush>
  </inkml:definitions>
  <inkml:trace contextRef="#ctx0" brushRef="#br0">192 18 7790,'10'-2'-527,"-4"-4"0,-12 5 878,-6-5 1,-3 4-270,-3 2 0,3 2 1,1 2-1,3 1 54,-3-1 1,4 4 0,-1 0-69,-3 2 0,1 1 0,-1 5 0,4-3-181,2-1 0,1-2 0,3 3 130,-2-1 0,0-1 1,6 7 62,0-1 1,0-5 0,0 0-35,0 1 0,0-3 0,2 0 1,2-1-35,2 1-1,5-4 1,-3 4-72,2-3 0,2 1 1,5-4-1,0 2-105,1-2 0,-6 0 0,-1-1 0,3 3-177,1-2 0,3-2 0,-1-2 46,1 0 296,-9 0 0,7-8 0,-6-1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5:11.383"/>
    </inkml:context>
    <inkml:brush xml:id="br0">
      <inkml:brushProperty name="width" value="0.08571" units="cm"/>
      <inkml:brushProperty name="height" value="0.08571" units="cm"/>
    </inkml:brush>
  </inkml:definitions>
  <inkml:trace contextRef="#ctx0" brushRef="#br0">53 105 6288,'-17'0'541,"1"-2"-382,5-4 1,3 2-42,8-7 1,0-1-72,0-6 0,2 9 1,2 1-1,3 2-47,3 0 0,-4 0 0,4 5 0,-1-3 50,1-2 1,-4 0 0,5 6 16,3 0 0,2 0-57,1 0 0,1 8-82,-1 3 0,-7-1 1,-4 2 23,-5 1 1,-1-3 0,0 2-131,0 1 0,0-3 0,0 2 90,0 1 1,-1-3 0,-5 2-37,-6 1 1,-3 3 154,-3 1 0,1-1-101,-1-5 91,8 5 21,3-14 1,9 6 0,3-8 34,7 0 1,-2 0 0,1 0 32,3 0 1,2 0-1,1 0-23,0 0 1,1 0 0,-1 0 30,1 0 0,-1 0 0,1 0-32,-1 0 0,1 0 0,-1 0 33,1 0 0,-1 0-73,1 0 0,-7 0-132,1 0 0,-6 0 0,3 1-240,-1 5 1,-2-2-279,-6 8 604,0-8 0,0 11 0,0-5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4:13.297"/>
    </inkml:context>
    <inkml:brush xml:id="br0">
      <inkml:brushProperty name="width" value="0.08571" units="cm"/>
      <inkml:brushProperty name="height" value="0.08571" units="cm"/>
    </inkml:brush>
  </inkml:definitions>
  <inkml:trace contextRef="#ctx0" brushRef="#br0">0 17 7523,'9'-2'-350,"-3"-3"1,3 3 583,1-4 1,4 5-129,2 1 0,1 5 0,-1 2-42,0 2 0,0 2 0,0 5-49,0 0 1,0 0 0,0 0-1,0 0-13,0 0 0,0-5 0,0-1 0,0 3-27,0 1 0,0-3 0,0-2 0,0 0 45,0 0 0,0-4 1,0 4 8,0-2 1,0-2 28,0-5 0,-5 0-17,0 0 0,-8-2 1,3-3-21,-5-6 1,-1 3-1,0-3 1,-1-2 9,-5-1 0,4 3 0,-3 1 0,3-3 5,2-1 1,0-2 0,0 0-37,0 0 1,0 5-149,0 1-262,0-1-165,0 2-247,0 2 822,0 7 0,-7 0 0,-2 0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5:21.879"/>
    </inkml:context>
    <inkml:brush xml:id="br0">
      <inkml:brushProperty name="width" value="0.08571" units="cm"/>
      <inkml:brushProperty name="height" value="0.08571" units="cm"/>
    </inkml:brush>
  </inkml:definitions>
  <inkml:trace contextRef="#ctx0" brushRef="#br0">1 1 7173,'9'0'505,"1"7"-537,-4 5 0,-4 4-178,4 1 1,-4-5 0,-2-1-101,0 3 0,0-4 310,0 1 0,-8 1 0,-2 5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5:22.332"/>
    </inkml:context>
    <inkml:brush xml:id="br0">
      <inkml:brushProperty name="width" value="0.08571" units="cm"/>
      <inkml:brushProperty name="height" value="0.08571" units="cm"/>
    </inkml:brush>
  </inkml:definitions>
  <inkml:trace contextRef="#ctx0" brushRef="#br0">0 35 6911,'10'0'-217,"-3"0"197,1 0 1,-4 0-37,8 0-74,-8-8 80,3-1 40,-7-1 0,-2 2 120,-3 8 0,-5 0-15,-8 0 1,9 8-26,3 3 1,4-1 0,2 2 25,0 1 1,2-3-64,4 2 1,-2-8 0,7 1-68,3-3 0,-1 0 0,1 2 1,-2 2 18,1-2 1,-3-2 0,2-2 14,1 0 0,11 0 0,3 0 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5:22.506"/>
    </inkml:context>
    <inkml:brush xml:id="br0">
      <inkml:brushProperty name="width" value="0.08571" units="cm"/>
      <inkml:brushProperty name="height" value="0.08571" units="cm"/>
    </inkml:brush>
  </inkml:definitions>
  <inkml:trace contextRef="#ctx0" brushRef="#br0">1 0 6790,'0'0'0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5:23.542"/>
    </inkml:context>
    <inkml:brush xml:id="br0">
      <inkml:brushProperty name="width" value="0.08571" units="cm"/>
      <inkml:brushProperty name="height" value="0.08571" units="cm"/>
    </inkml:brush>
  </inkml:definitions>
  <inkml:trace contextRef="#ctx0" brushRef="#br0">367 1 7391,'-12'0'48,"1"0"0,5 0 6,-6 0 1,1 0 0,-7 0-18,1 0 1,-1 2-1,1 1-9,-1 3 1,1 6 0,-1-4 0,1-1-22,-1 1 1,3 6-1,1-5 1,3 3 7,-3 0 1,-1-6 0,-1 5 0,2 1-66,3-2 1,1 5-1,-3-3 29,1 3 0,8-3 0,-2-1 15,4 3 1,2-4 0,0 1 52,0 3 1,2 2-12,4 1 1,-4-5 0,6-3 0,0 1 3,3 0 0,-1-6 0,0 3 0,-1-1-13,1 0 1,2 6-14,5-7 0,1 7 0,-1-6 8,0-2 1,1-2 0,-1-2-11,1 0 0,-1 0 1,1 0-31,-1 0 0,1 0 0,-1-2-7,1-4 1,-1 4 0,1-6 20,-1 1 1,-5 5 0,-1-4-1,1 2-2,-2-2 0,3 2 1,-5-5 6,2 1 0,-6 0 0,3 4-54,1-2 0,-6-7-11,4 1 1,-4 2 39,-2-1 1,0 5 26,0-6 1,-8 8-9,-4-1 1,-3 3 0,-3 2 1,1 0 1,-6 0-1,-1 0 1,3 0-30,2 0 1,1 0 0,1 0 0,-1 0 23,1 0 0,-1 5 1,1 1-36,-1-2 1,1 4 0,-1 0-16,1 1 0,7-3 0,3 4 1,1 0-111,0-1 0,-2-3 0,4 6-281,-2 1 0,-1 1 449,1-2 0,4 3 0,-6-5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5:25.334"/>
    </inkml:context>
    <inkml:brush xml:id="br0">
      <inkml:brushProperty name="width" value="0.08571" units="cm"/>
      <inkml:brushProperty name="height" value="0.08571" units="cm"/>
    </inkml:brush>
  </inkml:definitions>
  <inkml:trace contextRef="#ctx0" brushRef="#br0">0 0 6696,'10'0'369,"0"0"-207,-4 0 1,-2 0-74,7 0 0,-5 0-77,6 0 1,-1 0-1,7 0 1,-1 0-1,1 0-133,-1 0 0,-5 0 0,-1 0-153,3 0 1,-4 0-1,1 2-278,3 4 552,-6-4 0,7 6 0,-5-8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5:25.585"/>
    </inkml:context>
    <inkml:brush xml:id="br0">
      <inkml:brushProperty name="width" value="0.08571" units="cm"/>
      <inkml:brushProperty name="height" value="0.08571" units="cm"/>
    </inkml:brush>
  </inkml:definitions>
  <inkml:trace contextRef="#ctx0" brushRef="#br0">1 0 7819,'17'0'-34,"-5"0"0,0 0-170,1 0 1,-3 0 0,2 0-45,1 0 0,3 0 0,1 0-335,1 0 583,-1 0 0,0 8 0,1 2 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5:26.377"/>
    </inkml:context>
    <inkml:brush xml:id="br0">
      <inkml:brushProperty name="width" value="0.08571" units="cm"/>
      <inkml:brushProperty name="height" value="0.08571" units="cm"/>
    </inkml:brush>
  </inkml:definitions>
  <inkml:trace contextRef="#ctx0" brushRef="#br0">53 53 7647,'-18'0'-1254,"1"0"1167,7 0 315,2 0-96,8-8 1,8 0 18,4-3 1,3 3-1,1 6 1,-3-2-1,-1-2 0,0 0 0,5 6-20,1 0 0,-7 0 0,1 0-56,1 0 0,3 0 0,1 0-35,1 0 1,-1 2-103,1 4 0,-3-2 1,-1 6-1,-4 0-41,-3-1 1,1-3 0,-4 6-46,2 1 1,0 3-1,-6 1 35,0 1 1,-6-7 0,-2-1 0,-2 0 39,-3-1 1,-3-3-1,-1 4 1,-1-2 32,1-4 0,-1 3 0,1 1 46,-1 2 1,1-6 0,0 2 0,-1-4 33,1-2 0,5 5 31,0 1-24,1 0 62,1-6 1,4 6-64,12 0 1,-2-1 0,8-5 238,1 0 0,3 0 1,1 0-109,1 0 0,1 0 0,2 0 0,3 0-13,-3 0 1,-2-1 0,-1-3-181,-1-2 1,1 0-1,-1 6-459,1 0 0,-1 0-13,1 0 0,-7 0 488,1 0 0,-8 0 0,4 0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5:27.827"/>
    </inkml:context>
    <inkml:brush xml:id="br0">
      <inkml:brushProperty name="width" value="0.08571" units="cm"/>
      <inkml:brushProperty name="height" value="0.08571" units="cm"/>
    </inkml:brush>
  </inkml:definitions>
  <inkml:trace contextRef="#ctx0" brushRef="#br0">122 1 7596,'-17'8'36,"5"-7"1,1 7 26,-3 0 0,-1 0 1,-1 5-81,4-1 0,5-6 0,5 3 0,-2 1-12,-2 0 0,0-4 0,6 5 0,0 3 1,0 1 51,0 3 1,0-1 38,0 1 1,6-7 0,2-1-20,1-2 0,-3-2 1,6-4 30,1 4 1,3-5 0,1 5-22,1-4 1,-1-2 0,1 0 37,-1 0 1,1-2-48,-1-4 1,-1 3 0,-3-7 0,-3 0 4,-2 0 1,-2 5-1,-4-7 2,3-2 0,-3-1 0,4-3-41,-4 1 0,-2 0 1,-2-1-73,-4 1 0,4 5 1,-5 2-1,-1 2-37,-4 5 0,3 1 1,-3 2-1,-2 0-93,-1 0 0,-3 0 0,1 0 0,-1 0-138,1 0 1,-1 5 0,-1 3 329,-4 2 0,3 2 0,-5 5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5:29.476"/>
    </inkml:context>
    <inkml:brush xml:id="br0">
      <inkml:brushProperty name="width" value="0.08571" units="cm"/>
      <inkml:brushProperty name="height" value="0.08571" units="cm"/>
    </inkml:brush>
  </inkml:definitions>
  <inkml:trace contextRef="#ctx0" brushRef="#br0">0 35 7698,'12'0'-484,"0"0"554,-8-7 1,5 5-92,-3-4 1,-2 4 72,8 2 1,-7 0-1,7 0 6,2 0 1,1 0-1,3 0-13,-1 0 0,1 0 0,-1 0 0,1 0 1,-1 0 0,0 0 0,1 0 0,-1 0 1,1 0 1,-1 0 0,1 0 0,-3-2-46,-3-4 1,3 4 0,-3-4-131,4 4 1,-5 2-106,1 0 0,0 0-224,5 0-446,-7 0 903,5 0 0,-13 0 0,6 0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5:29.836"/>
    </inkml:context>
    <inkml:brush xml:id="br0">
      <inkml:brushProperty name="width" value="0.08571" units="cm"/>
      <inkml:brushProperty name="height" value="0.08571" units="cm"/>
    </inkml:brush>
  </inkml:definitions>
  <inkml:trace contextRef="#ctx0" brushRef="#br0">0 0 7819,'10'0'92,"-2"0"0,-8 2 61,0 4 0,0 4-107,0 7 0,0 0 0,0 1-23,0-1 0,0-5 0,0 0-77,0 1 1,0 3-1,0 1-267,0 1 0,0-1 0,2 1 109,4-1 0,-4-5 0,3-1-427,-3 3 639,-2-6 0,8 0 0,2-8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4:15.771"/>
    </inkml:context>
    <inkml:brush xml:id="br0">
      <inkml:brushProperty name="width" value="0.08571" units="cm"/>
      <inkml:brushProperty name="height" value="0.08571" units="cm"/>
    </inkml:brush>
  </inkml:definitions>
  <inkml:trace contextRef="#ctx0" brushRef="#br0">289 32 7075,'9'-9'-168,"-2"1"358,-7 2-210,0 4 71,0-5 0,-7 7-5,-4 0 0,-3 6 0,0 1-23,3 2 0,-3-4 0,3 4 0,-2 0-4,3 0 1,-4 0 0,5 3 0,-2-1-14,0 1 0,2 2 0,-3 3 0,1-1-9,-1 0 1,3 5-1,0 0 1,2-1 0,3-2 1,-3 0 0,0 1 0,0 3 6,0-3 0,-4 4 0,6-1 0,-1-1-7,-1 2 1,5-3 0,-5 5 0,2 0 22,0 0 0,-1-4 0,6 4 0,0 0 4,0 0 1,0-4 0,0 4-1,0-2-20,0-3 0,0 3 0,0-1 0,0-3 16,0-1 0,6-2 1,1 2 1,2 3 0,-4-3 0,4 3 0,0-5 19,0-5 1,-4 3-44,6-3 1,-1-2-60,6 2 0,1-8 1,-1 4-109,0 0 0,0-5 0,0 4 0,0-5 45,0-1 1,0 0 0,0-1 0,0-3 122,0-1 0,0-8 0,0 4 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5:30.280"/>
    </inkml:context>
    <inkml:brush xml:id="br0">
      <inkml:brushProperty name="width" value="0.08571" units="cm"/>
      <inkml:brushProperty name="height" value="0.08571" units="cm"/>
    </inkml:brush>
  </inkml:definitions>
  <inkml:trace contextRef="#ctx0" brushRef="#br0">36 1 6633,'0'11'317,"0"1"-241,0 2 0,0-5 0,-2 1 0,-2 0-9,-2-1 0,0-3 0,4 4 0,-2 0-1,-1-1 1,-1-3-1,6 6-55,0 1 0,0-3 66,0 2 1,2-8-9,4 1 0,-3-3 0,9-2 0,2 0-23,1 0 1,3 0 0,1 0-33,4 0 1,-3 0-1,3 0 1,-4 0-19,-1 0 1,-1-5 0,3-1 0,1 2-50,2 2 0,1 2 0,-7 0 1,1 0-133,-1 0 1,6 0-1,1 0-197,-3 0 1,-2 0 381,-1 0 0,-1-8 0,1-2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5:30.547"/>
    </inkml:context>
    <inkml:brush xml:id="br0">
      <inkml:brushProperty name="width" value="0.08571" units="cm"/>
      <inkml:brushProperty name="height" value="0.08571" units="cm"/>
    </inkml:brush>
  </inkml:definitions>
  <inkml:trace contextRef="#ctx0" brushRef="#br0">18 0 7805,'-10'8'33,"2"2"81,8 7 0,0 1 0,0-1-147,0 0 1,0 1 0,2-3 0,2-1-28,2-2 0,0-1-283,-6 7 1,2-3 0,1-1 342,3-2 0,8-9 0,-4 5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5:31.926"/>
    </inkml:context>
    <inkml:brush xml:id="br0">
      <inkml:brushProperty name="width" value="0.08571" units="cm"/>
      <inkml:brushProperty name="height" value="0.08571" units="cm"/>
    </inkml:brush>
  </inkml:definitions>
  <inkml:trace contextRef="#ctx0" brushRef="#br0">35 1 7813,'10'0'-943,"-2"0"1463,-8 0-105,0 0-255,0 8 0,0-5-13,0 9 0,0-6-55,0 6 0,0-1-56,0 7 0,0-1 0,0 1-38,0-1 0,0 0 0,0 1-13,0-1 0,0 1 1,0-1 55,0 1 0,-6-1-14,0 1 1,0-1 183,6 1 1,0-7-124,0 1 0,0-6-350,0 5 167,0-7 1,0 6-198,0-4 1,-2-4 291,-4 4 0,-3-4 0,-9-2 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5:34.347"/>
    </inkml:context>
    <inkml:brush xml:id="br0">
      <inkml:brushProperty name="width" value="0.08571" units="cm"/>
      <inkml:brushProperty name="height" value="0.08571" units="cm"/>
    </inkml:brush>
  </inkml:definitions>
  <inkml:trace contextRef="#ctx0" brushRef="#br0">18 1 7945,'-10'2'165,"4"4"1,4-3 0,2 9-477,0 2 0,0-5-51,0 3 1,0-6-191,0 5 1,2-7 551,4 2 0,-4-4 0,6-2 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5:34.722"/>
    </inkml:context>
    <inkml:brush xml:id="br0">
      <inkml:brushProperty name="width" value="0.08571" units="cm"/>
      <inkml:brushProperty name="height" value="0.08571" units="cm"/>
    </inkml:brush>
  </inkml:definitions>
  <inkml:trace contextRef="#ctx0" brushRef="#br0">1 34 7824,'8'9'-395,"-6"-1"1,13-6 405,-3 4 0,-2-4 101,1 4 0,-5-4-325,6-2 0,-8-2 151,1-4 0,3 2-3,-2-8 53,0 1 1,-8-1 80,-4 0 1,-4 9 43,-7-3 1,-1 10-97,1 1 1,5 7-1,3-4 37,1 1 1,2 3-121,6 6 0,0-7-192,0 1 0,6-6 0,2 3 258,1-1 0,3-2 0,-2-14 0,-3-1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5:34.903"/>
    </inkml:context>
    <inkml:brush xml:id="br0">
      <inkml:brushProperty name="width" value="0.08571" units="cm"/>
      <inkml:brushProperty name="height" value="0.08571" units="cm"/>
    </inkml:brush>
  </inkml:definitions>
  <inkml:trace contextRef="#ctx0" brushRef="#br0">1 1 6595,'8'17'0,"1"0"0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5:35.381"/>
    </inkml:context>
    <inkml:brush xml:id="br0">
      <inkml:brushProperty name="width" value="0.08571" units="cm"/>
      <inkml:brushProperty name="height" value="0.08571" units="cm"/>
    </inkml:brush>
  </inkml:definitions>
  <inkml:trace contextRef="#ctx0" brushRef="#br0">18 18 7749,'0'-10'1848,"0"2"-1823,0 8 0,0 2 1,0 4 10,0 6 1,0 3 0,0 2 0,-2 1 32,-4-1 0,4 1 0,-4-1-278,4 1 1,2-1 0,0 1 140,0-1 1,2-1 0,2-3 0,2-1-135,-2 2 1,-2-5 0,-2 3-621,0 1 0,0-3-179,0 2 1001,8-8 0,-6 3 0,5-7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5:35.783"/>
    </inkml:context>
    <inkml:brush xml:id="br0">
      <inkml:brushProperty name="width" value="0.08571" units="cm"/>
      <inkml:brushProperty name="height" value="0.08571" units="cm"/>
    </inkml:brush>
  </inkml:definitions>
  <inkml:trace contextRef="#ctx0" brushRef="#br0">1 0 8360,'0'18'107,"0"-1"0,0 1-70,0-1 1,0 1 0,0-1 32,0 1 1,0-7-1,0 1 42,0 2 1,8-5-62,3 3 1,3-6-1,-1 3 1,-1-1-22,2-4 0,1-2 1,3-2-24,-1 0 0,1 0 0,-1 0 0,0 0 37,1 0 1,-1 0 0,1 0-528,-1 0 118,-7 0 0,6 0-360,-5 0 1,3-2 724,-3-4 0,5-3 0,-6-9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5:36.054"/>
    </inkml:context>
    <inkml:brush xml:id="br0">
      <inkml:brushProperty name="width" value="0.08571" units="cm"/>
      <inkml:brushProperty name="height" value="0.08571" units="cm"/>
    </inkml:brush>
  </inkml:definitions>
  <inkml:trace contextRef="#ctx0" brushRef="#br0">0 0 7606,'0'10'208,"0"6"-36,0-5 0,0 5 0,0 1-45,0 1 0,0-1 0,0 1-141,0-1 0,2 1 0,2-1-102,2 1 0,0-1 0,-4 0-49,4 1 0,-5-6 0,5-1-1333,-4 3 1498,6-6 0,-6-1 0,6-7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5:36.458"/>
    </inkml:context>
    <inkml:brush xml:id="br0">
      <inkml:brushProperty name="width" value="0.08571" units="cm"/>
      <inkml:brushProperty name="height" value="0.08571" units="cm"/>
    </inkml:brush>
  </inkml:definitions>
  <inkml:trace contextRef="#ctx0" brushRef="#br0">0 18 6671,'18'-7'-48,"-7"5"284,1-4 0,-6 4 115,5 2 194,-7 0-261,4 0 0,-6 0-265,4 0 1,-2 0-104,7 0 1,-5 0 0,6 0-308,1 0 1,-3 2-175,2 4 1,-1-4 22,7 3 542,-8-3 0,-3 6 0,-7 2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4:16.807"/>
    </inkml:context>
    <inkml:brush xml:id="br0">
      <inkml:brushProperty name="width" value="0.08571" units="cm"/>
      <inkml:brushProperty name="height" value="0.08571" units="cm"/>
    </inkml:brush>
  </inkml:definitions>
  <inkml:trace contextRef="#ctx0" brushRef="#br0">1 0 7178,'0'11'-54,"0"-1"1,0-4 61,0 4 0,0 1 92,0 5 1,0 0-57,0 0 0,5-5 0,2-2-5,2-2 1,-4 4 0,4-4 0,0 0-1,0 0 0,2 0-46,5-1 0,0-5 0,0 5 0,0-5 10,0-1 0,0 0 0,0 0-11,0 0 0,0 0 0,0 0 5,0 0 1,0-5 0,0 0-1,0-1-13,0-1 1,-5 4 0,0-8 14,1-1 0,-5 3 0,0-2 1,1-2 0,-5-1-1,8-2 1,-8 0-15,3 0 0,-4 5-28,-2 1 42,0 6-13,-8-3 3,7 7 1,-8 0 5,3 0 5,5 7 1,-8 0-1,5 6-2,-1-3 0,-1 1 1,5 5 2,-5 0 1,5 0 0,-5 0 19,4 0 0,2 0 1,0 0-7,0 0 1,0-5 0,2-2 0,2 0-20,1 0 0,6 2 0,-4 5-2,2 0 1,-6-6 0,3 1-1,-4 1-1,-2 3 0,5 1 0,0 0-149,-1 0 1,-2 0 131,-2 0 0,-2-2 1,-2-1-1,-3-4 11,-2-2 0,6 0 0,-5-4-9,1 3 0,-2-1 0,-7-5 11,0 0 1,6 0-1,-1 0 17,-1 0 0,3 0 0,-2 0 64,-2 0 0,6-7 21,2-4 0,3-3-62,2-2 1,0 0 0,2 0-6,3 0 0,-1 7 0,5 2 0,0 1-77,0 1 0,-4 0 0,6 5-221,1 0 1,2 0 0,2 0-214,0 0 487,0 0 0,1 0 0,-1 0 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5:36.747"/>
    </inkml:context>
    <inkml:brush xml:id="br0">
      <inkml:brushProperty name="width" value="0.08571" units="cm"/>
      <inkml:brushProperty name="height" value="0.08571" units="cm"/>
    </inkml:brush>
  </inkml:definitions>
  <inkml:trace contextRef="#ctx0" brushRef="#br0">1 1 7802,'8'9'72,"-5"-1"142,9-8 0,0 0-250,5 0 1,1 0 0,-1 0 135,1 0 0,-7 0 0,1 0-332,1 0 1,-3 0-463,2 0 0,-6 0 694,5 0 0,-7 0 0,4 0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5:38.242"/>
    </inkml:context>
    <inkml:brush xml:id="br0">
      <inkml:brushProperty name="width" value="0.08571" units="cm"/>
      <inkml:brushProperty name="height" value="0.08571" units="cm"/>
    </inkml:brush>
  </inkml:definitions>
  <inkml:trace contextRef="#ctx0" brushRef="#br0">175 1 7882,'-18'0'18,"7"7"-132,-1 5 1,0 3 0,-5 3 43,-1-1 1,7 1 0,-1-1-33,-1 1 1,-1-1-1,0 1-9,3-1 1,7-5 57,-2-1 43,4 1 1,4-2 0,4-4 18,5-4 0,5-2 0,1 0 0,1 0 65,-1 0 1,3 0 0,1 0 0,2 0-30,-1 0 0,-3 0 1,1 0-1,1 0-16,2 0 0,0 0 0,-3 0 0,1 0-104,3 0 0,-1 0 0,-6 0-121,1 0 1,-1 0-1,1 0-404,-1 0 600,-7 0 0,5 0 0,-5 0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5:38.569"/>
    </inkml:context>
    <inkml:brush xml:id="br0">
      <inkml:brushProperty name="width" value="0.08571" units="cm"/>
      <inkml:brushProperty name="height" value="0.08571" units="cm"/>
    </inkml:brush>
  </inkml:definitions>
  <inkml:trace contextRef="#ctx0" brushRef="#br0">0 0 7739,'0'12'163,"0"-1"1,0 1-1,0 5-167,0 1 0,2-1 0,2 1 0,2-1 11,-2 1 0,-3-1 0,-1 1 0,0 1-25,0 4 1,0-3 0,0 3 0,0-4-138,0-1 1,0-1 0,0 1-1,0-1-155,0 1 1,0-7 0,0 1-323,0 2 632,0-7 0,8 9 0,2-6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5:39.897"/>
    </inkml:context>
    <inkml:brush xml:id="br0">
      <inkml:brushProperty name="width" value="0.08571" units="cm"/>
      <inkml:brushProperty name="height" value="0.08571" units="cm"/>
    </inkml:brush>
  </inkml:definitions>
  <inkml:trace contextRef="#ctx0" brushRef="#br0">176 0 7545,'-18'0'69,"7"0"0,-1 0-26,-2 0 1,5 0-1,-1 2 1,0 2-44,0 2 0,-1 7 1,-5-1-3,5 4 1,-3 1 0,6-1-1,1-3-22,-1-1 0,2-1 0,6 7 6,0-1 1,0 1 11,0-1 1,2 1-1,4-3 23,5-3 1,-1-4-1,2-6 1,1 1-42,3 3 0,1 0 0,1-6 0,-1 0-20,1 0 1,-1 0 0,1 0 75,-1 0 1,1-6 0,-3-1-1,-1-1 189,-3 0 1,-1-6 0,4 3-133,-3-5 1,-7-1-1,2-3-26,-4-3 1,-2-2 0,0-4-111,0 6 1,-8 5-1,-2 4 1,-1 5-152,-1 1 1,0 2 0,-5 6 0,0 0 97,-1 0 1,-5 0-1,0 2 100,1 4 0,-5 4 0,0 7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5:40.810"/>
    </inkml:context>
    <inkml:brush xml:id="br0">
      <inkml:brushProperty name="width" value="0.08571" units="cm"/>
      <inkml:brushProperty name="height" value="0.08571" units="cm"/>
    </inkml:brush>
  </inkml:definitions>
  <inkml:trace contextRef="#ctx0" brushRef="#br0">1 18 7590,'17'0'220,"-5"0"1,-1 0-172,3 0 0,1 0 1,3 0-1,-1 0-19,1 0 0,-1 0 0,1 0 0,-1 0-19,1 0 0,1 0 0,2 0 1,3 0 38,-3 0 0,0 0 1,1 0-1,1 0 15,-2 0 0,1 0 1,-1 0-1,2-1 18,-1-5 0,-3 4 0,-1-4-170,-1 4 0,-5 2 0,-1 0-751,3 0 271,-6 0 1,5 2-311,-7 4 877,0-4 0,-14 5 0,-2-7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5:41.214"/>
    </inkml:context>
    <inkml:brush xml:id="br0">
      <inkml:brushProperty name="width" value="0.08571" units="cm"/>
      <inkml:brushProperty name="height" value="0.08571" units="cm"/>
    </inkml:brush>
  </inkml:definitions>
  <inkml:trace contextRef="#ctx0" brushRef="#br0">0 1 6793,'0'10'134,"0"5"1,0-3 34,0 3 1,0-3 0,2-1-64,4 3 1,-4 2-1,4 1 1,-4 1 46,-2-1 1,0 0-1,0 1 1,1-3-14,5-3 0,-4 9 0,4-3-128,-4 1 1,-2 1-1,0-3-103,0 1 0,0-1-418,0 1 1,0-7 508,0 1 0,-8-1 0,-1 7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5:41.865"/>
    </inkml:context>
    <inkml:brush xml:id="br0">
      <inkml:brushProperty name="width" value="0.08571" units="cm"/>
      <inkml:brushProperty name="height" value="0.08571" units="cm"/>
    </inkml:brush>
  </inkml:definitions>
  <inkml:trace contextRef="#ctx0" brushRef="#br0">35 0 8681,'0'18'519,"-2"-1"-531,-4 1 1,4-7 0,-3 1-1,3 2 17,2 1 1,0 3 0,0-1 52,0 1 0,0-1 0,0 1-383,0-1 0,0 0 1,0 1-355,0-1 0,0 1 679,0-1 0,-8 1 0,-2-1 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5:42.271"/>
    </inkml:context>
    <inkml:brush xml:id="br0">
      <inkml:brushProperty name="width" value="0.08571" units="cm"/>
      <inkml:brushProperty name="height" value="0.08571" units="cm"/>
    </inkml:brush>
  </inkml:definitions>
  <inkml:trace contextRef="#ctx0" brushRef="#br0">36 35 7759,'17'0'-34,"-9"8"-13,-8 4 0,-6 3 0,-6 3 0,5-1 121,-1 1 0,6-7 1,-4 1-1,2 1 36,-2 3 0,4 1 0,-3 1-69,3-1 0,4-1 0,3-3-29,7-1 0,-2-8 0,1 4 0,3-2-59,1-1 0,3 1 0,-1-6 0,1 0-71,-1 0 1,7-2-1,-1-4 1,-2-3 79,-1-1 0,-3-5 1,1 3 15,-1-4 1,-1-1 0,-3-1 0,-3 1 121,-2 0 0,-3-1 0,-5 1 0,0-1-93,0 1 0,0-1 0,-1 3 0,-5 1-80,-6 2 1,-3 3 0,-3-3 0,1 6-84,-1 4 0,-5 2 0,0 0 0,1 0-40,3 0 0,-4 0 1,-1 0-155,3 0 350,1 8 0,3-6 0,0 6 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5:43.502"/>
    </inkml:context>
    <inkml:brush xml:id="br0">
      <inkml:brushProperty name="width" value="0.08571" units="cm"/>
      <inkml:brushProperty name="height" value="0.08571" units="cm"/>
    </inkml:brush>
  </inkml:definitions>
  <inkml:trace contextRef="#ctx0" brushRef="#br0">1 1 7256,'9'0'-300,"7"0"600,-14 7 0,6-3 51,-8 8 0,0-6 91,0 5 0,0-5-23,0 6 1,0-1-162,0 7 1,0-1-1,0 1-80,0-1 1,0 1 0,0-1-198,0 1 0,0-1 0,0 1-292,0-1 1,0 1 43,0-1 0,0 0-788,0 1 0,0-6-465,0-1 1520,0-7 0,-8 4 0,-2-8 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5:56.216"/>
    </inkml:context>
    <inkml:brush xml:id="br0">
      <inkml:brushProperty name="width" value="0.08571" units="cm"/>
      <inkml:brushProperty name="height" value="0.08571" units="cm"/>
    </inkml:brush>
  </inkml:definitions>
  <inkml:trace contextRef="#ctx0" brushRef="#br0">36 402 5800,'-10'8'115,"2"-6"1,6 5 55,-3-7-59,3 0 111,-6 0-129,8 0 1,2 0-42,4 0 1,3 0 4,9 0 1,-7 0 0,1 0-85,2 0 0,-5-5 0,3-1 74,2 2 1,1 2 31,3 2 1,-3-2 0,-1-2 0,-3-2-27,3 2 0,-4 3 1,-1-1-1,1-2-18,0-2 0,1 0 0,7 6-111,-1 0 1,1 0 0,-1 0-58,1 0 1,-1 0 0,1 0 51,-1 0 1,-5 0 0,-1 0 128,3 0 0,1 0-60,3 0 1,-1 0 0,1 0 0,-1 0 148,1 0 1,-1 0 0,1 0 0,-1 0-122,1 0 0,1-6 0,2 0 1,3 3-60,-3 1 0,-2 2 1,-1 0-1,-1 0-6,1 0 1,-1 0-1,1 0 1,-1 0 11,1 0 0,-1 0 0,1 0 26,-1 0 0,1 0 0,-1 0 21,0 0 0,1 0 1,-1 0-1,1 0 12,-1 0 0,7-6 0,-1 0 0,-2 2-5,-1 2 1,-3 2-1,1 0 1,-1 0-18,0 0 0,1-6 0,-1 1 0,1 1-31,-1 2 0,1 2 1,-1 0 21,1 0 0,-1 0 1,1 0 3,-1 0 1,1 0 0,-1 0-1,1 0 8,-1 0 1,0 0 0,1 0 0,-1 0-3,1 0 1,5-2 0,2-2 0,1-2 0,-1 2 0,4 2 0,-6 2 0,-1 0 23,-3 0 0,4 0 0,1 0 0,-3 0-28,-2 0 0,-1 0 1,-1 0-1,1 0 2,-1 0 0,1 0 1,-1 0-1,2 0 0,5 0 0,-3-2 1,8-2-1,0-1 10,-2 1 0,6 2 0,-3 2 0,3-2 11,1-4 1,1 4-1,2-4 1,0 4-15,-2 2 1,4 0 0,-10 0 0,2 0-33,-2 0 1,2 0-1,-6 0 1,1 0 11,-1 0 1,0 0-1,-4 0 1,3 0 5,-3 0 0,0 0 0,1 0 1,1 0 4,-2 0 0,5 0 1,-3 0-1,0 0 3,2 0 0,1-6 0,5 1 0,-2 1 24,2 2 0,-4 0 0,2-2 0,2-2 11,2 2 0,2 0 1,-2 1-1,-2-3 21,-2 2 0,-5 2 0,3 2 0,-2 0-23,-4 0 1,4-6 0,1 0 0,-1 2-33,0 2 1,4 2 0,-4 0-1,3 0 15,3 0 0,-4 0 1,2 0-1,0 0-90,-2 0 1,6 0 0,-4 0-1,2 0 34,-1 0 0,2 0 1,-4 0-1,1 0 23,0 0 1,-2 0 0,2 0 0,-4 0 38,1 0 0,-7 0 0,4 0 0,-1 0-18,1 0 1,-4-5 0,5-1 0,-3 2 31,2 2 1,-1 2-1,7 0 1,0 0 36,-2 0 1,6-6 0,-4 0-1,4 2-36,2 3 0,0-5 0,0 0 1,0 2-12,0 2 0,0 2 0,0-2 0,-1-2 7,1-2 1,0 1 0,0 5 0,0 0-15,0 0 1,0 0 0,0 0 0,-2 0-29,-4 0 1,2-2 0,-6-2 0,1-2-85,-1 2 0,4 2 0,-4 2 1,0 0 188,1 0 0,5-2 0,-4-2 0,2-2-27,0 3 0,2-5 0,8 2 1,2 2-46,-3 2 1,-1 2 0,-2-2-1,0-2-39,0-1 1,0-1 0,0 6-1,0 0-17,0 0 1,0 0 0,0 0 0,0-2 18,0-4 0,-1 4 1,1-4-1,0 4 6,0 2 0,2 0 0,2 0 1,2 0 3,-3 0 0,5 0 0,0 0 0,0 0 5,-1 0 1,5 0 0,-5 0 0,1 0-6,0 0 0,-2 0 1,-8 0-1,-2 0 15,-2 0 1,0 0 0,4 0-1,-2 0 3,-2 0 0,-2 0 0,4 0 0,-2 0 2,2 0 1,2 0 0,2 0-1,0 0 22,0 0 1,0 0 0,0 0-1,0 0 12,0 0 0,0 0 1,0 0-1,0 0 35,0 0 1,0 0-1,-2 0 1,-2 0-23,-2 0 0,-2 0 0,4 0 0,-2 0 128,2 0 0,-4 0 0,0 0 0,1 0-139,-1 0 1,-6 0 0,2 0-1,-3 0-42,-3 0 0,-1-2 0,-3-2-26,-1-1 0,-6-1 0,3 4-748,-1-4 762,-2 4 0,-14-6 0,-1 8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3:13.941"/>
    </inkml:context>
    <inkml:brush xml:id="br0">
      <inkml:brushProperty name="width" value="0.08571" units="cm"/>
      <inkml:brushProperty name="height" value="0.08571" units="cm"/>
      <inkml:brushProperty name="color" value="#E71224"/>
    </inkml:brush>
  </inkml:definitions>
  <inkml:trace contextRef="#ctx0" brushRef="#br0">0 1 7377,'7'9'-205,"4"-4"0,-2-3 333,2-2 0,-1 0 0,6 0-62,0 0 0,-5 0 0,0 0 0,1 0-75,2 0 0,-3 0 0,0 0 33,1 0 1,3 5 0,-1 2 0,-2 1-104,-1-1 1,-6 0 0,6-2 82,1 6 0,3 1 1,-1 1-1,-2-2-30,-1 1 0,-5 2 0,2 2 0,1 0 5,0 0 0,-5 0 1,1 0-1,-3 0-13,-2 1 1,5-1 0,1 0 6,-3 0 0,-1 0 1,-2 0 9,0 0 0,0 0 60,0 0 0,0 0-31,0 0 0,-2-2 1,-1-1-4,-3-3 0,-4-4 1,2 3-14,0-2 0,-3 3 1,-3-3-11,3 2 0,-3-5-102,5 10 1,0-10-31,3 6 69,-2-6 77,6 3 0,-5-7 0,7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4:17.664"/>
    </inkml:context>
    <inkml:brush xml:id="br0">
      <inkml:brushProperty name="width" value="0.08571" units="cm"/>
      <inkml:brushProperty name="height" value="0.08571" units="cm"/>
    </inkml:brush>
  </inkml:definitions>
  <inkml:trace contextRef="#ctx0" brushRef="#br0">1 32 7086,'0'9'-58,"0"-2"0,0-8 88,0-5 0,0 3 87,0-8 1,5 6-125,0-6 1,3 7 32,-3-1 1,-2 3-94,8 2 0,0 0 76,5 0 1,-5 0-4,-1 0 1,-1 2 0,4 2 20,-3 1 0,-6 2 0,3-3 1,-2 3 1,1 2 0,-1-4 0,-3 4-39,3-2 0,-3 5 0,3-1 11,-3 3 1,-2-3-145,0 0 0,0-1 114,0 7 0,0-7 135,0 1 61,0-8-14,0 5-119,0-8 1,0-2-30,0-4 0,0 3-31,0-8 0,0 1 16,0-7 1,5 1 0,3 0 6,0 0 0,-4 6 0,3-1 2,0-1 0,-3 3 1,7-2 0,-6 7 0,6-1 21,1 3 1,-3 2-1,2 0 76,1 0 1,-3 0 21,2 0 0,-1 2-73,6 3 1,-1-1-1,-3 5-23,-1-2 1,-6 5-1,4-1-100,-2 3 1,-1 2 0,-6 0-71,0 0 1,0-5-1,0 0 65,0 1 1,0-3 0,-2 0-587,-4-2 668,5-1 0,-6-6 0,7 0 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5:57.782"/>
    </inkml:context>
    <inkml:brush xml:id="br0">
      <inkml:brushProperty name="width" value="0.08571" units="cm"/>
      <inkml:brushProperty name="height" value="0.08571" units="cm"/>
    </inkml:brush>
  </inkml:definitions>
  <inkml:trace contextRef="#ctx0" brushRef="#br0">0 53 8088,'0'-18'-254,"2"9"-67,4 3 295,-4 4 1,6 0-1,-6-2-2,4-2 23,-5 0 5,7 6 0,-16 8 0,-1 2 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5:58.054"/>
    </inkml:context>
    <inkml:brush xml:id="br0">
      <inkml:brushProperty name="width" value="0.08571" units="cm"/>
      <inkml:brushProperty name="height" value="0.08571" units="cm"/>
    </inkml:brush>
  </inkml:definitions>
  <inkml:trace contextRef="#ctx0" brushRef="#br0">1 0 6062,'17'0'0,"1"0"0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5:58.256"/>
    </inkml:context>
    <inkml:brush xml:id="br0">
      <inkml:brushProperty name="width" value="0.08571" units="cm"/>
      <inkml:brushProperty name="height" value="0.08571" units="cm"/>
    </inkml:brush>
  </inkml:definitions>
  <inkml:trace contextRef="#ctx0" brushRef="#br0">1 33 8053,'10'-17'-206,"5"7"1,-13 4 205,4 12 0,-4 4 0,-2 7 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5:59.961"/>
    </inkml:context>
    <inkml:brush xml:id="br0">
      <inkml:brushProperty name="width" value="0.08571" units="cm"/>
      <inkml:brushProperty name="height" value="0.08571" units="cm"/>
    </inkml:brush>
  </inkml:definitions>
  <inkml:trace contextRef="#ctx0" brushRef="#br0">158 53 6644,'-10'0'270,"-5"0"-292,3 0 1,2 0-1,-1 0-47,-3 0 1,5 2 50,-3 4 1,2-2-1,-3 5 17,1-1 0,8 0 15,-2-2 0,4-2 1,0 5 31,-3-1 0,3 6-17,-4-3 1,4 5 0,4-1 3,4-3 1,-3 2 0,7-7 0,0 1 17,0 0 0,-5 4 0,7-5-46,2 3 0,-5-6 1,3 2-1,0-2-10,-3 1 0,7-3 0,-5 4 4,5-4 1,-4-2 0,-1 0-11,3 0 0,-4 0 13,1 0 1,-7-2-1,4-2 165,0-2 0,-4-7-122,7 1 0,-5-1 0,4-1 0,-3 2-12,-3-1 1,-2-3-1,-2-1-32,0-1 0,0 7 0,0-1 0,0-1 5,0-3 0,-2-1 1,-2-1-77,-1 1 0,-7 5 0,4 2 1,-1 3 25,-5 3 1,-2 2 0,-1 2 0,-1 0-469,1 0 512,-8 0 0,-2 7 0,-8 3 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6:00.461"/>
    </inkml:context>
    <inkml:brush xml:id="br0">
      <inkml:brushProperty name="width" value="0.08571" units="cm"/>
      <inkml:brushProperty name="height" value="0.08571" units="cm"/>
    </inkml:brush>
  </inkml:definitions>
  <inkml:trace contextRef="#ctx0" brushRef="#br0">1 1 7910,'17'0'-171,"0"0"0,1 0 0,-1 0 20,1 0 1,-6 0 0,-1 0 110,3 0 1,1 0 25,3 0 1,-9 2-149,-3 4-282,4-5 444,-8 7 0,-2 0 0,-10 2 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6:00.619"/>
    </inkml:context>
    <inkml:brush xml:id="br0">
      <inkml:brushProperty name="width" value="0.08571" units="cm"/>
      <inkml:brushProperty name="height" value="0.08571" units="cm"/>
    </inkml:brush>
  </inkml:definitions>
  <inkml:trace contextRef="#ctx0" brushRef="#br0">0 0 8060,'2'10'-1135,"4"-4"1,4-5 1134,7-1 0,1-7 0,-1-3 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6:01.228"/>
    </inkml:context>
    <inkml:brush xml:id="br0">
      <inkml:brushProperty name="width" value="0.08571" units="cm"/>
      <inkml:brushProperty name="height" value="0.08571" units="cm"/>
    </inkml:brush>
  </inkml:definitions>
  <inkml:trace contextRef="#ctx0" brushRef="#br0">1 175 6746,'7'-9'927,"-5"-1"-724,4 4 1,-2 2-160,2-7 0,-4 5 0,6-6-69,-1-1 0,-5 3 1,6-2-46,0-1 1,-6 3 67,4-2 0,-5 1 309,-1-7-198,0 8-103,0 3-61,0 7 1,0 7 0,0 5 108,0 4 0,0 1 0,0 1 21,0-1 1,6 0 0,0 1 0,-2-1-24,-2 1 1,-2-1 0,2 1-1,2-1-64,2 1 1,-1-7 0,-5 1 0,2 0-123,4-3 0,-4 7 0,4-5-173,-4 5 0,4-4 1,-1-1-312,-1 3 0,-2-4 618,-2 1 0,-7-7 0,-3 4 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6:01.616"/>
    </inkml:context>
    <inkml:brush xml:id="br0">
      <inkml:brushProperty name="width" value="0.08571" units="cm"/>
      <inkml:brushProperty name="height" value="0.08571" units="cm"/>
    </inkml:brush>
  </inkml:definitions>
  <inkml:trace contextRef="#ctx0" brushRef="#br0">28 1 8063,'-10'0'-1187,"0"0"1561,4 0 28,4 0-273,10 0 0,-2 0 0,11 0-62,-1 0 1,-6 0 0,1 0-70,3 0 0,-4 0 57,1 0 0,1 0 6,5 0 0,-5 0-65,0 0 1,-1 0 0,7 0-29,-1 0 1,-5 0-1,0 0 1,-1 2 3,-1 4 0,5-4 0,-3 3-156,4-3 0,1-2-206,0 0 1,-1 2-408,-4 4 797,-5-4 0,-7 14 0,0-7 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6:01.806"/>
    </inkml:context>
    <inkml:brush xml:id="br0">
      <inkml:brushProperty name="width" value="0.08571" units="cm"/>
      <inkml:brushProperty name="height" value="0.08571" units="cm"/>
    </inkml:brush>
  </inkml:definitions>
  <inkml:trace contextRef="#ctx0" brushRef="#br0">0 1 8063,'18'0'774,"-1"0"-565,1 0 1,-7 2 0,1 4-503,2 5 0,-7-1 0,-1 2 1,-4 1-112,-2 3 1,-2 7-1,-4 0 404,-5-1 0,-5-3 0,-1-2 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6:03.517"/>
    </inkml:context>
    <inkml:brush xml:id="br0">
      <inkml:brushProperty name="width" value="0.08571" units="cm"/>
      <inkml:brushProperty name="height" value="0.08571" units="cm"/>
    </inkml:brush>
  </inkml:definitions>
  <inkml:trace contextRef="#ctx0" brushRef="#br0">0 1 6989,'0'17'-48,"0"1"101,0-1 1,0-5-1,0-1 1,0 3-20,0 2 1,0-5 0,0 1-1,0 1-5,0 3 0,0 1 0,0 1-223,0-1 0,0-5 0,0 0-112,0 1 0,0-3 306,0 2 0,8-9 0,2 5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4:18.557"/>
    </inkml:context>
    <inkml:brush xml:id="br0">
      <inkml:brushProperty name="width" value="0.08571" units="cm"/>
      <inkml:brushProperty name="height" value="0.08571" units="cm"/>
    </inkml:brush>
  </inkml:definitions>
  <inkml:trace contextRef="#ctx0" brushRef="#br0">1 209 7694,'0'8'-1077,"7"-8"1181,-5-8 0,5-8 45,-7-1 0,0 1-29,0 0 1,0 6-85,0-1 0,0 6-67,0-6 1,0 6 30,0-6 1,5 6 0,1-6 0,1 2 0,-4-3 1,3 1 1,-1 6-1,-3-4-48,3 1 1,-3 1 21,3 2 252,-3 3-143,-2-5 0,2 7 1,1 2 74,3 3 0,1-1-62,-2 6 1,2 1 0,6 5-73,-3 0 1,-4 0 0,3 0-1,0 0-80,-1 0 0,-4-5 1,3 0-1,-1 1-77,-1 2 0,2-3 0,-3 0-1302,1 1 1433,7 3 0,-10-6 0,5-2 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6:03.950"/>
    </inkml:context>
    <inkml:brush xml:id="br0">
      <inkml:brushProperty name="width" value="0.08571" units="cm"/>
      <inkml:brushProperty name="height" value="0.08571" units="cm"/>
    </inkml:brush>
  </inkml:definitions>
  <inkml:trace contextRef="#ctx0" brushRef="#br0">1 1 7735,'17'0'104,"1"0"0,-1 2-133,1 3 0,-1-3 1,0 4-380,1-4 1,-6 0-61,-1 4 1,-7-2 467,2 7 0,4-7 0,-1 4 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6:04.121"/>
    </inkml:context>
    <inkml:brush xml:id="br0">
      <inkml:brushProperty name="width" value="0.08571" units="cm"/>
      <inkml:brushProperty name="height" value="0.08571" units="cm"/>
    </inkml:brush>
  </inkml:definitions>
  <inkml:trace contextRef="#ctx0" brushRef="#br0">0 1 6670,'18'0'838,"-1"0"1,1 0-839,-1 0 0,0 0 0,1 0 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6:04.721"/>
    </inkml:context>
    <inkml:brush xml:id="br0">
      <inkml:brushProperty name="width" value="0.08571" units="cm"/>
      <inkml:brushProperty name="height" value="0.08571" units="cm"/>
    </inkml:brush>
  </inkml:definitions>
  <inkml:trace contextRef="#ctx0" brushRef="#br0">0 123 7973,'18'0'-411,"-7"0"487,1 0 151,-8 0-245,3 0-63,-7 0 1,2-2-6,4-4 1,-4 2 76,4-8 1,-4 1 39,-2-7 1,0 1 31,0-1 1,0 7 12,0-1-71,0 8 58,0-4 1,0 10 0,0 4 99,0 6 0,0 3 0,0 3-40,0-1 0,0 1 1,0-1-1,0 1-127,0-1 1,0 6 0,0 1 0,0-3-73,0-1 0,0-3 1,0 0-1,0 1-153,0-1 0,0-5 0,0 0-436,0 1 1,0 3 664,0 1 0,0 1 0,0-1 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6:05.030"/>
    </inkml:context>
    <inkml:brush xml:id="br0">
      <inkml:brushProperty name="width" value="0.08571" units="cm"/>
      <inkml:brushProperty name="height" value="0.08571" units="cm"/>
    </inkml:brush>
  </inkml:definitions>
  <inkml:trace contextRef="#ctx0" brushRef="#br0">18 0 8062,'-10'0'-792,"2"0"840,24 0 1,-5 0 0,13 0 81,-5 0 1,-1 0 0,-1 0-59,0 0 0,1 6 1,-1 0-117,1-2 1,-1-2 0,1 0-54,-1 3 1,-5-3-315,0 4-526,-9-4 937,5-2 0,0 8 0,2 2 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6:08.549"/>
    </inkml:context>
    <inkml:brush xml:id="br0">
      <inkml:brushProperty name="width" value="0.08571" units="cm"/>
      <inkml:brushProperty name="height" value="0.08571" units="cm"/>
    </inkml:brush>
  </inkml:definitions>
  <inkml:trace contextRef="#ctx0" brushRef="#br0">18 35 8152,'-10'-2'-1115,"5"-3"1152,3 3 290,2-6-275,0 8 0,0-2 1,2-2-11,3-2 0,-1 0-364,8 6 0,-6 0-359,5 0 681,-7 0 0,12 0 0,-7 0 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6:08.978"/>
    </inkml:context>
    <inkml:brush xml:id="br0">
      <inkml:brushProperty name="width" value="0.08571" units="cm"/>
      <inkml:brushProperty name="height" value="0.08571" units="cm"/>
    </inkml:brush>
  </inkml:definitions>
  <inkml:trace contextRef="#ctx0" brushRef="#br0">18 1 7629,'-2'9'-123,"-4"-3"0,4-6-67,-3-6 183,3 4 0,4-5-43,3 7 0,-1 0-702,8 0 752,-8 0 0,11 0 0,-5 0 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6:09.328"/>
    </inkml:context>
    <inkml:brush xml:id="br0">
      <inkml:brushProperty name="width" value="0.08571" units="cm"/>
      <inkml:brushProperty name="height" value="0.08571" units="cm"/>
    </inkml:brush>
  </inkml:definitions>
  <inkml:trace contextRef="#ctx0" brushRef="#br0">0 1 8310,'0'9'-923,"0"-1"340,0-8 583,0 0 0,0 0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6:12.397"/>
    </inkml:context>
    <inkml:brush xml:id="br0">
      <inkml:brushProperty name="width" value="0.08571" units="cm"/>
      <inkml:brushProperty name="height" value="0.08571" units="cm"/>
    </inkml:brush>
  </inkml:definitions>
  <inkml:trace contextRef="#ctx0" brushRef="#br0">1 0 7366,'0'0'0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6:14.822"/>
    </inkml:context>
    <inkml:brush xml:id="br0">
      <inkml:brushProperty name="width" value="0.08571" units="cm"/>
      <inkml:brushProperty name="height" value="0.08571" units="cm"/>
    </inkml:brush>
  </inkml:definitions>
  <inkml:trace contextRef="#ctx0" brushRef="#br0">1 88 7282,'0'-10'-560,"7"-5"868,-5 13 19,6-6-138,-8 8 17,0 0-173,0 8 0,2-4 70,4 7 1,-4-5-62,4 6 1,1-1-1,1 5 30,2-4 0,-4 3-115,5-3 1,-1-3 0,3 1-18,-1-2 0,-6 4 1,6-7-10,1-1 1,-3-2 13,2-2 1,-1 0 16,7 0 0,-1 0 27,1 0 0,-1-6 0,-1-1-3,-5-3 1,5 4-104,-5-6 1,5 1 34,1-7 0,-5 1 37,0-1 1,-8 1 67,1 0 1,-1 1 0,0 2 54,2 3 0,0 5 117,-6-6-124,0 8-38,0-3-35,0 7 0,0 2 11,0 3 1,0-1 0,0 8 40,0 2 0,0-5 0,2 1 1,2 0 0,1-1 1,3-3 0,-4 6-37,2 1 0,7 3 1,-3 1-26,0 1 0,3-7 0,-5 1-39,2 2 1,-4 1 0,3 3-1,-1-1 8,-4 1 0,-2-7 0,-2 1 0,2 0-25,4-3 1,-4 7 70,4-5 1,-6 5 24,-6 1 0,2-5 40,-8 0 0,6-8 0,-3 3 0,-1-1 5,0 0 0,4 0 0,-5-6-2,-3 0 1,4 0-1,-1 0-21,-3 0 0,-1 0 1,-3 0-39,1 0 0,-1 0 1,1 0-1,-1 0-27,1 0 1,5 0 0,1 0-58,-3 0 1,-1-6 0,-3 0-159,1 2 1,-1 2-148,1 2 1,-1 0-632,1 0 1006,-1 0 0,9 0 0,1 0 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6:15.470"/>
    </inkml:context>
    <inkml:brush xml:id="br0">
      <inkml:brushProperty name="width" value="0.08571" units="cm"/>
      <inkml:brushProperty name="height" value="0.08571" units="cm"/>
    </inkml:brush>
  </inkml:definitions>
  <inkml:trace contextRef="#ctx0" brushRef="#br0">1 18 6682,'8'-10'181,"-6"2"0,13 8 8,-3 0 0,-3 0-135,3 0 0,0 0-130,5 0 1,-5 0 0,0 0-72,1 0 0,-3 0 0,1 0-62,3 0 1,-4 0-45,1 0 0,-5 0 253,6 0 0,-8 0 0,3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4:19.040"/>
    </inkml:context>
    <inkml:brush xml:id="br0">
      <inkml:brushProperty name="width" value="0.08571" units="cm"/>
      <inkml:brushProperty name="height" value="0.08571" units="cm"/>
    </inkml:brush>
  </inkml:definitions>
  <inkml:trace contextRef="#ctx0" brushRef="#br0">1 16 7272,'10'0'-356,"1"0"1,0 0 471,5 0 1,0 0 0,0 0 150,0 0 0,2 0 0,1 0 0,3 0-92,-3 0 0,-1 0 1,0 0-1,1 0-4,3 0 0,-1 0 0,-5 0-424,0 0 1,0 0 0,0 0-303,0 0 1,-5 0-255,0 0 809,-1 0 0,-1-7 0,-2-2 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6:15.899"/>
    </inkml:context>
    <inkml:brush xml:id="br0">
      <inkml:brushProperty name="width" value="0.08571" units="cm"/>
      <inkml:brushProperty name="height" value="0.08571" units="cm"/>
    </inkml:brush>
  </inkml:definitions>
  <inkml:trace contextRef="#ctx0" brushRef="#br0">1 0 7952,'11'0'-388,"1"0"0,-6 0 0,6 0 428,1 0 1,-3 0 0,1 0-55,3 0 1,-4 0 0,1 0-88,3 0 0,1 0 17,3 0 1,-1 0-1,1 0-293,-1 0 377,-7 0 0,6 8 0,-7 2 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6:17.833"/>
    </inkml:context>
    <inkml:brush xml:id="br0">
      <inkml:brushProperty name="width" value="0.08571" units="cm"/>
      <inkml:brushProperty name="height" value="0.08571" units="cm"/>
    </inkml:brush>
  </inkml:definitions>
  <inkml:trace contextRef="#ctx0" brushRef="#br0">18 156 7826,'-10'0'-543,"2"0"809,8 0 486,0 0-776,8 0 1,-4-6 46,8 0 0,-7-6 1,5 5-240,-2-3 1,-2 4 176,-6-6 0,0 1 33,0-7 1,0 7-2,0-1 0,2 2-8,3-1 0,-3 1 8,4 4 82,-4 4 1,-2-4 46,0 12 0,0-2 1,2 6-55,4-2 0,-4 5 0,4-1 97,-4 3 0,0 3 1,1-1-144,3 1 1,0-1-1,-6 1 1,2-1-60,4 1 1,-4-7-1,4 1-255,-4 1 1,3 3 0,1 1 138,-2 1 1,-2-6-1,0-3 1,2 1-218,2 0 1,-1-5 369,-5 7 0,0 0 0,0 5 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6:18.178"/>
    </inkml:context>
    <inkml:brush xml:id="br0">
      <inkml:brushProperty name="width" value="0.08571" units="cm"/>
      <inkml:brushProperty name="height" value="0.08571" units="cm"/>
    </inkml:brush>
  </inkml:definitions>
  <inkml:trace contextRef="#ctx0" brushRef="#br0">0 36 6339,'2'-10'374,"2"2"-162,2 0 0,2 6-16,-3-3 1,-1 3-108,8 2 1,0 0-158,5 0 1,1 0 0,-1 0-170,0 0 1,-5 0 0,0 0 236,1 0 0,3 0 0,1 0 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6:18.745"/>
    </inkml:context>
    <inkml:brush xml:id="br0">
      <inkml:brushProperty name="width" value="0.08571" units="cm"/>
      <inkml:brushProperty name="height" value="0.08571" units="cm"/>
    </inkml:brush>
  </inkml:definitions>
  <inkml:trace contextRef="#ctx0" brushRef="#br0">0 18 6930,'18'0'98,"-7"0"0,1 0-30,1 0 0,-3 0 1,2 0-4,1 0 0,3 0 0,1 0-40,1 0 0,-1-5 0,1-1 1,-1 2 3,1 2 0,-1 2 0,1 0-38,-1 0 0,1 0 0,-1 0 0,1 0-27,-1 0 1,-5 0 0,-1 0-145,3 0-381,-6 0-154,7 0 715,-13 0 0,6 0 0,-8 0 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6:19.139"/>
    </inkml:context>
    <inkml:brush xml:id="br0">
      <inkml:brushProperty name="width" value="0.08571" units="cm"/>
      <inkml:brushProperty name="height" value="0.08571" units="cm"/>
    </inkml:brush>
  </inkml:definitions>
  <inkml:trace contextRef="#ctx0" brushRef="#br0">0 1 7304,'10'0'68,"-2"0"1,-6 0-1,2 2 31,1 3 1,1-1 0,-6 8 19,0 2 0,0-5 0,0 3-26,0 1 0,2 3 0,2 1-77,2 1 0,0-6 0,-6-1-3,0 3 0,0 1 0,0 3-201,0-1 1,0 1-384,0-1 0,2-1 571,3-5 0,-3 5 0,6-6 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6:19.758"/>
    </inkml:context>
    <inkml:brush xml:id="br0">
      <inkml:brushProperty name="width" value="0.08571" units="cm"/>
      <inkml:brushProperty name="height" value="0.08571" units="cm"/>
    </inkml:brush>
  </inkml:definitions>
  <inkml:trace contextRef="#ctx0" brushRef="#br0">0 88 7941,'0'-10'-832,"0"0"717,0 4 1,6 2 193,0-7 1,2 7 0,-4-4 20,1 0 1,9 6-48,-2-3 0,3-3 0,3 2-20,-1 2 1,-5 2 0,-1 2-23,3 0 1,1 0 0,3 2 14,-1 4 1,-1-2-1,-2 6 1,-5-1-18,-1 1 0,4-4 1,-5 4-1,1-1-74,0 1 1,0 2 47,-3 5 0,-3 1 0,4-1 9,-4 0 1,-4-5 17,-4 0 1,-3-3-1,-9 3 12,1-6 1,-1-4-1,1 0 1,-1 2-95,1 1 1,5 1 0,1-6-1,-3 0-145,-1 0 1,-3 0 0,1 0-87,-1 0 0,7 0 303,-1 0 0,0-7 0,-5-3 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6:20.319"/>
    </inkml:context>
    <inkml:brush xml:id="br0">
      <inkml:brushProperty name="width" value="0.08571" units="cm"/>
      <inkml:brushProperty name="height" value="0.08571" units="cm"/>
    </inkml:brush>
  </inkml:definitions>
  <inkml:trace contextRef="#ctx0" brushRef="#br0">175 53 7941,'0'-18'-601,"0"9"264,0-7 319,0 14 1,-2-6 32,-4 8 1,2 0 0,-7 0 53,-3 0 0,4 6 0,-1 0 1,-1 8-25,-5-3 0,-1 3 0,3-1 0,1-3 1,2-2 0,6 5 0,-3-1-33,1 4 1,2-5 0,6 1 11,0 2 0,0 1-46,0 3 1,2-1 97,4 0 0,-2 1 11,7-1 0,1-5-53,6 0 0,-1-8 0,1 3-9,-1 1 0,0-6 1,1 4-16,-1-4 0,1-2 1,-1 0-1,1 0-16,-1 0 0,-5 0 0,0 0 0,1 0 17,3 0 0,-5 0 0,1-2-35,1-4 0,-3 4-553,2-4 202,-8 4 0,2 2-479,-12 0 853,4 0 0,-14 0 0,7 0 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6:26.873"/>
    </inkml:context>
    <inkml:brush xml:id="br0">
      <inkml:brushProperty name="width" value="0.08571" units="cm"/>
      <inkml:brushProperty name="height" value="0.08571" units="cm"/>
    </inkml:brush>
  </inkml:definitions>
  <inkml:trace contextRef="#ctx0" brushRef="#br0">1 18 7646,'8'-9'-817,"-6"1"946,5 8-73,1 0 0,-6 2 14,4 4 0,-4 3-55,-2 9 1,0-1 0,0 1 0,2-3-12,4-3 1,-4 4 0,3-5 3,-3 5 1,-2 1 0,2-1 0,2-3-19,2-1 0,0 0 19,-6 5 0,2-5 70,3-1-15,-3 1 0,8-2-16,-4-5 0,-2-3-46,7-2 1,-5 0 0,6 0-5,2 0 0,-5 0 0,3 0-21,1 0 0,3 0 1,1 0-26,1 0 0,-1-2 0,1-1-16,-1-3 1,-5 0 0,0 6-13,1 0 1,-3 0-328,2 0 72,-1 0 0,1 0 331,-1 0 0,-7-8 0,4-2 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6:27.167"/>
    </inkml:context>
    <inkml:brush xml:id="br0">
      <inkml:brushProperty name="width" value="0.08571" units="cm"/>
      <inkml:brushProperty name="height" value="0.08571" units="cm"/>
    </inkml:brush>
  </inkml:definitions>
  <inkml:trace contextRef="#ctx0" brushRef="#br0">0 35 7733,'0'10'-702,"8"-2"714,3-8 1,5-6 0,1 0-42,1 2 1,-6 2 0,-1 2-33,3 0 0,1 0 1,3 0-85,-1 0 1,1 0 0,-3-2 0,-1-2 144,-3-1 0,-7-1 0,12-2 0,-6-2 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6:27.392"/>
    </inkml:context>
    <inkml:brush xml:id="br0">
      <inkml:brushProperty name="width" value="0.08571" units="cm"/>
      <inkml:brushProperty name="height" value="0.08571" units="cm"/>
    </inkml:brush>
  </inkml:definitions>
  <inkml:trace contextRef="#ctx0" brushRef="#br0">0 35 7106,'2'-10'228,"2"3"-195,2-1 1,7 6-1,-1-4-109,3 4 1,-3 2 0,0 0 0,1 0-149,3 0 1,1 0-1,1 2 224,-1 4 0,8-4 0,3 6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4:20.099"/>
    </inkml:context>
    <inkml:brush xml:id="br0">
      <inkml:brushProperty name="width" value="0.08571" units="cm"/>
      <inkml:brushProperty name="height" value="0.08571" units="cm"/>
    </inkml:brush>
  </inkml:definitions>
  <inkml:trace contextRef="#ctx0" brushRef="#br0">1 17 7366,'9'-7'-1296,"0"5"2140,-4-4-461,-3 5-147,5 1-222,-7 0 1,0 1 0,0 5-14,0 5 1,0 3-1,0 2-51,0 0 1,0 0-1,0 0 14,0 0 0,0 0 1,2 0 25,3 0 1,-1-5 0,6-2 0,3-2 1,-4 3-1,1-4 17,3-3 0,1-1 0,2-2 2,0 0 1,0 0 0,0 0-4,0 0 1,0-5 0,-1-2 0,-3 0 24,-1-1 1,-2-4 0,3 3-1,-3-2 4,-2 1 0,6-1 1,-4-5-7,0 0 1,-2 5-1,-6 2-13,5 2-11,-4-5 8,5 3 1,-7-2-49,0 0 26,0 8 51,0-4 1,0 9 0,0 3-19,0 6 0,0-3 0,0 3-4,0 2 1,0 1 0,0 2 0,0 0-9,0 0 0,1 0 1,3 0-1,1 0-18,-1 0 0,3 0 0,0 0 0,0 0 8,0 0 1,4 0-1,-4 0 1,0 0-11,1 0 0,-1 0 0,-2 0-49,6 1 0,-4-1 40,-2 0 0,-3 0 15,-2 0 1,-2 0 0,-3-2 1,-6-3 0,-3 1 1,-2-7-2,0-1 0,0 3 0,0-2 1,0-1 82,0-2 0,5-2 0,0 0 90,-1 0 0,3 0 128,-2 0-148,8 0-356,-4-7 1,8 0-1,3-6 13,1 2 0,6 6 0,-4-4-454,2 2 0,2 2 644,5 5 0,-7-7 0,-2-2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6:27.996"/>
    </inkml:context>
    <inkml:brush xml:id="br0">
      <inkml:brushProperty name="width" value="0.08571" units="cm"/>
      <inkml:brushProperty name="height" value="0.08571" units="cm"/>
    </inkml:brush>
  </inkml:definitions>
  <inkml:trace contextRef="#ctx0" brushRef="#br0">1 70 6452,'16'-2'391,"-3"-1"-318,-1-3 1,-6 0-1,5 6 1,3 0 2,1 0 0,-3 0 0,0 0 0,1 0-45,3 0 0,1 0 0,1 2-42,-1 4 0,-5-4 1,-3 5-1,1-1 50,0 0 1,-4 6 0,3-5-111,-1 3 1,4 2 0,-6 5-43,-3 1 0,-1-7 0,-2 1 42,0 2 1,0-5 60,0 3 1,0-6-1,-2 3-23,-3-1 1,1-2 129,-8-6 0,6 0 115,-5 0 0,5-2-114,-6-4 0,8-3 1,-2-9-66,5 1 0,2-1 0,3 1-12,2-1 1,6 1-1,-4-1 1,1 1-69,5-1 1,-4 7 0,1 1 0,1 0-63,-2 1 1,5 5 0,-3-2 0,3 4-272,3 2 0,1 0 186,4 0 1,-3 0 193,3 0 0,4-8 0,0-1 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6:28.497"/>
    </inkml:context>
    <inkml:brush xml:id="br0">
      <inkml:brushProperty name="width" value="0.08571" units="cm"/>
      <inkml:brushProperty name="height" value="0.08571" units="cm"/>
    </inkml:brush>
  </inkml:definitions>
  <inkml:trace contextRef="#ctx0" brushRef="#br0">16 88 8061,'-10'0'-1942,"4"0"2116,12 0 0,-4-2 1,6-2-44,0-2 0,1 0 0,9 6-71,-1 0 1,-5 0 0,-1 0 0,3 0-26,2 0 1,-5 6-1,1 0 1,-1 0-46,-1 2 0,6 1 1,-7 9-95,1-1 0,4 1 0,-7-1 80,3 1 0,-6-1 1,2 1-49,-4-1 0,-2-5 208,0-1 113,0 1 1,-2-2-92,-4-4 0,4-12-115,-4-6 0,4-3 0,2-3-62,0 1 1,0-1 0,0 1-31,0-1 0,2 1 0,2-1 0,2 1-35,-2-1 0,6 1 0,-1-1 0,3 1-83,0 0 0,-7 5 0,7 2 65,2 2 0,1 3 0,3 5 102,-1 0 0,1 0 0,-1 0 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6:29.634"/>
    </inkml:context>
    <inkml:brush xml:id="br0">
      <inkml:brushProperty name="width" value="0.08571" units="cm"/>
      <inkml:brushProperty name="height" value="0.08571" units="cm"/>
    </inkml:brush>
  </inkml:definitions>
  <inkml:trace contextRef="#ctx0" brushRef="#br0">138 211 7423,'-11'9'-330,"-1"-3"0,0 2 1,-3 0 427,3 1 0,-1-3 1,5 4-43,-2-2 0,6 5-38,-2-1 1,4-3 0,2 3-10,0 2 0,0-5-24,0 3 0,8-2 0,2 3 10,0-1 1,5-8 0,-3 4 5,3-1 0,-3-5 0,0 4 2,1-4 0,3-4 19,1-4 0,-5-1 0,-2-7 27,-3 2 0,1 1 0,-4-7-23,2 1 0,0-1 0,-6 1-36,0-1 0,-2 1 0,-2-1 0,-4 1-33,-2 0 0,4 5 1,-5 2-1,-1 0 40,2 1 1,-5 5-1,5-4 1,-1 2 15,-1 0 0,0 1 0,-5 5-2,-1 0 0,7 0 0,-1 0 41,-1 0 1,3 0-67,-2 0 1,8 2-57,-2 3 1,6-3 51,6 4 1,4-4-1,7-2-6,1 0 1,-6 0 17,-1 0 0,-1-2 0,2-4 53,-7-5 1,-3 1 0,-2-2 25,0-1 0,-2 3 0,-1-2-46,-3-1 1,-6 3 0,4 0 0,1 1-11,-1-1 1,0 4 70,2-5-79,-4 7 1,-1-4-32,-1 8 21,8 0 0,-2 6 1,12 2-1,6 1 1,-2-5 0,1 2 0,3-4-6,1-2 0,3 0 0,-1 0 5,1 0 0,-1 0 1,1 0-1,-1 0 7,1 0 0,-1 0 1,1 0-1,-1 0 24,1 0 1,-1 0-1,0 0 1,1 0 0,-1 0 0,1 0-28,-1 0 0,-1 2 0,-3 2 20,-1 2 0,0 1-44,5-1 0,-5-2 1,-1 6-1,3-3 0,-6 7 14,-2-2 1,-4 3-1,-2 3 8,0-1 0,0 1 4,0-1-7,0 1 0,0-1 4,0 0 0,0 1 0,0-1 0,0 1 7,0-1 1,0-5 13,0 0 1,0-7 57,0 7 1,1-6 123,5 6 0,-2-9-67,8 3 1,-6-4-82,5-2 1,1 0 0,3-2-4,-3-4 1,4 4-134,-5-3 1,5 3-185,1 2 0,-5 0-481,0 0 744,-9 0 0,5-8 0,-8-2 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6:30.134"/>
    </inkml:context>
    <inkml:brush xml:id="br0">
      <inkml:brushProperty name="width" value="0.08571" units="cm"/>
      <inkml:brushProperty name="height" value="0.08571" units="cm"/>
    </inkml:brush>
  </inkml:definitions>
  <inkml:trace contextRef="#ctx0" brushRef="#br0">1 1 7135,'12'0'43,"-1"0"0,-5 0 9,6 0 0,-1 0-405,7 0 139,-1 0-344,1 0 558,-9 0 0,7 0 0,-6 0 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6:30.381"/>
    </inkml:context>
    <inkml:brush xml:id="br0">
      <inkml:brushProperty name="width" value="0.08571" units="cm"/>
      <inkml:brushProperty name="height" value="0.08571" units="cm"/>
    </inkml:brush>
  </inkml:definitions>
  <inkml:trace contextRef="#ctx0" brushRef="#br0">0 1 6598,'12'9'677,"0"-3"0,-6-4-620,5-2 0,-5 0 0,4-2 0,-1-2-616,1-2 0,-4 1 559,6 5 0,-1 0 0,7 0 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6:31.207"/>
    </inkml:context>
    <inkml:brush xml:id="br0">
      <inkml:brushProperty name="width" value="0.08571" units="cm"/>
      <inkml:brushProperty name="height" value="0.08571" units="cm"/>
    </inkml:brush>
  </inkml:definitions>
  <inkml:trace contextRef="#ctx0" brushRef="#br0">18 1 7959,'-10'0'-1236,"2"0"1546,8 0-164,0 0 0,2 7 1,2 5-198,2 3 1,0-3 0,-6 0-1,0 1 52,0 3 0,0-5 0,0 1 0,2 0-294,4-3 0,-4 7-3,3-4 1,3 3 295,-2 3 0,8-1 0,-5 1 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6:31.656"/>
    </inkml:context>
    <inkml:brush xml:id="br0">
      <inkml:brushProperty name="width" value="0.08571" units="cm"/>
      <inkml:brushProperty name="height" value="0.08571" units="cm"/>
    </inkml:brush>
  </inkml:definitions>
  <inkml:trace contextRef="#ctx0" brushRef="#br0">0 36 6683,'18'0'23,"-1"-2"0,1-2 21,-1-2 0,1 0 1,-1 6-1,1 0 21,-1 0 1,1 0 0,-1 0 0,1 0-23,-1 0 0,6 0 0,1 0 0,-1 0-21,2 0 1,-4 0-1,7 0 1,-3-2-3,-4-4 1,4 4 0,-1-3-1,-1 3-47,2 2 0,-5 0 1,3 0-10,-4 0 1,-7 0-231,0 0 1,-7 0-466,7 0 731,-8 0 0,4 0 0,-8 0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6:32.306"/>
    </inkml:context>
    <inkml:brush xml:id="br0">
      <inkml:brushProperty name="width" value="0.08571" units="cm"/>
      <inkml:brushProperty name="height" value="0.08571" units="cm"/>
    </inkml:brush>
  </inkml:definitions>
  <inkml:trace contextRef="#ctx0" brushRef="#br0">35 35 7963,'-11'0'-1420,"-1"0"1447,8 0 1,-4-2-7,8-3 0,2 1 59,4-8 1,4 8-38,7-2 1,1 4 0,-1 2-5,1 0 1,-7 0 0,1 0 5,2 0 1,1 0-37,3 0 0,-7 0 0,-1 2-102,-2 4 1,3-2 21,-5 8 0,0-1-14,-6 7 1,0-1 49,0 1 0,-2-3 1,-2-1 17,-2-2 1,-7-7 0,1 5-21,-3-2 1,-3 3 0,1-3 18,-1 2 1,6-6-1,3 4 40,1-1 32,-6-5 41,12 6-80,-5-8 0,9 0 0,3 0-13,7 0 0,-2 0 1,1 0 6,3 0 0,-4-2 1,1-2 32,3-2 1,2 1-1,1 5 41,0 0 0,1 0 0,-1 0 15,1 0 1,-1 0 0,1 0-146,-1 0 1,1 0-514,-1 0 560,1 0 0,-1-8 0,1-2 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6:33.743"/>
    </inkml:context>
    <inkml:brush xml:id="br0">
      <inkml:brushProperty name="width" value="0.08571" units="cm"/>
      <inkml:brushProperty name="height" value="0.08571" units="cm"/>
    </inkml:brush>
  </inkml:definitions>
  <inkml:trace contextRef="#ctx0" brushRef="#br0">192 53 8099,'6'-12'0,"0"1"0,0 5 0,-6-6-390,0 8 146,0-4 0,-8 8 245,-4 0 1,3 0 9,-3 0 0,0 0-16,-5 0 1,-1 0 15,1 0 0,-1 0-29,1 0 1,5 0 7,1 0 1,1 8 6,-2 4 0,3-4 1,5-1 1,-2 1 1,0 2-1,6 7 1,0 1 1,0-1 0,0 1 0,0-1-1,0 1 0,0-7 1,0 1-2,0 1 1,0 3 0,0 1 2,0 1 1,0-1-1,2 1 20,4-1 0,-4 1 0,4-1-19,-4 1 1,-2-1 0,0 1 0,0-1 7,0 1 1,0-1 0,0 1 0,0-1-4,0 0 1,0 1 0,0-1-1,0 1-3,0-1 1,0 1 0,0-1-1,0 1 32,0-1 0,0 1 0,2-1-9,3 1 1,-3-1 0,4 0-26,-4 1 1,-2-1 0,0 1 0,0-1-21,0 1 0,6-7 0,0 1 0,-2 2 8,-2 1 1,-2-3-1,0-1 1,0 3 1,0 2 1,1-5 0,3 1 15,2 1 1,0 3-1,-6 1 0,0 1 0,0-1-7,0 1 1,0-7 0,2-1-1,2 0-14,2 0 1,-1-5 0,-5 7-26,0 2 0,0-5 21,0 3 0,0 0 86,0 5 0,0-5 16,0-1 1,-5-5-36,-1 6-74,0-1 1,0 1-29,0 0 1,1-6-86,5 5 15,0-7 80,0 4 1,0-6 50,0 4 120,0-4 150,0 5-153,0-7 0,1 0 78,5 0-52,-4 0 0,8 0-109,-4 0 0,-2 0 1,7 0-63,3 0 0,-4 0 0,1 0-33,3 0 0,1-2 1,3-1-50,-1-3 1,1 0-1,-1 6-117,1 0 0,-1-2 0,1-2-267,-1-2 1,-5 0 483,-1 6 0,1 0 0,5 0 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6:38.227"/>
    </inkml:context>
    <inkml:brush xml:id="br0">
      <inkml:brushProperty name="width" value="0.08571" units="cm"/>
      <inkml:brushProperty name="height" value="0.08571" units="cm"/>
    </inkml:brush>
  </inkml:definitions>
  <inkml:trace contextRef="#ctx0" brushRef="#br0">47 53 7610,'9'0'-734,"-3"0"380,-12 0 433,4 0 1,-7 0-47,3 0 1,2 0 19,-8 0 0,8-2-16,-1-4 1,1 4-162,-2-4 117,4-3 0,0 5 1,10-6-15,2 2 0,-5 3 74,7 5 1,0 0 0,5 0 0,-5 0-46,-1 0 1,1 0-1,5 0 8,1 0 1,-6 5 0,-1 3-26,3 2 1,-4-4 0,-1 5 10,-1 3 1,4 1 0,-7 3 1,-1-1 1,4-5 0,-2 0 2,-2 1 0,-2 3 0,-2 1 7,0 1 0,0-7 0,0 1 0,-2 0-5,-4-3 0,4 7 0,-6-6 0,2 1-8,1 1 1,-7-6-1,6 5 1,0 1-7,-1-2 1,3 3 0,-6-5 45,2 2 1,-5-6-1,3 3-20,0 1 0,1-6 0,3 4 55,-6-4 1,2-2-101,-1 0 1,5 0 0,-4-2-6,2-4 0,3 2 18,5-7 1,0 5 0,0-6 0,0-2 0,0 5-20,0-3 0,0 6 0,2-3 11,3 1 0,-3 0 0,6 4 46,0-2 0,2 1 8,7 5 1,0 0 0,1 0-33,-1 0 1,-5 0 0,0 0 0,1 0 3,3 0 1,-5 0 0,1 1 0,2 3 5,1 2 1,1 2 0,-3-4 0,-1 2 16,2-2 1,1 3-20,3-1-85,-1 8-173,0-5 1,-7 3-340,-4 0 586,-4-8 0,6 11 0,1-5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4:21.120"/>
    </inkml:context>
    <inkml:brush xml:id="br0">
      <inkml:brushProperty name="width" value="0.08571" units="cm"/>
      <inkml:brushProperty name="height" value="0.08571" units="cm"/>
    </inkml:brush>
  </inkml:definitions>
  <inkml:trace contextRef="#ctx0" brushRef="#br0">48 177 7796,'-7'9'-316,"5"-2"742,-5-7-564,0 0 0,5-2 0,-5-1 168,0-3 0,5-1 0,-3 2 1,3 1-1,4-6-34,3-3 0,-1 4-22,7-2 0,-6 3 0,6-5-34,1 2 1,-3 8 0,2-2 39,1 3 0,-3 2 0,2 0 68,0 0 1,3 2 0,-2 1-18,-1 2 0,-2 3 0,3-3-58,-1 6 1,-7-3-3,1 3 0,2 0 16,-2 5 0,1-5-17,-6-1 29,0 1 1,0 0-29,0-1 2,0-6-5,0 3-100,0-7-54,0 0 135,0-7 1,0 3 44,0-6 1,0-1 22,0-5 1,0 5 0,0 1 55,0-3 0,2 6 0,1 0-13,2 0 0,3 0 0,-5-6 1,2 2 0,3 6-35,-3-6 1,-3 6 0,5-4-57,0 2 0,-3-4 45,6 6 0,1-6-17,5 6 1,-2-2 0,-1 3 64,-3-1 1,-4 0 15,4 5 0,1 0 8,5 0 0,-5 0-83,-1 0 1,1 5 3,5 0 1,-7 8 0,-2-4-2,0 0 0,-5 5 0,4-4-44,-5 5 0,1-5 0,2 1 31,1 2 1,0 1 4,-5 2 1,0 0-1,0 0 1,0 0 0,0 0 0,-1-2 26,-5-3-1,4 3-42,-12-5-17,5 0 0,0 0-109,4-4 1,1-3-444,-1 3 1,3-5 585,-3-5 0,-4-11 0,0-9 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6:39.018"/>
    </inkml:context>
    <inkml:brush xml:id="br0">
      <inkml:brushProperty name="width" value="0.08571" units="cm"/>
      <inkml:brushProperty name="height" value="0.08571" units="cm"/>
    </inkml:brush>
  </inkml:definitions>
  <inkml:trace contextRef="#ctx0" brushRef="#br0">1 0 6248,'11'0'261,"1"0"1,-6 0-167,5 0 0,-5 0-53,6 0 0,-1 0-28,7 0 1,-1 0 0,1 0 30,-1 0 0,1 0 1,-1 0 3,1 0 0,-1 0 1,1 0 45,-1 0 0,0 0 0,1 0-10,-1 0 1,1 0-95,-1 0 1,-5 0-15,0 0 1,-7 0-114,7 0-298,-8 0-207,4 0 641,-8 0 0,-8 0 0,-2 0 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6:41.260"/>
    </inkml:context>
    <inkml:brush xml:id="br0">
      <inkml:brushProperty name="width" value="0.08571" units="cm"/>
      <inkml:brushProperty name="height" value="0.08571" units="cm"/>
    </inkml:brush>
  </inkml:definitions>
  <inkml:trace contextRef="#ctx0" brushRef="#br0">297 88 7130,'2'-17'-620,"4"-1"744,-4 9-30,6-7 1,-8 12 35,0-7-5,0 7-169,0-4 0,-2 8 38,-4 0 1,-4 0 7,-7 0 1,5 0 0,0 0 1,7 2 0,-5 4 13,2 5 0,-5 5 0,3 1 0,-2-1-8,1-4 0,5 3 0,-6-3 0,0 3 7,3 3 0,-7-1 1,5 3-1,-3 1-2,2 2 0,-3 0 0,5-5 1,-2-1 1,1 1 1,5-1 0,-4 1 0,3-1 3,3 1 1,-4-1-1,2 1 1,2-1 22,2 1 0,2-1 1,0 0 10,0 1 0,0-1 1,0 1-14,0-1 1,6 1-1,2-1 1,2-1 10,3-5 1,-3 3-1,1-6-116,3 1 1,2-3 0,1 6-179,0 2 1,1-7-145,-1-1 1,-5 2 6,0-2 0,-6 1 379,5-1 0,1-4 0,5 6 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6:41.691"/>
    </inkml:context>
    <inkml:brush xml:id="br0">
      <inkml:brushProperty name="width" value="0.08571" units="cm"/>
      <inkml:brushProperty name="height" value="0.08571" units="cm"/>
    </inkml:brush>
  </inkml:definitions>
  <inkml:trace contextRef="#ctx0" brushRef="#br0">0 18 6833,'0'-9'-64,"0"1"1,0 10 0,2 2 329,4 1 1,-4 9-209,4-2 0,-4 3 1,0 3-11,4-1 1,-4-5 0,3-1-56,-3 3 0,-2 1 0,2 3-24,4-1 1,-4 1-110,4-1 1,-4 1-101,-2-1 0,0-5-200,0 0 440,0-9 0,0 13 0,0-6 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6:42.098"/>
    </inkml:context>
    <inkml:brush xml:id="br0">
      <inkml:brushProperty name="width" value="0.08571" units="cm"/>
      <inkml:brushProperty name="height" value="0.08571" units="cm"/>
    </inkml:brush>
  </inkml:definitions>
  <inkml:trace contextRef="#ctx0" brushRef="#br0">0 35 6967,'18'-7'102,"-7"5"1,1-4-1,2 4-40,1 2 0,-3 0 1,0 0-1,1 0-60,3 0 0,1-6 1,1 0-1,-1 2-19,0 3 0,1 1 0,-1 0 0,1 0-53,-1 0 0,1 0-458,-1 0 195,1 0 333,-1 0 0,-15 7 0,-4 3 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6:42.373"/>
    </inkml:context>
    <inkml:brush xml:id="br0">
      <inkml:brushProperty name="width" value="0.08571" units="cm"/>
      <inkml:brushProperty name="height" value="0.08571" units="cm"/>
    </inkml:brush>
  </inkml:definitions>
  <inkml:trace contextRef="#ctx0" brushRef="#br0">18 18 7306,'-10'-8'-366,"3"6"428,7-6 0,0 10 0,0 4-30,0 6 0,5-3 0,1 3 0,-2 2-8,-2 1 0,-2 3 1,2-1-52,4 1 1,-4-1 0,4 0 0,-5 1-55,-1-1 0,0 1 0,0-1-255,0 1 1,0-1 335,0 1 0,0-1 0,0 1 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6:42.836"/>
    </inkml:context>
    <inkml:brush xml:id="br0">
      <inkml:brushProperty name="width" value="0.08571" units="cm"/>
      <inkml:brushProperty name="height" value="0.08571" units="cm"/>
    </inkml:brush>
  </inkml:definitions>
  <inkml:trace contextRef="#ctx0" brushRef="#br0">18 53 7991,'6'-12'-60,"-1"0"1,9 7-155,-2-7 1,3 8 0,3-2 279,-1 4 1,0 2 0,1 0 21,-1 0 1,1 0 0,-1 0-92,1 0 1,-8 2 0,-3 2 0,-1 4-57,0 2 0,6-5 0,-7 7-15,-1 2 1,4-5 0,-2 3 47,-2 1 1,-2 3-2,-2 1 1,0 1-1,-2-1 12,-4 1 0,2-6 0,-8-3-13,-1-1 1,-3 4 0,-1-7-1,-1-1-60,1-2 0,-1 4 0,-1 0-64,-4-2 1,3-2-1,-3-2-23,4 0 1,3-2-22,4-4 196,5-4 0,-1-7 0,-2-1 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6:43.196"/>
    </inkml:context>
    <inkml:brush xml:id="br0">
      <inkml:brushProperty name="width" value="0.08571" units="cm"/>
      <inkml:brushProperty name="height" value="0.08571" units="cm"/>
    </inkml:brush>
  </inkml:definitions>
  <inkml:trace contextRef="#ctx0" brushRef="#br0">140 36 7520,'-8'-18'-525,"4"9"355,-7 3 167,7 4 0,-6 2 55,4 0 0,2 6 0,-7 1 5,-3 3 0,4-4 0,1 6 1,1 1 0,-4 3 1,4-1-1,1-1 3,-1-3 0,2 1 1,6 6-3,0-1 0,0 0 1,0 1-74,0-1 1,0-5 0,2-2 0,4-1-15,6 1 1,3-6 0,3 2-1,-1-4-29,0-2 0,1 6 0,1-1 0,3-1-317,1-2 0,0-2 374,-5 0 0,-1 0 0,1 0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6:43.801"/>
    </inkml:context>
    <inkml:brush xml:id="br0">
      <inkml:brushProperty name="width" value="0.08571" units="cm"/>
      <inkml:brushProperty name="height" value="0.08571" units="cm"/>
    </inkml:brush>
  </inkml:definitions>
  <inkml:trace contextRef="#ctx0" brushRef="#br0">1 1 7968,'17'0'-791,"1"0"496,-1 0 1,-5 0-1,0 0 288,1 0 0,3 6 1,-1 1-1,-1 1 99,-3 0 1,1 6-29,5-3 0,-1 5 0,-2 1-26,-3 1 1,-5-7 0,4 1-1,-1 0-5,1-3 1,0 7 0,3-5 0,-1 5-7,2 1 1,-1 1-1,1-1 1,-3 1-31,3-1 1,0 1-1,-1-1 1,-3 1-5,-2-1 1,3 6 0,-3 1-1,0-3 40,0-2 1,-3 5-1,-5-1 1,0 0 10,0 3 0,0-7 0,0 4 0,0-1-11,0 1 0,-1-4 0,-3 5 0,-4-5-24,-2-2 1,4 1 0,-3-1-1,-1 1-63,0-1 1,4-5 0,-5-2 0,-1-1-159,2 1 1,-5-6-1,3 4-164,-3-1 0,-3-5 376,1 4 0,-1-12 0,1-3 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6:45.781"/>
    </inkml:context>
    <inkml:brush xml:id="br0">
      <inkml:brushProperty name="width" value="0.08571" units="cm"/>
      <inkml:brushProperty name="height" value="0.08571" units="cm"/>
    </inkml:brush>
  </inkml:definitions>
  <inkml:trace contextRef="#ctx0" brushRef="#br0">105 0 6600,'-9'8'-237,"1"-4"227,8 7 1,-6-5 6,0 6 0,-2-2 1,5 3-1,-3-1 21,2 1 1,0-3-1,0 2 1,-2 1-3,2 3 0,2-5 1,2 1-1,0 2-7,0 1 0,0 3 0,0 1 0,0 2-5,0 3 0,-2-1 1,-1-6-1,-3 1-6,2-1 0,2 7 0,0-1 1,-2-2 10,-2-1 1,1-3-1,5 1 1,0-1 12,0 1 0,0 5 1,0 0-1,0-2-17,0-1 1,0-3 0,0 1 0,0-1 24,0 1 1,5-7-1,3 1 1,0 2-4,0 1 1,-1 3 0,-1-1 31,6 1 1,1-1-1,1 0 1,-2 1-28,1-1 0,-3 1 1,2-1-36,1 1 1,3-1 0,1 1 0,1-1-7,-1 1 0,1-7 0,-1 1 0,0 0-6,1-3 0,5 5 0,1-8 0,-3-1-216,-2 3 1,-1-6-1,1 4 231,4-4 0,-3-2 0,5 0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6:46.573"/>
    </inkml:context>
    <inkml:brush xml:id="br0">
      <inkml:brushProperty name="width" value="0.08571" units="cm"/>
      <inkml:brushProperty name="height" value="0.08571" units="cm"/>
    </inkml:brush>
  </inkml:definitions>
  <inkml:trace contextRef="#ctx0" brushRef="#br0">18 0 6821,'-10'0'-640,"3"0"364,7 0 238,0 0 0,0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4:22.778"/>
    </inkml:context>
    <inkml:brush xml:id="br0">
      <inkml:brushProperty name="width" value="0.08571" units="cm"/>
      <inkml:brushProperty name="height" value="0.08571" units="cm"/>
    </inkml:brush>
  </inkml:definitions>
  <inkml:trace contextRef="#ctx0" brushRef="#br0">1 16 7755,'9'0'-1431,"0"0"1584,-4 0 0,-2-2-8,8-3 1,-5 3 29,4-3 0,-4 3-85,4 2 0,-4 0 0,4 0-24,3 0 1,-4 0 0,1 2-24,3 3 1,1-3-1,2 5 1,0-1-14,0-1 0,0 6 0,2-6 0,2 0 7,1 2 1,0-3-1,-5 5 1,0-2-33,1-3 1,-1 4 0,0 1 0,0 2 1,0 0 1,-6-2-1,1 3 1,1-1-5,3 1 1,-1 3 0,-2 1-25,-1 0 0,-2 0 0,4 0 1,-5 0 16,0 0 1,4 0 0,-3 0 0,2 0-2,-1 0 0,-4 0 0,3 2 0,0 1-5,-1 3 1,-2-1 0,3-5-1,0 0-6,-1 0 1,-2 0 0,3 2 0,0 2-1,0 1 1,-6 0 0,4-5 0,-1 0 24,-1 1 0,0-1 0,-5 0 1,0 0 30,0 0 0,0 0 0,0 0 0,0 0-6,0 0 0,0 0 1,0 0-1,0 0 35,0 0 0,-2 5 0,-1 1 0,-4-3-34,-2-1 0,4-2 0,-4 0 0,0 0-19,0 0 0,0 0 0,-4 0 0,3 0-2,-3 0 1,-1 0 0,-2 2 17,0 4 0,0-5 0,2 5 1,1-6 64,3-5 1,6 3-73,-1-3 0,-3-3 5,3 3-75,0-7-390,5 3 0,0-9 0,0-3 0,0-6 0,0-3 435,0-2 0,0-7 0,0-2 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6:47.199"/>
    </inkml:context>
    <inkml:brush xml:id="br0">
      <inkml:brushProperty name="width" value="0.08571" units="cm"/>
      <inkml:brushProperty name="height" value="0.08571" units="cm"/>
    </inkml:brush>
  </inkml:definitions>
  <inkml:trace contextRef="#ctx0" brushRef="#br0">1 1 6970,'11'0'54,"1"0"0,0 0-6,5 0 0,-1 2 0,-3 2 0,-3 3-24,-2 3 1,3-4 0,-3 6 0,0 1-36,0 3 0,3 1 1,-5 1-1,0-1-9,2 1 1,-6-1 0,5 1 0,-1-1-15,0 0 1,6 7 0,-6-1-1,-3 0 17,-1 3 0,4-5 0,0 6 0,-2-2 24,-2-3 1,-2 3 0,0-2 0,0 0 30,0 3 1,0-7-1,0 4 1,0-3-27,0-3 1,-6 1 0,0-1 0,2 1-6,2-1 1,-3 1-1,-1-1 1,0 0-5,-2 1 1,6-1-1,-6 1-22,1-1 0,3-1 0,-6-3-81,2-1 1,-3-6 0,3 4-182,-2-3 1,4-1 280,-5-6 0,7-15 0,-4-5 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6:47.911"/>
    </inkml:context>
    <inkml:brush xml:id="br0">
      <inkml:brushProperty name="width" value="0.08571" units="cm"/>
      <inkml:brushProperty name="height" value="0.08571" units="cm"/>
    </inkml:brush>
  </inkml:definitions>
  <inkml:trace contextRef="#ctx0" brushRef="#br0">0 71 6666,'0'-10'238,"0"2"-191,0 8-45,0 0 0,2-6 3,4 1 1,-2-9 51,7 2 1,-5 5-36,6 1 1,-6 4-22,5 2 1,1 0-1,5 0-7,1 0 1,-7 6 0,-1 1-59,-2 3 0,4 2 0,-7 5 56,-1 1 1,-2-1 0,-2 1 0,0-1 19,0 1 1,-8-1 0,-1 1-7,-1-1 0,0-1 0,6-3 0,-3-3 20,-3-2 1,6-1-1,-4-3-9,1 2 0,5 2 101,-4-2 131,4-4-165,2 5 1,2-7 31,4 0 0,-2 0 0,7 0-51,3 0 1,-5 0 0,3 0 3,2 0 0,1-2 1,3-1-47,-1-3 0,-5 0 1,-1 6-102,3 0 1,-4 0-303,1 0-898,-7 0 1278,4 0 0,-8 0 0,0 0 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6:48.626"/>
    </inkml:context>
    <inkml:brush xml:id="br0">
      <inkml:brushProperty name="width" value="0.08571" units="cm"/>
      <inkml:brushProperty name="height" value="0.08571" units="cm"/>
    </inkml:brush>
  </inkml:definitions>
  <inkml:trace contextRef="#ctx0" brushRef="#br0">0 18 6771,'10'0'-188,"0"0"278,-5 0 1,-1 0 12,8 0 1,0 0 12,5 0 0,0 0 1,1 0-97,-1 0 0,-5 0 0,0 0 1,1 0-40,3 0 0,1 0 1,1 0 32,-1 0 0,1 0 0,-1 0 0,1 0 21,-1 0 1,-5 0 0,-1 0-25,3 0 1,1 0-230,3 0-98,-8 0-13,-3 0-449,-7 0 778,0 0 0,-7-8 0,-3-2 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6:49.126"/>
    </inkml:context>
    <inkml:brush xml:id="br0">
      <inkml:brushProperty name="width" value="0.08571" units="cm"/>
      <inkml:brushProperty name="height" value="0.08571" units="cm"/>
    </inkml:brush>
  </inkml:definitions>
  <inkml:trace contextRef="#ctx0" brushRef="#br0">0 18 7865,'0'-9'-662,"0"1"1,2 10 754,4 4 0,-4-3 0,4 9 33,-4 2 1,0-5 0,1 3-8,3 2 0,0 1 1,-4 1-1,2-3 28,2-1 1,-1-1 0,-3 7-54,4-1 0,-4 1 1,4-1-1,-2 1-9,2-1 0,-4 1 0,3-1 1,-3 1-162,-2-1 1,0 1 0,2-1 79,4 1 1,-4-7-186,4 1 1,-4-6-297,-2 5 1,-6-5 476,0 6 0,-15-8 0,1 3 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6:50.235"/>
    </inkml:context>
    <inkml:brush xml:id="br0">
      <inkml:brushProperty name="width" value="0.08571" units="cm"/>
      <inkml:brushProperty name="height" value="0.08571" units="cm"/>
    </inkml:brush>
  </inkml:definitions>
  <inkml:trace contextRef="#ctx0" brushRef="#br0">1 70 6252,'9'-8'110,"7"6"0,-6-5-2,7 7 1,1-6-1,-1 0-62,1 2 1,-1 0-1,0 0 1,1-1-19,-1 1 0,1 2 1,-1 0-1,1-2-93,-1-2 0,1 0 0,-1 6-72,1 0 1,-1 0 0,-1 2-1,-3 2 137,-1 2 0,-1 0 0,7-6 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6:50.817"/>
    </inkml:context>
    <inkml:brush xml:id="br0">
      <inkml:brushProperty name="width" value="0.08571" units="cm"/>
      <inkml:brushProperty name="height" value="0.08571" units="cm"/>
    </inkml:brush>
  </inkml:definitions>
  <inkml:trace contextRef="#ctx0" brushRef="#br0">367 0 7453,'-18'0'-383,"1"0"1,0 0 0,-1 2 438,1 4 1,1-2 0,2 5 0,3 1 53,-3 0 1,-1 1-1,-3 7-37,1-1 0,-1 1 1,1-1-1,-1 1-12,1-1 0,5 3 0,1 3 0,-1 4 26,2 0 0,-5 4 0,5-6 0,0 1-17,5-1 1,-3 6 0,2-4 0,2 2-31,2 0 1,2-5-1,2 3 1,4-2-74,6-4 1,3-1-1,3-3 1,1 1-87,4-1 1,-3-1 0,5-3 0,-2-3-122,0-2 1,3 3 0,-5-5 0,2-2 239,-1-2 0,-3-2 0,-1 0 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6:51.264"/>
    </inkml:context>
    <inkml:brush xml:id="br0">
      <inkml:brushProperty name="width" value="0.08571" units="cm"/>
      <inkml:brushProperty name="height" value="0.08571" units="cm"/>
    </inkml:brush>
  </inkml:definitions>
  <inkml:trace contextRef="#ctx0" brushRef="#br0">0 0 6541,'0'12'-174,"0"0"258,0 1 1,0-3 0,0 2 10,0 1 0,2 3 0,2 1 28,2 1 1,2-1-22,-2 1 0,-2-3 0,5-1 6,-1-3 1,6-7-39,-3 2 1,5-2-1,1 0 1,1 2-36,-1-2 1,1-3-1,-1-1 1,1 0-23,-1 0 1,-5 0 0,-1 0 0,3 0-120,1 0 1,3 0 3,-1 0 0,1 0 0,-1 0-231,1 0 1,-1 0-136,1 0 0,-7 0 468,1 0 0,-8-7 0,4-3 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6:51.600"/>
    </inkml:context>
    <inkml:brush xml:id="br0">
      <inkml:brushProperty name="width" value="0.08571" units="cm"/>
      <inkml:brushProperty name="height" value="0.08571" units="cm"/>
    </inkml:brush>
  </inkml:definitions>
  <inkml:trace contextRef="#ctx0" brushRef="#br0">0 0 6365,'10'18'204,"-2"-7"1,-6 1 0,1 2-144,3 1 0,0 3 0,-6-1 1,0 1-11,0-1 1,2 1 0,2-1 0,2 0 19,-2 1 1,-2-1-1,-2 1-94,0-1 1,0 1-1,0-1-133,0 1 0,0-1-216,0 1 1,1-3 371,5-3 0,4 3 0,7-5 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6:52.394"/>
    </inkml:context>
    <inkml:brush xml:id="br0">
      <inkml:brushProperty name="width" value="0.08571" units="cm"/>
      <inkml:brushProperty name="height" value="0.08571" units="cm"/>
    </inkml:brush>
  </inkml:definitions>
  <inkml:trace contextRef="#ctx0" brushRef="#br0">18 35 6240,'-9'0'-237,"1"-2"678,8-4-275,0 4 0,0-7 138,0 3-133,0 4-60,0-6-38,0 8 1,2 0-18,4 0 1,-2 0 0,7 0-25,3 0 1,1 0 0,3 0-1,-1 0-29,1 0 1,-1 0 0,3 0-1,1 0 22,2 0 0,1 0 1,-7 0-1,0 0-63,1 0 0,-1 0 1,1 0-670,-1 0-77,1 0 784,-9 0 0,-1 0 0,-8 0 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7:03.661"/>
    </inkml:context>
    <inkml:brush xml:id="br0">
      <inkml:brushProperty name="width" value="0.08571" units="cm"/>
      <inkml:brushProperty name="height" value="0.08571" units="cm"/>
    </inkml:brush>
  </inkml:definitions>
  <inkml:trace contextRef="#ctx0" brushRef="#br0">52 35 7759,'0'-10'-1750,"2"3"1868,4 7 0,-4-2 47,4-4-86,-4 4-75,6-6 0,-4 8-12,7 0 1,1 0 2,5 0 0,-5 0 0,0 0 1,1 0 1,3 0-2,1 0 1,1 0-23,-1 0 1,1 0 15,-1 0 0,-5 0 2,-1 0 9,-7 0 0,10 2 9,-8 4 1,-1 4 24,-5 7 1,0-5 0,0-1 11,0 3 1,0 2-1,0 1 1,-2-1-23,-3-5 1,3 5 0,-4-5 0,4 5-8,2 1 0,0 1 1,0-1-1,0 1-12,0-1 1,0 1 0,0-1 0,0 1-7,0-1 0,0 2 0,0 3 0,0 1 17,0-2 0,0-1 0,0-3 0,0 1-14,0-1 1,6 1-1,0-1 1,-3 1 4,-1-1 1,-2 1-1,0-1 1,0 1-8,0-1 0,0 0 0,0 1 8,0-1 1,0 1 0,0-1-4,0 1 0,0-7 1,0 1-3,0 2 1,6 1 0,0 3-1,-2-1-6,-2 1 1,-2-7-1,0 1 1,2 1-14,4 3 0,-4 1 0,3 1 8,-3-1 0,-2 1 1,2-1-3,4 1 1,-4-1 45,4 1 0,-4-1 0,0 1-31,4-1 1,-5-5 0,5-1-10,-4 3 0,-2 1 1,0 3 0,0-6-6,0-1 8,0 1 1,-2 5 0,-4 1 0,5-7 0,-5 1 0,4-6 0,0 4 0,-4-3 0,4 1 0,-6-4 71,1 2 1,3 5 14,-8-5 1,6 0 0,-3-4-13,1 4 0,-6-4 1,3 4-47,-5-4 0,4-2 0,1 0 0,-3 0-56,-1 0 1,-3 0 0,1 0 0,-3 0-382,-3 0 1,-4 0 408,-8 0 0,0-8 0,0-2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4:23.740"/>
    </inkml:context>
    <inkml:brush xml:id="br0">
      <inkml:brushProperty name="width" value="0.08571" units="cm"/>
      <inkml:brushProperty name="height" value="0.08571" units="cm"/>
    </inkml:brush>
  </inkml:definitions>
  <inkml:trace contextRef="#ctx0" brushRef="#br0">65 96 6977,'-7'-9'316,"3"2"-153,-7 7 0,6 0-88,-6 0 0,8-2-99,-2-3 0,1 3 1,0-5-49,-1 0 0,0 4-1,5-8 0,0 5 37,0-4 0,7 6 43,4-1 1,3-2 11,2 1 0,0 1 0,-2 7 0,-3 3 1,1-1-1,-5 6-6,2 3 1,-5-4 0,1 2-17,-3 1 0,3 2 0,1 2 0,-3 0 1,1 0 0,-1 0-3,3 0 1,-1 0 1,-5 1 1,-2-1 12,-3 0 0,-4 0 9,-7 0 0,2-6 0,1-1 44,3-2 1,4-1 0,-3-5 6,2 5-79,-5-4 3,10 5 15,-5-7 34,7 0 1,7 0 23,4 0 1,3 0 59,2 0 0,0 0-84,0 0 0,0 0 0,0 0 0,0 0 13,0 0 1,0 0-1,0 0 2,0 0 0,0 0 0,0 0-24,0 0 0,0 0 1,0 0 12,0 0 0,-5 0-131,0 0 0,-6 0-254,6 0-106,-8 0 1,3 0-829,-12 0 1272,-2 0 0,-9 0 0,1 0 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7:12.813"/>
    </inkml:context>
    <inkml:brush xml:id="br0">
      <inkml:brushProperty name="width" value="0.08571" units="cm"/>
      <inkml:brushProperty name="height" value="0.08571" units="cm"/>
    </inkml:brush>
  </inkml:definitions>
  <inkml:trace contextRef="#ctx0" brushRef="#br0">210 507 7887,'0'-12'-819,"0"1"910,0 7 0,0-6 26,0 4 1,2 2-2,3-7 0,-3 5 20,4-6 1,-4 6-35,-2-5 0,0-1 0,0-5-35,0-1 0,0 7 0,0-1-36,0-2 1,0-1 0,0-3-61,0 1 1,0-1 0,0 1-48,0 0 1,0-1 0,0 1 22,0-1 1,0 1 0,0-1 0,0 1 35,0-1 0,0 7 1,0-1-1,0-2-17,0-1 0,0 3 133,0 1-98,0-1-145,0 2 97,0 2 0,0 10 48,0 4 0,-6-2 0,1 8 19,1 1 1,2-3 0,0 2 9,-4 1 1,4-3-20,-4 2 1,2-3 0,0 5-13,-1-2 1,-7-7 0,4 5-1,0 0-2,1-1 0,-7-3 0,2 4-30,-3-2 1,3 3 0,3-3 0,-1 0-48,0 0 0,4-2 0,-3-5-122,1 5-286,-6-4-47,5 6 535,-1-8 0,2 0 0,8 0 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7:13.044"/>
    </inkml:context>
    <inkml:brush xml:id="br0">
      <inkml:brushProperty name="width" value="0.08571" units="cm"/>
      <inkml:brushProperty name="height" value="0.08571" units="cm"/>
    </inkml:brush>
  </inkml:definitions>
  <inkml:trace contextRef="#ctx0" brushRef="#br0">0 18 8328,'0'-9'-869,"0"1"1,8 8 905,4 0 0,-3 2 1,3 4-40,2 5 0,-5-3 0,3 0-52,2 0 1,1 1 0,3 9 60,-1-1 1,-5-5-8,-1-1 0,1 1 0,5 6 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7:13.657"/>
    </inkml:context>
    <inkml:brush xml:id="br0">
      <inkml:brushProperty name="width" value="0.08571" units="cm"/>
      <inkml:brushProperty name="height" value="0.08571" units="cm"/>
    </inkml:brush>
  </inkml:definitions>
  <inkml:trace contextRef="#ctx0" brushRef="#br0">0 175 7992,'2'-10'-574,"4"5"0,-2 3 595,7 2 90,-7-8 0,10-2-6,-8-7 1,5-1-31,-5 1 1,6-1-42,-6 1 1,-1 5 0,-3 3 19,4 1 0,-4 0 176,4 2-142,-4 4-61,-2-5 1,0 8 0,2 3 61,4 2 1,-4 8-79,3-3 0,-1 5 1,0 1-59,2 1 1,0-6-1,-4-1-122,4 3 0,-4 1 1,5 1-74,1-5 1,-6 5-201,4-4 1,-4 3 441,-2 3 0,0-9 0,-8 7 0,-2-6 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7:13.934"/>
    </inkml:context>
    <inkml:brush xml:id="br0">
      <inkml:brushProperty name="width" value="0.08571" units="cm"/>
      <inkml:brushProperty name="height" value="0.08571" units="cm"/>
    </inkml:brush>
  </inkml:definitions>
  <inkml:trace contextRef="#ctx0" brushRef="#br0">1 18 8352,'0'10'-1607,"0"-2"1754,0-8 1,1 0 17,5 0 1,-2 0-1,8 0-42,1 0 0,3 0 1,1 0-1,1 0-145,-1 0 1,1-6 0,-1 0 0,3 2-108,3 2 0,-2 1 0,8-3 0,2-2 129,2 2 0,2 2 0,0 2 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6:53.165"/>
    </inkml:context>
    <inkml:brush xml:id="br0">
      <inkml:brushProperty name="width" value="0.08571" units="cm"/>
      <inkml:brushProperty name="height" value="0.08571" units="cm"/>
    </inkml:brush>
  </inkml:definitions>
  <inkml:trace contextRef="#ctx0" brushRef="#br0">314 1 6668,'-17'0'129,"1"1"1,3 3-51,1 2 0,1 2 0,-7-2-18,1 5 0,-1-3 1,3 0-1,1 0-5,2 3 0,3-1 1,-5 2-1,3 1-8,-3 3 0,4 1 0,-1 1 0,-1-1 25,2 1 0,-3-1 0,5 1 0,0-1 25,0 1 1,1 5-1,3 0-24,-2-2 1,0-1 0,6-3 0,0 1 3,0-1 0,0 1 0,0-1 0,2-1-37,4-5 1,-2 5-1,7-5-135,3 5 0,-4 1 0,1 1-61,3-1 1,-1-5 0,1-2 0,-4-1-43,-2 1 1,5-6-1,-3 4 1,1-2-179,1-1 1,-6 1 0,6-6 374,1 0 0,3 8 0,1 2 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6:53.421"/>
    </inkml:context>
    <inkml:brush xml:id="br0">
      <inkml:brushProperty name="width" value="0.08571" units="cm"/>
      <inkml:brushProperty name="height" value="0.08571" units="cm"/>
    </inkml:brush>
  </inkml:definitions>
  <inkml:trace contextRef="#ctx0" brushRef="#br0">1 0 7876,'9'8'-427,"-3"3"0,-4-1 0,-2 2 545,0 1 1,0-3 0,0 2-1,2-1-5,4-1 0,-2 6 30,7-5 1,-5 3-54,6-3 1,-1 3 0,7-8 0,-6 6-199,-1-7 1,-5 1-88,6-6 1,-7 0-536,7 0 393,0 0 1,-3 2 336,-3 4 0,-12-4 0,-3 6 0,-9-8 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6:53.979"/>
    </inkml:context>
    <inkml:brush xml:id="br0">
      <inkml:brushProperty name="width" value="0.08571" units="cm"/>
      <inkml:brushProperty name="height" value="0.08571" units="cm"/>
    </inkml:brush>
  </inkml:definitions>
  <inkml:trace contextRef="#ctx0" brushRef="#br0">0 1 7458,'18'0'-125,"-9"0"185,-1 0 1,-8 7 12,0 5 0,2 4 1,2 1-12,2 0 1,-1 1-1,-5-1 1,0 1-15,0-1 0,2 1 0,2-1 0,2 1-23,-2-1 1,0 1 0,0-1 0,2 1-43,-3-1 0,5 0 1,0 1-157,2-1 1,-6-5-1,3-2-243,1-2 0,-6-1 129,4-1 1,-2-4 286,2 4 0,-4-4 0,5-2 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6:54.316"/>
    </inkml:context>
    <inkml:brush xml:id="br0">
      <inkml:brushProperty name="width" value="0.08571" units="cm"/>
      <inkml:brushProperty name="height" value="0.08571" units="cm"/>
    </inkml:brush>
  </inkml:definitions>
  <inkml:trace contextRef="#ctx0" brushRef="#br0">0 0 7493,'18'0'-249,"-1"0"0,1 0 0,-1 0 304,1 0 1,-1 0 0,0 0-5,1 0 0,-1 0 0,1 0 0,-1 0-39,1 0 1,-1 0-1,1 0-106,-1 0 1,6 0-1,1 0-155,-3 0 1,-7 0 0,-3 0 248,3 0 0,-6 0 0,-1 0 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6:54.603"/>
    </inkml:context>
    <inkml:brush xml:id="br0">
      <inkml:brushProperty name="width" value="0.08571" units="cm"/>
      <inkml:brushProperty name="height" value="0.08571" units="cm"/>
    </inkml:brush>
  </inkml:definitions>
  <inkml:trace contextRef="#ctx0" brushRef="#br0">18 1 7287,'-9'0'-165,"1"7"0,8 5 234,0 4 1,0 1 0,0 1-1,0-1 10,0 0 1,0 1-1,0 1 1,0 3-58,0 1 0,0 0 1,0-5-1,0-1 47,0 1 1,0-1-1,0 1 1,2-1-228,4 0 1,-4-5-1,5 0-242,1 1 0,-4-3-221,8 2 621,-1-8 0,7 3 0,-1-7 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6:54.999"/>
    </inkml:context>
    <inkml:brush xml:id="br0">
      <inkml:brushProperty name="width" value="0.08571" units="cm"/>
      <inkml:brushProperty name="height" value="0.08571" units="cm"/>
    </inkml:brush>
  </inkml:definitions>
  <inkml:trace contextRef="#ctx0" brushRef="#br0">0 36 7555,'8'-10'-1079,"-4"1"1122,7 3 1,1 4 0,5-4 31,1 4 1,-6 2 0,-1 0-15,3 0 1,1 0-1,3 0-6,-1 0 1,6 0 0,1 2-18,-3 4 1,-1-4 0,-5 5 0,-1-1-52,-3 0 0,-5 8 0,4-3 18,-2 5 1,-3-5 0,-5 1-23,0 2 0,-2 1 1,-3 1 15,-7-5 0,2 3 1,-1-8-1,-3 0-1,-1 1 0,-5-5 0,-1 4 0,-3-4 2,3-2 1,0 0-220,-2 0 1,3 0-657,-3 0 875,11 0 0,4-8 0,8-1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4:44.472"/>
    </inkml:context>
    <inkml:brush xml:id="br0">
      <inkml:brushProperty name="width" value="0.08571" units="cm"/>
      <inkml:brushProperty name="height" value="0.08571" units="cm"/>
    </inkml:brush>
  </inkml:definitions>
  <inkml:trace contextRef="#ctx0" brushRef="#br0">0 0 7433,'0'9'282,"0"-2"-266,0-7 0,0 2 1,2 2 138,4 1 40,-5 0-120,6-5 1,-5 0-15,4 0 31,-5 0 18,14 7 136,-6-5-66,7 5 160,0-7-254,0 0 1,-6 0-80,1 0-236,-7 0 106,3 0 1,-5 0-172,3 0 48,-3 0 0,7 0-180,-4 0 1,-3 2-177,3 3 0,-1-3 602,1 4 0,-3 3 0,5-1 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6:55.333"/>
    </inkml:context>
    <inkml:brush xml:id="br0">
      <inkml:brushProperty name="width" value="0.08571" units="cm"/>
      <inkml:brushProperty name="height" value="0.08571" units="cm"/>
    </inkml:brush>
  </inkml:definitions>
  <inkml:trace contextRef="#ctx0" brushRef="#br0">141 18 7553,'2'0'-1306,"1"-6"1409,-14 0 0,-1 1-6,-5 5 1,5 0 0,2 2 91,3 3 0,-7-1-112,2 8 1,-1 0 0,1 5 0,4-1 23,1-5 1,5 5 0,-4-5-68,4 5 1,2 1-1,0 1-32,0-1 0,2 1 0,4-1-9,5 1 0,5-7 0,1-1 1,1-2-136,-1-4 1,1-1 0,-1 1-150,1 2 0,-1 0 0,1-6 291,-1 0 0,0 0 0,1 0 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6:55.856"/>
    </inkml:context>
    <inkml:brush xml:id="br0">
      <inkml:brushProperty name="width" value="0.08571" units="cm"/>
      <inkml:brushProperty name="height" value="0.08571" units="cm"/>
    </inkml:brush>
  </inkml:definitions>
  <inkml:trace contextRef="#ctx0" brushRef="#br0">0 1 6943,'12'6'0,"-1"0"-181,3-3 1,-4-1-1,1-2 303,3 0 1,1 6 0,3 2-34,-1 2 1,1-4 0,-1 5-2,1 3 1,-1-5 0,1 3 0,-1 2-19,1 1 1,-3 3 0,-1-1-1,-3 1-26,3-1 1,-1 1 0,1-1 0,-2 0-22,1 1 0,3-1 0,-1 1 1,-1-1-17,-2 1 1,-3 5-1,5 0 1,-4-1-19,-3-3 1,-1 4 0,-6 1 0,0-3 3,0-2 0,0-1 0,0-1 0,0 1 5,0-1 0,-2-1 1,-2-3-45,-2-1 0,-7-2 1,3 3-1,-1-3-63,-1-2 0,6 0 0,-6-5-29,-1 3 0,3 0 1,-2-6 8,-1 0 129,5 0 0,-7-8 0,5-1 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6:57.760"/>
    </inkml:context>
    <inkml:brush xml:id="br0">
      <inkml:brushProperty name="width" value="0.08571" units="cm"/>
      <inkml:brushProperty name="height" value="0.08571" units="cm"/>
    </inkml:brush>
  </inkml:definitions>
  <inkml:trace contextRef="#ctx0" brushRef="#br0">0 0 7902,'18'0'-1321,"-1"0"1468,-7 8-78,5 2 1,-7 7 0,6-1 0,-3-3-14,3-1 0,-4-2 1,1 3-1,1-1-7,-2 1 1,5 3 0,-3-1-1,1-1-88,-1-2 0,3-1 0,-5 7 1,2-1 28,-1 1 0,-5-1 0,4 1 0,0-1 29,-1 1 0,-5-1 0,4 1 0,-2-1 18,0 0 0,0 1 1,-6-1-1,0 1-11,0-1 1,0 1-1,0-1 1,0 1 16,0-1 0,0 1 0,-2-1 23,-4 1 0,4-1 0,-4 0-65,4 1 0,-4-1-150,0 1 0,1-6-66,5-1 0,-2-7-454,-4 2 669,4-4 0,-14-10 0,7-2 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6:58.579"/>
    </inkml:context>
    <inkml:brush xml:id="br0">
      <inkml:brushProperty name="width" value="0.08571" units="cm"/>
      <inkml:brushProperty name="height" value="0.08571" units="cm"/>
    </inkml:brush>
  </inkml:definitions>
  <inkml:trace contextRef="#ctx0" brushRef="#br0">18 70 6450,'-10'-8'316,"2"6"-272,8-13 0,2 7 11,4-4 1,-4 3-1,6 5-24,-1-2 0,-3 0-11,8 6 0,-6 0-17,5 0 1,-5 0-1,4 2-3,-2 4 1,-2-2 0,-5 5-1,5-1 0,-4 6 3,4-3 1,-4 5 0,-2 1-10,0 1 1,-2-7-1,-2 1 14,-2 2 0,-1-7 1,3 1-5,-2 0 0,-2 0 4,2 3 0,4-1 0,-5-6-7,-1 2 0,6 2-1,-4-3 1,2-3 79,-2 4 174,4-4-141,-5-2 1,14 0-74,5 0 0,-2 0 0,1 0 40,3 0 1,-4 0-1,1 0 41,3 0 0,1 0 0,3 0-1,-1 0 1,1 0 0,-1 0-81,1 0 1,-7 0 0,1 0-32,2 0 1,1 0-464,3 0 1,-7 0-12,1 0 0,-10 0 1,-2 2 464,-10 4 0,-5-4 0,-3 6 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7:15.305"/>
    </inkml:context>
    <inkml:brush xml:id="br0">
      <inkml:brushProperty name="width" value="0.08571" units="cm"/>
      <inkml:brushProperty name="height" value="0.08571" units="cm"/>
    </inkml:brush>
  </inkml:definitions>
  <inkml:trace contextRef="#ctx0" brushRef="#br0">1 1 6360,'9'0'-98,"1"1"252,-4 5 1,-2-4-57,7 4 1,-5 2 0,6 0-72,1 1 1,-3-3-1,0 6 1,0-1 9,-1-1 1,3 6 0,5-7-1,-1 3-18,-4 0 0,3-3 0,-3 5 0,3-2-3,3 1 0,1-3 1,2 0-1,3-1 0,-3 1 0,-2-6 1,-1 4-1,-1-3-7,1 1 1,5 2-1,0-4 1,-1 2-13,-3-2 1,4-3 0,1-1-1,-3 2-18,-1 4 1,-3-4 0,0 4 0,1-4 10,-1-2 0,1 0 0,-1 0 0,1 0 1,-1 0 0,1 0-7,-1 0 0,1 0 0,-1 0-74,1 0 0,-1 0-290,0 0-57,1 0 437,-1 0 0,-7 0 0,-2 0 0,-8 0 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7:15.563"/>
    </inkml:context>
    <inkml:brush xml:id="br0">
      <inkml:brushProperty name="width" value="0.08571" units="cm"/>
      <inkml:brushProperty name="height" value="0.08571" units="cm"/>
    </inkml:brush>
  </inkml:definitions>
  <inkml:trace contextRef="#ctx0" brushRef="#br0">1 1 8010,'15'2'0,"-1"1"-422,-2 3 0,-7 2 0,5-2 337,-2 5 0,4 5 0,-7 1 66,-1 1 1,-2-1-19,-2 1 1,-2-1 19,-4 1 0,3-3 0,-9-1-155,-2-2 0,5-9 172,-3 3 0,8-4 0,-4-2 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7:16.243"/>
    </inkml:context>
    <inkml:brush xml:id="br0">
      <inkml:brushProperty name="width" value="0.08571" units="cm"/>
      <inkml:brushProperty name="height" value="0.08571" units="cm"/>
    </inkml:brush>
  </inkml:definitions>
  <inkml:trace contextRef="#ctx0" brushRef="#br0">140 1 7008,'17'0'16,"-5"0"1,-1 0 0,3 0 4,2 0 1,1 0-1,1 0-30,-1 0 1,0 5-1,-1 3-34,-4 2 0,-5 1 20,-7 7 0,0-1 62,0 1 1,-7-6 0,-5-3-14,-4-1 0,-1 4 0,0-7 1,5 3-68,0-2 19,8-4 0,-3 8 30,7-5 1,7-3 0,5 4-12,4-4 0,-1 0 1,-1 2-19,-3 2 0,1 5 0,3-3 2,-3 2 0,2-4 85,-9 5 1,1-5 58,-6 6 1,0-6-54,0 5 1,-6 1 0,-1 4-7,-3-5 0,4-1 0,-5-4 118,-3 5 1,4-3-64,-1-2 1,-1-4 0,-5-2-33,-1 0 1,6 0-1,1 0-102,-3 0 0,-1-2 0,-3-4-88,1-6 1,-1 3-1,3-3 1,1 0-305,3 3 1,-1-5 404,-6 8 0,-7-15 0,-2 2 0</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7:17.574"/>
    </inkml:context>
    <inkml:brush xml:id="br0">
      <inkml:brushProperty name="width" value="0.08571" units="cm"/>
      <inkml:brushProperty name="height" value="0.08571" units="cm"/>
    </inkml:brush>
  </inkml:definitions>
  <inkml:trace contextRef="#ctx0" brushRef="#br0">1 36 7037,'7'-10'134,"5"4"0,3-1 0,3 1-83,-1 2 0,-5 2 0,0 2-288,1 0 1,3 0 0,1 0 4,1 0 1,-7 0-1,-1 2-204,-2 4 436,-2-4 0,1 13 0,3-5 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7:17.776"/>
    </inkml:context>
    <inkml:brush xml:id="br0">
      <inkml:brushProperty name="width" value="0.08571" units="cm"/>
      <inkml:brushProperty name="height" value="0.08571" units="cm"/>
    </inkml:brush>
  </inkml:definitions>
  <inkml:trace contextRef="#ctx0" brushRef="#br0">1 18 6185,'17'0'118,"1"0"0,-1 0 1,1 0-1,-1 0-368,0 0 1,3 0 249,3 0 0,-3 0 0,13-8 0,-6-2 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7:18.186"/>
    </inkml:context>
    <inkml:brush xml:id="br0">
      <inkml:brushProperty name="width" value="0.08571" units="cm"/>
      <inkml:brushProperty name="height" value="0.08571" units="cm"/>
    </inkml:brush>
  </inkml:definitions>
  <inkml:trace contextRef="#ctx0" brushRef="#br0">0 18 6341,'12'-10'485,"-1"4"1,1 4-391,6 2 1,-1 0-1,0 2-157,1 4 1,-8-2-1,-3 8 1,-1 1-109,0 3 0,8 1 1,-5 1 20,1-1 1,4 1 0,-7-3 0,1-1 148,0-3 0,5 1 0,-3 5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4:44.917"/>
    </inkml:context>
    <inkml:brush xml:id="br0">
      <inkml:brushProperty name="width" value="0.08571" units="cm"/>
      <inkml:brushProperty name="height" value="0.08571" units="cm"/>
    </inkml:brush>
  </inkml:definitions>
  <inkml:trace contextRef="#ctx0" brushRef="#br0">0 1 7698,'8'9'298,"-5"-2"-288,8-7 1,-6 0-1,6 0 3,1 0 0,1 1 0,-1 3-375,-1 1 0,0 1 0,5-6 362,0 0 0,0 0 0,0 0 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7:18.444"/>
    </inkml:context>
    <inkml:brush xml:id="br0">
      <inkml:brushProperty name="width" value="0.08571" units="cm"/>
      <inkml:brushProperty name="height" value="0.08571" units="cm"/>
    </inkml:brush>
  </inkml:definitions>
  <inkml:trace contextRef="#ctx0" brushRef="#br0">298 33 7511,'7'-10'-1051,"-5"1"842,4 3 213,-4 4 0,-2-4 1,0 12-1,-2 4 20,-4-1 1,2 7 0,-5-4 0,-1 3 91,0 3 0,1-1 0,-5 0 0,2 3-93,-1 3 1,-3-3-1,-1 3 1,-1-4-53,1-1 1,-1 5-1,1 0 1,-1-1 14,1-3 0,5-2 1,1 1-1,-1-1-559,2 1 573,-5-1 0,5 1 0,-7-1 0</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7:18.956"/>
    </inkml:context>
    <inkml:brush xml:id="br0">
      <inkml:brushProperty name="width" value="0.08571" units="cm"/>
      <inkml:brushProperty name="height" value="0.08571" units="cm"/>
    </inkml:brush>
  </inkml:definitions>
  <inkml:trace contextRef="#ctx0" brushRef="#br0">0 70 8176,'2'-12'-497,"4"1"0,2 5 0,5-4 547,-1 2 1,0-3-1,5 5-14,1 2 1,-1 2-52,1 2 1,-1 0-10,0 0 1,-5 6 0,-2 2-36,-2 1 0,-3 3 1,-5 5 28,0 1 1,0-1 10,0 1 0,0-1 0,-2-1 25,-3-5 1,1 3-1,-6-6-32,2 1 1,-5-5-1,1 2 165,4 4 12,1-8 0,7 4-69,0-12 1,7 2-46,5-8 0,3 8 0,3-1-14,-1 3 1,1-4-1,-1 0-61,1 2 0,-1 2 0,1 2 1,-1 0-247,1 0 0,-1 0 0,1 0 284,-1 0 0,8 0 0,2 0 0</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7:20.607"/>
    </inkml:context>
    <inkml:brush xml:id="br0">
      <inkml:brushProperty name="width" value="0.08571" units="cm"/>
      <inkml:brushProperty name="height" value="0.08571" units="cm"/>
    </inkml:brush>
  </inkml:definitions>
  <inkml:trace contextRef="#ctx0" brushRef="#br0">176 0 6685,'-10'8'-40,"-6"2"0,5 7 153,-5 1 1,4-1 0,1 1-96,-3-1 1,5 1 0,-3 1 0,0 2-1,1 3 44,-1-3 0,8 4 0,-4-1 0,3-3-75,-1-2 0,0 5 0,6-1 0,0-2-37,0-1 1,6-3 0,1 1-1,3-1-124,4 1 0,1-3 0,3-1 0,1-5-237,4-1 411,-3 6 0,13-12 0,-6 5 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7:21.016"/>
    </inkml:context>
    <inkml:brush xml:id="br0">
      <inkml:brushProperty name="width" value="0.08571" units="cm"/>
      <inkml:brushProperty name="height" value="0.08571" units="cm"/>
    </inkml:brush>
  </inkml:definitions>
  <inkml:trace contextRef="#ctx0" brushRef="#br0">53 122 6797,'-12'8'-59,"1"4"0,5 3 1,-4 3-1,2-1 112,4 1 0,2-7 0,2 1 1,0 2 17,0 1 1,0 3-30,0-1 0,8-1 0,4-5 0,3-5 1,-3-4 0,0-2 0,1 0-14,3 0 0,1-2 0,1-4 0,-1-5 0,1-5 1,-1 1-1,1-1 1,-1 1-6,1-5 0,-7-1 0,-1 3 1,-2 1-27,-5-1 0,-1-5 0,-2 0 0,0 1-9,0 3 1,-2 7 0,-1 1 0,-5-1-52,-2 2 0,4-3 1,-5 7-1,-3 2-170,-1 2 0,-3 2 0,1 0 80,-1 0 0,1 0 0,1 2 152,5 4 0,-13 4 0,5 7 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7:21.479"/>
    </inkml:context>
    <inkml:brush xml:id="br0">
      <inkml:brushProperty name="width" value="0.08571" units="cm"/>
      <inkml:brushProperty name="height" value="0.08571" units="cm"/>
    </inkml:brush>
  </inkml:definitions>
  <inkml:trace contextRef="#ctx0" brushRef="#br0">1 0 8341,'17'0'-114,"0"0"0,3 0-221,3 0 0,-5 2 0,1 2 0,-5 2 282,-1-2 1,3 4 0,-1 0 0,-1-1 78,-3 1 0,1 6 0,4-3 1,-3 3 62,-1-2 1,-1 3 0,5-3 0,-2 3-38,-3 3 0,1-1 0,5 3 0,-1 1-42,-4 2 1,3 0 0,-5-3 0,1 1-32,1 2 1,-6 3-1,4-5 1,-3 2-1,-3-1 1,0 3 0,0-2 0,2-1 23,-2-3 0,-2-2 1,-2 1-1,-2-1 3,-4 1 1,2-3 0,-8-1-1,-1-2-64,-3 1 1,-1-3-1,-1 0 1,1-3-144,-1-3 1,-1 4 200,-4-2 0,3 0 0,-5-6 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7:21.980"/>
    </inkml:context>
    <inkml:brush xml:id="br0">
      <inkml:brushProperty name="width" value="0.08571" units="cm"/>
      <inkml:brushProperty name="height" value="0.08571" units="cm"/>
    </inkml:brush>
  </inkml:definitions>
  <inkml:trace contextRef="#ctx0" brushRef="#br0">18 1 6152,'-10'0'508,"3"0"0,9 0-503,3 0 1,5 0-10,8 0 0,-1 0 0,0 0-14,1 0 1,-1 0 0,1 0-15,-1 0 1,1 0-135,-1 0 1,1 0-1,-3 1-447,-3 5 613,3-4 0,-13 6 0,6-8 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7:22.339"/>
    </inkml:context>
    <inkml:brush xml:id="br0">
      <inkml:brushProperty name="width" value="0.08571" units="cm"/>
      <inkml:brushProperty name="height" value="0.08571" units="cm"/>
    </inkml:brush>
  </inkml:definitions>
  <inkml:trace contextRef="#ctx0" brushRef="#br0">0 1 6650,'18'0'22,"-1"0"0,-5 0 1,-1 0-1,3 0-3,1 0 1,3 0 0,-1 0 0,1 0-21,-1 0 0,1 1 0,-1 3 0,1 2 1,-1-2 0,1 6 0,-1-1 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7:23.976"/>
    </inkml:context>
    <inkml:brush xml:id="br0">
      <inkml:brushProperty name="width" value="0.08571" units="cm"/>
      <inkml:brushProperty name="height" value="0.08571" units="cm"/>
    </inkml:brush>
  </inkml:definitions>
  <inkml:trace contextRef="#ctx0" brushRef="#br0">525 123 7188,'-10'-12'339,"4"1"1,2 7-266,-1-2 1,1 2 23,-8-2 0,0 4-358,-5-4 0,-1 4 192,1 2 1,-1 0 45,1 0 1,0 0 20,-1 0 0,1 0 0,-1 0 13,1 0 1,5 6 0,0 0-12,-1-2 1,-1 0 0,1 0 0,3 3-2,2 3 0,-5-6 0,3 4 7,0 0 0,-3-5 0,5 7 21,-2-2 1,6 0 0,-3-4-2,-1 1 1,-2 7 0,-7-4-71,-1 1 0,6-3-71,1 6 82,-1 0 0,1 5 23,-1 1 0,8-7 14,-2 1 0,4-6-1,2 5 1,0-5-100,0 6 0,-6-1 77,1 7 1,-1-7 0,6 1 10,0 2 0,0-5 69,0 3 0,0-6-25,0 6 0,0-7-35,0 7 0,0-6-25,0 5 1,0-5 0,2 4-37,4-2 33,-4 5 1,7-5 24,-3 4 1,-2 1 4,8-7 0,-9 2 0,5-4-11,0 2 1,-4-1 0,6-3-28,-3 4 0,1-4 25,-2 4 1,2-2 0,5 0 10,-1 2 0,-6-1 7,5-5 1,1 0-7,5 0 0,-5 0-17,0 0 1,-1 0 11,7 0 1,-7 0 81,1 0 0,0 0-9,5 0 0,-5 0-24,0 0 0,-1 0-19,7 0 0,-7 0 0,1 0-32,2 0 1,-5 0 0,3 0-14,1 0 0,-5-2 0,0-1 5,0-3 1,-4 0 8,7 6 1,-5 0-1,4-2 36,-2-4 1,-1 4-14,-1-4 1,-2 4 0,6 0 8,-3-3 1,1 3 0,-4-6 41,2 0 1,2 6-41,-2-4 1,-3-1-11,9 1 0,-8-2-4,2 2 1,-2 4 0,-1-5 16,3-1 0,2 6 0,-4-6 19,2 0 0,2 4 6,-3-7-48,-3 7 0,6-6 0,-6 6-5,4-1 0,-4-3 119,4 2 63,-4 4 0,-2-14-111,0 7 0,1-7-44,5 5 1,-4 1-58,4 4 0,-4 2 7,-2-7 1,0 5 10,0-6 14,0 0 0,0-5 31,0 0 0,0 5 47,0 0 1,0 1 36,0-7 0,0 6-94,0 1 0,0 5 0,0-6-15,0-1 0,0 3 0,-2 0-4,-4 3 1,2-7-1,-7 2-21,-3-3 0,4 3 1,-1 1-1,-3-1-54,-1 2 1,-3-3-1,-1 7 1,-4 0-1445,-7-2 1509,-10 6 0,-5-5 0,-7 7 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27:45.560"/>
    </inkml:context>
    <inkml:brush xml:id="br0">
      <inkml:brushProperty name="width" value="0.08571" units="cm"/>
      <inkml:brushProperty name="height" value="0.08571" units="cm"/>
    </inkml:brush>
  </inkml:definitions>
  <inkml:trace contextRef="#ctx0" brushRef="#br0">129 81 7436,'11'0'-320,"-1"0"627,-6-7 58,3 5 1,-5-5 433,3 7-510,-3 0-8,5 0-213,-7 0 1,-2 0 12,-3 0-50,3 0 1,-10 1-1,4 3-33,0 1 1,4 3-1,-3-5-10,0 2 1,5 3 0,-5-5 0,1 4 57,1 2 0,-6-4 1,4 4-17,-2-1 1,6-1 0,-4-4 0,1 4-34,1 2 1,-2-5-1,3 3 1,-1 0-93,1 4 1,-3-2 0,2 1 40,1 3 0,-3-4 0,2 1-53,1 3 1,3-4 97,1 1 0,0-4 32,0 5 1,0-1-20,0 6 1,0-5 0,0 0-71,0 1 0,0-3-63,0 2 1,7-1 84,3 6 0,-1-7 81,2-3 0,-2-3 1,3 1 17,-1 1 1,-6 1-33,6-6 1,0 0-69,5 0 1,-6 0-1,1 0 15,2 0 0,-4 0 1,1 0 2,3 0 0,1 0 1,2 0 20,0 0 1,0 0 0,-2-2-1,-1-2 7,-3-1 1,1-1 0,3 5 0,-1-3 22,-2-1 1,-6-1-1,6 5-4,1-5 1,-3 5 0,0-7 0,0 3-23,0 0 0,-4-1 0,4 5 1,0-3-4,0-1 1,-6-2-1,4 3 1,1-3 31,2-2 1,-1 4 0,2-6 47,1-2 0,-4 5 0,-1-3-64,0-2 0,-5-1 1,5-2-17,0 0 0,-5 0 0,3 0 13,-3 0 0,-2 5 0,0 1 14,0-3 1,0 4-1,-2 0 1,-2 0 47,-1 0 0,-6-1 1,4-4 3,-2 3 0,4-2 0,-4 6-38,2-2 0,-6 0-137,3-1 1,-5-3 0,-1 8 5,0 1 0,0 3 1,0 1 58,0 0 0,0 0 1,0 0-1,0 0 5,0 0 1,0 0 0,0 0 0,2 1 12,3 5 1,-3-5 0,3 7-1,-3-3 14,-2 0 1,5 2 0,1-1-21,-3 4 0,6-1 0,0 2 0,0 2 1,5 1 0,-3 2 101,3 0 1,2-5-1,0-1-56,0 3 1,7 1-1,4 0 40,3-3 1,-3 1 0,-1-6 0,3-3-5,1-1 1,2-2 0,0 0 0,0 0 9,0 0 0,0 0 0,0 0 1,0 0-22,0 0 0,0 0 0,0 0 0,0 0-2,0 0 0,0-5 0,0-2-100,0-2 1,-5 5-1,0-1-178,1 3 0,1 0 0,-1-1-392,-1-3 625,0 1 0,5-2 0,0-2 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27:47.448"/>
    </inkml:context>
    <inkml:brush xml:id="br0">
      <inkml:brushProperty name="width" value="0.08571" units="cm"/>
      <inkml:brushProperty name="height" value="0.08571" units="cm"/>
    </inkml:brush>
  </inkml:definitions>
  <inkml:trace contextRef="#ctx0" brushRef="#br0">257 65 6321,'-9'0'1316,"0"0"-1076,4 0-232,3 0 0,-7 0 94,4 0 0,-2 2 0,-6 1-25,3 3 1,1 1 0,-4-4 0,3 5-12,-3 0 1,4-4-1,-2 3 1,-1-1-47,-2-1 0,3 6 1,0-4-14,-1 2 1,3-4 0,-2 6-29,-1 1 1,3 2 0,0 2 30,2 0 1,2-5 0,5 0-30,0 1 0,0 3 0,0 1 17,0 0 0,0-6 0,0 1-2,0 1 0,0-3 0,0 2 1,0 2 1,5-5 0,0 3-4,-1 2 1,3-5 0,0 3-8,2 2 0,-4-4 0,6-1-4,1 0 1,-3 2-1,2-4 1,0-1 4,-2 2 1,5-5 0,-3 3 0,3-3 9,2-2 0,0 0 0,0 0-6,0 0 0,0 0 0,0 0 31,0 0 0,0 0 0,0 0 0,0 0 14,0 0 0,-5 0 0,0 0 0,1 0-34,2 0 1,-3-2 0,0-1 12,1-3 0,2-1 0,2 4 21,1-3 1,-1-4 0,0 2 7,0 0 1,-6 2 0,1-3 0,0 0 69,-2 0 0,-1 4 0,-2-6-86,5-1 0,-4 3 1,0-2-46,0-1 0,-5 3 0,3-2 27,-3-1 0,-2 3 1,0-2-26,0-1 0,-6-2 0,1-3 0,2 1 34,1 0 0,-5 0 1,-2 0-22,0 0 0,0 0 1,5 0-1,-3 2 6,-2 3 1,4-3-1,-4 3-5,2-3 1,-4 3 0,4 2 0,0 1-102,0-1 0,-6 3 73,3-4 1,-5 6 0,1-3-1,2 2-21,1-1 0,0 1 1,-5 5-1,0 0 27,0 0 1,6 0 0,-1 0-1,-2 0 2,-1 0 1,-2 0 0,0 0 0,0 0 21,0 0 0,0 5 0,0 2-12,0 2 0,5-3 0,1 4-2,-3 3 1,6 1 0,2 2 1,3 0 1,2 0 0,0 0 48,0 0 0,0-5 1,0 0-1,2-1 90,3-1 0,-2 4 0,8-6 7,2 2 0,1 0 0,2 1 1,0-3-54,0 1 0,0-7 0,0 5 0,0-5-23,0-1 1,0 0 0,0 0 0,0 0-46,0 0 1,-5 0 0,0 0 0,1 0-270,2 0 0,2 0 0,0 0 1,1 0-273,-1 0 0,0-1 526,0-5 0,7-3 0,2-7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4:48.101"/>
    </inkml:context>
    <inkml:brush xml:id="br0">
      <inkml:brushProperty name="width" value="0.08571" units="cm"/>
      <inkml:brushProperty name="height" value="0.08571" units="cm"/>
    </inkml:brush>
  </inkml:definitions>
  <inkml:trace contextRef="#ctx0" brushRef="#br0">0 17 7817,'9'-2'-140,"-4"-3"691,-3 3-167,-2-5 2,0 7-757,0 0 236,0 7 0,0 2 0,0 7 1,0 0 42,0 0 1,2 0 0,1 0-1,3 0-102,-3 0 1,1 0 0,0 0 3,1 0 0,6 0 1,-6 0-103,-2 0 0,5-5 292,-3-1 0,0 1 0,-5 5 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27:49.027"/>
    </inkml:context>
    <inkml:brush xml:id="br0">
      <inkml:brushProperty name="width" value="0.08571" units="cm"/>
      <inkml:brushProperty name="height" value="0.08571" units="cm"/>
    </inkml:brush>
  </inkml:definitions>
  <inkml:trace contextRef="#ctx0" brushRef="#br0">97 49 8667,'0'10'109,"0"1"0,-7-6-104,-4 6 1,2-2-1,-1 4 37,-3-3 1,1 1 0,-1 5-101,2 0 1,8 0 0,-2 0 118,3 0 1,2 0-41,0 0 0,0 0 0,0 0-38,0 0 0,0 0 0,0 0-27,0 0 0,0-5 1,0 0 49,0 1 0,2-3 0,3 2 79,6 1 0,-2-3 1,1 0-12,3-2 0,-4 4 1,1-4-19,3 2 0,1 2-28,2 5 1,-2-6-1,-1-1 1,-3-2-62,3-3 0,-4 3 1,2-2 42,1-1 0,2-2 0,2-2 2,0 0 0,0 0 1,0 0-18,0 0 1,-5 0 0,0 0 0,-1-2 6,-1-3 0,6 1 1,-5-7 11,5-1 0,1-2 0,0-2 37,0 0 1,-6 0-1,-1 0 1,0 0 19,0 0 1,0-1-1,4 1-29,-3 0 0,-4 0 0,2 0 5,0 0 1,-3 0 0,-5 0-8,0 0 1,0 0-43,0 0 0,-2 0 0,-1 0 6,-3 0 1,-4 0 0,2 0 8,0 0 0,4 5 0,-3 2 0,1 0-26,1 0 1,-6 4 0,4-4-1,0 0-16,0 0 1,-5 6 0,3-4-1,-2 1-37,0 1 1,2-2 0,-3 3-66,1-1 1,1 0 0,-7 5-7,1 0 1,0 0 0,0 0 0,0 0 77,0 0 1,0 0-1,0 1 35,0 5 1,6-4-1,1 5 1,0-2 77,0 0 1,-2 8-24,-5-2 1,2 3-1,1 2-26,3 0 1,6-5 0,-1-1-12,3 3 1,2 1 134,0 2 1,2 0-78,3 0 0,-1-2 0,6-3 0,3-4 25,1 0 0,2-5 1,0 3-26,0-3 0,2-2 1,2 0-1,1 0-18,-1 0 0,-3 0 0,-1 0 1,0 0 1,0 0 1,1-2 0,-1-1-195,0-2 0,0-1 1,-2 4-148,-3-3 0,3 1 113,-3-6 192,-4 6 0,7-10 0,-5 5 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27:50.875"/>
    </inkml:context>
    <inkml:brush xml:id="br0">
      <inkml:brushProperty name="width" value="0.08571" units="cm"/>
      <inkml:brushProperty name="height" value="0.08571" units="cm"/>
    </inkml:brush>
  </inkml:definitions>
  <inkml:trace contextRef="#ctx0" brushRef="#br0">129 65 7697,'-9'0'133,"0"0"-135,3 0 6,5 0 0,-12 2 1,6 1-1,0 4 7,0 2 1,0-3 0,3 4 0,-3 3 8,-2 1 1,4 0-1,-4-1 1,2-3 4,3 3 1,1 1-1,-1 2 53,-1 0 0,-1 0 1,6 0-43,0 0 0,0 0 1,0 0-18,0 0 1,2 0-22,3 0 1,-1-1 0,7-3 0,-1-1-15,-1 1 1,4-3-1,-6 0 1,2 0 59,3 0 1,2-5-1,3 3 1,-1-2 11,0 0 1,0 6-1,0-6 1,0-1-19,0-2 0,0 3 1,0 0-1,0-1 72,0-2 0,-5-2 0,-1 0-120,3 0 1,1 0 0,2 0-31,0 0 1,-5 0 0,-1 0-75,3 0 0,-6-7 0,0-4 50,0-3 1,-5-2 0,5 0 57,0 0 1,-5-2 0,3-2 0,-3-1 46,-2 1 0,2 2 0,2 2 0,1 0 51,-2 0 1,1 0-1,0 0 1,1 0-21,-1 0 0,-3 0 0,-1 0 24,0 0 0,0 5 0,0 1-61,0-3 0,0-1-47,0-2 1,0 0-89,0 0 1,-7 2 22,-4 3 1,3-2 0,-3 8 40,-2 2 1,5 1-1,-3 2 1,0-2 0,2-3 1,-5 3-1,3-4 1,-3 5 11,-2 1 1,0 0 0,0 0 13,0 0 0,0 0 0,0 0 0,0 1 16,0 5 0,0-3 0,0 6-26,0-2 0,5 6 0,2-2 7,2 3 1,0 2 0,3 0 0,-1 0 21,1 0 1,3 0-1,2-2 1,3-1 94,1-3 0,8 1 0,-3 5-43,5 0 0,1-7 0,0-2 1,0-1 13,0-1 0,0 0 0,0-5 0,0 0 109,0 0 0,5 0 0,1 0 1,-3 0-470,-1 0 1,-2-5 0,0-2 0,2-2 283,3-4 0,4-1 0,7-2 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27:52.445"/>
    </inkml:context>
    <inkml:brush xml:id="br0">
      <inkml:brushProperty name="width" value="0.08571" units="cm"/>
      <inkml:brushProperty name="height" value="0.08571" units="cm"/>
    </inkml:brush>
  </inkml:definitions>
  <inkml:trace contextRef="#ctx0" brushRef="#br0">225 177 6730,'0'-11'-81,"0"0"0,2 6 429,3-6-60,-3 8 47,5-5-63,-7 8-135,0 0 1,-7 0-106,-4 0 0,2 0 0,0 2-43,2 4 1,-4-3 0,4 6-1,-2-2 1,-1 6 0,-5-3 31,5 5 1,-3-5 0,6 1-28,-2 1 0,0 3 0,-3-1 0,3-2 7,2-1 1,-6 0-13,3 5 1,1 0 0,0 0-23,2 0 0,-4-5 0,6-1 17,1 3 0,2 1 15,2 2 0,0 0 1,0 0-3,0 0 1,0-5 0,0 0 3,0 1 0,0-3 0,2 0-22,3-2 1,-1 4 0,5-4 22,-2 2 0,6-6 13,-3 3 0,4-5 0,2-1 0,1 0 9,-1 0 0,0 0 0,0 0 1,0 0 48,0 0 0,-6-5 1,1 0-1,0-1-16,-2-1 1,3 4-1,-5-6 1,0 0 42,1 0 0,4 0 0,-3-3-44,0 1 0,3 0 0,-5-3 0,1 1 2,-1 3 0,3 4 0,-4-4 0,-1-1-2,2 2 0,-5-5 1,5 3-56,0-3 0,-5-2 0,3 0-1,-3 0 0,-2 0 0,2 0 0,1 0 1,3 0 1,-1-2 0,-5-2 0,0-1-19,0 1 1,0 2-1,0 2 15,0 0 1,0 0 32,0 0 0,0 0 0,-2 2-29,-3 3 1,1 4-1,-4 5 1,-1-1-111,0-2 1,3-1 0,-4 4 4,-3-3 1,-1 3 0,-2-3 10,0 3 0,0 2 0,0 0 76,0 0 1,0 0 0,0 0 11,0 0 0,5 0 0,2 2 0,0 2-3,0 1 0,4 6 1,-4-4-1,2 2 2,3 3 0,1 1 1,-1-1-1,-1-1 8,1 1 1,3 2 0,1 2-3,0 0 1,0 1 0,1-3 0,3-2 2,1-1 0,8-6 0,-3 4 0,3 0 13,-2 0 1,3-5-1,-4 1 1,5-2 155,1 3 0,0-4 0,0 3-149,0-3 0,0-2 0,0 0-62,0 0 1,0 0 0,0-2-281,0-3 0,-5 3 1,-1-5-367,3 0 684,1 5 0,2-12 0,0 5 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27:54.124"/>
    </inkml:context>
    <inkml:brush xml:id="br0">
      <inkml:brushProperty name="width" value="0.08571" units="cm"/>
      <inkml:brushProperty name="height" value="0.08571" units="cm"/>
    </inkml:brush>
  </inkml:definitions>
  <inkml:trace contextRef="#ctx0" brushRef="#br0">128 161 8730,'-10'0'183,"-1"0"1,6 0 0,-4 2-213,2 3 1,-6-2 44,3 8 1,2-6-1,1 4 1,2 0-29,0 0 0,-3 0 0,5 4 0,-2-3-13,1 3 1,0-4-1,1 1 31,-2 3 1,-1 1 0,6 2-97,0 0 1,0 0-1,0 0 27,0 0 0,0 0 0,0 0 39,0 0 0,2-5 0,2 0-31,1 1 0,0 2 18,-5 3 1,2-3-1,2-2-29,1-1 1,7-8 29,-1 3 1,3-3-1,2 1 20,0 1 0,0 1 1,0-6 10,1 0 1,-1 0-8,0 0 0,0-6 0,-2-1 125,-3-2 1,3 4 59,-3-6 0,3 1-121,2-6 1,-6-1 0,-1 1-1,0 0-3,0 0 0,-3 6 0,2-1 1,0-1 1,-5-3 0,4-1 1,0 0-11,2 0 1,-3-5 0,3-1-1,-2 3 0,-2 1 0,-5 2-34,0 0 1,0 0-1,0 0 1,0 0-19,0 0 1,0 5-1,0 0 1,0-1 16,0-2 1,-5-2-1,-2 1-6,-2 5 1,3-3-1,-3 6 1,1 0-4,-1 0 0,-2-4 0,-5 4-27,0-2 0,5 6 0,0-3-2,-1 4 1,-2 2-1,-2 0-26,0 0 1,0 0 0,0 0-2,0 0 0,5 2 1,0 2-1,0 3 10,3 2 1,-7-4 0,6 6 38,0 1 0,-5 3 0,5 1 17,0 0 1,1-6-1,4 1 10,-1 1 0,-1-3 48,6 2 1,0 0-1,2 3 50,3-3 0,-1-2 0,7-6 1,-1 4-46,-1 2 1,5-5 0,-3 1-1,3-1-14,2 1 1,6-3 0,-1 5-1,-1-2-49,-2 1 1,-2-1 0,0-5-149,0 0 0,0 0 0,0 0-502,0 0 0,0 0 643,0 0 0,0-14 0,0-4 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27:55.595"/>
    </inkml:context>
    <inkml:brush xml:id="br0">
      <inkml:brushProperty name="width" value="0.08571" units="cm"/>
      <inkml:brushProperty name="height" value="0.08571" units="cm"/>
    </inkml:brush>
  </inkml:definitions>
  <inkml:trace contextRef="#ctx0" brushRef="#br0">145 177 6217,'9'-7'661,"-2"4"12,-7-8-485,0 7 1,-2-3 18,-3 7-115,3 0 1,-12 0-98,3 0 0,2 5 0,0 3 0,0-1-32,0 0 0,4 4 0,-4-4 0,0 0 19,0 0 1,4 5 0,-4-1 10,2 3 0,-4 2 0,6 0-1,1 0 1,3 0-1,-1 1-25,-3-1 0,3 0 0,-4 0 0,5 0-21,1 0 0,0-6 0,0 1 0,0 2 37,0 1 1,1 0 0,3-1-1,3-5 1,2 0 1,-4 2 0,6-3 0,2 1 129,1-1 1,2 0 0,0-4-98,0 3 1,-5-1 0,-1-5-6,3 0 0,1 0 60,2 0 0,0 0 51,0 0 1,0 0-1,0 0-55,0 0 1,0-5-1,0-1 1,-1 1-43,-5-2 0,4 3 0,-3-5 21,3 2 0,-3-3 0,-2 2 0,0 0-47,0-5 1,-6 4 0,5 0-1,-3 0 26,0 0 0,1-1 0,-6-6-6,0 0 1,1 0 0,3 0 0,1 0 10,-1 0 0,-2-1 0,-2 1 0,0 0-25,0 0 1,0 0 0,0 0 0,0 0-57,0 0 0,0 0 1,0 0-1,-2 0-7,-4 0 1,3 2-1,-6 1 1,0 3-66,0-3 1,4 4-1,-6-1 83,-1-3 1,-3 4 0,-1 0 0,0 0 14,0 1 1,0 4-1,0-1-3,0 3 1,0 2 0,0 0 0,0 0 45,0 0 0,0 0 0,0 0 0,0 0-38,0 0 0,0 5 1,0 2-4,0 2 0,2-3 0,1 2 0,4 1-11,2 0 0,-4-3 1,6 4 50,1 3 0,3-4-8,1 1 1,1-1-1,5 4 1,4-3 0,5-1 0,1 4 0,0-4 59,0-2 0,0 4 0,2-4 0,1 0 61,3 0 0,-1-2 1,-5-3-1,0 2 23,0 1 0,2 0 0,2-5-81,1 0 0,0 0 0,-5 0-132,0 0 1,-1-7-339,-5-4 1,-1 3-1,-5-3-371,1-2 768,1-1 0,-6-2 0,0 0 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27:59.018"/>
    </inkml:context>
    <inkml:brush xml:id="br0">
      <inkml:brushProperty name="width" value="0.08571" units="cm"/>
      <inkml:brushProperty name="height" value="0.08571" units="cm"/>
    </inkml:brush>
  </inkml:definitions>
  <inkml:trace contextRef="#ctx0" brushRef="#br0">241 113 7918,'-10'0'189,"-1"0"0,0 0-107,-5 0 0,6 0 0,-1 0-51,-1 0 0,3 5 0,0 3 1,0-1-52,0 0 1,4 5 0,-6-1-34,-2 3 1,4 2 0,-1 0 31,-3 0 0,4 0 0,0 0 0,1-1-27,-1-5 1,5 5 0,-3-5 41,0 5 1,5 1 0,-3 0 7,3 0 1,2 0 0,0 0-1,0 0-36,0 0 1,0 0 14,0 0 1,2-2-1,3-1 12,6-3 0,-2-6 1,1 1 21,3-3 1,-4-2 0,1 2-1,3 1-2,1 3 1,2-1 0,0-5 12,0 0 1,0 2 0,0 1 31,0 3 0,0-1 0,0-5 0,0 0-6,0 0 0,1 0 0,-1 0-27,0 0 1,0 0 0,0 0 0,0 0 4,0 0 0,0 0 1,0 0 3,0 0 0,0 0 1,0 0-1,0 0 26,0 0 0,0 0 1,0-2-33,0-3 1,0 1 0,0-6-11,0-3 0,-5 4 0,-2-1 0,0-1 3,0 2 0,-6-5 0,4 3 0,-1-3-7,-1-2 0,0-6 0,-5 1 0,2 1 3,3 3 1,-3-5 0,4 1 0,-5 1-16,-1 2 1,0 2 0,0 0 0,0 0 2,0 0 0,-5 0 0,0 0 0,-1 0-5,-1 0 1,5 5 0,-5 1-31,0-3 0,-2-1-14,-7-2 0,0 2 1,0 1 23,0 3 1,0 6-1,0-1 1,0 3-21,0 2 0,0-5 1,0-1-1,0 3 18,0 1 1,0 2-1,0 0 1,0 0 38,0 0 1,5 5 0,0 1 0,-1-1-13,-2 2 0,3-3 1,2 6-1,0 3-38,0 1 1,6 2 0,-3 0-1,4 0 3,2 0 1,0 0 0,0 0 0,0 0 10,0 0 0,2 0 0,2 0 37,1 0 0,8-1 0,-3-3 0,5-1 46,1 1 1,0-3 0,0 0 0,0-2-37,0-3 1,0-2-1,0-2 1,0 0 9,0 0 0,0 0 0,0 0 0,0 0-156,0 0 0,0 0 1,0 0-1,-2-2-295,-3-4 0,9-2 413,-4-8 0,10 0 0,-1-1 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28:00.703"/>
    </inkml:context>
    <inkml:brush xml:id="br0">
      <inkml:brushProperty name="width" value="0.08571" units="cm"/>
      <inkml:brushProperty name="height" value="0.08571" units="cm"/>
    </inkml:brush>
  </inkml:definitions>
  <inkml:trace contextRef="#ctx0" brushRef="#br0">305 129 7406,'-9'0'68,"2"-2"123,7-3-221,0 3 0,-2-5 44,-3 7 1,1 0 47,-6 0 1,4 0-29,-4 0 1,-1 0-14,-5 0 0,0 2 0,0 1 7,0 3 1,2 1 0,1-4 0,2 3-8,-1-3 0,3 4 1,-2 0-5,-1 2 0,-2 2-18,-2 5 1,1 0-1,3-2 1,3-1-13,2-2 0,0-6 0,3 6-3,-1 1 0,-1 2 0,6 2 13,0 0 0,0 0 0,0 0-4,0 1 0,0-7 0,0 1-10,0 1 0,0 3 1,2-1-1,2-2 3,1-1 1,8 0 15,-3 5 0,5-2 0,1-2-2,0-1 1,0-7 0,0 1-1,0-3 1,0 3 0,0 1 0,0-3 49,0-1 0,0-2 0,-2 2 0,-1 1 55,-3 3 1,1-1 0,5-5-9,0 0 0,-5 5 0,-1 1-53,3-3 0,-4-1 0,2-2-49,1 0 1,-3 0 0,2 0 0,1 0 15,2 0 0,-3-5 0,0-3 1,1 1 102,2 0 0,2-5 1,0 3 22,1 0 0,-7-5 0,1 3-62,1-3 1,-3 0-1,0 1 1,-2 2-50,-3-1 1,3 3-1,-2-2-40,-1-1 0,-1-1 0,1 1 0,1 1 4,-1-1 1,-2-3 0,-2-1 19,0 0 0,0 0 0,0 0 1,0 0 11,0 0 0,-6 0 0,1 0 0,1 0-18,3 0 0,-5 0 0,1 0 0,0 0-7,-2 0 0,3 0 0,-5 0-17,2 0 1,-6 5-12,3 0 1,-3 6 0,1-4-1,1 2 17,-1 4 1,3-1-1,-2 0 1,-1-1-139,-3 1 1,-1 3 0,0 1 56,0 0 1,0 0 0,0 0-1,0 0 51,0 0 1,0 0 0,0 1-1,0 3 34,0 1 1,0 8 0,0-4-11,0 0 1,7 0-1,2-6 1,1 4 7,1 2 1,0-3 0,3 2 0,-2 1 28,-1 0 0,0-3 0,5 4 16,0 3 0,2-1 0,1 1 0,4-3-3,2 3 1,0-4 0,4 1-1,-3 1-30,3-2 1,1 4-1,0-6 1,-1 0-17,-3 0 0,1 0 0,5-3 0,0 1 17,0-1 1,0-3-1,0-1 65,0 0 1,0 0 0,0 0 0,0 0-17,0 0 1,0-5 0,0-2-69,0-2 1,-1 4 0,-3-4-207,-1 2 1,-6-1-190,6 3 0,-7 1 413,1-6 0,-3-1 0,-2-5 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30:45.884"/>
    </inkml:context>
    <inkml:brush xml:id="br0">
      <inkml:brushProperty name="width" value="0.08571" units="cm"/>
      <inkml:brushProperty name="height" value="0.08571" units="cm"/>
    </inkml:brush>
  </inkml:definitions>
  <inkml:trace contextRef="#ctx0" brushRef="#br0">129 113 7215,'-9'0'211,"2"0"-111,7 0 168,0 0-427,-7 0 0,5 1 192,-3 5 1,1-5 0,1 7 163,-3-1-172,1-5 0,3 10 0,-1-5-20,-3 2 0,1-4 1,3 4-35,-3-2 0,1 6 24,-7-2 0,8-3 0,-2 3 2,3 2 1,0-4 0,-2 1 3,-1 3 0,0-4 1,5 1-5,0 3 1,-2 1 28,-3 2 1,3-5 9,-4-1 1,5-4 0,2 3 31,5-2 1,-4 0-45,3-2 1,-3-1-1,0 5-26,3-2 0,-3 0 0,5-3-48,0 1 0,-4 2 43,8-2 0,-6-3 0,6 4 1,2-5 1,-4-1 38,1 0 0,1 0-37,5 0 0,0 0-9,0 0 1,-5 0-51,-1 0 0,1 0 13,5 0 1,-5 0 124,0 0 1,-1-1 0,6-5 1,-5-3 0,-2-7-14,-2 0 0,-2 6 1,-5-1-20,0-2 1,6-1 0,-1-2-18,-1 0 1,-3 0 12,-1 0 0,0 0 0,0 0-1,0 0 1,0 5 0,0 0-33,0-1 1,0-2-12,0-2 1,-1 1 0,-3 3 14,-1 1 1,-2 2 0,1-3-37,-4 1 1,1 8 0,0-4 21,2-1 0,-4 5 1,4-6-1,0 0 10,0 0 0,-4 4 0,4-4 35,-2 2 0,3-4-14,-4 6 0,4-6-53,-4 6 1,4-1-60,-4 6 0,4 0 0,-4 2-44,-3 3 0,4-1 0,-1 5 92,-3-2 0,4 4 0,0-4 1,0 0-33,0 0 1,4 4 0,-4-4 117,2 2 0,0 2-57,2 5 0,3 0 0,-4 0 39,5 0 1,2-6-1,5 1 6,5 2 1,-3-6-1,1 0 1,0-2 42,0 0 0,2 1 0,5-6 14,0 0 1,0 0-1,0 0 2,0 0 1,0 0 0,0 0 31,0 0 1,0-2-87,0-3 1,-2 1 0,-1-5 4,-2 2 1,-1-4-1,5 4-185,-5-2 0,4 4 0,-3-4 1,3 0 136,2 0 0,8-1 0,1-6 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30:48.193"/>
    </inkml:context>
    <inkml:brush xml:id="br0">
      <inkml:brushProperty name="width" value="0.08571" units="cm"/>
      <inkml:brushProperty name="height" value="0.08571" units="cm"/>
    </inkml:brush>
  </inkml:definitions>
  <inkml:trace contextRef="#ctx0" brushRef="#br0">193 145 6988,'-9'0'-375,"-3"2"410,7 3 1,-2-3 150,1 3 0,3-3 1,-6 0-88,2 3 0,-1-3 1,5 5-1,-4-1-9,-2-1 0,4 2 1,-6-2-138,-2 6 0,4-2 1,1 2 15,0 1 1,-2-3-31,4 2 1,1-1 0,3 6 37,-3 0 0,3-5 0,-3 0 52,3 1 1,-3 3-1,-1 1-12,3 0 1,1 0 0,2 0-22,0 0 1,0-6-1,0 1 32,0 2 0,0-5-2,0 3 0,2-2 0,1 4 47,3-3 1,4-4-59,-4 4 0,4-4 1,-2 3-10,0-2 0,-2-2 0,4-5-2,3 0 0,-4 0 12,2 0 1,-1 0 0,6 0 27,0 0 0,-5 0 1,0 0-1,1 0-35,2 0 1,1-2 0,-3-1 0,-1-3-10,1 3 0,3-1 0,1 1 16,0-3 1,0 1-1,-2 3 2,-3-3 1,3 3 61,-3-3 1,-4 1-58,-2-1 0,-1 3 1,-1-5-39,2 0 0,3 5 0,-5-5-11,3 0 0,4-2 0,-3-5 12,2 3 1,-3-2 0,2 6 0,1 0 7,0 0 0,-3-4 0,3 4-13,-2-2 0,3-1-9,-4-6 0,1 1 1,-4 3-17,3 1 0,-1 0 0,-5-5 47,0 0 1,0 6 0,0-1 0,0-1 68,0-3 0,-7-1 0,-2 0 11,0 0 1,-3 0 0,5 0-53,-2 0 1,0-5 0,-4-1-17,3 3 1,4 6 0,-3 3 24,2-3 1,0 4-31,2-2 0,1 8-21,-7-2 0,6 3 1,-6 2-34,-1 0 0,3 0 0,-2 0 0,-1 0 34,-2 0 1,-1 2 0,3 1-1,1 4 20,-1 2 0,-3-5 0,-1 3 37,0 0 1,0 0-1,2 6 1,2-5-23,1 0 1,6 2-1,-4-3 53,2 2 1,1 2 0,6 5-11,0 0 1,0-5 0,0-1-23,0 3 0,0 1 0,2 0 49,3-3 0,-1 2 0,7-6 6,1 2 1,-3-6 0,2 4-99,1 0 1,2-5 0,2 4 0,0-5-59,1-1 1,0-1 0,3-5 0,3-3-174,2 0 1,4-10 227,8 3 0,4-18 0,7 0 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4:30:50.066"/>
    </inkml:context>
    <inkml:brush xml:id="br0">
      <inkml:brushProperty name="width" value="0.08571" units="cm"/>
      <inkml:brushProperty name="height" value="0.08571" units="cm"/>
    </inkml:brush>
  </inkml:definitions>
  <inkml:trace contextRef="#ctx0" brushRef="#br0">161 113 7143,'16'0'883,"-7"0"-609,-2 0-88,-7 0-23,0 0-205,-7 0 1,0 1 0,-6 3 70,2 1 1,8 2 0,-4-3 3,0 1 1,-2 8 11,-7-2 0,0 3-91,0 2 0,1 0 1,3 0-67,1 0 1,8-5 0,-4-1 80,-1 3 0,7 1 0,-5 2 12,4 0 0,-3-5-16,0 0 1,-1-1 40,6 6 0,0-5 1,0 0-33,0 1 1,0-3-1,0 2-4,0 1 1,6-3 0,-1 2 35,-1 1 0,-3-3 0,-1 2-15,0 1 1,0-3-1,0 2 85,0 1 1,2-4-1,2-1-96,1 0 0,6-4 0,-6 8 0,6-6 28,-6 6 0,6-6 111,-6 6-60,8-7 1,-4 3-47,7-7 0,0 0-65,0 0 1,0 0 7,0 0 0,0-6 16,0 1 0,0-2 0,0 3 21,0-1 1,-5 0-1,-1 3-38,3-3 1,1 3-1,0-5 1,-1 1 10,-2 1 0,-3-2 1,5 3 40,-2-1 1,-1-8 126,6 3 0,-1-4 14,-5-3 1,3 1-29,-8 0 1,6 0-57,-6 0 0,2 0-42,-1 0 1,-5 0 19,5 0 1,1 0-39,-2 0 0,1 0 0,-6 0 18,0 0 0,0 0 1,0 0-7,0 0 0,0 0 0,0 0-19,0 0 0,0 0 1,0 0-2,0 0 0,0 0 0,0 0 12,0 0 0,-2 7 0,-2 2 92,-1-1 0,-8 1-35,3-3 1,1-3-1,0 6-58,2-2 0,-6 6 20,3-3 1,1 4 0,-2 2-131,-1 0 0,3 0 1,-2 0 26,-2 0 1,-1 0-1,-2 0 18,0 0 0,0 6 0,0 1 8,0 2 0,0-4 1,0 4 19,0-2 0,5 0 1,1-3-6,-3 1 0,1 2 0,-1-1 38,2 4 0,6-2 0,-4-1 8,2 0 1,2-4-29,5 8 0,0-6 1,0 6 16,0 2 0,0-5 1,0 3 26,0 2 1,0-4-1,1-1 29,5 0 1,-3 2 0,6-3 86,-2 2 0,6-5 1,-4 3 68,0 0 0,5-5-119,-3 3 0,3-3 1,2-2-83,0 0 0,-5 0 0,-1 0 0,1-2-111,-2-3 0,5 3 1,-3-5-1,3 0-270,2-4 0,0 2 0,2-3 370,3-6 0,4-5 0,7-9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3:14.499"/>
    </inkml:context>
    <inkml:brush xml:id="br0">
      <inkml:brushProperty name="width" value="0.08571" units="cm"/>
      <inkml:brushProperty name="height" value="0.08571" units="cm"/>
      <inkml:brushProperty name="color" value="#E71224"/>
    </inkml:brush>
  </inkml:definitions>
  <inkml:trace contextRef="#ctx0" brushRef="#br0">1 0 6744,'5'11'-362,"0"0"0,1-6 362,-6 6 0,0-1 0,0 6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4:49.004"/>
    </inkml:context>
    <inkml:brush xml:id="br0">
      <inkml:brushProperty name="width" value="0.08571" units="cm"/>
      <inkml:brushProperty name="height" value="0.08571" units="cm"/>
    </inkml:brush>
  </inkml:definitions>
  <inkml:trace contextRef="#ctx0" brushRef="#br0">17 49 6542,'-9'0'989,"1"0"-1061,8 0 114,0 0 23,8 0 0,1 5 0,7 0-27,0-1 0,0-2 0,0-2 0,0 0 1,0 0 1,0 0 0,0 0 0,0 0-36,0 0 0,0 0 0,2 0 1,1 0 14,3 0 1,1 0-1,-4 0 1,5-2 9,1-3 1,0 3 0,3-4 0,-1 5-2,1 1 1,3 0 0,-1 0-1,-2 0-5,-1 0 1,-2-6 0,4 1 0,-5 1 3,0 3 1,2 1-1,-2 0 1,-1-2 12,0-4 0,-2 5 1,-5-5-1,0 5 18,0 1 0,0 0 0,0-2-52,0-4 0,0 5 21,1-5 0,-1 5-326,0 1 1,-6 0-568,1 0-288,-7 0 1154,3 7 0,-14 2 0,-2 7 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42.393"/>
    </inkml:context>
    <inkml:brush xml:id="br0">
      <inkml:brushProperty name="width" value="0.08571" units="cm"/>
      <inkml:brushProperty name="height" value="0.08571" units="cm"/>
      <inkml:brushProperty name="color" value="#E71224"/>
    </inkml:brush>
  </inkml:definitions>
  <inkml:trace contextRef="#ctx0" brushRef="#br0">0 53 6703,'8'-9'214,"-6"-1"113,4 4 174,-4 4-265,-2-13-170,0 13-16,0-6 1,0 10-12,0 4 1,0-2 0,0 7 1,0 3 1,0-5-1,1 1 1,3 0 11,2 0 1,0 1 0,-6 7-14,0-1 0,0-5 0,0-1 1,0 3-33,0 2 0,0-5 1,0 1-1,0 1-30,0 3 1,0-4 0,0-1 20,0 3 0,0-4 0,2-1 1,2 1 36,2 0 0,-1-5 102,-5 7 46,0 0-73,8 5 0,-4-7-28,8-4 1,-6-4 0,5-2-41,3 0 0,-4 0 0,1 0-45,3 0 1,1 0 0,3 0 20,-1 0 0,1 0 1,-1 0-32,1 0 0,-1 0 0,1 0 0,-1 0-165,0 0 0,1 0 0,-1 0-43,1 0 1,-7 0-1,1 0-876,2 0-133,-7 0 1229,1 0 0,-8-8 0,0-2 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42.654"/>
    </inkml:context>
    <inkml:brush xml:id="br0">
      <inkml:brushProperty name="width" value="0.08571" units="cm"/>
      <inkml:brushProperty name="height" value="0.08571" units="cm"/>
      <inkml:brushProperty name="color" value="#E71224"/>
    </inkml:brush>
  </inkml:definitions>
  <inkml:trace contextRef="#ctx0" brushRef="#br0">1 35 8003,'2'-10'-33,"2"3"350,2-1-245,-1 6 0,3-6 1,4 8-50,3 0 0,-3 0 0,0 0-200,1 0 1,3 6-1,1 0-268,1-2 0,-1-2 0,1-2 445,-1 0 0,0-8 0,1-2 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42.897"/>
    </inkml:context>
    <inkml:brush xml:id="br0">
      <inkml:brushProperty name="width" value="0.08571" units="cm"/>
      <inkml:brushProperty name="height" value="0.08571" units="cm"/>
      <inkml:brushProperty name="color" value="#E71224"/>
    </inkml:brush>
  </inkml:definitions>
  <inkml:trace contextRef="#ctx0" brushRef="#br0">18 70 8003,'-6'-12'0,"0"1"67,0 7 0,6-6 0,2 6 226,4-2 0,-2 1 0,7 5-421,3 0-42,2-8 156,1 6-523,0-6 335,1 8 134,-1 0 0,1 0-341,-1 0 1,1 0 49,-1 0 359,8 0 0,3 0 0,7 0 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43.207"/>
    </inkml:context>
    <inkml:brush xml:id="br0">
      <inkml:brushProperty name="width" value="0.08571" units="cm"/>
      <inkml:brushProperty name="height" value="0.08571" units="cm"/>
      <inkml:brushProperty name="color" value="#E71224"/>
    </inkml:brush>
  </inkml:definitions>
  <inkml:trace contextRef="#ctx0" brushRef="#br0">1 0 8003,'11'0'-45,"1"0"1,0 0 267,5 0 1,-5 0 0,-2 2 0,-1 2 324,1 2-673,2 7 153,5-3 0,-7 0 200,5 5-380,-5-13 150,7 14-46,1-6 0,-1 5-82,1-3 53,-1 3 150,9-5-389,-15 0 180,20 5-55,-19-5 22,13 0-41,-15 5 165,5-13 44,-5 14-528,7-14 237,1 13 1,-8-13 135,5 6-401,-5-1 557,0-5 0,5 6 0,-5-8 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43.487"/>
    </inkml:context>
    <inkml:brush xml:id="br0">
      <inkml:brushProperty name="width" value="0.08571" units="cm"/>
      <inkml:brushProperty name="height" value="0.08571" units="cm"/>
      <inkml:brushProperty name="color" value="#E71224"/>
    </inkml:brush>
  </inkml:definitions>
  <inkml:trace contextRef="#ctx0" brushRef="#br0">297 18 7875,'-17'-10'164,"-1"2"-67,1 8 1,5 0 0,3 2 67,1 4 1,-4-2-1,5 8 1,-3 1 383,-4 3-713,6 1 162,-7 1 1,5-1 14,1 1 0,-5-1 0,6 2-158,-2 5 0,1-5 0,-5 4 1,3-3-1,-1-3-907,2 1 862,2-1 70,1 1 0,5-7 120,-4 1 0,-4 0 0,1 5 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44.157"/>
    </inkml:context>
    <inkml:brush xml:id="br0">
      <inkml:brushProperty name="width" value="0.08571" units="cm"/>
      <inkml:brushProperty name="height" value="0.08571" units="cm"/>
      <inkml:brushProperty name="color" value="#E71224"/>
    </inkml:brush>
  </inkml:definitions>
  <inkml:trace contextRef="#ctx0" brushRef="#br0">350 53 7451,'0'-12'-76,"0"0"1,0 7 158,0-7 1,-8 8-22,-4-2-4,5 4-9,-9 2 0,6 0 1,-7 0-1,-1 0 0,1 0-11,-1 0 1,1 0 0,-2 2 0,-3 4-25,-1 6 1,0-3 0,5 3 41,1 2-4,-1 1-17,1 3 0,-1-1-8,1 0 1,7 1-43,4-1 28,4-7 1,2 6-1,0-5 1,0 5 0,0 1-2,0 1 0,8-7 1,4-1-19,3-2 1,3 0 0,-1-5-1,1 3-6,-1-2 1,8-2-134,5-2 142,-5-8 4,0-1 2,-8-1-8,-7-6 1,6 13-7,-5-9-3,-3 0 7,8-5 0,-9-1 79,5 1-79,-4 7 1,-2-5 0,-1 3 0,-1-4 0,0-1-51,2 0 56,-4 7 1,6-6-6,-8 5 194,0 3-50,0 0 0,0 10-80,0 4 0,0-2 0,0 7-31,0 3 1,0 2-1,0 1-219,0 0 218,0 1-296,0-8 0,7 5 0,5-3-26,4 3 0,1 1 0,1-4 0,-1-7 296,1-3 0,-1-2 0,0 0 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44.925"/>
    </inkml:context>
    <inkml:brush xml:id="br0">
      <inkml:brushProperty name="width" value="0.08571" units="cm"/>
      <inkml:brushProperty name="height" value="0.08571" units="cm"/>
      <inkml:brushProperty name="color" value="#E71224"/>
    </inkml:brush>
  </inkml:definitions>
  <inkml:trace contextRef="#ctx0" brushRef="#br0">1 53 7908,'0'-10'-976,"0"2"1055,0 8-1,0-8 211,0 6 32,0-5-187,0 7 415,0 0-552,0 7 1,2 1-1,2 6 1,3-3 55,3 3-157,-6-6 91,4 7 1,-3-5 0,3 7 27,2 1 22,-6-1-26,4-7 31,-1 6-205,-5-14 0,6 5 150,-8 1-174,0-6 173,0 6-13,0-8 0,0 2-69,0 3 142,0-3-56,0 6 0,0-10 0,0-4-13,0-5 59,0 3-51,0-7 14,0 5 0,0-2-4,0 1-4,8-1 15,-6 2 1,7-5 0,-3 3-10,-4 4 126,14-7-122,-14 13 0,5-14 0,1 14 69,2-5 0,2 1-57,-1 0-3,-7 0 1,12 6 1,-7-6 23,9 0 26,-1 1-40,-7 5 15,5 0-14,-5 0-72,8 0 74,-9 0-3,7 0-77,-14 0 59,13 7 1,-11-3 0,6 8 0,-2 1 0,-4 3-23,-3 1 1,-1 1-1,0-1-30,0 1 1,0-1-29,0 1 0,0-1 57,-7 1-9,5-9 6,-6 7 7,8-14 22,-8 6-17,6-8 15,-5 0 1,5 0-23,-4 0-1,4-8 1,-6 4 0,8-8-44,0-1 5,0-3 1,0-1 0,2-1 74,4 1-45,-4-1 11,6 1 0,-7 1 85,5 5-89,-4-5 1,14 14 37,-14-13 1,11 11 0,-5-6-44,2 2 25,-6-5-10,11 11 28,-5-6 21,0 8 113,5 0 0,-5 0 107,7 0-242,1 0 28,-1 0-20,-7 0 1,3 8 0,-5 2 0,0 1 0,0 1 38,-4 1-22,-2 3-141,5 1 0,-5 1 1,4-1-1,-4 1-282,-2-1 0,0 1 0,0-1-287,0 1 668,0-9 0,0 7 0,0-6 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45.229"/>
    </inkml:context>
    <inkml:brush xml:id="br0">
      <inkml:brushProperty name="width" value="0.08571" units="cm"/>
      <inkml:brushProperty name="height" value="0.08571" units="cm"/>
      <inkml:brushProperty name="color" value="#E71224"/>
    </inkml:brush>
  </inkml:definitions>
  <inkml:trace contextRef="#ctx0" brushRef="#br0">0 18 7908,'0'-10'47,"0"3"1,0 20 70,0 5-5,0 3-23,0-4-1,0 1-216,0-1 145,0 9 1,2-5 0,2 6 0,2-2-16,-2-3 0,-2 3 1,-2-2-1,0 0-92,0 3 1,0-7 0,0 4 0,0-3-111,0-3 0,0 1 0,0-1-384,0 1 583,0-1 0,0 1 0,0-1 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45.603"/>
    </inkml:context>
    <inkml:brush xml:id="br0">
      <inkml:brushProperty name="width" value="0.08571" units="cm"/>
      <inkml:brushProperty name="height" value="0.08571" units="cm"/>
      <inkml:brushProperty name="color" value="#E71224"/>
    </inkml:brush>
  </inkml:definitions>
  <inkml:trace contextRef="#ctx0" brushRef="#br0">1 140 7908,'11'-18'-24,"1"1"1,2-1 0,1 3 0,3 1 67,-1 3 1,1 5 0,1-4 24,4 2 1,-3-3-8,3 5 1,-2 0-1,1 6 1,1 0-1,-2 0 86,-1 0 0,-1 0 0,1 2 0,-1 2-250,-4 2 1,-1 5-1,2-3-93,-5 2 0,3 2-1,-8 5 0,-1 0 0,-5 1 127,0-1 1,0 1 0,-2-3 44,-3-3 0,-5 2 0,-8-7-4,1 3 0,-6 0 0,-1 1 1,3-3 61,2 0 1,1-6-1,1 4 1,-1-2-107,1 1 0,-1-3 0,1 4 1,-1-4-328,1-2 1,0 0 398,-1 0 0,1 0 0,-1 0 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46.017"/>
    </inkml:context>
    <inkml:brush xml:id="br0">
      <inkml:brushProperty name="width" value="0.08571" units="cm"/>
      <inkml:brushProperty name="height" value="0.08571" units="cm"/>
      <inkml:brushProperty name="color" value="#E71224"/>
    </inkml:brush>
  </inkml:definitions>
  <inkml:trace contextRef="#ctx0" brushRef="#br0">1 18 7820,'0'-10'38,"0"3"1,0 8 67,0 5 0,0 4 0,2 7 0,1 1-16,3-1 1,0 3 0,-4 1 0,2 2-37,2-1 0,0 5 0,-5 0 0,3 2-14,2 0 1,0-5 0,-4 5-1,2 0-13,2-2 0,-1 4 0,-3-8 1,2 1-32,2 1 0,0-6 0,-4 5 0,2-5-107,2-2 0,-1 1 0,-5-1-498,0 1 1,0-7-755,0 1 1363,0 0 0,0-3 0,0-1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4:49.898"/>
    </inkml:context>
    <inkml:brush xml:id="br0">
      <inkml:brushProperty name="width" value="0.08571" units="cm"/>
      <inkml:brushProperty name="height" value="0.08571" units="cm"/>
    </inkml:brush>
  </inkml:definitions>
  <inkml:trace contextRef="#ctx0" brushRef="#br0">81 32 7804,'-9'8'-418,"-5"-7"0,10 6 950,-6-7-136,6 0-304,-3 0 1,7-1-187,0-5 70,0 5 1,0-8-1,2 5 19,3-1 0,4-1 0,5 5-76,-3-5 1,3 5 0,-3-5 1,3 4-71,2 2 0,0 2-57,0 4 0,-7-3 80,-4 8 0,-1-6 73,1 6 1,-3-1 49,3 7 1,-3-7 0,-4 1 14,-3 1 0,3-3 0,-5 0 1,2 0-17,0 0 0,-6-4 1,4 4-1,-2-2 7,-4-3 1,4 3 0,0 0 0,1 0 12,-1 0 0,3 1 0,-4-5-13,-3 3 0,4 4 0,0-3 18,2 2 3,-5-5 1,8 3 0,-5-5 31,2 3-46,2-3 1,5 5 0,2-7 40,3 0 1,4 0-15,7 0 0,0 0 20,0 0 0,0 0 1,0-2-1,0-1 22,0-3 0,-5 1 0,-1 5 1,3 0-1,1 0 1,2-2 0,0-1-91,0-3 1,0 1 0,0 5 0,-1-2-83,-5-3 1,5 3-18,-5-3 1,5 3-627,1 2 72,-8 0 665,7 0 0,-13 7 0,5 2 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46.642"/>
    </inkml:context>
    <inkml:brush xml:id="br0">
      <inkml:brushProperty name="width" value="0.08571" units="cm"/>
      <inkml:brushProperty name="height" value="0.08571" units="cm"/>
      <inkml:brushProperty name="color" value="#E71224"/>
    </inkml:brush>
  </inkml:definitions>
  <inkml:trace contextRef="#ctx0" brushRef="#br0">52 123 7281,'18'0'0,"-1"0"-245,1 0 330,-8 0 0,3-2 0,-5-2-23,2-2 0,-5 0-60,7 6 0,-6-6 0,4-1-28,-3-3 0,-1 4 1,-4-4 18,4 3 0,-4-1-14,4 2 0,-6-4 32,-6-7 0,2 7-31,-8 4 0,6 4 1,-5 2 14,-3 0 0,-1 0 0,-3 0 35,1 0 0,5 0 1,1 2-4,-3 4 0,4-2 1,1 8-9,1 1 1,-4-3 0,6 2-7,2 1 0,-3 3 0,1 1 0,2 1 8,2-1 1,2 0-1,0 1 45,0-1 0,0-5 1,0 0-20,0 1 0,0 3 0,2-1 16,4-3 1,-2-2 0,7-6 25,3 1 0,-4 3 1,1-4 4,3 2 1,-4 0-1,-1-4-21,-1 3 1,6-3-18,-3 4 0,-1-4 18,2-2 0,-7 0-828,7 0 96,-8 0 0,4-2-385,-8-4 1043,0 4 0,0-13 0,0 5 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46.911"/>
    </inkml:context>
    <inkml:brush xml:id="br0">
      <inkml:brushProperty name="width" value="0.08571" units="cm"/>
      <inkml:brushProperty name="height" value="0.08571" units="cm"/>
      <inkml:brushProperty name="color" value="#E71224"/>
    </inkml:brush>
  </inkml:definitions>
  <inkml:trace contextRef="#ctx0" brushRef="#br0">0 1 6350,'0'17'0</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47.080"/>
    </inkml:context>
    <inkml:brush xml:id="br0">
      <inkml:brushProperty name="width" value="0.08571" units="cm"/>
      <inkml:brushProperty name="height" value="0.08571" units="cm"/>
      <inkml:brushProperty name="color" value="#E71224"/>
    </inkml:brush>
  </inkml:definitions>
  <inkml:trace contextRef="#ctx0" brushRef="#br0">1 18 6322,'10'-8'0,"-3"-1"0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47.220"/>
    </inkml:context>
    <inkml:brush xml:id="br0">
      <inkml:brushProperty name="width" value="0.08571" units="cm"/>
      <inkml:brushProperty name="height" value="0.08571" units="cm"/>
      <inkml:brushProperty name="color" value="#E71224"/>
    </inkml:brush>
  </inkml:definitions>
  <inkml:trace contextRef="#ctx0" brushRef="#br0">1 1 7053,'17'0'11,"1"0"1,-1 0 0,1 0 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48.596"/>
    </inkml:context>
    <inkml:brush xml:id="br0">
      <inkml:brushProperty name="width" value="0.08571" units="cm"/>
      <inkml:brushProperty name="height" value="0.08571" units="cm"/>
      <inkml:brushProperty name="color" value="#E71224"/>
    </inkml:brush>
  </inkml:definitions>
  <inkml:trace contextRef="#ctx0" brushRef="#br0">1 141 6543,'10'0'341,"-3"0"-259,-7 0 0,2 0-53,4 0 0,-2 0-38,8 0 1,-1 0 0,7 0-1,-1 0 22,1 0 0,-1 0 1,1 0-1,1 0 10,4 0 1,-3 0 0,5 0 0,-2 0 9,0 0 0,7 0 1,-5 0-1,2 0-13,4 0 0,-4 0 1,2 0-1,0 0-22,-1 0 0,3 0 0,-8 0 0,0 0 6,2 0 0,1 0 0,5 0 0,-2 0-9,2 0 0,-4 0 0,2 0 1,2-2-3,2-4 0,2 4 0,0-4 0,0 4 5,0 2 1,6 0 0,-1 0 0,-1 0 0,-2 0 1,-4 0 0,-2 0 0,-2 0 2,2 0 1,-4 0-1,2 0 1,1-2 12,-3-4 1,4 4 0,-6-3-1,2 3 3,4 2 1,-4-2 0,1-2-1,-1-2-9,0 2 0,-6 2 0,4 0 1,-1-2-10,-1-1 1,6-1-1,-4 6 1,1-2 0,-1-4 1,4 4 0,-4-4-1,0 4-7,1 2 1,3 0 0,-4-2 0,0-1 34,0-3 1,5 0-1,-5 6 1,0 0-3,0 0 0,4 0 0,-5 0 0,-3 0-13,-2 0 1,1-6 0,1 0 0,2 2 7,-1 2 0,-3 2 1,1-2-1,1-1-2,2-3 1,0 0 0,-5 6 0,1 0-20,5 0 1,-5 0-1,4 0 1,-3 0-5,-3 0 0,6 0 0,1 0 0,-3 0 0,-2 0 1,5 0-1,-1 0 1,0 0-2,3 0 1,-7 0-1,6 0 1,-2 0 8,1 0 1,5 0 0,-6 0 0,0 0 32,3 0 1,-1 0 0,6 0-1,-4 0 8,-2 0 0,4 0 0,-5 0 0,-1 0-10,2 0 1,-5 0 0,3 0-1,-2 0-12,3 0 1,-5 0-1,4 0 1,-3 0 16,-3 0 0,1 0 0,-1 0 17,1 0 0,1 0 1,4 0-4,6 0 0,-3 0 0,-3 0 1,-4 0-1,-1 0 1,5 0 0,0 0-1,-1 0-10,-3 0 0,-2 0-673,1 0-628,-1 0 1256,-7 0 0,-10 8 0,-10 1 0</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49.683"/>
    </inkml:context>
    <inkml:brush xml:id="br0">
      <inkml:brushProperty name="width" value="0.08571" units="cm"/>
      <inkml:brushProperty name="height" value="0.08571" units="cm"/>
      <inkml:brushProperty name="color" value="#E71224"/>
    </inkml:brush>
  </inkml:definitions>
  <inkml:trace contextRef="#ctx0" brushRef="#br0">402 70 7613,'2'-9'-917,"4"3"997,-4 4 0,8-4 45,-4 0 1,-4-1-13,3 1-122,-3 4 1,-2-8 41,0 4-194,0 4 177,-7-5 0,3 7 1,-8 0-1,-2 0-24,-1 0 1,-3 0 0,1 0 0,0 0 39,-1 0 1,1 2-1,-1 1 1,-1 5-12,-5 2 0,5-4 0,-4 3 1,3 1-3,3 0 0,-6 1 0,-1 5 0,3-2 2,2-3 1,3 1 0,2 5-8,3 1 1,7-1-1,-4 1 1,2-1 33,1 1 0,-1-7 1,6 1-1,2 2 1,2 1 70,1 3 0,9-7 0,-4 1 0,1-1-7,1-1 1,0 4 0,5-8-1,0-1-26,1 3 1,5-6 0,1 4 98,-3-4-248,6-2 135,-8 0 23,14 0-318,-13 0 158,5 0-15,-7 0 120,7 0-573,-6 0 255,6 0 139,-7 0-583,-1 0 339,1 0 122,-1 0 0,1-8 261,-1 6 0,1-13 0,-1 5 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50.151"/>
    </inkml:context>
    <inkml:brush xml:id="br0">
      <inkml:brushProperty name="width" value="0.08571" units="cm"/>
      <inkml:brushProperty name="height" value="0.08571" units="cm"/>
      <inkml:brushProperty name="color" value="#E71224"/>
    </inkml:brush>
  </inkml:definitions>
  <inkml:trace contextRef="#ctx0" brushRef="#br0">192 18 6592,'10'0'-32,"-4"0"1,-12 0 0,-6 0 323,-3 0 0,-3 0 1,1 0-278,0 0 1,1 2-1,2 2 1,5 3 63,1 3 1,-4-4 0,5 4-37,-3-3 1,6 7 43,-2-2-35,-4-5 0,8 9-17,-3-4 1,1-3 0,0 3-1,-2 2-67,2 1 0,2-3 0,4-1 61,4 3 1,4 0-1,7-3 1,1-3 90,-1 0-128,8-6 40,-5 5-4,13-7 10,-14 0-8,14 0 1,-6 0-3,0 0 1,5-5-234,-9-1 235,0-8-14,2 4-97,-5 1 92,5-7 4,-8 7-16,-7-9-41,6 1 38,-14-9-6,5 15 1,-7-18-8,0 11 7,0-3 0,-2 5 0,-3 3 0,-9 3 1,-5 2-1,-5 4-185,3 2 1,-6 2 0,0 0-1,-2 0-255,-1 0 360,9 0-225,-4 0 136,7 8 0,1-4 179,-1 8 0,9-8 0,-7 11 0,14-5 0,-5 7 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50.704"/>
    </inkml:context>
    <inkml:brush xml:id="br0">
      <inkml:brushProperty name="width" value="0.08571" units="cm"/>
      <inkml:brushProperty name="height" value="0.08571" units="cm"/>
      <inkml:brushProperty name="color" value="#E71224"/>
    </inkml:brush>
  </inkml:definitions>
  <inkml:trace contextRef="#ctx0" brushRef="#br0">0 36 7803,'6'12'152,"0"-1"-51,0 1 25,-6-2-290,7 5 277,-5-5-23,6-1 0,0 7-205,-6-6 71,6-1 1,-8 7-93,0-4 166,0-5 0,5 9 16,1-5-222,0-3-92,-6 0 244,0 0-50,0-6 95,0 5-47,0-7-101,0 0 0,0-7 78,0-5 47,0-3 1,0 3-1,0 0 34,0-1-54,0-3 0,0-1 78,0-1 0,6 1-83,0-1 8,7 9 85,-11-7-76,14 14 0,-14-13 16,13 13 0,-5-14 1,7 14 13,1-4 3,-1-3-19,1 7 0,-1-6 139,1 8-7,-1 0-124,1 0 0,-7 0 257,1 0-238,0 0 15,5 8 55,1 1-43,-1 9-56,-7-8 0,3 5 14,-7-3 35,8-4-6,-12 7-155,5-5 1,-7 7 0,0 1-53,0-1 0,0 1 0,0-1-172,0 1 1,0-7-1,0 1 334,0 1 0,0-5 0,0 0 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51.297"/>
    </inkml:context>
    <inkml:brush xml:id="br0">
      <inkml:brushProperty name="width" value="0.08571" units="cm"/>
      <inkml:brushProperty name="height" value="0.08571" units="cm"/>
      <inkml:brushProperty name="color" value="#E71224"/>
    </inkml:brush>
  </inkml:definitions>
  <inkml:trace contextRef="#ctx0" brushRef="#br0">298 53 7032,'-6'-12'0,"-2"3"-735,-2 1 836,7 2 1,-7 6-1,4 0 132,-6 0 0,3-6 0,-3 0-187,-2 2 0,-1 3 0,-3 1-28,1 0 1,0 5 0,-1 1 21,1-2-65,-1-2 62,1 6 7,-1-6-29,8 13-70,-5-13 71,13 14 13,-13-14-125,13 13 123,-6-13 1,8 14-6,0-5 0,2-1 1,4 0-17,5-3 1,5-1 0,1-6 0,1 0 29,-1 0 0,1 0 0,-1 0 66,1 0-34,-1 0 0,0 0 1,1 0 0,-1 0 0,1 0 0,-1 2-20,1 4 1,-7-4 0,1 4-53,2-4 1,1 5-67,3 5 1,-9-2-1,-1 0-130,0-3 0,-6 7 116,4-2 0,-6 3 6,-6 3 1,-4-3 0,-5-1 123,3-3 0,-4-7 0,5 2 12,-5-4 0,5-2 0,-1 0 0,-2 2-18,-1 4 1,3-4-1,1 3 1,-3-3-12,-2-2 1,-1 0 0,0-2-16,-1-3 1,6 3-1,1-4-193,-3 4 1,4-4-216,-1 0 1,7-1 146,-2 1 246,4 4 0,10-14 0,2 7 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51.604"/>
    </inkml:context>
    <inkml:brush xml:id="br0">
      <inkml:brushProperty name="width" value="0.08571" units="cm"/>
      <inkml:brushProperty name="height" value="0.08571" units="cm"/>
      <inkml:brushProperty name="color" value="#E71224"/>
    </inkml:brush>
  </inkml:definitions>
  <inkml:trace contextRef="#ctx0" brushRef="#br0">1 0 7471,'9'0'395,"1"6"1,-6 2-346,2 2 0,0-5 1,-4 5-1,1 0-73,3-1 0,0-3 0,-4 6 31,4 2 1,-4 1-134,4 3 0,-4-1 125,-2 0 0,7-7 0,3-2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4:50.186"/>
    </inkml:context>
    <inkml:brush xml:id="br0">
      <inkml:brushProperty name="width" value="0.08571" units="cm"/>
      <inkml:brushProperty name="height" value="0.08571" units="cm"/>
    </inkml:brush>
  </inkml:definitions>
  <inkml:trace contextRef="#ctx0" brushRef="#br0">1 17 7687,'0'-9'6,"7"1"0,-5 10 1,3 4-63,-3 4 1,-2-1 0,0 2 0,2 1 71,3 3 1,-3-5 0,3 1-385,-3 1 0,-2 3 0,0 1 191,0 0 1,0-5 176,0-1 0,0-6 0,0 3 0</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51.792"/>
    </inkml:context>
    <inkml:brush xml:id="br0">
      <inkml:brushProperty name="width" value="0.08571" units="cm"/>
      <inkml:brushProperty name="height" value="0.08571" units="cm"/>
      <inkml:brushProperty name="color" value="#E71224"/>
    </inkml:brush>
  </inkml:definitions>
  <inkml:trace contextRef="#ctx0" brushRef="#br0">18 8 7665,'0'-7'-342,"0"7"0,-8 7 0,-1 11 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52.451"/>
    </inkml:context>
    <inkml:brush xml:id="br0">
      <inkml:brushProperty name="width" value="0.08571" units="cm"/>
      <inkml:brushProperty name="height" value="0.08571" units="cm"/>
      <inkml:brushProperty name="color" value="#E71224"/>
    </inkml:brush>
  </inkml:definitions>
  <inkml:trace contextRef="#ctx0" brushRef="#br0">451 105 7699,'6'-12'0,"-1"1"-117,-1-3 1,-4 0 0,-4 1 0,-3 3 254,-3 2 0,-2 1-72,-5 1 0,-3 4 1,-3-4-1,-6 4 1,-2 2 32,2 0 0,-10 0 0,6 2 1,0 2-27,2 2 1,8 7-1,-4-1 1,1 3-3,5 3 1,4-6 0,5-1 0,4 3-222,0 1 0,6 3 0,-1-1 138,6 1 1,7-3-1,8-1 1,-1-5-3,1-1 1,5 0 0,2-4 0,2 2-75,4-2 0,2-2 0,2-2 1,-2 0-121,-4 0 1,4 0 0,-6-2 0,3-2-137,-1-2 1,-12-8 0,3 3 343,-5-5 0,12-9 0,-7-2 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52.787"/>
    </inkml:context>
    <inkml:brush xml:id="br0">
      <inkml:brushProperty name="width" value="0.08571" units="cm"/>
      <inkml:brushProperty name="height" value="0.08571" units="cm"/>
      <inkml:brushProperty name="color" value="#E71224"/>
    </inkml:brush>
  </inkml:definitions>
  <inkml:trace contextRef="#ctx0" brushRef="#br0">1 68 7884,'0'-17'-172,"0"-1"1,2 7 717,3-1-390,-3 8 0,6-2-294,-8 12 1,0 6 0,0 9 203,0 2 1,0 1 0,2-5 0,2 2 26,2 3 1,0 7 0,-6-2 0,1 4-15,5 2 1,-4 0 0,6 0 0,-2-2-48,0-4 0,-1 7 0,-3-4 0,2-1-125,2 2 0,0-2 0,-4 0 0,2-4-157,2-2 0,-1-2 0,-3-5-51,4-1 1,-4 1 0,4-1-1,-2-1 301,2-5 0,-4 5 0,5-6 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53.250"/>
    </inkml:context>
    <inkml:brush xml:id="br0">
      <inkml:brushProperty name="width" value="0.08571" units="cm"/>
      <inkml:brushProperty name="height" value="0.08571" units="cm"/>
      <inkml:brushProperty name="color" value="#E71224"/>
    </inkml:brush>
  </inkml:definitions>
  <inkml:trace contextRef="#ctx0" brushRef="#br0">1 70 7576,'17'10'-400,"-7"-1"1,-2-5 698,-1 2 0,-3 0-305,8-6 1,0 6-39,5 0 0,1-3 78,-1-8 0,-2 1 1,-1-8-39,-2-2 0,-8 5 0,1-3 24,-3-1 1,-2-3-1,-2 0-18,-3 5 0,1 3 1,-8 8 63,-2 0 1,-1 0 55,-2 0 1,-1 2-37,1 4 1,1 4 0,4 7 10,7 0 1,-3-5 0,2 0 0,2 1 8,2 3 0,2 1 0,0 1-69,0-1 1,0 1-1,2-1 10,4 1 0,-2-9 1,7-1-1,3-2-416,2 0 0,3 0-20,4-6 0,2 0 0,5 0 41,-7 0 348,-4-8 0,7-2 0,1-7 0</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53.657"/>
    </inkml:context>
    <inkml:brush xml:id="br0">
      <inkml:brushProperty name="width" value="0.08571" units="cm"/>
      <inkml:brushProperty name="height" value="0.08571" units="cm"/>
      <inkml:brushProperty name="color" value="#E71224"/>
    </inkml:brush>
  </inkml:definitions>
  <inkml:trace contextRef="#ctx0" brushRef="#br0">1 123 6973,'7'-10'-343,"3"-3"672,7 7 1,1 0-1,-1 6-175,1 0 1,-6 0-1,-1 0-162,3 0 1,1 2 0,3 2 0,-3 4 53,-3 1 1,1-3 0,-5 6-55,2 1 0,-6 3 0,2 1-110,-4 1 0,-2-7 1,0 1-9,0 2 0,0 1 18,0 3 1,0-7 40,0 1-8,-8-8 66,-2 4 0,0-16 0,5-4 161,3-3 0,2 3 1,0 0-1,0-1-78,0-3 0,5-1 0,3-1 0,0 1-15,0-1 1,5 1-1,-3-1 1,2 1 35,-1 0 1,-5 1 0,4 2 0,0 5-29,-1 1 1,-3 0-80,6 2 12,-1 4 0,7-5 0,-1 7 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54.373"/>
    </inkml:context>
    <inkml:brush xml:id="br0">
      <inkml:brushProperty name="width" value="0.08571" units="cm"/>
      <inkml:brushProperty name="height" value="0.08571" units="cm"/>
      <inkml:brushProperty name="color" value="#E71224"/>
    </inkml:brush>
  </inkml:definitions>
  <inkml:trace contextRef="#ctx0" brushRef="#br0">18 1 7754,'0'17'80,"-2"-1"1,-1-3-26,-3-1 0,0-1 1,6 9-1,0 1-21,0 2 1,0 1 0,0-7 0,0 1-61,0-1 1,0 2-1,0 3 1,0 1 38,0-2 0,6-1 0,0-3-165,-3 1 1,1-3 0,0-1-166,2-2 1,2-3 0,-4 5 316,1-3 0,9-7 0,-4 4 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54.971"/>
    </inkml:context>
    <inkml:brush xml:id="br0">
      <inkml:brushProperty name="width" value="0.08571" units="cm"/>
      <inkml:brushProperty name="height" value="0.08571" units="cm"/>
      <inkml:brushProperty name="color" value="#E71224"/>
    </inkml:brush>
  </inkml:definitions>
  <inkml:trace contextRef="#ctx0" brushRef="#br0">0 18 7825,'0'-9'-52,"0"1"0,0 10 0,0 4 0,0 5 145,0 5 0,0 1 0,0 1 0,0 1-77,0 5 0,0-5 0,0 4 0,2-1-27,4 1 0,-4-4 1,4 6-1,-4-1-26,-2-1 0,5 0 0,1-5 0,-2-1 34,-2 1 0,-2-1 0,2-1 0,2-3-56,2-1 0,0-6-156,-6 5 264,0-7-49,0 4 1,0-10 0,0-4-1,0-5-38,0-5 0,0-1 0,0-1-29,0 1 1,0-1-1,1 1 1,3-1 46,2 1 0,8-1 0,-5 1 0,3 1 85,0 5 1,-3-5-1,5 7 1,-2-1-31,1 4 1,3 2 0,1 0 0,1-2 79,-1 3 0,1 1 0,-1 2 0,1 0 3,-1 0 1,1 0 0,-1 0-97,0 0 1,1 0 0,-1 2 0,1 1-11,-1 3 0,-1 8 0,-3-3 0,-3 5 4,-2 1 1,0-5-1,-4 0 1,1 1-122,-1 3 0,-2 1 1,-2 1-69,0-1 0,-6 1 0,-1-3 0,-1-1-126,0-3 0,-4-5 0,5 4-229,-3-2 528,6 5 0,-4-11 0,8 6 0</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55.454"/>
    </inkml:context>
    <inkml:brush xml:id="br0">
      <inkml:brushProperty name="width" value="0.08571" units="cm"/>
      <inkml:brushProperty name="height" value="0.08571" units="cm"/>
      <inkml:brushProperty name="color" value="#E71224"/>
    </inkml:brush>
  </inkml:definitions>
  <inkml:trace contextRef="#ctx0" brushRef="#br0">18 88 7622,'12'0'-73,"0"0"0,-1 0-14,7 0 1,-1 0 0,1 0 105,-1 0 0,-5 0 0,-1 0 35,3 0 1,-4-2-4,1-4 1,-7-4-36,2-7 1,-4 5-37,-2 1 1,-6 5 0,-2-4 0,-1 2-45,-5 4 1,4 3-1,-1 1 41,-3 0 1,-1 0 0,-3 0 0,3 1 35,3 5 1,-2-2-1,7 6 1,-1 0 77,0-1 0,-4 3 1,7 5-53,1 1 1,2-6 0,2-1 96,0 3 1,2 1 0,4 1-61,5-5 0,-1 3 0,0-6 0,-1 0 104,1-1 1,2 1-1,5-4-143,1 2 0,-1 0 1,1-6-1,-1 0-60,0 0 1,1 0 0,-1 0 0,1 0-175,-1 0 1,-5 0-280,0 0 1,-3-2-182,3-4 1,-4 2 656,-8-8 0,-8 1 0,-2-7 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55.787"/>
    </inkml:context>
    <inkml:brush xml:id="br0">
      <inkml:brushProperty name="width" value="0.08571" units="cm"/>
      <inkml:brushProperty name="height" value="0.08571" units="cm"/>
      <inkml:brushProperty name="color" value="#E71224"/>
    </inkml:brush>
  </inkml:definitions>
  <inkml:trace contextRef="#ctx0" brushRef="#br0">1 35 7762,'17'0'-214,"1"0"1,-1 0 308,0 0 0,1 0 1,-1 0 70,1 0 0,-1 0 0,1 0 0,1 0 12,4 0 1,-3-6 0,5 0-1,-2 3-36,1 1 1,-1 2 0,-6-2 0,1-2-93,-1-2 1,1 0 0,-1 6-376,1 0 0,-7 0-1086,1 0 1411,-8 0 0,4 0 0,-8 0 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56.603"/>
    </inkml:context>
    <inkml:brush xml:id="br0">
      <inkml:brushProperty name="width" value="0.08571" units="cm"/>
      <inkml:brushProperty name="height" value="0.08571" units="cm"/>
      <inkml:brushProperty name="color" value="#E71224"/>
    </inkml:brush>
  </inkml:definitions>
  <inkml:trace contextRef="#ctx0" brushRef="#br0">577 158 7686,'-10'-17'-1066,"-5"-1"1159,3 1 1,-2-1 0,1 3 0,1 1-59,-1 3 0,3 7 0,-2-4 0,-1 2 27,-3 0 0,-1-1 1,-1 3-1,1-2-81,-1 2 1,1 2-1,-1 2 1,1 0 52,-1 0 0,1 0 0,-1 2 0,1 2 66,0 2 1,-3 7-1,-1-1 0,-1 3-26,7 3 0,-3 1 1,7 3-1,-3 3-45,3 2 1,1 2 0,6 6 0,-2 0-77,2 0 1,2 2-1,2 2 1,0 1 30,0-1 0,0 0 0,0 0 1,2 1 23,4-1 1,-4-2-1,4-4 1,-2-2 5,2-2 0,-4-2 0,3 5 0,-3-5 42,-2-2 0,6 4 0,0-6 0,-2-1-36,-2-3 0,-2-1 0,0-1 0,0 2-33,0 5 0,0-11 0,0 5 1,0-3-62,0 1 1,0 1 0,0 1-31,0-1 1,-2-5-285,-4-1 0,2-7 156,-8 2 0,7-4 0,-7-2-34,-2 0 1,-1-2 265,-3-4 0,1-3 0,-1-9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4:50.751"/>
    </inkml:context>
    <inkml:brush xml:id="br0">
      <inkml:brushProperty name="width" value="0.08571" units="cm"/>
      <inkml:brushProperty name="height" value="0.08571" units="cm"/>
    </inkml:brush>
  </inkml:definitions>
  <inkml:trace contextRef="#ctx0" brushRef="#br0">0 96 7151,'7'9'-463,"0"0"0,6-5 625,-3 1 0,1 2-158,5-1 1,0 1 0,0 3 0,0-2 49,0-1 0,0-6 0,0 7 1,0-3-62,0 0 0,1 6 1,-1-6-1,0 1 44,0 1 1,0-5 0,0 5 0,0-2-13,0 0 1,0 6 0,0-4-35,0 2 0,-5-5 0,-3 3 1,1-2 10,0 0 0,-5 3 0,3-5 2,0 3 0,-3-1 158,6-5-4,-6 0 0,5 0 32,-4 0 1,-3-2-101,3-3 0,-3 1 0,-2-7 23,0-1 0,-2 3 0,-1-2 7,-3-1 0,1 3 0,3-2-29,-3-1 1,3-2 0,-3-2-10,3 0 1,2-1 0,0 1 1,0 0 0,0 0-69,0 0 0,0 0-270,0 0-545,0 0-95,0 0 0,-2 7 895,-3 4 0,3 3 0,-5 2 0</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56.859"/>
    </inkml:context>
    <inkml:brush xml:id="br0">
      <inkml:brushProperty name="width" value="0.08571" units="cm"/>
      <inkml:brushProperty name="height" value="0.08571" units="cm"/>
      <inkml:brushProperty name="color" value="#E71224"/>
    </inkml:brush>
  </inkml:definitions>
  <inkml:trace contextRef="#ctx0" brushRef="#br0">1 18 7318,'11'0'-176,"1"0"1,2 0 357,1 0 0,3 0 0,-1 0 0,1 0-170,-1 0 1,0 0 0,3 0-67,3 0 0,-3 0 0,3 0 0,-4 0-70,-1 0 0,-1 0 0,1 0-1024,-1 0 1148,1 0 0,-1-7 0,1-3 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57.313"/>
    </inkml:context>
    <inkml:brush xml:id="br0">
      <inkml:brushProperty name="width" value="0.08571" units="cm"/>
      <inkml:brushProperty name="height" value="0.08571" units="cm"/>
      <inkml:brushProperty name="color" value="#E71224"/>
    </inkml:brush>
  </inkml:definitions>
  <inkml:trace contextRef="#ctx0" brushRef="#br0">228 0 7540,'-12'0'-412,"1"0"1,-1 0 511,-5 0 0,-1 6 0,1 0 0,-1-1-56,1 3 0,5-6 0,0 6 0,-1-2-16,-3 0 1,5 5 0,-1-3-2,-2 2 1,7 1 0,1 7 34,4-1 0,2 1 0,0-1-32,0 1 0,2-3 0,2-1 0,4-3-9,1 3 1,-3-4-1,6-1 1,1-1-33,3-4 1,1-2-1,1-2 1,-1 0 16,1 0 0,-1 0 1,3 0-1,1-2-19,2-4 1,0 2-1,-5-7 1,-3-3 2,-3-1 0,2-3 1,-7 1-1,1-1-12,0 1 1,-2 5 0,-6 0 0,0-1-31,0-3 1,0-1 0,-2-1-19,-4 1 0,2 7 1,-8 2-14,-1 1 1,-3 5 0,-1-4-17,-1 4 0,1 2 1,0 0-1,-1 2-278,1 4 0,5-2 377,0 7 0,1-7 0,-7 4 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57.780"/>
    </inkml:context>
    <inkml:brush xml:id="br0">
      <inkml:brushProperty name="width" value="0.08571" units="cm"/>
      <inkml:brushProperty name="height" value="0.08571" units="cm"/>
      <inkml:brushProperty name="color" value="#E71224"/>
    </inkml:brush>
  </inkml:definitions>
  <inkml:trace contextRef="#ctx0" brushRef="#br0">0 0 7273,'0'18'227,"0"1"1,0 3-149,0 1 1,0 8 0,0-2 0,0 4-34,0 2 1,0 0-1,0 0 1,0 0 10,0 0 1,0 0 0,0 1 0,0 1-9,0-2 1,2 4-1,2-10 1,2 4-25,-2 2 0,-2-2 0,-2-2 0,0-4-43,0-1 1,6 3-1,0-6 1,-1-2-27,3-1 0,-6-3 1,4 1-1,-2-3 9,2-3 1,-4 3-530,3-3 1,-3-2-597,-2 1 1160,0-7 0,0-4 0,0-10 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58.188"/>
    </inkml:context>
    <inkml:brush xml:id="br0">
      <inkml:brushProperty name="width" value="0.08571" units="cm"/>
      <inkml:brushProperty name="height" value="0.08571" units="cm"/>
      <inkml:brushProperty name="color" value="#E71224"/>
    </inkml:brush>
  </inkml:definitions>
  <inkml:trace contextRef="#ctx0" brushRef="#br0">0 1 7838,'10'0'-96,"-2"2"142,-8 4 0,0-3 0,2 7 1,2 0 70,1 0 1,1 1 0,-6 7-1,0-1-59,0 1 1,0 1 0,0 4 0,0 4 20,0 1 1,0 5-1,0-4 1,0 2-16,0-2 0,0 4 0,0-4 0,0 2-38,0-2 0,0 8 1,0-6-1,0-2-90,0-2 0,0 4 1,0-4-1,0 1-95,0-5 1,0 2-1,0-2 1,0-1-168,0-3 0,0-1 0,2-1 2,4 1 1,-4-7 0,6-1 323,0-2 0,-7 5 0,7-3 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58.576"/>
    </inkml:context>
    <inkml:brush xml:id="br0">
      <inkml:brushProperty name="width" value="0.08571" units="cm"/>
      <inkml:brushProperty name="height" value="0.08571" units="cm"/>
      <inkml:brushProperty name="color" value="#E71224"/>
    </inkml:brush>
  </inkml:definitions>
  <inkml:trace contextRef="#ctx0" brushRef="#br0">70 52 6781,'-10'8'223,"-3"-4"0,5 8 1,0 1-143,1 3 0,-5 1 0,6 1-5,2-1 1,2 1 0,2-1-72,0 1 0,0-1 1,2-1 9,4-5 1,-2 3-1,8-6-27,1 1 1,3-5 0,1 2 0,1-4 1,-1-2 0,0 0 0,1-2-11,-1-4 1,1 2 0,-1-7 128,1-3 0,-3-1 1,-1-3-1,-4 1-67,-3-1 0,-1-5 1,-6 0-1,0 1-19,0 3 0,0 1 0,-2 1 0,-4 1-88,-5 5 0,-5-3 0,-1 6 1,-1 1-156,1-1 0,-1 2 0,1 6 0,-1 0-28,1 0 0,0 2 1,-1 2-1,3 4-364,3 1 613,-4-5 0,14 12 0,-5-7 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59.269"/>
    </inkml:context>
    <inkml:brush xml:id="br0">
      <inkml:brushProperty name="width" value="0.08571" units="cm"/>
      <inkml:brushProperty name="height" value="0.08571" units="cm"/>
      <inkml:brushProperty name="color" value="#E71224"/>
    </inkml:brush>
  </inkml:definitions>
  <inkml:trace contextRef="#ctx0" brushRef="#br0">1 105 7576,'0'12'112,"0"-1"0,0 1 1,0 5-46,0 1 0,0-6 0,0-1-23,0 3 0,0 1-28,0 3 1,2-3 0,3-1-25,7-2 0,-2-9 0,1 3 28,3-4 1,2-2-1,1 0 1,0 0-55,1 0 0,-6 0 1,-1-2-1,3-2 1,1-1 0,-3-7 0,0 4 8,1-2 0,1-1 0,-1-5 0,-3 3-20,-2 1 1,-2 6 39,-6-5 17,0-1 1,-2 2 5,-4 4-14,4 4 0,-6 4-5,8 4 0,0 4 6,0 7 1,8 1 0,4-3 20,3-3 0,-3 2 1,-1-9-1,3-1 18,2-2 1,1 4-1,0 0 1,1-2-17,-1-2 0,1-2 1,-1 0-1,1 0 3,-1 0 0,1-2 0,-1-2 14,1-2 0,-1-7 0,-1 1 0,-3-2-18,-1 3 0,-8-5 1,2 4-1,-5-3-37,-1-3 0,0 1 0,0 0 0,0-1-58,0 1 1,0-1 0,0 1 18,0-1 1,-1 7 0,-5 1-68,-6 2 1,-3 2-351,-3 6 0,1 0-42,-1 0 0,8 2 508,5 4 0,-5 4 0,0 7 0</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59.488"/>
    </inkml:context>
    <inkml:brush xml:id="br0">
      <inkml:brushProperty name="width" value="0.08571" units="cm"/>
      <inkml:brushProperty name="height" value="0.08571" units="cm"/>
      <inkml:brushProperty name="color" value="#E71224"/>
    </inkml:brush>
  </inkml:definitions>
  <inkml:trace contextRef="#ctx0" brushRef="#br0">1 0 7819,'9'2'314,"-3"4"0,-4-2 1,-2 8-364,0 1 0,0 3 0,0 1 119,0 1 0,0-7 0,0 1-694,0 1 0,0-3 624,0 2 0,0-1 0,0 7 0</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2:59.656"/>
    </inkml:context>
    <inkml:brush xml:id="br0">
      <inkml:brushProperty name="width" value="0.08571" units="cm"/>
      <inkml:brushProperty name="height" value="0.08571" units="cm"/>
      <inkml:brushProperty name="color" value="#E71224"/>
    </inkml:brush>
  </inkml:definitions>
  <inkml:trace contextRef="#ctx0" brushRef="#br0">18 36 7838,'0'-18'-868,"-2"9"868,-4 3 0,4 4 0,-6 2 0</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00.236"/>
    </inkml:context>
    <inkml:brush xml:id="br0">
      <inkml:brushProperty name="width" value="0.08571" units="cm"/>
      <inkml:brushProperty name="height" value="0.08571" units="cm"/>
      <inkml:brushProperty name="color" value="#E71224"/>
    </inkml:brush>
  </inkml:definitions>
  <inkml:trace contextRef="#ctx0" brushRef="#br0">0 36 7779,'0'11'-138,"2"-1"192,4-2 0,-4 5 0,4-1-98,-4 4 1,-2-5 0,0 1 15,0 1 1,0-3-3,0 2 0,0-6-39,0 5 1,0-5-12,0 6 40,0-8 36,0 3 0,0-9 0,0-3 5,0-7 1,2 2-1,2-1 1,3-3 0,3-2 1,2-1 0,5 0 32,1-1 1,-1 3 0,1 1 62,-1 2 0,1 3 0,-1-3 0,1 4 74,-1 0 0,0 7 0,1-5 34,-1 4 1,1 2-48,-1 0 1,-1 2-1,-3 2-119,-1 1 0,-2 9 1,3-4-1,-3 1-57,-2 1 1,-2 0 0,-6 5-22,0 1 1,0-1-1,0 0-210,0 1 1,0-1-1,-2 1-471,-4-1 0,2-1 719,-8-4 0,8 3 0,-3-5 0</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03.943"/>
    </inkml:context>
    <inkml:brush xml:id="br0">
      <inkml:brushProperty name="width" value="0.08571" units="cm"/>
      <inkml:brushProperty name="height" value="0.08571" units="cm"/>
      <inkml:brushProperty name="color" value="#E71224"/>
    </inkml:brush>
  </inkml:definitions>
  <inkml:trace contextRef="#ctx0" brushRef="#br0">36 53 7562,'-6'-18'534,"0"1"-137,0 7-293,6 2 1,0 8 0,0 2-41,0 4 0,-2 4 0,-2 7 0,-2 3-59,3 3 0,1-4 1,2 7-1,0-1-30,0 4 1,5-2 0,1 2 0,0 0-11,2-2 1,-4 6 0,5-5 0,1 1-136,0 0 1,-6-6 0,4 4 0,-3-1-53,1-5 1,0-2 0,-6-1 0,0-1-15,0 1 0,0-7 0,0 1 0,-2 0 236,-4-3 0,4-1 0,-21-8 0,4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5:03.597"/>
    </inkml:context>
    <inkml:brush xml:id="br0">
      <inkml:brushProperty name="width" value="0.08571" units="cm"/>
      <inkml:brushProperty name="height" value="0.08571" units="cm"/>
    </inkml:brush>
  </inkml:definitions>
  <inkml:trace contextRef="#ctx0" brushRef="#br0">561 64 6109,'-1'-9'-118,"-3"2"155,-1 0 1,-2 5-1,3-5-27,-1 0 0,-8 5 35,2-3 0,4 1 344,2-1-353,-4 3-5,7-5 0,-7 7 3,4 0-9,3 0-22,-5 0 0,5 0 110,-3 0-96,3 0 1,-7 0 59,4 0 0,1 0-25,-6 0 0,-1 0 1,-5 0-3,0 0 1,0 0 0,0 2 0,0 2-23,0 1 1,0 2 0,0-3 0,0 1-1,0-2 1,5 5 0,0-1 0,-1 0-44,-2 0 0,3 5 0,0-1 0,0 3 14,3 2 0,-7-3 1,5 1-1,-5 4-14,-1 0 0,0 1 0,2 1 0,2 1 3,1-1 1,2 5-1,-3 0 1,3 2 7,1-1 0,-2-4 1,4 4-1,3 1 14,1-2 1,2 4 0,0-6-1,0 0-11,0 0 1,5 4 0,3-4 0,0 0 18,5 0 1,1 4 0,2-4 0,0 0 80,0 1 0,0-1 0,0-4 1,0 4-92,0 2 1,-1-5-1,-3 1 1,-1-3-13,1-2 1,1 0 0,-1 0-1,-1-1-4,1-5 1,3 3 0,1-6-1,0 0 12,0 0-305,0-2 135,0-5 4,7 0 124,-5 0-632,12 0 670,-12 0 0,19 8 0,-3 0 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04.580"/>
    </inkml:context>
    <inkml:brush xml:id="br0">
      <inkml:brushProperty name="width" value="0.08571" units="cm"/>
      <inkml:brushProperty name="height" value="0.08571" units="cm"/>
      <inkml:brushProperty name="color" value="#E71224"/>
    </inkml:brush>
  </inkml:definitions>
  <inkml:trace contextRef="#ctx0" brushRef="#br0">1 175 7742,'8'-10'-54,"-6"2"1,7 3-94,-3-1 1,4 0 174,7 6 0,1-6 1,-1 0-1,1 2 1,-1 3 73,1 1 1,1-2-1,2-2 1,3-2-35,-3 2 0,0 2 0,1 2 0,1 0-33,-2 0 0,5-6 1,-3 0-1,0 3-20,2 1 0,-3 2 0,5 0 0,-2-2-15,-4-4 0,5 4 0,-3-4 0,0 4 22,2 2 0,-5-2 0,3-2 0,-3-1 80,-3 1 1,6 2 0,1 2-43,-3 0 0,4 0 1,-2 0 68,-1 0 0,-3 0-171,-1 0 1,-3 2 0,-1 2 0,-5 3 12,-1 3 0,4 2 0,-4 5-111,1 1 1,-5-1-1,4 0 1,-2 1 71,0-1 0,-1 1 0,-5-1 10,0 1 1,0-1 0,0 1 45,0-1 1,-1-1 0,-3-3 0,-4-3-3,-2-2 0,4 3 0,-5-5 47,-3-2 0,-1-2 124,-3-2 1,8-2-1,5-4-62,3-5 1,2-5 0,0-1-1,0-1-41,0 1 1,0-1 0,2 1 0,1-3-57,3-3 0,6 2 0,-4-6 0,1 1-152,5 5 0,2 2 0,1 1 0,0 1-72,1-1 1,-1 7 0,1 1 0,-1 2-405,1 4 0,-1 2 630,1 2 0,-1 0 0,1 0 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05.180"/>
    </inkml:context>
    <inkml:brush xml:id="br0">
      <inkml:brushProperty name="width" value="0.08571" units="cm"/>
      <inkml:brushProperty name="height" value="0.08571" units="cm"/>
      <inkml:brushProperty name="color" value="#E71224"/>
    </inkml:brush>
  </inkml:definitions>
  <inkml:trace contextRef="#ctx0" brushRef="#br0">419 36 7810,'0'-18'-629,"-2"8"653,-4 5 0,3 3 1,-9 2 48,-2 0 1,-1 0-1,-3 0 1,1 0-90,-1 0 0,1 2 0,-1 2 0,1 1 63,0-1 0,-3 6 1,-1 0 48,-3-1-136,1 7 0,4-6 0,-3 7 1,-1 0 23,2 1 0,1-1 1,5 1-1,1-1 28,3 1 0,7-1 0,-2 1 80,4-1 0,4 1-32,4-1 0,3-7 1,11-2-1,1-3-28,3 1 0,1 0 1,-4-6-1,4-2-36,2-4 1,-5 2 0,1-5 0,-3-1-130,-3 0 1,0-1 0,1-7 92,-1 1 0,-1-1 0,-4 1 0,-5-1 8,1 1 0,-6-1 0,4 1 34,-4-1 0,-2 1 0,0 0-4,0-1 1,0 6 52,0 1 1,0 5 200,0-6-127,0 8-9,0-3 1,0 14 0,0 5-19,0 4 0,0 1 0,0 1 1,0-1-9,0 0 0,0-5 1,0 0-1,0 1-25,0 3 0,6-4 0,1-1-143,3 3 1,2-5 0,5 1-178,1-2 1,-1-2 0,1-6 0,-1 0-293,0 0 0,3 0 547,3 0 0,-3-8 0,5-2 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05.381"/>
    </inkml:context>
    <inkml:brush xml:id="br0">
      <inkml:brushProperty name="width" value="0.08571" units="cm"/>
      <inkml:brushProperty name="height" value="0.08571" units="cm"/>
      <inkml:brushProperty name="color" value="#E71224"/>
    </inkml:brush>
  </inkml:definitions>
  <inkml:trace contextRef="#ctx0" brushRef="#br0">18 1 8627,'-2'11'9,"-2"1"1,-2 1-80,2 3 1,2 1-322,2 1 233,0-1 1,0 1 0,0-1-345,0 1 1,0-7 501,0 1 0,0 0 0,0 5 0</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05.555"/>
    </inkml:context>
    <inkml:brush xml:id="br0">
      <inkml:brushProperty name="width" value="0.08571" units="cm"/>
      <inkml:brushProperty name="height" value="0.08571" units="cm"/>
      <inkml:brushProperty name="color" value="#E71224"/>
    </inkml:brush>
  </inkml:definitions>
  <inkml:trace contextRef="#ctx0" brushRef="#br0">0 88 7810,'0'-18'0,"0"1"-58,0-1 1,0 7 133,0-1-1031,0 8 955,0-3 0,0 14 0,0 3 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06.055"/>
    </inkml:context>
    <inkml:brush xml:id="br0">
      <inkml:brushProperty name="width" value="0.08571" units="cm"/>
      <inkml:brushProperty name="height" value="0.08571" units="cm"/>
      <inkml:brushProperty name="color" value="#E71224"/>
    </inkml:brush>
  </inkml:definitions>
  <inkml:trace contextRef="#ctx0" brushRef="#br0">0 70 7521,'18'0'117,"-8"0"79,-3 0 0,-1 2 61,0 4-223,8 4 0,-13 2 1,5-1 9,-4 3 64,-2-6-247,0 7 86,0-13 0,0 14-85,0-5 201,0 5-39,0-7 45,0 7-130,0-14 100,0 13-158,0-13 0,0 6 111,0-8 24,0 8 8,0-6-15,0 6-12,0-8 369,0 0-310,0-8-65,0 6 0,0-8 0,2 4 26,4-5 1,-2 1-119,8-2-17,-1 1 132,7-7 0,-1 1-154,1-1 149,-1 1-36,0-1 28,1 1-68,7-1 56,-5 1-75,5 0-37,0 7 249,-6 2-150,14 0 164,-13 6-4,13-5-147,-14 7-3,6 0 148,-7 0 1,7 0-115,-13 7-8,11-5 103,-13 14-88,7-6 36,-7 7-120,5-7 0,-13 5 122,4-3-17,-4 3-391,-2 3 174,0-1-11,0 1 0,0-7 1,0 1-409,0 2-3,0 1 261,0 3 82,0-9 248,0 7 0,-8-6 0,-1 7 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06.435"/>
    </inkml:context>
    <inkml:brush xml:id="br0">
      <inkml:brushProperty name="width" value="0.08571" units="cm"/>
      <inkml:brushProperty name="height" value="0.08571" units="cm"/>
      <inkml:brushProperty name="color" value="#E71224"/>
    </inkml:brush>
  </inkml:definitions>
  <inkml:trace contextRef="#ctx0" brushRef="#br0">315 36 7632,'0'-18'-156,"0"8"1,-2 3 212,-4 7 1,-3 0-1,-9 0 23,1 0 0,-7 0 0,1 0 0,2 0 13,1 0 1,1 2 0,-2 2 31,-3 1-53,1 9 38,6-4 58,-1 7-117,1 1 0,5-7 84,0 1-101,8-1 1,-3 7 0,7-1 0,0 1 0,0-1-44,0 1 0,0-7 0,2-1 0,3 0 36,7 0 1,4-7 0,1 3-1,1-2-360,-1 2 1,6-4 0,1 4 0,-1-4-186,2-2 0,-5-2 0,5-4 518,0-6 0,-6-3 0,7-3 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06.712"/>
    </inkml:context>
    <inkml:brush xml:id="br0">
      <inkml:brushProperty name="width" value="0.08571" units="cm"/>
      <inkml:brushProperty name="height" value="0.08571" units="cm"/>
      <inkml:brushProperty name="color" value="#E71224"/>
    </inkml:brush>
  </inkml:definitions>
  <inkml:trace contextRef="#ctx0" brushRef="#br0">18 18 7676,'-8'-9'-17,"6"1"1,-5 16 0,7 3 0,0 5 157,0 1 1,0 8 0,0 5 0,0 3-31,0 1 0,0 1 0,0 0 0,0 2-61,0 4 1,2-4-1,1 4 1,3-5-64,-2-1 0,4 0 0,-2 0 1,-2 0-161,-2 0 1,3-2 0,1-2-1,0-4-124,2-1 1,-6-1 0,5-4 0,-1 2-674,0-1 970,8-11 0,-5 5 0,9-6 0</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07.298"/>
    </inkml:context>
    <inkml:brush xml:id="br0">
      <inkml:brushProperty name="width" value="0.08571" units="cm"/>
      <inkml:brushProperty name="height" value="0.08571" units="cm"/>
      <inkml:brushProperty name="color" value="#E71224"/>
    </inkml:brush>
  </inkml:definitions>
  <inkml:trace contextRef="#ctx0" brushRef="#br0">403 53 7563,'-12'-6'0,"0"0"-170,-1 2 0,3-3 0,-2 1 0,1 0 313,1-2 0,-5 6 0,3-3 1,-4 3-115,-1 2 1,-1 0-1,1 0 1,0 0 32,-1 0 0,1 0 1,-1 0-1,3 2 26,3 3 1,-7-1 0,5 8 0,0 1-60,-1 3 0,-1 1 0,1 1 1,1-1-34,3 1 1,7-1 0,-2 1-1,4-1-10,2 1 0,0-1 0,0 1-1,0-1 1,8-5 0,3-3 0,5-1-17,1-4 1,1-2 0,-1-2 0,1 0-49,-1 0 0,1 0 1,-1 0-1,1-2 7,-1-4 1,4 2 0,-1-7 0,-5-3-20,1-1 0,-1-3 1,1 1-1,-2-1-9,-3 1 0,-5-1 0,4 1 148,-3-1 1,-1 1 378,-6-1-287,0 9 1,-2 1-35,-3 8 1,3 8 0,-4 3-22,4 5 0,2-4 0,0-1-8,0 3 0,0 1-29,0 3 1,6-1-1,1-1-183,3-5 1,2 3 0,5-8-247,1-2 0,-7-2 0,1-2 0,2 0-274,1 0 655,-5 0 0,13-8 0,-4-2 0</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07.634"/>
    </inkml:context>
    <inkml:brush xml:id="br0">
      <inkml:brushProperty name="width" value="0.08571" units="cm"/>
      <inkml:brushProperty name="height" value="0.08571" units="cm"/>
      <inkml:brushProperty name="color" value="#E71224"/>
    </inkml:brush>
  </inkml:definitions>
  <inkml:trace contextRef="#ctx0" brushRef="#br0">1 28 7195,'0'-11'1080,"0"-1"-1000,0 8 1,0 4-1,0 12 25,0 3 1,0 3 0,0 1 0,0 2-6,0 3 0,0 5 0,0-4 0,2 2-71,4 4 0,-5 2 1,5 0-1,-4-2-58,-2-2 1,0 0 0,0 6 0,0-2-61,0-4 0,6 3 0,0-7 0,-2 0-149,-2 0 0,-2-2 1,0-5-1,2-1-140,3 1 1,-3-6 0,4-1 0,-2 1 377,2-2 0,-4 5 0,13-13 0,-5 6 0</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08.263"/>
    </inkml:context>
    <inkml:brush xml:id="br0">
      <inkml:brushProperty name="width" value="0.08571" units="cm"/>
      <inkml:brushProperty name="height" value="0.08571" units="cm"/>
      <inkml:brushProperty name="color" value="#E71224"/>
    </inkml:brush>
  </inkml:definitions>
  <inkml:trace contextRef="#ctx0" brushRef="#br0">350 105 7682,'9'-7'-1191,"-1"-3"1509,-8-8 0,0 7 1,-2 1-179,-4 2 1,4 1-144,-3 1 0,-5 4 0,0-6 80,0 0 0,-5 6-60,3-3 1,-3 3-1,-3 2 1,1 0 8,-1 0 0,1 5 0,-1 3 1,1 0-15,0 0 1,-1 5-1,1-1 1,-1 2 4,1-3 1,1 5-1,3-5 1,1 5 18,-2 1 0,5-1 1,-1-3-1,2-1 35,4 2 1,2 1-51,2 3 1,2-3 0,2-1 0,4-5-37,2-1 1,1-2 0,7-6-31,-1 0 1,1 0 0,-1 0 0,1 0 18,-1 0 1,1 0 0,-1 0 0,0-2 34,1-4 0,-1-1 0,1-7 0,-1 2 6,1-1 0,-3 3 1,-1-2-1,-4-1-5,-3-3 1,5 5 0,-6-1 12,-2-2 1,-2 5 81,-2-3-55,0 8-56,0-4 1,0 10 20,0 4 1,0-2 0,0 8 45,0 1 0,0 3 0,2-1-48,3-3 0,-3 3 0,6-5-48,0 0 1,-4 3-1,5-5-373,-1 2 1,0-6-324,-2 2 1,-2-4 730,7-2 0,-7 0 0,4-16 0,-8-3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4:56.987"/>
    </inkml:context>
    <inkml:brush xml:id="br0">
      <inkml:brushProperty name="width" value="0.08571" units="cm"/>
      <inkml:brushProperty name="height" value="0.08571" units="cm"/>
    </inkml:brush>
  </inkml:definitions>
  <inkml:trace contextRef="#ctx0" brushRef="#br0">0 32 7075,'11'0'361,"0"0"-291,1 0 0,-3 0 0,2 0 0,1 0-42,3 0 0,1 0 0,0 0 0,0 0 13,0 0 0,0 0 1,2 0-1,1 0-64,3 0 0,1 0 0,-4 0 0,3 0-104,-3 0 0,-1 0-40,-2 0 1,0 0-112,0 0 137,-7 0 0,-2-1-132,-7-5 1,-1 5 272,-5-5 0,-3-3 0,-7 0 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08.722"/>
    </inkml:context>
    <inkml:brush xml:id="br0">
      <inkml:brushProperty name="width" value="0.08571" units="cm"/>
      <inkml:brushProperty name="height" value="0.08571" units="cm"/>
      <inkml:brushProperty name="color" value="#E71224"/>
    </inkml:brush>
  </inkml:definitions>
  <inkml:trace contextRef="#ctx0" brushRef="#br0">0 18 6530,'18'0'223,"-1"0"1,1 0 0,-1 0-120,1 0 0,-1 0 0,1 0 1,-1 0 7,1 0 1,-1 0-1,0 0 1,1 0 12,-1 0 1,1 0 0,-1 0 0,1 0 12,-1 0 0,7 0 1,-1-2-52,-2-4 0,-1 4 0,-3-4 27,1 4 1,-7 2-1429,1 0 829,-8 0 1,2 2 0,-12 2 484,-6 2 0,-3 0 0,-3-6 0</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13.206"/>
    </inkml:context>
    <inkml:brush xml:id="br0">
      <inkml:brushProperty name="width" value="0.08571" units="cm"/>
      <inkml:brushProperty name="height" value="0.08571" units="cm"/>
      <inkml:brushProperty name="color" value="#E71224"/>
    </inkml:brush>
  </inkml:definitions>
  <inkml:trace contextRef="#ctx0" brushRef="#br0">1 18 7823,'8'-10'255,"3"4"0,5 5-268,1 1 1,1 0 0,-1 0 56,1 0 0,-1 0 1,1 0-58,-1 0 1,-5 0 0,-1 0-1,1 1 24,-2 5 1,3-2 0,-5 6-1,2 0-42,3-1 0,-3-3 0,0 6 0,-1-1-42,1-1 0,-6 6 0,4-5 0,-1 5 1,-5-5 0,4 1 22,-4 2 1,-4 1 11,-4 3 1,-3-3-1,-7-1 1,3-5 6,1-1 1,0 4 0,-5-6-1,-1-1-30,1 3 0,-1-6 0,1 4 3,0-4 0,-1-2 1,1 0-116,-1 0 0,1 0-130,-1 0 1,9-2 302,3-4 0,4-4 0,2-7 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13.765"/>
    </inkml:context>
    <inkml:brush xml:id="br0">
      <inkml:brushProperty name="width" value="0.08571" units="cm"/>
      <inkml:brushProperty name="height" value="0.08571" units="cm"/>
      <inkml:brushProperty name="color" value="#E71224"/>
    </inkml:brush>
  </inkml:definitions>
  <inkml:trace contextRef="#ctx0" brushRef="#br0">193 1 6520,'-12'0'301,"2"2"-266,3 3 1,-7-3 0,4 6 18,1 0 0,-7-4 27,5 7 1,1-5-45,-2 6 1,3-1-1,-5 5 1,4-2-44,2-3 1,1-1-1,3 3 1,-2-1 102,2 2 1,-4-5-1,3 3 5,1 2 1,2-5-1,2 3-9,0 2 0,6 1 0,1 1 35,3-5 1,-4 5-50,5-5 0,-5 3 0,6 0-7,2-3 0,-5-7 0,3 2-17,1-4 0,3-2 0,1 0 0,1 0-26,-1 0 0,1 0 1,-1 0 25,1 0 0,-1 0 0,1 0-365,-1 0 1,-5 0-412,-1 0 0,-7-2 721,2-4 0,4 4 0,0-6 0</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15.331"/>
    </inkml:context>
    <inkml:brush xml:id="br0">
      <inkml:brushProperty name="width" value="0.08571" units="cm"/>
      <inkml:brushProperty name="height" value="0.08571" units="cm"/>
      <inkml:brushProperty name="color" value="#E71224"/>
    </inkml:brush>
  </inkml:definitions>
  <inkml:trace contextRef="#ctx0" brushRef="#br0">1 88 7703,'7'-10'-224,"-5"2"542,6 8-48,-8 0-49,0 0-194,0 8 1,0-4 0,0 7 18,0 3 1,0 1 0,0 3-3,0-1 1,0-5-1,2 0-41,4 1 0,-4-3 0,6 0 13,-1-3 1,3 7-43,7-2 0,-5-5 1,0-1 10,1-4 0,3-2 13,1 0 1,1 0 0,-1 0-1,1 0-86,-1 0 0,1 0 0,-1 0 69,1 0 0,-1-6 0,-1-1 1,-3-1-21,-1 0 1,-1-6 31,7 3 0,-3-5 27,-3-1 1,2-1-36,-9 1 0,1-1 0,-6 1-30,0 0 1,2 5 0,2 0 17,2-1 1,0 3 91,-6-2 1,0 6 131,0-5-117,0 7-31,0-4 1,0 10 5,0 4 1,0-2 0,0 7 46,0 3 1,2 2 0,2 1-60,1 1 1,1-1 0,-6 0-20,0 1 0,6-1 0,0 1 0,-2-1-24,-2 1 0,0-7 0,1 1 0,3 2-12,-2 1 0,0 3 1,0-1-1,2 1-18,-2-1 0,-2 0 1,0 1 20,3-1 0,-3 1 6,4-1 1,-4 1 0,-2-1-15,0 1 1,-2-3 0,-2-1-41,-2-3 1,-5-5 0,3 4 34,-2-2 0,-1 3 51,-7-5 1,7 0-1,-1-4-4,-2 4 0,5-4 1,-3 4 30,-2-4 1,5-2-1,-3 0 45,-2 0 0,5 0 134,-3 0-93,0 0-114,-5 0 1,7-2-1,3-2-235,-1-2 0,4 0 0,-8 6-38,-1 0 1,-3-6 0,-1 0-160,-1 3 0,1 1 404,-1 2 0,1 0 0,-1 0 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17.338"/>
    </inkml:context>
    <inkml:brush xml:id="br0">
      <inkml:brushProperty name="width" value="0.08571" units="cm"/>
      <inkml:brushProperty name="height" value="0.08571" units="cm"/>
      <inkml:brushProperty name="color" value="#E71224"/>
    </inkml:brush>
  </inkml:definitions>
  <inkml:trace contextRef="#ctx0" brushRef="#br0">18 0 7879,'-10'0'-1494,"2"0"1722,8 0-18,0 8 180,0-6-268,0 6 0,2-8-50,4 0 1,-2 0 0,7 0-140,3 0 1,2 0 0,1 0-1,1 0 93,-1 0 0,0 5 0,1 1 1,-1-2-24,1-2 1,5-2 0,0 0 0,1 0-9,1 0 1,-4 0-1,6 0 1,-1 0-15,-5 0 1,4 0 0,0 0 0,1 0 3,-1 0 1,4 0 0,-4 0 0,2 0 6,4 0 0,1 0 0,-1 0 0,-2 0 9,2 0 1,0 0-1,0 0 1,-4 0 8,-2 0 0,6 0 1,-2 0-1,2 0 3,-1 0 0,1 0 0,-6 0 0,0 0-11,0 0 0,6 0 0,-4 0 1,3 0-5,-1 0 0,-6 0 1,4 0-1,0 0-1,0 0 0,1 0 1,3 0-1,-4 0 2,-2 0 1,4 0-1,-4 0 1,3 0-31,3 0 1,-4 0-1,0 0 1,0 0 24,0 0 0,-3 0 0,5 0 0,2 0-2,2 0 1,2 0 0,-2 0-1,-2 0-8,-2 0 1,-2 0 0,4 0 0,-4 0 16,-2 0 0,4 0 1,-5 0-1,-1 0 23,2 0 1,-5-2 0,5-2-1,-2-2-5,0 2 0,1 3 1,-5 1-1,3 0-5,1 0 0,6 0 0,-4 0 0,0 0-27,1 0 1,-1 0-1,-4 0 1,4 0-19,3 0 0,-5 0 0,4 0 0,0 0 69,0 0 1,-5 0 0,3 0 15,0 0 0,-5 0 0,3 0 0,-2 0 1,1 0-40,1 0 0,0 0 1,-4 0-1,3 0-7,1 0 1,0 0 0,-5 0 0,-1 0-11,1 0 0,-1 0 0,1 0 1,-1 0 11,1 0 0,5 0 1,0 0-1,-1 0-2,-3 0 0,4 0 0,1 0 1,-3 0 20,-2 0 0,-1 0 0,-1 0 0,1 0-21,-1 0 0,1 0 0,-1 0 0,1 0 18,-1 0 1,0 0 0,1 0 13,-1 0 1,1-6 0,-1 0 0,1 2-5,-1 2 1,1 2 0,-1 0 5,1 0 0,-1 0 0,1 0 1,-1 0 7,1 0 0,-1 0 0,0 0-17,1 0 0,-6 0 0,-1 0-76,3 0 0,-5 0 60,3 0-1240,-8 0 1223,4 0 0,-8 0 0,0 0 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18.240"/>
    </inkml:context>
    <inkml:brush xml:id="br0">
      <inkml:brushProperty name="width" value="0.08571" units="cm"/>
      <inkml:brushProperty name="height" value="0.08571" units="cm"/>
      <inkml:brushProperty name="color" value="#E71224"/>
    </inkml:brush>
  </inkml:definitions>
  <inkml:trace contextRef="#ctx0" brushRef="#br0">18 193 7081,'-10'0'-165,"2"-2"242,8-4 1,6 2-29,0-8 0,6 7 0,-5-5 0,1 0 36,0 1 0,0 3 1,-5-6 33,3-2 0,6-1-101,-6-2 1,2 1-1,-5 2 20,3 3 0,0 5-31,-6-6-154,0 8 170,0-3 1,-6 9 34,0 3 0,1 5 1,5 8-1,0-1-25,0 1 1,0-1-1,0 2 1,0 3 42,0 1 1,0 0 0,0-5-1,0-1-53,0 1 0,0 5 1,0 0-1,0-1-81,0-3 1,0-2 0,0 1 0,0-1-54,0 1 1,0-1 0,0 1 0,0-1-57,0 1 0,0-7 0,0 1-188,0 2 1,-2-1 0,-2 1 354,-2-3 0,-8 1 0,5 6 0</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18.498"/>
    </inkml:context>
    <inkml:brush xml:id="br0">
      <inkml:brushProperty name="width" value="0.08571" units="cm"/>
      <inkml:brushProperty name="height" value="0.08571" units="cm"/>
      <inkml:brushProperty name="color" value="#E71224"/>
    </inkml:brush>
  </inkml:definitions>
  <inkml:trace contextRef="#ctx0" brushRef="#br0">1 0 7093,'17'0'375,"1"0"0,-1 0 0,1 0-252,-1 0 1,-5 0 0,-1 0-1,3 0-10,2 0 0,1 0 1,1 0-52,-1 0 1,0 0 0,1 0 0,-1 0-311,1 0 0,-7 0 1,1 0-1,2 0-271,1 0 1,-3 0 518,0 0 0,-1 8 0,7 2 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19.651"/>
    </inkml:context>
    <inkml:brush xml:id="br0">
      <inkml:brushProperty name="width" value="0.08571" units="cm"/>
      <inkml:brushProperty name="height" value="0.08571" units="cm"/>
      <inkml:brushProperty name="color" value="#E71224"/>
    </inkml:brush>
  </inkml:definitions>
  <inkml:trace contextRef="#ctx0" brushRef="#br0">53 53 7315,'-17'0'-460,"7"0"517,-6 0 1,15-2 0,-5-4 38,4-5 1,10 3 1,3 2 0,-1-2 0,2 3 30,1 1 1,-3 2 0,1 2-44,3 0 0,-4 0 0,1 0-66,3 0 0,1 0 0,3 0 59,-1 0 1,1 2-24,-1 4 0,-5-3 0,-2 9-23,-3 2 1,5 1-1,-6 3-73,-2-1 0,-2 1 1,-2-1-1,0 1-93,0-1 0,-8 0 0,-2 1 9,1-1 1,-7 1 0,4-1 106,-3 1 0,3-7 0,3 1 0,-1 0 10,0-3 1,0 7 0,-3-6 0,3 1 14,2 1 1,-5-6-2,1 5 0,-1-5-11,1 6 52,-4-8 84,14 4-36,-5-8-48,7 0 29,0 0-45,7 0 0,-3 0 14,8 0 1,-6 0 0,4-2 14,-3-4 0,7 4-4,-3-4 1,-1 4 0,2 2-6,1 0 1,3-2 0,1-2 21,1-2 0,-6 1 1,-1 5 39,3 0 1,1 0 0,3 0-5,-1 0 1,-5 0 0,-1 0-14,3 0 0,2 0-19,1 0 1,1 0-1,-1 0-154,0 0 0,-5 0-73,0 0 1,-6 0-599,5 0 748,-7 0 0,4 7 0,-8 3 0</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20.941"/>
    </inkml:context>
    <inkml:brush xml:id="br0">
      <inkml:brushProperty name="width" value="0.08571" units="cm"/>
      <inkml:brushProperty name="height" value="0.08571" units="cm"/>
      <inkml:brushProperty name="color" value="#E71224"/>
    </inkml:brush>
  </inkml:definitions>
  <inkml:trace contextRef="#ctx0" brushRef="#br0">123 1 7879,'-12'0'-427,"0"0"1,8 2 659,-1 3 81,3-3 77,2 6-341,0-8 1,7 0 0,5-2-54,4-4 0,1 4 0,1-3 14,-1 3 1,1 2 0,-1 0 0,0 0 5,1 0 1,-1 0-1,1 0-84,-1 0 1,-5 2-20,0 3 0,-9-1 0,3 8-29,-4 2 1,-2-5 0,-2 3 38,-4 1 0,-3 3 0,-9 0 0,3-3-35,3-1 1,-3-6-1,3 5 30,-4 3 107,7-6 3,1 7-10,8-13 1,8 6 0,3-10 8,5-4 0,-4 4 0,-1-4 1,3 4 75,1 2 1,-3 0 0,0 0-18,1 0 1,3 0 0,1 0 36,1 0 1,-7 0-58,1 0 1,-6 2 0,3 4-74,-1 6 1,-2 3 0,-6 3-21,0-1 1,0 1 0,0-1-48,0 1 0,0-1 0,-2 1 31,-4-1 1,4-5 0,-5-3 0,-1 1 62,-4 0 1,2-4 0,-1 3-1,-3-1-18,-1-4 1,-3 4-1,1-3 1,-1-1 2,1-2 1,-6-2 0,-1 2 0,3 2 20,2 2 0,1 0 0,1-6 0,-1 0 139,1 0 1,-1 0 0,3-2-57,3-4 0,-3 4 0,5-6 132,0 1 9,-5 5-394,5-6-877,0 0 1020,2 6 0,8-6 0</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21.863"/>
    </inkml:context>
    <inkml:brush xml:id="br0">
      <inkml:brushProperty name="width" value="0.08571" units="cm"/>
      <inkml:brushProperty name="height" value="0.08571" units="cm"/>
      <inkml:brushProperty name="color" value="#E71224"/>
    </inkml:brush>
  </inkml:definitions>
  <inkml:trace contextRef="#ctx0" brushRef="#br0">0 1 8423,'0'11'192,"0"1"-205,0 1 0,0-3 1,0 2 37,0 1 1,0 3-1,0 1-14,0 1 0,0-7 0,0 1-23,0 2 0,0-5-36,0 3 30,8 0 0,-4-1 195,8 1-98,-1-8 1,7 4-1,-1-8-38,1 0 1,-1 0-1,1 0 1,-1 0-1,1 0 1,-1-6-1,1 0 1,-1 2-35,0 2 0,-1 0 1,-2-2-1,-3-2-48,3 3 0,1 1 0,3 2 0,-1 0-69,1 0 0,-1-6 49,1 0 0,-1 0-455,1 6 0,-7 0-534,1 0 325,-8 0 725,3 0 0,-7-8 0,0-1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4:57.390"/>
    </inkml:context>
    <inkml:brush xml:id="br0">
      <inkml:brushProperty name="width" value="0.08571" units="cm"/>
      <inkml:brushProperty name="height" value="0.08571" units="cm"/>
    </inkml:brush>
  </inkml:definitions>
  <inkml:trace contextRef="#ctx0" brushRef="#br0">1 0 6514,'9'0'250,"-2"2"1,-6 1-174,5 3 0,-4 6 0,3-1-18,-3 3 1,-2 2 0,0 0-3,0 0 1,0 0-1,0 0 1,0 0-122,0 0 0,0 0 0,0 0 49,0 1 0,1-3 0,3-2 0,1-1 7,-1 1 1,-2-3-367,-2 2 1,2-2 373,3 2 0,-3-4 0,5-7 0</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22.204"/>
    </inkml:context>
    <inkml:brush xml:id="br0">
      <inkml:brushProperty name="width" value="0.08571" units="cm"/>
      <inkml:brushProperty name="height" value="0.08571" units="cm"/>
      <inkml:brushProperty name="color" value="#E71224"/>
    </inkml:brush>
  </inkml:definitions>
  <inkml:trace contextRef="#ctx0" brushRef="#br0">1 1 7250,'0'11'397,"0"1"0,0-6 0,0 5-245,0 3 1,0 1-1,0 3-9,0-1 0,0 1 1,0-1-1,0 1-38,0-1 0,0 1 0,0-1 0,0 3-75,0 3 1,0-4-1,0 5-196,0-5 1,0-2-1,0 1-213,0-1 1,0 1 0,0-1 378,0 1 0,0-9 0,0-1 0</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23.673"/>
    </inkml:context>
    <inkml:brush xml:id="br0">
      <inkml:brushProperty name="width" value="0.08571" units="cm"/>
      <inkml:brushProperty name="height" value="0.08571" units="cm"/>
      <inkml:brushProperty name="color" value="#E71224"/>
    </inkml:brush>
  </inkml:definitions>
  <inkml:trace contextRef="#ctx0" brushRef="#br0">0 0 7541,'18'0'-591,"-7"2"0,1 2 531,2 2 0,1 0 0,3-6 114,-1 0 1,1 0 0,-1 0 21,0 0 1,1 0 0,-1 0 0,1 0-42,-1 0 0,1 0 1,-1 2-47,1 3 0,1-3 0,2 4 0,3-4 49,-3-2 1,-2 0 0,1 0 0,1 0-87,3 0 1,5 0 0,-4 0 0,2 0 44,4 0 1,-4 0 0,2 0 0,2 0 34,2 0 0,-4 0 0,1 0 1,1 0-10,2 0 1,0 0 0,-4 0 0,-4 0-6,0 0 1,-3 0 0,7 0-1,0 2-17,-2 4 0,4-4 1,-6 4-1,0-5-5,1-1 0,3 0 0,-4 0 0,2 2-2,4 4 1,-4-4 0,1 4 0,-3-4 7,-4-2 1,4 0 0,-1 0-1,-3 0 44,-2 0 0,5 0 0,-1 0 0,0 2-31,2 4 0,-5-4 0,5 3 0,-2-3-10,1-2 1,7 0 0,-4 0 0,2 0-28,0 0 0,-2 0 0,4 0 1,-4 0 15,-1 0 0,-1 0 0,-4 0 0,3 0 16,-3 0 0,4 0 0,-2 0 1,-1 0 13,-3 0 0,4 0 0,1 0 1,-1 0-9,2 0 0,-5 0 0,5 0 0,-2 0-12,0 0 1,7 0 0,-7 0-1,0 0 17,2 0 1,-5 0 0,5 0 0,-2 0 56,1 0 0,-1-5 0,-6-1 0,1 2-67,-1 2 0,8 2 0,3 0-12,-1 0 0,-2 0 0,-8 0 0,1 0-4,-1 0 1,1 0 0,-1 0 0,1 0-3,-1 0 1,1 0 0,-1 0 0,1 0 5,-1 0 0,1 0 0,-1 0 0,0 0 7,1 0 1,-1 0 0,1 0 17,-1 0 1,1 0 0,-1 0 0,1 0-22,-1 0 0,1 0 0,-1 0 1,1 0 3,-1 0 1,-5 0 0,-1 0-1,3 0 14,1 0 1,3 0 0,-1 0 0,1 0 13,-1 0 0,1 0 0,-1 0 0,1 0 9,-1 0 1,6 0-1,1 0 1,-3 0-10,-2 0 0,-1 0 1,-1 0-1,1 0 7,-1 0 1,1 0 0,-1 0 20,1 0 1,-1 0 0,1 0-38,-1 0 0,1 0-567,-1 0-595,-7 0 1136,-2 0 0,-8 0 0,0 0 0</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25.802"/>
    </inkml:context>
    <inkml:brush xml:id="br0">
      <inkml:brushProperty name="width" value="0.08571" units="cm"/>
      <inkml:brushProperty name="height" value="0.08571" units="cm"/>
      <inkml:brushProperty name="color" value="#E71224"/>
    </inkml:brush>
  </inkml:definitions>
  <inkml:trace contextRef="#ctx0" brushRef="#br0">0 0 7533,'18'8'-528,"-3"2"685,-3 7 0,1-5-106,-7 0 0,2-3 0,-4 5-1,2-2 1,-1-7-33,-5 7 0,6-6 1,0 5-1,0 1 38,2-2 1,-6 5 0,3-3-41,-3 3 0,0-3 0,2 0-5,2 1 1,0 3-1,-6 1-24,0 1 1,6-1 24,-1 1 0,1-1 0,-6 1 57,0-1 0,6-5 0,0-1-23,-2 3 0,-2 2 0,-2 1-39,0 0 1,0 1-12,0-1 1,0 1-1,0-1 1,2-1-1,2-3-8,1-1 1,1 0 0,-6 5 0,0 1-31,0-1 1,0 1 0,0-1 0,0 0 19,0 1 0,0-1 0,0 1 0,0-1 17,0 1 1,0-1 0,0 1 0,0-1 8,0 1 1,-2-1 0,-2 1-1,-1-1-5,1 1 1,2-1 0,2 2 0,0 3 7,0 1 1,2 0 0,2-5-1,1-1-47,-1 1 0,-2-1 0,-2 3 0,2 1 27,4 2 0,-4 0 0,4-3 0,-4 1 7,-2 3 0,2-1 0,2-4 0,1 3 3,-1 1 1,-2 0 0,-2-3 0,0 1 15,0 2 0,0 6 0,0-5 0,0-1-9,0 2 1,0-6-1,0 7 1,0-3-2,0 0 0,0 1 1,0-5-1,0 2-2,0 3 1,0-1 0,0-6-1,0 1-1,0-1 1,0 7 0,0-1 0,0-2-1,0-1 0,0-3 0,0 2 0,0 3-1,0 1 1,0 0 0,0-3-1,0 1 2,0 2 1,0 1 0,0-5 0,0 2 6,0 3 0,0 1 0,0-4 0,0 3 17,0-3 1,0 4 0,0-2 0,0 1 14,0 1 1,0-4 0,0 6 0,0-1-23,0-5 0,0 4 0,0 0 1,0 1 1,0-1 1,2 4 0,2-6 0,2 1-46,-2 1 1,0-4 0,-1 6 0,3-1 31,-2-5 1,0 4 0,0-2 0,2 1 19,-2 1 1,-1-4 0,1 6 0,2 1 8,-2-1 0,-2-6 1,-2 4-1,0-1-10,0-1 1,0 6 0,0-6 0,0 1-8,0 1 0,0-6 1,0 6-1,0-1-38,0-1 0,6 0 1,0-5-1,-2-1-4,-3 1 1,-1 5 0,0 0-1,2-1 14,4-3 0,-4 0 0,4 3 0,-4 1 0,-2-2 1,0 1 0,0-1 0,0 2-24,0-1 1,0-1 0,0 0 0,0 3 25,0-3 1,2 0 0,2 1 0,2 1 14,-3-2 1,-1 1-1,-2-1 1,0 2 57,0-1 0,2-3 0,2 1 1,2 1-26,-2 2 0,0 0 0,0-3 0,2 1-24,-3 2 0,1 1 0,0-7 0,2 1-24,-2-1 0,-2 3 0,-2 1 1,0 2-16,0-1 1,2-3-1,2-2 1,1 1 23,-1-1 1,-2 1 0,-2-1 0,0 1 21,0-1 1,6 1 0,0-1 0,-2 1-15,-2-1 0,-2 1 0,2-1-10,3 0 1,-3 1 0,4-1 3,-4 1 0,4-1 0,0 1 1,-2-1 18,-2 1 0,-2-1 1,0 1 0,0-1 1,2 1-1,1-1-12,3 0 1,0-5 0,-6 0-12,0 1 0,0 3-7,0 1 1,0-5 142,0 0-43,0-9 0,0 7-11,0-4 1,-2-4-23,-4 4 0,2-4-54,-7-2 1,7 2 0,-4 2-39,0 1 0,-1 1-41,-9-6 0,7 6 46,-1 0 0,6 0 1,-4-4 9,3 3 0,-1-3-42,2 4-173,4-4 1,-8-2-107,5 0 1,1 0 220,-8 0 1,0 0 114,-5 0 0,-8-8 0,-2-1 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27.831"/>
    </inkml:context>
    <inkml:brush xml:id="br0">
      <inkml:brushProperty name="width" value="0.08571" units="cm"/>
      <inkml:brushProperty name="height" value="0.08571" units="cm"/>
      <inkml:brushProperty name="color" value="#E71224"/>
    </inkml:brush>
  </inkml:definitions>
  <inkml:trace contextRef="#ctx0" brushRef="#br0">0 0 6543,'2'10'95,"2"-2"26,2-1 1,2 3-26,-2 8 1,-4-1 0,3 1-1,-3-1-54,-2 1 1,2-1 0,2 0 0,2 1 11,-2-1 0,-2 1 1,-2-1-1,0 3-76,0 3 1,0-4-1,2 5 1,2-3 12,1 2 0,3-1 0,-4 5 0,4-2 14,2-4 1,-5 5 0,5-1 0,0 2 12,0 4 1,-5-6-1,5 1 1,0-1 3,-1 4 0,-3-4 0,4 0 1,0-1 4,-1-1 0,-3 6 0,4-6 0,0 1-5,-1 1 1,-5-6 0,4 6-1,-2-1-14,0-1 0,1 2 0,-3-3 0,2 1-7,-2-2 1,-2 4 0,-2 1 0,0-1 5,0 0 1,0 0 0,0-3-1,0 1-4,0-2 0,2 5 0,2-1 0,2 0 1,-3 0 1,-1-2 0,-2-3 0,0 1-5,0 3 0,0-1 0,0-6 1,0 3 5,0 3 1,0-4-1,0 5 1,0-3 0,0 2 0,0-3 1,0 3-1,0-4-4,0-1 1,0 5 0,0 0 0,0-1-6,0-3 1,0 4 0,0 1-1,2-3-35,4-2 1,-4 5 0,4-1 0,-4 0-12,-2 3 1,0-5-1,0 6 1,0-2 36,0-3 0,0 5 0,0 0 1,0 2 7,0 0 1,0-6 0,0 5 0,0-1 1,0 0 1,0-4-1,0 4 1,0 1-28,0-1 1,0-4 0,0 4 0,0-2-6,0-3 0,2 3 1,2 0-1,1 0 18,-1 1 0,-2-1 1,-2-4-1,0 3 11,0-3 0,0 4 1,0 0-1,0 1 9,0-1 0,0 0 0,0-4 0,0 3 6,0-3 1,0 4 0,0-1 0,0-3 43,0-2 0,-6 5 0,1-1 0,1-2-35,2-1 1,2 3-1,0 0 1,0-2-13,0-1 0,0 3 1,0 0-1,0-1 15,0-3 0,0 5 0,2-1 0,2 0 1,1 2 1,1-3 0,-6 5-1,0 0-11,0 0 1,0-4-1,0 5 1,0-3-17,0-4 0,0 4 1,0 1-1,2-1 2,4 0 1,-4-2 0,4-3 0,-4 1 32,-2 2 0,0 3 0,0-5 1,2 2 17,3-1 1,-3-3 0,4-2 0,-4 1-23,-2-1 1,6 1 0,0-1 0,-2 1-20,-2-1 1,3 1 0,1-1 0,-2 1-10,-2-1 1,4 1 0,0-1 0,-2 1-1,-2-1 1,3 0-1,1 1 1,-2-1-4,-2 1 1,0-7 0,2 1 0,2 2 5,-2 1 1,-2-3-1,-2-1 1,0 3-4,0 2 1,0-5-1,0 1 5,0 1 0,5 3 0,1 1 1,-2 1 1,-2-1-24,-2 1 1,2-1-24,4 1 1,-4-1 15,4 1 1,-5-7 2,-1 1 0,2-6 26,4 5 0,-4-5 5,4 6 9,-4 0 0,-2-1 1,2-1 32,4-2 1,-4-1-23,3-1 1,-3-2 41,-2 8 1,2-8-28,4 1 1,-2 3 0,8-2-2,1-2 1,-3 0 0,2 0-33,1 2 0,-3-1 1,2-5-1,1 0-27,3 0 0,-1 2 1,1 2-94,1 2 0,3 0 0,9-6 0,-4 0-37,0 0 1,0 0-1,6 0 68,-2 0 77,1 0 0,5-16 0,-1-3 0</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29.595"/>
    </inkml:context>
    <inkml:brush xml:id="br0">
      <inkml:brushProperty name="width" value="0.08571" units="cm"/>
      <inkml:brushProperty name="height" value="0.08571" units="cm"/>
      <inkml:brushProperty name="color" value="#E71224"/>
    </inkml:brush>
  </inkml:definitions>
  <inkml:trace contextRef="#ctx0" brushRef="#br0">35 367 7820,'10'-7'-1825,"-2"-3"1861,-8-8 0,0 7 41,0-1 0,0 6 1,-2-3-22,-4 1 1,4 0-84,-4 2 0,2 4 8,-1-4 74,3-3 1,-6 5 0,6-6-4,-4 2 1,4 1 43,-4 1-48,4 4 1,4-12-5,4 9 0,-2-7 0,8 6-23,1 2 1,-3 0 0,2 0-14,1-1 1,3-1-1,1 6 1,1 0 6,-1 0 0,1 0 0,-1 0 0,1 0-17,-1 0 0,6 0 0,1 0 0,-1 0 22,2 0 0,-4-2 0,9-2 0,-1-2 9,-2 2 0,4 2 0,-6 2 1,0 0-8,1 0 0,3 0 1,-6 0-1,0 0-1,2 0 1,-3 0 0,5 0 0,-2 0-19,-3 0 1,3 0-1,-2 0 1,0-2-20,3-3 1,-1 3-1,4-4 1,-4 4 2,0 2 0,3 0 0,6 0 0,-1 0 19,-3 0 0,8 0 1,-3-2-1,2-2 31,0-2 1,0 0-1,2 6 1,1 0-18,-1 0 0,0 0 1,0-2-1,2-1 0,-3-3 1,1 0-1,0 6 1,2 0-2,-2 0 0,-3-2 1,-1-2-1,0-2-8,0 2 0,0 2 0,0 2 0,-2 0 14,-4 0 0,4-5 0,-4-1 0,2 2 22,-2 2 1,4 2 0,-3 0-1,3 0-6,1 0 1,-4 0 0,-1 0-1,2 0-30,2 0 1,2 0 0,0 0 0,-2 0 13,-4 0 0,4 0 1,-4 0-1,4 0-30,2 0 1,0-6 0,0 0 0,-1 2 3,1 3 0,0 1 0,-2-2 0,-2-2-4,-2-2 1,1 0-1,3 6 1,-2-2 18,-2-4 1,-2 4 0,4-3-1,-4 3 4,-2 2 0,6 0 0,-2 0 0,3 0-8,-3 0 1,4 0-1,-6 0 1,2 0 28,0 0 0,0 0 0,6 0 0,-2 0-41,-4 0 1,2 0 0,-6 0-4,3 0 1,-7 0-1,2 0 1,-1 0 0,-1 0 11,2 0 1,0 0 0,-5 0-1,-1 0 13,1 0 1,-1 0 0,1 0 0,1 0-15,4 0 1,-3 0 0,3 0-1,-3 0-5,-3 0 1,1 0-1,-1 0 1,0 0-3,1 0 1,-1 2 0,1 1 17,-1 3 1,1 0-1,-1-6 1,1 0 44,-1 0 1,1 0 0,-1 0-17,1 0 0,-1 0 37,0 0 0,1 0 0,-1 0 2,1 0 0,-1 0 0,1 0-60,-1 0 1,-5 0-380,0 0 0,-3 2-1083,3 4 1437,-4-4 0,-8 13 0,0-5 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3:31.294"/>
    </inkml:context>
    <inkml:brush xml:id="br0">
      <inkml:brushProperty name="width" value="0.08571" units="cm"/>
      <inkml:brushProperty name="height" value="0.08571" units="cm"/>
      <inkml:brushProperty name="color" value="#E71224"/>
    </inkml:brush>
  </inkml:definitions>
  <inkml:trace contextRef="#ctx0" brushRef="#br0">0 1 7075,'10'8'-208,"-2"-5"290,-8 9 0,5 0 0,1 5-33,-2 1 1,-2-1 0,-2 1-24,0-1 1,0 1-1,0-1-1,0 0 1,0 1 0,0-1 0,0 1-36,0-1 0,0 1 0,0 1 1,2 3 10,4 1 1,-4 0-1,4-5 1,-3 1 69,3 4 0,-4-3 1,4 5-1,-2-2-27,2 0 1,-4 7 0,5-5 0,-1 2-52,0 4 1,0-4 0,-4 2 0,2 0 0,2-1 0,-1 5 1,-5-4-1,0 2-3,0-2 1,0 2-1,2-6 1,2 0 4,2 1 1,0 3 0,-6-4 0,0 0 20,0 0 0,6-1 0,-1-5 0,-1 2 19,-2 3 0,-2 1 0,2-4 1,2 3-28,2-3 0,0 4 0,-6-2 1,2 1 5,3 1 1,-3-4 0,6 6-1,-2 1-22,0-1 1,2-4 0,-5 4 0,3 0 1,-2 1 0,0-5 1,0 4-1,2 0 2,-2 0 0,-2-3 1,-2 3-1,2 0 2,3 0 0,-3 0 0,4 2 0,-4-3 0,-2-1 1,0 0 0,2 6-1,2-4 0,2-2 0,0 7 0,-6-3 0,0 2 3,0-2 0,0 4 0,0-4 0,0 4 15,0 2 1,1 2 0,3 1-1,2 3 11,-2-2 1,-2-2 0,-2-2 0,0 0-17,0 0 1,6 0-1,0 0 1,-2-1 21,-3 1 1,-1 6-1,0 0 1,2-2 4,4-2 0,-4-2 0,4-1 0,-2 1-7,2 0 0,-4 6 0,3 0 0,-1-2-26,2-3 0,-4-1 0,4 0 0,-2 0-4,2 0 1,-4-6-1,3 0 1,-3 1-10,-2-3 0,2 6 0,2-6 0,2 2-2,-2 0 0,-2-6 0,-2 4 0,0-1 5,0-5 0,0 4 0,2-1 1,2-1 9,1 2 1,1-6 0,-6 5 0,0-5-7,0-1 1,0 5 0,0 0 0,0-1 5,0-3 0,0-2 1,0 1-1,0-1 12,0 1 0,2-1 1,2 1-1,2-1-14,-2 1 1,-2-1 0,-2 1 0,0-1 1,0 1 0,0-1 0,0 2-10,0 5 0,0-3 0,0 6 1,0-2-5,0-3 1,0-3 0,0-1 0,0-1 3,0 1 0,0-1 1,0 1-1,0-1 22,0 0 1,0 1 0,0-1-1,0 1 1,0-1 0,0 1-22,0-1 0,0 1 1,0-1-23,0 1 0,0-1 0,0 1 1,0-1 4,0 0 1,0-5 0,0 0 6,0 1 0,0 3 0,0 1-8,0 1 1,-6-1-24,0 1 1,0-7 142,6 1-14,0 0 1,-6-1-50,1 1 0,-1-6 44,6 5-17,0-7 106,0 4 104,0-8 190,0 0-892,0-8 0,0 4-302,0-7 731,0 7 0,-8-12 0,-2 7 0</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8:27.449"/>
    </inkml:context>
    <inkml:brush xml:id="br0">
      <inkml:brushProperty name="width" value="0.08571" units="cm"/>
      <inkml:brushProperty name="height" value="0.08571" units="cm"/>
      <inkml:brushProperty name="color" value="#E71224"/>
    </inkml:brush>
  </inkml:definitions>
  <inkml:trace contextRef="#ctx0" brushRef="#br0">332 88 7870,'2'-11'33,"2"-1"-182,2-2 137,-1 7 1,-6-9 55,-5 4 0,2 5 1,-8 1-1,-1 4-187,-3 2 1,-1 0 0,-1 0 0,1 0 95,-1 0 0,1 0 0,-1 0 0,1 0 46,-1 0 0,1 6 1,-1 1-1,1 1 28,0 0 1,-1 6 0,3-3-9,3 5 1,4 1 0,8 1-20,0-1 0,0 1 0,0-1-1,0 1 0,8-3 0,4-3 0,3-5 29,3 1 1,-1-6-1,0 4 1,1-4 42,-1-2 0,1 0 0,-1 0 23,1 0 0,-1 0 1,-1-2 203,-5-4 0,5 2-155,-4-7 1,-3 7-88,3-2 0,-6 4-42,5 2-28,-7 0 1,4 8 0,-8 3 0,0 5-10,0 1 0,0 1 0,0-1 0,0 1 15,0-1 1,0 3 0,0 3-1,0 4 16,0 0 0,0 6 1,0-6-1,0 3 70,0-1 1,0-2 0,0 4 0,0-2-44,0 2 0,0-4 0,0 0 1,0 1 2,0-1 0,-6-4 0,-2 4 1,-1-2-2,-2-8-9</inkml:trace>
  <inkml:trace contextRef="#ctx0" brushRef="#br0" timeOffset="1">1 850 10753,'1'-11'0,"3"-24"-2,4 2-137,1 4 1,9-10 0,5 4 0,-1-1-224,-3-1 0,4 4 0,1 4 0,-3 3-638,-2 1 0,-1 6 1000,-1-5 0,8 5 0,3 2 0</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39:41.497"/>
    </inkml:context>
    <inkml:brush xml:id="br0">
      <inkml:brushProperty name="width" value="0.05" units="cm"/>
      <inkml:brushProperty name="height" value="0.05" units="cm"/>
    </inkml:brush>
  </inkml:definitions>
  <inkml:trace contextRef="#ctx0" brushRef="#br0">27 0 20622,'-9'0'-1716,"-7"0"1745,14 0-58,2 0-87,10 0 283,0 0-51,5 0 339,-13 0-304,6 0 1,-6 0-96,3 0 0,-1 0-96,8 0 0,-6 0-43,5 0 0,-5 0-25,6 0 1,0 0 60,5 0 0,1 0 218,-1 0 19,-7 0-62,5 0-99,-13 0 1,8 0-52,-4 0 0,-2 0 3,7 0 1,-5 0-1,6 0 50,1 0 1,3 0 0,1 0 0,1 0 5,-1 0 0,1 0 1,-1 0-25,1 0 1,-1 0 0,0 0-41,1 0 0,-1 0 1,1 0 4,-1 0 0,1 0 1,-1 0-1,1 0 12,-1 0 0,1 0 0,-1 0 5,1 0 1,-1 0-1,1 0 1,-1 0 3,0 0 0,1 0 12,-1 0 0,1 0-4,-1 0 0,1 0 9,-1 0 0,1 0 1,-1 0-17,1 0 1,-7 0 0,1 0 1,1 0 0,3 0 1,1 0 0,1 0 1,-6 0 0,-1 0 4,3 0 1,1 0 0,3 0-9,-1 0 0,1 0 0,-1 0 2,1 0 0,-1 0 0,1 0 0,-1 0-3,1 0 1,-1 0 0,0 0 2,1 0 0,-1 0 0,1 0 0,-1 0-1,1 0 1,-1 0 0,1 0 24,-1 0 0,-5 0 0,-1 0-18,3 0 0,-4 0-14,1 0 1,1 0 7,5 0 1,-5 0-1,0 0 3,1 0 0,-3 0 0,2 0-6,1 0 0,3 0 1,1 0-1,1 0 1,-1 0 1,1 0-1,-1 0-2,1 0 1,-1 0-1,1 0-4,-1 0 1,0 0 0,1 0 0,-1 0 3,1 0 1,-7 0 0,1 0 0,2 0 2,1 0 0,3 0 0,-1 0 0,1 0-2,-1 0 0,-5 0 1,-1 0-1,3 0 2,1 0 0,3 0 1,-1 0-1,1 0 15,-1 0 1,1 0 0,-1 0-1,1 0 14,-1 0 1,1 0-1,-1 0-17,1 0 0,-1 0 0,1 0 0,-1 0 8,0 0 0,7 0 1,-1 0-1,-2 0 0,-1 0 0,-3 0 0,1 0 0,-1 0-17,1 0 0,-1 0 0,1 0 1,-1 0-4,0 0 0,1 0 1,-1 0 22,1 0 0,-6 0 0,-1 0 12,3 0 0,1 0 0,3 0 12,-1 0 0,1 0 0,-1 0 9,1 0 1,-1 0 0,1 0-53,-1 0 0,0 0 0,1 0 36,-1 0 1,1 0-9,-1 0 1,-5 0 1,0 0 1,-1 0-35,7 0 1,-7 0 29,1 0 1,-6 0 0,5 0 7,3 0 0,-4 0 1,1 0-18,3 0 0,1 0 0,3 0 0,-1 0-4,1 0 0,-1 0 0,1 0 0,-1 0-21,1 0 0,-1 0 1,1 0-4,-1 0 1,1 0 0,-1 0 0,1 0 5,-1 0 1,0 0 0,1 0-10,-1 0 1,1 0-1,-1 0 1,1 0 22,-1 0 1,-5 0-1,0 0-13,1 0 1,3 0-1,1 0-2,1 0 0,-1 0 1,0 0-1,1 0 0,-1 0 1,1 0 0,-1 0-2,1 0 1,-1 0-1,1 0 0,-1 0 1,1 0-1,-1 0 32,1 0 1,-7 0-1,1 0 8,1 0 0,-3 0-15,2 0 1,-1 0-30,7 0 0,-1 0-66,1 0 0,-7 0 56,1 0 1,-6 0-9,6 0 19,-1 0 0,7 0 10,-1 0 1,1 0-10,-1 0 1,-5 0 0,-1 0-14,3 0 1,-4 0 16,1 0-16,1 0-26,5 0 22,1 0 1,-6 0 17,-1 0 11,-7 0-9,12 0 1,-7 0 23,9 0 17,-9 0 1,1 0-35,-4 0-13,-4 0-1,6 0-9,-1 0 56,-5 0 0,8 0 189,-4 0-27,-4 0 25,6 0-136,-8 0-123,0 0 273,7 0-193,-5 0 1,8 0-20,-4 0 1,-2 0-1,7 0-20,3 0 1,-4 0 32,1 0-78,1 0 0,0 0 10,-1 0 0,-5 0-89,6 0 0,-7 0 21,7 0 9,-8 0 0,6 0 53,-4 0 20,-5 0 1,9 0 95,-4 0 1,-2 0-47,8 0 0,-7 0-18,7 0 1,0 0-54,5 0 0,-5 0 2,-1 0 0,-5 0 0,6 0 1,1 0 0,3 0 0,1 0-2,1 0 0,-6 0 9,-1 0 0,1 0 10,5 0 0,-5 0 43,0 0 0,-7 0-7,7 0 0,-6 0 53,5 0-19,-7 0-52,4 0 0,-6 0 14,4 0 101,-4 0-89,13 0 0,-5 0-13,8 0 0,-7 0-14,1 0 1,-6 0-25,5 0 0,-5 0 9,6 0 1,-6 0 0,5 0 77,3 0 0,-5 0 1,3 0-1,2 0-57,1 0 1,-3 0 0,0 0-4,1 0 0,3 0 1,1 0-19,1 0 0,-7 0-10,1 0 1,-1 0-9,7 0 1,-6 0-47,-1 0 1,-5 0-3,6 0 0,-6 0-44,5 0 145,1 0 1,-1 0 14,1 0 0,-6 0-36,6 0 1,-7 0-6,7 0 0,0 0-20,5 0 1,-5 0 0,-1 0-9,3 0 1,-4 0 8,1 0 1,-5 0-29,6 0 69,-8 0 153,11 0-96,-5 0-41,7 0 0,-5 0-18,0 0 0,-1 0-24,7 0 1,-7 0-71,1 0-21,0 0 67,5 0 30,-7 0 6,5 0 46,-13 0-8,6 0-5,-8 0-13,8 0 1,-4 0-8,7 0 1,-5 0-35,6 0 8,-8 0 31,11 0-29,-13 0 8,6 0 5,-8 0-16,8 0 22,-6 0 0,7 0 87,-3 0-52,-4 0 1,8 0 121,-4 0-126,-4 0 1,7 0 16,-3 0-37,-4 0-17,6 0 134,-8 0 431,0 0-647,8 0 73,-7 0-33,7 0-11,-8 0-3026,0 0 3071,-8 0 0,-1 0 0,-9 0 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0:07.644"/>
    </inkml:context>
    <inkml:brush xml:id="br0">
      <inkml:brushProperty name="width" value="0.05" units="cm"/>
      <inkml:brushProperty name="height" value="0.05" units="cm"/>
    </inkml:brush>
  </inkml:definitions>
  <inkml:trace contextRef="#ctx0" brushRef="#br0">2123 2002 20384,'11'-5'0,"6"-3"0,1 0 0,-1 0 0,-1 0 0,1 0 1,-1 1-1,-2 0 0,-1 1 0,-1 0 1,4-1-1,1-1 0,2 0 0,-2 0 0,1-1 0,-7 4 1,1-1-1,0 1 0,-4 1 0,3-1 19,3-2 0,-3 2 0,0 0 21,2-1 1,3-1 0,0-1-35,0 1 1,3-2-1,-2 1-4,2-1 0,-3 2 0,2-2 7,-1 1 1,2-1 0,-1 1 7,0 0 0,-2 0 0,2 0 14,0 0 0,0-1 0,0 1-21,0-1 0,-2 2 0,2-2 3,0 1 0,-4 2 1,-2 0-1,1 0 13,3-2 0,-2 2 1,1-1-1,-2 1 15,2-1 1,1-1 0,4-1 0,-1 0-11,0 0 0,4-2 0,0 1 0,-2 0 0,-1 1 1,-7 2-1,1 1 1,0-1-91,2 0 0,-6 2 1,3-1-10,1 0 0,0-1 1,3-1 69,0 0 1,-2 1 0,3-1-6,-1 0 0,-7 3 0,3-1 0,0 0 64,2-1 0,2-1 0,0 0-46,2 0 1,4-3 0,0 0-1,-3 2-23,-3 1 1,1 0 0,-1 0 13,1-1 1,-1 1 0,1 0 8,-1 0 0,2-1 1,-2 1-1,1 0 7,-1 0 1,-5 2 0,-1 1 0,4-2-14,1 0 1,-5 1 0,2 1 0,0-2-14,2 0 1,4-1 0,-3 0 0,-1 1-1,-2 1 0,0 0 1,-2 1-1,1-1 3,0 1 0,-5 1 1,3 0 0,4-3 1,-6 3 0,4-1 0,-1 0 25,-1 0 0,4-1 1,-2 0 10,4-2 0,0 1 1,2-1-3,-1 0 0,2-1 1,-2 1-7,2-1 0,-3 2 0,3-2-20,0 0 1,-1 0-1,1 1 1,-2 0-21,-1 0 0,1 0 0,0 0 1,1 0 1,-2 0 0,2 0 7,-1 0 0,-1 1 1,2-2-1,0 1 14,0 0 1,-2 0 0,3-1 0,-1 1 21,0 0 0,3-2 0,2-1 0,-2 1-28,-1 1 0,1-1 0,3-1 1,-2 1-7,-3 1 1,1-1 0,-3 2 0,1 0 31,-1 0 1,0 0 0,0 0-1,2-1-14,4-1 0,-3 0 0,1 0 1,-1 1-3,-2 1 1,2-1 0,-3 1 0,0 0 9,0 0 0,2-1 1,-1 1-1,0-1-7,5-1 0,-3 0 1,1 1-1,-6 1-9,-2 2 0,-1 0 1,4-1-1,1-1-6,2 0 0,-4 0 1,1 1-1,-3 1-1,-1 0 1,1 0-1,3-1 1,1-1-10,1-1 0,-1 2 1,1-2-1,-1 1 7,-1 1 1,1-1 0,0 0 0,1 0 0,-1 0 0,-4 2 1,-2 1 83,2-2 1,4-1 0,-1 1-3,-3 1 1,2-1-60,-1 0 0,0 1 1,1-1-1,-3 1-16,1 0 1,-2 1 0,0 0 0,1-1-36,-1 1 0,3-1 0,-2 0 1,3-1 21,2-1 0,-5 2 1,-1 1-1,3-1-7,0-1 0,4-1 1,0-1 9,0 1 0,-1 0 0,-5 2 3,0 1 1,1-1-1,2-1-1,2-1 1,-6 3-1,-3 1 43,0 0 0,3-1 1,2-1 1,-1 1 1,1-2-1,-2 2-27,0 0 1,3-1-1,-2 0-24,4-1 1,-6 2-1,3-1 1,0 0 5,2-1 0,-3 1 0,-2 2-10,4-3 1,-6 3-2,4-1 1,-2 0-1,2-1 7,0 1 1,1-1 3,3-2-3,-1 1 1,-1 1 22,-3 1 34,-7 3 1,7-3-29,-6 2 0,-3 2 0,6-2 0,1-1 1,-4 1 0,6-2-3,2-1 1,-4 2 13,2-1 0,-4 2-13,5-3 1,-7 4 89,7-4 1,-3 2-51,3-2 0,1 0 0,-3 2 20,1-2-121,-6 4 0,3-2-818,-3 2 95,-3 1 54,4-2-506,-6 3 1205,0 0 0,0 0 0</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0:09.062"/>
    </inkml:context>
    <inkml:brush xml:id="br0">
      <inkml:brushProperty name="width" value="0.05" units="cm"/>
      <inkml:brushProperty name="height" value="0.05" units="cm"/>
    </inkml:brush>
  </inkml:definitions>
  <inkml:trace contextRef="#ctx0" brushRef="#br0">1 637 20322,'0'4'12,"0"7"22,0 1-31,0 5 1,0-5 1,0 0 1,0-7-30,0 7 1,0-6-20,0 6 30,0-9 35,0 13-3,0-6 0,0 7-1,0 1 1,0-7-1,0 1-15,0 1 1,0-3 0,0 2-2,0 1 0,0-3 0,0 2 3,0 1 0,0-3 0,0 2-4,0 1 1,0 3 0,0 1 2,0 1 1,0-7-1,0 1 15,0 2 1,0 1 0,0 3-17,0-1 1,0 0 0,0 1-1,0-1-11,0 1 0,0-1 1,0 1-6,0-1 0,0 1 0,0-1 0,0 1 1,0-1 0,0 1 0,0-1 8,0 0 1,0 1 0,0-1 4,0 1 1,0-1-1,0 1 1,0-1 10,0 1 0,0-1 1,0 1-1,0-1 5,0 1 0,0-7 0,0 1 0,0 1-11,0 3 1,0 1 0,0 1 4,0-1 0,0-5 0,0 0-10,0 1 0,0 3 1,0 1-5,0 1 0,0-1 0,0 1-2,0-1 0,0 1 1,0-1 3,0 0 1,0 1 0,0-1 0,0 1-3,0-1 1,0 1-1,0-1 23,0 1 0,0 5 0,0 0 14,0-1 0,0-3 1,0-1-20,0-1 0,0 0 0,0 1 1,0-1-12,0 1 0,0-7 1,0 1-1,0 2-16,0 1 1,0 3 0,0-1-1,0 1 0,0-1 1,0 1 0,0-1 4,0 0 1,0 1 0,0-1-1,0 1 4,0-1 1,0 1-1,0-1 2,0 1 0,0-1 1,0 1 23,0-1 1,0 1 0,0-1-19,0 1 1,0-7 0,0 1 1,0 1 0,0 3 1,0 1-11,0 1 1,0-1 0,0 1-7,0-1 1,0 1 0,0-1 17,0 1 1,0-7 0,0 1 0,0 1 35,0 3 0,0-4 1,0-1-30,0 3 0,0 1 0,0 3-13,0-1 1,0 1 6,0-1 0,0 1 0,0-1-85,0 1 0,0-1 56,0 1 0,0-1 0,0 1 10,0-1 0,0 0 1,0 1 17,0-1 0,0 1 0,0-1-9,0 1 1,0-1 0,0 1 0,0-1 0,0 1 0,0-1 0,0 1-1,0-1 1,0 0 0,0 1 0,0-1-1,0 1 0,0-1 0,0 1 0,0-1 0,0 1 0,0-1 0,0 1-1,0-1 0,0 1 1,0-1-2,0 1 0,0-7 1,0 1-1,0 1 1,0 3 1,0 1 0,0 1 12,0-1 1,0 1 0,0-1 0,0 1 0,0-1 0,0 1 23,0-1 0,0 1 0,0-1 46,0 0 0,0 1-59,0-1 1,0 1 0,0-1-13,0 1 0,0-1 0,0 1 9,0-1 1,0-5 0,0-1 8,0 3 0,0 2 0,0 1-17,0 1 0,0-1 0,0 0 1,0 1-17,0-1 1,0-5 0,0 0 0,0 1 6,0 3 0,0-5 0,0 1 0,0 2 0,0 1 1,0-3 0,0-1-1,0 3-5,0 2 1,0-5-1,0 1 50,0 1 1,0 3-19,0 1 0,0 1 0,0-1 1,0 1-1,0-1-23,0 1 1,0-1 0,0 1 0,0-1-17,0 1 1,0-1 0,0 1-1,0-1 14,0 0 0,0 1 0,0-1 0,0 1 22,0-1 0,0 1 0,0-1-7,0 1 0,0-1 0,0 1 0,0-1-18,0 1 1,0-1-1,0 0 1,0 1 4,0-1 1,0-5 0,0 0 0,0 1-22,0 3 1,0 1 0,0 1-13,0-1 0,0 1 1,0-1 16,0 1 1,0-1-1,0 1 18,0-1 1,0 0 0,0 1 0,0-1-3,0 1 1,0-7 0,0 1 26,0 2 1,0 1 0,0 3-23,0-1 0,0 1 1,0-1 11,0 1 1,0-7-1,0 1-11,0 1 1,0 3-1,0 1-8,0 1 1,0-1-1,0 1-11,0-1 0,0 1 0,0-1 2,0 1 0,0-7 0,0 1-13,0 2 1,0 1 18,0 3 0,0-1 0,0 0 22,0 1 1,0-6 0,0-1 36,0 3 1,0-5-1,0 3 2,0 2 1,0-5 46,0 3-13,0 0-65,0 5 0,0-5 4,0-1-27,0-7 95,0 4 446,0-8-1135,0 0 1,0-8 0,0-1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4:58.418"/>
    </inkml:context>
    <inkml:brush xml:id="br0">
      <inkml:brushProperty name="width" value="0.08571" units="cm"/>
      <inkml:brushProperty name="height" value="0.08571" units="cm"/>
    </inkml:brush>
  </inkml:definitions>
  <inkml:trace contextRef="#ctx0" brushRef="#br0">80 177 7445,'0'11'97,"-2"-2"0,-1 0-220,-3-1 1,1-2 0,5 5 107,0 1 0,0 2 0,0 2 7,0 0 1,0 0 0,2-1 0,1-3 4,3-1 1,1-2 0,-3 3-1,3-3-3,2-2 0,1 4 5,6-6 1,0 6 0,0-6 0,0-1 8,0-2 1,0-2 0,1 0 7,-1 0 1,0 0-1,0 0 1,0 0 18,0 0 1,-6-6 0,1-1 11,2-2 0,-5-1 1,3-6-18,2-1 0,-6 1 0,-2 0 0,-1 0-23,1 0 0,-3 0 0,3 0 1,-3 0-1,-2 0 1,0 0-1,0 0 1,0 0-7,0 0 0,-5 0 0,-1 0 1,1 2 6,-2 3 0,3-3 1,-7 3-25,-1-3 1,0 3 0,-1 2 0,2 2-28,-1 4 0,-2-5 0,-2 3 21,0 2 1,0-1 0,0 0-10,-1-1 0,1 0 0,0 5 0,0 0-7,0 0 0,0 0 0,0 1 38,0 5 1,0-3 3,0 8 1,2 0 0,1 3-3,3-3 1,4 1 0,-3-5-1,2 2-25,4 4 1,1-4 0,2 1-51,0 3 0,0-4 75,0 1 0,2-1 0,3 2 0,6-6-5,3-3 0,-3 0 0,-1 1 1,3 3 121,1-3 1,2-1 0,0-2 26,0 0 1,0 0-1,0 0-94,0 0 1,0 0-257,0 0 1,1 0-672,-1 0 193,-8 0 682,0 0 0,-1 0 0,2 0 0</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0:36.313"/>
    </inkml:context>
    <inkml:brush xml:id="br0">
      <inkml:brushProperty name="width" value="0.08571" units="cm"/>
      <inkml:brushProperty name="height" value="0.08571" units="cm"/>
    </inkml:brush>
  </inkml:definitions>
  <inkml:trace contextRef="#ctx0" brushRef="#br0">18 0 7339,'-10'0'-70,"3"0"551,7 0-298,0 0 0,7 0-245,5 0 0,-2 6 0,1 2-37,3 2 1,0-5 0,-1 5-54,-1-2 0,-6 0 1,5-5-69,3 3 0,1 6 220,3-6 0,-1 7 0,1-3 0</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0:36.535"/>
    </inkml:context>
    <inkml:brush xml:id="br0">
      <inkml:brushProperty name="width" value="0.08571" units="cm"/>
      <inkml:brushProperty name="height" value="0.08571" units="cm"/>
    </inkml:brush>
  </inkml:definitions>
  <inkml:trace contextRef="#ctx0" brushRef="#br0">140 0 7129,'-11'0'400,"1"2"0,0 2-539,0 2 0,5 8 0,-5-3 1,0 5-39,1 1 0,-1 1 0,-4-1 0,5 1-507,1-1 684,-6 0 0,12 9 0,-6 1 0</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0:37.222"/>
    </inkml:context>
    <inkml:brush xml:id="br0">
      <inkml:brushProperty name="width" value="0.08571" units="cm"/>
      <inkml:brushProperty name="height" value="0.08571" units="cm"/>
    </inkml:brush>
  </inkml:definitions>
  <inkml:trace contextRef="#ctx0" brushRef="#br0">0 0 7704,'0'12'225,"0"0"-189,0 1 1,2 1 0,2-1 0,2-1-14,-2 2 0,-2 1 0,-2 3-17,0-1 1,0 1 0,0-1-35,0 1 0,0-1 1,0 0 19,0 1 1,5-6 27,1-1 0,2-1 15,-2 2 0,-2 1 72,7-7 1,-5 0-47,6-6 1,-6 0 4,5 0 1,1 0-27,5 0 1,1-2-1,-1-2 2,1-2 1,-7 0 0,1 6-37,2 0 0,1 0 0,3-2-225,-1-3 0,-5 3-116,-1-4 1,-5 4-177,6 2-615,-8 0 1126,3 0 0,-7 8 0,0 1 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0:37.577"/>
    </inkml:context>
    <inkml:brush xml:id="br0">
      <inkml:brushProperty name="width" value="0.08571" units="cm"/>
      <inkml:brushProperty name="height" value="0.08571" units="cm"/>
    </inkml:brush>
  </inkml:definitions>
  <inkml:trace contextRef="#ctx0" brushRef="#br0">0 53 8022,'8'-10'-517,"2"2"520,7 8 1,1 0-15,-1 0 0,1 0 1,-1 0-38,1 0 1,-7 0 0,1 0-293,2 0 0,-5-2 340,3-4 0,-8-3 0,4-9 0</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0:37.910"/>
    </inkml:context>
    <inkml:brush xml:id="br0">
      <inkml:brushProperty name="width" value="0.08571" units="cm"/>
      <inkml:brushProperty name="height" value="0.08571" units="cm"/>
    </inkml:brush>
  </inkml:definitions>
  <inkml:trace contextRef="#ctx0" brushRef="#br0">0 0 7192,'18'0'233,"-1"0"1,1 0-1,-1 0-213,1 0 0,-1 0 0,1 0-180,-1 0 0,-5 6 0,-1 0-425,3-2 0,2-2 585,1-2 0,-7 7 0,-3 3 0</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0:38.289"/>
    </inkml:context>
    <inkml:brush xml:id="br0">
      <inkml:brushProperty name="width" value="0.08571" units="cm"/>
      <inkml:brushProperty name="height" value="0.08571" units="cm"/>
    </inkml:brush>
  </inkml:definitions>
  <inkml:trace contextRef="#ctx0" brushRef="#br0">245 0 7866,'-12'0'13,"0"0"0,1 0 1,-7 0 65,1 0 0,5 2 1,0 2-1,-1 4 13,-3 2 0,5 1 0,-1 7 0,0-1-65,3 1 0,-7-1 0,6 2 0,-1 3-71,-1 1 1,8 6 0,-4-4 0,3 1 35,-1-1 0,0 4 1,6-4-1,0 0 10,0 1 1,0-1 0,2-4 0,2 2-20,2-1 0,1-3 1,-1-3-1,4-3-195,0-1 0,5-2 1,-3 3-1,3-3-205,3-2 1,-1-2 416,1-6 0,-1 7 0,1 3 0</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0:39.847"/>
    </inkml:context>
    <inkml:brush xml:id="br0">
      <inkml:brushProperty name="width" value="0.08571" units="cm"/>
      <inkml:brushProperty name="height" value="0.08571" units="cm"/>
    </inkml:brush>
  </inkml:definitions>
  <inkml:trace contextRef="#ctx0" brushRef="#br0">53 0 7636,'10'0'-56,"-3"2"1,-7 4-10,0 6 0,0 3 0,-2 3 8,-3-1 1,1 1-1,-8-1 57,-2 1 0,-1-1 0,-3 1 0</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0:41.925"/>
    </inkml:context>
    <inkml:brush xml:id="br0">
      <inkml:brushProperty name="width" value="0.08571" units="cm"/>
      <inkml:brushProperty name="height" value="0.08571" units="cm"/>
    </inkml:brush>
  </inkml:definitions>
  <inkml:trace contextRef="#ctx0" brushRef="#br0">1 1 7079,'11'0'-94,"1"0"7,1 0 1,-3 0 154,2 0 1,-1 0 0,7 0 26,-1 0 1,-5 0 0,0 0-6,1 0 0,-3 0 1,2 0-22,1 0 0,-3 5 1,1 3 11,3 2 0,-4-4 0,1 5-135,3 3 0,-6-4 1,0-1-1,-3 1 17,1 0 0,2-5 1,-4 7 36,2 2 0,5 1 0,-5 3-52,-2-1 0,4 1 0,-2-1 9,-3 1 0,-1-1 0,-2 0 0,2 1 28,4-1 1,-4 1 0,4-1 37,-4 1 0,-2-1 0,0 1 4,0-1 1,0 1 0,0-1 0,0 1 9,0-1 1,0 1 0,-2-1-12,-4 0 1,2 1 0,-6-1 0,1-1 7,-1-4 0,0 3 1,-3-5-1,3 1 0,2 1 1,-5-2 0,3 3 0,-2-3 13,1-2 0,-1 5 1,-5-3 104,-1 0 1,7 3 0,-1-5-46,-2 2 0,5-6 0,-3 3-65,-2 1 1,-1-4-408,-3 8 1,7-8-55,-1 1 1,6 3 417,-5-2 0,7 0 0,-4-6 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0:52.898"/>
    </inkml:context>
    <inkml:brush xml:id="br0">
      <inkml:brushProperty name="width" value="0.08571" units="cm"/>
      <inkml:brushProperty name="height" value="0.08571" units="cm"/>
    </inkml:brush>
  </inkml:definitions>
  <inkml:trace contextRef="#ctx0" brushRef="#br0">1 0 7858,'0'18'204,"0"-1"0,0 1-90,0-1 1,0 1-1,0-1-108,0 0 1,0 1 0,0-1 0,0 1 0,2-1 2,4 1 1,-5-1 0,5 1 0,-4-1-101,-2 1 0,0-1 1,2 1-1,2-1 47,2 0 0,0-5 0,-4 0 0,2 1-23,1 3 1,1-4 0,-4-3-1,2 1 51,2 0 1,0-5 115,-6 7 52,0-8 0,2 10-63,3-9 0,-1 1 202,8-6 1,-6 0-166,5 0 1,1 0-1,5 0-25,1 0 1,-6-6-1,-1 1 1,3 1-27,1 2 1,-3 2 0,0 0 0,-1-2 23,-1-4 0,5 4 1,-3-4-263,4 4 1,1 2-971,1 0 205,-1 0 1,-5 0 927,-1 0 0,-7-8 0,4-1 0</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0:53.396"/>
    </inkml:context>
    <inkml:brush xml:id="br0">
      <inkml:brushProperty name="width" value="0.08571" units="cm"/>
      <inkml:brushProperty name="height" value="0.08571" units="cm"/>
    </inkml:brush>
  </inkml:definitions>
  <inkml:trace contextRef="#ctx0" brushRef="#br0">36 122 7416,'17'0'130,"-5"0"0,-1 0-41,3 0 0,-4 0 71,1 0 1,-1-7-87,2-5 1,1 2-1,-5-1-27,2-3 1,-7 4-81,3-1 1,-2 1 35,2-2 1,-4 3 0,2 5 3,-8-2 1,-6 0 0,-7 8-162,-1 4 1,1-2-1,-1 6 135,1-3 1,1 7 0,3-2 0,3 3 23,2 3 0,-3-7 0,3 1 0,0 1 18,0 3 0,3 1 1,5 1 7,0-1 0,2-1 0,1-3 0,5-3-9,2-2 0,2 4 0,5-7 1,0-1 0,1-2 0,-1-2 1,1 0-129,-1 0 1,1 0-1,-1 0 1,1 0 88,-1 0 1,1-8-1,1-3 16,4-5 0,-3-1 0,5-1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4:59.073"/>
    </inkml:context>
    <inkml:brush xml:id="br0">
      <inkml:brushProperty name="width" value="0.08571" units="cm"/>
      <inkml:brushProperty name="height" value="0.08571" units="cm"/>
    </inkml:brush>
  </inkml:definitions>
  <inkml:trace contextRef="#ctx0" brushRef="#br0">16 1 7360,'9'16'-98,"-3"0"1,-5 0 84,-1 0 1,0 0 0,0 0 7,0 0 1,0-6-1,0 1-7,0 2 1,0 1 33,0 2 1,0 0-20,0 0 1,-1-7-1,-3-2-21,-1 0-164,-1-5-105,6 5 1,-1-7 286,-5 0 0,5 0 0,-7 0 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0:53.712"/>
    </inkml:context>
    <inkml:brush xml:id="br0">
      <inkml:brushProperty name="width" value="0.08571" units="cm"/>
      <inkml:brushProperty name="height" value="0.08571" units="cm"/>
    </inkml:brush>
  </inkml:definitions>
  <inkml:trace contextRef="#ctx0" brushRef="#br0">0 18 7850,'0'-10'72,"0"2"1,0 22-3,0 3 1,0 5-1,0-5 1,0 1-8,0-1 1,0 2 0,0 3-1,0 1-53,0-2 0,0-1 0,0-1 1,0 3 28,0 1 0,0 0 0,0-5 0,0-1-200,0 0 0,0 7 1,0-1-147,0-2 1,0-1-369,0-3-75,0 1 750,0-9 0,0-1 0,0-8 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0:53.923"/>
    </inkml:context>
    <inkml:brush xml:id="br0">
      <inkml:brushProperty name="width" value="0.08571" units="cm"/>
      <inkml:brushProperty name="height" value="0.08571" units="cm"/>
    </inkml:brush>
  </inkml:definitions>
  <inkml:trace contextRef="#ctx0" brushRef="#br0">1 70 7850,'0'-10'1244,"2"1"-1057,3 3 0,5 4 1,8-4-1,-3 2-30,-3-2 1,9 4-1,-3-3 1,1 1-152,0-2 1,-7 4-1,0-4 1,1 4-965,3 2 958,1 0 0,1 0 0,-1 0 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0:54.790"/>
    </inkml:context>
    <inkml:brush xml:id="br0">
      <inkml:brushProperty name="width" value="0.08571" units="cm"/>
      <inkml:brushProperty name="height" value="0.08571" units="cm"/>
    </inkml:brush>
  </inkml:definitions>
  <inkml:trace contextRef="#ctx0" brushRef="#br0">0 70 6781,'6'-11'0,"0"-1"271,-2-2-86,-3 7 1,-1-3 98,0 4-278,0 4 77,0-6 1,0 10 0,0 4-3,0 6 1,0-3 0,-1 3 7,-5 2 0,4 1 0,-4 3 1,4-1-57,2 1 1,0-1 0,2-1 0,2-3-26,2-1 0,1-3 1,-3 5-1,4-4-19,2-2 0,-4 3 0,3-3 1,1 0-63,0-1 0,-4-1 1,5-6-28,3 0 1,1 0 0,3 0 0,-1 0-40,1 0 0,-1-8 0,1-3 87,-1-5 0,1-1 0,-1-1 0,-2 1 36,-3-1 1,2 1 0,-7 1-1,1 3 96,0 1 0,0 3 1,-4-5 231,1 2-64,1 8-236,-6-3 1,0 14-1,0 5-80,0 4 1,0 1 0,0 1-99,0-1 1,2 0 0,4 1-99,6-1 0,-3-7 264,3-4 0,0 4 0,5-1 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0:55.388"/>
    </inkml:context>
    <inkml:brush xml:id="br0">
      <inkml:brushProperty name="width" value="0.08571" units="cm"/>
      <inkml:brushProperty name="height" value="0.08571" units="cm"/>
    </inkml:brush>
  </inkml:definitions>
  <inkml:trace contextRef="#ctx0" brushRef="#br0">245 53 7387,'0'-17'-235,"0"-1"1,-2 9 370,-4 3-230,4 4 0,-8 2 117,4 0 1,-3 0-1,-9 0 80,1 0 0,-1 6 1,1 2-1,-1-1-77,1 1 1,-1 0 0,3-2 0,1 3 47,3 1 1,-1 6-53,-5-5 0,7 5-93,4 1 1,6-5 98,6 0 0,-2-9 0,7 3-15,3-4 0,2-2 0,1 0 0,0 0 29,1 0 0,-1 0 0,1 0-7,-1 0 0,1 0 1,-1 0-1,-1 2 41,-5 4 0,5-4 1,-4 4-46,3-4 1,-3 0-108,-1 3 1,-1-1-57,2 8 0,-5 0 12,-7 5 1,0-5 100,0-1 1,-1-1 0,-3 4 0,-4-5 8,-2-1 0,0 0 0,-3-4 0,1 2 23,-1-3 1,-3 1 0,-1 0 80,-1 2 1,1 0 0,-1-6 77,1 0 0,-1 0-78,1 0 0,-1 0-25,1 0 0,5 0-403,1 0 1,5 0-438,-6 0 771,8-8 0,-11 6 0,5-6 0</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0:56.031"/>
    </inkml:context>
    <inkml:brush xml:id="br0">
      <inkml:brushProperty name="width" value="0.08571" units="cm"/>
      <inkml:brushProperty name="height" value="0.08571" units="cm"/>
    </inkml:brush>
  </inkml:definitions>
  <inkml:trace contextRef="#ctx0" brushRef="#br0">210 53 7488,'18'0'-1360,"-7"0"1333,1 0 181,-8 0 0,6-2-26,-5-3 0,-3 1-2,4-8 1,-4 6 114,-2-5 0,-2 7-74,-4-2 0,2 4 1,-7 2-93,-3 0 1,4 0 0,-1 0 0,-3 0 34,-1 0 0,-1 2 1,1 4-37,-3 5 1,5 5 0,-11 1 0,5 1-33,1-1 0,3 1 1,1-1-1,5 1-101,1-1 1,-4 1 0,6-1 33,3 1 0,1-1 0,4 0-42,3 1 0,-1-6 1,8-3-1,1-1-34,3-4 0,1-2 1,1-2-1,1 0-188,5 0 1,1 0-1,6 0 289,-2 0 0,0-8 0,6-2 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0:56.422"/>
    </inkml:context>
    <inkml:brush xml:id="br0">
      <inkml:brushProperty name="width" value="0.08571" units="cm"/>
      <inkml:brushProperty name="height" value="0.08571" units="cm"/>
    </inkml:brush>
  </inkml:definitions>
  <inkml:trace contextRef="#ctx0" brushRef="#br0">157 106 7671,'-8'-10'109,"-1"2"60,-9 8 1,1 0-130,-1 0 0,3 8 1,1 2-1,3 1 41,-3 1 1,6 0-1,1 5-26,-1 1 0,6-1 1,-4 0 60,4 1 1,2-1-160,0 1 0,8-8 0,3-5 0,5-3 40,1-2 1,1 0 0,-1 0 0,1 0-31,-1 0 0,7-5 0,-1-3 0,-2-2 22,-1-4 1,-3-1 0,1-3-1,-1 1 6,1 0 1,-3-1 0,-3 1 0,-5-1-6,1 1 0,-6-1 0,4 1-46,-4-1 0,-4 7 0,-4 1 0,-6 0-51,-3 1 1,3 5 0,1-2 0,-5 4 17,-5 2 1,1 0 0,-3 0 0,4 2-172,1 4 1,1 3-1,-1 7 1,1-3-184,-1-1 443,9 0 0,-7 5 0,6 1 0</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0:56.974"/>
    </inkml:context>
    <inkml:brush xml:id="br0">
      <inkml:brushProperty name="width" value="0.08571" units="cm"/>
      <inkml:brushProperty name="height" value="0.08571" units="cm"/>
    </inkml:brush>
  </inkml:definitions>
  <inkml:trace contextRef="#ctx0" brushRef="#br0">0 0 7526,'2'12'-30,"2"0"32,2 1 1,2 1 0,-4-1 0,2-1 86,-3 2 1,1-5 0,0 3-136,2 2 0,2 1 125,-2 3-165,-4-1 161,13 1 18,-13-9-101,6-1 1,-8-16-15,0-3 1,0-5 0,0-1-1,0-1 0,8 1 0,1-1 23,1 1 0,5 5 1,-3 0 14,4-1 1,1 5-1,1 0 0,-1 1 1,0 5 0,1-4 0,-1 4 4,1 2 0,-1 0 1,1 0-1,-1 0-14,1 0 0,-7 0 0,1 0 20,2 0 0,-1 2 0,-1 4 1,-4 3-12,-1 1 1,-5 6 0,4-5-50,-4 5 0,-2 1 1,-2-1-1,-2-3-233,-2-1 1,-1-6 0,3 5-652,-2 3 917,0-6 0,-2 7 0,-1-5 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0:57.539"/>
    </inkml:context>
    <inkml:brush xml:id="br0">
      <inkml:brushProperty name="width" value="0.08571" units="cm"/>
      <inkml:brushProperty name="height" value="0.08571" units="cm"/>
    </inkml:brush>
  </inkml:definitions>
  <inkml:trace contextRef="#ctx0" brushRef="#br0">228 53 7115,'0'-18'-332,"0"6"657,0 1-191,0 7 0,-2-4-150,-4 8 1,-4 0 0,-7 0-29,-1 0 0,1 0 1,-1 2-1,1 2 29,-1 2 0,1 5 0,-1-3 1,3 2 5,3 3 1,-1-3 0,5 0-1,0 0 129,0-1 1,3-3 45,5 6-98,0-1 0,2 5 0,3-4-3,7-7 0,3-3 0,3-2 52,-1 0 0,1 0 0,-1 0-62,1 0 1,-1 0 0,1 0 7,-1 0 1,-5 2-112,-1 4 0,-1-2 1,4 6-1,-5-1-94,-1 1 0,0-4 1,-4 6 37,2 1 0,0-3 0,-6 1-61,0 3 0,0-4 97,0 1 1,-2 1 0,-4 4 52,-6-5 0,-3-1 1,-3-6 65,1 2 0,-1-1 1,1-3-1,-1 2-48,1 2 1,-1 0 0,1-6-137,-1 0 0,1 0-93,-1 0 124,9 0 102,1 0 0,0-8 0,-1-2 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0:57.804"/>
    </inkml:context>
    <inkml:brush xml:id="br0">
      <inkml:brushProperty name="width" value="0.08571" units="cm"/>
      <inkml:brushProperty name="height" value="0.08571" units="cm"/>
    </inkml:brush>
  </inkml:definitions>
  <inkml:trace contextRef="#ctx0" brushRef="#br0">1 0 7650,'0'18'573,"0"-1"-766,0 1 1,0-1 0,0 1 113,0-1 0,5 1 0,1-1 0,-2 1-29,-2-1 0,-2-5 0,0-1 125,0 3-17,0-6 0,8 7 0,2-5 0</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0:58"/>
    </inkml:context>
    <inkml:brush xml:id="br0">
      <inkml:brushProperty name="width" value="0.08571" units="cm"/>
      <inkml:brushProperty name="height" value="0.08571" units="cm"/>
    </inkml:brush>
  </inkml:definitions>
  <inkml:trace contextRef="#ctx0" brushRef="#br0">18 33 7822,'-8'-9'294,"6"-1"-446,-4 4-518,4 4 0,2-4 670,0 12 0,0 4 0,0 7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3T05:15:00.408"/>
    </inkml:context>
    <inkml:brush xml:id="br0">
      <inkml:brushProperty name="width" value="0.08571" units="cm"/>
      <inkml:brushProperty name="height" value="0.08571" units="cm"/>
    </inkml:brush>
  </inkml:definitions>
  <inkml:trace contextRef="#ctx0" brushRef="#br0">0 33 7488,'9'-7'-458,"0"5"454,-4-3 0,-3 1 1,5 1 30,0-3 1,-3 1 0,6 5 66,3 0 0,-4 0 0,2 0-27,1 0 0,2 0 0,2 0-26,0 0 0,-1 2 1,-3 1-1,-1 3-42,1-3 1,-3 4 0,2 0-30,1 2 1,-3-3-73,2 4 0,-8 1 38,3 5 1,-4 0-1,-2 0 25,0 0 1,0-5 0,-2-2 0,-2 0 6,-1 0 1,-8-4 0,5 6-1,-3-1 53,0-1 1,0 0-1,-5-5 1,0 1-39,0-1 1,2-1-1,2 1 1,1 1-46,-2-1 1,-1-3-208,-2-1 1,5 0-108,1 0 376,6 0 0,-3-7 0,7-2 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0:58.432"/>
    </inkml:context>
    <inkml:brush xml:id="br0">
      <inkml:brushProperty name="width" value="0.08571" units="cm"/>
      <inkml:brushProperty name="height" value="0.08571" units="cm"/>
    </inkml:brush>
  </inkml:definitions>
  <inkml:trace contextRef="#ctx0" brushRef="#br0">368 18 7820,'-10'-2'-362,"2"-1"140,0-3 0,-1 0 320,-9 6 1,1 0 0,-1 0-39,1 0 0,-1 0 1,1 0-1,-1 0-19,1 0 1,-6 0 0,-1 0 0,3 2-52,2 4 1,1-2 0,3 7 0,1 3 22,2 1 1,3-3-1,-3 0 1,4-1 12,1-1 0,5 6 0,-4-5 6,4 5 1,2 1 0,2-1-30,4-5 1,3 3 0,9-8 0,-1-2-89,1-2 0,-1 3 0,1 1 0,-1-2-114,1-2 0,5-4 1,0-2-1,-1-4 23,-3-1 1,4 3 0,1-6 0,-3-1 175,-2-3 0,7-9 0,1-2 0</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0:58.776"/>
    </inkml:context>
    <inkml:brush xml:id="br0">
      <inkml:brushProperty name="width" value="0.08571" units="cm"/>
      <inkml:brushProperty name="height" value="0.08571" units="cm"/>
    </inkml:brush>
  </inkml:definitions>
  <inkml:trace contextRef="#ctx0" brushRef="#br0">0 0 6982,'0'18'393,"0"-1"-313,0 1 1,0-1 0,0 3-1,0 1-57,0 2 1,2 0 0,2-3 0,4 1 28,2 2 1,-6 7-1,3-5 1,-1 0 3,0 0 0,2 6 0,-4-4 0,1 3 17,-1-1 0,-2 0 0,-2 6 0,0-2-36,0-4 0,2 2 1,2-6-1,2 0-124,-2 1 1,-2-1 0,-2-4 0,0 2-216,0-1 0,0-3 0,0-1-95,0-1 397,0 1 0,0-1 0,0 0 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0:59.206"/>
    </inkml:context>
    <inkml:brush xml:id="br0">
      <inkml:brushProperty name="width" value="0.08571" units="cm"/>
      <inkml:brushProperty name="height" value="0.08571" units="cm"/>
    </inkml:brush>
  </inkml:definitions>
  <inkml:trace contextRef="#ctx0" brushRef="#br0">71 70 7820,'11'0'-554,"1"0"0,0 0 539,5 0 0,0 0 76,1 0 1,-6 0 20,-1 0 0,-7-2 1,4-1-16,0-3 1,-6-8-80,3 2 1,-5 5 0,-5 1 0,-7 4 0,2-4 0,-1 0 30,-3 2 0,-2 3 22,-1 1 0,0 0 0,1 1 0,2 3 52,3 2 0,5 8 0,-4-3 0,1 3-12,-1-2 0,6 3 0,-4-3-49,0 3 1,7 3-1,-5-1-43,4 1 0,2-7 0,2-1-143,4-2 0,-3 3 0,9-5 112,2-2 1,1-2 0,3-2 0,-1 0-509,1 0 1,-1 0 549,0 0 0,1-8 0,-1-1 0</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0:59.604"/>
    </inkml:context>
    <inkml:brush xml:id="br0">
      <inkml:brushProperty name="width" value="0.08571" units="cm"/>
      <inkml:brushProperty name="height" value="0.08571" units="cm"/>
    </inkml:brush>
  </inkml:definitions>
  <inkml:trace contextRef="#ctx0" brushRef="#br0">0 123 7619,'2'-10'179,"4"4"0,-2 4 1,8 2-143,1 0 1,-3 0-1,2 0-25,1 0 0,3 0 1,-1 2 29,-3 4 1,2-2 0,-7 5 0,1 1-311,0 0 0,-2-4 1,-6 5 125,0 3 1,0 1 0,0 3-13,0-1 0,0 1 40,0-1 1,0 1 34,0-1 152,0-7 1,-2-2-59,-4-8 0,4-2 178,-4-4 1,4-4-1,4-7 1,2-1-96,2 1 1,2-1-1,-3 1 1,5-1 26,0 1 1,5-1 0,-3 1 0,2 0-61,-3-1 1,5 3 0,-7 1 0,3 2-115,0-1 0,-6 5 0,3 0-101,-1 0 150,-2 6 0,2-13 0,1 5 0</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1:01.587"/>
    </inkml:context>
    <inkml:brush xml:id="br0">
      <inkml:brushProperty name="width" value="0.08571" units="cm"/>
      <inkml:brushProperty name="height" value="0.08571" units="cm"/>
    </inkml:brush>
  </inkml:definitions>
  <inkml:trace contextRef="#ctx0" brushRef="#br0">122 18 6763,'-11'0'200,"-1"0"0,8 2 0,-4 2-125,1 2 0,-1 2 1,-6-4-19,3 2 0,1 7-34,-2-1 0,-1 3 1,7 3 1,2-1 1,2 1 0,2-1-42,0 1 0,0-7 0,0 1 34,0 1 1,2 1 0,2 0 4,2-3 0,7-5-23,-1 6 1,3-8 0,1 3-6,-4 1 0,3-6 0,-3 4-4,3-4 0,3-4 0,-1-4 20,1-6 0,-1 3 0,1-3 16,-1-2 0,-5 5 0,-3-3 0,1 1 13,0 1 0,-6-6 0,1 5 28,-3-5 0,-2-1 0,0-1-49,0 1 0,-2 1 0,-1 3 0,-5 3-60,-2 2 1,4-3 0,-5 3 0,-3 0-160,-1 0 1,-3-3 0,1 5-47,-1 2 0,1 2 1,-1 2-1,1 0-347,-1 0 593,9 0 0,-15 15 0,5 5 0</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1:02.098"/>
    </inkml:context>
    <inkml:brush xml:id="br0">
      <inkml:brushProperty name="width" value="0.08571" units="cm"/>
      <inkml:brushProperty name="height" value="0.08571" units="cm"/>
    </inkml:brush>
  </inkml:definitions>
  <inkml:trace contextRef="#ctx0" brushRef="#br0">1 1 7300,'12'0'228,"-1"0"-189,3 0 0,-4 0 1,1 0-1,3 0 38,1 0 0,-3 0 0,0 0-131,1 0 1,3 0 0,1 0-89,1 0 1,-7 0 0,1 0-134,1 0 1,-3 0 60,2 0 0,-8 2 214,2 4 0,-5-5 0,-1 7 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1:02.404"/>
    </inkml:context>
    <inkml:brush xml:id="br0">
      <inkml:brushProperty name="width" value="0.08571" units="cm"/>
      <inkml:brushProperty name="height" value="0.08571" units="cm"/>
    </inkml:brush>
  </inkml:definitions>
  <inkml:trace contextRef="#ctx0" brushRef="#br0">1 18 7195,'11'0'117,"1"0"1,0 0 0,5 0 48,1 0 0,-7 0 0,1 0 0,2 0-163,1 0 1,-3 0-1,-1 0 1,1-2-105,-2-3 0,5 3-1437,-3-4 1538,3 4 0,-5 2 0,-2 0 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1:03.098"/>
    </inkml:context>
    <inkml:brush xml:id="br0">
      <inkml:brushProperty name="width" value="0.08571" units="cm"/>
      <inkml:brushProperty name="height" value="0.08571" units="cm"/>
    </inkml:brush>
  </inkml:definitions>
  <inkml:trace contextRef="#ctx0" brushRef="#br0">123 18 6114,'-12'0'244,"1"0"1,5 6-184,-6 0 1,6 6 0,-3-5-14,1 3 1,-4-4-1,4 4-10,-1-3 0,3 7-3,-6-2 0,8 3 0,-2 3-77,5-1 1,1 1 12,0-1 1,0 1 61,0-1 0,5-5 0,3-3 0,2-1-12,3-4 0,-3-2 0,2 0-3,1 4 0,3-4 0,1 3-19,1-3 0,-1-2 0,1 0 3,-1 0 1,1-5 0,-1-3 27,1-2 0,-7 6 0,-1-4 0,0 3 43,-1-1 1,-3-6 0,4 4-24,-2-1 1,-1 3 0,-3-6-3,2-1 1,0 3-1,-6-2-34,0-1 0,0 3-15,0-2 1,0 1-4,0-7 1,-2 9 0,-2 1-22,-2 0 0,-7 0 1,3-5 30,0 1 1,-5 8-5,3-2 1,-3-1 0,-3 1-60,1 2 1,-1 2 0,1 2 0,-1 0-62,1 0 0,5 6 0,1 0 0,-1-1-200,2 3 1,-5-4 317,3 8 0,-4-1 0,-1 7 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1:03.431"/>
    </inkml:context>
    <inkml:brush xml:id="br0">
      <inkml:brushProperty name="width" value="0.08571" units="cm"/>
      <inkml:brushProperty name="height" value="0.08571" units="cm"/>
    </inkml:brush>
  </inkml:definitions>
  <inkml:trace contextRef="#ctx0" brushRef="#br0">53 1 7820,'11'0'44,"-1"2"79,-2 4 1,3-3 0,-5 9-234,-2 2 0,-2-5 1,-2 3-19,0 2 0,-8-1 1,-3 1-1,-5-5 128,-1-1 0,-9 6 0,-1-4 0</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16:41:04.982"/>
    </inkml:context>
    <inkml:brush xml:id="br0">
      <inkml:brushProperty name="width" value="0.08571" units="cm"/>
      <inkml:brushProperty name="height" value="0.08571" units="cm"/>
    </inkml:brush>
  </inkml:definitions>
  <inkml:trace contextRef="#ctx0" brushRef="#br0">1 1 8022,'9'1'-44,"-3"5"1,-4 4-1,-2 7 24,0 1 1,0-6 0,0-1-1,0 3-156,0 1 1,0 3 0,0-1-29,0 1 1,0-1 0,0 1 203,0-1 0,8 1 0,2-1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091A09-FBFA-4A6B-861E-DFFA01F303D5}" type="datetimeFigureOut">
              <a:rPr lang="en-IN" smtClean="0"/>
              <a:t>25-08-2023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94A630-213B-4C45-99DC-08E550612A60}" type="slidenum">
              <a:rPr lang="en-IN" smtClean="0"/>
              <a:t>‹#›</a:t>
            </a:fld>
            <a:endParaRPr lang="en-IN"/>
          </a:p>
        </p:txBody>
      </p:sp>
    </p:spTree>
    <p:extLst>
      <p:ext uri="{BB962C8B-B14F-4D97-AF65-F5344CB8AC3E}">
        <p14:creationId xmlns:p14="http://schemas.microsoft.com/office/powerpoint/2010/main" val="3769830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274" name="Google Shape;36;p1:notes">
            <a:extLst>
              <a:ext uri="{FF2B5EF4-FFF2-40B4-BE49-F238E27FC236}">
                <a16:creationId xmlns="" xmlns:a16="http://schemas.microsoft.com/office/drawing/2014/main" id="{39AF2117-C1A9-42A5-B416-619D72507300}"/>
              </a:ext>
            </a:extLst>
          </p:cNvPr>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a:spcBef>
                <a:spcPct val="0"/>
              </a:spcBef>
              <a:buSzPts val="1100"/>
            </a:pPr>
            <a:endParaRPr lang="aa-ET" altLang="aa-ET" dirty="0"/>
          </a:p>
        </p:txBody>
      </p:sp>
      <p:sp>
        <p:nvSpPr>
          <p:cNvPr id="54275" name="Google Shape;37;p1:notes">
            <a:extLst>
              <a:ext uri="{FF2B5EF4-FFF2-40B4-BE49-F238E27FC236}">
                <a16:creationId xmlns="" xmlns:a16="http://schemas.microsoft.com/office/drawing/2014/main" id="{8481DDE9-68D6-4C5D-A85A-ECC56B498442}"/>
              </a:ext>
            </a:extLst>
          </p:cNvPr>
          <p:cNvSpPr>
            <a:spLocks noGrp="1" noRot="1" noChangeAspect="1" noTextEdit="1"/>
          </p:cNvSpPr>
          <p:nvPr>
            <p:ph type="sldImg" idx="2"/>
          </p:nvPr>
        </p:nvSpPr>
        <p:spPr bwMode="auto">
          <a:xfrm>
            <a:off x="381000" y="685800"/>
            <a:ext cx="6096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3834569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24</a:t>
            </a:fld>
            <a:endParaRPr lang="en-IN"/>
          </a:p>
        </p:txBody>
      </p:sp>
    </p:spTree>
    <p:extLst>
      <p:ext uri="{BB962C8B-B14F-4D97-AF65-F5344CB8AC3E}">
        <p14:creationId xmlns:p14="http://schemas.microsoft.com/office/powerpoint/2010/main" val="1125496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25</a:t>
            </a:fld>
            <a:endParaRPr lang="en-IN"/>
          </a:p>
        </p:txBody>
      </p:sp>
    </p:spTree>
    <p:extLst>
      <p:ext uri="{BB962C8B-B14F-4D97-AF65-F5344CB8AC3E}">
        <p14:creationId xmlns:p14="http://schemas.microsoft.com/office/powerpoint/2010/main" val="4288338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26</a:t>
            </a:fld>
            <a:endParaRPr lang="en-IN"/>
          </a:p>
        </p:txBody>
      </p:sp>
    </p:spTree>
    <p:extLst>
      <p:ext uri="{BB962C8B-B14F-4D97-AF65-F5344CB8AC3E}">
        <p14:creationId xmlns:p14="http://schemas.microsoft.com/office/powerpoint/2010/main" val="1402762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35</a:t>
            </a:fld>
            <a:endParaRPr lang="en-IN"/>
          </a:p>
        </p:txBody>
      </p:sp>
    </p:spTree>
    <p:extLst>
      <p:ext uri="{BB962C8B-B14F-4D97-AF65-F5344CB8AC3E}">
        <p14:creationId xmlns:p14="http://schemas.microsoft.com/office/powerpoint/2010/main" val="1719279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36</a:t>
            </a:fld>
            <a:endParaRPr lang="en-IN"/>
          </a:p>
        </p:txBody>
      </p:sp>
    </p:spTree>
    <p:extLst>
      <p:ext uri="{BB962C8B-B14F-4D97-AF65-F5344CB8AC3E}">
        <p14:creationId xmlns:p14="http://schemas.microsoft.com/office/powerpoint/2010/main" val="3097692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37</a:t>
            </a:fld>
            <a:endParaRPr lang="en-IN"/>
          </a:p>
        </p:txBody>
      </p:sp>
    </p:spTree>
    <p:extLst>
      <p:ext uri="{BB962C8B-B14F-4D97-AF65-F5344CB8AC3E}">
        <p14:creationId xmlns:p14="http://schemas.microsoft.com/office/powerpoint/2010/main" val="34309400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4A843C3-1C1E-4758-8274-985DAAAB7D09}" type="slidenum">
              <a:rPr lang="en-IN" smtClean="0"/>
              <a:t>38</a:t>
            </a:fld>
            <a:endParaRPr lang="en-IN"/>
          </a:p>
        </p:txBody>
      </p:sp>
    </p:spTree>
    <p:extLst>
      <p:ext uri="{BB962C8B-B14F-4D97-AF65-F5344CB8AC3E}">
        <p14:creationId xmlns:p14="http://schemas.microsoft.com/office/powerpoint/2010/main" val="1598357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39</a:t>
            </a:fld>
            <a:endParaRPr lang="en-IN"/>
          </a:p>
        </p:txBody>
      </p:sp>
    </p:spTree>
    <p:extLst>
      <p:ext uri="{BB962C8B-B14F-4D97-AF65-F5344CB8AC3E}">
        <p14:creationId xmlns:p14="http://schemas.microsoft.com/office/powerpoint/2010/main" val="42336924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40</a:t>
            </a:fld>
            <a:endParaRPr lang="en-IN"/>
          </a:p>
        </p:txBody>
      </p:sp>
    </p:spTree>
    <p:extLst>
      <p:ext uri="{BB962C8B-B14F-4D97-AF65-F5344CB8AC3E}">
        <p14:creationId xmlns:p14="http://schemas.microsoft.com/office/powerpoint/2010/main" val="5410416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41</a:t>
            </a:fld>
            <a:endParaRPr lang="en-IN"/>
          </a:p>
        </p:txBody>
      </p:sp>
    </p:spTree>
    <p:extLst>
      <p:ext uri="{BB962C8B-B14F-4D97-AF65-F5344CB8AC3E}">
        <p14:creationId xmlns:p14="http://schemas.microsoft.com/office/powerpoint/2010/main" val="3527760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4</a:t>
            </a:fld>
            <a:endParaRPr lang="en-IN"/>
          </a:p>
        </p:txBody>
      </p:sp>
    </p:spTree>
    <p:extLst>
      <p:ext uri="{BB962C8B-B14F-4D97-AF65-F5344CB8AC3E}">
        <p14:creationId xmlns:p14="http://schemas.microsoft.com/office/powerpoint/2010/main" val="42626982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42</a:t>
            </a:fld>
            <a:endParaRPr lang="en-IN"/>
          </a:p>
        </p:txBody>
      </p:sp>
    </p:spTree>
    <p:extLst>
      <p:ext uri="{BB962C8B-B14F-4D97-AF65-F5344CB8AC3E}">
        <p14:creationId xmlns:p14="http://schemas.microsoft.com/office/powerpoint/2010/main" val="26312254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43</a:t>
            </a:fld>
            <a:endParaRPr lang="en-IN"/>
          </a:p>
        </p:txBody>
      </p:sp>
    </p:spTree>
    <p:extLst>
      <p:ext uri="{BB962C8B-B14F-4D97-AF65-F5344CB8AC3E}">
        <p14:creationId xmlns:p14="http://schemas.microsoft.com/office/powerpoint/2010/main" val="28996171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44</a:t>
            </a:fld>
            <a:endParaRPr lang="en-IN"/>
          </a:p>
        </p:txBody>
      </p:sp>
    </p:spTree>
    <p:extLst>
      <p:ext uri="{BB962C8B-B14F-4D97-AF65-F5344CB8AC3E}">
        <p14:creationId xmlns:p14="http://schemas.microsoft.com/office/powerpoint/2010/main" val="13669372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46</a:t>
            </a:fld>
            <a:endParaRPr lang="en-IN"/>
          </a:p>
        </p:txBody>
      </p:sp>
    </p:spTree>
    <p:extLst>
      <p:ext uri="{BB962C8B-B14F-4D97-AF65-F5344CB8AC3E}">
        <p14:creationId xmlns:p14="http://schemas.microsoft.com/office/powerpoint/2010/main" val="39028255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47</a:t>
            </a:fld>
            <a:endParaRPr lang="en-IN"/>
          </a:p>
        </p:txBody>
      </p:sp>
    </p:spTree>
    <p:extLst>
      <p:ext uri="{BB962C8B-B14F-4D97-AF65-F5344CB8AC3E}">
        <p14:creationId xmlns:p14="http://schemas.microsoft.com/office/powerpoint/2010/main" val="15327549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48</a:t>
            </a:fld>
            <a:endParaRPr lang="en-IN"/>
          </a:p>
        </p:txBody>
      </p:sp>
    </p:spTree>
    <p:extLst>
      <p:ext uri="{BB962C8B-B14F-4D97-AF65-F5344CB8AC3E}">
        <p14:creationId xmlns:p14="http://schemas.microsoft.com/office/powerpoint/2010/main" val="4150358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49</a:t>
            </a:fld>
            <a:endParaRPr lang="en-IN"/>
          </a:p>
        </p:txBody>
      </p:sp>
    </p:spTree>
    <p:extLst>
      <p:ext uri="{BB962C8B-B14F-4D97-AF65-F5344CB8AC3E}">
        <p14:creationId xmlns:p14="http://schemas.microsoft.com/office/powerpoint/2010/main" val="15363392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50</a:t>
            </a:fld>
            <a:endParaRPr lang="en-IN"/>
          </a:p>
        </p:txBody>
      </p:sp>
    </p:spTree>
    <p:extLst>
      <p:ext uri="{BB962C8B-B14F-4D97-AF65-F5344CB8AC3E}">
        <p14:creationId xmlns:p14="http://schemas.microsoft.com/office/powerpoint/2010/main" val="34091378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51</a:t>
            </a:fld>
            <a:endParaRPr lang="en-IN"/>
          </a:p>
        </p:txBody>
      </p:sp>
    </p:spTree>
    <p:extLst>
      <p:ext uri="{BB962C8B-B14F-4D97-AF65-F5344CB8AC3E}">
        <p14:creationId xmlns:p14="http://schemas.microsoft.com/office/powerpoint/2010/main" val="12977837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4A843C3-1C1E-4758-8274-985DAAAB7D09}" type="slidenum">
              <a:rPr lang="en-IN" smtClean="0"/>
              <a:t>52</a:t>
            </a:fld>
            <a:endParaRPr lang="en-IN"/>
          </a:p>
        </p:txBody>
      </p:sp>
    </p:spTree>
    <p:extLst>
      <p:ext uri="{BB962C8B-B14F-4D97-AF65-F5344CB8AC3E}">
        <p14:creationId xmlns:p14="http://schemas.microsoft.com/office/powerpoint/2010/main" val="1581363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5</a:t>
            </a:fld>
            <a:endParaRPr lang="en-IN"/>
          </a:p>
        </p:txBody>
      </p:sp>
    </p:spTree>
    <p:extLst>
      <p:ext uri="{BB962C8B-B14F-4D97-AF65-F5344CB8AC3E}">
        <p14:creationId xmlns:p14="http://schemas.microsoft.com/office/powerpoint/2010/main" val="39695859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53</a:t>
            </a:fld>
            <a:endParaRPr lang="en-IN"/>
          </a:p>
        </p:txBody>
      </p:sp>
    </p:spTree>
    <p:extLst>
      <p:ext uri="{BB962C8B-B14F-4D97-AF65-F5344CB8AC3E}">
        <p14:creationId xmlns:p14="http://schemas.microsoft.com/office/powerpoint/2010/main" val="19896869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54</a:t>
            </a:fld>
            <a:endParaRPr lang="en-IN"/>
          </a:p>
        </p:txBody>
      </p:sp>
    </p:spTree>
    <p:extLst>
      <p:ext uri="{BB962C8B-B14F-4D97-AF65-F5344CB8AC3E}">
        <p14:creationId xmlns:p14="http://schemas.microsoft.com/office/powerpoint/2010/main" val="32943651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55</a:t>
            </a:fld>
            <a:endParaRPr lang="en-IN"/>
          </a:p>
        </p:txBody>
      </p:sp>
    </p:spTree>
    <p:extLst>
      <p:ext uri="{BB962C8B-B14F-4D97-AF65-F5344CB8AC3E}">
        <p14:creationId xmlns:p14="http://schemas.microsoft.com/office/powerpoint/2010/main" val="35740523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56</a:t>
            </a:fld>
            <a:endParaRPr lang="en-IN"/>
          </a:p>
        </p:txBody>
      </p:sp>
    </p:spTree>
    <p:extLst>
      <p:ext uri="{BB962C8B-B14F-4D97-AF65-F5344CB8AC3E}">
        <p14:creationId xmlns:p14="http://schemas.microsoft.com/office/powerpoint/2010/main" val="3062174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57</a:t>
            </a:fld>
            <a:endParaRPr lang="en-IN"/>
          </a:p>
        </p:txBody>
      </p:sp>
    </p:spTree>
    <p:extLst>
      <p:ext uri="{BB962C8B-B14F-4D97-AF65-F5344CB8AC3E}">
        <p14:creationId xmlns:p14="http://schemas.microsoft.com/office/powerpoint/2010/main" val="37418730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58</a:t>
            </a:fld>
            <a:endParaRPr lang="en-IN"/>
          </a:p>
        </p:txBody>
      </p:sp>
    </p:spTree>
    <p:extLst>
      <p:ext uri="{BB962C8B-B14F-4D97-AF65-F5344CB8AC3E}">
        <p14:creationId xmlns:p14="http://schemas.microsoft.com/office/powerpoint/2010/main" val="1571538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63</a:t>
            </a:fld>
            <a:endParaRPr lang="en-IN"/>
          </a:p>
        </p:txBody>
      </p:sp>
    </p:spTree>
    <p:extLst>
      <p:ext uri="{BB962C8B-B14F-4D97-AF65-F5344CB8AC3E}">
        <p14:creationId xmlns:p14="http://schemas.microsoft.com/office/powerpoint/2010/main" val="3516318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6</a:t>
            </a:fld>
            <a:endParaRPr lang="en-IN"/>
          </a:p>
        </p:txBody>
      </p:sp>
    </p:spTree>
    <p:extLst>
      <p:ext uri="{BB962C8B-B14F-4D97-AF65-F5344CB8AC3E}">
        <p14:creationId xmlns:p14="http://schemas.microsoft.com/office/powerpoint/2010/main" val="2604440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7</a:t>
            </a:fld>
            <a:endParaRPr lang="en-IN"/>
          </a:p>
        </p:txBody>
      </p:sp>
    </p:spTree>
    <p:extLst>
      <p:ext uri="{BB962C8B-B14F-4D97-AF65-F5344CB8AC3E}">
        <p14:creationId xmlns:p14="http://schemas.microsoft.com/office/powerpoint/2010/main" val="2504003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8</a:t>
            </a:fld>
            <a:endParaRPr lang="en-IN"/>
          </a:p>
        </p:txBody>
      </p:sp>
    </p:spTree>
    <p:extLst>
      <p:ext uri="{BB962C8B-B14F-4D97-AF65-F5344CB8AC3E}">
        <p14:creationId xmlns:p14="http://schemas.microsoft.com/office/powerpoint/2010/main" val="1291540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9</a:t>
            </a:fld>
            <a:endParaRPr lang="en-IN"/>
          </a:p>
        </p:txBody>
      </p:sp>
    </p:spTree>
    <p:extLst>
      <p:ext uri="{BB962C8B-B14F-4D97-AF65-F5344CB8AC3E}">
        <p14:creationId xmlns:p14="http://schemas.microsoft.com/office/powerpoint/2010/main" val="2573098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18</a:t>
            </a:fld>
            <a:endParaRPr lang="en-IN"/>
          </a:p>
        </p:txBody>
      </p:sp>
    </p:spTree>
    <p:extLst>
      <p:ext uri="{BB962C8B-B14F-4D97-AF65-F5344CB8AC3E}">
        <p14:creationId xmlns:p14="http://schemas.microsoft.com/office/powerpoint/2010/main" val="2282977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19</a:t>
            </a:fld>
            <a:endParaRPr lang="en-IN"/>
          </a:p>
        </p:txBody>
      </p:sp>
    </p:spTree>
    <p:extLst>
      <p:ext uri="{BB962C8B-B14F-4D97-AF65-F5344CB8AC3E}">
        <p14:creationId xmlns:p14="http://schemas.microsoft.com/office/powerpoint/2010/main" val="25798350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a:t>Click to edit Session title</a:t>
            </a:r>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76268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5632157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93472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8" name="Group 10"/>
          <p:cNvGrpSpPr>
            <a:grpSpLocks/>
          </p:cNvGrpSpPr>
          <p:nvPr/>
        </p:nvGrpSpPr>
        <p:grpSpPr bwMode="auto">
          <a:xfrm>
            <a:off x="2844800" y="6553200"/>
            <a:ext cx="93472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sp>
        <p:nvSpPr>
          <p:cNvPr id="13" name="TextBox 12"/>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5394517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8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9849816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0861674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0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0696969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1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5554006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2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5247845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4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7675045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pPr>
              <a:defRPr/>
            </a:pPr>
            <a:endParaRPr lang="en-US"/>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pPr>
              <a:defRPr/>
            </a:pPr>
            <a:r>
              <a:rPr lang="en-US"/>
              <a:t>DSEHLZG565_Machine Learning @HCL</a:t>
            </a:r>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pPr>
              <a:defRPr/>
            </a:pPr>
            <a:fld id="{60DB935C-A2BB-404C-A6C5-67E9068028EC}" type="slidenum">
              <a:rPr lang="en-US" smtClean="0"/>
              <a:pPr>
                <a:defRPr/>
              </a:pPr>
              <a:t>‹#›</a:t>
            </a:fld>
            <a:endParaRPr lang="en-US"/>
          </a:p>
        </p:txBody>
      </p:sp>
    </p:spTree>
    <p:extLst>
      <p:ext uri="{BB962C8B-B14F-4D97-AF65-F5344CB8AC3E}">
        <p14:creationId xmlns:p14="http://schemas.microsoft.com/office/powerpoint/2010/main" val="3554962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1361542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pic>
        <p:nvPicPr>
          <p:cNvPr id="2" name="Picture 6" descr="\\Server\D\jyoti\FI023_BITS_v1\styleguide img\IMG_5627_b.jpg">
            <a:extLst>
              <a:ext uri="{FF2B5EF4-FFF2-40B4-BE49-F238E27FC236}">
                <a16:creationId xmlns="" xmlns:a16="http://schemas.microsoft.com/office/drawing/2014/main" id="{C0189C86-2CFC-A5A0-767A-D4DD8814AE6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 xmlns:a16="http://schemas.microsoft.com/office/drawing/2014/main" id="{C8FCFD15-45C7-5D0F-0914-2A89FFBA2555}"/>
              </a:ext>
            </a:extLst>
          </p:cNvPr>
          <p:cNvSpPr/>
          <p:nvPr userDrawn="1"/>
        </p:nvSpPr>
        <p:spPr>
          <a:xfrm>
            <a:off x="0" y="4281488"/>
            <a:ext cx="12192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pic>
        <p:nvPicPr>
          <p:cNvPr id="4" name="Picture 8" descr="Picture 7.png">
            <a:extLst>
              <a:ext uri="{FF2B5EF4-FFF2-40B4-BE49-F238E27FC236}">
                <a16:creationId xmlns="" xmlns:a16="http://schemas.microsoft.com/office/drawing/2014/main" id="{899E7625-D9BF-7B77-D4BA-90D8837078A0}"/>
              </a:ext>
            </a:extLst>
          </p:cNvPr>
          <p:cNvPicPr>
            <a:picLocks noChangeAspect="1"/>
          </p:cNvPicPr>
          <p:nvPr userDrawn="1"/>
        </p:nvPicPr>
        <p:blipFill>
          <a:blip r:embed="rId3">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 xmlns:a16="http://schemas.microsoft.com/office/drawing/2014/main" id="{354487A8-CFC5-A53B-78A1-82E94FEA9730}"/>
              </a:ext>
            </a:extLst>
          </p:cNvPr>
          <p:cNvSpPr/>
          <p:nvPr userDrawn="1"/>
        </p:nvSpPr>
        <p:spPr>
          <a:xfrm>
            <a:off x="3843867"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6" name="Rectangle 5">
            <a:extLst>
              <a:ext uri="{FF2B5EF4-FFF2-40B4-BE49-F238E27FC236}">
                <a16:creationId xmlns="" xmlns:a16="http://schemas.microsoft.com/office/drawing/2014/main" id="{F87091E3-5640-3ED0-685B-A74EC3B69E4D}"/>
              </a:ext>
            </a:extLst>
          </p:cNvPr>
          <p:cNvSpPr/>
          <p:nvPr userDrawn="1"/>
        </p:nvSpPr>
        <p:spPr>
          <a:xfrm>
            <a:off x="-16933" y="677545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Rectangle 6">
            <a:extLst>
              <a:ext uri="{FF2B5EF4-FFF2-40B4-BE49-F238E27FC236}">
                <a16:creationId xmlns="" xmlns:a16="http://schemas.microsoft.com/office/drawing/2014/main" id="{C478C882-6981-E2E1-4C2E-2F0E727DE248}"/>
              </a:ext>
            </a:extLst>
          </p:cNvPr>
          <p:cNvSpPr/>
          <p:nvPr userDrawn="1"/>
        </p:nvSpPr>
        <p:spPr>
          <a:xfrm>
            <a:off x="7704667"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8" name="TextBox 7">
            <a:extLst>
              <a:ext uri="{FF2B5EF4-FFF2-40B4-BE49-F238E27FC236}">
                <a16:creationId xmlns="" xmlns:a16="http://schemas.microsoft.com/office/drawing/2014/main" id="{F930D992-5DE6-8CBF-5464-AE793FEEF7CC}"/>
              </a:ext>
            </a:extLst>
          </p:cNvPr>
          <p:cNvSpPr txBox="1"/>
          <p:nvPr userDrawn="1"/>
        </p:nvSpPr>
        <p:spPr>
          <a:xfrm>
            <a:off x="9144000" y="762000"/>
            <a:ext cx="2946400" cy="554038"/>
          </a:xfrm>
          <a:prstGeom prst="rect">
            <a:avLst/>
          </a:prstGeom>
          <a:noFill/>
        </p:spPr>
        <p:txBody>
          <a:bodyPr>
            <a:spAutoFit/>
          </a:bodyPr>
          <a:lstStyle/>
          <a:p>
            <a:pPr algn="ctr" fontAlgn="auto">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9" name="TextBox 8">
            <a:extLst>
              <a:ext uri="{FF2B5EF4-FFF2-40B4-BE49-F238E27FC236}">
                <a16:creationId xmlns="" xmlns:a16="http://schemas.microsoft.com/office/drawing/2014/main" id="{19389F12-0C58-1376-EE5F-4A0DBF73827E}"/>
              </a:ext>
            </a:extLst>
          </p:cNvPr>
          <p:cNvSpPr txBox="1"/>
          <p:nvPr userDrawn="1"/>
        </p:nvSpPr>
        <p:spPr>
          <a:xfrm>
            <a:off x="9448800" y="1171576"/>
            <a:ext cx="2540000" cy="276225"/>
          </a:xfrm>
          <a:prstGeom prst="rect">
            <a:avLst/>
          </a:prstGeom>
          <a:noFill/>
        </p:spPr>
        <p:txBody>
          <a:bodyPr>
            <a:spAutoFit/>
          </a:bodyPr>
          <a:lstStyle/>
          <a:p>
            <a:pPr fontAlgn="auto">
              <a:spcBef>
                <a:spcPts val="0"/>
              </a:spcBef>
              <a:spcAft>
                <a:spcPts val="0"/>
              </a:spcAft>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406400" y="4648200"/>
            <a:ext cx="112776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913220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8"/>
        <p:cNvGrpSpPr/>
        <p:nvPr/>
      </p:nvGrpSpPr>
      <p:grpSpPr>
        <a:xfrm>
          <a:off x="0" y="0"/>
          <a:ext cx="0" cy="0"/>
          <a:chOff x="0" y="0"/>
          <a:chExt cx="0" cy="0"/>
        </a:xfrm>
      </p:grpSpPr>
      <p:pic>
        <p:nvPicPr>
          <p:cNvPr id="5" name="Google Shape;9;p6">
            <a:extLst>
              <a:ext uri="{FF2B5EF4-FFF2-40B4-BE49-F238E27FC236}">
                <a16:creationId xmlns="" xmlns:a16="http://schemas.microsoft.com/office/drawing/2014/main" id="{F25B0690-2AA3-4D32-A3BE-F758AA0F052D}"/>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t="3185" b="1180"/>
          <a:stretch>
            <a:fillRect/>
          </a:stretch>
        </p:blipFill>
        <p:spPr bwMode="auto">
          <a:xfrm>
            <a:off x="0" y="0"/>
            <a:ext cx="1219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Google Shape;10;p6">
            <a:extLst>
              <a:ext uri="{FF2B5EF4-FFF2-40B4-BE49-F238E27FC236}">
                <a16:creationId xmlns="" xmlns:a16="http://schemas.microsoft.com/office/drawing/2014/main" id="{893C1886-432F-4E8C-89E4-EA62A101C202}"/>
              </a:ext>
            </a:extLst>
          </p:cNvPr>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oogle Shape;11;p6">
            <a:extLst>
              <a:ext uri="{FF2B5EF4-FFF2-40B4-BE49-F238E27FC236}">
                <a16:creationId xmlns="" xmlns:a16="http://schemas.microsoft.com/office/drawing/2014/main" id="{144E1ABE-9DE4-4A16-BAF4-B78FB9377E0A}"/>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2551113"/>
            <a:ext cx="9679517" cy="179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oogle Shape;12;p6">
            <a:extLst>
              <a:ext uri="{FF2B5EF4-FFF2-40B4-BE49-F238E27FC236}">
                <a16:creationId xmlns="" xmlns:a16="http://schemas.microsoft.com/office/drawing/2014/main" id="{83A8598A-4A6D-4252-A238-3D78D1272072}"/>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47675"/>
            <a:ext cx="10744200" cy="805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oogle Shape;15;p6">
            <a:extLst>
              <a:ext uri="{FF2B5EF4-FFF2-40B4-BE49-F238E27FC236}">
                <a16:creationId xmlns="" xmlns:a16="http://schemas.microsoft.com/office/drawing/2014/main" id="{E7FD79E3-6B96-4CE0-B3D1-A3DCED65C62A}"/>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23817" y="896938"/>
            <a:ext cx="3096683" cy="108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oogle Shape;16;p6">
            <a:extLst>
              <a:ext uri="{FF2B5EF4-FFF2-40B4-BE49-F238E27FC236}">
                <a16:creationId xmlns="" xmlns:a16="http://schemas.microsoft.com/office/drawing/2014/main" id="{F029E66F-4D8A-4B60-AB6F-AAE31A525006}"/>
              </a:ext>
            </a:extLst>
          </p:cNvPr>
          <p:cNvPicPr preferRelativeResize="0">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77567" y="4800600"/>
            <a:ext cx="5124451" cy="2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Google Shape;13;p6"/>
          <p:cNvSpPr txBox="1">
            <a:spLocks noGrp="1"/>
          </p:cNvSpPr>
          <p:nvPr>
            <p:ph type="ctrTitle"/>
          </p:nvPr>
        </p:nvSpPr>
        <p:spPr>
          <a:xfrm>
            <a:off x="4572002" y="2549771"/>
            <a:ext cx="7330831" cy="1600725"/>
          </a:xfrm>
          <a:prstGeom prst="rect">
            <a:avLst/>
          </a:prstGeom>
          <a:noFill/>
          <a:ln>
            <a:noFill/>
          </a:ln>
        </p:spPr>
        <p:txBody>
          <a:bodyPr spcFirstLastPara="1" lIns="91425" tIns="45700" rIns="91425" bIns="45700">
            <a:normAutofit/>
          </a:bodyPr>
          <a:lstStyle>
            <a:lvl1pPr lvl="0" algn="r">
              <a:lnSpc>
                <a:spcPct val="90000"/>
              </a:lnSpc>
              <a:spcBef>
                <a:spcPts val="0"/>
              </a:spcBef>
              <a:spcAft>
                <a:spcPts val="0"/>
              </a:spcAft>
              <a:buClr>
                <a:schemeClr val="lt1"/>
              </a:buClr>
              <a:buSzPts val="32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6"/>
          <p:cNvSpPr txBox="1">
            <a:spLocks noGrp="1"/>
          </p:cNvSpPr>
          <p:nvPr>
            <p:ph type="subTitle" idx="1"/>
          </p:nvPr>
        </p:nvSpPr>
        <p:spPr>
          <a:xfrm>
            <a:off x="5908431" y="4452632"/>
            <a:ext cx="5994400" cy="343327"/>
          </a:xfrm>
          <a:prstGeom prst="rect">
            <a:avLst/>
          </a:prstGeom>
          <a:noFill/>
          <a:ln>
            <a:noFill/>
          </a:ln>
        </p:spPr>
        <p:txBody>
          <a:bodyPr spcFirstLastPara="1" lIns="91425" tIns="45700" rIns="91425" bIns="45700" anchor="ctr">
            <a:normAutofit/>
          </a:bodyPr>
          <a:lstStyle>
            <a:lvl1pPr lvl="0" algn="r">
              <a:lnSpc>
                <a:spcPct val="90000"/>
              </a:lnSpc>
              <a:spcBef>
                <a:spcPts val="750"/>
              </a:spcBef>
              <a:spcAft>
                <a:spcPts val="0"/>
              </a:spcAft>
              <a:buClr>
                <a:srgbClr val="1C1573"/>
              </a:buClr>
              <a:buSzPts val="1700"/>
              <a:buNone/>
              <a:defRPr sz="1275" b="1">
                <a:solidFill>
                  <a:srgbClr val="1C1573"/>
                </a:solidFill>
                <a:latin typeface="Helvetica Neue"/>
                <a:ea typeface="Helvetica Neue"/>
                <a:cs typeface="Helvetica Neue"/>
                <a:sym typeface="Helvetica Neue"/>
              </a:defRPr>
            </a:lvl1pPr>
            <a:lvl2pPr lvl="1" algn="ctr">
              <a:lnSpc>
                <a:spcPct val="90000"/>
              </a:lnSpc>
              <a:spcBef>
                <a:spcPts val="375"/>
              </a:spcBef>
              <a:spcAft>
                <a:spcPts val="0"/>
              </a:spcAft>
              <a:buClr>
                <a:schemeClr val="dk1"/>
              </a:buClr>
              <a:buSzPts val="1500"/>
              <a:buNone/>
              <a:defRPr sz="1125"/>
            </a:lvl2pPr>
            <a:lvl3pPr lvl="2" algn="ctr">
              <a:lnSpc>
                <a:spcPct val="90000"/>
              </a:lnSpc>
              <a:spcBef>
                <a:spcPts val="375"/>
              </a:spcBef>
              <a:spcAft>
                <a:spcPts val="0"/>
              </a:spcAft>
              <a:buClr>
                <a:schemeClr val="dk1"/>
              </a:buClr>
              <a:buSzPts val="1350"/>
              <a:buNone/>
              <a:defRPr sz="1013"/>
            </a:lvl3pPr>
            <a:lvl4pPr lvl="3" algn="ctr">
              <a:lnSpc>
                <a:spcPct val="90000"/>
              </a:lnSpc>
              <a:spcBef>
                <a:spcPts val="375"/>
              </a:spcBef>
              <a:spcAft>
                <a:spcPts val="0"/>
              </a:spcAft>
              <a:buClr>
                <a:schemeClr val="dk1"/>
              </a:buClr>
              <a:buSzPts val="1200"/>
              <a:buNone/>
              <a:defRPr sz="900"/>
            </a:lvl4pPr>
            <a:lvl5pPr lvl="4" algn="ctr">
              <a:lnSpc>
                <a:spcPct val="90000"/>
              </a:lnSpc>
              <a:spcBef>
                <a:spcPts val="375"/>
              </a:spcBef>
              <a:spcAft>
                <a:spcPts val="0"/>
              </a:spcAft>
              <a:buClr>
                <a:schemeClr val="dk1"/>
              </a:buClr>
              <a:buSzPts val="1200"/>
              <a:buNone/>
              <a:defRPr sz="900"/>
            </a:lvl5pPr>
            <a:lvl6pPr lvl="5" algn="ctr">
              <a:lnSpc>
                <a:spcPct val="90000"/>
              </a:lnSpc>
              <a:spcBef>
                <a:spcPts val="375"/>
              </a:spcBef>
              <a:spcAft>
                <a:spcPts val="0"/>
              </a:spcAft>
              <a:buClr>
                <a:schemeClr val="dk1"/>
              </a:buClr>
              <a:buSzPts val="1200"/>
              <a:buNone/>
              <a:defRPr sz="900"/>
            </a:lvl6pPr>
            <a:lvl7pPr lvl="6" algn="ctr">
              <a:lnSpc>
                <a:spcPct val="90000"/>
              </a:lnSpc>
              <a:spcBef>
                <a:spcPts val="375"/>
              </a:spcBef>
              <a:spcAft>
                <a:spcPts val="0"/>
              </a:spcAft>
              <a:buClr>
                <a:schemeClr val="dk1"/>
              </a:buClr>
              <a:buSzPts val="1200"/>
              <a:buNone/>
              <a:defRPr sz="900"/>
            </a:lvl7pPr>
            <a:lvl8pPr lvl="7" algn="ctr">
              <a:lnSpc>
                <a:spcPct val="90000"/>
              </a:lnSpc>
              <a:spcBef>
                <a:spcPts val="375"/>
              </a:spcBef>
              <a:spcAft>
                <a:spcPts val="0"/>
              </a:spcAft>
              <a:buClr>
                <a:schemeClr val="dk1"/>
              </a:buClr>
              <a:buSzPts val="1200"/>
              <a:buNone/>
              <a:defRPr sz="900"/>
            </a:lvl8pPr>
            <a:lvl9pPr lvl="8" algn="ctr">
              <a:lnSpc>
                <a:spcPct val="90000"/>
              </a:lnSpc>
              <a:spcBef>
                <a:spcPts val="375"/>
              </a:spcBef>
              <a:spcAft>
                <a:spcPts val="0"/>
              </a:spcAft>
              <a:buClr>
                <a:schemeClr val="dk1"/>
              </a:buClr>
              <a:buSzPts val="1200"/>
              <a:buNone/>
              <a:defRPr sz="900"/>
            </a:lvl9pPr>
          </a:lstStyle>
          <a:p>
            <a:endParaRPr/>
          </a:p>
        </p:txBody>
      </p:sp>
      <p:sp>
        <p:nvSpPr>
          <p:cNvPr id="17" name="Google Shape;17;p6"/>
          <p:cNvSpPr txBox="1">
            <a:spLocks noGrp="1"/>
          </p:cNvSpPr>
          <p:nvPr>
            <p:ph type="body" idx="2"/>
          </p:nvPr>
        </p:nvSpPr>
        <p:spPr>
          <a:xfrm>
            <a:off x="5189413" y="4826979"/>
            <a:ext cx="6713419" cy="1108563"/>
          </a:xfrm>
          <a:prstGeom prst="rect">
            <a:avLst/>
          </a:prstGeom>
          <a:noFill/>
          <a:ln>
            <a:noFill/>
          </a:ln>
        </p:spPr>
        <p:txBody>
          <a:bodyPr spcFirstLastPara="1" lIns="91425" tIns="45700" rIns="91425" bIns="45700">
            <a:normAutofit/>
          </a:bodyPr>
          <a:lstStyle>
            <a:lvl1pPr marL="342900" lvl="0" indent="-171450" algn="r">
              <a:lnSpc>
                <a:spcPct val="90000"/>
              </a:lnSpc>
              <a:spcBef>
                <a:spcPts val="0"/>
              </a:spcBef>
              <a:spcAft>
                <a:spcPts val="0"/>
              </a:spcAft>
              <a:buClr>
                <a:srgbClr val="1C1573"/>
              </a:buClr>
              <a:buSzPts val="1700"/>
              <a:buNone/>
              <a:defRPr sz="1275">
                <a:solidFill>
                  <a:srgbClr val="1C1573"/>
                </a:solidFill>
                <a:latin typeface="Helvetica Neue"/>
                <a:ea typeface="Helvetica Neue"/>
                <a:cs typeface="Helvetica Neue"/>
                <a:sym typeface="Helvetica Neue"/>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260390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00"/>
                                        <p:tgtEl>
                                          <p:spTgt spid="6"/>
                                        </p:tgtEl>
                                      </p:cBhvr>
                                    </p:animEffect>
                                  </p:childTnLst>
                                </p:cTn>
                              </p:par>
                            </p:childTnLst>
                          </p:cTn>
                        </p:par>
                        <p:par>
                          <p:cTn id="8" fill="hold">
                            <p:stCondLst>
                              <p:cond delay="12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300"/>
                                        <p:tgtEl>
                                          <p:spTgt spid="8"/>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7381" y="274638"/>
            <a:ext cx="8160907" cy="850106"/>
          </a:xfrm>
          <a:prstGeom prst="rect">
            <a:avLst/>
          </a:prstGeom>
        </p:spPr>
        <p:txBody>
          <a:bodyPr anchor="ctr"/>
          <a:lstStyle>
            <a:lvl1pPr algn="l">
              <a:defRPr sz="3200"/>
            </a:lvl1pPr>
          </a:lstStyle>
          <a:p>
            <a:r>
              <a:rPr lang="en-US" dirty="0"/>
              <a:t>Click to edit Master title style</a:t>
            </a:r>
            <a:endParaRPr lang="en-IN"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Footer Placeholder 4"/>
          <p:cNvSpPr>
            <a:spLocks noGrp="1"/>
          </p:cNvSpPr>
          <p:nvPr>
            <p:ph type="ftr" sz="quarter" idx="11"/>
          </p:nvPr>
        </p:nvSpPr>
        <p:spPr>
          <a:xfrm>
            <a:off x="2927648" y="6237313"/>
            <a:ext cx="5856651" cy="365125"/>
          </a:xfrm>
          <a:prstGeom prst="rect">
            <a:avLst/>
          </a:prstGeom>
        </p:spPr>
        <p:txBody>
          <a:bodyPr/>
          <a:lstStyle>
            <a:lvl1pPr>
              <a:defRPr sz="1200" b="1"/>
            </a:lvl1pPr>
          </a:lstStyle>
          <a:p>
            <a:pPr>
              <a:defRPr/>
            </a:pPr>
            <a:r>
              <a:rPr lang="en-US"/>
              <a:t>DSEHLZG565_Machine Learning @HCL</a:t>
            </a:r>
          </a:p>
        </p:txBody>
      </p:sp>
      <p:sp>
        <p:nvSpPr>
          <p:cNvPr id="6" name="Slide Number Placeholder 5"/>
          <p:cNvSpPr>
            <a:spLocks noGrp="1"/>
          </p:cNvSpPr>
          <p:nvPr>
            <p:ph type="sldNum" sz="quarter" idx="12"/>
          </p:nvPr>
        </p:nvSpPr>
        <p:spPr>
          <a:xfrm>
            <a:off x="11376587" y="6237313"/>
            <a:ext cx="815413" cy="293117"/>
          </a:xfrm>
          <a:prstGeom prst="rect">
            <a:avLst/>
          </a:prstGeom>
        </p:spPr>
        <p:txBody>
          <a:bodyPr/>
          <a:lstStyle>
            <a:lvl1pPr>
              <a:defRPr sz="1600" b="1"/>
            </a:lvl1pPr>
          </a:lstStyle>
          <a:p>
            <a:pPr>
              <a:defRPr/>
            </a:pPr>
            <a:fld id="{60DB935C-A2BB-404C-A6C5-67E9068028EC}" type="slidenum">
              <a:rPr lang="en-US" smtClean="0"/>
              <a:pPr>
                <a:defRPr/>
              </a:pPr>
              <a:t>‹#›</a:t>
            </a:fld>
            <a:endParaRPr lang="en-US"/>
          </a:p>
        </p:txBody>
      </p:sp>
    </p:spTree>
    <p:extLst>
      <p:ext uri="{BB962C8B-B14F-4D97-AF65-F5344CB8AC3E}">
        <p14:creationId xmlns:p14="http://schemas.microsoft.com/office/powerpoint/2010/main" val="1691485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401255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179338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270300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29" r:id="rId1"/>
    <p:sldLayoutId id="2147483739" r:id="rId2"/>
    <p:sldLayoutId id="2147483740" r:id="rId3"/>
    <p:sldLayoutId id="2147483742" r:id="rId4"/>
    <p:sldLayoutId id="2147483743" r:id="rId5"/>
    <p:sldLayoutId id="2147483744"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8" r:id="rId18"/>
    <p:sldLayoutId id="2147483759" r:id="rId19"/>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17" Type="http://schemas.openxmlformats.org/officeDocument/2006/relationships/image" Target="../media/image75.emf"/><Relationship Id="rId299" Type="http://schemas.openxmlformats.org/officeDocument/2006/relationships/image" Target="../media/image166.emf"/><Relationship Id="rId21" Type="http://schemas.openxmlformats.org/officeDocument/2006/relationships/image" Target="../media/image27.emf"/><Relationship Id="rId63" Type="http://schemas.openxmlformats.org/officeDocument/2006/relationships/image" Target="../media/image48.emf"/><Relationship Id="rId159" Type="http://schemas.openxmlformats.org/officeDocument/2006/relationships/image" Target="../media/image96.emf"/><Relationship Id="rId324" Type="http://schemas.openxmlformats.org/officeDocument/2006/relationships/customXml" Target="../ink/ink162.xml"/><Relationship Id="rId366" Type="http://schemas.openxmlformats.org/officeDocument/2006/relationships/customXml" Target="../ink/ink183.xml"/><Relationship Id="rId170" Type="http://schemas.openxmlformats.org/officeDocument/2006/relationships/customXml" Target="../ink/ink85.xml"/><Relationship Id="rId226" Type="http://schemas.openxmlformats.org/officeDocument/2006/relationships/customXml" Target="../ink/ink113.xml"/><Relationship Id="rId433" Type="http://schemas.openxmlformats.org/officeDocument/2006/relationships/image" Target="../media/image233.emf"/><Relationship Id="rId268" Type="http://schemas.openxmlformats.org/officeDocument/2006/relationships/customXml" Target="../ink/ink134.xml"/><Relationship Id="rId475" Type="http://schemas.openxmlformats.org/officeDocument/2006/relationships/image" Target="../media/image254.emf"/><Relationship Id="rId32" Type="http://schemas.openxmlformats.org/officeDocument/2006/relationships/customXml" Target="../ink/ink16.xml"/><Relationship Id="rId74" Type="http://schemas.openxmlformats.org/officeDocument/2006/relationships/customXml" Target="../ink/ink37.xml"/><Relationship Id="rId128" Type="http://schemas.openxmlformats.org/officeDocument/2006/relationships/customXml" Target="../ink/ink64.xml"/><Relationship Id="rId335" Type="http://schemas.openxmlformats.org/officeDocument/2006/relationships/image" Target="../media/image184.emf"/><Relationship Id="rId377" Type="http://schemas.openxmlformats.org/officeDocument/2006/relationships/image" Target="../media/image205.emf"/><Relationship Id="rId5" Type="http://schemas.openxmlformats.org/officeDocument/2006/relationships/image" Target="../media/image19.emf"/><Relationship Id="rId181" Type="http://schemas.openxmlformats.org/officeDocument/2006/relationships/image" Target="../media/image107.emf"/><Relationship Id="rId237" Type="http://schemas.openxmlformats.org/officeDocument/2006/relationships/image" Target="../media/image135.emf"/><Relationship Id="rId402" Type="http://schemas.openxmlformats.org/officeDocument/2006/relationships/customXml" Target="../ink/ink201.xml"/><Relationship Id="rId279" Type="http://schemas.openxmlformats.org/officeDocument/2006/relationships/image" Target="../media/image156.emf"/><Relationship Id="rId444" Type="http://schemas.openxmlformats.org/officeDocument/2006/relationships/customXml" Target="../ink/ink222.xml"/><Relationship Id="rId486" Type="http://schemas.openxmlformats.org/officeDocument/2006/relationships/customXml" Target="../ink/ink243.xml"/><Relationship Id="rId43" Type="http://schemas.openxmlformats.org/officeDocument/2006/relationships/image" Target="../media/image38.emf"/><Relationship Id="rId139" Type="http://schemas.openxmlformats.org/officeDocument/2006/relationships/image" Target="../media/image86.emf"/><Relationship Id="rId290" Type="http://schemas.openxmlformats.org/officeDocument/2006/relationships/customXml" Target="../ink/ink145.xml"/><Relationship Id="rId304" Type="http://schemas.openxmlformats.org/officeDocument/2006/relationships/customXml" Target="../ink/ink152.xml"/><Relationship Id="rId346" Type="http://schemas.openxmlformats.org/officeDocument/2006/relationships/customXml" Target="../ink/ink173.xml"/><Relationship Id="rId388" Type="http://schemas.openxmlformats.org/officeDocument/2006/relationships/customXml" Target="../ink/ink194.xml"/><Relationship Id="rId85" Type="http://schemas.openxmlformats.org/officeDocument/2006/relationships/image" Target="../media/image59.emf"/><Relationship Id="rId150" Type="http://schemas.openxmlformats.org/officeDocument/2006/relationships/customXml" Target="../ink/ink75.xml"/><Relationship Id="rId192" Type="http://schemas.openxmlformats.org/officeDocument/2006/relationships/customXml" Target="../ink/ink96.xml"/><Relationship Id="rId206" Type="http://schemas.openxmlformats.org/officeDocument/2006/relationships/customXml" Target="../ink/ink103.xml"/><Relationship Id="rId413" Type="http://schemas.openxmlformats.org/officeDocument/2006/relationships/image" Target="../media/image223.emf"/><Relationship Id="rId248" Type="http://schemas.openxmlformats.org/officeDocument/2006/relationships/customXml" Target="../ink/ink124.xml"/><Relationship Id="rId455" Type="http://schemas.openxmlformats.org/officeDocument/2006/relationships/image" Target="../media/image244.emf"/><Relationship Id="rId497" Type="http://schemas.openxmlformats.org/officeDocument/2006/relationships/image" Target="../media/image265.emf"/><Relationship Id="rId12" Type="http://schemas.openxmlformats.org/officeDocument/2006/relationships/customXml" Target="../ink/ink6.xml"/><Relationship Id="rId108" Type="http://schemas.openxmlformats.org/officeDocument/2006/relationships/customXml" Target="../ink/ink54.xml"/><Relationship Id="rId315" Type="http://schemas.openxmlformats.org/officeDocument/2006/relationships/image" Target="../media/image174.emf"/><Relationship Id="rId357" Type="http://schemas.openxmlformats.org/officeDocument/2006/relationships/image" Target="../media/image195.emf"/><Relationship Id="rId54" Type="http://schemas.openxmlformats.org/officeDocument/2006/relationships/customXml" Target="../ink/ink27.xml"/><Relationship Id="rId96" Type="http://schemas.openxmlformats.org/officeDocument/2006/relationships/customXml" Target="../ink/ink48.xml"/><Relationship Id="rId161" Type="http://schemas.openxmlformats.org/officeDocument/2006/relationships/image" Target="../media/image97.emf"/><Relationship Id="rId217" Type="http://schemas.openxmlformats.org/officeDocument/2006/relationships/image" Target="../media/image125.emf"/><Relationship Id="rId399" Type="http://schemas.openxmlformats.org/officeDocument/2006/relationships/image" Target="../media/image216.emf"/><Relationship Id="rId259" Type="http://schemas.openxmlformats.org/officeDocument/2006/relationships/image" Target="../media/image146.emf"/><Relationship Id="rId424" Type="http://schemas.openxmlformats.org/officeDocument/2006/relationships/customXml" Target="../ink/ink212.xml"/><Relationship Id="rId466" Type="http://schemas.openxmlformats.org/officeDocument/2006/relationships/customXml" Target="../ink/ink233.xml"/><Relationship Id="rId23" Type="http://schemas.openxmlformats.org/officeDocument/2006/relationships/image" Target="../media/image28.emf"/><Relationship Id="rId119" Type="http://schemas.openxmlformats.org/officeDocument/2006/relationships/image" Target="../media/image76.emf"/><Relationship Id="rId270" Type="http://schemas.openxmlformats.org/officeDocument/2006/relationships/customXml" Target="../ink/ink135.xml"/><Relationship Id="rId326" Type="http://schemas.openxmlformats.org/officeDocument/2006/relationships/customXml" Target="../ink/ink163.xml"/><Relationship Id="rId65" Type="http://schemas.openxmlformats.org/officeDocument/2006/relationships/image" Target="../media/image49.emf"/><Relationship Id="rId130" Type="http://schemas.openxmlformats.org/officeDocument/2006/relationships/customXml" Target="../ink/ink65.xml"/><Relationship Id="rId368" Type="http://schemas.openxmlformats.org/officeDocument/2006/relationships/customXml" Target="../ink/ink184.xml"/><Relationship Id="rId172" Type="http://schemas.openxmlformats.org/officeDocument/2006/relationships/customXml" Target="../ink/ink86.xml"/><Relationship Id="rId228" Type="http://schemas.openxmlformats.org/officeDocument/2006/relationships/customXml" Target="../ink/ink114.xml"/><Relationship Id="rId435" Type="http://schemas.openxmlformats.org/officeDocument/2006/relationships/image" Target="../media/image234.emf"/><Relationship Id="rId477" Type="http://schemas.openxmlformats.org/officeDocument/2006/relationships/image" Target="../media/image255.emf"/><Relationship Id="rId281" Type="http://schemas.openxmlformats.org/officeDocument/2006/relationships/image" Target="../media/image157.emf"/><Relationship Id="rId337" Type="http://schemas.openxmlformats.org/officeDocument/2006/relationships/image" Target="../media/image185.emf"/><Relationship Id="rId34" Type="http://schemas.openxmlformats.org/officeDocument/2006/relationships/customXml" Target="../ink/ink17.xml"/><Relationship Id="rId76" Type="http://schemas.openxmlformats.org/officeDocument/2006/relationships/customXml" Target="../ink/ink38.xml"/><Relationship Id="rId141" Type="http://schemas.openxmlformats.org/officeDocument/2006/relationships/image" Target="../media/image87.emf"/><Relationship Id="rId379" Type="http://schemas.openxmlformats.org/officeDocument/2006/relationships/image" Target="../media/image206.emf"/><Relationship Id="rId7" Type="http://schemas.openxmlformats.org/officeDocument/2006/relationships/image" Target="../media/image20.emf"/><Relationship Id="rId183" Type="http://schemas.openxmlformats.org/officeDocument/2006/relationships/image" Target="../media/image108.emf"/><Relationship Id="rId239" Type="http://schemas.openxmlformats.org/officeDocument/2006/relationships/image" Target="../media/image136.emf"/><Relationship Id="rId390" Type="http://schemas.openxmlformats.org/officeDocument/2006/relationships/customXml" Target="../ink/ink195.xml"/><Relationship Id="rId404" Type="http://schemas.openxmlformats.org/officeDocument/2006/relationships/customXml" Target="../ink/ink202.xml"/><Relationship Id="rId446" Type="http://schemas.openxmlformats.org/officeDocument/2006/relationships/customXml" Target="../ink/ink223.xml"/><Relationship Id="rId250" Type="http://schemas.openxmlformats.org/officeDocument/2006/relationships/customXml" Target="../ink/ink125.xml"/><Relationship Id="rId292" Type="http://schemas.openxmlformats.org/officeDocument/2006/relationships/customXml" Target="../ink/ink146.xml"/><Relationship Id="rId306" Type="http://schemas.openxmlformats.org/officeDocument/2006/relationships/customXml" Target="../ink/ink153.xml"/><Relationship Id="rId488" Type="http://schemas.openxmlformats.org/officeDocument/2006/relationships/customXml" Target="../ink/ink244.xml"/><Relationship Id="rId45" Type="http://schemas.openxmlformats.org/officeDocument/2006/relationships/image" Target="../media/image39.emf"/><Relationship Id="rId87" Type="http://schemas.openxmlformats.org/officeDocument/2006/relationships/image" Target="../media/image60.emf"/><Relationship Id="rId110" Type="http://schemas.openxmlformats.org/officeDocument/2006/relationships/customXml" Target="../ink/ink55.xml"/><Relationship Id="rId348" Type="http://schemas.openxmlformats.org/officeDocument/2006/relationships/customXml" Target="../ink/ink174.xml"/><Relationship Id="rId152" Type="http://schemas.openxmlformats.org/officeDocument/2006/relationships/customXml" Target="../ink/ink76.xml"/><Relationship Id="rId194" Type="http://schemas.openxmlformats.org/officeDocument/2006/relationships/customXml" Target="../ink/ink97.xml"/><Relationship Id="rId208" Type="http://schemas.openxmlformats.org/officeDocument/2006/relationships/customXml" Target="../ink/ink104.xml"/><Relationship Id="rId415" Type="http://schemas.openxmlformats.org/officeDocument/2006/relationships/image" Target="../media/image224.emf"/><Relationship Id="rId457" Type="http://schemas.openxmlformats.org/officeDocument/2006/relationships/image" Target="../media/image245.emf"/><Relationship Id="rId261" Type="http://schemas.openxmlformats.org/officeDocument/2006/relationships/image" Target="../media/image147.emf"/><Relationship Id="rId14" Type="http://schemas.openxmlformats.org/officeDocument/2006/relationships/customXml" Target="../ink/ink7.xml"/><Relationship Id="rId56" Type="http://schemas.openxmlformats.org/officeDocument/2006/relationships/customXml" Target="../ink/ink28.xml"/><Relationship Id="rId317" Type="http://schemas.openxmlformats.org/officeDocument/2006/relationships/image" Target="../media/image175.emf"/><Relationship Id="rId359" Type="http://schemas.openxmlformats.org/officeDocument/2006/relationships/image" Target="../media/image196.emf"/><Relationship Id="rId98" Type="http://schemas.openxmlformats.org/officeDocument/2006/relationships/customXml" Target="../ink/ink49.xml"/><Relationship Id="rId121" Type="http://schemas.openxmlformats.org/officeDocument/2006/relationships/image" Target="../media/image77.emf"/><Relationship Id="rId163" Type="http://schemas.openxmlformats.org/officeDocument/2006/relationships/image" Target="../media/image98.emf"/><Relationship Id="rId219" Type="http://schemas.openxmlformats.org/officeDocument/2006/relationships/image" Target="../media/image126.emf"/><Relationship Id="rId370" Type="http://schemas.openxmlformats.org/officeDocument/2006/relationships/customXml" Target="../ink/ink185.xml"/><Relationship Id="rId426" Type="http://schemas.openxmlformats.org/officeDocument/2006/relationships/customXml" Target="../ink/ink213.xml"/><Relationship Id="rId230" Type="http://schemas.openxmlformats.org/officeDocument/2006/relationships/customXml" Target="../ink/ink115.xml"/><Relationship Id="rId468" Type="http://schemas.openxmlformats.org/officeDocument/2006/relationships/customXml" Target="../ink/ink234.xml"/><Relationship Id="rId25" Type="http://schemas.openxmlformats.org/officeDocument/2006/relationships/image" Target="../media/image29.emf"/><Relationship Id="rId67" Type="http://schemas.openxmlformats.org/officeDocument/2006/relationships/image" Target="../media/image50.emf"/><Relationship Id="rId272" Type="http://schemas.openxmlformats.org/officeDocument/2006/relationships/customXml" Target="../ink/ink136.xml"/><Relationship Id="rId328" Type="http://schemas.openxmlformats.org/officeDocument/2006/relationships/customXml" Target="../ink/ink164.xml"/><Relationship Id="rId132" Type="http://schemas.openxmlformats.org/officeDocument/2006/relationships/customXml" Target="../ink/ink66.xml"/><Relationship Id="rId174" Type="http://schemas.openxmlformats.org/officeDocument/2006/relationships/customXml" Target="../ink/ink87.xml"/><Relationship Id="rId381" Type="http://schemas.openxmlformats.org/officeDocument/2006/relationships/image" Target="../media/image207.emf"/><Relationship Id="rId241" Type="http://schemas.openxmlformats.org/officeDocument/2006/relationships/image" Target="../media/image137.emf"/><Relationship Id="rId437" Type="http://schemas.openxmlformats.org/officeDocument/2006/relationships/image" Target="../media/image235.emf"/><Relationship Id="rId479" Type="http://schemas.openxmlformats.org/officeDocument/2006/relationships/image" Target="../media/image256.emf"/><Relationship Id="rId36" Type="http://schemas.openxmlformats.org/officeDocument/2006/relationships/customXml" Target="../ink/ink18.xml"/><Relationship Id="rId283" Type="http://schemas.openxmlformats.org/officeDocument/2006/relationships/image" Target="../media/image158.emf"/><Relationship Id="rId339" Type="http://schemas.openxmlformats.org/officeDocument/2006/relationships/image" Target="../media/image186.emf"/><Relationship Id="rId490" Type="http://schemas.openxmlformats.org/officeDocument/2006/relationships/customXml" Target="../ink/ink245.xml"/><Relationship Id="rId78" Type="http://schemas.openxmlformats.org/officeDocument/2006/relationships/customXml" Target="../ink/ink39.xml"/><Relationship Id="rId101" Type="http://schemas.openxmlformats.org/officeDocument/2006/relationships/image" Target="../media/image67.emf"/><Relationship Id="rId143" Type="http://schemas.openxmlformats.org/officeDocument/2006/relationships/image" Target="../media/image88.emf"/><Relationship Id="rId185" Type="http://schemas.openxmlformats.org/officeDocument/2006/relationships/image" Target="../media/image109.emf"/><Relationship Id="rId350" Type="http://schemas.openxmlformats.org/officeDocument/2006/relationships/customXml" Target="../ink/ink175.xml"/><Relationship Id="rId406" Type="http://schemas.openxmlformats.org/officeDocument/2006/relationships/customXml" Target="../ink/ink203.xml"/><Relationship Id="rId9" Type="http://schemas.openxmlformats.org/officeDocument/2006/relationships/image" Target="../media/image21.emf"/><Relationship Id="rId210" Type="http://schemas.openxmlformats.org/officeDocument/2006/relationships/customXml" Target="../ink/ink105.xml"/><Relationship Id="rId392" Type="http://schemas.openxmlformats.org/officeDocument/2006/relationships/customXml" Target="../ink/ink196.xml"/><Relationship Id="rId448" Type="http://schemas.openxmlformats.org/officeDocument/2006/relationships/customXml" Target="../ink/ink224.xml"/><Relationship Id="rId252" Type="http://schemas.openxmlformats.org/officeDocument/2006/relationships/customXml" Target="../ink/ink126.xml"/><Relationship Id="rId294" Type="http://schemas.openxmlformats.org/officeDocument/2006/relationships/customXml" Target="../ink/ink147.xml"/><Relationship Id="rId308" Type="http://schemas.openxmlformats.org/officeDocument/2006/relationships/customXml" Target="../ink/ink154.xml"/><Relationship Id="rId47" Type="http://schemas.openxmlformats.org/officeDocument/2006/relationships/image" Target="../media/image40.emf"/><Relationship Id="rId89" Type="http://schemas.openxmlformats.org/officeDocument/2006/relationships/image" Target="../media/image61.emf"/><Relationship Id="rId112" Type="http://schemas.openxmlformats.org/officeDocument/2006/relationships/customXml" Target="../ink/ink56.xml"/><Relationship Id="rId154" Type="http://schemas.openxmlformats.org/officeDocument/2006/relationships/customXml" Target="../ink/ink77.xml"/><Relationship Id="rId361" Type="http://schemas.openxmlformats.org/officeDocument/2006/relationships/image" Target="../media/image197.emf"/><Relationship Id="rId196" Type="http://schemas.openxmlformats.org/officeDocument/2006/relationships/customXml" Target="../ink/ink98.xml"/><Relationship Id="rId417" Type="http://schemas.openxmlformats.org/officeDocument/2006/relationships/image" Target="../media/image225.emf"/><Relationship Id="rId459" Type="http://schemas.openxmlformats.org/officeDocument/2006/relationships/image" Target="../media/image246.emf"/><Relationship Id="rId16" Type="http://schemas.openxmlformats.org/officeDocument/2006/relationships/customXml" Target="../ink/ink8.xml"/><Relationship Id="rId221" Type="http://schemas.openxmlformats.org/officeDocument/2006/relationships/image" Target="../media/image127.emf"/><Relationship Id="rId263" Type="http://schemas.openxmlformats.org/officeDocument/2006/relationships/image" Target="../media/image148.emf"/><Relationship Id="rId319" Type="http://schemas.openxmlformats.org/officeDocument/2006/relationships/image" Target="../media/image176.emf"/><Relationship Id="rId470" Type="http://schemas.openxmlformats.org/officeDocument/2006/relationships/customXml" Target="../ink/ink235.xml"/><Relationship Id="rId58" Type="http://schemas.openxmlformats.org/officeDocument/2006/relationships/customXml" Target="../ink/ink29.xml"/><Relationship Id="rId123" Type="http://schemas.openxmlformats.org/officeDocument/2006/relationships/image" Target="../media/image78.emf"/><Relationship Id="rId330" Type="http://schemas.openxmlformats.org/officeDocument/2006/relationships/customXml" Target="../ink/ink165.xml"/><Relationship Id="rId165" Type="http://schemas.openxmlformats.org/officeDocument/2006/relationships/image" Target="../media/image99.emf"/><Relationship Id="rId372" Type="http://schemas.openxmlformats.org/officeDocument/2006/relationships/customXml" Target="../ink/ink186.xml"/><Relationship Id="rId428" Type="http://schemas.openxmlformats.org/officeDocument/2006/relationships/customXml" Target="../ink/ink214.xml"/><Relationship Id="rId232" Type="http://schemas.openxmlformats.org/officeDocument/2006/relationships/customXml" Target="../ink/ink116.xml"/><Relationship Id="rId274" Type="http://schemas.openxmlformats.org/officeDocument/2006/relationships/customXml" Target="../ink/ink137.xml"/><Relationship Id="rId481" Type="http://schemas.openxmlformats.org/officeDocument/2006/relationships/image" Target="../media/image257.emf"/><Relationship Id="rId27" Type="http://schemas.openxmlformats.org/officeDocument/2006/relationships/image" Target="../media/image30.emf"/><Relationship Id="rId69" Type="http://schemas.openxmlformats.org/officeDocument/2006/relationships/image" Target="../media/image51.emf"/><Relationship Id="rId134" Type="http://schemas.openxmlformats.org/officeDocument/2006/relationships/customXml" Target="../ink/ink67.xml"/><Relationship Id="rId80" Type="http://schemas.openxmlformats.org/officeDocument/2006/relationships/customXml" Target="../ink/ink40.xml"/><Relationship Id="rId176" Type="http://schemas.openxmlformats.org/officeDocument/2006/relationships/customXml" Target="../ink/ink88.xml"/><Relationship Id="rId341" Type="http://schemas.openxmlformats.org/officeDocument/2006/relationships/image" Target="../media/image187.emf"/><Relationship Id="rId383" Type="http://schemas.openxmlformats.org/officeDocument/2006/relationships/image" Target="../media/image208.emf"/><Relationship Id="rId439" Type="http://schemas.openxmlformats.org/officeDocument/2006/relationships/image" Target="../media/image236.emf"/><Relationship Id="rId201" Type="http://schemas.openxmlformats.org/officeDocument/2006/relationships/image" Target="../media/image117.emf"/><Relationship Id="rId243" Type="http://schemas.openxmlformats.org/officeDocument/2006/relationships/image" Target="../media/image138.emf"/><Relationship Id="rId285" Type="http://schemas.openxmlformats.org/officeDocument/2006/relationships/image" Target="../media/image159.emf"/><Relationship Id="rId450" Type="http://schemas.openxmlformats.org/officeDocument/2006/relationships/customXml" Target="../ink/ink225.xml"/><Relationship Id="rId38" Type="http://schemas.openxmlformats.org/officeDocument/2006/relationships/customXml" Target="../ink/ink19.xml"/><Relationship Id="rId103" Type="http://schemas.openxmlformats.org/officeDocument/2006/relationships/image" Target="../media/image68.emf"/><Relationship Id="rId310" Type="http://schemas.openxmlformats.org/officeDocument/2006/relationships/customXml" Target="../ink/ink155.xml"/><Relationship Id="rId492" Type="http://schemas.openxmlformats.org/officeDocument/2006/relationships/customXml" Target="../ink/ink246.xml"/><Relationship Id="rId91" Type="http://schemas.openxmlformats.org/officeDocument/2006/relationships/image" Target="../media/image62.emf"/><Relationship Id="rId145" Type="http://schemas.openxmlformats.org/officeDocument/2006/relationships/image" Target="../media/image89.emf"/><Relationship Id="rId187" Type="http://schemas.openxmlformats.org/officeDocument/2006/relationships/image" Target="../media/image110.emf"/><Relationship Id="rId352" Type="http://schemas.openxmlformats.org/officeDocument/2006/relationships/customXml" Target="../ink/ink176.xml"/><Relationship Id="rId394" Type="http://schemas.openxmlformats.org/officeDocument/2006/relationships/customXml" Target="../ink/ink197.xml"/><Relationship Id="rId408" Type="http://schemas.openxmlformats.org/officeDocument/2006/relationships/customXml" Target="../ink/ink204.xml"/><Relationship Id="rId212" Type="http://schemas.openxmlformats.org/officeDocument/2006/relationships/customXml" Target="../ink/ink106.xml"/><Relationship Id="rId254" Type="http://schemas.openxmlformats.org/officeDocument/2006/relationships/customXml" Target="../ink/ink127.xml"/><Relationship Id="rId49" Type="http://schemas.openxmlformats.org/officeDocument/2006/relationships/image" Target="../media/image41.emf"/><Relationship Id="rId114" Type="http://schemas.openxmlformats.org/officeDocument/2006/relationships/customXml" Target="../ink/ink57.xml"/><Relationship Id="rId296" Type="http://schemas.openxmlformats.org/officeDocument/2006/relationships/customXml" Target="../ink/ink148.xml"/><Relationship Id="rId461" Type="http://schemas.openxmlformats.org/officeDocument/2006/relationships/image" Target="../media/image247.emf"/><Relationship Id="rId60" Type="http://schemas.openxmlformats.org/officeDocument/2006/relationships/customXml" Target="../ink/ink30.xml"/><Relationship Id="rId156" Type="http://schemas.openxmlformats.org/officeDocument/2006/relationships/customXml" Target="../ink/ink78.xml"/><Relationship Id="rId198" Type="http://schemas.openxmlformats.org/officeDocument/2006/relationships/customXml" Target="../ink/ink99.xml"/><Relationship Id="rId321" Type="http://schemas.openxmlformats.org/officeDocument/2006/relationships/image" Target="../media/image177.emf"/><Relationship Id="rId363" Type="http://schemas.openxmlformats.org/officeDocument/2006/relationships/image" Target="../media/image198.emf"/><Relationship Id="rId419" Type="http://schemas.openxmlformats.org/officeDocument/2006/relationships/image" Target="../media/image226.emf"/><Relationship Id="rId223" Type="http://schemas.openxmlformats.org/officeDocument/2006/relationships/image" Target="../media/image128.emf"/><Relationship Id="rId430" Type="http://schemas.openxmlformats.org/officeDocument/2006/relationships/customXml" Target="../ink/ink215.xml"/><Relationship Id="rId18" Type="http://schemas.openxmlformats.org/officeDocument/2006/relationships/customXml" Target="../ink/ink9.xml"/><Relationship Id="rId265" Type="http://schemas.openxmlformats.org/officeDocument/2006/relationships/image" Target="../media/image149.emf"/><Relationship Id="rId472" Type="http://schemas.openxmlformats.org/officeDocument/2006/relationships/customXml" Target="../ink/ink236.xml"/><Relationship Id="rId125" Type="http://schemas.openxmlformats.org/officeDocument/2006/relationships/image" Target="../media/image79.emf"/><Relationship Id="rId167" Type="http://schemas.openxmlformats.org/officeDocument/2006/relationships/image" Target="../media/image100.emf"/><Relationship Id="rId332" Type="http://schemas.openxmlformats.org/officeDocument/2006/relationships/customXml" Target="../ink/ink166.xml"/><Relationship Id="rId374" Type="http://schemas.openxmlformats.org/officeDocument/2006/relationships/customXml" Target="../ink/ink187.xml"/><Relationship Id="rId71" Type="http://schemas.openxmlformats.org/officeDocument/2006/relationships/image" Target="../media/image52.emf"/><Relationship Id="rId234" Type="http://schemas.openxmlformats.org/officeDocument/2006/relationships/customXml" Target="../ink/ink117.xml"/><Relationship Id="rId2" Type="http://schemas.openxmlformats.org/officeDocument/2006/relationships/customXml" Target="../ink/ink1.xml"/><Relationship Id="rId29" Type="http://schemas.openxmlformats.org/officeDocument/2006/relationships/image" Target="../media/image31.emf"/><Relationship Id="rId276" Type="http://schemas.openxmlformats.org/officeDocument/2006/relationships/customXml" Target="../ink/ink138.xml"/><Relationship Id="rId441" Type="http://schemas.openxmlformats.org/officeDocument/2006/relationships/image" Target="../media/image237.emf"/><Relationship Id="rId483" Type="http://schemas.openxmlformats.org/officeDocument/2006/relationships/image" Target="../media/image258.emf"/><Relationship Id="rId40" Type="http://schemas.openxmlformats.org/officeDocument/2006/relationships/customXml" Target="../ink/ink20.xml"/><Relationship Id="rId136" Type="http://schemas.openxmlformats.org/officeDocument/2006/relationships/customXml" Target="../ink/ink68.xml"/><Relationship Id="rId178" Type="http://schemas.openxmlformats.org/officeDocument/2006/relationships/customXml" Target="../ink/ink89.xml"/><Relationship Id="rId301" Type="http://schemas.openxmlformats.org/officeDocument/2006/relationships/image" Target="../media/image167.emf"/><Relationship Id="rId343" Type="http://schemas.openxmlformats.org/officeDocument/2006/relationships/image" Target="../media/image188.emf"/><Relationship Id="rId82" Type="http://schemas.openxmlformats.org/officeDocument/2006/relationships/customXml" Target="../ink/ink41.xml"/><Relationship Id="rId203" Type="http://schemas.openxmlformats.org/officeDocument/2006/relationships/image" Target="../media/image118.emf"/><Relationship Id="rId385" Type="http://schemas.openxmlformats.org/officeDocument/2006/relationships/image" Target="../media/image209.emf"/><Relationship Id="rId245" Type="http://schemas.openxmlformats.org/officeDocument/2006/relationships/image" Target="../media/image139.emf"/><Relationship Id="rId287" Type="http://schemas.openxmlformats.org/officeDocument/2006/relationships/image" Target="../media/image160.emf"/><Relationship Id="rId410" Type="http://schemas.openxmlformats.org/officeDocument/2006/relationships/customXml" Target="../ink/ink205.xml"/><Relationship Id="rId452" Type="http://schemas.openxmlformats.org/officeDocument/2006/relationships/customXml" Target="../ink/ink226.xml"/><Relationship Id="rId494" Type="http://schemas.openxmlformats.org/officeDocument/2006/relationships/customXml" Target="../ink/ink247.xml"/><Relationship Id="rId105" Type="http://schemas.openxmlformats.org/officeDocument/2006/relationships/image" Target="../media/image69.emf"/><Relationship Id="rId147" Type="http://schemas.openxmlformats.org/officeDocument/2006/relationships/image" Target="../media/image90.emf"/><Relationship Id="rId312" Type="http://schemas.openxmlformats.org/officeDocument/2006/relationships/customXml" Target="../ink/ink156.xml"/><Relationship Id="rId354" Type="http://schemas.openxmlformats.org/officeDocument/2006/relationships/customXml" Target="../ink/ink177.xml"/><Relationship Id="rId51" Type="http://schemas.openxmlformats.org/officeDocument/2006/relationships/image" Target="../media/image42.emf"/><Relationship Id="rId93" Type="http://schemas.openxmlformats.org/officeDocument/2006/relationships/image" Target="../media/image63.emf"/><Relationship Id="rId189" Type="http://schemas.openxmlformats.org/officeDocument/2006/relationships/image" Target="../media/image111.emf"/><Relationship Id="rId396" Type="http://schemas.openxmlformats.org/officeDocument/2006/relationships/customXml" Target="../ink/ink198.xml"/><Relationship Id="rId214" Type="http://schemas.openxmlformats.org/officeDocument/2006/relationships/customXml" Target="../ink/ink107.xml"/><Relationship Id="rId256" Type="http://schemas.openxmlformats.org/officeDocument/2006/relationships/customXml" Target="../ink/ink128.xml"/><Relationship Id="rId298" Type="http://schemas.openxmlformats.org/officeDocument/2006/relationships/customXml" Target="../ink/ink149.xml"/><Relationship Id="rId421" Type="http://schemas.openxmlformats.org/officeDocument/2006/relationships/image" Target="../media/image227.emf"/><Relationship Id="rId463" Type="http://schemas.openxmlformats.org/officeDocument/2006/relationships/image" Target="../media/image248.emf"/><Relationship Id="rId116" Type="http://schemas.openxmlformats.org/officeDocument/2006/relationships/customXml" Target="../ink/ink58.xml"/><Relationship Id="rId158" Type="http://schemas.openxmlformats.org/officeDocument/2006/relationships/customXml" Target="../ink/ink79.xml"/><Relationship Id="rId323" Type="http://schemas.openxmlformats.org/officeDocument/2006/relationships/image" Target="../media/image178.emf"/><Relationship Id="rId20" Type="http://schemas.openxmlformats.org/officeDocument/2006/relationships/customXml" Target="../ink/ink10.xml"/><Relationship Id="rId62" Type="http://schemas.openxmlformats.org/officeDocument/2006/relationships/customXml" Target="../ink/ink31.xml"/><Relationship Id="rId365" Type="http://schemas.openxmlformats.org/officeDocument/2006/relationships/image" Target="../media/image199.emf"/><Relationship Id="rId225" Type="http://schemas.openxmlformats.org/officeDocument/2006/relationships/image" Target="../media/image129.emf"/><Relationship Id="rId267" Type="http://schemas.openxmlformats.org/officeDocument/2006/relationships/image" Target="../media/image150.emf"/><Relationship Id="rId432" Type="http://schemas.openxmlformats.org/officeDocument/2006/relationships/customXml" Target="../ink/ink216.xml"/><Relationship Id="rId474" Type="http://schemas.openxmlformats.org/officeDocument/2006/relationships/customXml" Target="../ink/ink237.xml"/><Relationship Id="rId106" Type="http://schemas.openxmlformats.org/officeDocument/2006/relationships/customXml" Target="../ink/ink53.xml"/><Relationship Id="rId127" Type="http://schemas.openxmlformats.org/officeDocument/2006/relationships/image" Target="../media/image80.emf"/><Relationship Id="rId313" Type="http://schemas.openxmlformats.org/officeDocument/2006/relationships/image" Target="../media/image173.emf"/><Relationship Id="rId495" Type="http://schemas.openxmlformats.org/officeDocument/2006/relationships/image" Target="../media/image264.emf"/><Relationship Id="rId10" Type="http://schemas.openxmlformats.org/officeDocument/2006/relationships/customXml" Target="../ink/ink5.xml"/><Relationship Id="rId31" Type="http://schemas.openxmlformats.org/officeDocument/2006/relationships/image" Target="../media/image32.emf"/><Relationship Id="rId52" Type="http://schemas.openxmlformats.org/officeDocument/2006/relationships/customXml" Target="../ink/ink26.xml"/><Relationship Id="rId73" Type="http://schemas.openxmlformats.org/officeDocument/2006/relationships/image" Target="../media/image53.emf"/><Relationship Id="rId94" Type="http://schemas.openxmlformats.org/officeDocument/2006/relationships/customXml" Target="../ink/ink47.xml"/><Relationship Id="rId148" Type="http://schemas.openxmlformats.org/officeDocument/2006/relationships/customXml" Target="../ink/ink74.xml"/><Relationship Id="rId169" Type="http://schemas.openxmlformats.org/officeDocument/2006/relationships/image" Target="../media/image101.emf"/><Relationship Id="rId334" Type="http://schemas.openxmlformats.org/officeDocument/2006/relationships/customXml" Target="../ink/ink167.xml"/><Relationship Id="rId355" Type="http://schemas.openxmlformats.org/officeDocument/2006/relationships/image" Target="../media/image194.emf"/><Relationship Id="rId376" Type="http://schemas.openxmlformats.org/officeDocument/2006/relationships/customXml" Target="../ink/ink188.xml"/><Relationship Id="rId397" Type="http://schemas.openxmlformats.org/officeDocument/2006/relationships/image" Target="../media/image215.emf"/><Relationship Id="rId4" Type="http://schemas.openxmlformats.org/officeDocument/2006/relationships/customXml" Target="../ink/ink2.xml"/><Relationship Id="rId180" Type="http://schemas.openxmlformats.org/officeDocument/2006/relationships/customXml" Target="../ink/ink90.xml"/><Relationship Id="rId215" Type="http://schemas.openxmlformats.org/officeDocument/2006/relationships/image" Target="../media/image124.emf"/><Relationship Id="rId236" Type="http://schemas.openxmlformats.org/officeDocument/2006/relationships/customXml" Target="../ink/ink118.xml"/><Relationship Id="rId257" Type="http://schemas.openxmlformats.org/officeDocument/2006/relationships/image" Target="../media/image145.emf"/><Relationship Id="rId278" Type="http://schemas.openxmlformats.org/officeDocument/2006/relationships/customXml" Target="../ink/ink139.xml"/><Relationship Id="rId401" Type="http://schemas.openxmlformats.org/officeDocument/2006/relationships/image" Target="../media/image217.emf"/><Relationship Id="rId422" Type="http://schemas.openxmlformats.org/officeDocument/2006/relationships/customXml" Target="../ink/ink211.xml"/><Relationship Id="rId443" Type="http://schemas.openxmlformats.org/officeDocument/2006/relationships/image" Target="../media/image238.emf"/><Relationship Id="rId464" Type="http://schemas.openxmlformats.org/officeDocument/2006/relationships/customXml" Target="../ink/ink232.xml"/><Relationship Id="rId303" Type="http://schemas.openxmlformats.org/officeDocument/2006/relationships/image" Target="../media/image168.emf"/><Relationship Id="rId485" Type="http://schemas.openxmlformats.org/officeDocument/2006/relationships/image" Target="../media/image259.emf"/><Relationship Id="rId42" Type="http://schemas.openxmlformats.org/officeDocument/2006/relationships/customXml" Target="../ink/ink21.xml"/><Relationship Id="rId84" Type="http://schemas.openxmlformats.org/officeDocument/2006/relationships/customXml" Target="../ink/ink42.xml"/><Relationship Id="rId138" Type="http://schemas.openxmlformats.org/officeDocument/2006/relationships/customXml" Target="../ink/ink69.xml"/><Relationship Id="rId345" Type="http://schemas.openxmlformats.org/officeDocument/2006/relationships/image" Target="../media/image189.emf"/><Relationship Id="rId387" Type="http://schemas.openxmlformats.org/officeDocument/2006/relationships/image" Target="../media/image210.emf"/><Relationship Id="rId191" Type="http://schemas.openxmlformats.org/officeDocument/2006/relationships/image" Target="../media/image112.emf"/><Relationship Id="rId205" Type="http://schemas.openxmlformats.org/officeDocument/2006/relationships/image" Target="../media/image119.emf"/><Relationship Id="rId247" Type="http://schemas.openxmlformats.org/officeDocument/2006/relationships/image" Target="../media/image140.emf"/><Relationship Id="rId412" Type="http://schemas.openxmlformats.org/officeDocument/2006/relationships/customXml" Target="../ink/ink206.xml"/><Relationship Id="rId107" Type="http://schemas.openxmlformats.org/officeDocument/2006/relationships/image" Target="../media/image70.emf"/><Relationship Id="rId289" Type="http://schemas.openxmlformats.org/officeDocument/2006/relationships/image" Target="../media/image161.emf"/><Relationship Id="rId454" Type="http://schemas.openxmlformats.org/officeDocument/2006/relationships/customXml" Target="../ink/ink227.xml"/><Relationship Id="rId496" Type="http://schemas.openxmlformats.org/officeDocument/2006/relationships/customXml" Target="../ink/ink248.xml"/><Relationship Id="rId11" Type="http://schemas.openxmlformats.org/officeDocument/2006/relationships/image" Target="../media/image22.emf"/><Relationship Id="rId53" Type="http://schemas.openxmlformats.org/officeDocument/2006/relationships/image" Target="../media/image43.emf"/><Relationship Id="rId149" Type="http://schemas.openxmlformats.org/officeDocument/2006/relationships/image" Target="../media/image91.emf"/><Relationship Id="rId314" Type="http://schemas.openxmlformats.org/officeDocument/2006/relationships/customXml" Target="../ink/ink157.xml"/><Relationship Id="rId356" Type="http://schemas.openxmlformats.org/officeDocument/2006/relationships/customXml" Target="../ink/ink178.xml"/><Relationship Id="rId398" Type="http://schemas.openxmlformats.org/officeDocument/2006/relationships/customXml" Target="../ink/ink199.xml"/><Relationship Id="rId95" Type="http://schemas.openxmlformats.org/officeDocument/2006/relationships/image" Target="../media/image64.emf"/><Relationship Id="rId160" Type="http://schemas.openxmlformats.org/officeDocument/2006/relationships/customXml" Target="../ink/ink80.xml"/><Relationship Id="rId216" Type="http://schemas.openxmlformats.org/officeDocument/2006/relationships/customXml" Target="../ink/ink108.xml"/><Relationship Id="rId423" Type="http://schemas.openxmlformats.org/officeDocument/2006/relationships/image" Target="../media/image228.emf"/><Relationship Id="rId258" Type="http://schemas.openxmlformats.org/officeDocument/2006/relationships/customXml" Target="../ink/ink129.xml"/><Relationship Id="rId465" Type="http://schemas.openxmlformats.org/officeDocument/2006/relationships/image" Target="../media/image249.emf"/><Relationship Id="rId22" Type="http://schemas.openxmlformats.org/officeDocument/2006/relationships/customXml" Target="../ink/ink11.xml"/><Relationship Id="rId64" Type="http://schemas.openxmlformats.org/officeDocument/2006/relationships/customXml" Target="../ink/ink32.xml"/><Relationship Id="rId118" Type="http://schemas.openxmlformats.org/officeDocument/2006/relationships/customXml" Target="../ink/ink59.xml"/><Relationship Id="rId325" Type="http://schemas.openxmlformats.org/officeDocument/2006/relationships/image" Target="../media/image179.emf"/><Relationship Id="rId367" Type="http://schemas.openxmlformats.org/officeDocument/2006/relationships/image" Target="../media/image200.emf"/><Relationship Id="rId171" Type="http://schemas.openxmlformats.org/officeDocument/2006/relationships/image" Target="../media/image102.emf"/><Relationship Id="rId227" Type="http://schemas.openxmlformats.org/officeDocument/2006/relationships/image" Target="../media/image130.emf"/><Relationship Id="rId269" Type="http://schemas.openxmlformats.org/officeDocument/2006/relationships/image" Target="../media/image151.emf"/><Relationship Id="rId434" Type="http://schemas.openxmlformats.org/officeDocument/2006/relationships/customXml" Target="../ink/ink217.xml"/><Relationship Id="rId476" Type="http://schemas.openxmlformats.org/officeDocument/2006/relationships/customXml" Target="../ink/ink238.xml"/><Relationship Id="rId33" Type="http://schemas.openxmlformats.org/officeDocument/2006/relationships/image" Target="../media/image33.emf"/><Relationship Id="rId129" Type="http://schemas.openxmlformats.org/officeDocument/2006/relationships/image" Target="../media/image81.emf"/><Relationship Id="rId280" Type="http://schemas.openxmlformats.org/officeDocument/2006/relationships/customXml" Target="../ink/ink140.xml"/><Relationship Id="rId336" Type="http://schemas.openxmlformats.org/officeDocument/2006/relationships/customXml" Target="../ink/ink168.xml"/><Relationship Id="rId75" Type="http://schemas.openxmlformats.org/officeDocument/2006/relationships/image" Target="../media/image54.emf"/><Relationship Id="rId140" Type="http://schemas.openxmlformats.org/officeDocument/2006/relationships/customXml" Target="../ink/ink70.xml"/><Relationship Id="rId182" Type="http://schemas.openxmlformats.org/officeDocument/2006/relationships/customXml" Target="../ink/ink91.xml"/><Relationship Id="rId378" Type="http://schemas.openxmlformats.org/officeDocument/2006/relationships/customXml" Target="../ink/ink189.xml"/><Relationship Id="rId403" Type="http://schemas.openxmlformats.org/officeDocument/2006/relationships/image" Target="../media/image218.emf"/><Relationship Id="rId6" Type="http://schemas.openxmlformats.org/officeDocument/2006/relationships/customXml" Target="../ink/ink3.xml"/><Relationship Id="rId238" Type="http://schemas.openxmlformats.org/officeDocument/2006/relationships/customXml" Target="../ink/ink119.xml"/><Relationship Id="rId445" Type="http://schemas.openxmlformats.org/officeDocument/2006/relationships/image" Target="../media/image239.emf"/><Relationship Id="rId487" Type="http://schemas.openxmlformats.org/officeDocument/2006/relationships/image" Target="../media/image260.emf"/><Relationship Id="rId291" Type="http://schemas.openxmlformats.org/officeDocument/2006/relationships/image" Target="../media/image162.emf"/><Relationship Id="rId305" Type="http://schemas.openxmlformats.org/officeDocument/2006/relationships/image" Target="../media/image169.emf"/><Relationship Id="rId347" Type="http://schemas.openxmlformats.org/officeDocument/2006/relationships/image" Target="../media/image190.emf"/><Relationship Id="rId44" Type="http://schemas.openxmlformats.org/officeDocument/2006/relationships/customXml" Target="../ink/ink22.xml"/><Relationship Id="rId86" Type="http://schemas.openxmlformats.org/officeDocument/2006/relationships/customXml" Target="../ink/ink43.xml"/><Relationship Id="rId151" Type="http://schemas.openxmlformats.org/officeDocument/2006/relationships/image" Target="../media/image92.emf"/><Relationship Id="rId389" Type="http://schemas.openxmlformats.org/officeDocument/2006/relationships/image" Target="../media/image211.emf"/><Relationship Id="rId193" Type="http://schemas.openxmlformats.org/officeDocument/2006/relationships/image" Target="../media/image113.emf"/><Relationship Id="rId207" Type="http://schemas.openxmlformats.org/officeDocument/2006/relationships/image" Target="../media/image120.emf"/><Relationship Id="rId249" Type="http://schemas.openxmlformats.org/officeDocument/2006/relationships/image" Target="../media/image141.emf"/><Relationship Id="rId414" Type="http://schemas.openxmlformats.org/officeDocument/2006/relationships/customXml" Target="../ink/ink207.xml"/><Relationship Id="rId456" Type="http://schemas.openxmlformats.org/officeDocument/2006/relationships/customXml" Target="../ink/ink228.xml"/><Relationship Id="rId13" Type="http://schemas.openxmlformats.org/officeDocument/2006/relationships/image" Target="../media/image23.emf"/><Relationship Id="rId109" Type="http://schemas.openxmlformats.org/officeDocument/2006/relationships/image" Target="../media/image71.emf"/><Relationship Id="rId260" Type="http://schemas.openxmlformats.org/officeDocument/2006/relationships/customXml" Target="../ink/ink130.xml"/><Relationship Id="rId316" Type="http://schemas.openxmlformats.org/officeDocument/2006/relationships/customXml" Target="../ink/ink158.xml"/><Relationship Id="rId55" Type="http://schemas.openxmlformats.org/officeDocument/2006/relationships/image" Target="../media/image44.emf"/><Relationship Id="rId97" Type="http://schemas.openxmlformats.org/officeDocument/2006/relationships/image" Target="../media/image65.emf"/><Relationship Id="rId120" Type="http://schemas.openxmlformats.org/officeDocument/2006/relationships/customXml" Target="../ink/ink60.xml"/><Relationship Id="rId358" Type="http://schemas.openxmlformats.org/officeDocument/2006/relationships/customXml" Target="../ink/ink179.xml"/><Relationship Id="rId162" Type="http://schemas.openxmlformats.org/officeDocument/2006/relationships/customXml" Target="../ink/ink81.xml"/><Relationship Id="rId218" Type="http://schemas.openxmlformats.org/officeDocument/2006/relationships/customXml" Target="../ink/ink109.xml"/><Relationship Id="rId425" Type="http://schemas.openxmlformats.org/officeDocument/2006/relationships/image" Target="../media/image229.emf"/><Relationship Id="rId467" Type="http://schemas.openxmlformats.org/officeDocument/2006/relationships/image" Target="../media/image250.emf"/><Relationship Id="rId271" Type="http://schemas.openxmlformats.org/officeDocument/2006/relationships/image" Target="../media/image152.emf"/><Relationship Id="rId24" Type="http://schemas.openxmlformats.org/officeDocument/2006/relationships/customXml" Target="../ink/ink12.xml"/><Relationship Id="rId66" Type="http://schemas.openxmlformats.org/officeDocument/2006/relationships/customXml" Target="../ink/ink33.xml"/><Relationship Id="rId131" Type="http://schemas.openxmlformats.org/officeDocument/2006/relationships/image" Target="../media/image82.emf"/><Relationship Id="rId327" Type="http://schemas.openxmlformats.org/officeDocument/2006/relationships/image" Target="../media/image180.emf"/><Relationship Id="rId369" Type="http://schemas.openxmlformats.org/officeDocument/2006/relationships/image" Target="../media/image201.emf"/><Relationship Id="rId173" Type="http://schemas.openxmlformats.org/officeDocument/2006/relationships/image" Target="../media/image103.emf"/><Relationship Id="rId229" Type="http://schemas.openxmlformats.org/officeDocument/2006/relationships/image" Target="../media/image131.emf"/><Relationship Id="rId380" Type="http://schemas.openxmlformats.org/officeDocument/2006/relationships/customXml" Target="../ink/ink190.xml"/><Relationship Id="rId436" Type="http://schemas.openxmlformats.org/officeDocument/2006/relationships/customXml" Target="../ink/ink218.xml"/><Relationship Id="rId240" Type="http://schemas.openxmlformats.org/officeDocument/2006/relationships/customXml" Target="../ink/ink120.xml"/><Relationship Id="rId478" Type="http://schemas.openxmlformats.org/officeDocument/2006/relationships/customXml" Target="../ink/ink239.xml"/><Relationship Id="rId35" Type="http://schemas.openxmlformats.org/officeDocument/2006/relationships/image" Target="../media/image34.emf"/><Relationship Id="rId77" Type="http://schemas.openxmlformats.org/officeDocument/2006/relationships/image" Target="../media/image55.emf"/><Relationship Id="rId100" Type="http://schemas.openxmlformats.org/officeDocument/2006/relationships/customXml" Target="../ink/ink50.xml"/><Relationship Id="rId282" Type="http://schemas.openxmlformats.org/officeDocument/2006/relationships/customXml" Target="../ink/ink141.xml"/><Relationship Id="rId338" Type="http://schemas.openxmlformats.org/officeDocument/2006/relationships/customXml" Target="../ink/ink169.xml"/><Relationship Id="rId8" Type="http://schemas.openxmlformats.org/officeDocument/2006/relationships/customXml" Target="../ink/ink4.xml"/><Relationship Id="rId142" Type="http://schemas.openxmlformats.org/officeDocument/2006/relationships/customXml" Target="../ink/ink71.xml"/><Relationship Id="rId184" Type="http://schemas.openxmlformats.org/officeDocument/2006/relationships/customXml" Target="../ink/ink92.xml"/><Relationship Id="rId391" Type="http://schemas.openxmlformats.org/officeDocument/2006/relationships/image" Target="../media/image212.emf"/><Relationship Id="rId405" Type="http://schemas.openxmlformats.org/officeDocument/2006/relationships/image" Target="../media/image219.emf"/><Relationship Id="rId447" Type="http://schemas.openxmlformats.org/officeDocument/2006/relationships/image" Target="../media/image240.emf"/><Relationship Id="rId251" Type="http://schemas.openxmlformats.org/officeDocument/2006/relationships/image" Target="../media/image142.emf"/><Relationship Id="rId489" Type="http://schemas.openxmlformats.org/officeDocument/2006/relationships/image" Target="../media/image261.emf"/><Relationship Id="rId46" Type="http://schemas.openxmlformats.org/officeDocument/2006/relationships/customXml" Target="../ink/ink23.xml"/><Relationship Id="rId293" Type="http://schemas.openxmlformats.org/officeDocument/2006/relationships/image" Target="../media/image163.emf"/><Relationship Id="rId307" Type="http://schemas.openxmlformats.org/officeDocument/2006/relationships/image" Target="../media/image170.emf"/><Relationship Id="rId349" Type="http://schemas.openxmlformats.org/officeDocument/2006/relationships/image" Target="../media/image191.emf"/><Relationship Id="rId88" Type="http://schemas.openxmlformats.org/officeDocument/2006/relationships/customXml" Target="../ink/ink44.xml"/><Relationship Id="rId111" Type="http://schemas.openxmlformats.org/officeDocument/2006/relationships/image" Target="../media/image72.emf"/><Relationship Id="rId153" Type="http://schemas.openxmlformats.org/officeDocument/2006/relationships/image" Target="../media/image93.emf"/><Relationship Id="rId195" Type="http://schemas.openxmlformats.org/officeDocument/2006/relationships/image" Target="../media/image114.emf"/><Relationship Id="rId209" Type="http://schemas.openxmlformats.org/officeDocument/2006/relationships/image" Target="../media/image121.emf"/><Relationship Id="rId360" Type="http://schemas.openxmlformats.org/officeDocument/2006/relationships/customXml" Target="../ink/ink180.xml"/><Relationship Id="rId416" Type="http://schemas.openxmlformats.org/officeDocument/2006/relationships/customXml" Target="../ink/ink208.xml"/><Relationship Id="rId220" Type="http://schemas.openxmlformats.org/officeDocument/2006/relationships/customXml" Target="../ink/ink110.xml"/><Relationship Id="rId458" Type="http://schemas.openxmlformats.org/officeDocument/2006/relationships/customXml" Target="../ink/ink229.xml"/><Relationship Id="rId15" Type="http://schemas.openxmlformats.org/officeDocument/2006/relationships/image" Target="../media/image24.emf"/><Relationship Id="rId57" Type="http://schemas.openxmlformats.org/officeDocument/2006/relationships/image" Target="../media/image45.emf"/><Relationship Id="rId262" Type="http://schemas.openxmlformats.org/officeDocument/2006/relationships/customXml" Target="../ink/ink131.xml"/><Relationship Id="rId318" Type="http://schemas.openxmlformats.org/officeDocument/2006/relationships/customXml" Target="../ink/ink159.xml"/><Relationship Id="rId99" Type="http://schemas.openxmlformats.org/officeDocument/2006/relationships/image" Target="../media/image66.emf"/><Relationship Id="rId122" Type="http://schemas.openxmlformats.org/officeDocument/2006/relationships/customXml" Target="../ink/ink61.xml"/><Relationship Id="rId164" Type="http://schemas.openxmlformats.org/officeDocument/2006/relationships/customXml" Target="../ink/ink82.xml"/><Relationship Id="rId371" Type="http://schemas.openxmlformats.org/officeDocument/2006/relationships/image" Target="../media/image202.emf"/><Relationship Id="rId427" Type="http://schemas.openxmlformats.org/officeDocument/2006/relationships/image" Target="../media/image230.emf"/><Relationship Id="rId469" Type="http://schemas.openxmlformats.org/officeDocument/2006/relationships/image" Target="../media/image251.emf"/><Relationship Id="rId26" Type="http://schemas.openxmlformats.org/officeDocument/2006/relationships/customXml" Target="../ink/ink13.xml"/><Relationship Id="rId231" Type="http://schemas.openxmlformats.org/officeDocument/2006/relationships/image" Target="../media/image132.emf"/><Relationship Id="rId273" Type="http://schemas.openxmlformats.org/officeDocument/2006/relationships/image" Target="../media/image153.emf"/><Relationship Id="rId329" Type="http://schemas.openxmlformats.org/officeDocument/2006/relationships/image" Target="../media/image181.emf"/><Relationship Id="rId480" Type="http://schemas.openxmlformats.org/officeDocument/2006/relationships/customXml" Target="../ink/ink240.xml"/><Relationship Id="rId68" Type="http://schemas.openxmlformats.org/officeDocument/2006/relationships/customXml" Target="../ink/ink34.xml"/><Relationship Id="rId133" Type="http://schemas.openxmlformats.org/officeDocument/2006/relationships/image" Target="../media/image83.emf"/><Relationship Id="rId175" Type="http://schemas.openxmlformats.org/officeDocument/2006/relationships/image" Target="../media/image104.emf"/><Relationship Id="rId340" Type="http://schemas.openxmlformats.org/officeDocument/2006/relationships/customXml" Target="../ink/ink170.xml"/><Relationship Id="rId200" Type="http://schemas.openxmlformats.org/officeDocument/2006/relationships/customXml" Target="../ink/ink100.xml"/><Relationship Id="rId382" Type="http://schemas.openxmlformats.org/officeDocument/2006/relationships/customXml" Target="../ink/ink191.xml"/><Relationship Id="rId438" Type="http://schemas.openxmlformats.org/officeDocument/2006/relationships/customXml" Target="../ink/ink219.xml"/><Relationship Id="rId242" Type="http://schemas.openxmlformats.org/officeDocument/2006/relationships/customXml" Target="../ink/ink121.xml"/><Relationship Id="rId284" Type="http://schemas.openxmlformats.org/officeDocument/2006/relationships/customXml" Target="../ink/ink142.xml"/><Relationship Id="rId491" Type="http://schemas.openxmlformats.org/officeDocument/2006/relationships/image" Target="../media/image262.emf"/><Relationship Id="rId37" Type="http://schemas.openxmlformats.org/officeDocument/2006/relationships/image" Target="../media/image35.emf"/><Relationship Id="rId79" Type="http://schemas.openxmlformats.org/officeDocument/2006/relationships/image" Target="../media/image56.emf"/><Relationship Id="rId102" Type="http://schemas.openxmlformats.org/officeDocument/2006/relationships/customXml" Target="../ink/ink51.xml"/><Relationship Id="rId144" Type="http://schemas.openxmlformats.org/officeDocument/2006/relationships/customXml" Target="../ink/ink72.xml"/><Relationship Id="rId90" Type="http://schemas.openxmlformats.org/officeDocument/2006/relationships/customXml" Target="../ink/ink45.xml"/><Relationship Id="rId186" Type="http://schemas.openxmlformats.org/officeDocument/2006/relationships/customXml" Target="../ink/ink93.xml"/><Relationship Id="rId351" Type="http://schemas.openxmlformats.org/officeDocument/2006/relationships/image" Target="../media/image192.emf"/><Relationship Id="rId393" Type="http://schemas.openxmlformats.org/officeDocument/2006/relationships/image" Target="../media/image213.emf"/><Relationship Id="rId407" Type="http://schemas.openxmlformats.org/officeDocument/2006/relationships/image" Target="../media/image220.emf"/><Relationship Id="rId449" Type="http://schemas.openxmlformats.org/officeDocument/2006/relationships/image" Target="../media/image241.emf"/><Relationship Id="rId211" Type="http://schemas.openxmlformats.org/officeDocument/2006/relationships/image" Target="../media/image122.emf"/><Relationship Id="rId253" Type="http://schemas.openxmlformats.org/officeDocument/2006/relationships/image" Target="../media/image143.emf"/><Relationship Id="rId295" Type="http://schemas.openxmlformats.org/officeDocument/2006/relationships/image" Target="../media/image164.emf"/><Relationship Id="rId309" Type="http://schemas.openxmlformats.org/officeDocument/2006/relationships/image" Target="../media/image171.emf"/><Relationship Id="rId460" Type="http://schemas.openxmlformats.org/officeDocument/2006/relationships/customXml" Target="../ink/ink230.xml"/><Relationship Id="rId48" Type="http://schemas.openxmlformats.org/officeDocument/2006/relationships/customXml" Target="../ink/ink24.xml"/><Relationship Id="rId113" Type="http://schemas.openxmlformats.org/officeDocument/2006/relationships/image" Target="../media/image73.emf"/><Relationship Id="rId320" Type="http://schemas.openxmlformats.org/officeDocument/2006/relationships/customXml" Target="../ink/ink160.xml"/><Relationship Id="rId155" Type="http://schemas.openxmlformats.org/officeDocument/2006/relationships/image" Target="../media/image94.emf"/><Relationship Id="rId197" Type="http://schemas.openxmlformats.org/officeDocument/2006/relationships/image" Target="../media/image115.emf"/><Relationship Id="rId362" Type="http://schemas.openxmlformats.org/officeDocument/2006/relationships/customXml" Target="../ink/ink181.xml"/><Relationship Id="rId418" Type="http://schemas.openxmlformats.org/officeDocument/2006/relationships/customXml" Target="../ink/ink209.xml"/><Relationship Id="rId222" Type="http://schemas.openxmlformats.org/officeDocument/2006/relationships/customXml" Target="../ink/ink111.xml"/><Relationship Id="rId264" Type="http://schemas.openxmlformats.org/officeDocument/2006/relationships/customXml" Target="../ink/ink132.xml"/><Relationship Id="rId471" Type="http://schemas.openxmlformats.org/officeDocument/2006/relationships/image" Target="../media/image252.emf"/><Relationship Id="rId17" Type="http://schemas.openxmlformats.org/officeDocument/2006/relationships/image" Target="../media/image25.emf"/><Relationship Id="rId59" Type="http://schemas.openxmlformats.org/officeDocument/2006/relationships/image" Target="../media/image46.emf"/><Relationship Id="rId124" Type="http://schemas.openxmlformats.org/officeDocument/2006/relationships/customXml" Target="../ink/ink62.xml"/><Relationship Id="rId70" Type="http://schemas.openxmlformats.org/officeDocument/2006/relationships/customXml" Target="../ink/ink35.xml"/><Relationship Id="rId166" Type="http://schemas.openxmlformats.org/officeDocument/2006/relationships/customXml" Target="../ink/ink83.xml"/><Relationship Id="rId331" Type="http://schemas.openxmlformats.org/officeDocument/2006/relationships/image" Target="../media/image182.emf"/><Relationship Id="rId373" Type="http://schemas.openxmlformats.org/officeDocument/2006/relationships/image" Target="../media/image203.emf"/><Relationship Id="rId429" Type="http://schemas.openxmlformats.org/officeDocument/2006/relationships/image" Target="../media/image231.emf"/><Relationship Id="rId1" Type="http://schemas.openxmlformats.org/officeDocument/2006/relationships/slideLayout" Target="../slideLayouts/slideLayout2.xml"/><Relationship Id="rId233" Type="http://schemas.openxmlformats.org/officeDocument/2006/relationships/image" Target="../media/image133.emf"/><Relationship Id="rId440" Type="http://schemas.openxmlformats.org/officeDocument/2006/relationships/customXml" Target="../ink/ink220.xml"/><Relationship Id="rId28" Type="http://schemas.openxmlformats.org/officeDocument/2006/relationships/customXml" Target="../ink/ink14.xml"/><Relationship Id="rId275" Type="http://schemas.openxmlformats.org/officeDocument/2006/relationships/image" Target="../media/image154.emf"/><Relationship Id="rId300" Type="http://schemas.openxmlformats.org/officeDocument/2006/relationships/customXml" Target="../ink/ink150.xml"/><Relationship Id="rId482" Type="http://schemas.openxmlformats.org/officeDocument/2006/relationships/customXml" Target="../ink/ink241.xml"/><Relationship Id="rId81" Type="http://schemas.openxmlformats.org/officeDocument/2006/relationships/image" Target="../media/image57.emf"/><Relationship Id="rId135" Type="http://schemas.openxmlformats.org/officeDocument/2006/relationships/image" Target="../media/image84.emf"/><Relationship Id="rId177" Type="http://schemas.openxmlformats.org/officeDocument/2006/relationships/image" Target="../media/image105.emf"/><Relationship Id="rId342" Type="http://schemas.openxmlformats.org/officeDocument/2006/relationships/customXml" Target="../ink/ink171.xml"/><Relationship Id="rId384" Type="http://schemas.openxmlformats.org/officeDocument/2006/relationships/customXml" Target="../ink/ink192.xml"/><Relationship Id="rId202" Type="http://schemas.openxmlformats.org/officeDocument/2006/relationships/customXml" Target="../ink/ink101.xml"/><Relationship Id="rId244" Type="http://schemas.openxmlformats.org/officeDocument/2006/relationships/customXml" Target="../ink/ink122.xml"/><Relationship Id="rId39" Type="http://schemas.openxmlformats.org/officeDocument/2006/relationships/image" Target="../media/image36.emf"/><Relationship Id="rId286" Type="http://schemas.openxmlformats.org/officeDocument/2006/relationships/customXml" Target="../ink/ink143.xml"/><Relationship Id="rId451" Type="http://schemas.openxmlformats.org/officeDocument/2006/relationships/image" Target="../media/image242.emf"/><Relationship Id="rId493" Type="http://schemas.openxmlformats.org/officeDocument/2006/relationships/image" Target="../media/image263.emf"/><Relationship Id="rId50" Type="http://schemas.openxmlformats.org/officeDocument/2006/relationships/customXml" Target="../ink/ink25.xml"/><Relationship Id="rId104" Type="http://schemas.openxmlformats.org/officeDocument/2006/relationships/customXml" Target="../ink/ink52.xml"/><Relationship Id="rId146" Type="http://schemas.openxmlformats.org/officeDocument/2006/relationships/customXml" Target="../ink/ink73.xml"/><Relationship Id="rId188" Type="http://schemas.openxmlformats.org/officeDocument/2006/relationships/customXml" Target="../ink/ink94.xml"/><Relationship Id="rId311" Type="http://schemas.openxmlformats.org/officeDocument/2006/relationships/image" Target="../media/image172.emf"/><Relationship Id="rId353" Type="http://schemas.openxmlformats.org/officeDocument/2006/relationships/image" Target="../media/image193.emf"/><Relationship Id="rId395" Type="http://schemas.openxmlformats.org/officeDocument/2006/relationships/image" Target="../media/image214.emf"/><Relationship Id="rId409" Type="http://schemas.openxmlformats.org/officeDocument/2006/relationships/image" Target="../media/image221.emf"/><Relationship Id="rId92" Type="http://schemas.openxmlformats.org/officeDocument/2006/relationships/customXml" Target="../ink/ink46.xml"/><Relationship Id="rId213" Type="http://schemas.openxmlformats.org/officeDocument/2006/relationships/image" Target="../media/image123.emf"/><Relationship Id="rId420" Type="http://schemas.openxmlformats.org/officeDocument/2006/relationships/customXml" Target="../ink/ink210.xml"/><Relationship Id="rId255" Type="http://schemas.openxmlformats.org/officeDocument/2006/relationships/image" Target="../media/image144.emf"/><Relationship Id="rId297" Type="http://schemas.openxmlformats.org/officeDocument/2006/relationships/image" Target="../media/image165.emf"/><Relationship Id="rId462" Type="http://schemas.openxmlformats.org/officeDocument/2006/relationships/customXml" Target="../ink/ink231.xml"/><Relationship Id="rId115" Type="http://schemas.openxmlformats.org/officeDocument/2006/relationships/image" Target="../media/image74.emf"/><Relationship Id="rId157" Type="http://schemas.openxmlformats.org/officeDocument/2006/relationships/image" Target="../media/image95.emf"/><Relationship Id="rId322" Type="http://schemas.openxmlformats.org/officeDocument/2006/relationships/customXml" Target="../ink/ink161.xml"/><Relationship Id="rId364" Type="http://schemas.openxmlformats.org/officeDocument/2006/relationships/customXml" Target="../ink/ink182.xml"/><Relationship Id="rId61" Type="http://schemas.openxmlformats.org/officeDocument/2006/relationships/image" Target="../media/image47.emf"/><Relationship Id="rId199" Type="http://schemas.openxmlformats.org/officeDocument/2006/relationships/image" Target="../media/image116.emf"/><Relationship Id="rId19" Type="http://schemas.openxmlformats.org/officeDocument/2006/relationships/image" Target="../media/image26.emf"/><Relationship Id="rId224" Type="http://schemas.openxmlformats.org/officeDocument/2006/relationships/customXml" Target="../ink/ink112.xml"/><Relationship Id="rId266" Type="http://schemas.openxmlformats.org/officeDocument/2006/relationships/customXml" Target="../ink/ink133.xml"/><Relationship Id="rId431" Type="http://schemas.openxmlformats.org/officeDocument/2006/relationships/image" Target="../media/image232.emf"/><Relationship Id="rId473" Type="http://schemas.openxmlformats.org/officeDocument/2006/relationships/image" Target="../media/image253.emf"/><Relationship Id="rId30" Type="http://schemas.openxmlformats.org/officeDocument/2006/relationships/customXml" Target="../ink/ink15.xml"/><Relationship Id="rId126" Type="http://schemas.openxmlformats.org/officeDocument/2006/relationships/customXml" Target="../ink/ink63.xml"/><Relationship Id="rId168" Type="http://schemas.openxmlformats.org/officeDocument/2006/relationships/customXml" Target="../ink/ink84.xml"/><Relationship Id="rId333" Type="http://schemas.openxmlformats.org/officeDocument/2006/relationships/image" Target="../media/image183.emf"/><Relationship Id="rId72" Type="http://schemas.openxmlformats.org/officeDocument/2006/relationships/customXml" Target="../ink/ink36.xml"/><Relationship Id="rId375" Type="http://schemas.openxmlformats.org/officeDocument/2006/relationships/image" Target="../media/image204.emf"/><Relationship Id="rId3" Type="http://schemas.openxmlformats.org/officeDocument/2006/relationships/image" Target="../media/image18.emf"/><Relationship Id="rId235" Type="http://schemas.openxmlformats.org/officeDocument/2006/relationships/image" Target="../media/image134.emf"/><Relationship Id="rId277" Type="http://schemas.openxmlformats.org/officeDocument/2006/relationships/image" Target="../media/image155.emf"/><Relationship Id="rId400" Type="http://schemas.openxmlformats.org/officeDocument/2006/relationships/customXml" Target="../ink/ink200.xml"/><Relationship Id="rId442" Type="http://schemas.openxmlformats.org/officeDocument/2006/relationships/customXml" Target="../ink/ink221.xml"/><Relationship Id="rId484" Type="http://schemas.openxmlformats.org/officeDocument/2006/relationships/customXml" Target="../ink/ink242.xml"/><Relationship Id="rId137" Type="http://schemas.openxmlformats.org/officeDocument/2006/relationships/image" Target="../media/image85.emf"/><Relationship Id="rId302" Type="http://schemas.openxmlformats.org/officeDocument/2006/relationships/customXml" Target="../ink/ink151.xml"/><Relationship Id="rId344" Type="http://schemas.openxmlformats.org/officeDocument/2006/relationships/customXml" Target="../ink/ink172.xml"/><Relationship Id="rId41" Type="http://schemas.openxmlformats.org/officeDocument/2006/relationships/image" Target="../media/image37.emf"/><Relationship Id="rId83" Type="http://schemas.openxmlformats.org/officeDocument/2006/relationships/image" Target="../media/image58.emf"/><Relationship Id="rId179" Type="http://schemas.openxmlformats.org/officeDocument/2006/relationships/image" Target="../media/image106.emf"/><Relationship Id="rId386" Type="http://schemas.openxmlformats.org/officeDocument/2006/relationships/customXml" Target="../ink/ink193.xml"/><Relationship Id="rId190" Type="http://schemas.openxmlformats.org/officeDocument/2006/relationships/customXml" Target="../ink/ink95.xml"/><Relationship Id="rId204" Type="http://schemas.openxmlformats.org/officeDocument/2006/relationships/customXml" Target="../ink/ink102.xml"/><Relationship Id="rId246" Type="http://schemas.openxmlformats.org/officeDocument/2006/relationships/customXml" Target="../ink/ink123.xml"/><Relationship Id="rId288" Type="http://schemas.openxmlformats.org/officeDocument/2006/relationships/customXml" Target="../ink/ink144.xml"/><Relationship Id="rId411" Type="http://schemas.openxmlformats.org/officeDocument/2006/relationships/image" Target="../media/image222.emf"/><Relationship Id="rId453" Type="http://schemas.openxmlformats.org/officeDocument/2006/relationships/image" Target="../media/image243.emf"/></Relationships>
</file>

<file path=ppt/slides/_rels/slide11.xml.rels><?xml version="1.0" encoding="UTF-8" standalone="yes"?>
<Relationships xmlns="http://schemas.openxmlformats.org/package/2006/relationships"><Relationship Id="rId117" Type="http://schemas.openxmlformats.org/officeDocument/2006/relationships/image" Target="../media/image323.emf"/><Relationship Id="rId299" Type="http://schemas.openxmlformats.org/officeDocument/2006/relationships/image" Target="../media/image414.emf"/><Relationship Id="rId21" Type="http://schemas.openxmlformats.org/officeDocument/2006/relationships/image" Target="../media/image275.emf"/><Relationship Id="rId63" Type="http://schemas.openxmlformats.org/officeDocument/2006/relationships/image" Target="../media/image296.emf"/><Relationship Id="rId159" Type="http://schemas.openxmlformats.org/officeDocument/2006/relationships/image" Target="../media/image344.emf"/><Relationship Id="rId324" Type="http://schemas.openxmlformats.org/officeDocument/2006/relationships/customXml" Target="../ink/ink410.xml"/><Relationship Id="rId366" Type="http://schemas.openxmlformats.org/officeDocument/2006/relationships/customXml" Target="../ink/ink431.xml"/><Relationship Id="rId170" Type="http://schemas.openxmlformats.org/officeDocument/2006/relationships/customXml" Target="../ink/ink333.xml"/><Relationship Id="rId226" Type="http://schemas.openxmlformats.org/officeDocument/2006/relationships/customXml" Target="../ink/ink361.xml"/><Relationship Id="rId268" Type="http://schemas.openxmlformats.org/officeDocument/2006/relationships/customXml" Target="../ink/ink382.xml"/><Relationship Id="rId32" Type="http://schemas.openxmlformats.org/officeDocument/2006/relationships/customXml" Target="../ink/ink264.xml"/><Relationship Id="rId74" Type="http://schemas.openxmlformats.org/officeDocument/2006/relationships/customXml" Target="../ink/ink285.xml"/><Relationship Id="rId128" Type="http://schemas.openxmlformats.org/officeDocument/2006/relationships/customXml" Target="../ink/ink312.xml"/><Relationship Id="rId335" Type="http://schemas.openxmlformats.org/officeDocument/2006/relationships/image" Target="../media/image432.emf"/><Relationship Id="rId5" Type="http://schemas.openxmlformats.org/officeDocument/2006/relationships/image" Target="../media/image267.emf"/><Relationship Id="rId181" Type="http://schemas.openxmlformats.org/officeDocument/2006/relationships/image" Target="../media/image355.emf"/><Relationship Id="rId237" Type="http://schemas.openxmlformats.org/officeDocument/2006/relationships/image" Target="../media/image383.emf"/><Relationship Id="rId279" Type="http://schemas.openxmlformats.org/officeDocument/2006/relationships/image" Target="../media/image404.emf"/><Relationship Id="rId43" Type="http://schemas.openxmlformats.org/officeDocument/2006/relationships/image" Target="../media/image286.emf"/><Relationship Id="rId139" Type="http://schemas.openxmlformats.org/officeDocument/2006/relationships/image" Target="../media/image334.emf"/><Relationship Id="rId290" Type="http://schemas.openxmlformats.org/officeDocument/2006/relationships/customXml" Target="../ink/ink393.xml"/><Relationship Id="rId304" Type="http://schemas.openxmlformats.org/officeDocument/2006/relationships/customXml" Target="../ink/ink400.xml"/><Relationship Id="rId346" Type="http://schemas.openxmlformats.org/officeDocument/2006/relationships/customXml" Target="../ink/ink421.xml"/><Relationship Id="rId85" Type="http://schemas.openxmlformats.org/officeDocument/2006/relationships/image" Target="../media/image307.emf"/><Relationship Id="rId150" Type="http://schemas.openxmlformats.org/officeDocument/2006/relationships/customXml" Target="../ink/ink323.xml"/><Relationship Id="rId192" Type="http://schemas.openxmlformats.org/officeDocument/2006/relationships/customXml" Target="../ink/ink344.xml"/><Relationship Id="rId206" Type="http://schemas.openxmlformats.org/officeDocument/2006/relationships/customXml" Target="../ink/ink351.xml"/><Relationship Id="rId248" Type="http://schemas.openxmlformats.org/officeDocument/2006/relationships/customXml" Target="../ink/ink372.xml"/><Relationship Id="rId12" Type="http://schemas.openxmlformats.org/officeDocument/2006/relationships/customXml" Target="../ink/ink254.xml"/><Relationship Id="rId108" Type="http://schemas.openxmlformats.org/officeDocument/2006/relationships/customXml" Target="../ink/ink302.xml"/><Relationship Id="rId315" Type="http://schemas.openxmlformats.org/officeDocument/2006/relationships/image" Target="../media/image422.emf"/><Relationship Id="rId357" Type="http://schemas.openxmlformats.org/officeDocument/2006/relationships/image" Target="../media/image443.emf"/><Relationship Id="rId54" Type="http://schemas.openxmlformats.org/officeDocument/2006/relationships/customXml" Target="../ink/ink275.xml"/><Relationship Id="rId96" Type="http://schemas.openxmlformats.org/officeDocument/2006/relationships/customXml" Target="../ink/ink296.xml"/><Relationship Id="rId161" Type="http://schemas.openxmlformats.org/officeDocument/2006/relationships/image" Target="../media/image345.emf"/><Relationship Id="rId217" Type="http://schemas.openxmlformats.org/officeDocument/2006/relationships/image" Target="../media/image373.emf"/><Relationship Id="rId259" Type="http://schemas.openxmlformats.org/officeDocument/2006/relationships/image" Target="../media/image394.emf"/><Relationship Id="rId23" Type="http://schemas.openxmlformats.org/officeDocument/2006/relationships/image" Target="../media/image276.emf"/><Relationship Id="rId119" Type="http://schemas.openxmlformats.org/officeDocument/2006/relationships/image" Target="../media/image324.emf"/><Relationship Id="rId270" Type="http://schemas.openxmlformats.org/officeDocument/2006/relationships/customXml" Target="../ink/ink383.xml"/><Relationship Id="rId326" Type="http://schemas.openxmlformats.org/officeDocument/2006/relationships/customXml" Target="../ink/ink411.xml"/><Relationship Id="rId65" Type="http://schemas.openxmlformats.org/officeDocument/2006/relationships/image" Target="../media/image297.emf"/><Relationship Id="rId130" Type="http://schemas.openxmlformats.org/officeDocument/2006/relationships/customXml" Target="../ink/ink313.xml"/><Relationship Id="rId368" Type="http://schemas.openxmlformats.org/officeDocument/2006/relationships/customXml" Target="../ink/ink432.xml"/><Relationship Id="rId172" Type="http://schemas.openxmlformats.org/officeDocument/2006/relationships/customXml" Target="../ink/ink334.xml"/><Relationship Id="rId228" Type="http://schemas.openxmlformats.org/officeDocument/2006/relationships/customXml" Target="../ink/ink362.xml"/><Relationship Id="rId281" Type="http://schemas.openxmlformats.org/officeDocument/2006/relationships/image" Target="../media/image405.emf"/><Relationship Id="rId337" Type="http://schemas.openxmlformats.org/officeDocument/2006/relationships/image" Target="../media/image433.emf"/><Relationship Id="rId34" Type="http://schemas.openxmlformats.org/officeDocument/2006/relationships/customXml" Target="../ink/ink265.xml"/><Relationship Id="rId76" Type="http://schemas.openxmlformats.org/officeDocument/2006/relationships/customXml" Target="../ink/ink286.xml"/><Relationship Id="rId141" Type="http://schemas.openxmlformats.org/officeDocument/2006/relationships/image" Target="../media/image335.emf"/><Relationship Id="rId7" Type="http://schemas.openxmlformats.org/officeDocument/2006/relationships/image" Target="../media/image268.emf"/><Relationship Id="rId183" Type="http://schemas.openxmlformats.org/officeDocument/2006/relationships/image" Target="../media/image356.emf"/><Relationship Id="rId239" Type="http://schemas.openxmlformats.org/officeDocument/2006/relationships/image" Target="../media/image384.emf"/><Relationship Id="rId250" Type="http://schemas.openxmlformats.org/officeDocument/2006/relationships/customXml" Target="../ink/ink373.xml"/><Relationship Id="rId292" Type="http://schemas.openxmlformats.org/officeDocument/2006/relationships/customXml" Target="../ink/ink394.xml"/><Relationship Id="rId306" Type="http://schemas.openxmlformats.org/officeDocument/2006/relationships/customXml" Target="../ink/ink401.xml"/><Relationship Id="rId45" Type="http://schemas.openxmlformats.org/officeDocument/2006/relationships/image" Target="../media/image287.emf"/><Relationship Id="rId87" Type="http://schemas.openxmlformats.org/officeDocument/2006/relationships/image" Target="../media/image308.emf"/><Relationship Id="rId110" Type="http://schemas.openxmlformats.org/officeDocument/2006/relationships/customXml" Target="../ink/ink303.xml"/><Relationship Id="rId348" Type="http://schemas.openxmlformats.org/officeDocument/2006/relationships/customXml" Target="../ink/ink422.xml"/><Relationship Id="rId152" Type="http://schemas.openxmlformats.org/officeDocument/2006/relationships/customXml" Target="../ink/ink324.xml"/><Relationship Id="rId194" Type="http://schemas.openxmlformats.org/officeDocument/2006/relationships/customXml" Target="../ink/ink345.xml"/><Relationship Id="rId208" Type="http://schemas.openxmlformats.org/officeDocument/2006/relationships/customXml" Target="../ink/ink352.xml"/><Relationship Id="rId261" Type="http://schemas.openxmlformats.org/officeDocument/2006/relationships/image" Target="../media/image395.emf"/><Relationship Id="rId14" Type="http://schemas.openxmlformats.org/officeDocument/2006/relationships/customXml" Target="../ink/ink255.xml"/><Relationship Id="rId56" Type="http://schemas.openxmlformats.org/officeDocument/2006/relationships/customXml" Target="../ink/ink276.xml"/><Relationship Id="rId317" Type="http://schemas.openxmlformats.org/officeDocument/2006/relationships/image" Target="../media/image423.emf"/><Relationship Id="rId359" Type="http://schemas.openxmlformats.org/officeDocument/2006/relationships/image" Target="../media/image444.emf"/><Relationship Id="rId98" Type="http://schemas.openxmlformats.org/officeDocument/2006/relationships/customXml" Target="../ink/ink297.xml"/><Relationship Id="rId121" Type="http://schemas.openxmlformats.org/officeDocument/2006/relationships/image" Target="../media/image325.emf"/><Relationship Id="rId163" Type="http://schemas.openxmlformats.org/officeDocument/2006/relationships/image" Target="../media/image346.emf"/><Relationship Id="rId219" Type="http://schemas.openxmlformats.org/officeDocument/2006/relationships/image" Target="../media/image374.emf"/><Relationship Id="rId370" Type="http://schemas.openxmlformats.org/officeDocument/2006/relationships/customXml" Target="../ink/ink433.xml"/><Relationship Id="rId230" Type="http://schemas.openxmlformats.org/officeDocument/2006/relationships/customXml" Target="../ink/ink363.xml"/><Relationship Id="rId25" Type="http://schemas.openxmlformats.org/officeDocument/2006/relationships/image" Target="../media/image277.emf"/><Relationship Id="rId67" Type="http://schemas.openxmlformats.org/officeDocument/2006/relationships/image" Target="../media/image298.emf"/><Relationship Id="rId272" Type="http://schemas.openxmlformats.org/officeDocument/2006/relationships/customXml" Target="../ink/ink384.xml"/><Relationship Id="rId328" Type="http://schemas.openxmlformats.org/officeDocument/2006/relationships/customXml" Target="../ink/ink412.xml"/><Relationship Id="rId132" Type="http://schemas.openxmlformats.org/officeDocument/2006/relationships/customXml" Target="../ink/ink314.xml"/><Relationship Id="rId174" Type="http://schemas.openxmlformats.org/officeDocument/2006/relationships/customXml" Target="../ink/ink335.xml"/><Relationship Id="rId241" Type="http://schemas.openxmlformats.org/officeDocument/2006/relationships/image" Target="../media/image385.emf"/><Relationship Id="rId36" Type="http://schemas.openxmlformats.org/officeDocument/2006/relationships/customXml" Target="../ink/ink266.xml"/><Relationship Id="rId283" Type="http://schemas.openxmlformats.org/officeDocument/2006/relationships/image" Target="../media/image406.emf"/><Relationship Id="rId339" Type="http://schemas.openxmlformats.org/officeDocument/2006/relationships/image" Target="../media/image434.emf"/><Relationship Id="rId78" Type="http://schemas.openxmlformats.org/officeDocument/2006/relationships/customXml" Target="../ink/ink287.xml"/><Relationship Id="rId99" Type="http://schemas.openxmlformats.org/officeDocument/2006/relationships/image" Target="../media/image314.emf"/><Relationship Id="rId101" Type="http://schemas.openxmlformats.org/officeDocument/2006/relationships/image" Target="../media/image315.emf"/><Relationship Id="rId122" Type="http://schemas.openxmlformats.org/officeDocument/2006/relationships/customXml" Target="../ink/ink309.xml"/><Relationship Id="rId143" Type="http://schemas.openxmlformats.org/officeDocument/2006/relationships/image" Target="../media/image336.emf"/><Relationship Id="rId164" Type="http://schemas.openxmlformats.org/officeDocument/2006/relationships/customXml" Target="../ink/ink330.xml"/><Relationship Id="rId185" Type="http://schemas.openxmlformats.org/officeDocument/2006/relationships/image" Target="../media/image357.emf"/><Relationship Id="rId350" Type="http://schemas.openxmlformats.org/officeDocument/2006/relationships/customXml" Target="../ink/ink423.xml"/><Relationship Id="rId371" Type="http://schemas.openxmlformats.org/officeDocument/2006/relationships/image" Target="../media/image450.emf"/><Relationship Id="rId9" Type="http://schemas.openxmlformats.org/officeDocument/2006/relationships/image" Target="../media/image269.emf"/><Relationship Id="rId210" Type="http://schemas.openxmlformats.org/officeDocument/2006/relationships/customXml" Target="../ink/ink353.xml"/><Relationship Id="rId26" Type="http://schemas.openxmlformats.org/officeDocument/2006/relationships/customXml" Target="../ink/ink261.xml"/><Relationship Id="rId231" Type="http://schemas.openxmlformats.org/officeDocument/2006/relationships/image" Target="../media/image380.emf"/><Relationship Id="rId252" Type="http://schemas.openxmlformats.org/officeDocument/2006/relationships/customXml" Target="../ink/ink374.xml"/><Relationship Id="rId273" Type="http://schemas.openxmlformats.org/officeDocument/2006/relationships/image" Target="../media/image401.emf"/><Relationship Id="rId294" Type="http://schemas.openxmlformats.org/officeDocument/2006/relationships/customXml" Target="../ink/ink395.xml"/><Relationship Id="rId308" Type="http://schemas.openxmlformats.org/officeDocument/2006/relationships/customXml" Target="../ink/ink402.xml"/><Relationship Id="rId329" Type="http://schemas.openxmlformats.org/officeDocument/2006/relationships/image" Target="../media/image429.emf"/><Relationship Id="rId47" Type="http://schemas.openxmlformats.org/officeDocument/2006/relationships/image" Target="../media/image288.emf"/><Relationship Id="rId68" Type="http://schemas.openxmlformats.org/officeDocument/2006/relationships/customXml" Target="../ink/ink282.xml"/><Relationship Id="rId89" Type="http://schemas.openxmlformats.org/officeDocument/2006/relationships/image" Target="../media/image309.emf"/><Relationship Id="rId112" Type="http://schemas.openxmlformats.org/officeDocument/2006/relationships/customXml" Target="../ink/ink304.xml"/><Relationship Id="rId133" Type="http://schemas.openxmlformats.org/officeDocument/2006/relationships/image" Target="../media/image331.emf"/><Relationship Id="rId154" Type="http://schemas.openxmlformats.org/officeDocument/2006/relationships/customXml" Target="../ink/ink325.xml"/><Relationship Id="rId175" Type="http://schemas.openxmlformats.org/officeDocument/2006/relationships/image" Target="../media/image352.emf"/><Relationship Id="rId340" Type="http://schemas.openxmlformats.org/officeDocument/2006/relationships/customXml" Target="../ink/ink418.xml"/><Relationship Id="rId361" Type="http://schemas.openxmlformats.org/officeDocument/2006/relationships/image" Target="../media/image445.emf"/><Relationship Id="rId196" Type="http://schemas.openxmlformats.org/officeDocument/2006/relationships/customXml" Target="../ink/ink346.xml"/><Relationship Id="rId200" Type="http://schemas.openxmlformats.org/officeDocument/2006/relationships/customXml" Target="../ink/ink348.xml"/><Relationship Id="rId16" Type="http://schemas.openxmlformats.org/officeDocument/2006/relationships/customXml" Target="../ink/ink256.xml"/><Relationship Id="rId221" Type="http://schemas.openxmlformats.org/officeDocument/2006/relationships/image" Target="../media/image375.emf"/><Relationship Id="rId242" Type="http://schemas.openxmlformats.org/officeDocument/2006/relationships/customXml" Target="../ink/ink369.xml"/><Relationship Id="rId263" Type="http://schemas.openxmlformats.org/officeDocument/2006/relationships/image" Target="../media/image396.emf"/><Relationship Id="rId284" Type="http://schemas.openxmlformats.org/officeDocument/2006/relationships/customXml" Target="../ink/ink390.xml"/><Relationship Id="rId319" Type="http://schemas.openxmlformats.org/officeDocument/2006/relationships/image" Target="../media/image424.emf"/><Relationship Id="rId37" Type="http://schemas.openxmlformats.org/officeDocument/2006/relationships/image" Target="../media/image283.emf"/><Relationship Id="rId58" Type="http://schemas.openxmlformats.org/officeDocument/2006/relationships/customXml" Target="../ink/ink277.xml"/><Relationship Id="rId79" Type="http://schemas.openxmlformats.org/officeDocument/2006/relationships/image" Target="../media/image304.emf"/><Relationship Id="rId102" Type="http://schemas.openxmlformats.org/officeDocument/2006/relationships/customXml" Target="../ink/ink299.xml"/><Relationship Id="rId123" Type="http://schemas.openxmlformats.org/officeDocument/2006/relationships/image" Target="../media/image326.emf"/><Relationship Id="rId144" Type="http://schemas.openxmlformats.org/officeDocument/2006/relationships/customXml" Target="../ink/ink320.xml"/><Relationship Id="rId330" Type="http://schemas.openxmlformats.org/officeDocument/2006/relationships/customXml" Target="../ink/ink413.xml"/><Relationship Id="rId90" Type="http://schemas.openxmlformats.org/officeDocument/2006/relationships/customXml" Target="../ink/ink293.xml"/><Relationship Id="rId165" Type="http://schemas.openxmlformats.org/officeDocument/2006/relationships/image" Target="../media/image347.emf"/><Relationship Id="rId186" Type="http://schemas.openxmlformats.org/officeDocument/2006/relationships/customXml" Target="../ink/ink341.xml"/><Relationship Id="rId351" Type="http://schemas.openxmlformats.org/officeDocument/2006/relationships/image" Target="../media/image440.emf"/><Relationship Id="rId372" Type="http://schemas.openxmlformats.org/officeDocument/2006/relationships/customXml" Target="../ink/ink434.xml"/><Relationship Id="rId211" Type="http://schemas.openxmlformats.org/officeDocument/2006/relationships/image" Target="../media/image370.emf"/><Relationship Id="rId232" Type="http://schemas.openxmlformats.org/officeDocument/2006/relationships/customXml" Target="../ink/ink364.xml"/><Relationship Id="rId253" Type="http://schemas.openxmlformats.org/officeDocument/2006/relationships/image" Target="../media/image391.emf"/><Relationship Id="rId274" Type="http://schemas.openxmlformats.org/officeDocument/2006/relationships/customXml" Target="../ink/ink385.xml"/><Relationship Id="rId295" Type="http://schemas.openxmlformats.org/officeDocument/2006/relationships/image" Target="../media/image412.emf"/><Relationship Id="rId309" Type="http://schemas.openxmlformats.org/officeDocument/2006/relationships/image" Target="../media/image419.emf"/><Relationship Id="rId27" Type="http://schemas.openxmlformats.org/officeDocument/2006/relationships/image" Target="../media/image278.emf"/><Relationship Id="rId48" Type="http://schemas.openxmlformats.org/officeDocument/2006/relationships/customXml" Target="../ink/ink272.xml"/><Relationship Id="rId69" Type="http://schemas.openxmlformats.org/officeDocument/2006/relationships/image" Target="../media/image299.emf"/><Relationship Id="rId113" Type="http://schemas.openxmlformats.org/officeDocument/2006/relationships/image" Target="../media/image321.emf"/><Relationship Id="rId134" Type="http://schemas.openxmlformats.org/officeDocument/2006/relationships/customXml" Target="../ink/ink315.xml"/><Relationship Id="rId320" Type="http://schemas.openxmlformats.org/officeDocument/2006/relationships/customXml" Target="../ink/ink408.xml"/><Relationship Id="rId80" Type="http://schemas.openxmlformats.org/officeDocument/2006/relationships/customXml" Target="../ink/ink288.xml"/><Relationship Id="rId155" Type="http://schemas.openxmlformats.org/officeDocument/2006/relationships/image" Target="../media/image342.emf"/><Relationship Id="rId176" Type="http://schemas.openxmlformats.org/officeDocument/2006/relationships/customXml" Target="../ink/ink336.xml"/><Relationship Id="rId197" Type="http://schemas.openxmlformats.org/officeDocument/2006/relationships/image" Target="../media/image363.emf"/><Relationship Id="rId341" Type="http://schemas.openxmlformats.org/officeDocument/2006/relationships/image" Target="../media/image435.emf"/><Relationship Id="rId362" Type="http://schemas.openxmlformats.org/officeDocument/2006/relationships/customXml" Target="../ink/ink429.xml"/><Relationship Id="rId201" Type="http://schemas.openxmlformats.org/officeDocument/2006/relationships/image" Target="../media/image365.emf"/><Relationship Id="rId222" Type="http://schemas.openxmlformats.org/officeDocument/2006/relationships/customXml" Target="../ink/ink359.xml"/><Relationship Id="rId243" Type="http://schemas.openxmlformats.org/officeDocument/2006/relationships/image" Target="../media/image386.emf"/><Relationship Id="rId264" Type="http://schemas.openxmlformats.org/officeDocument/2006/relationships/customXml" Target="../ink/ink380.xml"/><Relationship Id="rId285" Type="http://schemas.openxmlformats.org/officeDocument/2006/relationships/image" Target="../media/image407.emf"/><Relationship Id="rId17" Type="http://schemas.openxmlformats.org/officeDocument/2006/relationships/image" Target="../media/image273.emf"/><Relationship Id="rId38" Type="http://schemas.openxmlformats.org/officeDocument/2006/relationships/customXml" Target="../ink/ink267.xml"/><Relationship Id="rId59" Type="http://schemas.openxmlformats.org/officeDocument/2006/relationships/image" Target="../media/image294.emf"/><Relationship Id="rId103" Type="http://schemas.openxmlformats.org/officeDocument/2006/relationships/image" Target="../media/image316.emf"/><Relationship Id="rId124" Type="http://schemas.openxmlformats.org/officeDocument/2006/relationships/customXml" Target="../ink/ink310.xml"/><Relationship Id="rId310" Type="http://schemas.openxmlformats.org/officeDocument/2006/relationships/customXml" Target="../ink/ink403.xml"/><Relationship Id="rId70" Type="http://schemas.openxmlformats.org/officeDocument/2006/relationships/customXml" Target="../ink/ink283.xml"/><Relationship Id="rId91" Type="http://schemas.openxmlformats.org/officeDocument/2006/relationships/image" Target="../media/image310.emf"/><Relationship Id="rId145" Type="http://schemas.openxmlformats.org/officeDocument/2006/relationships/image" Target="../media/image337.emf"/><Relationship Id="rId166" Type="http://schemas.openxmlformats.org/officeDocument/2006/relationships/customXml" Target="../ink/ink331.xml"/><Relationship Id="rId187" Type="http://schemas.openxmlformats.org/officeDocument/2006/relationships/image" Target="../media/image358.emf"/><Relationship Id="rId331" Type="http://schemas.openxmlformats.org/officeDocument/2006/relationships/image" Target="../media/image430.emf"/><Relationship Id="rId352" Type="http://schemas.openxmlformats.org/officeDocument/2006/relationships/customXml" Target="../ink/ink424.xml"/><Relationship Id="rId373" Type="http://schemas.openxmlformats.org/officeDocument/2006/relationships/image" Target="../media/image451.emf"/><Relationship Id="rId1" Type="http://schemas.openxmlformats.org/officeDocument/2006/relationships/slideLayout" Target="../slideLayouts/slideLayout2.xml"/><Relationship Id="rId212" Type="http://schemas.openxmlformats.org/officeDocument/2006/relationships/customXml" Target="../ink/ink354.xml"/><Relationship Id="rId233" Type="http://schemas.openxmlformats.org/officeDocument/2006/relationships/image" Target="../media/image381.emf"/><Relationship Id="rId254" Type="http://schemas.openxmlformats.org/officeDocument/2006/relationships/customXml" Target="../ink/ink375.xml"/><Relationship Id="rId28" Type="http://schemas.openxmlformats.org/officeDocument/2006/relationships/customXml" Target="../ink/ink262.xml"/><Relationship Id="rId49" Type="http://schemas.openxmlformats.org/officeDocument/2006/relationships/image" Target="../media/image289.emf"/><Relationship Id="rId114" Type="http://schemas.openxmlformats.org/officeDocument/2006/relationships/customXml" Target="../ink/ink305.xml"/><Relationship Id="rId275" Type="http://schemas.openxmlformats.org/officeDocument/2006/relationships/image" Target="../media/image402.emf"/><Relationship Id="rId296" Type="http://schemas.openxmlformats.org/officeDocument/2006/relationships/customXml" Target="../ink/ink396.xml"/><Relationship Id="rId300" Type="http://schemas.openxmlformats.org/officeDocument/2006/relationships/customXml" Target="../ink/ink398.xml"/><Relationship Id="rId60" Type="http://schemas.openxmlformats.org/officeDocument/2006/relationships/customXml" Target="../ink/ink278.xml"/><Relationship Id="rId81" Type="http://schemas.openxmlformats.org/officeDocument/2006/relationships/image" Target="../media/image305.emf"/><Relationship Id="rId135" Type="http://schemas.openxmlformats.org/officeDocument/2006/relationships/image" Target="../media/image332.emf"/><Relationship Id="rId156" Type="http://schemas.openxmlformats.org/officeDocument/2006/relationships/customXml" Target="../ink/ink326.xml"/><Relationship Id="rId177" Type="http://schemas.openxmlformats.org/officeDocument/2006/relationships/image" Target="../media/image353.emf"/><Relationship Id="rId198" Type="http://schemas.openxmlformats.org/officeDocument/2006/relationships/customXml" Target="../ink/ink347.xml"/><Relationship Id="rId321" Type="http://schemas.openxmlformats.org/officeDocument/2006/relationships/image" Target="../media/image425.emf"/><Relationship Id="rId342" Type="http://schemas.openxmlformats.org/officeDocument/2006/relationships/customXml" Target="../ink/ink419.xml"/><Relationship Id="rId363" Type="http://schemas.openxmlformats.org/officeDocument/2006/relationships/image" Target="../media/image446.emf"/><Relationship Id="rId202" Type="http://schemas.openxmlformats.org/officeDocument/2006/relationships/customXml" Target="../ink/ink349.xml"/><Relationship Id="rId223" Type="http://schemas.openxmlformats.org/officeDocument/2006/relationships/image" Target="../media/image376.emf"/><Relationship Id="rId244" Type="http://schemas.openxmlformats.org/officeDocument/2006/relationships/customXml" Target="../ink/ink370.xml"/><Relationship Id="rId18" Type="http://schemas.openxmlformats.org/officeDocument/2006/relationships/customXml" Target="../ink/ink257.xml"/><Relationship Id="rId39" Type="http://schemas.openxmlformats.org/officeDocument/2006/relationships/image" Target="../media/image284.emf"/><Relationship Id="rId265" Type="http://schemas.openxmlformats.org/officeDocument/2006/relationships/image" Target="../media/image397.emf"/><Relationship Id="rId286" Type="http://schemas.openxmlformats.org/officeDocument/2006/relationships/customXml" Target="../ink/ink391.xml"/><Relationship Id="rId50" Type="http://schemas.openxmlformats.org/officeDocument/2006/relationships/customXml" Target="../ink/ink273.xml"/><Relationship Id="rId104" Type="http://schemas.openxmlformats.org/officeDocument/2006/relationships/customXml" Target="../ink/ink300.xml"/><Relationship Id="rId125" Type="http://schemas.openxmlformats.org/officeDocument/2006/relationships/image" Target="../media/image327.emf"/><Relationship Id="rId146" Type="http://schemas.openxmlformats.org/officeDocument/2006/relationships/customXml" Target="../ink/ink321.xml"/><Relationship Id="rId167" Type="http://schemas.openxmlformats.org/officeDocument/2006/relationships/image" Target="../media/image348.emf"/><Relationship Id="rId188" Type="http://schemas.openxmlformats.org/officeDocument/2006/relationships/customXml" Target="../ink/ink342.xml"/><Relationship Id="rId311" Type="http://schemas.openxmlformats.org/officeDocument/2006/relationships/image" Target="../media/image420.emf"/><Relationship Id="rId332" Type="http://schemas.openxmlformats.org/officeDocument/2006/relationships/customXml" Target="../ink/ink414.xml"/><Relationship Id="rId353" Type="http://schemas.openxmlformats.org/officeDocument/2006/relationships/image" Target="../media/image441.emf"/><Relationship Id="rId374" Type="http://schemas.openxmlformats.org/officeDocument/2006/relationships/customXml" Target="../ink/ink435.xml"/><Relationship Id="rId71" Type="http://schemas.openxmlformats.org/officeDocument/2006/relationships/image" Target="../media/image300.emf"/><Relationship Id="rId92" Type="http://schemas.openxmlformats.org/officeDocument/2006/relationships/customXml" Target="../ink/ink294.xml"/><Relationship Id="rId213" Type="http://schemas.openxmlformats.org/officeDocument/2006/relationships/image" Target="../media/image371.emf"/><Relationship Id="rId234" Type="http://schemas.openxmlformats.org/officeDocument/2006/relationships/customXml" Target="../ink/ink365.xml"/><Relationship Id="rId2" Type="http://schemas.openxmlformats.org/officeDocument/2006/relationships/customXml" Target="../ink/ink249.xml"/><Relationship Id="rId29" Type="http://schemas.openxmlformats.org/officeDocument/2006/relationships/image" Target="../media/image279.emf"/><Relationship Id="rId255" Type="http://schemas.openxmlformats.org/officeDocument/2006/relationships/image" Target="../media/image392.emf"/><Relationship Id="rId276" Type="http://schemas.openxmlformats.org/officeDocument/2006/relationships/customXml" Target="../ink/ink386.xml"/><Relationship Id="rId297" Type="http://schemas.openxmlformats.org/officeDocument/2006/relationships/image" Target="../media/image413.emf"/><Relationship Id="rId40" Type="http://schemas.openxmlformats.org/officeDocument/2006/relationships/customXml" Target="../ink/ink268.xml"/><Relationship Id="rId115" Type="http://schemas.openxmlformats.org/officeDocument/2006/relationships/image" Target="../media/image322.emf"/><Relationship Id="rId136" Type="http://schemas.openxmlformats.org/officeDocument/2006/relationships/customXml" Target="../ink/ink316.xml"/><Relationship Id="rId157" Type="http://schemas.openxmlformats.org/officeDocument/2006/relationships/image" Target="../media/image343.emf"/><Relationship Id="rId178" Type="http://schemas.openxmlformats.org/officeDocument/2006/relationships/customXml" Target="../ink/ink337.xml"/><Relationship Id="rId301" Type="http://schemas.openxmlformats.org/officeDocument/2006/relationships/image" Target="../media/image415.emf"/><Relationship Id="rId322" Type="http://schemas.openxmlformats.org/officeDocument/2006/relationships/customXml" Target="../ink/ink409.xml"/><Relationship Id="rId343" Type="http://schemas.openxmlformats.org/officeDocument/2006/relationships/image" Target="../media/image436.emf"/><Relationship Id="rId364" Type="http://schemas.openxmlformats.org/officeDocument/2006/relationships/customXml" Target="../ink/ink430.xml"/><Relationship Id="rId61" Type="http://schemas.openxmlformats.org/officeDocument/2006/relationships/image" Target="../media/image295.emf"/><Relationship Id="rId82" Type="http://schemas.openxmlformats.org/officeDocument/2006/relationships/customXml" Target="../ink/ink289.xml"/><Relationship Id="rId199" Type="http://schemas.openxmlformats.org/officeDocument/2006/relationships/image" Target="../media/image364.emf"/><Relationship Id="rId203" Type="http://schemas.openxmlformats.org/officeDocument/2006/relationships/image" Target="../media/image366.emf"/><Relationship Id="rId19" Type="http://schemas.openxmlformats.org/officeDocument/2006/relationships/image" Target="../media/image274.emf"/><Relationship Id="rId224" Type="http://schemas.openxmlformats.org/officeDocument/2006/relationships/customXml" Target="../ink/ink360.xml"/><Relationship Id="rId245" Type="http://schemas.openxmlformats.org/officeDocument/2006/relationships/image" Target="../media/image387.emf"/><Relationship Id="rId266" Type="http://schemas.openxmlformats.org/officeDocument/2006/relationships/customXml" Target="../ink/ink381.xml"/><Relationship Id="rId287" Type="http://schemas.openxmlformats.org/officeDocument/2006/relationships/image" Target="../media/image408.emf"/><Relationship Id="rId30" Type="http://schemas.openxmlformats.org/officeDocument/2006/relationships/customXml" Target="../ink/ink263.xml"/><Relationship Id="rId105" Type="http://schemas.openxmlformats.org/officeDocument/2006/relationships/image" Target="../media/image317.emf"/><Relationship Id="rId126" Type="http://schemas.openxmlformats.org/officeDocument/2006/relationships/customXml" Target="../ink/ink311.xml"/><Relationship Id="rId147" Type="http://schemas.openxmlformats.org/officeDocument/2006/relationships/image" Target="../media/image338.emf"/><Relationship Id="rId168" Type="http://schemas.openxmlformats.org/officeDocument/2006/relationships/customXml" Target="../ink/ink332.xml"/><Relationship Id="rId312" Type="http://schemas.openxmlformats.org/officeDocument/2006/relationships/customXml" Target="../ink/ink404.xml"/><Relationship Id="rId333" Type="http://schemas.openxmlformats.org/officeDocument/2006/relationships/image" Target="../media/image431.emf"/><Relationship Id="rId354" Type="http://schemas.openxmlformats.org/officeDocument/2006/relationships/customXml" Target="../ink/ink425.xml"/><Relationship Id="rId51" Type="http://schemas.openxmlformats.org/officeDocument/2006/relationships/image" Target="../media/image290.emf"/><Relationship Id="rId72" Type="http://schemas.openxmlformats.org/officeDocument/2006/relationships/customXml" Target="../ink/ink284.xml"/><Relationship Id="rId93" Type="http://schemas.openxmlformats.org/officeDocument/2006/relationships/image" Target="../media/image311.emf"/><Relationship Id="rId189" Type="http://schemas.openxmlformats.org/officeDocument/2006/relationships/image" Target="../media/image359.emf"/><Relationship Id="rId375" Type="http://schemas.openxmlformats.org/officeDocument/2006/relationships/image" Target="../media/image452.emf"/><Relationship Id="rId3" Type="http://schemas.openxmlformats.org/officeDocument/2006/relationships/image" Target="../media/image266.emf"/><Relationship Id="rId214" Type="http://schemas.openxmlformats.org/officeDocument/2006/relationships/customXml" Target="../ink/ink355.xml"/><Relationship Id="rId235" Type="http://schemas.openxmlformats.org/officeDocument/2006/relationships/image" Target="../media/image382.emf"/><Relationship Id="rId256" Type="http://schemas.openxmlformats.org/officeDocument/2006/relationships/customXml" Target="../ink/ink376.xml"/><Relationship Id="rId277" Type="http://schemas.openxmlformats.org/officeDocument/2006/relationships/image" Target="../media/image403.emf"/><Relationship Id="rId298" Type="http://schemas.openxmlformats.org/officeDocument/2006/relationships/customXml" Target="../ink/ink397.xml"/><Relationship Id="rId116" Type="http://schemas.openxmlformats.org/officeDocument/2006/relationships/customXml" Target="../ink/ink306.xml"/><Relationship Id="rId137" Type="http://schemas.openxmlformats.org/officeDocument/2006/relationships/image" Target="../media/image333.emf"/><Relationship Id="rId158" Type="http://schemas.openxmlformats.org/officeDocument/2006/relationships/customXml" Target="../ink/ink327.xml"/><Relationship Id="rId302" Type="http://schemas.openxmlformats.org/officeDocument/2006/relationships/customXml" Target="../ink/ink399.xml"/><Relationship Id="rId323" Type="http://schemas.openxmlformats.org/officeDocument/2006/relationships/image" Target="../media/image426.emf"/><Relationship Id="rId344" Type="http://schemas.openxmlformats.org/officeDocument/2006/relationships/customXml" Target="../ink/ink420.xml"/><Relationship Id="rId20" Type="http://schemas.openxmlformats.org/officeDocument/2006/relationships/customXml" Target="../ink/ink258.xml"/><Relationship Id="rId41" Type="http://schemas.openxmlformats.org/officeDocument/2006/relationships/image" Target="../media/image285.emf"/><Relationship Id="rId62" Type="http://schemas.openxmlformats.org/officeDocument/2006/relationships/customXml" Target="../ink/ink279.xml"/><Relationship Id="rId83" Type="http://schemas.openxmlformats.org/officeDocument/2006/relationships/image" Target="../media/image306.emf"/><Relationship Id="rId179" Type="http://schemas.openxmlformats.org/officeDocument/2006/relationships/image" Target="../media/image354.emf"/><Relationship Id="rId365" Type="http://schemas.openxmlformats.org/officeDocument/2006/relationships/image" Target="../media/image447.emf"/><Relationship Id="rId190" Type="http://schemas.openxmlformats.org/officeDocument/2006/relationships/customXml" Target="../ink/ink343.xml"/><Relationship Id="rId204" Type="http://schemas.openxmlformats.org/officeDocument/2006/relationships/customXml" Target="../ink/ink350.xml"/><Relationship Id="rId225" Type="http://schemas.openxmlformats.org/officeDocument/2006/relationships/image" Target="../media/image377.emf"/><Relationship Id="rId246" Type="http://schemas.openxmlformats.org/officeDocument/2006/relationships/customXml" Target="../ink/ink371.xml"/><Relationship Id="rId267" Type="http://schemas.openxmlformats.org/officeDocument/2006/relationships/image" Target="../media/image398.emf"/><Relationship Id="rId288" Type="http://schemas.openxmlformats.org/officeDocument/2006/relationships/customXml" Target="../ink/ink392.xml"/><Relationship Id="rId106" Type="http://schemas.openxmlformats.org/officeDocument/2006/relationships/customXml" Target="../ink/ink301.xml"/><Relationship Id="rId127" Type="http://schemas.openxmlformats.org/officeDocument/2006/relationships/image" Target="../media/image328.emf"/><Relationship Id="rId313" Type="http://schemas.openxmlformats.org/officeDocument/2006/relationships/image" Target="../media/image421.emf"/><Relationship Id="rId10" Type="http://schemas.openxmlformats.org/officeDocument/2006/relationships/customXml" Target="../ink/ink253.xml"/><Relationship Id="rId31" Type="http://schemas.openxmlformats.org/officeDocument/2006/relationships/image" Target="../media/image280.emf"/><Relationship Id="rId52" Type="http://schemas.openxmlformats.org/officeDocument/2006/relationships/customXml" Target="../ink/ink274.xml"/><Relationship Id="rId73" Type="http://schemas.openxmlformats.org/officeDocument/2006/relationships/image" Target="../media/image301.emf"/><Relationship Id="rId94" Type="http://schemas.openxmlformats.org/officeDocument/2006/relationships/customXml" Target="../ink/ink295.xml"/><Relationship Id="rId148" Type="http://schemas.openxmlformats.org/officeDocument/2006/relationships/customXml" Target="../ink/ink322.xml"/><Relationship Id="rId169" Type="http://schemas.openxmlformats.org/officeDocument/2006/relationships/image" Target="../media/image349.emf"/><Relationship Id="rId334" Type="http://schemas.openxmlformats.org/officeDocument/2006/relationships/customXml" Target="../ink/ink415.xml"/><Relationship Id="rId355" Type="http://schemas.openxmlformats.org/officeDocument/2006/relationships/image" Target="../media/image442.emf"/><Relationship Id="rId4" Type="http://schemas.openxmlformats.org/officeDocument/2006/relationships/customXml" Target="../ink/ink250.xml"/><Relationship Id="rId180" Type="http://schemas.openxmlformats.org/officeDocument/2006/relationships/customXml" Target="../ink/ink338.xml"/><Relationship Id="rId215" Type="http://schemas.openxmlformats.org/officeDocument/2006/relationships/image" Target="../media/image372.emf"/><Relationship Id="rId236" Type="http://schemas.openxmlformats.org/officeDocument/2006/relationships/customXml" Target="../ink/ink366.xml"/><Relationship Id="rId257" Type="http://schemas.openxmlformats.org/officeDocument/2006/relationships/image" Target="../media/image393.emf"/><Relationship Id="rId278" Type="http://schemas.openxmlformats.org/officeDocument/2006/relationships/customXml" Target="../ink/ink387.xml"/><Relationship Id="rId303" Type="http://schemas.openxmlformats.org/officeDocument/2006/relationships/image" Target="../media/image416.emf"/><Relationship Id="rId42" Type="http://schemas.openxmlformats.org/officeDocument/2006/relationships/customXml" Target="../ink/ink269.xml"/><Relationship Id="rId84" Type="http://schemas.openxmlformats.org/officeDocument/2006/relationships/customXml" Target="../ink/ink290.xml"/><Relationship Id="rId138" Type="http://schemas.openxmlformats.org/officeDocument/2006/relationships/customXml" Target="../ink/ink317.xml"/><Relationship Id="rId345" Type="http://schemas.openxmlformats.org/officeDocument/2006/relationships/image" Target="../media/image437.emf"/><Relationship Id="rId191" Type="http://schemas.openxmlformats.org/officeDocument/2006/relationships/image" Target="../media/image360.emf"/><Relationship Id="rId205" Type="http://schemas.openxmlformats.org/officeDocument/2006/relationships/image" Target="../media/image367.emf"/><Relationship Id="rId247" Type="http://schemas.openxmlformats.org/officeDocument/2006/relationships/image" Target="../media/image388.emf"/><Relationship Id="rId107" Type="http://schemas.openxmlformats.org/officeDocument/2006/relationships/image" Target="../media/image318.emf"/><Relationship Id="rId289" Type="http://schemas.openxmlformats.org/officeDocument/2006/relationships/image" Target="../media/image409.emf"/><Relationship Id="rId11" Type="http://schemas.openxmlformats.org/officeDocument/2006/relationships/image" Target="../media/image270.emf"/><Relationship Id="rId53" Type="http://schemas.openxmlformats.org/officeDocument/2006/relationships/image" Target="../media/image291.emf"/><Relationship Id="rId149" Type="http://schemas.openxmlformats.org/officeDocument/2006/relationships/image" Target="../media/image339.emf"/><Relationship Id="rId314" Type="http://schemas.openxmlformats.org/officeDocument/2006/relationships/customXml" Target="../ink/ink405.xml"/><Relationship Id="rId356" Type="http://schemas.openxmlformats.org/officeDocument/2006/relationships/customXml" Target="../ink/ink426.xml"/><Relationship Id="rId95" Type="http://schemas.openxmlformats.org/officeDocument/2006/relationships/image" Target="../media/image312.emf"/><Relationship Id="rId160" Type="http://schemas.openxmlformats.org/officeDocument/2006/relationships/customXml" Target="../ink/ink328.xml"/><Relationship Id="rId216" Type="http://schemas.openxmlformats.org/officeDocument/2006/relationships/customXml" Target="../ink/ink356.xml"/><Relationship Id="rId258" Type="http://schemas.openxmlformats.org/officeDocument/2006/relationships/customXml" Target="../ink/ink377.xml"/><Relationship Id="rId22" Type="http://schemas.openxmlformats.org/officeDocument/2006/relationships/customXml" Target="../ink/ink259.xml"/><Relationship Id="rId64" Type="http://schemas.openxmlformats.org/officeDocument/2006/relationships/customXml" Target="../ink/ink280.xml"/><Relationship Id="rId118" Type="http://schemas.openxmlformats.org/officeDocument/2006/relationships/customXml" Target="../ink/ink307.xml"/><Relationship Id="rId325" Type="http://schemas.openxmlformats.org/officeDocument/2006/relationships/image" Target="../media/image427.emf"/><Relationship Id="rId367" Type="http://schemas.openxmlformats.org/officeDocument/2006/relationships/image" Target="../media/image448.emf"/><Relationship Id="rId171" Type="http://schemas.openxmlformats.org/officeDocument/2006/relationships/image" Target="../media/image350.emf"/><Relationship Id="rId227" Type="http://schemas.openxmlformats.org/officeDocument/2006/relationships/image" Target="../media/image378.emf"/><Relationship Id="rId269" Type="http://schemas.openxmlformats.org/officeDocument/2006/relationships/image" Target="../media/image399.emf"/><Relationship Id="rId33" Type="http://schemas.openxmlformats.org/officeDocument/2006/relationships/image" Target="../media/image281.emf"/><Relationship Id="rId129" Type="http://schemas.openxmlformats.org/officeDocument/2006/relationships/image" Target="../media/image329.emf"/><Relationship Id="rId280" Type="http://schemas.openxmlformats.org/officeDocument/2006/relationships/customXml" Target="../ink/ink388.xml"/><Relationship Id="rId336" Type="http://schemas.openxmlformats.org/officeDocument/2006/relationships/customXml" Target="../ink/ink416.xml"/><Relationship Id="rId75" Type="http://schemas.openxmlformats.org/officeDocument/2006/relationships/image" Target="../media/image302.emf"/><Relationship Id="rId140" Type="http://schemas.openxmlformats.org/officeDocument/2006/relationships/customXml" Target="../ink/ink318.xml"/><Relationship Id="rId182" Type="http://schemas.openxmlformats.org/officeDocument/2006/relationships/customXml" Target="../ink/ink339.xml"/><Relationship Id="rId6" Type="http://schemas.openxmlformats.org/officeDocument/2006/relationships/customXml" Target="../ink/ink251.xml"/><Relationship Id="rId238" Type="http://schemas.openxmlformats.org/officeDocument/2006/relationships/customXml" Target="../ink/ink367.xml"/><Relationship Id="rId291" Type="http://schemas.openxmlformats.org/officeDocument/2006/relationships/image" Target="../media/image410.emf"/><Relationship Id="rId305" Type="http://schemas.openxmlformats.org/officeDocument/2006/relationships/image" Target="../media/image417.emf"/><Relationship Id="rId347" Type="http://schemas.openxmlformats.org/officeDocument/2006/relationships/image" Target="../media/image438.emf"/><Relationship Id="rId44" Type="http://schemas.openxmlformats.org/officeDocument/2006/relationships/customXml" Target="../ink/ink270.xml"/><Relationship Id="rId86" Type="http://schemas.openxmlformats.org/officeDocument/2006/relationships/customXml" Target="../ink/ink291.xml"/><Relationship Id="rId151" Type="http://schemas.openxmlformats.org/officeDocument/2006/relationships/image" Target="../media/image340.emf"/><Relationship Id="rId193" Type="http://schemas.openxmlformats.org/officeDocument/2006/relationships/image" Target="../media/image361.emf"/><Relationship Id="rId207" Type="http://schemas.openxmlformats.org/officeDocument/2006/relationships/image" Target="../media/image368.emf"/><Relationship Id="rId249" Type="http://schemas.openxmlformats.org/officeDocument/2006/relationships/image" Target="../media/image389.emf"/><Relationship Id="rId13" Type="http://schemas.openxmlformats.org/officeDocument/2006/relationships/image" Target="../media/image271.emf"/><Relationship Id="rId109" Type="http://schemas.openxmlformats.org/officeDocument/2006/relationships/image" Target="../media/image319.emf"/><Relationship Id="rId260" Type="http://schemas.openxmlformats.org/officeDocument/2006/relationships/customXml" Target="../ink/ink378.xml"/><Relationship Id="rId316" Type="http://schemas.openxmlformats.org/officeDocument/2006/relationships/customXml" Target="../ink/ink406.xml"/><Relationship Id="rId55" Type="http://schemas.openxmlformats.org/officeDocument/2006/relationships/image" Target="../media/image292.emf"/><Relationship Id="rId97" Type="http://schemas.openxmlformats.org/officeDocument/2006/relationships/image" Target="../media/image313.emf"/><Relationship Id="rId120" Type="http://schemas.openxmlformats.org/officeDocument/2006/relationships/customXml" Target="../ink/ink308.xml"/><Relationship Id="rId358" Type="http://schemas.openxmlformats.org/officeDocument/2006/relationships/customXml" Target="../ink/ink427.xml"/><Relationship Id="rId162" Type="http://schemas.openxmlformats.org/officeDocument/2006/relationships/customXml" Target="../ink/ink329.xml"/><Relationship Id="rId218" Type="http://schemas.openxmlformats.org/officeDocument/2006/relationships/customXml" Target="../ink/ink357.xml"/><Relationship Id="rId271" Type="http://schemas.openxmlformats.org/officeDocument/2006/relationships/image" Target="../media/image400.emf"/><Relationship Id="rId24" Type="http://schemas.openxmlformats.org/officeDocument/2006/relationships/customXml" Target="../ink/ink260.xml"/><Relationship Id="rId66" Type="http://schemas.openxmlformats.org/officeDocument/2006/relationships/customXml" Target="../ink/ink281.xml"/><Relationship Id="rId131" Type="http://schemas.openxmlformats.org/officeDocument/2006/relationships/image" Target="../media/image330.emf"/><Relationship Id="rId327" Type="http://schemas.openxmlformats.org/officeDocument/2006/relationships/image" Target="../media/image428.emf"/><Relationship Id="rId369" Type="http://schemas.openxmlformats.org/officeDocument/2006/relationships/image" Target="../media/image449.emf"/><Relationship Id="rId173" Type="http://schemas.openxmlformats.org/officeDocument/2006/relationships/image" Target="../media/image351.emf"/><Relationship Id="rId229" Type="http://schemas.openxmlformats.org/officeDocument/2006/relationships/image" Target="../media/image379.emf"/><Relationship Id="rId240" Type="http://schemas.openxmlformats.org/officeDocument/2006/relationships/customXml" Target="../ink/ink368.xml"/><Relationship Id="rId35" Type="http://schemas.openxmlformats.org/officeDocument/2006/relationships/image" Target="../media/image282.emf"/><Relationship Id="rId77" Type="http://schemas.openxmlformats.org/officeDocument/2006/relationships/image" Target="../media/image303.emf"/><Relationship Id="rId100" Type="http://schemas.openxmlformats.org/officeDocument/2006/relationships/customXml" Target="../ink/ink298.xml"/><Relationship Id="rId282" Type="http://schemas.openxmlformats.org/officeDocument/2006/relationships/customXml" Target="../ink/ink389.xml"/><Relationship Id="rId338" Type="http://schemas.openxmlformats.org/officeDocument/2006/relationships/customXml" Target="../ink/ink417.xml"/><Relationship Id="rId8" Type="http://schemas.openxmlformats.org/officeDocument/2006/relationships/customXml" Target="../ink/ink252.xml"/><Relationship Id="rId142" Type="http://schemas.openxmlformats.org/officeDocument/2006/relationships/customXml" Target="../ink/ink319.xml"/><Relationship Id="rId184" Type="http://schemas.openxmlformats.org/officeDocument/2006/relationships/customXml" Target="../ink/ink340.xml"/><Relationship Id="rId251" Type="http://schemas.openxmlformats.org/officeDocument/2006/relationships/image" Target="../media/image390.emf"/><Relationship Id="rId46" Type="http://schemas.openxmlformats.org/officeDocument/2006/relationships/customXml" Target="../ink/ink271.xml"/><Relationship Id="rId293" Type="http://schemas.openxmlformats.org/officeDocument/2006/relationships/image" Target="../media/image411.emf"/><Relationship Id="rId307" Type="http://schemas.openxmlformats.org/officeDocument/2006/relationships/image" Target="../media/image418.emf"/><Relationship Id="rId349" Type="http://schemas.openxmlformats.org/officeDocument/2006/relationships/image" Target="../media/image439.emf"/><Relationship Id="rId88" Type="http://schemas.openxmlformats.org/officeDocument/2006/relationships/customXml" Target="../ink/ink292.xml"/><Relationship Id="rId111" Type="http://schemas.openxmlformats.org/officeDocument/2006/relationships/image" Target="../media/image320.emf"/><Relationship Id="rId153" Type="http://schemas.openxmlformats.org/officeDocument/2006/relationships/image" Target="../media/image341.emf"/><Relationship Id="rId195" Type="http://schemas.openxmlformats.org/officeDocument/2006/relationships/image" Target="../media/image362.emf"/><Relationship Id="rId209" Type="http://schemas.openxmlformats.org/officeDocument/2006/relationships/image" Target="../media/image369.emf"/><Relationship Id="rId360" Type="http://schemas.openxmlformats.org/officeDocument/2006/relationships/customXml" Target="../ink/ink428.xml"/><Relationship Id="rId220" Type="http://schemas.openxmlformats.org/officeDocument/2006/relationships/customXml" Target="../ink/ink358.xml"/><Relationship Id="rId15" Type="http://schemas.openxmlformats.org/officeDocument/2006/relationships/image" Target="../media/image272.emf"/><Relationship Id="rId57" Type="http://schemas.openxmlformats.org/officeDocument/2006/relationships/image" Target="../media/image293.emf"/><Relationship Id="rId262" Type="http://schemas.openxmlformats.org/officeDocument/2006/relationships/customXml" Target="../ink/ink379.xml"/><Relationship Id="rId318" Type="http://schemas.openxmlformats.org/officeDocument/2006/relationships/customXml" Target="../ink/ink407.xml"/></Relationships>
</file>

<file path=ppt/slides/_rels/slide12.xml.rels><?xml version="1.0" encoding="UTF-8" standalone="yes"?>
<Relationships xmlns="http://schemas.openxmlformats.org/package/2006/relationships"><Relationship Id="rId117" Type="http://schemas.openxmlformats.org/officeDocument/2006/relationships/image" Target="../media/image461.emf"/><Relationship Id="rId299" Type="http://schemas.openxmlformats.org/officeDocument/2006/relationships/image" Target="../media/image552.emf"/><Relationship Id="rId21" Type="http://schemas.openxmlformats.org/officeDocument/2006/relationships/image" Target="../media/image375.emf"/><Relationship Id="rId63" Type="http://schemas.openxmlformats.org/officeDocument/2006/relationships/image" Target="../media/image396.emf"/><Relationship Id="rId159" Type="http://schemas.openxmlformats.org/officeDocument/2006/relationships/image" Target="../media/image482.emf"/><Relationship Id="rId324" Type="http://schemas.openxmlformats.org/officeDocument/2006/relationships/customXml" Target="../ink/ink597.xml"/><Relationship Id="rId366" Type="http://schemas.openxmlformats.org/officeDocument/2006/relationships/customXml" Target="../ink/ink618.xml"/><Relationship Id="rId170" Type="http://schemas.openxmlformats.org/officeDocument/2006/relationships/customXml" Target="../ink/ink520.xml"/><Relationship Id="rId226" Type="http://schemas.openxmlformats.org/officeDocument/2006/relationships/customXml" Target="../ink/ink548.xml"/><Relationship Id="rId268" Type="http://schemas.openxmlformats.org/officeDocument/2006/relationships/customXml" Target="../ink/ink569.xml"/><Relationship Id="rId32" Type="http://schemas.openxmlformats.org/officeDocument/2006/relationships/customXml" Target="../ink/ink451.xml"/><Relationship Id="rId74" Type="http://schemas.openxmlformats.org/officeDocument/2006/relationships/customXml" Target="../ink/ink472.xml"/><Relationship Id="rId128" Type="http://schemas.openxmlformats.org/officeDocument/2006/relationships/customXml" Target="../ink/ink499.xml"/><Relationship Id="rId335" Type="http://schemas.openxmlformats.org/officeDocument/2006/relationships/image" Target="../media/image570.emf"/><Relationship Id="rId5" Type="http://schemas.openxmlformats.org/officeDocument/2006/relationships/image" Target="../media/image367.emf"/><Relationship Id="rId181" Type="http://schemas.openxmlformats.org/officeDocument/2006/relationships/image" Target="../media/image493.emf"/><Relationship Id="rId237" Type="http://schemas.openxmlformats.org/officeDocument/2006/relationships/image" Target="../media/image521.emf"/><Relationship Id="rId279" Type="http://schemas.openxmlformats.org/officeDocument/2006/relationships/image" Target="../media/image542.emf"/><Relationship Id="rId43" Type="http://schemas.openxmlformats.org/officeDocument/2006/relationships/image" Target="../media/image386.emf"/><Relationship Id="rId139" Type="http://schemas.openxmlformats.org/officeDocument/2006/relationships/image" Target="../media/image472.emf"/><Relationship Id="rId290" Type="http://schemas.openxmlformats.org/officeDocument/2006/relationships/customXml" Target="../ink/ink580.xml"/><Relationship Id="rId304" Type="http://schemas.openxmlformats.org/officeDocument/2006/relationships/customXml" Target="../ink/ink587.xml"/><Relationship Id="rId346" Type="http://schemas.openxmlformats.org/officeDocument/2006/relationships/customXml" Target="../ink/ink608.xml"/><Relationship Id="rId85" Type="http://schemas.openxmlformats.org/officeDocument/2006/relationships/image" Target="../media/image407.emf"/><Relationship Id="rId150" Type="http://schemas.openxmlformats.org/officeDocument/2006/relationships/customXml" Target="../ink/ink510.xml"/><Relationship Id="rId192" Type="http://schemas.openxmlformats.org/officeDocument/2006/relationships/customXml" Target="../ink/ink531.xml"/><Relationship Id="rId206" Type="http://schemas.openxmlformats.org/officeDocument/2006/relationships/customXml" Target="../ink/ink538.xml"/><Relationship Id="rId248" Type="http://schemas.openxmlformats.org/officeDocument/2006/relationships/customXml" Target="../ink/ink559.xml"/><Relationship Id="rId12" Type="http://schemas.openxmlformats.org/officeDocument/2006/relationships/customXml" Target="../ink/ink441.xml"/><Relationship Id="rId108" Type="http://schemas.openxmlformats.org/officeDocument/2006/relationships/customXml" Target="../ink/ink489.xml"/><Relationship Id="rId315" Type="http://schemas.openxmlformats.org/officeDocument/2006/relationships/image" Target="../media/image560.emf"/><Relationship Id="rId357" Type="http://schemas.openxmlformats.org/officeDocument/2006/relationships/image" Target="../media/image581.emf"/><Relationship Id="rId54" Type="http://schemas.openxmlformats.org/officeDocument/2006/relationships/customXml" Target="../ink/ink462.xml"/><Relationship Id="rId96" Type="http://schemas.openxmlformats.org/officeDocument/2006/relationships/customXml" Target="../ink/ink483.xml"/><Relationship Id="rId161" Type="http://schemas.openxmlformats.org/officeDocument/2006/relationships/image" Target="../media/image483.emf"/><Relationship Id="rId217" Type="http://schemas.openxmlformats.org/officeDocument/2006/relationships/image" Target="../media/image511.emf"/><Relationship Id="rId259" Type="http://schemas.openxmlformats.org/officeDocument/2006/relationships/image" Target="../media/image532.emf"/><Relationship Id="rId23" Type="http://schemas.openxmlformats.org/officeDocument/2006/relationships/image" Target="../media/image376.emf"/><Relationship Id="rId119" Type="http://schemas.openxmlformats.org/officeDocument/2006/relationships/image" Target="../media/image462.emf"/><Relationship Id="rId270" Type="http://schemas.openxmlformats.org/officeDocument/2006/relationships/customXml" Target="../ink/ink570.xml"/><Relationship Id="rId326" Type="http://schemas.openxmlformats.org/officeDocument/2006/relationships/customXml" Target="../ink/ink598.xml"/><Relationship Id="rId65" Type="http://schemas.openxmlformats.org/officeDocument/2006/relationships/image" Target="../media/image397.emf"/><Relationship Id="rId130" Type="http://schemas.openxmlformats.org/officeDocument/2006/relationships/customXml" Target="../ink/ink500.xml"/><Relationship Id="rId368" Type="http://schemas.openxmlformats.org/officeDocument/2006/relationships/customXml" Target="../ink/ink619.xml"/><Relationship Id="rId172" Type="http://schemas.openxmlformats.org/officeDocument/2006/relationships/customXml" Target="../ink/ink521.xml"/><Relationship Id="rId228" Type="http://schemas.openxmlformats.org/officeDocument/2006/relationships/customXml" Target="../ink/ink549.xml"/><Relationship Id="rId281" Type="http://schemas.openxmlformats.org/officeDocument/2006/relationships/image" Target="../media/image543.emf"/><Relationship Id="rId337" Type="http://schemas.openxmlformats.org/officeDocument/2006/relationships/image" Target="../media/image571.emf"/><Relationship Id="rId34" Type="http://schemas.openxmlformats.org/officeDocument/2006/relationships/customXml" Target="../ink/ink452.xml"/><Relationship Id="rId76" Type="http://schemas.openxmlformats.org/officeDocument/2006/relationships/customXml" Target="../ink/ink473.xml"/><Relationship Id="rId141" Type="http://schemas.openxmlformats.org/officeDocument/2006/relationships/image" Target="../media/image473.emf"/><Relationship Id="rId7" Type="http://schemas.openxmlformats.org/officeDocument/2006/relationships/image" Target="../media/image368.emf"/><Relationship Id="rId183" Type="http://schemas.openxmlformats.org/officeDocument/2006/relationships/image" Target="../media/image494.emf"/><Relationship Id="rId239" Type="http://schemas.openxmlformats.org/officeDocument/2006/relationships/image" Target="../media/image522.emf"/><Relationship Id="rId250" Type="http://schemas.openxmlformats.org/officeDocument/2006/relationships/customXml" Target="../ink/ink560.xml"/><Relationship Id="rId292" Type="http://schemas.openxmlformats.org/officeDocument/2006/relationships/customXml" Target="../ink/ink581.xml"/><Relationship Id="rId306" Type="http://schemas.openxmlformats.org/officeDocument/2006/relationships/customXml" Target="../ink/ink588.xml"/><Relationship Id="rId45" Type="http://schemas.openxmlformats.org/officeDocument/2006/relationships/image" Target="../media/image387.emf"/><Relationship Id="rId87" Type="http://schemas.openxmlformats.org/officeDocument/2006/relationships/image" Target="../media/image408.emf"/><Relationship Id="rId110" Type="http://schemas.openxmlformats.org/officeDocument/2006/relationships/customXml" Target="../ink/ink490.xml"/><Relationship Id="rId348" Type="http://schemas.openxmlformats.org/officeDocument/2006/relationships/customXml" Target="../ink/ink609.xml"/><Relationship Id="rId152" Type="http://schemas.openxmlformats.org/officeDocument/2006/relationships/customXml" Target="../ink/ink511.xml"/><Relationship Id="rId194" Type="http://schemas.openxmlformats.org/officeDocument/2006/relationships/customXml" Target="../ink/ink532.xml"/><Relationship Id="rId208" Type="http://schemas.openxmlformats.org/officeDocument/2006/relationships/customXml" Target="../ink/ink539.xml"/><Relationship Id="rId261" Type="http://schemas.openxmlformats.org/officeDocument/2006/relationships/image" Target="../media/image533.emf"/><Relationship Id="rId14" Type="http://schemas.openxmlformats.org/officeDocument/2006/relationships/customXml" Target="../ink/ink442.xml"/><Relationship Id="rId56" Type="http://schemas.openxmlformats.org/officeDocument/2006/relationships/customXml" Target="../ink/ink463.xml"/><Relationship Id="rId317" Type="http://schemas.openxmlformats.org/officeDocument/2006/relationships/image" Target="../media/image561.emf"/><Relationship Id="rId359" Type="http://schemas.openxmlformats.org/officeDocument/2006/relationships/image" Target="../media/image582.emf"/><Relationship Id="rId98" Type="http://schemas.openxmlformats.org/officeDocument/2006/relationships/customXml" Target="../ink/ink484.xml"/><Relationship Id="rId121" Type="http://schemas.openxmlformats.org/officeDocument/2006/relationships/image" Target="../media/image463.emf"/><Relationship Id="rId163" Type="http://schemas.openxmlformats.org/officeDocument/2006/relationships/image" Target="../media/image484.emf"/><Relationship Id="rId219" Type="http://schemas.openxmlformats.org/officeDocument/2006/relationships/image" Target="../media/image512.emf"/><Relationship Id="rId370" Type="http://schemas.openxmlformats.org/officeDocument/2006/relationships/customXml" Target="../ink/ink620.xml"/><Relationship Id="rId230" Type="http://schemas.openxmlformats.org/officeDocument/2006/relationships/customXml" Target="../ink/ink550.xml"/><Relationship Id="rId25" Type="http://schemas.openxmlformats.org/officeDocument/2006/relationships/image" Target="../media/image377.emf"/><Relationship Id="rId67" Type="http://schemas.openxmlformats.org/officeDocument/2006/relationships/image" Target="../media/image398.emf"/><Relationship Id="rId272" Type="http://schemas.openxmlformats.org/officeDocument/2006/relationships/customXml" Target="../ink/ink571.xml"/><Relationship Id="rId328" Type="http://schemas.openxmlformats.org/officeDocument/2006/relationships/customXml" Target="../ink/ink599.xml"/><Relationship Id="rId132" Type="http://schemas.openxmlformats.org/officeDocument/2006/relationships/customXml" Target="../ink/ink501.xml"/><Relationship Id="rId174" Type="http://schemas.openxmlformats.org/officeDocument/2006/relationships/customXml" Target="../ink/ink522.xml"/><Relationship Id="rId241" Type="http://schemas.openxmlformats.org/officeDocument/2006/relationships/image" Target="../media/image523.emf"/><Relationship Id="rId15" Type="http://schemas.openxmlformats.org/officeDocument/2006/relationships/image" Target="../media/image372.emf"/><Relationship Id="rId36" Type="http://schemas.openxmlformats.org/officeDocument/2006/relationships/customXml" Target="../ink/ink453.xml"/><Relationship Id="rId57" Type="http://schemas.openxmlformats.org/officeDocument/2006/relationships/image" Target="../media/image393.emf"/><Relationship Id="rId262" Type="http://schemas.openxmlformats.org/officeDocument/2006/relationships/customXml" Target="../ink/ink566.xml"/><Relationship Id="rId283" Type="http://schemas.openxmlformats.org/officeDocument/2006/relationships/image" Target="../media/image544.emf"/><Relationship Id="rId318" Type="http://schemas.openxmlformats.org/officeDocument/2006/relationships/customXml" Target="../ink/ink594.xml"/><Relationship Id="rId339" Type="http://schemas.openxmlformats.org/officeDocument/2006/relationships/image" Target="../media/image572.emf"/><Relationship Id="rId78" Type="http://schemas.openxmlformats.org/officeDocument/2006/relationships/customXml" Target="../ink/ink474.xml"/><Relationship Id="rId99" Type="http://schemas.openxmlformats.org/officeDocument/2006/relationships/image" Target="../media/image414.emf"/><Relationship Id="rId101" Type="http://schemas.openxmlformats.org/officeDocument/2006/relationships/image" Target="../media/image453.emf"/><Relationship Id="rId122" Type="http://schemas.openxmlformats.org/officeDocument/2006/relationships/customXml" Target="../ink/ink496.xml"/><Relationship Id="rId143" Type="http://schemas.openxmlformats.org/officeDocument/2006/relationships/image" Target="../media/image474.emf"/><Relationship Id="rId164" Type="http://schemas.openxmlformats.org/officeDocument/2006/relationships/customXml" Target="../ink/ink517.xml"/><Relationship Id="rId185" Type="http://schemas.openxmlformats.org/officeDocument/2006/relationships/image" Target="../media/image495.emf"/><Relationship Id="rId350" Type="http://schemas.openxmlformats.org/officeDocument/2006/relationships/customXml" Target="../ink/ink610.xml"/><Relationship Id="rId371" Type="http://schemas.openxmlformats.org/officeDocument/2006/relationships/image" Target="../media/image588.emf"/><Relationship Id="rId9" Type="http://schemas.openxmlformats.org/officeDocument/2006/relationships/image" Target="../media/image369.emf"/><Relationship Id="rId210" Type="http://schemas.openxmlformats.org/officeDocument/2006/relationships/customXml" Target="../ink/ink540.xml"/><Relationship Id="rId26" Type="http://schemas.openxmlformats.org/officeDocument/2006/relationships/customXml" Target="../ink/ink448.xml"/><Relationship Id="rId231" Type="http://schemas.openxmlformats.org/officeDocument/2006/relationships/image" Target="../media/image518.emf"/><Relationship Id="rId252" Type="http://schemas.openxmlformats.org/officeDocument/2006/relationships/customXml" Target="../ink/ink561.xml"/><Relationship Id="rId273" Type="http://schemas.openxmlformats.org/officeDocument/2006/relationships/image" Target="../media/image539.emf"/><Relationship Id="rId294" Type="http://schemas.openxmlformats.org/officeDocument/2006/relationships/customXml" Target="../ink/ink582.xml"/><Relationship Id="rId308" Type="http://schemas.openxmlformats.org/officeDocument/2006/relationships/customXml" Target="../ink/ink589.xml"/><Relationship Id="rId329" Type="http://schemas.openxmlformats.org/officeDocument/2006/relationships/image" Target="../media/image567.emf"/><Relationship Id="rId47" Type="http://schemas.openxmlformats.org/officeDocument/2006/relationships/image" Target="../media/image388.emf"/><Relationship Id="rId68" Type="http://schemas.openxmlformats.org/officeDocument/2006/relationships/customXml" Target="../ink/ink469.xml"/><Relationship Id="rId89" Type="http://schemas.openxmlformats.org/officeDocument/2006/relationships/image" Target="../media/image409.emf"/><Relationship Id="rId112" Type="http://schemas.openxmlformats.org/officeDocument/2006/relationships/customXml" Target="../ink/ink491.xml"/><Relationship Id="rId133" Type="http://schemas.openxmlformats.org/officeDocument/2006/relationships/image" Target="../media/image469.emf"/><Relationship Id="rId154" Type="http://schemas.openxmlformats.org/officeDocument/2006/relationships/customXml" Target="../ink/ink512.xml"/><Relationship Id="rId175" Type="http://schemas.openxmlformats.org/officeDocument/2006/relationships/image" Target="../media/image490.emf"/><Relationship Id="rId340" Type="http://schemas.openxmlformats.org/officeDocument/2006/relationships/customXml" Target="../ink/ink605.xml"/><Relationship Id="rId361" Type="http://schemas.openxmlformats.org/officeDocument/2006/relationships/image" Target="../media/image583.emf"/><Relationship Id="rId196" Type="http://schemas.openxmlformats.org/officeDocument/2006/relationships/customXml" Target="../ink/ink533.xml"/><Relationship Id="rId200" Type="http://schemas.openxmlformats.org/officeDocument/2006/relationships/customXml" Target="../ink/ink535.xml"/><Relationship Id="rId16" Type="http://schemas.openxmlformats.org/officeDocument/2006/relationships/customXml" Target="../ink/ink443.xml"/><Relationship Id="rId221" Type="http://schemas.openxmlformats.org/officeDocument/2006/relationships/image" Target="../media/image513.emf"/><Relationship Id="rId242" Type="http://schemas.openxmlformats.org/officeDocument/2006/relationships/customXml" Target="../ink/ink556.xml"/><Relationship Id="rId263" Type="http://schemas.openxmlformats.org/officeDocument/2006/relationships/image" Target="../media/image534.emf"/><Relationship Id="rId284" Type="http://schemas.openxmlformats.org/officeDocument/2006/relationships/customXml" Target="../ink/ink577.xml"/><Relationship Id="rId319" Type="http://schemas.openxmlformats.org/officeDocument/2006/relationships/image" Target="../media/image562.emf"/><Relationship Id="rId37" Type="http://schemas.openxmlformats.org/officeDocument/2006/relationships/image" Target="../media/image383.emf"/><Relationship Id="rId58" Type="http://schemas.openxmlformats.org/officeDocument/2006/relationships/customXml" Target="../ink/ink464.xml"/><Relationship Id="rId79" Type="http://schemas.openxmlformats.org/officeDocument/2006/relationships/image" Target="../media/image404.emf"/><Relationship Id="rId102" Type="http://schemas.openxmlformats.org/officeDocument/2006/relationships/customXml" Target="../ink/ink486.xml"/><Relationship Id="rId123" Type="http://schemas.openxmlformats.org/officeDocument/2006/relationships/image" Target="../media/image464.emf"/><Relationship Id="rId144" Type="http://schemas.openxmlformats.org/officeDocument/2006/relationships/customXml" Target="../ink/ink507.xml"/><Relationship Id="rId330" Type="http://schemas.openxmlformats.org/officeDocument/2006/relationships/customXml" Target="../ink/ink600.xml"/><Relationship Id="rId90" Type="http://schemas.openxmlformats.org/officeDocument/2006/relationships/customXml" Target="../ink/ink480.xml"/><Relationship Id="rId165" Type="http://schemas.openxmlformats.org/officeDocument/2006/relationships/image" Target="../media/image485.emf"/><Relationship Id="rId186" Type="http://schemas.openxmlformats.org/officeDocument/2006/relationships/customXml" Target="../ink/ink528.xml"/><Relationship Id="rId351" Type="http://schemas.openxmlformats.org/officeDocument/2006/relationships/image" Target="../media/image578.emf"/><Relationship Id="rId211" Type="http://schemas.openxmlformats.org/officeDocument/2006/relationships/image" Target="../media/image508.emf"/><Relationship Id="rId232" Type="http://schemas.openxmlformats.org/officeDocument/2006/relationships/customXml" Target="../ink/ink551.xml"/><Relationship Id="rId253" Type="http://schemas.openxmlformats.org/officeDocument/2006/relationships/image" Target="../media/image529.emf"/><Relationship Id="rId274" Type="http://schemas.openxmlformats.org/officeDocument/2006/relationships/customXml" Target="../ink/ink572.xml"/><Relationship Id="rId295" Type="http://schemas.openxmlformats.org/officeDocument/2006/relationships/image" Target="../media/image550.emf"/><Relationship Id="rId309" Type="http://schemas.openxmlformats.org/officeDocument/2006/relationships/image" Target="../media/image557.emf"/><Relationship Id="rId27" Type="http://schemas.openxmlformats.org/officeDocument/2006/relationships/image" Target="../media/image378.emf"/><Relationship Id="rId48" Type="http://schemas.openxmlformats.org/officeDocument/2006/relationships/customXml" Target="../ink/ink459.xml"/><Relationship Id="rId69" Type="http://schemas.openxmlformats.org/officeDocument/2006/relationships/image" Target="../media/image399.emf"/><Relationship Id="rId113" Type="http://schemas.openxmlformats.org/officeDocument/2006/relationships/image" Target="../media/image459.emf"/><Relationship Id="rId134" Type="http://schemas.openxmlformats.org/officeDocument/2006/relationships/customXml" Target="../ink/ink502.xml"/><Relationship Id="rId320" Type="http://schemas.openxmlformats.org/officeDocument/2006/relationships/customXml" Target="../ink/ink595.xml"/><Relationship Id="rId80" Type="http://schemas.openxmlformats.org/officeDocument/2006/relationships/customXml" Target="../ink/ink475.xml"/><Relationship Id="rId155" Type="http://schemas.openxmlformats.org/officeDocument/2006/relationships/image" Target="../media/image480.emf"/><Relationship Id="rId176" Type="http://schemas.openxmlformats.org/officeDocument/2006/relationships/customXml" Target="../ink/ink523.xml"/><Relationship Id="rId197" Type="http://schemas.openxmlformats.org/officeDocument/2006/relationships/image" Target="../media/image501.emf"/><Relationship Id="rId341" Type="http://schemas.openxmlformats.org/officeDocument/2006/relationships/image" Target="../media/image573.emf"/><Relationship Id="rId362" Type="http://schemas.openxmlformats.org/officeDocument/2006/relationships/customXml" Target="../ink/ink616.xml"/><Relationship Id="rId201" Type="http://schemas.openxmlformats.org/officeDocument/2006/relationships/image" Target="../media/image503.emf"/><Relationship Id="rId222" Type="http://schemas.openxmlformats.org/officeDocument/2006/relationships/customXml" Target="../ink/ink546.xml"/><Relationship Id="rId243" Type="http://schemas.openxmlformats.org/officeDocument/2006/relationships/image" Target="../media/image524.emf"/><Relationship Id="rId264" Type="http://schemas.openxmlformats.org/officeDocument/2006/relationships/customXml" Target="../ink/ink567.xml"/><Relationship Id="rId285" Type="http://schemas.openxmlformats.org/officeDocument/2006/relationships/image" Target="../media/image545.emf"/><Relationship Id="rId17" Type="http://schemas.openxmlformats.org/officeDocument/2006/relationships/image" Target="../media/image373.emf"/><Relationship Id="rId38" Type="http://schemas.openxmlformats.org/officeDocument/2006/relationships/customXml" Target="../ink/ink454.xml"/><Relationship Id="rId59" Type="http://schemas.openxmlformats.org/officeDocument/2006/relationships/image" Target="../media/image394.emf"/><Relationship Id="rId103" Type="http://schemas.openxmlformats.org/officeDocument/2006/relationships/image" Target="../media/image454.emf"/><Relationship Id="rId124" Type="http://schemas.openxmlformats.org/officeDocument/2006/relationships/customXml" Target="../ink/ink497.xml"/><Relationship Id="rId310" Type="http://schemas.openxmlformats.org/officeDocument/2006/relationships/customXml" Target="../ink/ink590.xml"/><Relationship Id="rId70" Type="http://schemas.openxmlformats.org/officeDocument/2006/relationships/customXml" Target="../ink/ink470.xml"/><Relationship Id="rId91" Type="http://schemas.openxmlformats.org/officeDocument/2006/relationships/image" Target="../media/image410.emf"/><Relationship Id="rId145" Type="http://schemas.openxmlformats.org/officeDocument/2006/relationships/image" Target="../media/image475.emf"/><Relationship Id="rId166" Type="http://schemas.openxmlformats.org/officeDocument/2006/relationships/customXml" Target="../ink/ink518.xml"/><Relationship Id="rId187" Type="http://schemas.openxmlformats.org/officeDocument/2006/relationships/image" Target="../media/image496.emf"/><Relationship Id="rId331" Type="http://schemas.openxmlformats.org/officeDocument/2006/relationships/image" Target="../media/image568.emf"/><Relationship Id="rId352" Type="http://schemas.openxmlformats.org/officeDocument/2006/relationships/customXml" Target="../ink/ink611.xml"/><Relationship Id="rId1" Type="http://schemas.openxmlformats.org/officeDocument/2006/relationships/slideLayout" Target="../slideLayouts/slideLayout2.xml"/><Relationship Id="rId212" Type="http://schemas.openxmlformats.org/officeDocument/2006/relationships/customXml" Target="../ink/ink541.xml"/><Relationship Id="rId233" Type="http://schemas.openxmlformats.org/officeDocument/2006/relationships/image" Target="../media/image519.emf"/><Relationship Id="rId254" Type="http://schemas.openxmlformats.org/officeDocument/2006/relationships/customXml" Target="../ink/ink562.xml"/><Relationship Id="rId28" Type="http://schemas.openxmlformats.org/officeDocument/2006/relationships/customXml" Target="../ink/ink449.xml"/><Relationship Id="rId49" Type="http://schemas.openxmlformats.org/officeDocument/2006/relationships/image" Target="../media/image389.emf"/><Relationship Id="rId114" Type="http://schemas.openxmlformats.org/officeDocument/2006/relationships/customXml" Target="../ink/ink492.xml"/><Relationship Id="rId275" Type="http://schemas.openxmlformats.org/officeDocument/2006/relationships/image" Target="../media/image540.emf"/><Relationship Id="rId296" Type="http://schemas.openxmlformats.org/officeDocument/2006/relationships/customXml" Target="../ink/ink583.xml"/><Relationship Id="rId300" Type="http://schemas.openxmlformats.org/officeDocument/2006/relationships/customXml" Target="../ink/ink585.xml"/><Relationship Id="rId60" Type="http://schemas.openxmlformats.org/officeDocument/2006/relationships/customXml" Target="../ink/ink465.xml"/><Relationship Id="rId81" Type="http://schemas.openxmlformats.org/officeDocument/2006/relationships/image" Target="../media/image405.emf"/><Relationship Id="rId135" Type="http://schemas.openxmlformats.org/officeDocument/2006/relationships/image" Target="../media/image470.emf"/><Relationship Id="rId156" Type="http://schemas.openxmlformats.org/officeDocument/2006/relationships/customXml" Target="../ink/ink513.xml"/><Relationship Id="rId177" Type="http://schemas.openxmlformats.org/officeDocument/2006/relationships/image" Target="../media/image491.emf"/><Relationship Id="rId198" Type="http://schemas.openxmlformats.org/officeDocument/2006/relationships/customXml" Target="../ink/ink534.xml"/><Relationship Id="rId321" Type="http://schemas.openxmlformats.org/officeDocument/2006/relationships/image" Target="../media/image563.emf"/><Relationship Id="rId342" Type="http://schemas.openxmlformats.org/officeDocument/2006/relationships/customXml" Target="../ink/ink606.xml"/><Relationship Id="rId363" Type="http://schemas.openxmlformats.org/officeDocument/2006/relationships/image" Target="../media/image584.emf"/><Relationship Id="rId202" Type="http://schemas.openxmlformats.org/officeDocument/2006/relationships/customXml" Target="../ink/ink536.xml"/><Relationship Id="rId223" Type="http://schemas.openxmlformats.org/officeDocument/2006/relationships/image" Target="../media/image514.emf"/><Relationship Id="rId244" Type="http://schemas.openxmlformats.org/officeDocument/2006/relationships/customXml" Target="../ink/ink557.xml"/><Relationship Id="rId18" Type="http://schemas.openxmlformats.org/officeDocument/2006/relationships/customXml" Target="../ink/ink444.xml"/><Relationship Id="rId39" Type="http://schemas.openxmlformats.org/officeDocument/2006/relationships/image" Target="../media/image384.emf"/><Relationship Id="rId265" Type="http://schemas.openxmlformats.org/officeDocument/2006/relationships/image" Target="../media/image535.emf"/><Relationship Id="rId286" Type="http://schemas.openxmlformats.org/officeDocument/2006/relationships/customXml" Target="../ink/ink578.xml"/><Relationship Id="rId50" Type="http://schemas.openxmlformats.org/officeDocument/2006/relationships/customXml" Target="../ink/ink460.xml"/><Relationship Id="rId104" Type="http://schemas.openxmlformats.org/officeDocument/2006/relationships/customXml" Target="../ink/ink487.xml"/><Relationship Id="rId125" Type="http://schemas.openxmlformats.org/officeDocument/2006/relationships/image" Target="../media/image465.emf"/><Relationship Id="rId146" Type="http://schemas.openxmlformats.org/officeDocument/2006/relationships/customXml" Target="../ink/ink508.xml"/><Relationship Id="rId167" Type="http://schemas.openxmlformats.org/officeDocument/2006/relationships/image" Target="../media/image486.emf"/><Relationship Id="rId188" Type="http://schemas.openxmlformats.org/officeDocument/2006/relationships/customXml" Target="../ink/ink529.xml"/><Relationship Id="rId311" Type="http://schemas.openxmlformats.org/officeDocument/2006/relationships/image" Target="../media/image558.emf"/><Relationship Id="rId332" Type="http://schemas.openxmlformats.org/officeDocument/2006/relationships/customXml" Target="../ink/ink601.xml"/><Relationship Id="rId353" Type="http://schemas.openxmlformats.org/officeDocument/2006/relationships/image" Target="../media/image579.emf"/><Relationship Id="rId71" Type="http://schemas.openxmlformats.org/officeDocument/2006/relationships/image" Target="../media/image400.emf"/><Relationship Id="rId92" Type="http://schemas.openxmlformats.org/officeDocument/2006/relationships/customXml" Target="../ink/ink481.xml"/><Relationship Id="rId213" Type="http://schemas.openxmlformats.org/officeDocument/2006/relationships/image" Target="../media/image509.emf"/><Relationship Id="rId234" Type="http://schemas.openxmlformats.org/officeDocument/2006/relationships/customXml" Target="../ink/ink552.xml"/><Relationship Id="rId2" Type="http://schemas.openxmlformats.org/officeDocument/2006/relationships/customXml" Target="../ink/ink436.xml"/><Relationship Id="rId29" Type="http://schemas.openxmlformats.org/officeDocument/2006/relationships/image" Target="../media/image379.emf"/><Relationship Id="rId255" Type="http://schemas.openxmlformats.org/officeDocument/2006/relationships/image" Target="../media/image530.emf"/><Relationship Id="rId276" Type="http://schemas.openxmlformats.org/officeDocument/2006/relationships/customXml" Target="../ink/ink573.xml"/><Relationship Id="rId297" Type="http://schemas.openxmlformats.org/officeDocument/2006/relationships/image" Target="../media/image551.emf"/><Relationship Id="rId40" Type="http://schemas.openxmlformats.org/officeDocument/2006/relationships/customXml" Target="../ink/ink455.xml"/><Relationship Id="rId115" Type="http://schemas.openxmlformats.org/officeDocument/2006/relationships/image" Target="../media/image460.emf"/><Relationship Id="rId136" Type="http://schemas.openxmlformats.org/officeDocument/2006/relationships/customXml" Target="../ink/ink503.xml"/><Relationship Id="rId157" Type="http://schemas.openxmlformats.org/officeDocument/2006/relationships/image" Target="../media/image481.emf"/><Relationship Id="rId178" Type="http://schemas.openxmlformats.org/officeDocument/2006/relationships/customXml" Target="../ink/ink524.xml"/><Relationship Id="rId301" Type="http://schemas.openxmlformats.org/officeDocument/2006/relationships/image" Target="../media/image553.emf"/><Relationship Id="rId322" Type="http://schemas.openxmlformats.org/officeDocument/2006/relationships/customXml" Target="../ink/ink596.xml"/><Relationship Id="rId343" Type="http://schemas.openxmlformats.org/officeDocument/2006/relationships/image" Target="../media/image574.emf"/><Relationship Id="rId364" Type="http://schemas.openxmlformats.org/officeDocument/2006/relationships/customXml" Target="../ink/ink617.xml"/><Relationship Id="rId61" Type="http://schemas.openxmlformats.org/officeDocument/2006/relationships/image" Target="../media/image395.emf"/><Relationship Id="rId82" Type="http://schemas.openxmlformats.org/officeDocument/2006/relationships/customXml" Target="../ink/ink476.xml"/><Relationship Id="rId199" Type="http://schemas.openxmlformats.org/officeDocument/2006/relationships/image" Target="../media/image502.emf"/><Relationship Id="rId203" Type="http://schemas.openxmlformats.org/officeDocument/2006/relationships/image" Target="../media/image504.emf"/><Relationship Id="rId19" Type="http://schemas.openxmlformats.org/officeDocument/2006/relationships/image" Target="../media/image374.emf"/><Relationship Id="rId224" Type="http://schemas.openxmlformats.org/officeDocument/2006/relationships/customXml" Target="../ink/ink547.xml"/><Relationship Id="rId245" Type="http://schemas.openxmlformats.org/officeDocument/2006/relationships/image" Target="../media/image525.emf"/><Relationship Id="rId266" Type="http://schemas.openxmlformats.org/officeDocument/2006/relationships/customXml" Target="../ink/ink568.xml"/><Relationship Id="rId287" Type="http://schemas.openxmlformats.org/officeDocument/2006/relationships/image" Target="../media/image546.emf"/><Relationship Id="rId30" Type="http://schemas.openxmlformats.org/officeDocument/2006/relationships/customXml" Target="../ink/ink450.xml"/><Relationship Id="rId105" Type="http://schemas.openxmlformats.org/officeDocument/2006/relationships/image" Target="../media/image455.emf"/><Relationship Id="rId126" Type="http://schemas.openxmlformats.org/officeDocument/2006/relationships/customXml" Target="../ink/ink498.xml"/><Relationship Id="rId147" Type="http://schemas.openxmlformats.org/officeDocument/2006/relationships/image" Target="../media/image476.emf"/><Relationship Id="rId168" Type="http://schemas.openxmlformats.org/officeDocument/2006/relationships/customXml" Target="../ink/ink519.xml"/><Relationship Id="rId312" Type="http://schemas.openxmlformats.org/officeDocument/2006/relationships/customXml" Target="../ink/ink591.xml"/><Relationship Id="rId333" Type="http://schemas.openxmlformats.org/officeDocument/2006/relationships/image" Target="../media/image569.emf"/><Relationship Id="rId354" Type="http://schemas.openxmlformats.org/officeDocument/2006/relationships/customXml" Target="../ink/ink612.xml"/><Relationship Id="rId51" Type="http://schemas.openxmlformats.org/officeDocument/2006/relationships/image" Target="../media/image390.emf"/><Relationship Id="rId72" Type="http://schemas.openxmlformats.org/officeDocument/2006/relationships/customXml" Target="../ink/ink471.xml"/><Relationship Id="rId93" Type="http://schemas.openxmlformats.org/officeDocument/2006/relationships/image" Target="../media/image411.emf"/><Relationship Id="rId189" Type="http://schemas.openxmlformats.org/officeDocument/2006/relationships/image" Target="../media/image497.emf"/><Relationship Id="rId3" Type="http://schemas.openxmlformats.org/officeDocument/2006/relationships/image" Target="../media/image366.emf"/><Relationship Id="rId214" Type="http://schemas.openxmlformats.org/officeDocument/2006/relationships/customXml" Target="../ink/ink542.xml"/><Relationship Id="rId235" Type="http://schemas.openxmlformats.org/officeDocument/2006/relationships/image" Target="../media/image520.emf"/><Relationship Id="rId256" Type="http://schemas.openxmlformats.org/officeDocument/2006/relationships/customXml" Target="../ink/ink563.xml"/><Relationship Id="rId277" Type="http://schemas.openxmlformats.org/officeDocument/2006/relationships/image" Target="../media/image541.emf"/><Relationship Id="rId298" Type="http://schemas.openxmlformats.org/officeDocument/2006/relationships/customXml" Target="../ink/ink584.xml"/><Relationship Id="rId116" Type="http://schemas.openxmlformats.org/officeDocument/2006/relationships/customXml" Target="../ink/ink493.xml"/><Relationship Id="rId137" Type="http://schemas.openxmlformats.org/officeDocument/2006/relationships/image" Target="../media/image471.emf"/><Relationship Id="rId158" Type="http://schemas.openxmlformats.org/officeDocument/2006/relationships/customXml" Target="../ink/ink514.xml"/><Relationship Id="rId302" Type="http://schemas.openxmlformats.org/officeDocument/2006/relationships/customXml" Target="../ink/ink586.xml"/><Relationship Id="rId323" Type="http://schemas.openxmlformats.org/officeDocument/2006/relationships/image" Target="../media/image564.emf"/><Relationship Id="rId344" Type="http://schemas.openxmlformats.org/officeDocument/2006/relationships/customXml" Target="../ink/ink607.xml"/><Relationship Id="rId20" Type="http://schemas.openxmlformats.org/officeDocument/2006/relationships/customXml" Target="../ink/ink445.xml"/><Relationship Id="rId41" Type="http://schemas.openxmlformats.org/officeDocument/2006/relationships/image" Target="../media/image385.emf"/><Relationship Id="rId62" Type="http://schemas.openxmlformats.org/officeDocument/2006/relationships/customXml" Target="../ink/ink466.xml"/><Relationship Id="rId83" Type="http://schemas.openxmlformats.org/officeDocument/2006/relationships/image" Target="../media/image406.emf"/><Relationship Id="rId179" Type="http://schemas.openxmlformats.org/officeDocument/2006/relationships/image" Target="../media/image492.emf"/><Relationship Id="rId365" Type="http://schemas.openxmlformats.org/officeDocument/2006/relationships/image" Target="../media/image585.emf"/><Relationship Id="rId190" Type="http://schemas.openxmlformats.org/officeDocument/2006/relationships/customXml" Target="../ink/ink530.xml"/><Relationship Id="rId204" Type="http://schemas.openxmlformats.org/officeDocument/2006/relationships/customXml" Target="../ink/ink537.xml"/><Relationship Id="rId225" Type="http://schemas.openxmlformats.org/officeDocument/2006/relationships/image" Target="../media/image515.emf"/><Relationship Id="rId246" Type="http://schemas.openxmlformats.org/officeDocument/2006/relationships/customXml" Target="../ink/ink558.xml"/><Relationship Id="rId267" Type="http://schemas.openxmlformats.org/officeDocument/2006/relationships/image" Target="../media/image536.emf"/><Relationship Id="rId288" Type="http://schemas.openxmlformats.org/officeDocument/2006/relationships/customXml" Target="../ink/ink579.xml"/><Relationship Id="rId106" Type="http://schemas.openxmlformats.org/officeDocument/2006/relationships/customXml" Target="../ink/ink488.xml"/><Relationship Id="rId127" Type="http://schemas.openxmlformats.org/officeDocument/2006/relationships/image" Target="../media/image466.emf"/><Relationship Id="rId313" Type="http://schemas.openxmlformats.org/officeDocument/2006/relationships/image" Target="../media/image559.emf"/><Relationship Id="rId10" Type="http://schemas.openxmlformats.org/officeDocument/2006/relationships/customXml" Target="../ink/ink440.xml"/><Relationship Id="rId31" Type="http://schemas.openxmlformats.org/officeDocument/2006/relationships/image" Target="../media/image380.emf"/><Relationship Id="rId52" Type="http://schemas.openxmlformats.org/officeDocument/2006/relationships/customXml" Target="../ink/ink461.xml"/><Relationship Id="rId73" Type="http://schemas.openxmlformats.org/officeDocument/2006/relationships/image" Target="../media/image401.emf"/><Relationship Id="rId94" Type="http://schemas.openxmlformats.org/officeDocument/2006/relationships/customXml" Target="../ink/ink482.xml"/><Relationship Id="rId148" Type="http://schemas.openxmlformats.org/officeDocument/2006/relationships/customXml" Target="../ink/ink509.xml"/><Relationship Id="rId169" Type="http://schemas.openxmlformats.org/officeDocument/2006/relationships/image" Target="../media/image487.emf"/><Relationship Id="rId334" Type="http://schemas.openxmlformats.org/officeDocument/2006/relationships/customXml" Target="../ink/ink602.xml"/><Relationship Id="rId355" Type="http://schemas.openxmlformats.org/officeDocument/2006/relationships/image" Target="../media/image580.emf"/><Relationship Id="rId4" Type="http://schemas.openxmlformats.org/officeDocument/2006/relationships/customXml" Target="../ink/ink437.xml"/><Relationship Id="rId180" Type="http://schemas.openxmlformats.org/officeDocument/2006/relationships/customXml" Target="../ink/ink525.xml"/><Relationship Id="rId215" Type="http://schemas.openxmlformats.org/officeDocument/2006/relationships/image" Target="../media/image510.emf"/><Relationship Id="rId236" Type="http://schemas.openxmlformats.org/officeDocument/2006/relationships/customXml" Target="../ink/ink553.xml"/><Relationship Id="rId257" Type="http://schemas.openxmlformats.org/officeDocument/2006/relationships/image" Target="../media/image531.emf"/><Relationship Id="rId278" Type="http://schemas.openxmlformats.org/officeDocument/2006/relationships/customXml" Target="../ink/ink574.xml"/><Relationship Id="rId303" Type="http://schemas.openxmlformats.org/officeDocument/2006/relationships/image" Target="../media/image554.emf"/><Relationship Id="rId42" Type="http://schemas.openxmlformats.org/officeDocument/2006/relationships/customXml" Target="../ink/ink456.xml"/><Relationship Id="rId84" Type="http://schemas.openxmlformats.org/officeDocument/2006/relationships/customXml" Target="../ink/ink477.xml"/><Relationship Id="rId138" Type="http://schemas.openxmlformats.org/officeDocument/2006/relationships/customXml" Target="../ink/ink504.xml"/><Relationship Id="rId345" Type="http://schemas.openxmlformats.org/officeDocument/2006/relationships/image" Target="../media/image575.emf"/><Relationship Id="rId191" Type="http://schemas.openxmlformats.org/officeDocument/2006/relationships/image" Target="../media/image498.emf"/><Relationship Id="rId205" Type="http://schemas.openxmlformats.org/officeDocument/2006/relationships/image" Target="../media/image505.emf"/><Relationship Id="rId247" Type="http://schemas.openxmlformats.org/officeDocument/2006/relationships/image" Target="../media/image526.emf"/><Relationship Id="rId107" Type="http://schemas.openxmlformats.org/officeDocument/2006/relationships/image" Target="../media/image456.emf"/><Relationship Id="rId289" Type="http://schemas.openxmlformats.org/officeDocument/2006/relationships/image" Target="../media/image547.emf"/><Relationship Id="rId11" Type="http://schemas.openxmlformats.org/officeDocument/2006/relationships/image" Target="../media/image370.emf"/><Relationship Id="rId53" Type="http://schemas.openxmlformats.org/officeDocument/2006/relationships/image" Target="../media/image391.emf"/><Relationship Id="rId149" Type="http://schemas.openxmlformats.org/officeDocument/2006/relationships/image" Target="../media/image477.emf"/><Relationship Id="rId314" Type="http://schemas.openxmlformats.org/officeDocument/2006/relationships/customXml" Target="../ink/ink592.xml"/><Relationship Id="rId356" Type="http://schemas.openxmlformats.org/officeDocument/2006/relationships/customXml" Target="../ink/ink613.xml"/><Relationship Id="rId95" Type="http://schemas.openxmlformats.org/officeDocument/2006/relationships/image" Target="../media/image412.emf"/><Relationship Id="rId160" Type="http://schemas.openxmlformats.org/officeDocument/2006/relationships/customXml" Target="../ink/ink515.xml"/><Relationship Id="rId216" Type="http://schemas.openxmlformats.org/officeDocument/2006/relationships/customXml" Target="../ink/ink543.xml"/><Relationship Id="rId258" Type="http://schemas.openxmlformats.org/officeDocument/2006/relationships/customXml" Target="../ink/ink564.xml"/><Relationship Id="rId22" Type="http://schemas.openxmlformats.org/officeDocument/2006/relationships/customXml" Target="../ink/ink446.xml"/><Relationship Id="rId64" Type="http://schemas.openxmlformats.org/officeDocument/2006/relationships/customXml" Target="../ink/ink467.xml"/><Relationship Id="rId118" Type="http://schemas.openxmlformats.org/officeDocument/2006/relationships/customXml" Target="../ink/ink494.xml"/><Relationship Id="rId325" Type="http://schemas.openxmlformats.org/officeDocument/2006/relationships/image" Target="../media/image565.emf"/><Relationship Id="rId367" Type="http://schemas.openxmlformats.org/officeDocument/2006/relationships/image" Target="../media/image586.emf"/><Relationship Id="rId171" Type="http://schemas.openxmlformats.org/officeDocument/2006/relationships/image" Target="../media/image488.emf"/><Relationship Id="rId227" Type="http://schemas.openxmlformats.org/officeDocument/2006/relationships/image" Target="../media/image516.emf"/><Relationship Id="rId269" Type="http://schemas.openxmlformats.org/officeDocument/2006/relationships/image" Target="../media/image537.emf"/><Relationship Id="rId33" Type="http://schemas.openxmlformats.org/officeDocument/2006/relationships/image" Target="../media/image381.emf"/><Relationship Id="rId129" Type="http://schemas.openxmlformats.org/officeDocument/2006/relationships/image" Target="../media/image467.emf"/><Relationship Id="rId280" Type="http://schemas.openxmlformats.org/officeDocument/2006/relationships/customXml" Target="../ink/ink575.xml"/><Relationship Id="rId336" Type="http://schemas.openxmlformats.org/officeDocument/2006/relationships/customXml" Target="../ink/ink603.xml"/><Relationship Id="rId75" Type="http://schemas.openxmlformats.org/officeDocument/2006/relationships/image" Target="../media/image402.emf"/><Relationship Id="rId140" Type="http://schemas.openxmlformats.org/officeDocument/2006/relationships/customXml" Target="../ink/ink505.xml"/><Relationship Id="rId182" Type="http://schemas.openxmlformats.org/officeDocument/2006/relationships/customXml" Target="../ink/ink526.xml"/><Relationship Id="rId6" Type="http://schemas.openxmlformats.org/officeDocument/2006/relationships/customXml" Target="../ink/ink438.xml"/><Relationship Id="rId238" Type="http://schemas.openxmlformats.org/officeDocument/2006/relationships/customXml" Target="../ink/ink554.xml"/><Relationship Id="rId291" Type="http://schemas.openxmlformats.org/officeDocument/2006/relationships/image" Target="../media/image548.emf"/><Relationship Id="rId305" Type="http://schemas.openxmlformats.org/officeDocument/2006/relationships/image" Target="../media/image555.emf"/><Relationship Id="rId347" Type="http://schemas.openxmlformats.org/officeDocument/2006/relationships/image" Target="../media/image576.emf"/><Relationship Id="rId44" Type="http://schemas.openxmlformats.org/officeDocument/2006/relationships/customXml" Target="../ink/ink457.xml"/><Relationship Id="rId86" Type="http://schemas.openxmlformats.org/officeDocument/2006/relationships/customXml" Target="../ink/ink478.xml"/><Relationship Id="rId151" Type="http://schemas.openxmlformats.org/officeDocument/2006/relationships/image" Target="../media/image478.emf"/><Relationship Id="rId193" Type="http://schemas.openxmlformats.org/officeDocument/2006/relationships/image" Target="../media/image499.emf"/><Relationship Id="rId207" Type="http://schemas.openxmlformats.org/officeDocument/2006/relationships/image" Target="../media/image506.emf"/><Relationship Id="rId249" Type="http://schemas.openxmlformats.org/officeDocument/2006/relationships/image" Target="../media/image527.emf"/><Relationship Id="rId13" Type="http://schemas.openxmlformats.org/officeDocument/2006/relationships/image" Target="../media/image371.emf"/><Relationship Id="rId109" Type="http://schemas.openxmlformats.org/officeDocument/2006/relationships/image" Target="../media/image457.emf"/><Relationship Id="rId260" Type="http://schemas.openxmlformats.org/officeDocument/2006/relationships/customXml" Target="../ink/ink565.xml"/><Relationship Id="rId316" Type="http://schemas.openxmlformats.org/officeDocument/2006/relationships/customXml" Target="../ink/ink593.xml"/><Relationship Id="rId55" Type="http://schemas.openxmlformats.org/officeDocument/2006/relationships/image" Target="../media/image392.emf"/><Relationship Id="rId97" Type="http://schemas.openxmlformats.org/officeDocument/2006/relationships/image" Target="../media/image413.emf"/><Relationship Id="rId120" Type="http://schemas.openxmlformats.org/officeDocument/2006/relationships/customXml" Target="../ink/ink495.xml"/><Relationship Id="rId358" Type="http://schemas.openxmlformats.org/officeDocument/2006/relationships/customXml" Target="../ink/ink614.xml"/><Relationship Id="rId162" Type="http://schemas.openxmlformats.org/officeDocument/2006/relationships/customXml" Target="../ink/ink516.xml"/><Relationship Id="rId218" Type="http://schemas.openxmlformats.org/officeDocument/2006/relationships/customXml" Target="../ink/ink544.xml"/><Relationship Id="rId271" Type="http://schemas.openxmlformats.org/officeDocument/2006/relationships/image" Target="../media/image538.emf"/><Relationship Id="rId24" Type="http://schemas.openxmlformats.org/officeDocument/2006/relationships/customXml" Target="../ink/ink447.xml"/><Relationship Id="rId66" Type="http://schemas.openxmlformats.org/officeDocument/2006/relationships/customXml" Target="../ink/ink468.xml"/><Relationship Id="rId131" Type="http://schemas.openxmlformats.org/officeDocument/2006/relationships/image" Target="../media/image468.emf"/><Relationship Id="rId327" Type="http://schemas.openxmlformats.org/officeDocument/2006/relationships/image" Target="../media/image566.emf"/><Relationship Id="rId369" Type="http://schemas.openxmlformats.org/officeDocument/2006/relationships/image" Target="../media/image587.emf"/><Relationship Id="rId173" Type="http://schemas.openxmlformats.org/officeDocument/2006/relationships/image" Target="../media/image489.emf"/><Relationship Id="rId229" Type="http://schemas.openxmlformats.org/officeDocument/2006/relationships/image" Target="../media/image517.emf"/><Relationship Id="rId240" Type="http://schemas.openxmlformats.org/officeDocument/2006/relationships/customXml" Target="../ink/ink555.xml"/><Relationship Id="rId35" Type="http://schemas.openxmlformats.org/officeDocument/2006/relationships/image" Target="../media/image382.emf"/><Relationship Id="rId77" Type="http://schemas.openxmlformats.org/officeDocument/2006/relationships/image" Target="../media/image403.emf"/><Relationship Id="rId100" Type="http://schemas.openxmlformats.org/officeDocument/2006/relationships/customXml" Target="../ink/ink485.xml"/><Relationship Id="rId282" Type="http://schemas.openxmlformats.org/officeDocument/2006/relationships/customXml" Target="../ink/ink576.xml"/><Relationship Id="rId338" Type="http://schemas.openxmlformats.org/officeDocument/2006/relationships/customXml" Target="../ink/ink604.xml"/><Relationship Id="rId8" Type="http://schemas.openxmlformats.org/officeDocument/2006/relationships/customXml" Target="../ink/ink439.xml"/><Relationship Id="rId142" Type="http://schemas.openxmlformats.org/officeDocument/2006/relationships/customXml" Target="../ink/ink506.xml"/><Relationship Id="rId184" Type="http://schemas.openxmlformats.org/officeDocument/2006/relationships/customXml" Target="../ink/ink527.xml"/><Relationship Id="rId251" Type="http://schemas.openxmlformats.org/officeDocument/2006/relationships/image" Target="../media/image528.emf"/><Relationship Id="rId46" Type="http://schemas.openxmlformats.org/officeDocument/2006/relationships/customXml" Target="../ink/ink458.xml"/><Relationship Id="rId293" Type="http://schemas.openxmlformats.org/officeDocument/2006/relationships/image" Target="../media/image549.emf"/><Relationship Id="rId307" Type="http://schemas.openxmlformats.org/officeDocument/2006/relationships/image" Target="../media/image556.emf"/><Relationship Id="rId349" Type="http://schemas.openxmlformats.org/officeDocument/2006/relationships/image" Target="../media/image577.emf"/><Relationship Id="rId88" Type="http://schemas.openxmlformats.org/officeDocument/2006/relationships/customXml" Target="../ink/ink479.xml"/><Relationship Id="rId111" Type="http://schemas.openxmlformats.org/officeDocument/2006/relationships/image" Target="../media/image458.emf"/><Relationship Id="rId153" Type="http://schemas.openxmlformats.org/officeDocument/2006/relationships/image" Target="../media/image479.emf"/><Relationship Id="rId195" Type="http://schemas.openxmlformats.org/officeDocument/2006/relationships/image" Target="../media/image500.emf"/><Relationship Id="rId209" Type="http://schemas.openxmlformats.org/officeDocument/2006/relationships/image" Target="../media/image507.emf"/><Relationship Id="rId360" Type="http://schemas.openxmlformats.org/officeDocument/2006/relationships/customXml" Target="../ink/ink615.xml"/><Relationship Id="rId220" Type="http://schemas.openxmlformats.org/officeDocument/2006/relationships/customXml" Target="../ink/ink545.xml"/></Relationships>
</file>

<file path=ppt/slides/_rels/slide13.xml.rels><?xml version="1.0" encoding="UTF-8" standalone="yes"?>
<Relationships xmlns="http://schemas.openxmlformats.org/package/2006/relationships"><Relationship Id="rId117" Type="http://schemas.openxmlformats.org/officeDocument/2006/relationships/image" Target="../media/image646.emf"/><Relationship Id="rId21" Type="http://schemas.openxmlformats.org/officeDocument/2006/relationships/image" Target="../media/image598.emf"/><Relationship Id="rId324" Type="http://schemas.openxmlformats.org/officeDocument/2006/relationships/customXml" Target="../ink/ink782.xml"/><Relationship Id="rId531" Type="http://schemas.openxmlformats.org/officeDocument/2006/relationships/image" Target="../media/image853.emf"/><Relationship Id="rId170" Type="http://schemas.openxmlformats.org/officeDocument/2006/relationships/customXml" Target="../ink/ink705.xml"/><Relationship Id="rId268" Type="http://schemas.openxmlformats.org/officeDocument/2006/relationships/customXml" Target="../ink/ink754.xml"/><Relationship Id="rId475" Type="http://schemas.openxmlformats.org/officeDocument/2006/relationships/image" Target="../media/image825.emf"/><Relationship Id="rId32" Type="http://schemas.openxmlformats.org/officeDocument/2006/relationships/customXml" Target="../ink/ink636.xml"/><Relationship Id="rId128" Type="http://schemas.openxmlformats.org/officeDocument/2006/relationships/customXml" Target="../ink/ink684.xml"/><Relationship Id="rId335" Type="http://schemas.openxmlformats.org/officeDocument/2006/relationships/image" Target="../media/image755.emf"/><Relationship Id="rId542" Type="http://schemas.openxmlformats.org/officeDocument/2006/relationships/customXml" Target="../ink/ink891.xml"/><Relationship Id="rId181" Type="http://schemas.openxmlformats.org/officeDocument/2006/relationships/image" Target="../media/image678.emf"/><Relationship Id="rId402" Type="http://schemas.openxmlformats.org/officeDocument/2006/relationships/customXml" Target="../ink/ink821.xml"/><Relationship Id="rId279" Type="http://schemas.openxmlformats.org/officeDocument/2006/relationships/image" Target="../media/image727.emf"/><Relationship Id="rId486" Type="http://schemas.openxmlformats.org/officeDocument/2006/relationships/customXml" Target="../ink/ink863.xml"/><Relationship Id="rId43" Type="http://schemas.openxmlformats.org/officeDocument/2006/relationships/image" Target="../media/image609.emf"/><Relationship Id="rId139" Type="http://schemas.openxmlformats.org/officeDocument/2006/relationships/image" Target="../media/image657.emf"/><Relationship Id="rId346" Type="http://schemas.openxmlformats.org/officeDocument/2006/relationships/customXml" Target="../ink/ink793.xml"/><Relationship Id="rId553" Type="http://schemas.openxmlformats.org/officeDocument/2006/relationships/image" Target="../media/image864.emf"/><Relationship Id="rId192" Type="http://schemas.openxmlformats.org/officeDocument/2006/relationships/customXml" Target="../ink/ink716.xml"/><Relationship Id="rId206" Type="http://schemas.openxmlformats.org/officeDocument/2006/relationships/customXml" Target="../ink/ink723.xml"/><Relationship Id="rId413" Type="http://schemas.openxmlformats.org/officeDocument/2006/relationships/image" Target="../media/image794.emf"/><Relationship Id="rId497" Type="http://schemas.openxmlformats.org/officeDocument/2006/relationships/image" Target="../media/image836.emf"/><Relationship Id="rId357" Type="http://schemas.openxmlformats.org/officeDocument/2006/relationships/image" Target="../media/image766.emf"/><Relationship Id="rId54" Type="http://schemas.openxmlformats.org/officeDocument/2006/relationships/customXml" Target="../ink/ink647.xml"/><Relationship Id="rId217" Type="http://schemas.openxmlformats.org/officeDocument/2006/relationships/image" Target="../media/image696.emf"/><Relationship Id="rId259" Type="http://schemas.openxmlformats.org/officeDocument/2006/relationships/image" Target="../media/image717.emf"/><Relationship Id="rId424" Type="http://schemas.openxmlformats.org/officeDocument/2006/relationships/customXml" Target="../ink/ink832.xml"/><Relationship Id="rId466" Type="http://schemas.openxmlformats.org/officeDocument/2006/relationships/customXml" Target="../ink/ink853.xml"/><Relationship Id="rId23" Type="http://schemas.openxmlformats.org/officeDocument/2006/relationships/image" Target="../media/image599.emf"/><Relationship Id="rId119" Type="http://schemas.openxmlformats.org/officeDocument/2006/relationships/image" Target="../media/image647.emf"/><Relationship Id="rId270" Type="http://schemas.openxmlformats.org/officeDocument/2006/relationships/customXml" Target="../ink/ink755.xml"/><Relationship Id="rId326" Type="http://schemas.openxmlformats.org/officeDocument/2006/relationships/customXml" Target="../ink/ink783.xml"/><Relationship Id="rId533" Type="http://schemas.openxmlformats.org/officeDocument/2006/relationships/image" Target="../media/image854.emf"/><Relationship Id="rId65" Type="http://schemas.openxmlformats.org/officeDocument/2006/relationships/image" Target="../media/image620.emf"/><Relationship Id="rId130" Type="http://schemas.openxmlformats.org/officeDocument/2006/relationships/customXml" Target="../ink/ink685.xml"/><Relationship Id="rId368" Type="http://schemas.openxmlformats.org/officeDocument/2006/relationships/customXml" Target="../ink/ink804.xml"/><Relationship Id="rId172" Type="http://schemas.openxmlformats.org/officeDocument/2006/relationships/customXml" Target="../ink/ink706.xml"/><Relationship Id="rId228" Type="http://schemas.openxmlformats.org/officeDocument/2006/relationships/customXml" Target="../ink/ink734.xml"/><Relationship Id="rId435" Type="http://schemas.openxmlformats.org/officeDocument/2006/relationships/image" Target="../media/image805.emf"/><Relationship Id="rId477" Type="http://schemas.openxmlformats.org/officeDocument/2006/relationships/image" Target="../media/image826.emf"/><Relationship Id="rId281" Type="http://schemas.openxmlformats.org/officeDocument/2006/relationships/image" Target="../media/image728.emf"/><Relationship Id="rId337" Type="http://schemas.openxmlformats.org/officeDocument/2006/relationships/image" Target="../media/image756.emf"/><Relationship Id="rId502" Type="http://schemas.openxmlformats.org/officeDocument/2006/relationships/customXml" Target="../ink/ink871.xml"/><Relationship Id="rId34" Type="http://schemas.openxmlformats.org/officeDocument/2006/relationships/customXml" Target="../ink/ink637.xml"/><Relationship Id="rId76" Type="http://schemas.openxmlformats.org/officeDocument/2006/relationships/customXml" Target="../ink/ink658.xml"/><Relationship Id="rId141" Type="http://schemas.openxmlformats.org/officeDocument/2006/relationships/image" Target="../media/image658.emf"/><Relationship Id="rId379" Type="http://schemas.openxmlformats.org/officeDocument/2006/relationships/image" Target="../media/image777.emf"/><Relationship Id="rId544" Type="http://schemas.openxmlformats.org/officeDocument/2006/relationships/customXml" Target="../ink/ink892.xml"/><Relationship Id="rId7" Type="http://schemas.openxmlformats.org/officeDocument/2006/relationships/image" Target="../media/image591.emf"/><Relationship Id="rId183" Type="http://schemas.openxmlformats.org/officeDocument/2006/relationships/image" Target="../media/image679.emf"/><Relationship Id="rId239" Type="http://schemas.openxmlformats.org/officeDocument/2006/relationships/image" Target="../media/image707.emf"/><Relationship Id="rId390" Type="http://schemas.openxmlformats.org/officeDocument/2006/relationships/customXml" Target="../ink/ink815.xml"/><Relationship Id="rId404" Type="http://schemas.openxmlformats.org/officeDocument/2006/relationships/customXml" Target="../ink/ink822.xml"/><Relationship Id="rId446" Type="http://schemas.openxmlformats.org/officeDocument/2006/relationships/customXml" Target="../ink/ink843.xml"/><Relationship Id="rId250" Type="http://schemas.openxmlformats.org/officeDocument/2006/relationships/customXml" Target="../ink/ink745.xml"/><Relationship Id="rId292" Type="http://schemas.openxmlformats.org/officeDocument/2006/relationships/customXml" Target="../ink/ink766.xml"/><Relationship Id="rId306" Type="http://schemas.openxmlformats.org/officeDocument/2006/relationships/customXml" Target="../ink/ink773.xml"/><Relationship Id="rId488" Type="http://schemas.openxmlformats.org/officeDocument/2006/relationships/customXml" Target="../ink/ink864.xml"/><Relationship Id="rId45" Type="http://schemas.openxmlformats.org/officeDocument/2006/relationships/image" Target="../media/image610.emf"/><Relationship Id="rId87" Type="http://schemas.openxmlformats.org/officeDocument/2006/relationships/image" Target="../media/image631.emf"/><Relationship Id="rId110" Type="http://schemas.openxmlformats.org/officeDocument/2006/relationships/customXml" Target="../ink/ink675.xml"/><Relationship Id="rId348" Type="http://schemas.openxmlformats.org/officeDocument/2006/relationships/customXml" Target="../ink/ink794.xml"/><Relationship Id="rId513" Type="http://schemas.openxmlformats.org/officeDocument/2006/relationships/image" Target="../media/image844.emf"/><Relationship Id="rId555" Type="http://schemas.openxmlformats.org/officeDocument/2006/relationships/image" Target="../media/image865.emf"/><Relationship Id="rId152" Type="http://schemas.openxmlformats.org/officeDocument/2006/relationships/customXml" Target="../ink/ink696.xml"/><Relationship Id="rId194" Type="http://schemas.openxmlformats.org/officeDocument/2006/relationships/customXml" Target="../ink/ink717.xml"/><Relationship Id="rId208" Type="http://schemas.openxmlformats.org/officeDocument/2006/relationships/customXml" Target="../ink/ink724.xml"/><Relationship Id="rId415" Type="http://schemas.openxmlformats.org/officeDocument/2006/relationships/image" Target="../media/image795.emf"/><Relationship Id="rId457" Type="http://schemas.openxmlformats.org/officeDocument/2006/relationships/image" Target="../media/image816.emf"/><Relationship Id="rId261" Type="http://schemas.openxmlformats.org/officeDocument/2006/relationships/image" Target="../media/image718.emf"/><Relationship Id="rId499" Type="http://schemas.openxmlformats.org/officeDocument/2006/relationships/image" Target="../media/image837.emf"/><Relationship Id="rId14" Type="http://schemas.openxmlformats.org/officeDocument/2006/relationships/customXml" Target="../ink/ink627.xml"/><Relationship Id="rId56" Type="http://schemas.openxmlformats.org/officeDocument/2006/relationships/customXml" Target="../ink/ink648.xml"/><Relationship Id="rId317" Type="http://schemas.openxmlformats.org/officeDocument/2006/relationships/image" Target="../media/image746.emf"/><Relationship Id="rId359" Type="http://schemas.openxmlformats.org/officeDocument/2006/relationships/image" Target="../media/image767.emf"/><Relationship Id="rId524" Type="http://schemas.openxmlformats.org/officeDocument/2006/relationships/customXml" Target="../ink/ink882.xml"/><Relationship Id="rId98" Type="http://schemas.openxmlformats.org/officeDocument/2006/relationships/customXml" Target="../ink/ink669.xml"/><Relationship Id="rId121" Type="http://schemas.openxmlformats.org/officeDocument/2006/relationships/image" Target="../media/image648.emf"/><Relationship Id="rId163" Type="http://schemas.openxmlformats.org/officeDocument/2006/relationships/image" Target="../media/image669.emf"/><Relationship Id="rId219" Type="http://schemas.openxmlformats.org/officeDocument/2006/relationships/image" Target="../media/image697.emf"/><Relationship Id="rId370" Type="http://schemas.openxmlformats.org/officeDocument/2006/relationships/customXml" Target="../ink/ink805.xml"/><Relationship Id="rId426" Type="http://schemas.openxmlformats.org/officeDocument/2006/relationships/customXml" Target="../ink/ink833.xml"/><Relationship Id="rId230" Type="http://schemas.openxmlformats.org/officeDocument/2006/relationships/customXml" Target="../ink/ink735.xml"/><Relationship Id="rId468" Type="http://schemas.openxmlformats.org/officeDocument/2006/relationships/customXml" Target="../ink/ink854.xml"/><Relationship Id="rId25" Type="http://schemas.openxmlformats.org/officeDocument/2006/relationships/image" Target="../media/image600.emf"/><Relationship Id="rId67" Type="http://schemas.openxmlformats.org/officeDocument/2006/relationships/image" Target="../media/image621.emf"/><Relationship Id="rId272" Type="http://schemas.openxmlformats.org/officeDocument/2006/relationships/customXml" Target="../ink/ink756.xml"/><Relationship Id="rId328" Type="http://schemas.openxmlformats.org/officeDocument/2006/relationships/customXml" Target="../ink/ink784.xml"/><Relationship Id="rId535" Type="http://schemas.openxmlformats.org/officeDocument/2006/relationships/image" Target="../media/image855.emf"/><Relationship Id="rId132" Type="http://schemas.openxmlformats.org/officeDocument/2006/relationships/customXml" Target="../ink/ink686.xml"/><Relationship Id="rId174" Type="http://schemas.openxmlformats.org/officeDocument/2006/relationships/customXml" Target="../ink/ink707.xml"/><Relationship Id="rId381" Type="http://schemas.openxmlformats.org/officeDocument/2006/relationships/image" Target="../media/image778.emf"/><Relationship Id="rId241" Type="http://schemas.openxmlformats.org/officeDocument/2006/relationships/image" Target="../media/image708.emf"/><Relationship Id="rId437" Type="http://schemas.openxmlformats.org/officeDocument/2006/relationships/image" Target="../media/image806.emf"/><Relationship Id="rId479" Type="http://schemas.openxmlformats.org/officeDocument/2006/relationships/image" Target="../media/image827.emf"/><Relationship Id="rId36" Type="http://schemas.openxmlformats.org/officeDocument/2006/relationships/customXml" Target="../ink/ink638.xml"/><Relationship Id="rId283" Type="http://schemas.openxmlformats.org/officeDocument/2006/relationships/image" Target="../media/image729.emf"/><Relationship Id="rId339" Type="http://schemas.openxmlformats.org/officeDocument/2006/relationships/image" Target="../media/image757.emf"/><Relationship Id="rId490" Type="http://schemas.openxmlformats.org/officeDocument/2006/relationships/customXml" Target="../ink/ink865.xml"/><Relationship Id="rId504" Type="http://schemas.openxmlformats.org/officeDocument/2006/relationships/customXml" Target="../ink/ink872.xml"/><Relationship Id="rId546" Type="http://schemas.openxmlformats.org/officeDocument/2006/relationships/customXml" Target="../ink/ink893.xml"/><Relationship Id="rId78" Type="http://schemas.openxmlformats.org/officeDocument/2006/relationships/customXml" Target="../ink/ink659.xml"/><Relationship Id="rId101" Type="http://schemas.openxmlformats.org/officeDocument/2006/relationships/image" Target="../media/image638.emf"/><Relationship Id="rId143" Type="http://schemas.openxmlformats.org/officeDocument/2006/relationships/image" Target="../media/image659.emf"/><Relationship Id="rId185" Type="http://schemas.openxmlformats.org/officeDocument/2006/relationships/image" Target="../media/image680.emf"/><Relationship Id="rId350" Type="http://schemas.openxmlformats.org/officeDocument/2006/relationships/customXml" Target="../ink/ink795.xml"/><Relationship Id="rId406" Type="http://schemas.openxmlformats.org/officeDocument/2006/relationships/customXml" Target="../ink/ink823.xml"/><Relationship Id="rId9" Type="http://schemas.openxmlformats.org/officeDocument/2006/relationships/image" Target="../media/image592.emf"/><Relationship Id="rId210" Type="http://schemas.openxmlformats.org/officeDocument/2006/relationships/customXml" Target="../ink/ink725.xml"/><Relationship Id="rId392" Type="http://schemas.openxmlformats.org/officeDocument/2006/relationships/customXml" Target="../ink/ink816.xml"/><Relationship Id="rId448" Type="http://schemas.openxmlformats.org/officeDocument/2006/relationships/customXml" Target="../ink/ink844.xml"/><Relationship Id="rId252" Type="http://schemas.openxmlformats.org/officeDocument/2006/relationships/customXml" Target="../ink/ink746.xml"/><Relationship Id="rId294" Type="http://schemas.openxmlformats.org/officeDocument/2006/relationships/customXml" Target="../ink/ink767.xml"/><Relationship Id="rId308" Type="http://schemas.openxmlformats.org/officeDocument/2006/relationships/customXml" Target="../ink/ink774.xml"/><Relationship Id="rId515" Type="http://schemas.openxmlformats.org/officeDocument/2006/relationships/image" Target="../media/image845.emf"/><Relationship Id="rId47" Type="http://schemas.openxmlformats.org/officeDocument/2006/relationships/image" Target="../media/image611.emf"/><Relationship Id="rId89" Type="http://schemas.openxmlformats.org/officeDocument/2006/relationships/image" Target="../media/image632.emf"/><Relationship Id="rId112" Type="http://schemas.openxmlformats.org/officeDocument/2006/relationships/customXml" Target="../ink/ink676.xml"/><Relationship Id="rId154" Type="http://schemas.openxmlformats.org/officeDocument/2006/relationships/customXml" Target="../ink/ink697.xml"/><Relationship Id="rId361" Type="http://schemas.openxmlformats.org/officeDocument/2006/relationships/image" Target="../media/image768.emf"/><Relationship Id="rId557" Type="http://schemas.openxmlformats.org/officeDocument/2006/relationships/image" Target="../media/image866.emf"/><Relationship Id="rId196" Type="http://schemas.openxmlformats.org/officeDocument/2006/relationships/customXml" Target="../ink/ink718.xml"/><Relationship Id="rId417" Type="http://schemas.openxmlformats.org/officeDocument/2006/relationships/image" Target="../media/image796.emf"/><Relationship Id="rId459" Type="http://schemas.openxmlformats.org/officeDocument/2006/relationships/image" Target="../media/image817.emf"/><Relationship Id="rId16" Type="http://schemas.openxmlformats.org/officeDocument/2006/relationships/customXml" Target="../ink/ink628.xml"/><Relationship Id="rId221" Type="http://schemas.openxmlformats.org/officeDocument/2006/relationships/image" Target="../media/image698.emf"/><Relationship Id="rId263" Type="http://schemas.openxmlformats.org/officeDocument/2006/relationships/image" Target="../media/image719.emf"/><Relationship Id="rId319" Type="http://schemas.openxmlformats.org/officeDocument/2006/relationships/image" Target="../media/image747.emf"/><Relationship Id="rId470" Type="http://schemas.openxmlformats.org/officeDocument/2006/relationships/customXml" Target="../ink/ink855.xml"/><Relationship Id="rId526" Type="http://schemas.openxmlformats.org/officeDocument/2006/relationships/customXml" Target="../ink/ink883.xml"/><Relationship Id="rId58" Type="http://schemas.openxmlformats.org/officeDocument/2006/relationships/customXml" Target="../ink/ink649.xml"/><Relationship Id="rId123" Type="http://schemas.openxmlformats.org/officeDocument/2006/relationships/image" Target="../media/image649.emf"/><Relationship Id="rId330" Type="http://schemas.openxmlformats.org/officeDocument/2006/relationships/customXml" Target="../ink/ink785.xml"/><Relationship Id="rId165" Type="http://schemas.openxmlformats.org/officeDocument/2006/relationships/image" Target="../media/image670.emf"/><Relationship Id="rId372" Type="http://schemas.openxmlformats.org/officeDocument/2006/relationships/customXml" Target="../ink/ink806.xml"/><Relationship Id="rId428" Type="http://schemas.openxmlformats.org/officeDocument/2006/relationships/customXml" Target="../ink/ink834.xml"/><Relationship Id="rId232" Type="http://schemas.openxmlformats.org/officeDocument/2006/relationships/customXml" Target="../ink/ink736.xml"/><Relationship Id="rId274" Type="http://schemas.openxmlformats.org/officeDocument/2006/relationships/customXml" Target="../ink/ink757.xml"/><Relationship Id="rId481" Type="http://schemas.openxmlformats.org/officeDocument/2006/relationships/image" Target="../media/image828.emf"/><Relationship Id="rId27" Type="http://schemas.openxmlformats.org/officeDocument/2006/relationships/image" Target="../media/image601.emf"/><Relationship Id="rId69" Type="http://schemas.openxmlformats.org/officeDocument/2006/relationships/image" Target="../media/image622.emf"/><Relationship Id="rId134" Type="http://schemas.openxmlformats.org/officeDocument/2006/relationships/customXml" Target="../ink/ink687.xml"/><Relationship Id="rId537" Type="http://schemas.openxmlformats.org/officeDocument/2006/relationships/image" Target="../media/image856.emf"/><Relationship Id="rId80" Type="http://schemas.openxmlformats.org/officeDocument/2006/relationships/customXml" Target="../ink/ink660.xml"/><Relationship Id="rId176" Type="http://schemas.openxmlformats.org/officeDocument/2006/relationships/customXml" Target="../ink/ink708.xml"/><Relationship Id="rId341" Type="http://schemas.openxmlformats.org/officeDocument/2006/relationships/image" Target="../media/image758.emf"/><Relationship Id="rId383" Type="http://schemas.openxmlformats.org/officeDocument/2006/relationships/image" Target="../media/image779.emf"/><Relationship Id="rId439" Type="http://schemas.openxmlformats.org/officeDocument/2006/relationships/image" Target="../media/image807.emf"/><Relationship Id="rId201" Type="http://schemas.openxmlformats.org/officeDocument/2006/relationships/image" Target="../media/image688.emf"/><Relationship Id="rId243" Type="http://schemas.openxmlformats.org/officeDocument/2006/relationships/image" Target="../media/image709.emf"/><Relationship Id="rId285" Type="http://schemas.openxmlformats.org/officeDocument/2006/relationships/image" Target="../media/image730.emf"/><Relationship Id="rId450" Type="http://schemas.openxmlformats.org/officeDocument/2006/relationships/customXml" Target="../ink/ink845.xml"/><Relationship Id="rId506" Type="http://schemas.openxmlformats.org/officeDocument/2006/relationships/customXml" Target="../ink/ink873.xml"/><Relationship Id="rId38" Type="http://schemas.openxmlformats.org/officeDocument/2006/relationships/customXml" Target="../ink/ink639.xml"/><Relationship Id="rId103" Type="http://schemas.openxmlformats.org/officeDocument/2006/relationships/image" Target="../media/image639.emf"/><Relationship Id="rId310" Type="http://schemas.openxmlformats.org/officeDocument/2006/relationships/customXml" Target="../ink/ink775.xml"/><Relationship Id="rId492" Type="http://schemas.openxmlformats.org/officeDocument/2006/relationships/customXml" Target="../ink/ink866.xml"/><Relationship Id="rId548" Type="http://schemas.openxmlformats.org/officeDocument/2006/relationships/customXml" Target="../ink/ink894.xml"/><Relationship Id="rId91" Type="http://schemas.openxmlformats.org/officeDocument/2006/relationships/image" Target="../media/image633.emf"/><Relationship Id="rId145" Type="http://schemas.openxmlformats.org/officeDocument/2006/relationships/image" Target="../media/image660.emf"/><Relationship Id="rId187" Type="http://schemas.openxmlformats.org/officeDocument/2006/relationships/image" Target="../media/image681.emf"/><Relationship Id="rId352" Type="http://schemas.openxmlformats.org/officeDocument/2006/relationships/customXml" Target="../ink/ink796.xml"/><Relationship Id="rId394" Type="http://schemas.openxmlformats.org/officeDocument/2006/relationships/customXml" Target="../ink/ink817.xml"/><Relationship Id="rId408" Type="http://schemas.openxmlformats.org/officeDocument/2006/relationships/customXml" Target="../ink/ink824.xml"/><Relationship Id="rId212" Type="http://schemas.openxmlformats.org/officeDocument/2006/relationships/customXml" Target="../ink/ink726.xml"/><Relationship Id="rId254" Type="http://schemas.openxmlformats.org/officeDocument/2006/relationships/customXml" Target="../ink/ink747.xml"/><Relationship Id="rId49" Type="http://schemas.openxmlformats.org/officeDocument/2006/relationships/image" Target="../media/image612.emf"/><Relationship Id="rId114" Type="http://schemas.openxmlformats.org/officeDocument/2006/relationships/customXml" Target="../ink/ink677.xml"/><Relationship Id="rId296" Type="http://schemas.openxmlformats.org/officeDocument/2006/relationships/customXml" Target="../ink/ink768.xml"/><Relationship Id="rId461" Type="http://schemas.openxmlformats.org/officeDocument/2006/relationships/image" Target="../media/image818.emf"/><Relationship Id="rId517" Type="http://schemas.openxmlformats.org/officeDocument/2006/relationships/image" Target="../media/image846.emf"/><Relationship Id="rId559" Type="http://schemas.openxmlformats.org/officeDocument/2006/relationships/image" Target="../media/image867.emf"/><Relationship Id="rId60" Type="http://schemas.openxmlformats.org/officeDocument/2006/relationships/customXml" Target="../ink/ink650.xml"/><Relationship Id="rId156" Type="http://schemas.openxmlformats.org/officeDocument/2006/relationships/customXml" Target="../ink/ink698.xml"/><Relationship Id="rId198" Type="http://schemas.openxmlformats.org/officeDocument/2006/relationships/customXml" Target="../ink/ink719.xml"/><Relationship Id="rId321" Type="http://schemas.openxmlformats.org/officeDocument/2006/relationships/image" Target="../media/image748.emf"/><Relationship Id="rId363" Type="http://schemas.openxmlformats.org/officeDocument/2006/relationships/image" Target="../media/image769.emf"/><Relationship Id="rId419" Type="http://schemas.openxmlformats.org/officeDocument/2006/relationships/image" Target="../media/image797.emf"/><Relationship Id="rId223" Type="http://schemas.openxmlformats.org/officeDocument/2006/relationships/image" Target="../media/image699.emf"/><Relationship Id="rId430" Type="http://schemas.openxmlformats.org/officeDocument/2006/relationships/customXml" Target="../ink/ink835.xml"/><Relationship Id="rId18" Type="http://schemas.openxmlformats.org/officeDocument/2006/relationships/customXml" Target="../ink/ink629.xml"/><Relationship Id="rId265" Type="http://schemas.openxmlformats.org/officeDocument/2006/relationships/image" Target="../media/image720.emf"/><Relationship Id="rId472" Type="http://schemas.openxmlformats.org/officeDocument/2006/relationships/customXml" Target="../ink/ink856.xml"/><Relationship Id="rId528" Type="http://schemas.openxmlformats.org/officeDocument/2006/relationships/customXml" Target="../ink/ink884.xml"/><Relationship Id="rId125" Type="http://schemas.openxmlformats.org/officeDocument/2006/relationships/image" Target="../media/image650.emf"/><Relationship Id="rId167" Type="http://schemas.openxmlformats.org/officeDocument/2006/relationships/image" Target="../media/image671.emf"/><Relationship Id="rId332" Type="http://schemas.openxmlformats.org/officeDocument/2006/relationships/customXml" Target="../ink/ink786.xml"/><Relationship Id="rId374" Type="http://schemas.openxmlformats.org/officeDocument/2006/relationships/customXml" Target="../ink/ink807.xml"/><Relationship Id="rId71" Type="http://schemas.openxmlformats.org/officeDocument/2006/relationships/image" Target="../media/image623.emf"/><Relationship Id="rId234" Type="http://schemas.openxmlformats.org/officeDocument/2006/relationships/customXml" Target="../ink/ink737.xml"/><Relationship Id="rId2" Type="http://schemas.openxmlformats.org/officeDocument/2006/relationships/customXml" Target="../ink/ink621.xml"/><Relationship Id="rId29" Type="http://schemas.openxmlformats.org/officeDocument/2006/relationships/image" Target="../media/image602.emf"/><Relationship Id="rId276" Type="http://schemas.openxmlformats.org/officeDocument/2006/relationships/customXml" Target="../ink/ink758.xml"/><Relationship Id="rId441" Type="http://schemas.openxmlformats.org/officeDocument/2006/relationships/image" Target="../media/image808.emf"/><Relationship Id="rId483" Type="http://schemas.openxmlformats.org/officeDocument/2006/relationships/image" Target="../media/image829.emf"/><Relationship Id="rId539" Type="http://schemas.openxmlformats.org/officeDocument/2006/relationships/image" Target="../media/image857.emf"/><Relationship Id="rId40" Type="http://schemas.openxmlformats.org/officeDocument/2006/relationships/customXml" Target="../ink/ink640.xml"/><Relationship Id="rId136" Type="http://schemas.openxmlformats.org/officeDocument/2006/relationships/customXml" Target="../ink/ink688.xml"/><Relationship Id="rId178" Type="http://schemas.openxmlformats.org/officeDocument/2006/relationships/customXml" Target="../ink/ink709.xml"/><Relationship Id="rId301" Type="http://schemas.openxmlformats.org/officeDocument/2006/relationships/image" Target="../media/image738.emf"/><Relationship Id="rId343" Type="http://schemas.openxmlformats.org/officeDocument/2006/relationships/image" Target="../media/image759.emf"/><Relationship Id="rId550" Type="http://schemas.openxmlformats.org/officeDocument/2006/relationships/customXml" Target="../ink/ink895.xml"/><Relationship Id="rId82" Type="http://schemas.openxmlformats.org/officeDocument/2006/relationships/customXml" Target="../ink/ink661.xml"/><Relationship Id="rId203" Type="http://schemas.openxmlformats.org/officeDocument/2006/relationships/image" Target="../media/image689.emf"/><Relationship Id="rId385" Type="http://schemas.openxmlformats.org/officeDocument/2006/relationships/image" Target="../media/image780.emf"/><Relationship Id="rId245" Type="http://schemas.openxmlformats.org/officeDocument/2006/relationships/image" Target="../media/image710.emf"/><Relationship Id="rId287" Type="http://schemas.openxmlformats.org/officeDocument/2006/relationships/image" Target="../media/image731.emf"/><Relationship Id="rId410" Type="http://schemas.openxmlformats.org/officeDocument/2006/relationships/customXml" Target="../ink/ink825.xml"/><Relationship Id="rId452" Type="http://schemas.openxmlformats.org/officeDocument/2006/relationships/customXml" Target="../ink/ink846.xml"/><Relationship Id="rId494" Type="http://schemas.openxmlformats.org/officeDocument/2006/relationships/customXml" Target="../ink/ink867.xml"/><Relationship Id="rId508" Type="http://schemas.openxmlformats.org/officeDocument/2006/relationships/customXml" Target="../ink/ink874.xml"/><Relationship Id="rId105" Type="http://schemas.openxmlformats.org/officeDocument/2006/relationships/image" Target="../media/image640.emf"/><Relationship Id="rId147" Type="http://schemas.openxmlformats.org/officeDocument/2006/relationships/image" Target="../media/image661.emf"/><Relationship Id="rId312" Type="http://schemas.openxmlformats.org/officeDocument/2006/relationships/customXml" Target="../ink/ink776.xml"/><Relationship Id="rId354" Type="http://schemas.openxmlformats.org/officeDocument/2006/relationships/customXml" Target="../ink/ink797.xml"/><Relationship Id="rId51" Type="http://schemas.openxmlformats.org/officeDocument/2006/relationships/image" Target="../media/image613.emf"/><Relationship Id="rId93" Type="http://schemas.openxmlformats.org/officeDocument/2006/relationships/image" Target="../media/image634.emf"/><Relationship Id="rId189" Type="http://schemas.openxmlformats.org/officeDocument/2006/relationships/image" Target="../media/image682.emf"/><Relationship Id="rId396" Type="http://schemas.openxmlformats.org/officeDocument/2006/relationships/customXml" Target="../ink/ink818.xml"/><Relationship Id="rId214" Type="http://schemas.openxmlformats.org/officeDocument/2006/relationships/customXml" Target="../ink/ink727.xml"/><Relationship Id="rId256" Type="http://schemas.openxmlformats.org/officeDocument/2006/relationships/customXml" Target="../ink/ink748.xml"/><Relationship Id="rId298" Type="http://schemas.openxmlformats.org/officeDocument/2006/relationships/customXml" Target="../ink/ink769.xml"/><Relationship Id="rId421" Type="http://schemas.openxmlformats.org/officeDocument/2006/relationships/image" Target="../media/image798.emf"/><Relationship Id="rId463" Type="http://schemas.openxmlformats.org/officeDocument/2006/relationships/image" Target="../media/image819.emf"/><Relationship Id="rId519" Type="http://schemas.openxmlformats.org/officeDocument/2006/relationships/image" Target="../media/image847.emf"/><Relationship Id="rId116" Type="http://schemas.openxmlformats.org/officeDocument/2006/relationships/customXml" Target="../ink/ink678.xml"/><Relationship Id="rId158" Type="http://schemas.openxmlformats.org/officeDocument/2006/relationships/customXml" Target="../ink/ink699.xml"/><Relationship Id="rId323" Type="http://schemas.openxmlformats.org/officeDocument/2006/relationships/image" Target="../media/image749.emf"/><Relationship Id="rId530" Type="http://schemas.openxmlformats.org/officeDocument/2006/relationships/customXml" Target="../ink/ink885.xml"/><Relationship Id="rId20" Type="http://schemas.openxmlformats.org/officeDocument/2006/relationships/customXml" Target="../ink/ink630.xml"/><Relationship Id="rId62" Type="http://schemas.openxmlformats.org/officeDocument/2006/relationships/customXml" Target="../ink/ink651.xml"/><Relationship Id="rId365" Type="http://schemas.openxmlformats.org/officeDocument/2006/relationships/image" Target="../media/image770.emf"/><Relationship Id="rId225" Type="http://schemas.openxmlformats.org/officeDocument/2006/relationships/image" Target="../media/image700.emf"/><Relationship Id="rId267" Type="http://schemas.openxmlformats.org/officeDocument/2006/relationships/image" Target="../media/image721.emf"/><Relationship Id="rId432" Type="http://schemas.openxmlformats.org/officeDocument/2006/relationships/customXml" Target="../ink/ink836.xml"/><Relationship Id="rId474" Type="http://schemas.openxmlformats.org/officeDocument/2006/relationships/customXml" Target="../ink/ink857.xml"/><Relationship Id="rId127" Type="http://schemas.openxmlformats.org/officeDocument/2006/relationships/image" Target="../media/image651.emf"/><Relationship Id="rId31" Type="http://schemas.openxmlformats.org/officeDocument/2006/relationships/image" Target="../media/image603.emf"/><Relationship Id="rId73" Type="http://schemas.openxmlformats.org/officeDocument/2006/relationships/image" Target="../media/image624.emf"/><Relationship Id="rId169" Type="http://schemas.openxmlformats.org/officeDocument/2006/relationships/image" Target="../media/image672.emf"/><Relationship Id="rId334" Type="http://schemas.openxmlformats.org/officeDocument/2006/relationships/customXml" Target="../ink/ink787.xml"/><Relationship Id="rId376" Type="http://schemas.openxmlformats.org/officeDocument/2006/relationships/customXml" Target="../ink/ink808.xml"/><Relationship Id="rId541" Type="http://schemas.openxmlformats.org/officeDocument/2006/relationships/image" Target="../media/image858.emf"/><Relationship Id="rId4" Type="http://schemas.openxmlformats.org/officeDocument/2006/relationships/customXml" Target="../ink/ink622.xml"/><Relationship Id="rId180" Type="http://schemas.openxmlformats.org/officeDocument/2006/relationships/customXml" Target="../ink/ink710.xml"/><Relationship Id="rId236" Type="http://schemas.openxmlformats.org/officeDocument/2006/relationships/customXml" Target="../ink/ink738.xml"/><Relationship Id="rId278" Type="http://schemas.openxmlformats.org/officeDocument/2006/relationships/customXml" Target="../ink/ink759.xml"/><Relationship Id="rId401" Type="http://schemas.openxmlformats.org/officeDocument/2006/relationships/image" Target="../media/image788.emf"/><Relationship Id="rId443" Type="http://schemas.openxmlformats.org/officeDocument/2006/relationships/image" Target="../media/image809.emf"/><Relationship Id="rId303" Type="http://schemas.openxmlformats.org/officeDocument/2006/relationships/image" Target="../media/image739.emf"/><Relationship Id="rId485" Type="http://schemas.openxmlformats.org/officeDocument/2006/relationships/image" Target="../media/image830.emf"/><Relationship Id="rId42" Type="http://schemas.openxmlformats.org/officeDocument/2006/relationships/customXml" Target="../ink/ink641.xml"/><Relationship Id="rId84" Type="http://schemas.openxmlformats.org/officeDocument/2006/relationships/customXml" Target="../ink/ink662.xml"/><Relationship Id="rId138" Type="http://schemas.openxmlformats.org/officeDocument/2006/relationships/customXml" Target="../ink/ink689.xml"/><Relationship Id="rId345" Type="http://schemas.openxmlformats.org/officeDocument/2006/relationships/image" Target="../media/image760.emf"/><Relationship Id="rId387" Type="http://schemas.openxmlformats.org/officeDocument/2006/relationships/image" Target="../media/image781.emf"/><Relationship Id="rId510" Type="http://schemas.openxmlformats.org/officeDocument/2006/relationships/customXml" Target="../ink/ink875.xml"/><Relationship Id="rId552" Type="http://schemas.openxmlformats.org/officeDocument/2006/relationships/customXml" Target="../ink/ink896.xml"/><Relationship Id="rId191" Type="http://schemas.openxmlformats.org/officeDocument/2006/relationships/image" Target="../media/image683.emf"/><Relationship Id="rId205" Type="http://schemas.openxmlformats.org/officeDocument/2006/relationships/image" Target="../media/image690.emf"/><Relationship Id="rId247" Type="http://schemas.openxmlformats.org/officeDocument/2006/relationships/image" Target="../media/image711.emf"/><Relationship Id="rId412" Type="http://schemas.openxmlformats.org/officeDocument/2006/relationships/customXml" Target="../ink/ink826.xml"/><Relationship Id="rId107" Type="http://schemas.openxmlformats.org/officeDocument/2006/relationships/image" Target="../media/image641.emf"/><Relationship Id="rId289" Type="http://schemas.openxmlformats.org/officeDocument/2006/relationships/image" Target="../media/image732.emf"/><Relationship Id="rId454" Type="http://schemas.openxmlformats.org/officeDocument/2006/relationships/customXml" Target="../ink/ink847.xml"/><Relationship Id="rId496" Type="http://schemas.openxmlformats.org/officeDocument/2006/relationships/customXml" Target="../ink/ink868.xml"/><Relationship Id="rId11" Type="http://schemas.openxmlformats.org/officeDocument/2006/relationships/image" Target="../media/image593.emf"/><Relationship Id="rId53" Type="http://schemas.openxmlformats.org/officeDocument/2006/relationships/image" Target="../media/image614.emf"/><Relationship Id="rId149" Type="http://schemas.openxmlformats.org/officeDocument/2006/relationships/image" Target="../media/image662.emf"/><Relationship Id="rId314" Type="http://schemas.openxmlformats.org/officeDocument/2006/relationships/customXml" Target="../ink/ink777.xml"/><Relationship Id="rId356" Type="http://schemas.openxmlformats.org/officeDocument/2006/relationships/customXml" Target="../ink/ink798.xml"/><Relationship Id="rId398" Type="http://schemas.openxmlformats.org/officeDocument/2006/relationships/customXml" Target="../ink/ink819.xml"/><Relationship Id="rId521" Type="http://schemas.openxmlformats.org/officeDocument/2006/relationships/image" Target="../media/image848.emf"/><Relationship Id="rId95" Type="http://schemas.openxmlformats.org/officeDocument/2006/relationships/image" Target="../media/image635.emf"/><Relationship Id="rId160" Type="http://schemas.openxmlformats.org/officeDocument/2006/relationships/customXml" Target="../ink/ink700.xml"/><Relationship Id="rId216" Type="http://schemas.openxmlformats.org/officeDocument/2006/relationships/customXml" Target="../ink/ink728.xml"/><Relationship Id="rId423" Type="http://schemas.openxmlformats.org/officeDocument/2006/relationships/image" Target="../media/image799.emf"/><Relationship Id="rId258" Type="http://schemas.openxmlformats.org/officeDocument/2006/relationships/customXml" Target="../ink/ink749.xml"/><Relationship Id="rId465" Type="http://schemas.openxmlformats.org/officeDocument/2006/relationships/image" Target="../media/image820.emf"/><Relationship Id="rId22" Type="http://schemas.openxmlformats.org/officeDocument/2006/relationships/customXml" Target="../ink/ink631.xml"/><Relationship Id="rId64" Type="http://schemas.openxmlformats.org/officeDocument/2006/relationships/customXml" Target="../ink/ink652.xml"/><Relationship Id="rId118" Type="http://schemas.openxmlformats.org/officeDocument/2006/relationships/customXml" Target="../ink/ink679.xml"/><Relationship Id="rId325" Type="http://schemas.openxmlformats.org/officeDocument/2006/relationships/image" Target="../media/image750.emf"/><Relationship Id="rId367" Type="http://schemas.openxmlformats.org/officeDocument/2006/relationships/image" Target="../media/image771.emf"/><Relationship Id="rId532" Type="http://schemas.openxmlformats.org/officeDocument/2006/relationships/customXml" Target="../ink/ink886.xml"/><Relationship Id="rId171" Type="http://schemas.openxmlformats.org/officeDocument/2006/relationships/image" Target="../media/image673.emf"/><Relationship Id="rId227" Type="http://schemas.openxmlformats.org/officeDocument/2006/relationships/image" Target="../media/image701.emf"/><Relationship Id="rId269" Type="http://schemas.openxmlformats.org/officeDocument/2006/relationships/image" Target="../media/image722.emf"/><Relationship Id="rId434" Type="http://schemas.openxmlformats.org/officeDocument/2006/relationships/customXml" Target="../ink/ink837.xml"/><Relationship Id="rId476" Type="http://schemas.openxmlformats.org/officeDocument/2006/relationships/customXml" Target="../ink/ink858.xml"/><Relationship Id="rId33" Type="http://schemas.openxmlformats.org/officeDocument/2006/relationships/image" Target="../media/image604.emf"/><Relationship Id="rId129" Type="http://schemas.openxmlformats.org/officeDocument/2006/relationships/image" Target="../media/image652.emf"/><Relationship Id="rId280" Type="http://schemas.openxmlformats.org/officeDocument/2006/relationships/customXml" Target="../ink/ink760.xml"/><Relationship Id="rId336" Type="http://schemas.openxmlformats.org/officeDocument/2006/relationships/customXml" Target="../ink/ink788.xml"/><Relationship Id="rId501" Type="http://schemas.openxmlformats.org/officeDocument/2006/relationships/image" Target="../media/image838.emf"/><Relationship Id="rId543" Type="http://schemas.openxmlformats.org/officeDocument/2006/relationships/image" Target="../media/image859.emf"/><Relationship Id="rId75" Type="http://schemas.openxmlformats.org/officeDocument/2006/relationships/image" Target="../media/image625.emf"/><Relationship Id="rId140" Type="http://schemas.openxmlformats.org/officeDocument/2006/relationships/customXml" Target="../ink/ink690.xml"/><Relationship Id="rId182" Type="http://schemas.openxmlformats.org/officeDocument/2006/relationships/customXml" Target="../ink/ink711.xml"/><Relationship Id="rId378" Type="http://schemas.openxmlformats.org/officeDocument/2006/relationships/customXml" Target="../ink/ink809.xml"/><Relationship Id="rId403" Type="http://schemas.openxmlformats.org/officeDocument/2006/relationships/image" Target="../media/image789.emf"/><Relationship Id="rId6" Type="http://schemas.openxmlformats.org/officeDocument/2006/relationships/customXml" Target="../ink/ink623.xml"/><Relationship Id="rId238" Type="http://schemas.openxmlformats.org/officeDocument/2006/relationships/customXml" Target="../ink/ink739.xml"/><Relationship Id="rId445" Type="http://schemas.openxmlformats.org/officeDocument/2006/relationships/image" Target="../media/image810.emf"/><Relationship Id="rId487" Type="http://schemas.openxmlformats.org/officeDocument/2006/relationships/image" Target="../media/image831.emf"/><Relationship Id="rId291" Type="http://schemas.openxmlformats.org/officeDocument/2006/relationships/image" Target="../media/image733.emf"/><Relationship Id="rId305" Type="http://schemas.openxmlformats.org/officeDocument/2006/relationships/image" Target="../media/image740.emf"/><Relationship Id="rId347" Type="http://schemas.openxmlformats.org/officeDocument/2006/relationships/image" Target="../media/image761.emf"/><Relationship Id="rId512" Type="http://schemas.openxmlformats.org/officeDocument/2006/relationships/customXml" Target="../ink/ink876.xml"/><Relationship Id="rId44" Type="http://schemas.openxmlformats.org/officeDocument/2006/relationships/customXml" Target="../ink/ink642.xml"/><Relationship Id="rId86" Type="http://schemas.openxmlformats.org/officeDocument/2006/relationships/customXml" Target="../ink/ink663.xml"/><Relationship Id="rId151" Type="http://schemas.openxmlformats.org/officeDocument/2006/relationships/image" Target="../media/image663.emf"/><Relationship Id="rId389" Type="http://schemas.openxmlformats.org/officeDocument/2006/relationships/image" Target="../media/image782.emf"/><Relationship Id="rId554" Type="http://schemas.openxmlformats.org/officeDocument/2006/relationships/customXml" Target="../ink/ink897.xml"/><Relationship Id="rId193" Type="http://schemas.openxmlformats.org/officeDocument/2006/relationships/image" Target="../media/image684.emf"/><Relationship Id="rId207" Type="http://schemas.openxmlformats.org/officeDocument/2006/relationships/image" Target="../media/image691.emf"/><Relationship Id="rId249" Type="http://schemas.openxmlformats.org/officeDocument/2006/relationships/image" Target="../media/image712.emf"/><Relationship Id="rId414" Type="http://schemas.openxmlformats.org/officeDocument/2006/relationships/customXml" Target="../ink/ink827.xml"/><Relationship Id="rId456" Type="http://schemas.openxmlformats.org/officeDocument/2006/relationships/customXml" Target="../ink/ink848.xml"/><Relationship Id="rId498" Type="http://schemas.openxmlformats.org/officeDocument/2006/relationships/customXml" Target="../ink/ink869.xml"/><Relationship Id="rId13" Type="http://schemas.openxmlformats.org/officeDocument/2006/relationships/image" Target="../media/image594.emf"/><Relationship Id="rId109" Type="http://schemas.openxmlformats.org/officeDocument/2006/relationships/image" Target="../media/image642.emf"/><Relationship Id="rId260" Type="http://schemas.openxmlformats.org/officeDocument/2006/relationships/customXml" Target="../ink/ink750.xml"/><Relationship Id="rId316" Type="http://schemas.openxmlformats.org/officeDocument/2006/relationships/customXml" Target="../ink/ink778.xml"/><Relationship Id="rId523" Type="http://schemas.openxmlformats.org/officeDocument/2006/relationships/image" Target="../media/image849.emf"/><Relationship Id="rId55" Type="http://schemas.openxmlformats.org/officeDocument/2006/relationships/image" Target="../media/image615.emf"/><Relationship Id="rId97" Type="http://schemas.openxmlformats.org/officeDocument/2006/relationships/image" Target="../media/image636.emf"/><Relationship Id="rId120" Type="http://schemas.openxmlformats.org/officeDocument/2006/relationships/customXml" Target="../ink/ink680.xml"/><Relationship Id="rId358" Type="http://schemas.openxmlformats.org/officeDocument/2006/relationships/customXml" Target="../ink/ink799.xml"/><Relationship Id="rId162" Type="http://schemas.openxmlformats.org/officeDocument/2006/relationships/customXml" Target="../ink/ink701.xml"/><Relationship Id="rId218" Type="http://schemas.openxmlformats.org/officeDocument/2006/relationships/customXml" Target="../ink/ink729.xml"/><Relationship Id="rId425" Type="http://schemas.openxmlformats.org/officeDocument/2006/relationships/image" Target="../media/image800.emf"/><Relationship Id="rId467" Type="http://schemas.openxmlformats.org/officeDocument/2006/relationships/image" Target="../media/image821.emf"/><Relationship Id="rId271" Type="http://schemas.openxmlformats.org/officeDocument/2006/relationships/image" Target="../media/image723.emf"/><Relationship Id="rId24" Type="http://schemas.openxmlformats.org/officeDocument/2006/relationships/customXml" Target="../ink/ink632.xml"/><Relationship Id="rId66" Type="http://schemas.openxmlformats.org/officeDocument/2006/relationships/customXml" Target="../ink/ink653.xml"/><Relationship Id="rId131" Type="http://schemas.openxmlformats.org/officeDocument/2006/relationships/image" Target="../media/image653.emf"/><Relationship Id="rId327" Type="http://schemas.openxmlformats.org/officeDocument/2006/relationships/image" Target="../media/image751.emf"/><Relationship Id="rId369" Type="http://schemas.openxmlformats.org/officeDocument/2006/relationships/image" Target="../media/image772.emf"/><Relationship Id="rId534" Type="http://schemas.openxmlformats.org/officeDocument/2006/relationships/customXml" Target="../ink/ink887.xml"/><Relationship Id="rId173" Type="http://schemas.openxmlformats.org/officeDocument/2006/relationships/image" Target="../media/image674.emf"/><Relationship Id="rId229" Type="http://schemas.openxmlformats.org/officeDocument/2006/relationships/image" Target="../media/image702.emf"/><Relationship Id="rId380" Type="http://schemas.openxmlformats.org/officeDocument/2006/relationships/customXml" Target="../ink/ink810.xml"/><Relationship Id="rId436" Type="http://schemas.openxmlformats.org/officeDocument/2006/relationships/customXml" Target="../ink/ink838.xml"/><Relationship Id="rId240" Type="http://schemas.openxmlformats.org/officeDocument/2006/relationships/customXml" Target="../ink/ink740.xml"/><Relationship Id="rId478" Type="http://schemas.openxmlformats.org/officeDocument/2006/relationships/customXml" Target="../ink/ink859.xml"/><Relationship Id="rId35" Type="http://schemas.openxmlformats.org/officeDocument/2006/relationships/image" Target="../media/image605.emf"/><Relationship Id="rId77" Type="http://schemas.openxmlformats.org/officeDocument/2006/relationships/image" Target="../media/image626.emf"/><Relationship Id="rId100" Type="http://schemas.openxmlformats.org/officeDocument/2006/relationships/customXml" Target="../ink/ink670.xml"/><Relationship Id="rId282" Type="http://schemas.openxmlformats.org/officeDocument/2006/relationships/customXml" Target="../ink/ink761.xml"/><Relationship Id="rId338" Type="http://schemas.openxmlformats.org/officeDocument/2006/relationships/customXml" Target="../ink/ink789.xml"/><Relationship Id="rId503" Type="http://schemas.openxmlformats.org/officeDocument/2006/relationships/image" Target="../media/image839.emf"/><Relationship Id="rId545" Type="http://schemas.openxmlformats.org/officeDocument/2006/relationships/image" Target="../media/image860.emf"/><Relationship Id="rId8" Type="http://schemas.openxmlformats.org/officeDocument/2006/relationships/customXml" Target="../ink/ink624.xml"/><Relationship Id="rId142" Type="http://schemas.openxmlformats.org/officeDocument/2006/relationships/customXml" Target="../ink/ink691.xml"/><Relationship Id="rId184" Type="http://schemas.openxmlformats.org/officeDocument/2006/relationships/customXml" Target="../ink/ink712.xml"/><Relationship Id="rId391" Type="http://schemas.openxmlformats.org/officeDocument/2006/relationships/image" Target="../media/image783.emf"/><Relationship Id="rId405" Type="http://schemas.openxmlformats.org/officeDocument/2006/relationships/image" Target="../media/image790.emf"/><Relationship Id="rId447" Type="http://schemas.openxmlformats.org/officeDocument/2006/relationships/image" Target="../media/image811.emf"/><Relationship Id="rId251" Type="http://schemas.openxmlformats.org/officeDocument/2006/relationships/image" Target="../media/image713.emf"/><Relationship Id="rId489" Type="http://schemas.openxmlformats.org/officeDocument/2006/relationships/image" Target="../media/image832.emf"/><Relationship Id="rId46" Type="http://schemas.openxmlformats.org/officeDocument/2006/relationships/customXml" Target="../ink/ink643.xml"/><Relationship Id="rId293" Type="http://schemas.openxmlformats.org/officeDocument/2006/relationships/image" Target="../media/image734.emf"/><Relationship Id="rId307" Type="http://schemas.openxmlformats.org/officeDocument/2006/relationships/image" Target="../media/image741.emf"/><Relationship Id="rId349" Type="http://schemas.openxmlformats.org/officeDocument/2006/relationships/image" Target="../media/image762.emf"/><Relationship Id="rId514" Type="http://schemas.openxmlformats.org/officeDocument/2006/relationships/customXml" Target="../ink/ink877.xml"/><Relationship Id="rId556" Type="http://schemas.openxmlformats.org/officeDocument/2006/relationships/customXml" Target="../ink/ink898.xml"/><Relationship Id="rId88" Type="http://schemas.openxmlformats.org/officeDocument/2006/relationships/customXml" Target="../ink/ink664.xml"/><Relationship Id="rId111" Type="http://schemas.openxmlformats.org/officeDocument/2006/relationships/image" Target="../media/image643.emf"/><Relationship Id="rId153" Type="http://schemas.openxmlformats.org/officeDocument/2006/relationships/image" Target="../media/image664.emf"/><Relationship Id="rId195" Type="http://schemas.openxmlformats.org/officeDocument/2006/relationships/image" Target="../media/image685.emf"/><Relationship Id="rId209" Type="http://schemas.openxmlformats.org/officeDocument/2006/relationships/image" Target="../media/image692.emf"/><Relationship Id="rId360" Type="http://schemas.openxmlformats.org/officeDocument/2006/relationships/customXml" Target="../ink/ink800.xml"/><Relationship Id="rId416" Type="http://schemas.openxmlformats.org/officeDocument/2006/relationships/customXml" Target="../ink/ink828.xml"/><Relationship Id="rId220" Type="http://schemas.openxmlformats.org/officeDocument/2006/relationships/customXml" Target="../ink/ink730.xml"/><Relationship Id="rId458" Type="http://schemas.openxmlformats.org/officeDocument/2006/relationships/customXml" Target="../ink/ink849.xml"/><Relationship Id="rId15" Type="http://schemas.openxmlformats.org/officeDocument/2006/relationships/image" Target="../media/image595.emf"/><Relationship Id="rId57" Type="http://schemas.openxmlformats.org/officeDocument/2006/relationships/image" Target="../media/image616.emf"/><Relationship Id="rId262" Type="http://schemas.openxmlformats.org/officeDocument/2006/relationships/customXml" Target="../ink/ink751.xml"/><Relationship Id="rId318" Type="http://schemas.openxmlformats.org/officeDocument/2006/relationships/customXml" Target="../ink/ink779.xml"/><Relationship Id="rId525" Type="http://schemas.openxmlformats.org/officeDocument/2006/relationships/image" Target="../media/image850.emf"/><Relationship Id="rId99" Type="http://schemas.openxmlformats.org/officeDocument/2006/relationships/image" Target="../media/image637.emf"/><Relationship Id="rId122" Type="http://schemas.openxmlformats.org/officeDocument/2006/relationships/customXml" Target="../ink/ink681.xml"/><Relationship Id="rId164" Type="http://schemas.openxmlformats.org/officeDocument/2006/relationships/customXml" Target="../ink/ink702.xml"/><Relationship Id="rId371" Type="http://schemas.openxmlformats.org/officeDocument/2006/relationships/image" Target="../media/image773.emf"/><Relationship Id="rId427" Type="http://schemas.openxmlformats.org/officeDocument/2006/relationships/image" Target="../media/image801.emf"/><Relationship Id="rId469" Type="http://schemas.openxmlformats.org/officeDocument/2006/relationships/image" Target="../media/image822.emf"/><Relationship Id="rId26" Type="http://schemas.openxmlformats.org/officeDocument/2006/relationships/customXml" Target="../ink/ink633.xml"/><Relationship Id="rId231" Type="http://schemas.openxmlformats.org/officeDocument/2006/relationships/image" Target="../media/image703.emf"/><Relationship Id="rId273" Type="http://schemas.openxmlformats.org/officeDocument/2006/relationships/image" Target="../media/image724.emf"/><Relationship Id="rId329" Type="http://schemas.openxmlformats.org/officeDocument/2006/relationships/image" Target="../media/image752.emf"/><Relationship Id="rId480" Type="http://schemas.openxmlformats.org/officeDocument/2006/relationships/customXml" Target="../ink/ink860.xml"/><Relationship Id="rId536" Type="http://schemas.openxmlformats.org/officeDocument/2006/relationships/customXml" Target="../ink/ink888.xml"/><Relationship Id="rId68" Type="http://schemas.openxmlformats.org/officeDocument/2006/relationships/customXml" Target="../ink/ink654.xml"/><Relationship Id="rId133" Type="http://schemas.openxmlformats.org/officeDocument/2006/relationships/image" Target="../media/image654.emf"/><Relationship Id="rId175" Type="http://schemas.openxmlformats.org/officeDocument/2006/relationships/image" Target="../media/image675.emf"/><Relationship Id="rId340" Type="http://schemas.openxmlformats.org/officeDocument/2006/relationships/customXml" Target="../ink/ink790.xml"/><Relationship Id="rId200" Type="http://schemas.openxmlformats.org/officeDocument/2006/relationships/customXml" Target="../ink/ink720.xml"/><Relationship Id="rId382" Type="http://schemas.openxmlformats.org/officeDocument/2006/relationships/customXml" Target="../ink/ink811.xml"/><Relationship Id="rId438" Type="http://schemas.openxmlformats.org/officeDocument/2006/relationships/customXml" Target="../ink/ink839.xml"/><Relationship Id="rId242" Type="http://schemas.openxmlformats.org/officeDocument/2006/relationships/customXml" Target="../ink/ink741.xml"/><Relationship Id="rId284" Type="http://schemas.openxmlformats.org/officeDocument/2006/relationships/customXml" Target="../ink/ink762.xml"/><Relationship Id="rId491" Type="http://schemas.openxmlformats.org/officeDocument/2006/relationships/image" Target="../media/image833.emf"/><Relationship Id="rId505" Type="http://schemas.openxmlformats.org/officeDocument/2006/relationships/image" Target="../media/image840.emf"/><Relationship Id="rId37" Type="http://schemas.openxmlformats.org/officeDocument/2006/relationships/image" Target="../media/image606.emf"/><Relationship Id="rId79" Type="http://schemas.openxmlformats.org/officeDocument/2006/relationships/image" Target="../media/image627.emf"/><Relationship Id="rId102" Type="http://schemas.openxmlformats.org/officeDocument/2006/relationships/customXml" Target="../ink/ink671.xml"/><Relationship Id="rId144" Type="http://schemas.openxmlformats.org/officeDocument/2006/relationships/customXml" Target="../ink/ink692.xml"/><Relationship Id="rId547" Type="http://schemas.openxmlformats.org/officeDocument/2006/relationships/image" Target="../media/image861.emf"/><Relationship Id="rId90" Type="http://schemas.openxmlformats.org/officeDocument/2006/relationships/customXml" Target="../ink/ink665.xml"/><Relationship Id="rId186" Type="http://schemas.openxmlformats.org/officeDocument/2006/relationships/customXml" Target="../ink/ink713.xml"/><Relationship Id="rId351" Type="http://schemas.openxmlformats.org/officeDocument/2006/relationships/image" Target="../media/image763.emf"/><Relationship Id="rId393" Type="http://schemas.openxmlformats.org/officeDocument/2006/relationships/image" Target="../media/image784.emf"/><Relationship Id="rId407" Type="http://schemas.openxmlformats.org/officeDocument/2006/relationships/image" Target="../media/image791.emf"/><Relationship Id="rId449" Type="http://schemas.openxmlformats.org/officeDocument/2006/relationships/image" Target="../media/image812.emf"/><Relationship Id="rId211" Type="http://schemas.openxmlformats.org/officeDocument/2006/relationships/image" Target="../media/image693.emf"/><Relationship Id="rId253" Type="http://schemas.openxmlformats.org/officeDocument/2006/relationships/image" Target="../media/image714.emf"/><Relationship Id="rId295" Type="http://schemas.openxmlformats.org/officeDocument/2006/relationships/image" Target="../media/image735.emf"/><Relationship Id="rId309" Type="http://schemas.openxmlformats.org/officeDocument/2006/relationships/image" Target="../media/image742.emf"/><Relationship Id="rId460" Type="http://schemas.openxmlformats.org/officeDocument/2006/relationships/customXml" Target="../ink/ink850.xml"/><Relationship Id="rId516" Type="http://schemas.openxmlformats.org/officeDocument/2006/relationships/customXml" Target="../ink/ink878.xml"/><Relationship Id="rId48" Type="http://schemas.openxmlformats.org/officeDocument/2006/relationships/customXml" Target="../ink/ink644.xml"/><Relationship Id="rId113" Type="http://schemas.openxmlformats.org/officeDocument/2006/relationships/image" Target="../media/image644.emf"/><Relationship Id="rId320" Type="http://schemas.openxmlformats.org/officeDocument/2006/relationships/customXml" Target="../ink/ink780.xml"/><Relationship Id="rId558" Type="http://schemas.openxmlformats.org/officeDocument/2006/relationships/customXml" Target="../ink/ink899.xml"/><Relationship Id="rId155" Type="http://schemas.openxmlformats.org/officeDocument/2006/relationships/image" Target="../media/image665.emf"/><Relationship Id="rId197" Type="http://schemas.openxmlformats.org/officeDocument/2006/relationships/image" Target="../media/image686.emf"/><Relationship Id="rId362" Type="http://schemas.openxmlformats.org/officeDocument/2006/relationships/customXml" Target="../ink/ink801.xml"/><Relationship Id="rId418" Type="http://schemas.openxmlformats.org/officeDocument/2006/relationships/customXml" Target="../ink/ink829.xml"/><Relationship Id="rId222" Type="http://schemas.openxmlformats.org/officeDocument/2006/relationships/customXml" Target="../ink/ink731.xml"/><Relationship Id="rId264" Type="http://schemas.openxmlformats.org/officeDocument/2006/relationships/customXml" Target="../ink/ink752.xml"/><Relationship Id="rId471" Type="http://schemas.openxmlformats.org/officeDocument/2006/relationships/image" Target="../media/image823.emf"/><Relationship Id="rId17" Type="http://schemas.openxmlformats.org/officeDocument/2006/relationships/image" Target="../media/image596.emf"/><Relationship Id="rId59" Type="http://schemas.openxmlformats.org/officeDocument/2006/relationships/image" Target="../media/image617.emf"/><Relationship Id="rId124" Type="http://schemas.openxmlformats.org/officeDocument/2006/relationships/customXml" Target="../ink/ink682.xml"/><Relationship Id="rId527" Type="http://schemas.openxmlformats.org/officeDocument/2006/relationships/image" Target="../media/image851.emf"/><Relationship Id="rId70" Type="http://schemas.openxmlformats.org/officeDocument/2006/relationships/customXml" Target="../ink/ink655.xml"/><Relationship Id="rId166" Type="http://schemas.openxmlformats.org/officeDocument/2006/relationships/customXml" Target="../ink/ink703.xml"/><Relationship Id="rId331" Type="http://schemas.openxmlformats.org/officeDocument/2006/relationships/image" Target="../media/image753.emf"/><Relationship Id="rId373" Type="http://schemas.openxmlformats.org/officeDocument/2006/relationships/image" Target="../media/image774.emf"/><Relationship Id="rId429" Type="http://schemas.openxmlformats.org/officeDocument/2006/relationships/image" Target="../media/image802.emf"/><Relationship Id="rId1" Type="http://schemas.openxmlformats.org/officeDocument/2006/relationships/slideLayout" Target="../slideLayouts/slideLayout2.xml"/><Relationship Id="rId233" Type="http://schemas.openxmlformats.org/officeDocument/2006/relationships/image" Target="../media/image704.emf"/><Relationship Id="rId440" Type="http://schemas.openxmlformats.org/officeDocument/2006/relationships/customXml" Target="../ink/ink840.xml"/><Relationship Id="rId28" Type="http://schemas.openxmlformats.org/officeDocument/2006/relationships/customXml" Target="../ink/ink634.xml"/><Relationship Id="rId275" Type="http://schemas.openxmlformats.org/officeDocument/2006/relationships/image" Target="../media/image725.emf"/><Relationship Id="rId300" Type="http://schemas.openxmlformats.org/officeDocument/2006/relationships/customXml" Target="../ink/ink770.xml"/><Relationship Id="rId482" Type="http://schemas.openxmlformats.org/officeDocument/2006/relationships/customXml" Target="../ink/ink861.xml"/><Relationship Id="rId538" Type="http://schemas.openxmlformats.org/officeDocument/2006/relationships/customXml" Target="../ink/ink889.xml"/><Relationship Id="rId81" Type="http://schemas.openxmlformats.org/officeDocument/2006/relationships/image" Target="../media/image628.emf"/><Relationship Id="rId135" Type="http://schemas.openxmlformats.org/officeDocument/2006/relationships/image" Target="../media/image655.emf"/><Relationship Id="rId177" Type="http://schemas.openxmlformats.org/officeDocument/2006/relationships/image" Target="../media/image676.emf"/><Relationship Id="rId342" Type="http://schemas.openxmlformats.org/officeDocument/2006/relationships/customXml" Target="../ink/ink791.xml"/><Relationship Id="rId384" Type="http://schemas.openxmlformats.org/officeDocument/2006/relationships/customXml" Target="../ink/ink812.xml"/><Relationship Id="rId202" Type="http://schemas.openxmlformats.org/officeDocument/2006/relationships/customXml" Target="../ink/ink721.xml"/><Relationship Id="rId244" Type="http://schemas.openxmlformats.org/officeDocument/2006/relationships/customXml" Target="../ink/ink742.xml"/><Relationship Id="rId39" Type="http://schemas.openxmlformats.org/officeDocument/2006/relationships/image" Target="../media/image607.emf"/><Relationship Id="rId286" Type="http://schemas.openxmlformats.org/officeDocument/2006/relationships/customXml" Target="../ink/ink763.xml"/><Relationship Id="rId451" Type="http://schemas.openxmlformats.org/officeDocument/2006/relationships/image" Target="../media/image813.emf"/><Relationship Id="rId493" Type="http://schemas.openxmlformats.org/officeDocument/2006/relationships/image" Target="../media/image834.emf"/><Relationship Id="rId507" Type="http://schemas.openxmlformats.org/officeDocument/2006/relationships/image" Target="../media/image841.emf"/><Relationship Id="rId549" Type="http://schemas.openxmlformats.org/officeDocument/2006/relationships/image" Target="../media/image862.emf"/><Relationship Id="rId50" Type="http://schemas.openxmlformats.org/officeDocument/2006/relationships/customXml" Target="../ink/ink645.xml"/><Relationship Id="rId104" Type="http://schemas.openxmlformats.org/officeDocument/2006/relationships/customXml" Target="../ink/ink672.xml"/><Relationship Id="rId146" Type="http://schemas.openxmlformats.org/officeDocument/2006/relationships/customXml" Target="../ink/ink693.xml"/><Relationship Id="rId188" Type="http://schemas.openxmlformats.org/officeDocument/2006/relationships/customXml" Target="../ink/ink714.xml"/><Relationship Id="rId311" Type="http://schemas.openxmlformats.org/officeDocument/2006/relationships/image" Target="../media/image743.emf"/><Relationship Id="rId353" Type="http://schemas.openxmlformats.org/officeDocument/2006/relationships/image" Target="../media/image764.emf"/><Relationship Id="rId395" Type="http://schemas.openxmlformats.org/officeDocument/2006/relationships/image" Target="../media/image785.emf"/><Relationship Id="rId409" Type="http://schemas.openxmlformats.org/officeDocument/2006/relationships/image" Target="../media/image792.emf"/><Relationship Id="rId92" Type="http://schemas.openxmlformats.org/officeDocument/2006/relationships/customXml" Target="../ink/ink666.xml"/><Relationship Id="rId213" Type="http://schemas.openxmlformats.org/officeDocument/2006/relationships/image" Target="../media/image694.emf"/><Relationship Id="rId420" Type="http://schemas.openxmlformats.org/officeDocument/2006/relationships/customXml" Target="../ink/ink830.xml"/><Relationship Id="rId255" Type="http://schemas.openxmlformats.org/officeDocument/2006/relationships/image" Target="../media/image715.emf"/><Relationship Id="rId297" Type="http://schemas.openxmlformats.org/officeDocument/2006/relationships/image" Target="../media/image736.emf"/><Relationship Id="rId462" Type="http://schemas.openxmlformats.org/officeDocument/2006/relationships/customXml" Target="../ink/ink851.xml"/><Relationship Id="rId518" Type="http://schemas.openxmlformats.org/officeDocument/2006/relationships/customXml" Target="../ink/ink879.xml"/><Relationship Id="rId115" Type="http://schemas.openxmlformats.org/officeDocument/2006/relationships/image" Target="../media/image645.emf"/><Relationship Id="rId157" Type="http://schemas.openxmlformats.org/officeDocument/2006/relationships/image" Target="../media/image666.emf"/><Relationship Id="rId322" Type="http://schemas.openxmlformats.org/officeDocument/2006/relationships/customXml" Target="../ink/ink781.xml"/><Relationship Id="rId364" Type="http://schemas.openxmlformats.org/officeDocument/2006/relationships/customXml" Target="../ink/ink802.xml"/><Relationship Id="rId61" Type="http://schemas.openxmlformats.org/officeDocument/2006/relationships/image" Target="../media/image618.emf"/><Relationship Id="rId199" Type="http://schemas.openxmlformats.org/officeDocument/2006/relationships/image" Target="../media/image687.emf"/><Relationship Id="rId19" Type="http://schemas.openxmlformats.org/officeDocument/2006/relationships/image" Target="../media/image597.emf"/><Relationship Id="rId224" Type="http://schemas.openxmlformats.org/officeDocument/2006/relationships/customXml" Target="../ink/ink732.xml"/><Relationship Id="rId266" Type="http://schemas.openxmlformats.org/officeDocument/2006/relationships/customXml" Target="../ink/ink753.xml"/><Relationship Id="rId431" Type="http://schemas.openxmlformats.org/officeDocument/2006/relationships/image" Target="../media/image803.emf"/><Relationship Id="rId473" Type="http://schemas.openxmlformats.org/officeDocument/2006/relationships/image" Target="../media/image824.emf"/><Relationship Id="rId529" Type="http://schemas.openxmlformats.org/officeDocument/2006/relationships/image" Target="../media/image852.emf"/><Relationship Id="rId30" Type="http://schemas.openxmlformats.org/officeDocument/2006/relationships/customXml" Target="../ink/ink635.xml"/><Relationship Id="rId126" Type="http://schemas.openxmlformats.org/officeDocument/2006/relationships/customXml" Target="../ink/ink683.xml"/><Relationship Id="rId168" Type="http://schemas.openxmlformats.org/officeDocument/2006/relationships/customXml" Target="../ink/ink704.xml"/><Relationship Id="rId333" Type="http://schemas.openxmlformats.org/officeDocument/2006/relationships/image" Target="../media/image754.emf"/><Relationship Id="rId540" Type="http://schemas.openxmlformats.org/officeDocument/2006/relationships/customXml" Target="../ink/ink890.xml"/><Relationship Id="rId72" Type="http://schemas.openxmlformats.org/officeDocument/2006/relationships/customXml" Target="../ink/ink656.xml"/><Relationship Id="rId375" Type="http://schemas.openxmlformats.org/officeDocument/2006/relationships/image" Target="../media/image775.emf"/><Relationship Id="rId3" Type="http://schemas.openxmlformats.org/officeDocument/2006/relationships/image" Target="../media/image589.emf"/><Relationship Id="rId235" Type="http://schemas.openxmlformats.org/officeDocument/2006/relationships/image" Target="../media/image705.emf"/><Relationship Id="rId277" Type="http://schemas.openxmlformats.org/officeDocument/2006/relationships/image" Target="../media/image726.emf"/><Relationship Id="rId400" Type="http://schemas.openxmlformats.org/officeDocument/2006/relationships/customXml" Target="../ink/ink820.xml"/><Relationship Id="rId442" Type="http://schemas.openxmlformats.org/officeDocument/2006/relationships/customXml" Target="../ink/ink841.xml"/><Relationship Id="rId484" Type="http://schemas.openxmlformats.org/officeDocument/2006/relationships/customXml" Target="../ink/ink862.xml"/><Relationship Id="rId137" Type="http://schemas.openxmlformats.org/officeDocument/2006/relationships/image" Target="../media/image656.emf"/><Relationship Id="rId302" Type="http://schemas.openxmlformats.org/officeDocument/2006/relationships/customXml" Target="../ink/ink771.xml"/><Relationship Id="rId344" Type="http://schemas.openxmlformats.org/officeDocument/2006/relationships/customXml" Target="../ink/ink792.xml"/><Relationship Id="rId41" Type="http://schemas.openxmlformats.org/officeDocument/2006/relationships/image" Target="../media/image608.emf"/><Relationship Id="rId83" Type="http://schemas.openxmlformats.org/officeDocument/2006/relationships/image" Target="../media/image629.emf"/><Relationship Id="rId179" Type="http://schemas.openxmlformats.org/officeDocument/2006/relationships/image" Target="../media/image677.emf"/><Relationship Id="rId386" Type="http://schemas.openxmlformats.org/officeDocument/2006/relationships/customXml" Target="../ink/ink813.xml"/><Relationship Id="rId551" Type="http://schemas.openxmlformats.org/officeDocument/2006/relationships/image" Target="../media/image863.emf"/><Relationship Id="rId190" Type="http://schemas.openxmlformats.org/officeDocument/2006/relationships/customXml" Target="../ink/ink715.xml"/><Relationship Id="rId204" Type="http://schemas.openxmlformats.org/officeDocument/2006/relationships/customXml" Target="../ink/ink722.xml"/><Relationship Id="rId246" Type="http://schemas.openxmlformats.org/officeDocument/2006/relationships/customXml" Target="../ink/ink743.xml"/><Relationship Id="rId288" Type="http://schemas.openxmlformats.org/officeDocument/2006/relationships/customXml" Target="../ink/ink764.xml"/><Relationship Id="rId411" Type="http://schemas.openxmlformats.org/officeDocument/2006/relationships/image" Target="../media/image793.emf"/><Relationship Id="rId453" Type="http://schemas.openxmlformats.org/officeDocument/2006/relationships/image" Target="../media/image814.emf"/><Relationship Id="rId509" Type="http://schemas.openxmlformats.org/officeDocument/2006/relationships/image" Target="../media/image842.emf"/><Relationship Id="rId106" Type="http://schemas.openxmlformats.org/officeDocument/2006/relationships/customXml" Target="../ink/ink673.xml"/><Relationship Id="rId313" Type="http://schemas.openxmlformats.org/officeDocument/2006/relationships/image" Target="../media/image744.emf"/><Relationship Id="rId495" Type="http://schemas.openxmlformats.org/officeDocument/2006/relationships/image" Target="../media/image835.emf"/><Relationship Id="rId10" Type="http://schemas.openxmlformats.org/officeDocument/2006/relationships/customXml" Target="../ink/ink625.xml"/><Relationship Id="rId52" Type="http://schemas.openxmlformats.org/officeDocument/2006/relationships/customXml" Target="../ink/ink646.xml"/><Relationship Id="rId94" Type="http://schemas.openxmlformats.org/officeDocument/2006/relationships/customXml" Target="../ink/ink667.xml"/><Relationship Id="rId148" Type="http://schemas.openxmlformats.org/officeDocument/2006/relationships/customXml" Target="../ink/ink694.xml"/><Relationship Id="rId355" Type="http://schemas.openxmlformats.org/officeDocument/2006/relationships/image" Target="../media/image765.emf"/><Relationship Id="rId397" Type="http://schemas.openxmlformats.org/officeDocument/2006/relationships/image" Target="../media/image786.emf"/><Relationship Id="rId520" Type="http://schemas.openxmlformats.org/officeDocument/2006/relationships/customXml" Target="../ink/ink880.xml"/><Relationship Id="rId215" Type="http://schemas.openxmlformats.org/officeDocument/2006/relationships/image" Target="../media/image695.emf"/><Relationship Id="rId257" Type="http://schemas.openxmlformats.org/officeDocument/2006/relationships/image" Target="../media/image716.emf"/><Relationship Id="rId422" Type="http://schemas.openxmlformats.org/officeDocument/2006/relationships/customXml" Target="../ink/ink831.xml"/><Relationship Id="rId464" Type="http://schemas.openxmlformats.org/officeDocument/2006/relationships/customXml" Target="../ink/ink852.xml"/><Relationship Id="rId299" Type="http://schemas.openxmlformats.org/officeDocument/2006/relationships/image" Target="../media/image737.emf"/><Relationship Id="rId63" Type="http://schemas.openxmlformats.org/officeDocument/2006/relationships/image" Target="../media/image619.emf"/><Relationship Id="rId159" Type="http://schemas.openxmlformats.org/officeDocument/2006/relationships/image" Target="../media/image667.emf"/><Relationship Id="rId366" Type="http://schemas.openxmlformats.org/officeDocument/2006/relationships/customXml" Target="../ink/ink803.xml"/><Relationship Id="rId226" Type="http://schemas.openxmlformats.org/officeDocument/2006/relationships/customXml" Target="../ink/ink733.xml"/><Relationship Id="rId433" Type="http://schemas.openxmlformats.org/officeDocument/2006/relationships/image" Target="../media/image804.emf"/><Relationship Id="rId74" Type="http://schemas.openxmlformats.org/officeDocument/2006/relationships/customXml" Target="../ink/ink657.xml"/><Relationship Id="rId377" Type="http://schemas.openxmlformats.org/officeDocument/2006/relationships/image" Target="../media/image776.emf"/><Relationship Id="rId500" Type="http://schemas.openxmlformats.org/officeDocument/2006/relationships/customXml" Target="../ink/ink870.xml"/><Relationship Id="rId5" Type="http://schemas.openxmlformats.org/officeDocument/2006/relationships/image" Target="../media/image590.emf"/><Relationship Id="rId237" Type="http://schemas.openxmlformats.org/officeDocument/2006/relationships/image" Target="../media/image706.emf"/><Relationship Id="rId444" Type="http://schemas.openxmlformats.org/officeDocument/2006/relationships/customXml" Target="../ink/ink842.xml"/><Relationship Id="rId290" Type="http://schemas.openxmlformats.org/officeDocument/2006/relationships/customXml" Target="../ink/ink765.xml"/><Relationship Id="rId304" Type="http://schemas.openxmlformats.org/officeDocument/2006/relationships/customXml" Target="../ink/ink772.xml"/><Relationship Id="rId388" Type="http://schemas.openxmlformats.org/officeDocument/2006/relationships/customXml" Target="../ink/ink814.xml"/><Relationship Id="rId511" Type="http://schemas.openxmlformats.org/officeDocument/2006/relationships/image" Target="../media/image843.emf"/><Relationship Id="rId85" Type="http://schemas.openxmlformats.org/officeDocument/2006/relationships/image" Target="../media/image630.emf"/><Relationship Id="rId150" Type="http://schemas.openxmlformats.org/officeDocument/2006/relationships/customXml" Target="../ink/ink695.xml"/><Relationship Id="rId248" Type="http://schemas.openxmlformats.org/officeDocument/2006/relationships/customXml" Target="../ink/ink744.xml"/><Relationship Id="rId455" Type="http://schemas.openxmlformats.org/officeDocument/2006/relationships/image" Target="../media/image815.emf"/><Relationship Id="rId12" Type="http://schemas.openxmlformats.org/officeDocument/2006/relationships/customXml" Target="../ink/ink626.xml"/><Relationship Id="rId108" Type="http://schemas.openxmlformats.org/officeDocument/2006/relationships/customXml" Target="../ink/ink674.xml"/><Relationship Id="rId315" Type="http://schemas.openxmlformats.org/officeDocument/2006/relationships/image" Target="../media/image745.emf"/><Relationship Id="rId522" Type="http://schemas.openxmlformats.org/officeDocument/2006/relationships/customXml" Target="../ink/ink881.xml"/><Relationship Id="rId96" Type="http://schemas.openxmlformats.org/officeDocument/2006/relationships/customXml" Target="../ink/ink668.xml"/><Relationship Id="rId161" Type="http://schemas.openxmlformats.org/officeDocument/2006/relationships/image" Target="../media/image668.emf"/><Relationship Id="rId399" Type="http://schemas.openxmlformats.org/officeDocument/2006/relationships/image" Target="../media/image787.emf"/></Relationships>
</file>

<file path=ppt/slides/_rels/slide14.xml.rels><?xml version="1.0" encoding="UTF-8" standalone="yes"?>
<Relationships xmlns="http://schemas.openxmlformats.org/package/2006/relationships"><Relationship Id="rId2" Type="http://schemas.openxmlformats.org/officeDocument/2006/relationships/image" Target="../media/image86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image" Target="../media/image86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7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7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7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7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17" Type="http://schemas.openxmlformats.org/officeDocument/2006/relationships/image" Target="../media/image647.emf"/><Relationship Id="rId21" Type="http://schemas.openxmlformats.org/officeDocument/2006/relationships/image" Target="../media/image598.emf"/><Relationship Id="rId324" Type="http://schemas.openxmlformats.org/officeDocument/2006/relationships/customXml" Target="../ink/ink1061.xml"/><Relationship Id="rId531" Type="http://schemas.openxmlformats.org/officeDocument/2006/relationships/image" Target="../media/image1073.emf"/><Relationship Id="rId170" Type="http://schemas.openxmlformats.org/officeDocument/2006/relationships/customXml" Target="../ink/ink984.xml"/><Relationship Id="rId268" Type="http://schemas.openxmlformats.org/officeDocument/2006/relationships/customXml" Target="../ink/ink1033.xml"/><Relationship Id="rId475" Type="http://schemas.openxmlformats.org/officeDocument/2006/relationships/image" Target="../media/image1045.emf"/><Relationship Id="rId32" Type="http://schemas.openxmlformats.org/officeDocument/2006/relationships/customXml" Target="../ink/ink915.xml"/><Relationship Id="rId128" Type="http://schemas.openxmlformats.org/officeDocument/2006/relationships/customXml" Target="../ink/ink963.xml"/><Relationship Id="rId335" Type="http://schemas.openxmlformats.org/officeDocument/2006/relationships/image" Target="../media/image975.emf"/><Relationship Id="rId542" Type="http://schemas.openxmlformats.org/officeDocument/2006/relationships/customXml" Target="../ink/ink1170.xml"/><Relationship Id="rId181" Type="http://schemas.openxmlformats.org/officeDocument/2006/relationships/image" Target="../media/image898.emf"/><Relationship Id="rId402" Type="http://schemas.openxmlformats.org/officeDocument/2006/relationships/customXml" Target="../ink/ink1100.xml"/><Relationship Id="rId279" Type="http://schemas.openxmlformats.org/officeDocument/2006/relationships/image" Target="../media/image947.emf"/><Relationship Id="rId486" Type="http://schemas.openxmlformats.org/officeDocument/2006/relationships/customXml" Target="../ink/ink1142.xml"/><Relationship Id="rId43" Type="http://schemas.openxmlformats.org/officeDocument/2006/relationships/image" Target="../media/image609.emf"/><Relationship Id="rId139" Type="http://schemas.openxmlformats.org/officeDocument/2006/relationships/image" Target="../media/image877.emf"/><Relationship Id="rId346" Type="http://schemas.openxmlformats.org/officeDocument/2006/relationships/customXml" Target="../ink/ink1072.xml"/><Relationship Id="rId553" Type="http://schemas.openxmlformats.org/officeDocument/2006/relationships/image" Target="../media/image1084.emf"/><Relationship Id="rId192" Type="http://schemas.openxmlformats.org/officeDocument/2006/relationships/customXml" Target="../ink/ink995.xml"/><Relationship Id="rId206" Type="http://schemas.openxmlformats.org/officeDocument/2006/relationships/customXml" Target="../ink/ink1002.xml"/><Relationship Id="rId413" Type="http://schemas.openxmlformats.org/officeDocument/2006/relationships/image" Target="../media/image1014.emf"/><Relationship Id="rId497" Type="http://schemas.openxmlformats.org/officeDocument/2006/relationships/image" Target="../media/image1056.emf"/><Relationship Id="rId357" Type="http://schemas.openxmlformats.org/officeDocument/2006/relationships/image" Target="../media/image986.emf"/><Relationship Id="rId54" Type="http://schemas.openxmlformats.org/officeDocument/2006/relationships/customXml" Target="../ink/ink926.xml"/><Relationship Id="rId96" Type="http://schemas.openxmlformats.org/officeDocument/2006/relationships/customXml" Target="../ink/ink947.xml"/><Relationship Id="rId161" Type="http://schemas.openxmlformats.org/officeDocument/2006/relationships/image" Target="../media/image888.emf"/><Relationship Id="rId217" Type="http://schemas.openxmlformats.org/officeDocument/2006/relationships/image" Target="../media/image916.emf"/><Relationship Id="rId399" Type="http://schemas.openxmlformats.org/officeDocument/2006/relationships/image" Target="../media/image1007.emf"/><Relationship Id="rId259" Type="http://schemas.openxmlformats.org/officeDocument/2006/relationships/image" Target="../media/image937.emf"/><Relationship Id="rId424" Type="http://schemas.openxmlformats.org/officeDocument/2006/relationships/customXml" Target="../ink/ink1111.xml"/><Relationship Id="rId466" Type="http://schemas.openxmlformats.org/officeDocument/2006/relationships/customXml" Target="../ink/ink1132.xml"/><Relationship Id="rId23" Type="http://schemas.openxmlformats.org/officeDocument/2006/relationships/image" Target="../media/image599.emf"/><Relationship Id="rId119" Type="http://schemas.openxmlformats.org/officeDocument/2006/relationships/image" Target="../media/image648.emf"/><Relationship Id="rId270" Type="http://schemas.openxmlformats.org/officeDocument/2006/relationships/customXml" Target="../ink/ink1034.xml"/><Relationship Id="rId326" Type="http://schemas.openxmlformats.org/officeDocument/2006/relationships/customXml" Target="../ink/ink1062.xml"/><Relationship Id="rId533" Type="http://schemas.openxmlformats.org/officeDocument/2006/relationships/image" Target="../media/image1074.emf"/><Relationship Id="rId65" Type="http://schemas.openxmlformats.org/officeDocument/2006/relationships/image" Target="../media/image620.emf"/><Relationship Id="rId130" Type="http://schemas.openxmlformats.org/officeDocument/2006/relationships/customXml" Target="../ink/ink964.xml"/><Relationship Id="rId368" Type="http://schemas.openxmlformats.org/officeDocument/2006/relationships/customXml" Target="../ink/ink1083.xml"/><Relationship Id="rId172" Type="http://schemas.openxmlformats.org/officeDocument/2006/relationships/customXml" Target="../ink/ink985.xml"/><Relationship Id="rId228" Type="http://schemas.openxmlformats.org/officeDocument/2006/relationships/customXml" Target="../ink/ink1013.xml"/><Relationship Id="rId435" Type="http://schemas.openxmlformats.org/officeDocument/2006/relationships/image" Target="../media/image1025.emf"/><Relationship Id="rId477" Type="http://schemas.openxmlformats.org/officeDocument/2006/relationships/image" Target="../media/image1046.emf"/><Relationship Id="rId281" Type="http://schemas.openxmlformats.org/officeDocument/2006/relationships/image" Target="../media/image948.emf"/><Relationship Id="rId337" Type="http://schemas.openxmlformats.org/officeDocument/2006/relationships/image" Target="../media/image976.emf"/><Relationship Id="rId502" Type="http://schemas.openxmlformats.org/officeDocument/2006/relationships/customXml" Target="../ink/ink1150.xml"/><Relationship Id="rId34" Type="http://schemas.openxmlformats.org/officeDocument/2006/relationships/customXml" Target="../ink/ink916.xml"/><Relationship Id="rId76" Type="http://schemas.openxmlformats.org/officeDocument/2006/relationships/customXml" Target="../ink/ink937.xml"/><Relationship Id="rId141" Type="http://schemas.openxmlformats.org/officeDocument/2006/relationships/image" Target="../media/image878.emf"/><Relationship Id="rId379" Type="http://schemas.openxmlformats.org/officeDocument/2006/relationships/image" Target="../media/image997.emf"/><Relationship Id="rId544" Type="http://schemas.openxmlformats.org/officeDocument/2006/relationships/customXml" Target="../ink/ink1171.xml"/><Relationship Id="rId7" Type="http://schemas.openxmlformats.org/officeDocument/2006/relationships/image" Target="../media/image591.emf"/><Relationship Id="rId183" Type="http://schemas.openxmlformats.org/officeDocument/2006/relationships/image" Target="../media/image899.emf"/><Relationship Id="rId239" Type="http://schemas.openxmlformats.org/officeDocument/2006/relationships/image" Target="../media/image927.emf"/><Relationship Id="rId390" Type="http://schemas.openxmlformats.org/officeDocument/2006/relationships/customXml" Target="../ink/ink1094.xml"/><Relationship Id="rId404" Type="http://schemas.openxmlformats.org/officeDocument/2006/relationships/customXml" Target="../ink/ink1101.xml"/><Relationship Id="rId446" Type="http://schemas.openxmlformats.org/officeDocument/2006/relationships/customXml" Target="../ink/ink1122.xml"/><Relationship Id="rId250" Type="http://schemas.openxmlformats.org/officeDocument/2006/relationships/customXml" Target="../ink/ink1024.xml"/><Relationship Id="rId292" Type="http://schemas.openxmlformats.org/officeDocument/2006/relationships/customXml" Target="../ink/ink1045.xml"/><Relationship Id="rId306" Type="http://schemas.openxmlformats.org/officeDocument/2006/relationships/customXml" Target="../ink/ink1052.xml"/><Relationship Id="rId488" Type="http://schemas.openxmlformats.org/officeDocument/2006/relationships/customXml" Target="../ink/ink1143.xml"/><Relationship Id="rId45" Type="http://schemas.openxmlformats.org/officeDocument/2006/relationships/image" Target="../media/image610.emf"/><Relationship Id="rId87" Type="http://schemas.openxmlformats.org/officeDocument/2006/relationships/image" Target="../media/image632.emf"/><Relationship Id="rId110" Type="http://schemas.openxmlformats.org/officeDocument/2006/relationships/customXml" Target="../ink/ink954.xml"/><Relationship Id="rId348" Type="http://schemas.openxmlformats.org/officeDocument/2006/relationships/customXml" Target="../ink/ink1073.xml"/><Relationship Id="rId513" Type="http://schemas.openxmlformats.org/officeDocument/2006/relationships/image" Target="../media/image1064.emf"/><Relationship Id="rId152" Type="http://schemas.openxmlformats.org/officeDocument/2006/relationships/customXml" Target="../ink/ink975.xml"/><Relationship Id="rId194" Type="http://schemas.openxmlformats.org/officeDocument/2006/relationships/customXml" Target="../ink/ink996.xml"/><Relationship Id="rId208" Type="http://schemas.openxmlformats.org/officeDocument/2006/relationships/customXml" Target="../ink/ink1003.xml"/><Relationship Id="rId415" Type="http://schemas.openxmlformats.org/officeDocument/2006/relationships/image" Target="../media/image1015.emf"/><Relationship Id="rId457" Type="http://schemas.openxmlformats.org/officeDocument/2006/relationships/image" Target="../media/image1036.emf"/><Relationship Id="rId261" Type="http://schemas.openxmlformats.org/officeDocument/2006/relationships/image" Target="../media/image938.emf"/><Relationship Id="rId499" Type="http://schemas.openxmlformats.org/officeDocument/2006/relationships/image" Target="../media/image1057.emf"/><Relationship Id="rId14" Type="http://schemas.openxmlformats.org/officeDocument/2006/relationships/customXml" Target="../ink/ink906.xml"/><Relationship Id="rId56" Type="http://schemas.openxmlformats.org/officeDocument/2006/relationships/customXml" Target="../ink/ink927.xml"/><Relationship Id="rId317" Type="http://schemas.openxmlformats.org/officeDocument/2006/relationships/image" Target="../media/image966.emf"/><Relationship Id="rId359" Type="http://schemas.openxmlformats.org/officeDocument/2006/relationships/image" Target="../media/image987.emf"/><Relationship Id="rId524" Type="http://schemas.openxmlformats.org/officeDocument/2006/relationships/customXml" Target="../ink/ink1161.xml"/><Relationship Id="rId98" Type="http://schemas.openxmlformats.org/officeDocument/2006/relationships/customXml" Target="../ink/ink948.xml"/><Relationship Id="rId121" Type="http://schemas.openxmlformats.org/officeDocument/2006/relationships/image" Target="../media/image649.emf"/><Relationship Id="rId163" Type="http://schemas.openxmlformats.org/officeDocument/2006/relationships/image" Target="../media/image889.emf"/><Relationship Id="rId219" Type="http://schemas.openxmlformats.org/officeDocument/2006/relationships/image" Target="../media/image917.emf"/><Relationship Id="rId370" Type="http://schemas.openxmlformats.org/officeDocument/2006/relationships/customXml" Target="../ink/ink1084.xml"/><Relationship Id="rId426" Type="http://schemas.openxmlformats.org/officeDocument/2006/relationships/customXml" Target="../ink/ink1112.xml"/><Relationship Id="rId230" Type="http://schemas.openxmlformats.org/officeDocument/2006/relationships/customXml" Target="../ink/ink1014.xml"/><Relationship Id="rId468" Type="http://schemas.openxmlformats.org/officeDocument/2006/relationships/customXml" Target="../ink/ink1133.xml"/><Relationship Id="rId25" Type="http://schemas.openxmlformats.org/officeDocument/2006/relationships/image" Target="../media/image600.emf"/><Relationship Id="rId67" Type="http://schemas.openxmlformats.org/officeDocument/2006/relationships/image" Target="../media/image621.emf"/><Relationship Id="rId272" Type="http://schemas.openxmlformats.org/officeDocument/2006/relationships/customXml" Target="../ink/ink1035.xml"/><Relationship Id="rId328" Type="http://schemas.openxmlformats.org/officeDocument/2006/relationships/customXml" Target="../ink/ink1063.xml"/><Relationship Id="rId535" Type="http://schemas.openxmlformats.org/officeDocument/2006/relationships/image" Target="../media/image1075.emf"/><Relationship Id="rId132" Type="http://schemas.openxmlformats.org/officeDocument/2006/relationships/customXml" Target="../ink/ink965.xml"/><Relationship Id="rId174" Type="http://schemas.openxmlformats.org/officeDocument/2006/relationships/customXml" Target="../ink/ink986.xml"/><Relationship Id="rId381" Type="http://schemas.openxmlformats.org/officeDocument/2006/relationships/image" Target="../media/image998.emf"/><Relationship Id="rId241" Type="http://schemas.openxmlformats.org/officeDocument/2006/relationships/image" Target="../media/image928.emf"/><Relationship Id="rId437" Type="http://schemas.openxmlformats.org/officeDocument/2006/relationships/image" Target="../media/image1026.emf"/><Relationship Id="rId479" Type="http://schemas.openxmlformats.org/officeDocument/2006/relationships/image" Target="../media/image1047.emf"/><Relationship Id="rId36" Type="http://schemas.openxmlformats.org/officeDocument/2006/relationships/customXml" Target="../ink/ink917.xml"/><Relationship Id="rId283" Type="http://schemas.openxmlformats.org/officeDocument/2006/relationships/image" Target="../media/image949.emf"/><Relationship Id="rId339" Type="http://schemas.openxmlformats.org/officeDocument/2006/relationships/image" Target="../media/image977.emf"/><Relationship Id="rId490" Type="http://schemas.openxmlformats.org/officeDocument/2006/relationships/customXml" Target="../ink/ink1144.xml"/><Relationship Id="rId504" Type="http://schemas.openxmlformats.org/officeDocument/2006/relationships/customXml" Target="../ink/ink1151.xml"/><Relationship Id="rId546" Type="http://schemas.openxmlformats.org/officeDocument/2006/relationships/customXml" Target="../ink/ink1172.xml"/><Relationship Id="rId78" Type="http://schemas.openxmlformats.org/officeDocument/2006/relationships/customXml" Target="../ink/ink938.xml"/><Relationship Id="rId101" Type="http://schemas.openxmlformats.org/officeDocument/2006/relationships/image" Target="../media/image639.emf"/><Relationship Id="rId143" Type="http://schemas.openxmlformats.org/officeDocument/2006/relationships/image" Target="../media/image879.emf"/><Relationship Id="rId185" Type="http://schemas.openxmlformats.org/officeDocument/2006/relationships/image" Target="../media/image900.emf"/><Relationship Id="rId350" Type="http://schemas.openxmlformats.org/officeDocument/2006/relationships/customXml" Target="../ink/ink1074.xml"/><Relationship Id="rId406" Type="http://schemas.openxmlformats.org/officeDocument/2006/relationships/customXml" Target="../ink/ink1102.xml"/><Relationship Id="rId9" Type="http://schemas.openxmlformats.org/officeDocument/2006/relationships/image" Target="../media/image592.emf"/><Relationship Id="rId210" Type="http://schemas.openxmlformats.org/officeDocument/2006/relationships/customXml" Target="../ink/ink1004.xml"/><Relationship Id="rId392" Type="http://schemas.openxmlformats.org/officeDocument/2006/relationships/customXml" Target="../ink/ink1095.xml"/><Relationship Id="rId448" Type="http://schemas.openxmlformats.org/officeDocument/2006/relationships/customXml" Target="../ink/ink1123.xml"/><Relationship Id="rId252" Type="http://schemas.openxmlformats.org/officeDocument/2006/relationships/customXml" Target="../ink/ink1025.xml"/><Relationship Id="rId294" Type="http://schemas.openxmlformats.org/officeDocument/2006/relationships/customXml" Target="../ink/ink1046.xml"/><Relationship Id="rId308" Type="http://schemas.openxmlformats.org/officeDocument/2006/relationships/customXml" Target="../ink/ink1053.xml"/><Relationship Id="rId515" Type="http://schemas.openxmlformats.org/officeDocument/2006/relationships/image" Target="../media/image1065.emf"/><Relationship Id="rId47" Type="http://schemas.openxmlformats.org/officeDocument/2006/relationships/image" Target="../media/image611.emf"/><Relationship Id="rId89" Type="http://schemas.openxmlformats.org/officeDocument/2006/relationships/image" Target="../media/image633.emf"/><Relationship Id="rId112" Type="http://schemas.openxmlformats.org/officeDocument/2006/relationships/customXml" Target="../ink/ink955.xml"/><Relationship Id="rId154" Type="http://schemas.openxmlformats.org/officeDocument/2006/relationships/customXml" Target="../ink/ink976.xml"/><Relationship Id="rId361" Type="http://schemas.openxmlformats.org/officeDocument/2006/relationships/image" Target="../media/image988.emf"/><Relationship Id="rId196" Type="http://schemas.openxmlformats.org/officeDocument/2006/relationships/customXml" Target="../ink/ink997.xml"/><Relationship Id="rId417" Type="http://schemas.openxmlformats.org/officeDocument/2006/relationships/image" Target="../media/image1016.emf"/><Relationship Id="rId459" Type="http://schemas.openxmlformats.org/officeDocument/2006/relationships/image" Target="../media/image1037.emf"/><Relationship Id="rId16" Type="http://schemas.openxmlformats.org/officeDocument/2006/relationships/customXml" Target="../ink/ink907.xml"/><Relationship Id="rId221" Type="http://schemas.openxmlformats.org/officeDocument/2006/relationships/image" Target="../media/image918.emf"/><Relationship Id="rId263" Type="http://schemas.openxmlformats.org/officeDocument/2006/relationships/image" Target="../media/image939.emf"/><Relationship Id="rId319" Type="http://schemas.openxmlformats.org/officeDocument/2006/relationships/image" Target="../media/image967.emf"/><Relationship Id="rId470" Type="http://schemas.openxmlformats.org/officeDocument/2006/relationships/customXml" Target="../ink/ink1134.xml"/><Relationship Id="rId526" Type="http://schemas.openxmlformats.org/officeDocument/2006/relationships/customXml" Target="../ink/ink1162.xml"/><Relationship Id="rId58" Type="http://schemas.openxmlformats.org/officeDocument/2006/relationships/customXml" Target="../ink/ink928.xml"/><Relationship Id="rId123" Type="http://schemas.openxmlformats.org/officeDocument/2006/relationships/image" Target="../media/image650.emf"/><Relationship Id="rId330" Type="http://schemas.openxmlformats.org/officeDocument/2006/relationships/customXml" Target="../ink/ink1064.xml"/><Relationship Id="rId165" Type="http://schemas.openxmlformats.org/officeDocument/2006/relationships/image" Target="../media/image890.emf"/><Relationship Id="rId372" Type="http://schemas.openxmlformats.org/officeDocument/2006/relationships/customXml" Target="../ink/ink1085.xml"/><Relationship Id="rId428" Type="http://schemas.openxmlformats.org/officeDocument/2006/relationships/customXml" Target="../ink/ink1113.xml"/><Relationship Id="rId232" Type="http://schemas.openxmlformats.org/officeDocument/2006/relationships/customXml" Target="../ink/ink1015.xml"/><Relationship Id="rId274" Type="http://schemas.openxmlformats.org/officeDocument/2006/relationships/customXml" Target="../ink/ink1036.xml"/><Relationship Id="rId481" Type="http://schemas.openxmlformats.org/officeDocument/2006/relationships/image" Target="../media/image1048.emf"/><Relationship Id="rId27" Type="http://schemas.openxmlformats.org/officeDocument/2006/relationships/image" Target="../media/image601.emf"/><Relationship Id="rId69" Type="http://schemas.openxmlformats.org/officeDocument/2006/relationships/image" Target="../media/image622.emf"/><Relationship Id="rId134" Type="http://schemas.openxmlformats.org/officeDocument/2006/relationships/customXml" Target="../ink/ink966.xml"/><Relationship Id="rId537" Type="http://schemas.openxmlformats.org/officeDocument/2006/relationships/image" Target="../media/image1076.emf"/><Relationship Id="rId80" Type="http://schemas.openxmlformats.org/officeDocument/2006/relationships/customXml" Target="../ink/ink939.xml"/><Relationship Id="rId176" Type="http://schemas.openxmlformats.org/officeDocument/2006/relationships/customXml" Target="../ink/ink987.xml"/><Relationship Id="rId341" Type="http://schemas.openxmlformats.org/officeDocument/2006/relationships/image" Target="../media/image978.emf"/><Relationship Id="rId383" Type="http://schemas.openxmlformats.org/officeDocument/2006/relationships/image" Target="../media/image999.emf"/><Relationship Id="rId439" Type="http://schemas.openxmlformats.org/officeDocument/2006/relationships/image" Target="../media/image1027.emf"/><Relationship Id="rId201" Type="http://schemas.openxmlformats.org/officeDocument/2006/relationships/image" Target="../media/image908.emf"/><Relationship Id="rId243" Type="http://schemas.openxmlformats.org/officeDocument/2006/relationships/image" Target="../media/image929.emf"/><Relationship Id="rId285" Type="http://schemas.openxmlformats.org/officeDocument/2006/relationships/image" Target="../media/image950.emf"/><Relationship Id="rId450" Type="http://schemas.openxmlformats.org/officeDocument/2006/relationships/customXml" Target="../ink/ink1124.xml"/><Relationship Id="rId506" Type="http://schemas.openxmlformats.org/officeDocument/2006/relationships/customXml" Target="../ink/ink1152.xml"/><Relationship Id="rId38" Type="http://schemas.openxmlformats.org/officeDocument/2006/relationships/customXml" Target="../ink/ink918.xml"/><Relationship Id="rId103" Type="http://schemas.openxmlformats.org/officeDocument/2006/relationships/image" Target="../media/image640.emf"/><Relationship Id="rId310" Type="http://schemas.openxmlformats.org/officeDocument/2006/relationships/customXml" Target="../ink/ink1054.xml"/><Relationship Id="rId492" Type="http://schemas.openxmlformats.org/officeDocument/2006/relationships/customXml" Target="../ink/ink1145.xml"/><Relationship Id="rId548" Type="http://schemas.openxmlformats.org/officeDocument/2006/relationships/customXml" Target="../ink/ink1173.xml"/><Relationship Id="rId91" Type="http://schemas.openxmlformats.org/officeDocument/2006/relationships/image" Target="../media/image634.emf"/><Relationship Id="rId145" Type="http://schemas.openxmlformats.org/officeDocument/2006/relationships/image" Target="../media/image880.emf"/><Relationship Id="rId187" Type="http://schemas.openxmlformats.org/officeDocument/2006/relationships/image" Target="../media/image901.emf"/><Relationship Id="rId352" Type="http://schemas.openxmlformats.org/officeDocument/2006/relationships/customXml" Target="../ink/ink1075.xml"/><Relationship Id="rId394" Type="http://schemas.openxmlformats.org/officeDocument/2006/relationships/customXml" Target="../ink/ink1096.xml"/><Relationship Id="rId408" Type="http://schemas.openxmlformats.org/officeDocument/2006/relationships/customXml" Target="../ink/ink1103.xml"/><Relationship Id="rId212" Type="http://schemas.openxmlformats.org/officeDocument/2006/relationships/customXml" Target="../ink/ink1005.xml"/><Relationship Id="rId254" Type="http://schemas.openxmlformats.org/officeDocument/2006/relationships/customXml" Target="../ink/ink1026.xml"/><Relationship Id="rId49" Type="http://schemas.openxmlformats.org/officeDocument/2006/relationships/image" Target="../media/image612.emf"/><Relationship Id="rId114" Type="http://schemas.openxmlformats.org/officeDocument/2006/relationships/customXml" Target="../ink/ink956.xml"/><Relationship Id="rId296" Type="http://schemas.openxmlformats.org/officeDocument/2006/relationships/customXml" Target="../ink/ink1047.xml"/><Relationship Id="rId461" Type="http://schemas.openxmlformats.org/officeDocument/2006/relationships/image" Target="../media/image1038.emf"/><Relationship Id="rId517" Type="http://schemas.openxmlformats.org/officeDocument/2006/relationships/image" Target="../media/image1066.emf"/><Relationship Id="rId60" Type="http://schemas.openxmlformats.org/officeDocument/2006/relationships/customXml" Target="../ink/ink929.xml"/><Relationship Id="rId156" Type="http://schemas.openxmlformats.org/officeDocument/2006/relationships/customXml" Target="../ink/ink977.xml"/><Relationship Id="rId198" Type="http://schemas.openxmlformats.org/officeDocument/2006/relationships/customXml" Target="../ink/ink998.xml"/><Relationship Id="rId321" Type="http://schemas.openxmlformats.org/officeDocument/2006/relationships/image" Target="../media/image968.emf"/><Relationship Id="rId363" Type="http://schemas.openxmlformats.org/officeDocument/2006/relationships/image" Target="../media/image989.emf"/><Relationship Id="rId419" Type="http://schemas.openxmlformats.org/officeDocument/2006/relationships/image" Target="../media/image1017.emf"/><Relationship Id="rId223" Type="http://schemas.openxmlformats.org/officeDocument/2006/relationships/image" Target="../media/image919.emf"/><Relationship Id="rId430" Type="http://schemas.openxmlformats.org/officeDocument/2006/relationships/customXml" Target="../ink/ink1114.xml"/><Relationship Id="rId18" Type="http://schemas.openxmlformats.org/officeDocument/2006/relationships/customXml" Target="../ink/ink908.xml"/><Relationship Id="rId265" Type="http://schemas.openxmlformats.org/officeDocument/2006/relationships/image" Target="../media/image940.emf"/><Relationship Id="rId472" Type="http://schemas.openxmlformats.org/officeDocument/2006/relationships/customXml" Target="../ink/ink1135.xml"/><Relationship Id="rId528" Type="http://schemas.openxmlformats.org/officeDocument/2006/relationships/customXml" Target="../ink/ink1163.xml"/><Relationship Id="rId125" Type="http://schemas.openxmlformats.org/officeDocument/2006/relationships/image" Target="../media/image651.emf"/><Relationship Id="rId167" Type="http://schemas.openxmlformats.org/officeDocument/2006/relationships/image" Target="../media/image891.emf"/><Relationship Id="rId332" Type="http://schemas.openxmlformats.org/officeDocument/2006/relationships/customXml" Target="../ink/ink1065.xml"/><Relationship Id="rId374" Type="http://schemas.openxmlformats.org/officeDocument/2006/relationships/customXml" Target="../ink/ink1086.xml"/><Relationship Id="rId71" Type="http://schemas.openxmlformats.org/officeDocument/2006/relationships/image" Target="../media/image623.emf"/><Relationship Id="rId234" Type="http://schemas.openxmlformats.org/officeDocument/2006/relationships/customXml" Target="../ink/ink1016.xml"/><Relationship Id="rId2" Type="http://schemas.openxmlformats.org/officeDocument/2006/relationships/customXml" Target="../ink/ink900.xml"/><Relationship Id="rId29" Type="http://schemas.openxmlformats.org/officeDocument/2006/relationships/image" Target="../media/image602.emf"/><Relationship Id="rId276" Type="http://schemas.openxmlformats.org/officeDocument/2006/relationships/customXml" Target="../ink/ink1037.xml"/><Relationship Id="rId441" Type="http://schemas.openxmlformats.org/officeDocument/2006/relationships/image" Target="../media/image1028.emf"/><Relationship Id="rId483" Type="http://schemas.openxmlformats.org/officeDocument/2006/relationships/image" Target="../media/image1049.emf"/><Relationship Id="rId539" Type="http://schemas.openxmlformats.org/officeDocument/2006/relationships/image" Target="../media/image1077.emf"/><Relationship Id="rId40" Type="http://schemas.openxmlformats.org/officeDocument/2006/relationships/customXml" Target="../ink/ink919.xml"/><Relationship Id="rId136" Type="http://schemas.openxmlformats.org/officeDocument/2006/relationships/customXml" Target="../ink/ink967.xml"/><Relationship Id="rId178" Type="http://schemas.openxmlformats.org/officeDocument/2006/relationships/customXml" Target="../ink/ink988.xml"/><Relationship Id="rId301" Type="http://schemas.openxmlformats.org/officeDocument/2006/relationships/image" Target="../media/image958.emf"/><Relationship Id="rId343" Type="http://schemas.openxmlformats.org/officeDocument/2006/relationships/image" Target="../media/image979.emf"/><Relationship Id="rId550" Type="http://schemas.openxmlformats.org/officeDocument/2006/relationships/customXml" Target="../ink/ink1174.xml"/><Relationship Id="rId82" Type="http://schemas.openxmlformats.org/officeDocument/2006/relationships/customXml" Target="../ink/ink940.xml"/><Relationship Id="rId203" Type="http://schemas.openxmlformats.org/officeDocument/2006/relationships/image" Target="../media/image909.emf"/><Relationship Id="rId385" Type="http://schemas.openxmlformats.org/officeDocument/2006/relationships/image" Target="../media/image1000.emf"/><Relationship Id="rId245" Type="http://schemas.openxmlformats.org/officeDocument/2006/relationships/image" Target="../media/image930.emf"/><Relationship Id="rId287" Type="http://schemas.openxmlformats.org/officeDocument/2006/relationships/image" Target="../media/image951.emf"/><Relationship Id="rId410" Type="http://schemas.openxmlformats.org/officeDocument/2006/relationships/customXml" Target="../ink/ink1104.xml"/><Relationship Id="rId452" Type="http://schemas.openxmlformats.org/officeDocument/2006/relationships/customXml" Target="../ink/ink1125.xml"/><Relationship Id="rId494" Type="http://schemas.openxmlformats.org/officeDocument/2006/relationships/customXml" Target="../ink/ink1146.xml"/><Relationship Id="rId508" Type="http://schemas.openxmlformats.org/officeDocument/2006/relationships/customXml" Target="../ink/ink1153.xml"/><Relationship Id="rId105" Type="http://schemas.openxmlformats.org/officeDocument/2006/relationships/image" Target="../media/image641.emf"/><Relationship Id="rId147" Type="http://schemas.openxmlformats.org/officeDocument/2006/relationships/image" Target="../media/image881.emf"/><Relationship Id="rId312" Type="http://schemas.openxmlformats.org/officeDocument/2006/relationships/customXml" Target="../ink/ink1055.xml"/><Relationship Id="rId354" Type="http://schemas.openxmlformats.org/officeDocument/2006/relationships/customXml" Target="../ink/ink1076.xml"/><Relationship Id="rId51" Type="http://schemas.openxmlformats.org/officeDocument/2006/relationships/image" Target="../media/image613.emf"/><Relationship Id="rId93" Type="http://schemas.openxmlformats.org/officeDocument/2006/relationships/image" Target="../media/image635.emf"/><Relationship Id="rId189" Type="http://schemas.openxmlformats.org/officeDocument/2006/relationships/image" Target="../media/image902.emf"/><Relationship Id="rId396" Type="http://schemas.openxmlformats.org/officeDocument/2006/relationships/customXml" Target="../ink/ink1097.xml"/><Relationship Id="rId214" Type="http://schemas.openxmlformats.org/officeDocument/2006/relationships/customXml" Target="../ink/ink1006.xml"/><Relationship Id="rId256" Type="http://schemas.openxmlformats.org/officeDocument/2006/relationships/customXml" Target="../ink/ink1027.xml"/><Relationship Id="rId298" Type="http://schemas.openxmlformats.org/officeDocument/2006/relationships/customXml" Target="../ink/ink1048.xml"/><Relationship Id="rId421" Type="http://schemas.openxmlformats.org/officeDocument/2006/relationships/image" Target="../media/image1018.emf"/><Relationship Id="rId463" Type="http://schemas.openxmlformats.org/officeDocument/2006/relationships/image" Target="../media/image1039.emf"/><Relationship Id="rId519" Type="http://schemas.openxmlformats.org/officeDocument/2006/relationships/image" Target="../media/image1067.emf"/><Relationship Id="rId116" Type="http://schemas.openxmlformats.org/officeDocument/2006/relationships/customXml" Target="../ink/ink957.xml"/><Relationship Id="rId158" Type="http://schemas.openxmlformats.org/officeDocument/2006/relationships/customXml" Target="../ink/ink978.xml"/><Relationship Id="rId323" Type="http://schemas.openxmlformats.org/officeDocument/2006/relationships/image" Target="../media/image969.emf"/><Relationship Id="rId530" Type="http://schemas.openxmlformats.org/officeDocument/2006/relationships/customXml" Target="../ink/ink1164.xml"/><Relationship Id="rId20" Type="http://schemas.openxmlformats.org/officeDocument/2006/relationships/customXml" Target="../ink/ink909.xml"/><Relationship Id="rId62" Type="http://schemas.openxmlformats.org/officeDocument/2006/relationships/customXml" Target="../ink/ink930.xml"/><Relationship Id="rId365" Type="http://schemas.openxmlformats.org/officeDocument/2006/relationships/image" Target="../media/image990.emf"/><Relationship Id="rId225" Type="http://schemas.openxmlformats.org/officeDocument/2006/relationships/image" Target="../media/image920.emf"/><Relationship Id="rId267" Type="http://schemas.openxmlformats.org/officeDocument/2006/relationships/image" Target="../media/image941.emf"/><Relationship Id="rId432" Type="http://schemas.openxmlformats.org/officeDocument/2006/relationships/customXml" Target="../ink/ink1115.xml"/><Relationship Id="rId474" Type="http://schemas.openxmlformats.org/officeDocument/2006/relationships/customXml" Target="../ink/ink1136.xml"/><Relationship Id="rId127" Type="http://schemas.openxmlformats.org/officeDocument/2006/relationships/image" Target="../media/image652.emf"/><Relationship Id="rId31" Type="http://schemas.openxmlformats.org/officeDocument/2006/relationships/image" Target="../media/image603.emf"/><Relationship Id="rId73" Type="http://schemas.openxmlformats.org/officeDocument/2006/relationships/image" Target="../media/image624.emf"/><Relationship Id="rId169" Type="http://schemas.openxmlformats.org/officeDocument/2006/relationships/image" Target="../media/image892.emf"/><Relationship Id="rId334" Type="http://schemas.openxmlformats.org/officeDocument/2006/relationships/customXml" Target="../ink/ink1066.xml"/><Relationship Id="rId376" Type="http://schemas.openxmlformats.org/officeDocument/2006/relationships/customXml" Target="../ink/ink1087.xml"/><Relationship Id="rId541" Type="http://schemas.openxmlformats.org/officeDocument/2006/relationships/image" Target="../media/image1078.emf"/><Relationship Id="rId4" Type="http://schemas.openxmlformats.org/officeDocument/2006/relationships/customXml" Target="../ink/ink901.xml"/><Relationship Id="rId180" Type="http://schemas.openxmlformats.org/officeDocument/2006/relationships/customXml" Target="../ink/ink989.xml"/><Relationship Id="rId236" Type="http://schemas.openxmlformats.org/officeDocument/2006/relationships/customXml" Target="../ink/ink1017.xml"/><Relationship Id="rId278" Type="http://schemas.openxmlformats.org/officeDocument/2006/relationships/customXml" Target="../ink/ink1038.xml"/><Relationship Id="rId401" Type="http://schemas.openxmlformats.org/officeDocument/2006/relationships/image" Target="../media/image1008.emf"/><Relationship Id="rId443" Type="http://schemas.openxmlformats.org/officeDocument/2006/relationships/image" Target="../media/image1029.emf"/><Relationship Id="rId303" Type="http://schemas.openxmlformats.org/officeDocument/2006/relationships/image" Target="../media/image959.emf"/><Relationship Id="rId485" Type="http://schemas.openxmlformats.org/officeDocument/2006/relationships/image" Target="../media/image1050.emf"/><Relationship Id="rId42" Type="http://schemas.openxmlformats.org/officeDocument/2006/relationships/customXml" Target="../ink/ink920.xml"/><Relationship Id="rId84" Type="http://schemas.openxmlformats.org/officeDocument/2006/relationships/customXml" Target="../ink/ink941.xml"/><Relationship Id="rId138" Type="http://schemas.openxmlformats.org/officeDocument/2006/relationships/customXml" Target="../ink/ink968.xml"/><Relationship Id="rId345" Type="http://schemas.openxmlformats.org/officeDocument/2006/relationships/image" Target="../media/image980.emf"/><Relationship Id="rId387" Type="http://schemas.openxmlformats.org/officeDocument/2006/relationships/image" Target="../media/image1001.emf"/><Relationship Id="rId510" Type="http://schemas.openxmlformats.org/officeDocument/2006/relationships/customXml" Target="../ink/ink1154.xml"/><Relationship Id="rId552" Type="http://schemas.openxmlformats.org/officeDocument/2006/relationships/customXml" Target="../ink/ink1175.xml"/><Relationship Id="rId191" Type="http://schemas.openxmlformats.org/officeDocument/2006/relationships/image" Target="../media/image903.emf"/><Relationship Id="rId205" Type="http://schemas.openxmlformats.org/officeDocument/2006/relationships/image" Target="../media/image910.emf"/><Relationship Id="rId247" Type="http://schemas.openxmlformats.org/officeDocument/2006/relationships/image" Target="../media/image931.emf"/><Relationship Id="rId412" Type="http://schemas.openxmlformats.org/officeDocument/2006/relationships/customXml" Target="../ink/ink1105.xml"/><Relationship Id="rId107" Type="http://schemas.openxmlformats.org/officeDocument/2006/relationships/image" Target="../media/image642.emf"/><Relationship Id="rId289" Type="http://schemas.openxmlformats.org/officeDocument/2006/relationships/image" Target="../media/image952.emf"/><Relationship Id="rId454" Type="http://schemas.openxmlformats.org/officeDocument/2006/relationships/customXml" Target="../ink/ink1126.xml"/><Relationship Id="rId496" Type="http://schemas.openxmlformats.org/officeDocument/2006/relationships/customXml" Target="../ink/ink1147.xml"/><Relationship Id="rId11" Type="http://schemas.openxmlformats.org/officeDocument/2006/relationships/image" Target="../media/image593.emf"/><Relationship Id="rId53" Type="http://schemas.openxmlformats.org/officeDocument/2006/relationships/image" Target="../media/image614.emf"/><Relationship Id="rId149" Type="http://schemas.openxmlformats.org/officeDocument/2006/relationships/image" Target="../media/image882.emf"/><Relationship Id="rId314" Type="http://schemas.openxmlformats.org/officeDocument/2006/relationships/customXml" Target="../ink/ink1056.xml"/><Relationship Id="rId356" Type="http://schemas.openxmlformats.org/officeDocument/2006/relationships/customXml" Target="../ink/ink1077.xml"/><Relationship Id="rId398" Type="http://schemas.openxmlformats.org/officeDocument/2006/relationships/customXml" Target="../ink/ink1098.xml"/><Relationship Id="rId521" Type="http://schemas.openxmlformats.org/officeDocument/2006/relationships/image" Target="../media/image1068.emf"/><Relationship Id="rId95" Type="http://schemas.openxmlformats.org/officeDocument/2006/relationships/image" Target="../media/image636.emf"/><Relationship Id="rId160" Type="http://schemas.openxmlformats.org/officeDocument/2006/relationships/customXml" Target="../ink/ink979.xml"/><Relationship Id="rId216" Type="http://schemas.openxmlformats.org/officeDocument/2006/relationships/customXml" Target="../ink/ink1007.xml"/><Relationship Id="rId423" Type="http://schemas.openxmlformats.org/officeDocument/2006/relationships/image" Target="../media/image1019.emf"/><Relationship Id="rId258" Type="http://schemas.openxmlformats.org/officeDocument/2006/relationships/customXml" Target="../ink/ink1028.xml"/><Relationship Id="rId465" Type="http://schemas.openxmlformats.org/officeDocument/2006/relationships/image" Target="../media/image1040.emf"/><Relationship Id="rId22" Type="http://schemas.openxmlformats.org/officeDocument/2006/relationships/customXml" Target="../ink/ink910.xml"/><Relationship Id="rId64" Type="http://schemas.openxmlformats.org/officeDocument/2006/relationships/customXml" Target="../ink/ink931.xml"/><Relationship Id="rId118" Type="http://schemas.openxmlformats.org/officeDocument/2006/relationships/customXml" Target="../ink/ink958.xml"/><Relationship Id="rId325" Type="http://schemas.openxmlformats.org/officeDocument/2006/relationships/image" Target="../media/image970.emf"/><Relationship Id="rId367" Type="http://schemas.openxmlformats.org/officeDocument/2006/relationships/image" Target="../media/image991.emf"/><Relationship Id="rId532" Type="http://schemas.openxmlformats.org/officeDocument/2006/relationships/customXml" Target="../ink/ink1165.xml"/><Relationship Id="rId171" Type="http://schemas.openxmlformats.org/officeDocument/2006/relationships/image" Target="../media/image893.emf"/><Relationship Id="rId227" Type="http://schemas.openxmlformats.org/officeDocument/2006/relationships/image" Target="../media/image921.emf"/><Relationship Id="rId269" Type="http://schemas.openxmlformats.org/officeDocument/2006/relationships/image" Target="../media/image942.emf"/><Relationship Id="rId434" Type="http://schemas.openxmlformats.org/officeDocument/2006/relationships/customXml" Target="../ink/ink1116.xml"/><Relationship Id="rId476" Type="http://schemas.openxmlformats.org/officeDocument/2006/relationships/customXml" Target="../ink/ink1137.xml"/><Relationship Id="rId33" Type="http://schemas.openxmlformats.org/officeDocument/2006/relationships/image" Target="../media/image604.emf"/><Relationship Id="rId129" Type="http://schemas.openxmlformats.org/officeDocument/2006/relationships/image" Target="../media/image653.emf"/><Relationship Id="rId280" Type="http://schemas.openxmlformats.org/officeDocument/2006/relationships/customXml" Target="../ink/ink1039.xml"/><Relationship Id="rId336" Type="http://schemas.openxmlformats.org/officeDocument/2006/relationships/customXml" Target="../ink/ink1067.xml"/><Relationship Id="rId501" Type="http://schemas.openxmlformats.org/officeDocument/2006/relationships/image" Target="../media/image1058.emf"/><Relationship Id="rId543" Type="http://schemas.openxmlformats.org/officeDocument/2006/relationships/image" Target="../media/image1079.emf"/><Relationship Id="rId75" Type="http://schemas.openxmlformats.org/officeDocument/2006/relationships/image" Target="../media/image625.emf"/><Relationship Id="rId140" Type="http://schemas.openxmlformats.org/officeDocument/2006/relationships/customXml" Target="../ink/ink969.xml"/><Relationship Id="rId182" Type="http://schemas.openxmlformats.org/officeDocument/2006/relationships/customXml" Target="../ink/ink990.xml"/><Relationship Id="rId378" Type="http://schemas.openxmlformats.org/officeDocument/2006/relationships/customXml" Target="../ink/ink1088.xml"/><Relationship Id="rId403" Type="http://schemas.openxmlformats.org/officeDocument/2006/relationships/image" Target="../media/image1009.emf"/><Relationship Id="rId6" Type="http://schemas.openxmlformats.org/officeDocument/2006/relationships/customXml" Target="../ink/ink902.xml"/><Relationship Id="rId238" Type="http://schemas.openxmlformats.org/officeDocument/2006/relationships/customXml" Target="../ink/ink1018.xml"/><Relationship Id="rId445" Type="http://schemas.openxmlformats.org/officeDocument/2006/relationships/image" Target="../media/image1030.emf"/><Relationship Id="rId487" Type="http://schemas.openxmlformats.org/officeDocument/2006/relationships/image" Target="../media/image1051.emf"/><Relationship Id="rId291" Type="http://schemas.openxmlformats.org/officeDocument/2006/relationships/image" Target="../media/image953.emf"/><Relationship Id="rId305" Type="http://schemas.openxmlformats.org/officeDocument/2006/relationships/image" Target="../media/image960.emf"/><Relationship Id="rId347" Type="http://schemas.openxmlformats.org/officeDocument/2006/relationships/image" Target="../media/image981.emf"/><Relationship Id="rId512" Type="http://schemas.openxmlformats.org/officeDocument/2006/relationships/customXml" Target="../ink/ink1155.xml"/><Relationship Id="rId44" Type="http://schemas.openxmlformats.org/officeDocument/2006/relationships/customXml" Target="../ink/ink921.xml"/><Relationship Id="rId86" Type="http://schemas.openxmlformats.org/officeDocument/2006/relationships/customXml" Target="../ink/ink942.xml"/><Relationship Id="rId151" Type="http://schemas.openxmlformats.org/officeDocument/2006/relationships/image" Target="../media/image883.emf"/><Relationship Id="rId389" Type="http://schemas.openxmlformats.org/officeDocument/2006/relationships/image" Target="../media/image1002.emf"/><Relationship Id="rId193" Type="http://schemas.openxmlformats.org/officeDocument/2006/relationships/image" Target="../media/image904.emf"/><Relationship Id="rId207" Type="http://schemas.openxmlformats.org/officeDocument/2006/relationships/image" Target="../media/image911.emf"/><Relationship Id="rId249" Type="http://schemas.openxmlformats.org/officeDocument/2006/relationships/image" Target="../media/image932.emf"/><Relationship Id="rId414" Type="http://schemas.openxmlformats.org/officeDocument/2006/relationships/customXml" Target="../ink/ink1106.xml"/><Relationship Id="rId456" Type="http://schemas.openxmlformats.org/officeDocument/2006/relationships/customXml" Target="../ink/ink1127.xml"/><Relationship Id="rId498" Type="http://schemas.openxmlformats.org/officeDocument/2006/relationships/customXml" Target="../ink/ink1148.xml"/><Relationship Id="rId13" Type="http://schemas.openxmlformats.org/officeDocument/2006/relationships/image" Target="../media/image594.emf"/><Relationship Id="rId109" Type="http://schemas.openxmlformats.org/officeDocument/2006/relationships/image" Target="../media/image643.emf"/><Relationship Id="rId260" Type="http://schemas.openxmlformats.org/officeDocument/2006/relationships/customXml" Target="../ink/ink1029.xml"/><Relationship Id="rId316" Type="http://schemas.openxmlformats.org/officeDocument/2006/relationships/customXml" Target="../ink/ink1057.xml"/><Relationship Id="rId523" Type="http://schemas.openxmlformats.org/officeDocument/2006/relationships/image" Target="../media/image1069.emf"/><Relationship Id="rId55" Type="http://schemas.openxmlformats.org/officeDocument/2006/relationships/image" Target="../media/image615.emf"/><Relationship Id="rId97" Type="http://schemas.openxmlformats.org/officeDocument/2006/relationships/image" Target="../media/image637.emf"/><Relationship Id="rId120" Type="http://schemas.openxmlformats.org/officeDocument/2006/relationships/customXml" Target="../ink/ink959.xml"/><Relationship Id="rId358" Type="http://schemas.openxmlformats.org/officeDocument/2006/relationships/customXml" Target="../ink/ink1078.xml"/><Relationship Id="rId162" Type="http://schemas.openxmlformats.org/officeDocument/2006/relationships/customXml" Target="../ink/ink980.xml"/><Relationship Id="rId218" Type="http://schemas.openxmlformats.org/officeDocument/2006/relationships/customXml" Target="../ink/ink1008.xml"/><Relationship Id="rId425" Type="http://schemas.openxmlformats.org/officeDocument/2006/relationships/image" Target="../media/image1020.emf"/><Relationship Id="rId467" Type="http://schemas.openxmlformats.org/officeDocument/2006/relationships/image" Target="../media/image1041.emf"/><Relationship Id="rId271" Type="http://schemas.openxmlformats.org/officeDocument/2006/relationships/image" Target="../media/image943.emf"/><Relationship Id="rId24" Type="http://schemas.openxmlformats.org/officeDocument/2006/relationships/customXml" Target="../ink/ink911.xml"/><Relationship Id="rId66" Type="http://schemas.openxmlformats.org/officeDocument/2006/relationships/customXml" Target="../ink/ink932.xml"/><Relationship Id="rId131" Type="http://schemas.openxmlformats.org/officeDocument/2006/relationships/image" Target="../media/image654.emf"/><Relationship Id="rId327" Type="http://schemas.openxmlformats.org/officeDocument/2006/relationships/image" Target="../media/image971.emf"/><Relationship Id="rId369" Type="http://schemas.openxmlformats.org/officeDocument/2006/relationships/image" Target="../media/image992.emf"/><Relationship Id="rId534" Type="http://schemas.openxmlformats.org/officeDocument/2006/relationships/customXml" Target="../ink/ink1166.xml"/><Relationship Id="rId173" Type="http://schemas.openxmlformats.org/officeDocument/2006/relationships/image" Target="../media/image894.emf"/><Relationship Id="rId229" Type="http://schemas.openxmlformats.org/officeDocument/2006/relationships/image" Target="../media/image922.emf"/><Relationship Id="rId380" Type="http://schemas.openxmlformats.org/officeDocument/2006/relationships/customXml" Target="../ink/ink1089.xml"/><Relationship Id="rId436" Type="http://schemas.openxmlformats.org/officeDocument/2006/relationships/customXml" Target="../ink/ink1117.xml"/><Relationship Id="rId240" Type="http://schemas.openxmlformats.org/officeDocument/2006/relationships/customXml" Target="../ink/ink1019.xml"/><Relationship Id="rId478" Type="http://schemas.openxmlformats.org/officeDocument/2006/relationships/customXml" Target="../ink/ink1138.xml"/><Relationship Id="rId35" Type="http://schemas.openxmlformats.org/officeDocument/2006/relationships/image" Target="../media/image605.emf"/><Relationship Id="rId77" Type="http://schemas.openxmlformats.org/officeDocument/2006/relationships/image" Target="../media/image626.emf"/><Relationship Id="rId100" Type="http://schemas.openxmlformats.org/officeDocument/2006/relationships/customXml" Target="../ink/ink949.xml"/><Relationship Id="rId282" Type="http://schemas.openxmlformats.org/officeDocument/2006/relationships/customXml" Target="../ink/ink1040.xml"/><Relationship Id="rId338" Type="http://schemas.openxmlformats.org/officeDocument/2006/relationships/customXml" Target="../ink/ink1068.xml"/><Relationship Id="rId503" Type="http://schemas.openxmlformats.org/officeDocument/2006/relationships/image" Target="../media/image1059.emf"/><Relationship Id="rId545" Type="http://schemas.openxmlformats.org/officeDocument/2006/relationships/image" Target="../media/image1080.emf"/><Relationship Id="rId8" Type="http://schemas.openxmlformats.org/officeDocument/2006/relationships/customXml" Target="../ink/ink903.xml"/><Relationship Id="rId142" Type="http://schemas.openxmlformats.org/officeDocument/2006/relationships/customXml" Target="../ink/ink970.xml"/><Relationship Id="rId184" Type="http://schemas.openxmlformats.org/officeDocument/2006/relationships/customXml" Target="../ink/ink991.xml"/><Relationship Id="rId391" Type="http://schemas.openxmlformats.org/officeDocument/2006/relationships/image" Target="../media/image1003.emf"/><Relationship Id="rId405" Type="http://schemas.openxmlformats.org/officeDocument/2006/relationships/image" Target="../media/image1010.emf"/><Relationship Id="rId447" Type="http://schemas.openxmlformats.org/officeDocument/2006/relationships/image" Target="../media/image1031.emf"/><Relationship Id="rId251" Type="http://schemas.openxmlformats.org/officeDocument/2006/relationships/image" Target="../media/image933.emf"/><Relationship Id="rId489" Type="http://schemas.openxmlformats.org/officeDocument/2006/relationships/image" Target="../media/image1052.emf"/><Relationship Id="rId46" Type="http://schemas.openxmlformats.org/officeDocument/2006/relationships/customXml" Target="../ink/ink922.xml"/><Relationship Id="rId293" Type="http://schemas.openxmlformats.org/officeDocument/2006/relationships/image" Target="../media/image954.emf"/><Relationship Id="rId307" Type="http://schemas.openxmlformats.org/officeDocument/2006/relationships/image" Target="../media/image961.emf"/><Relationship Id="rId349" Type="http://schemas.openxmlformats.org/officeDocument/2006/relationships/image" Target="../media/image982.emf"/><Relationship Id="rId514" Type="http://schemas.openxmlformats.org/officeDocument/2006/relationships/customXml" Target="../ink/ink1156.xml"/><Relationship Id="rId88" Type="http://schemas.openxmlformats.org/officeDocument/2006/relationships/customXml" Target="../ink/ink943.xml"/><Relationship Id="rId111" Type="http://schemas.openxmlformats.org/officeDocument/2006/relationships/image" Target="../media/image644.emf"/><Relationship Id="rId153" Type="http://schemas.openxmlformats.org/officeDocument/2006/relationships/image" Target="../media/image884.emf"/><Relationship Id="rId195" Type="http://schemas.openxmlformats.org/officeDocument/2006/relationships/image" Target="../media/image905.emf"/><Relationship Id="rId209" Type="http://schemas.openxmlformats.org/officeDocument/2006/relationships/image" Target="../media/image912.emf"/><Relationship Id="rId360" Type="http://schemas.openxmlformats.org/officeDocument/2006/relationships/customXml" Target="../ink/ink1079.xml"/><Relationship Id="rId416" Type="http://schemas.openxmlformats.org/officeDocument/2006/relationships/customXml" Target="../ink/ink1107.xml"/><Relationship Id="rId220" Type="http://schemas.openxmlformats.org/officeDocument/2006/relationships/customXml" Target="../ink/ink1009.xml"/><Relationship Id="rId458" Type="http://schemas.openxmlformats.org/officeDocument/2006/relationships/customXml" Target="../ink/ink1128.xml"/><Relationship Id="rId15" Type="http://schemas.openxmlformats.org/officeDocument/2006/relationships/image" Target="../media/image595.emf"/><Relationship Id="rId57" Type="http://schemas.openxmlformats.org/officeDocument/2006/relationships/image" Target="../media/image616.emf"/><Relationship Id="rId262" Type="http://schemas.openxmlformats.org/officeDocument/2006/relationships/customXml" Target="../ink/ink1030.xml"/><Relationship Id="rId318" Type="http://schemas.openxmlformats.org/officeDocument/2006/relationships/customXml" Target="../ink/ink1058.xml"/><Relationship Id="rId525" Type="http://schemas.openxmlformats.org/officeDocument/2006/relationships/image" Target="../media/image1070.emf"/><Relationship Id="rId99" Type="http://schemas.openxmlformats.org/officeDocument/2006/relationships/image" Target="../media/image638.emf"/><Relationship Id="rId122" Type="http://schemas.openxmlformats.org/officeDocument/2006/relationships/customXml" Target="../ink/ink960.xml"/><Relationship Id="rId164" Type="http://schemas.openxmlformats.org/officeDocument/2006/relationships/customXml" Target="../ink/ink981.xml"/><Relationship Id="rId371" Type="http://schemas.openxmlformats.org/officeDocument/2006/relationships/image" Target="../media/image993.emf"/><Relationship Id="rId427" Type="http://schemas.openxmlformats.org/officeDocument/2006/relationships/image" Target="../media/image1021.emf"/><Relationship Id="rId469" Type="http://schemas.openxmlformats.org/officeDocument/2006/relationships/image" Target="../media/image1042.emf"/><Relationship Id="rId26" Type="http://schemas.openxmlformats.org/officeDocument/2006/relationships/customXml" Target="../ink/ink912.xml"/><Relationship Id="rId231" Type="http://schemas.openxmlformats.org/officeDocument/2006/relationships/image" Target="../media/image923.emf"/><Relationship Id="rId273" Type="http://schemas.openxmlformats.org/officeDocument/2006/relationships/image" Target="../media/image944.emf"/><Relationship Id="rId329" Type="http://schemas.openxmlformats.org/officeDocument/2006/relationships/image" Target="../media/image972.emf"/><Relationship Id="rId480" Type="http://schemas.openxmlformats.org/officeDocument/2006/relationships/customXml" Target="../ink/ink1139.xml"/><Relationship Id="rId536" Type="http://schemas.openxmlformats.org/officeDocument/2006/relationships/customXml" Target="../ink/ink1167.xml"/><Relationship Id="rId68" Type="http://schemas.openxmlformats.org/officeDocument/2006/relationships/customXml" Target="../ink/ink933.xml"/><Relationship Id="rId133" Type="http://schemas.openxmlformats.org/officeDocument/2006/relationships/image" Target="../media/image655.emf"/><Relationship Id="rId175" Type="http://schemas.openxmlformats.org/officeDocument/2006/relationships/image" Target="../media/image895.emf"/><Relationship Id="rId340" Type="http://schemas.openxmlformats.org/officeDocument/2006/relationships/customXml" Target="../ink/ink1069.xml"/><Relationship Id="rId200" Type="http://schemas.openxmlformats.org/officeDocument/2006/relationships/customXml" Target="../ink/ink999.xml"/><Relationship Id="rId382" Type="http://schemas.openxmlformats.org/officeDocument/2006/relationships/customXml" Target="../ink/ink1090.xml"/><Relationship Id="rId438" Type="http://schemas.openxmlformats.org/officeDocument/2006/relationships/customXml" Target="../ink/ink1118.xml"/><Relationship Id="rId242" Type="http://schemas.openxmlformats.org/officeDocument/2006/relationships/customXml" Target="../ink/ink1020.xml"/><Relationship Id="rId284" Type="http://schemas.openxmlformats.org/officeDocument/2006/relationships/customXml" Target="../ink/ink1041.xml"/><Relationship Id="rId491" Type="http://schemas.openxmlformats.org/officeDocument/2006/relationships/image" Target="../media/image1053.emf"/><Relationship Id="rId505" Type="http://schemas.openxmlformats.org/officeDocument/2006/relationships/image" Target="../media/image1060.emf"/><Relationship Id="rId37" Type="http://schemas.openxmlformats.org/officeDocument/2006/relationships/image" Target="../media/image606.emf"/><Relationship Id="rId79" Type="http://schemas.openxmlformats.org/officeDocument/2006/relationships/image" Target="../media/image627.emf"/><Relationship Id="rId102" Type="http://schemas.openxmlformats.org/officeDocument/2006/relationships/customXml" Target="../ink/ink950.xml"/><Relationship Id="rId144" Type="http://schemas.openxmlformats.org/officeDocument/2006/relationships/customXml" Target="../ink/ink971.xml"/><Relationship Id="rId547" Type="http://schemas.openxmlformats.org/officeDocument/2006/relationships/image" Target="../media/image1081.emf"/><Relationship Id="rId90" Type="http://schemas.openxmlformats.org/officeDocument/2006/relationships/customXml" Target="../ink/ink944.xml"/><Relationship Id="rId186" Type="http://schemas.openxmlformats.org/officeDocument/2006/relationships/customXml" Target="../ink/ink992.xml"/><Relationship Id="rId351" Type="http://schemas.openxmlformats.org/officeDocument/2006/relationships/image" Target="../media/image983.emf"/><Relationship Id="rId393" Type="http://schemas.openxmlformats.org/officeDocument/2006/relationships/image" Target="../media/image1004.emf"/><Relationship Id="rId407" Type="http://schemas.openxmlformats.org/officeDocument/2006/relationships/image" Target="../media/image1011.emf"/><Relationship Id="rId449" Type="http://schemas.openxmlformats.org/officeDocument/2006/relationships/image" Target="../media/image1032.emf"/><Relationship Id="rId211" Type="http://schemas.openxmlformats.org/officeDocument/2006/relationships/image" Target="../media/image913.emf"/><Relationship Id="rId253" Type="http://schemas.openxmlformats.org/officeDocument/2006/relationships/image" Target="../media/image934.emf"/><Relationship Id="rId295" Type="http://schemas.openxmlformats.org/officeDocument/2006/relationships/image" Target="../media/image955.emf"/><Relationship Id="rId309" Type="http://schemas.openxmlformats.org/officeDocument/2006/relationships/image" Target="../media/image962.emf"/><Relationship Id="rId460" Type="http://schemas.openxmlformats.org/officeDocument/2006/relationships/customXml" Target="../ink/ink1129.xml"/><Relationship Id="rId516" Type="http://schemas.openxmlformats.org/officeDocument/2006/relationships/customXml" Target="../ink/ink1157.xml"/><Relationship Id="rId48" Type="http://schemas.openxmlformats.org/officeDocument/2006/relationships/customXml" Target="../ink/ink923.xml"/><Relationship Id="rId113" Type="http://schemas.openxmlformats.org/officeDocument/2006/relationships/image" Target="../media/image645.emf"/><Relationship Id="rId320" Type="http://schemas.openxmlformats.org/officeDocument/2006/relationships/customXml" Target="../ink/ink1059.xml"/><Relationship Id="rId155" Type="http://schemas.openxmlformats.org/officeDocument/2006/relationships/image" Target="../media/image885.emf"/><Relationship Id="rId197" Type="http://schemas.openxmlformats.org/officeDocument/2006/relationships/image" Target="../media/image906.emf"/><Relationship Id="rId362" Type="http://schemas.openxmlformats.org/officeDocument/2006/relationships/customXml" Target="../ink/ink1080.xml"/><Relationship Id="rId418" Type="http://schemas.openxmlformats.org/officeDocument/2006/relationships/customXml" Target="../ink/ink1108.xml"/><Relationship Id="rId222" Type="http://schemas.openxmlformats.org/officeDocument/2006/relationships/customXml" Target="../ink/ink1010.xml"/><Relationship Id="rId264" Type="http://schemas.openxmlformats.org/officeDocument/2006/relationships/customXml" Target="../ink/ink1031.xml"/><Relationship Id="rId471" Type="http://schemas.openxmlformats.org/officeDocument/2006/relationships/image" Target="../media/image1043.emf"/><Relationship Id="rId17" Type="http://schemas.openxmlformats.org/officeDocument/2006/relationships/image" Target="../media/image596.emf"/><Relationship Id="rId59" Type="http://schemas.openxmlformats.org/officeDocument/2006/relationships/image" Target="../media/image617.emf"/><Relationship Id="rId124" Type="http://schemas.openxmlformats.org/officeDocument/2006/relationships/customXml" Target="../ink/ink961.xml"/><Relationship Id="rId527" Type="http://schemas.openxmlformats.org/officeDocument/2006/relationships/image" Target="../media/image1071.emf"/><Relationship Id="rId70" Type="http://schemas.openxmlformats.org/officeDocument/2006/relationships/customXml" Target="../ink/ink934.xml"/><Relationship Id="rId166" Type="http://schemas.openxmlformats.org/officeDocument/2006/relationships/customXml" Target="../ink/ink982.xml"/><Relationship Id="rId331" Type="http://schemas.openxmlformats.org/officeDocument/2006/relationships/image" Target="../media/image973.emf"/><Relationship Id="rId373" Type="http://schemas.openxmlformats.org/officeDocument/2006/relationships/image" Target="../media/image994.emf"/><Relationship Id="rId429" Type="http://schemas.openxmlformats.org/officeDocument/2006/relationships/image" Target="../media/image1022.emf"/><Relationship Id="rId1" Type="http://schemas.openxmlformats.org/officeDocument/2006/relationships/slideLayout" Target="../slideLayouts/slideLayout2.xml"/><Relationship Id="rId233" Type="http://schemas.openxmlformats.org/officeDocument/2006/relationships/image" Target="../media/image924.emf"/><Relationship Id="rId440" Type="http://schemas.openxmlformats.org/officeDocument/2006/relationships/customXml" Target="../ink/ink1119.xml"/><Relationship Id="rId28" Type="http://schemas.openxmlformats.org/officeDocument/2006/relationships/customXml" Target="../ink/ink913.xml"/><Relationship Id="rId275" Type="http://schemas.openxmlformats.org/officeDocument/2006/relationships/image" Target="../media/image945.emf"/><Relationship Id="rId300" Type="http://schemas.openxmlformats.org/officeDocument/2006/relationships/customXml" Target="../ink/ink1049.xml"/><Relationship Id="rId482" Type="http://schemas.openxmlformats.org/officeDocument/2006/relationships/customXml" Target="../ink/ink1140.xml"/><Relationship Id="rId538" Type="http://schemas.openxmlformats.org/officeDocument/2006/relationships/customXml" Target="../ink/ink1168.xml"/><Relationship Id="rId81" Type="http://schemas.openxmlformats.org/officeDocument/2006/relationships/image" Target="../media/image629.emf"/><Relationship Id="rId135" Type="http://schemas.openxmlformats.org/officeDocument/2006/relationships/image" Target="../media/image875.emf"/><Relationship Id="rId177" Type="http://schemas.openxmlformats.org/officeDocument/2006/relationships/image" Target="../media/image896.emf"/><Relationship Id="rId342" Type="http://schemas.openxmlformats.org/officeDocument/2006/relationships/customXml" Target="../ink/ink1070.xml"/><Relationship Id="rId384" Type="http://schemas.openxmlformats.org/officeDocument/2006/relationships/customXml" Target="../ink/ink1091.xml"/><Relationship Id="rId202" Type="http://schemas.openxmlformats.org/officeDocument/2006/relationships/customXml" Target="../ink/ink1000.xml"/><Relationship Id="rId244" Type="http://schemas.openxmlformats.org/officeDocument/2006/relationships/customXml" Target="../ink/ink1021.xml"/><Relationship Id="rId39" Type="http://schemas.openxmlformats.org/officeDocument/2006/relationships/image" Target="../media/image607.emf"/><Relationship Id="rId286" Type="http://schemas.openxmlformats.org/officeDocument/2006/relationships/customXml" Target="../ink/ink1042.xml"/><Relationship Id="rId451" Type="http://schemas.openxmlformats.org/officeDocument/2006/relationships/image" Target="../media/image1033.emf"/><Relationship Id="rId493" Type="http://schemas.openxmlformats.org/officeDocument/2006/relationships/image" Target="../media/image1054.emf"/><Relationship Id="rId507" Type="http://schemas.openxmlformats.org/officeDocument/2006/relationships/image" Target="../media/image1061.emf"/><Relationship Id="rId549" Type="http://schemas.openxmlformats.org/officeDocument/2006/relationships/image" Target="../media/image1082.emf"/><Relationship Id="rId50" Type="http://schemas.openxmlformats.org/officeDocument/2006/relationships/customXml" Target="../ink/ink924.xml"/><Relationship Id="rId104" Type="http://schemas.openxmlformats.org/officeDocument/2006/relationships/customXml" Target="../ink/ink951.xml"/><Relationship Id="rId146" Type="http://schemas.openxmlformats.org/officeDocument/2006/relationships/customXml" Target="../ink/ink972.xml"/><Relationship Id="rId188" Type="http://schemas.openxmlformats.org/officeDocument/2006/relationships/customXml" Target="../ink/ink993.xml"/><Relationship Id="rId311" Type="http://schemas.openxmlformats.org/officeDocument/2006/relationships/image" Target="../media/image963.emf"/><Relationship Id="rId353" Type="http://schemas.openxmlformats.org/officeDocument/2006/relationships/image" Target="../media/image984.emf"/><Relationship Id="rId395" Type="http://schemas.openxmlformats.org/officeDocument/2006/relationships/image" Target="../media/image1005.emf"/><Relationship Id="rId409" Type="http://schemas.openxmlformats.org/officeDocument/2006/relationships/image" Target="../media/image1012.emf"/><Relationship Id="rId92" Type="http://schemas.openxmlformats.org/officeDocument/2006/relationships/customXml" Target="../ink/ink945.xml"/><Relationship Id="rId213" Type="http://schemas.openxmlformats.org/officeDocument/2006/relationships/image" Target="../media/image914.emf"/><Relationship Id="rId420" Type="http://schemas.openxmlformats.org/officeDocument/2006/relationships/customXml" Target="../ink/ink1109.xml"/><Relationship Id="rId255" Type="http://schemas.openxmlformats.org/officeDocument/2006/relationships/image" Target="../media/image935.emf"/><Relationship Id="rId297" Type="http://schemas.openxmlformats.org/officeDocument/2006/relationships/image" Target="../media/image956.emf"/><Relationship Id="rId462" Type="http://schemas.openxmlformats.org/officeDocument/2006/relationships/customXml" Target="../ink/ink1130.xml"/><Relationship Id="rId518" Type="http://schemas.openxmlformats.org/officeDocument/2006/relationships/customXml" Target="../ink/ink1158.xml"/><Relationship Id="rId115" Type="http://schemas.openxmlformats.org/officeDocument/2006/relationships/image" Target="../media/image646.emf"/><Relationship Id="rId157" Type="http://schemas.openxmlformats.org/officeDocument/2006/relationships/image" Target="../media/image886.emf"/><Relationship Id="rId322" Type="http://schemas.openxmlformats.org/officeDocument/2006/relationships/customXml" Target="../ink/ink1060.xml"/><Relationship Id="rId364" Type="http://schemas.openxmlformats.org/officeDocument/2006/relationships/customXml" Target="../ink/ink1081.xml"/><Relationship Id="rId61" Type="http://schemas.openxmlformats.org/officeDocument/2006/relationships/image" Target="../media/image618.emf"/><Relationship Id="rId199" Type="http://schemas.openxmlformats.org/officeDocument/2006/relationships/image" Target="../media/image907.emf"/><Relationship Id="rId19" Type="http://schemas.openxmlformats.org/officeDocument/2006/relationships/image" Target="../media/image597.emf"/><Relationship Id="rId224" Type="http://schemas.openxmlformats.org/officeDocument/2006/relationships/customXml" Target="../ink/ink1011.xml"/><Relationship Id="rId266" Type="http://schemas.openxmlformats.org/officeDocument/2006/relationships/customXml" Target="../ink/ink1032.xml"/><Relationship Id="rId431" Type="http://schemas.openxmlformats.org/officeDocument/2006/relationships/image" Target="../media/image1023.emf"/><Relationship Id="rId473" Type="http://schemas.openxmlformats.org/officeDocument/2006/relationships/image" Target="../media/image1044.emf"/><Relationship Id="rId529" Type="http://schemas.openxmlformats.org/officeDocument/2006/relationships/image" Target="../media/image1072.emf"/><Relationship Id="rId30" Type="http://schemas.openxmlformats.org/officeDocument/2006/relationships/customXml" Target="../ink/ink914.xml"/><Relationship Id="rId126" Type="http://schemas.openxmlformats.org/officeDocument/2006/relationships/customXml" Target="../ink/ink962.xml"/><Relationship Id="rId168" Type="http://schemas.openxmlformats.org/officeDocument/2006/relationships/customXml" Target="../ink/ink983.xml"/><Relationship Id="rId333" Type="http://schemas.openxmlformats.org/officeDocument/2006/relationships/image" Target="../media/image974.emf"/><Relationship Id="rId540" Type="http://schemas.openxmlformats.org/officeDocument/2006/relationships/customXml" Target="../ink/ink1169.xml"/><Relationship Id="rId72" Type="http://schemas.openxmlformats.org/officeDocument/2006/relationships/customXml" Target="../ink/ink935.xml"/><Relationship Id="rId375" Type="http://schemas.openxmlformats.org/officeDocument/2006/relationships/image" Target="../media/image995.emf"/><Relationship Id="rId3" Type="http://schemas.openxmlformats.org/officeDocument/2006/relationships/image" Target="../media/image589.emf"/><Relationship Id="rId235" Type="http://schemas.openxmlformats.org/officeDocument/2006/relationships/image" Target="../media/image925.emf"/><Relationship Id="rId277" Type="http://schemas.openxmlformats.org/officeDocument/2006/relationships/image" Target="../media/image946.emf"/><Relationship Id="rId400" Type="http://schemas.openxmlformats.org/officeDocument/2006/relationships/customXml" Target="../ink/ink1099.xml"/><Relationship Id="rId442" Type="http://schemas.openxmlformats.org/officeDocument/2006/relationships/customXml" Target="../ink/ink1120.xml"/><Relationship Id="rId484" Type="http://schemas.openxmlformats.org/officeDocument/2006/relationships/customXml" Target="../ink/ink1141.xml"/><Relationship Id="rId137" Type="http://schemas.openxmlformats.org/officeDocument/2006/relationships/image" Target="../media/image876.emf"/><Relationship Id="rId302" Type="http://schemas.openxmlformats.org/officeDocument/2006/relationships/customXml" Target="../ink/ink1050.xml"/><Relationship Id="rId344" Type="http://schemas.openxmlformats.org/officeDocument/2006/relationships/customXml" Target="../ink/ink1071.xml"/><Relationship Id="rId41" Type="http://schemas.openxmlformats.org/officeDocument/2006/relationships/image" Target="../media/image608.emf"/><Relationship Id="rId83" Type="http://schemas.openxmlformats.org/officeDocument/2006/relationships/image" Target="../media/image630.emf"/><Relationship Id="rId179" Type="http://schemas.openxmlformats.org/officeDocument/2006/relationships/image" Target="../media/image897.emf"/><Relationship Id="rId386" Type="http://schemas.openxmlformats.org/officeDocument/2006/relationships/customXml" Target="../ink/ink1092.xml"/><Relationship Id="rId551" Type="http://schemas.openxmlformats.org/officeDocument/2006/relationships/image" Target="../media/image1083.emf"/><Relationship Id="rId190" Type="http://schemas.openxmlformats.org/officeDocument/2006/relationships/customXml" Target="../ink/ink994.xml"/><Relationship Id="rId204" Type="http://schemas.openxmlformats.org/officeDocument/2006/relationships/customXml" Target="../ink/ink1001.xml"/><Relationship Id="rId246" Type="http://schemas.openxmlformats.org/officeDocument/2006/relationships/customXml" Target="../ink/ink1022.xml"/><Relationship Id="rId288" Type="http://schemas.openxmlformats.org/officeDocument/2006/relationships/customXml" Target="../ink/ink1043.xml"/><Relationship Id="rId411" Type="http://schemas.openxmlformats.org/officeDocument/2006/relationships/image" Target="../media/image1013.emf"/><Relationship Id="rId453" Type="http://schemas.openxmlformats.org/officeDocument/2006/relationships/image" Target="../media/image1034.emf"/><Relationship Id="rId509" Type="http://schemas.openxmlformats.org/officeDocument/2006/relationships/image" Target="../media/image1062.emf"/><Relationship Id="rId106" Type="http://schemas.openxmlformats.org/officeDocument/2006/relationships/customXml" Target="../ink/ink952.xml"/><Relationship Id="rId313" Type="http://schemas.openxmlformats.org/officeDocument/2006/relationships/image" Target="../media/image964.emf"/><Relationship Id="rId495" Type="http://schemas.openxmlformats.org/officeDocument/2006/relationships/image" Target="../media/image1055.emf"/><Relationship Id="rId10" Type="http://schemas.openxmlformats.org/officeDocument/2006/relationships/customXml" Target="../ink/ink904.xml"/><Relationship Id="rId52" Type="http://schemas.openxmlformats.org/officeDocument/2006/relationships/customXml" Target="../ink/ink925.xml"/><Relationship Id="rId94" Type="http://schemas.openxmlformats.org/officeDocument/2006/relationships/customXml" Target="../ink/ink946.xml"/><Relationship Id="rId148" Type="http://schemas.openxmlformats.org/officeDocument/2006/relationships/customXml" Target="../ink/ink973.xml"/><Relationship Id="rId355" Type="http://schemas.openxmlformats.org/officeDocument/2006/relationships/image" Target="../media/image985.emf"/><Relationship Id="rId397" Type="http://schemas.openxmlformats.org/officeDocument/2006/relationships/image" Target="../media/image1006.emf"/><Relationship Id="rId520" Type="http://schemas.openxmlformats.org/officeDocument/2006/relationships/customXml" Target="../ink/ink1159.xml"/><Relationship Id="rId215" Type="http://schemas.openxmlformats.org/officeDocument/2006/relationships/image" Target="../media/image915.emf"/><Relationship Id="rId257" Type="http://schemas.openxmlformats.org/officeDocument/2006/relationships/image" Target="../media/image936.emf"/><Relationship Id="rId422" Type="http://schemas.openxmlformats.org/officeDocument/2006/relationships/customXml" Target="../ink/ink1110.xml"/><Relationship Id="rId464" Type="http://schemas.openxmlformats.org/officeDocument/2006/relationships/customXml" Target="../ink/ink1131.xml"/><Relationship Id="rId299" Type="http://schemas.openxmlformats.org/officeDocument/2006/relationships/image" Target="../media/image957.emf"/><Relationship Id="rId63" Type="http://schemas.openxmlformats.org/officeDocument/2006/relationships/image" Target="../media/image619.emf"/><Relationship Id="rId159" Type="http://schemas.openxmlformats.org/officeDocument/2006/relationships/image" Target="../media/image887.emf"/><Relationship Id="rId366" Type="http://schemas.openxmlformats.org/officeDocument/2006/relationships/customXml" Target="../ink/ink1082.xml"/><Relationship Id="rId226" Type="http://schemas.openxmlformats.org/officeDocument/2006/relationships/customXml" Target="../ink/ink1012.xml"/><Relationship Id="rId433" Type="http://schemas.openxmlformats.org/officeDocument/2006/relationships/image" Target="../media/image1024.emf"/><Relationship Id="rId74" Type="http://schemas.openxmlformats.org/officeDocument/2006/relationships/customXml" Target="../ink/ink936.xml"/><Relationship Id="rId377" Type="http://schemas.openxmlformats.org/officeDocument/2006/relationships/image" Target="../media/image996.emf"/><Relationship Id="rId500" Type="http://schemas.openxmlformats.org/officeDocument/2006/relationships/customXml" Target="../ink/ink1149.xml"/><Relationship Id="rId5" Type="http://schemas.openxmlformats.org/officeDocument/2006/relationships/image" Target="../media/image590.emf"/><Relationship Id="rId237" Type="http://schemas.openxmlformats.org/officeDocument/2006/relationships/image" Target="../media/image926.emf"/><Relationship Id="rId444" Type="http://schemas.openxmlformats.org/officeDocument/2006/relationships/customXml" Target="../ink/ink1121.xml"/><Relationship Id="rId290" Type="http://schemas.openxmlformats.org/officeDocument/2006/relationships/customXml" Target="../ink/ink1044.xml"/><Relationship Id="rId304" Type="http://schemas.openxmlformats.org/officeDocument/2006/relationships/customXml" Target="../ink/ink1051.xml"/><Relationship Id="rId388" Type="http://schemas.openxmlformats.org/officeDocument/2006/relationships/customXml" Target="../ink/ink1093.xml"/><Relationship Id="rId511" Type="http://schemas.openxmlformats.org/officeDocument/2006/relationships/image" Target="../media/image1063.emf"/><Relationship Id="rId85" Type="http://schemas.openxmlformats.org/officeDocument/2006/relationships/image" Target="../media/image631.emf"/><Relationship Id="rId150" Type="http://schemas.openxmlformats.org/officeDocument/2006/relationships/customXml" Target="../ink/ink974.xml"/><Relationship Id="rId248" Type="http://schemas.openxmlformats.org/officeDocument/2006/relationships/customXml" Target="../ink/ink1023.xml"/><Relationship Id="rId455" Type="http://schemas.openxmlformats.org/officeDocument/2006/relationships/image" Target="../media/image1035.emf"/><Relationship Id="rId12" Type="http://schemas.openxmlformats.org/officeDocument/2006/relationships/customXml" Target="../ink/ink905.xml"/><Relationship Id="rId108" Type="http://schemas.openxmlformats.org/officeDocument/2006/relationships/customXml" Target="../ink/ink953.xml"/><Relationship Id="rId315" Type="http://schemas.openxmlformats.org/officeDocument/2006/relationships/image" Target="../media/image965.emf"/><Relationship Id="rId522" Type="http://schemas.openxmlformats.org/officeDocument/2006/relationships/customXml" Target="../ink/ink1160.xml"/></Relationships>
</file>

<file path=ppt/slides/_rels/slide21.xml.rels><?xml version="1.0" encoding="UTF-8" standalone="yes"?>
<Relationships xmlns="http://schemas.openxmlformats.org/package/2006/relationships"><Relationship Id="rId117" Type="http://schemas.openxmlformats.org/officeDocument/2006/relationships/image" Target="../media/image1142.emf"/><Relationship Id="rId299" Type="http://schemas.openxmlformats.org/officeDocument/2006/relationships/image" Target="../media/image1233.emf"/><Relationship Id="rId21" Type="http://schemas.openxmlformats.org/officeDocument/2006/relationships/image" Target="../media/image1094.emf"/><Relationship Id="rId63" Type="http://schemas.openxmlformats.org/officeDocument/2006/relationships/image" Target="../media/image1115.emf"/><Relationship Id="rId159" Type="http://schemas.openxmlformats.org/officeDocument/2006/relationships/image" Target="../media/image1163.emf"/><Relationship Id="rId324" Type="http://schemas.openxmlformats.org/officeDocument/2006/relationships/customXml" Target="../ink/ink1337.xml"/><Relationship Id="rId366" Type="http://schemas.openxmlformats.org/officeDocument/2006/relationships/customXml" Target="../ink/ink1358.xml"/><Relationship Id="rId170" Type="http://schemas.openxmlformats.org/officeDocument/2006/relationships/customXml" Target="../ink/ink1260.xml"/><Relationship Id="rId226" Type="http://schemas.openxmlformats.org/officeDocument/2006/relationships/customXml" Target="../ink/ink1288.xml"/><Relationship Id="rId268" Type="http://schemas.openxmlformats.org/officeDocument/2006/relationships/customXml" Target="../ink/ink1309.xml"/><Relationship Id="rId32" Type="http://schemas.openxmlformats.org/officeDocument/2006/relationships/customXml" Target="../ink/ink1191.xml"/><Relationship Id="rId74" Type="http://schemas.openxmlformats.org/officeDocument/2006/relationships/customXml" Target="../ink/ink1212.xml"/><Relationship Id="rId128" Type="http://schemas.openxmlformats.org/officeDocument/2006/relationships/customXml" Target="../ink/ink1239.xml"/><Relationship Id="rId335" Type="http://schemas.openxmlformats.org/officeDocument/2006/relationships/image" Target="../media/image1251.emf"/><Relationship Id="rId377" Type="http://schemas.openxmlformats.org/officeDocument/2006/relationships/image" Target="../media/image1272.emf"/><Relationship Id="rId5" Type="http://schemas.openxmlformats.org/officeDocument/2006/relationships/image" Target="../media/image1086.emf"/><Relationship Id="rId181" Type="http://schemas.openxmlformats.org/officeDocument/2006/relationships/image" Target="../media/image1174.emf"/><Relationship Id="rId237" Type="http://schemas.openxmlformats.org/officeDocument/2006/relationships/image" Target="../media/image1202.emf"/><Relationship Id="rId279" Type="http://schemas.openxmlformats.org/officeDocument/2006/relationships/image" Target="../media/image1223.emf"/><Relationship Id="rId43" Type="http://schemas.openxmlformats.org/officeDocument/2006/relationships/image" Target="../media/image1105.emf"/><Relationship Id="rId139" Type="http://schemas.openxmlformats.org/officeDocument/2006/relationships/image" Target="../media/image1153.emf"/><Relationship Id="rId290" Type="http://schemas.openxmlformats.org/officeDocument/2006/relationships/customXml" Target="../ink/ink1320.xml"/><Relationship Id="rId304" Type="http://schemas.openxmlformats.org/officeDocument/2006/relationships/customXml" Target="../ink/ink1327.xml"/><Relationship Id="rId346" Type="http://schemas.openxmlformats.org/officeDocument/2006/relationships/customXml" Target="../ink/ink1348.xml"/><Relationship Id="rId388" Type="http://schemas.openxmlformats.org/officeDocument/2006/relationships/customXml" Target="../ink/ink1369.xml"/><Relationship Id="rId85" Type="http://schemas.openxmlformats.org/officeDocument/2006/relationships/image" Target="../media/image1126.emf"/><Relationship Id="rId150" Type="http://schemas.openxmlformats.org/officeDocument/2006/relationships/customXml" Target="../ink/ink1250.xml"/><Relationship Id="rId192" Type="http://schemas.openxmlformats.org/officeDocument/2006/relationships/customXml" Target="../ink/ink1271.xml"/><Relationship Id="rId206" Type="http://schemas.openxmlformats.org/officeDocument/2006/relationships/customXml" Target="../ink/ink1278.xml"/><Relationship Id="rId248" Type="http://schemas.openxmlformats.org/officeDocument/2006/relationships/customXml" Target="../ink/ink1299.xml"/><Relationship Id="rId12" Type="http://schemas.openxmlformats.org/officeDocument/2006/relationships/customXml" Target="../ink/ink1181.xml"/><Relationship Id="rId108" Type="http://schemas.openxmlformats.org/officeDocument/2006/relationships/customXml" Target="../ink/ink1229.xml"/><Relationship Id="rId315" Type="http://schemas.openxmlformats.org/officeDocument/2006/relationships/image" Target="../media/image1241.emf"/><Relationship Id="rId357" Type="http://schemas.openxmlformats.org/officeDocument/2006/relationships/image" Target="../media/image1262.emf"/><Relationship Id="rId54" Type="http://schemas.openxmlformats.org/officeDocument/2006/relationships/customXml" Target="../ink/ink1202.xml"/><Relationship Id="rId96" Type="http://schemas.openxmlformats.org/officeDocument/2006/relationships/customXml" Target="../ink/ink1223.xml"/><Relationship Id="rId161" Type="http://schemas.openxmlformats.org/officeDocument/2006/relationships/image" Target="../media/image1164.emf"/><Relationship Id="rId217" Type="http://schemas.openxmlformats.org/officeDocument/2006/relationships/image" Target="../media/image1192.emf"/><Relationship Id="rId259" Type="http://schemas.openxmlformats.org/officeDocument/2006/relationships/image" Target="../media/image1213.emf"/><Relationship Id="rId23" Type="http://schemas.openxmlformats.org/officeDocument/2006/relationships/image" Target="../media/image1095.emf"/><Relationship Id="rId119" Type="http://schemas.openxmlformats.org/officeDocument/2006/relationships/image" Target="../media/image1143.emf"/><Relationship Id="rId270" Type="http://schemas.openxmlformats.org/officeDocument/2006/relationships/customXml" Target="../ink/ink1310.xml"/><Relationship Id="rId326" Type="http://schemas.openxmlformats.org/officeDocument/2006/relationships/customXml" Target="../ink/ink1338.xml"/><Relationship Id="rId65" Type="http://schemas.openxmlformats.org/officeDocument/2006/relationships/image" Target="../media/image1116.emf"/><Relationship Id="rId130" Type="http://schemas.openxmlformats.org/officeDocument/2006/relationships/customXml" Target="../ink/ink1240.xml"/><Relationship Id="rId368" Type="http://schemas.openxmlformats.org/officeDocument/2006/relationships/customXml" Target="../ink/ink1359.xml"/><Relationship Id="rId172" Type="http://schemas.openxmlformats.org/officeDocument/2006/relationships/customXml" Target="../ink/ink1261.xml"/><Relationship Id="rId228" Type="http://schemas.openxmlformats.org/officeDocument/2006/relationships/customXml" Target="../ink/ink1289.xml"/><Relationship Id="rId281" Type="http://schemas.openxmlformats.org/officeDocument/2006/relationships/image" Target="../media/image1224.emf"/><Relationship Id="rId337" Type="http://schemas.openxmlformats.org/officeDocument/2006/relationships/image" Target="../media/image1252.emf"/><Relationship Id="rId34" Type="http://schemas.openxmlformats.org/officeDocument/2006/relationships/customXml" Target="../ink/ink1192.xml"/><Relationship Id="rId76" Type="http://schemas.openxmlformats.org/officeDocument/2006/relationships/customXml" Target="../ink/ink1213.xml"/><Relationship Id="rId141" Type="http://schemas.openxmlformats.org/officeDocument/2006/relationships/image" Target="../media/image1154.emf"/><Relationship Id="rId379" Type="http://schemas.openxmlformats.org/officeDocument/2006/relationships/image" Target="../media/image1273.emf"/><Relationship Id="rId7" Type="http://schemas.openxmlformats.org/officeDocument/2006/relationships/image" Target="../media/image1087.emf"/><Relationship Id="rId183" Type="http://schemas.openxmlformats.org/officeDocument/2006/relationships/image" Target="../media/image1175.emf"/><Relationship Id="rId239" Type="http://schemas.openxmlformats.org/officeDocument/2006/relationships/image" Target="../media/image1203.emf"/><Relationship Id="rId390" Type="http://schemas.openxmlformats.org/officeDocument/2006/relationships/customXml" Target="../ink/ink1370.xml"/><Relationship Id="rId250" Type="http://schemas.openxmlformats.org/officeDocument/2006/relationships/customXml" Target="../ink/ink1300.xml"/><Relationship Id="rId292" Type="http://schemas.openxmlformats.org/officeDocument/2006/relationships/customXml" Target="../ink/ink1321.xml"/><Relationship Id="rId306" Type="http://schemas.openxmlformats.org/officeDocument/2006/relationships/customXml" Target="../ink/ink1328.xml"/><Relationship Id="rId45" Type="http://schemas.openxmlformats.org/officeDocument/2006/relationships/image" Target="../media/image1106.emf"/><Relationship Id="rId87" Type="http://schemas.openxmlformats.org/officeDocument/2006/relationships/image" Target="../media/image1127.emf"/><Relationship Id="rId110" Type="http://schemas.openxmlformats.org/officeDocument/2006/relationships/customXml" Target="../ink/ink1230.xml"/><Relationship Id="rId348" Type="http://schemas.openxmlformats.org/officeDocument/2006/relationships/customXml" Target="../ink/ink1349.xml"/><Relationship Id="rId152" Type="http://schemas.openxmlformats.org/officeDocument/2006/relationships/customXml" Target="../ink/ink1251.xml"/><Relationship Id="rId194" Type="http://schemas.openxmlformats.org/officeDocument/2006/relationships/customXml" Target="../ink/ink1272.xml"/><Relationship Id="rId208" Type="http://schemas.openxmlformats.org/officeDocument/2006/relationships/customXml" Target="../ink/ink1279.xml"/><Relationship Id="rId261" Type="http://schemas.openxmlformats.org/officeDocument/2006/relationships/image" Target="../media/image1214.emf"/><Relationship Id="rId14" Type="http://schemas.openxmlformats.org/officeDocument/2006/relationships/customXml" Target="../ink/ink1182.xml"/><Relationship Id="rId56" Type="http://schemas.openxmlformats.org/officeDocument/2006/relationships/customXml" Target="../ink/ink1203.xml"/><Relationship Id="rId317" Type="http://schemas.openxmlformats.org/officeDocument/2006/relationships/image" Target="../media/image1242.emf"/><Relationship Id="rId359" Type="http://schemas.openxmlformats.org/officeDocument/2006/relationships/image" Target="../media/image1263.emf"/><Relationship Id="rId98" Type="http://schemas.openxmlformats.org/officeDocument/2006/relationships/customXml" Target="../ink/ink1224.xml"/><Relationship Id="rId121" Type="http://schemas.openxmlformats.org/officeDocument/2006/relationships/image" Target="../media/image1144.emf"/><Relationship Id="rId163" Type="http://schemas.openxmlformats.org/officeDocument/2006/relationships/image" Target="../media/image1165.emf"/><Relationship Id="rId219" Type="http://schemas.openxmlformats.org/officeDocument/2006/relationships/image" Target="../media/image1193.emf"/><Relationship Id="rId370" Type="http://schemas.openxmlformats.org/officeDocument/2006/relationships/customXml" Target="../ink/ink1360.xml"/><Relationship Id="rId230" Type="http://schemas.openxmlformats.org/officeDocument/2006/relationships/customXml" Target="../ink/ink1290.xml"/><Relationship Id="rId25" Type="http://schemas.openxmlformats.org/officeDocument/2006/relationships/image" Target="../media/image1096.emf"/><Relationship Id="rId67" Type="http://schemas.openxmlformats.org/officeDocument/2006/relationships/image" Target="../media/image1117.emf"/><Relationship Id="rId272" Type="http://schemas.openxmlformats.org/officeDocument/2006/relationships/customXml" Target="../ink/ink1311.xml"/><Relationship Id="rId328" Type="http://schemas.openxmlformats.org/officeDocument/2006/relationships/customXml" Target="../ink/ink1339.xml"/><Relationship Id="rId132" Type="http://schemas.openxmlformats.org/officeDocument/2006/relationships/customXml" Target="../ink/ink1241.xml"/><Relationship Id="rId174" Type="http://schemas.openxmlformats.org/officeDocument/2006/relationships/customXml" Target="../ink/ink1262.xml"/><Relationship Id="rId381" Type="http://schemas.openxmlformats.org/officeDocument/2006/relationships/image" Target="../media/image1274.emf"/><Relationship Id="rId241" Type="http://schemas.openxmlformats.org/officeDocument/2006/relationships/image" Target="../media/image1204.emf"/><Relationship Id="rId36" Type="http://schemas.openxmlformats.org/officeDocument/2006/relationships/customXml" Target="../ink/ink1193.xml"/><Relationship Id="rId283" Type="http://schemas.openxmlformats.org/officeDocument/2006/relationships/image" Target="../media/image1225.emf"/><Relationship Id="rId339" Type="http://schemas.openxmlformats.org/officeDocument/2006/relationships/image" Target="../media/image1253.emf"/><Relationship Id="rId78" Type="http://schemas.openxmlformats.org/officeDocument/2006/relationships/customXml" Target="../ink/ink1214.xml"/><Relationship Id="rId101" Type="http://schemas.openxmlformats.org/officeDocument/2006/relationships/image" Target="../media/image1134.emf"/><Relationship Id="rId143" Type="http://schemas.openxmlformats.org/officeDocument/2006/relationships/image" Target="../media/image1155.emf"/><Relationship Id="rId185" Type="http://schemas.openxmlformats.org/officeDocument/2006/relationships/image" Target="../media/image1176.emf"/><Relationship Id="rId350" Type="http://schemas.openxmlformats.org/officeDocument/2006/relationships/customXml" Target="../ink/ink1350.xml"/><Relationship Id="rId9" Type="http://schemas.openxmlformats.org/officeDocument/2006/relationships/image" Target="../media/image1088.emf"/><Relationship Id="rId210" Type="http://schemas.openxmlformats.org/officeDocument/2006/relationships/customXml" Target="../ink/ink1280.xml"/><Relationship Id="rId252" Type="http://schemas.openxmlformats.org/officeDocument/2006/relationships/customXml" Target="../ink/ink1301.xml"/><Relationship Id="rId294" Type="http://schemas.openxmlformats.org/officeDocument/2006/relationships/customXml" Target="../ink/ink1322.xml"/><Relationship Id="rId308" Type="http://schemas.openxmlformats.org/officeDocument/2006/relationships/customXml" Target="../ink/ink1329.xml"/><Relationship Id="rId47" Type="http://schemas.openxmlformats.org/officeDocument/2006/relationships/image" Target="../media/image1107.emf"/><Relationship Id="rId89" Type="http://schemas.openxmlformats.org/officeDocument/2006/relationships/image" Target="../media/image1128.emf"/><Relationship Id="rId112" Type="http://schemas.openxmlformats.org/officeDocument/2006/relationships/customXml" Target="../ink/ink1231.xml"/><Relationship Id="rId154" Type="http://schemas.openxmlformats.org/officeDocument/2006/relationships/customXml" Target="../ink/ink1252.xml"/><Relationship Id="rId361" Type="http://schemas.openxmlformats.org/officeDocument/2006/relationships/image" Target="../media/image1264.emf"/><Relationship Id="rId196" Type="http://schemas.openxmlformats.org/officeDocument/2006/relationships/customXml" Target="../ink/ink1273.xml"/><Relationship Id="rId200" Type="http://schemas.openxmlformats.org/officeDocument/2006/relationships/customXml" Target="../ink/ink1275.xml"/><Relationship Id="rId382" Type="http://schemas.openxmlformats.org/officeDocument/2006/relationships/customXml" Target="../ink/ink1366.xml"/><Relationship Id="rId16" Type="http://schemas.openxmlformats.org/officeDocument/2006/relationships/customXml" Target="../ink/ink1183.xml"/><Relationship Id="rId221" Type="http://schemas.openxmlformats.org/officeDocument/2006/relationships/image" Target="../media/image1194.emf"/><Relationship Id="rId242" Type="http://schemas.openxmlformats.org/officeDocument/2006/relationships/customXml" Target="../ink/ink1296.xml"/><Relationship Id="rId263" Type="http://schemas.openxmlformats.org/officeDocument/2006/relationships/image" Target="../media/image1215.emf"/><Relationship Id="rId284" Type="http://schemas.openxmlformats.org/officeDocument/2006/relationships/customXml" Target="../ink/ink1317.xml"/><Relationship Id="rId319" Type="http://schemas.openxmlformats.org/officeDocument/2006/relationships/image" Target="../media/image1243.emf"/><Relationship Id="rId37" Type="http://schemas.openxmlformats.org/officeDocument/2006/relationships/image" Target="../media/image1102.emf"/><Relationship Id="rId58" Type="http://schemas.openxmlformats.org/officeDocument/2006/relationships/customXml" Target="../ink/ink1204.xml"/><Relationship Id="rId79" Type="http://schemas.openxmlformats.org/officeDocument/2006/relationships/image" Target="../media/image1123.emf"/><Relationship Id="rId102" Type="http://schemas.openxmlformats.org/officeDocument/2006/relationships/customXml" Target="../ink/ink1226.xml"/><Relationship Id="rId123" Type="http://schemas.openxmlformats.org/officeDocument/2006/relationships/image" Target="../media/image1145.emf"/><Relationship Id="rId144" Type="http://schemas.openxmlformats.org/officeDocument/2006/relationships/customXml" Target="../ink/ink1247.xml"/><Relationship Id="rId330" Type="http://schemas.openxmlformats.org/officeDocument/2006/relationships/customXml" Target="../ink/ink1340.xml"/><Relationship Id="rId90" Type="http://schemas.openxmlformats.org/officeDocument/2006/relationships/customXml" Target="../ink/ink1220.xml"/><Relationship Id="rId165" Type="http://schemas.openxmlformats.org/officeDocument/2006/relationships/image" Target="../media/image1166.emf"/><Relationship Id="rId186" Type="http://schemas.openxmlformats.org/officeDocument/2006/relationships/customXml" Target="../ink/ink1268.xml"/><Relationship Id="rId351" Type="http://schemas.openxmlformats.org/officeDocument/2006/relationships/image" Target="../media/image1259.emf"/><Relationship Id="rId372" Type="http://schemas.openxmlformats.org/officeDocument/2006/relationships/customXml" Target="../ink/ink1361.xml"/><Relationship Id="rId211" Type="http://schemas.openxmlformats.org/officeDocument/2006/relationships/image" Target="../media/image1189.emf"/><Relationship Id="rId232" Type="http://schemas.openxmlformats.org/officeDocument/2006/relationships/customXml" Target="../ink/ink1291.xml"/><Relationship Id="rId253" Type="http://schemas.openxmlformats.org/officeDocument/2006/relationships/image" Target="../media/image1210.emf"/><Relationship Id="rId274" Type="http://schemas.openxmlformats.org/officeDocument/2006/relationships/customXml" Target="../ink/ink1312.xml"/><Relationship Id="rId295" Type="http://schemas.openxmlformats.org/officeDocument/2006/relationships/image" Target="../media/image1231.emf"/><Relationship Id="rId309" Type="http://schemas.openxmlformats.org/officeDocument/2006/relationships/image" Target="../media/image1238.emf"/><Relationship Id="rId27" Type="http://schemas.openxmlformats.org/officeDocument/2006/relationships/image" Target="../media/image1097.emf"/><Relationship Id="rId48" Type="http://schemas.openxmlformats.org/officeDocument/2006/relationships/customXml" Target="../ink/ink1199.xml"/><Relationship Id="rId69" Type="http://schemas.openxmlformats.org/officeDocument/2006/relationships/image" Target="../media/image1118.emf"/><Relationship Id="rId113" Type="http://schemas.openxmlformats.org/officeDocument/2006/relationships/image" Target="../media/image1140.emf"/><Relationship Id="rId134" Type="http://schemas.openxmlformats.org/officeDocument/2006/relationships/customXml" Target="../ink/ink1242.xml"/><Relationship Id="rId320" Type="http://schemas.openxmlformats.org/officeDocument/2006/relationships/customXml" Target="../ink/ink1335.xml"/><Relationship Id="rId80" Type="http://schemas.openxmlformats.org/officeDocument/2006/relationships/customXml" Target="../ink/ink1215.xml"/><Relationship Id="rId155" Type="http://schemas.openxmlformats.org/officeDocument/2006/relationships/image" Target="../media/image1161.emf"/><Relationship Id="rId176" Type="http://schemas.openxmlformats.org/officeDocument/2006/relationships/customXml" Target="../ink/ink1263.xml"/><Relationship Id="rId197" Type="http://schemas.openxmlformats.org/officeDocument/2006/relationships/image" Target="../media/image1182.emf"/><Relationship Id="rId341" Type="http://schemas.openxmlformats.org/officeDocument/2006/relationships/image" Target="../media/image1254.emf"/><Relationship Id="rId362" Type="http://schemas.openxmlformats.org/officeDocument/2006/relationships/customXml" Target="../ink/ink1356.xml"/><Relationship Id="rId383" Type="http://schemas.openxmlformats.org/officeDocument/2006/relationships/image" Target="../media/image1275.emf"/><Relationship Id="rId201" Type="http://schemas.openxmlformats.org/officeDocument/2006/relationships/image" Target="../media/image1184.emf"/><Relationship Id="rId222" Type="http://schemas.openxmlformats.org/officeDocument/2006/relationships/customXml" Target="../ink/ink1286.xml"/><Relationship Id="rId243" Type="http://schemas.openxmlformats.org/officeDocument/2006/relationships/image" Target="../media/image1205.emf"/><Relationship Id="rId264" Type="http://schemas.openxmlformats.org/officeDocument/2006/relationships/customXml" Target="../ink/ink1307.xml"/><Relationship Id="rId285" Type="http://schemas.openxmlformats.org/officeDocument/2006/relationships/image" Target="../media/image1226.emf"/><Relationship Id="rId17" Type="http://schemas.openxmlformats.org/officeDocument/2006/relationships/image" Target="../media/image1092.emf"/><Relationship Id="rId38" Type="http://schemas.openxmlformats.org/officeDocument/2006/relationships/customXml" Target="../ink/ink1194.xml"/><Relationship Id="rId59" Type="http://schemas.openxmlformats.org/officeDocument/2006/relationships/image" Target="../media/image1113.emf"/><Relationship Id="rId103" Type="http://schemas.openxmlformats.org/officeDocument/2006/relationships/image" Target="../media/image1135.emf"/><Relationship Id="rId124" Type="http://schemas.openxmlformats.org/officeDocument/2006/relationships/customXml" Target="../ink/ink1237.xml"/><Relationship Id="rId310" Type="http://schemas.openxmlformats.org/officeDocument/2006/relationships/customXml" Target="../ink/ink1330.xml"/><Relationship Id="rId70" Type="http://schemas.openxmlformats.org/officeDocument/2006/relationships/customXml" Target="../ink/ink1210.xml"/><Relationship Id="rId91" Type="http://schemas.openxmlformats.org/officeDocument/2006/relationships/image" Target="../media/image1129.emf"/><Relationship Id="rId145" Type="http://schemas.openxmlformats.org/officeDocument/2006/relationships/image" Target="../media/image1156.emf"/><Relationship Id="rId166" Type="http://schemas.openxmlformats.org/officeDocument/2006/relationships/customXml" Target="../ink/ink1258.xml"/><Relationship Id="rId187" Type="http://schemas.openxmlformats.org/officeDocument/2006/relationships/image" Target="../media/image1177.emf"/><Relationship Id="rId331" Type="http://schemas.openxmlformats.org/officeDocument/2006/relationships/image" Target="../media/image1249.emf"/><Relationship Id="rId352" Type="http://schemas.openxmlformats.org/officeDocument/2006/relationships/customXml" Target="../ink/ink1351.xml"/><Relationship Id="rId373" Type="http://schemas.openxmlformats.org/officeDocument/2006/relationships/image" Target="../media/image1270.emf"/><Relationship Id="rId1" Type="http://schemas.openxmlformats.org/officeDocument/2006/relationships/slideLayout" Target="../slideLayouts/slideLayout2.xml"/><Relationship Id="rId212" Type="http://schemas.openxmlformats.org/officeDocument/2006/relationships/customXml" Target="../ink/ink1281.xml"/><Relationship Id="rId233" Type="http://schemas.openxmlformats.org/officeDocument/2006/relationships/image" Target="../media/image1200.emf"/><Relationship Id="rId254" Type="http://schemas.openxmlformats.org/officeDocument/2006/relationships/customXml" Target="../ink/ink1302.xml"/><Relationship Id="rId28" Type="http://schemas.openxmlformats.org/officeDocument/2006/relationships/customXml" Target="../ink/ink1189.xml"/><Relationship Id="rId49" Type="http://schemas.openxmlformats.org/officeDocument/2006/relationships/image" Target="../media/image1108.emf"/><Relationship Id="rId114" Type="http://schemas.openxmlformats.org/officeDocument/2006/relationships/customXml" Target="../ink/ink1232.xml"/><Relationship Id="rId275" Type="http://schemas.openxmlformats.org/officeDocument/2006/relationships/image" Target="../media/image1221.emf"/><Relationship Id="rId296" Type="http://schemas.openxmlformats.org/officeDocument/2006/relationships/customXml" Target="../ink/ink1323.xml"/><Relationship Id="rId300" Type="http://schemas.openxmlformats.org/officeDocument/2006/relationships/customXml" Target="../ink/ink1325.xml"/><Relationship Id="rId60" Type="http://schemas.openxmlformats.org/officeDocument/2006/relationships/customXml" Target="../ink/ink1205.xml"/><Relationship Id="rId81" Type="http://schemas.openxmlformats.org/officeDocument/2006/relationships/image" Target="../media/image1124.emf"/><Relationship Id="rId135" Type="http://schemas.openxmlformats.org/officeDocument/2006/relationships/image" Target="../media/image1151.emf"/><Relationship Id="rId156" Type="http://schemas.openxmlformats.org/officeDocument/2006/relationships/customXml" Target="../ink/ink1253.xml"/><Relationship Id="rId177" Type="http://schemas.openxmlformats.org/officeDocument/2006/relationships/image" Target="../media/image1172.emf"/><Relationship Id="rId198" Type="http://schemas.openxmlformats.org/officeDocument/2006/relationships/customXml" Target="../ink/ink1274.xml"/><Relationship Id="rId321" Type="http://schemas.openxmlformats.org/officeDocument/2006/relationships/image" Target="../media/image1244.emf"/><Relationship Id="rId342" Type="http://schemas.openxmlformats.org/officeDocument/2006/relationships/customXml" Target="../ink/ink1346.xml"/><Relationship Id="rId363" Type="http://schemas.openxmlformats.org/officeDocument/2006/relationships/image" Target="../media/image1265.emf"/><Relationship Id="rId384" Type="http://schemas.openxmlformats.org/officeDocument/2006/relationships/customXml" Target="../ink/ink1367.xml"/><Relationship Id="rId202" Type="http://schemas.openxmlformats.org/officeDocument/2006/relationships/customXml" Target="../ink/ink1276.xml"/><Relationship Id="rId223" Type="http://schemas.openxmlformats.org/officeDocument/2006/relationships/image" Target="../media/image1195.emf"/><Relationship Id="rId244" Type="http://schemas.openxmlformats.org/officeDocument/2006/relationships/customXml" Target="../ink/ink1297.xml"/><Relationship Id="rId18" Type="http://schemas.openxmlformats.org/officeDocument/2006/relationships/customXml" Target="../ink/ink1184.xml"/><Relationship Id="rId39" Type="http://schemas.openxmlformats.org/officeDocument/2006/relationships/image" Target="../media/image1103.emf"/><Relationship Id="rId265" Type="http://schemas.openxmlformats.org/officeDocument/2006/relationships/image" Target="../media/image1216.emf"/><Relationship Id="rId286" Type="http://schemas.openxmlformats.org/officeDocument/2006/relationships/customXml" Target="../ink/ink1318.xml"/><Relationship Id="rId50" Type="http://schemas.openxmlformats.org/officeDocument/2006/relationships/customXml" Target="../ink/ink1200.xml"/><Relationship Id="rId104" Type="http://schemas.openxmlformats.org/officeDocument/2006/relationships/customXml" Target="../ink/ink1227.xml"/><Relationship Id="rId125" Type="http://schemas.openxmlformats.org/officeDocument/2006/relationships/image" Target="../media/image1146.emf"/><Relationship Id="rId146" Type="http://schemas.openxmlformats.org/officeDocument/2006/relationships/customXml" Target="../ink/ink1248.xml"/><Relationship Id="rId167" Type="http://schemas.openxmlformats.org/officeDocument/2006/relationships/image" Target="../media/image1167.emf"/><Relationship Id="rId188" Type="http://schemas.openxmlformats.org/officeDocument/2006/relationships/customXml" Target="../ink/ink1269.xml"/><Relationship Id="rId311" Type="http://schemas.openxmlformats.org/officeDocument/2006/relationships/image" Target="../media/image1239.emf"/><Relationship Id="rId332" Type="http://schemas.openxmlformats.org/officeDocument/2006/relationships/customXml" Target="../ink/ink1341.xml"/><Relationship Id="rId353" Type="http://schemas.openxmlformats.org/officeDocument/2006/relationships/image" Target="../media/image1260.emf"/><Relationship Id="rId374" Type="http://schemas.openxmlformats.org/officeDocument/2006/relationships/customXml" Target="../ink/ink1362.xml"/><Relationship Id="rId71" Type="http://schemas.openxmlformats.org/officeDocument/2006/relationships/image" Target="../media/image1119.emf"/><Relationship Id="rId92" Type="http://schemas.openxmlformats.org/officeDocument/2006/relationships/customXml" Target="../ink/ink1221.xml"/><Relationship Id="rId213" Type="http://schemas.openxmlformats.org/officeDocument/2006/relationships/image" Target="../media/image1190.emf"/><Relationship Id="rId234" Type="http://schemas.openxmlformats.org/officeDocument/2006/relationships/customXml" Target="../ink/ink1292.xml"/><Relationship Id="rId2" Type="http://schemas.openxmlformats.org/officeDocument/2006/relationships/customXml" Target="../ink/ink1176.xml"/><Relationship Id="rId29" Type="http://schemas.openxmlformats.org/officeDocument/2006/relationships/image" Target="../media/image1098.emf"/><Relationship Id="rId255" Type="http://schemas.openxmlformats.org/officeDocument/2006/relationships/image" Target="../media/image1211.emf"/><Relationship Id="rId276" Type="http://schemas.openxmlformats.org/officeDocument/2006/relationships/customXml" Target="../ink/ink1313.xml"/><Relationship Id="rId297" Type="http://schemas.openxmlformats.org/officeDocument/2006/relationships/image" Target="../media/image1232.emf"/><Relationship Id="rId40" Type="http://schemas.openxmlformats.org/officeDocument/2006/relationships/customXml" Target="../ink/ink1195.xml"/><Relationship Id="rId115" Type="http://schemas.openxmlformats.org/officeDocument/2006/relationships/image" Target="../media/image1141.emf"/><Relationship Id="rId136" Type="http://schemas.openxmlformats.org/officeDocument/2006/relationships/customXml" Target="../ink/ink1243.xml"/><Relationship Id="rId157" Type="http://schemas.openxmlformats.org/officeDocument/2006/relationships/image" Target="../media/image1162.emf"/><Relationship Id="rId178" Type="http://schemas.openxmlformats.org/officeDocument/2006/relationships/customXml" Target="../ink/ink1264.xml"/><Relationship Id="rId301" Type="http://schemas.openxmlformats.org/officeDocument/2006/relationships/image" Target="../media/image1234.emf"/><Relationship Id="rId322" Type="http://schemas.openxmlformats.org/officeDocument/2006/relationships/customXml" Target="../ink/ink1336.xml"/><Relationship Id="rId343" Type="http://schemas.openxmlformats.org/officeDocument/2006/relationships/image" Target="../media/image1255.emf"/><Relationship Id="rId364" Type="http://schemas.openxmlformats.org/officeDocument/2006/relationships/customXml" Target="../ink/ink1357.xml"/><Relationship Id="rId61" Type="http://schemas.openxmlformats.org/officeDocument/2006/relationships/image" Target="../media/image1114.emf"/><Relationship Id="rId82" Type="http://schemas.openxmlformats.org/officeDocument/2006/relationships/customXml" Target="../ink/ink1216.xml"/><Relationship Id="rId199" Type="http://schemas.openxmlformats.org/officeDocument/2006/relationships/image" Target="../media/image1183.emf"/><Relationship Id="rId203" Type="http://schemas.openxmlformats.org/officeDocument/2006/relationships/image" Target="../media/image1185.emf"/><Relationship Id="rId385" Type="http://schemas.openxmlformats.org/officeDocument/2006/relationships/image" Target="../media/image1276.emf"/><Relationship Id="rId19" Type="http://schemas.openxmlformats.org/officeDocument/2006/relationships/image" Target="../media/image1093.emf"/><Relationship Id="rId224" Type="http://schemas.openxmlformats.org/officeDocument/2006/relationships/customXml" Target="../ink/ink1287.xml"/><Relationship Id="rId245" Type="http://schemas.openxmlformats.org/officeDocument/2006/relationships/image" Target="../media/image1206.emf"/><Relationship Id="rId266" Type="http://schemas.openxmlformats.org/officeDocument/2006/relationships/customXml" Target="../ink/ink1308.xml"/><Relationship Id="rId287" Type="http://schemas.openxmlformats.org/officeDocument/2006/relationships/image" Target="../media/image1227.emf"/><Relationship Id="rId30" Type="http://schemas.openxmlformats.org/officeDocument/2006/relationships/customXml" Target="../ink/ink1190.xml"/><Relationship Id="rId105" Type="http://schemas.openxmlformats.org/officeDocument/2006/relationships/image" Target="../media/image1136.emf"/><Relationship Id="rId126" Type="http://schemas.openxmlformats.org/officeDocument/2006/relationships/customXml" Target="../ink/ink1238.xml"/><Relationship Id="rId147" Type="http://schemas.openxmlformats.org/officeDocument/2006/relationships/image" Target="../media/image1157.emf"/><Relationship Id="rId168" Type="http://schemas.openxmlformats.org/officeDocument/2006/relationships/customXml" Target="../ink/ink1259.xml"/><Relationship Id="rId312" Type="http://schemas.openxmlformats.org/officeDocument/2006/relationships/customXml" Target="../ink/ink1331.xml"/><Relationship Id="rId333" Type="http://schemas.openxmlformats.org/officeDocument/2006/relationships/image" Target="../media/image1250.emf"/><Relationship Id="rId354" Type="http://schemas.openxmlformats.org/officeDocument/2006/relationships/customXml" Target="../ink/ink1352.xml"/><Relationship Id="rId51" Type="http://schemas.openxmlformats.org/officeDocument/2006/relationships/image" Target="../media/image1109.emf"/><Relationship Id="rId72" Type="http://schemas.openxmlformats.org/officeDocument/2006/relationships/customXml" Target="../ink/ink1211.xml"/><Relationship Id="rId93" Type="http://schemas.openxmlformats.org/officeDocument/2006/relationships/image" Target="../media/image1130.emf"/><Relationship Id="rId189" Type="http://schemas.openxmlformats.org/officeDocument/2006/relationships/image" Target="../media/image1178.emf"/><Relationship Id="rId375" Type="http://schemas.openxmlformats.org/officeDocument/2006/relationships/image" Target="../media/image1271.emf"/><Relationship Id="rId3" Type="http://schemas.openxmlformats.org/officeDocument/2006/relationships/image" Target="../media/image1085.emf"/><Relationship Id="rId214" Type="http://schemas.openxmlformats.org/officeDocument/2006/relationships/customXml" Target="../ink/ink1282.xml"/><Relationship Id="rId235" Type="http://schemas.openxmlformats.org/officeDocument/2006/relationships/image" Target="../media/image1201.emf"/><Relationship Id="rId256" Type="http://schemas.openxmlformats.org/officeDocument/2006/relationships/customXml" Target="../ink/ink1303.xml"/><Relationship Id="rId277" Type="http://schemas.openxmlformats.org/officeDocument/2006/relationships/image" Target="../media/image1222.emf"/><Relationship Id="rId298" Type="http://schemas.openxmlformats.org/officeDocument/2006/relationships/customXml" Target="../ink/ink1324.xml"/><Relationship Id="rId116" Type="http://schemas.openxmlformats.org/officeDocument/2006/relationships/customXml" Target="../ink/ink1233.xml"/><Relationship Id="rId137" Type="http://schemas.openxmlformats.org/officeDocument/2006/relationships/image" Target="../media/image1152.emf"/><Relationship Id="rId158" Type="http://schemas.openxmlformats.org/officeDocument/2006/relationships/customXml" Target="../ink/ink1254.xml"/><Relationship Id="rId302" Type="http://schemas.openxmlformats.org/officeDocument/2006/relationships/customXml" Target="../ink/ink1326.xml"/><Relationship Id="rId323" Type="http://schemas.openxmlformats.org/officeDocument/2006/relationships/image" Target="../media/image1245.emf"/><Relationship Id="rId344" Type="http://schemas.openxmlformats.org/officeDocument/2006/relationships/customXml" Target="../ink/ink1347.xml"/><Relationship Id="rId20" Type="http://schemas.openxmlformats.org/officeDocument/2006/relationships/customXml" Target="../ink/ink1185.xml"/><Relationship Id="rId41" Type="http://schemas.openxmlformats.org/officeDocument/2006/relationships/image" Target="../media/image1104.emf"/><Relationship Id="rId62" Type="http://schemas.openxmlformats.org/officeDocument/2006/relationships/customXml" Target="../ink/ink1206.xml"/><Relationship Id="rId83" Type="http://schemas.openxmlformats.org/officeDocument/2006/relationships/image" Target="../media/image1125.emf"/><Relationship Id="rId179" Type="http://schemas.openxmlformats.org/officeDocument/2006/relationships/image" Target="../media/image1173.emf"/><Relationship Id="rId365" Type="http://schemas.openxmlformats.org/officeDocument/2006/relationships/image" Target="../media/image1266.emf"/><Relationship Id="rId386" Type="http://schemas.openxmlformats.org/officeDocument/2006/relationships/customXml" Target="../ink/ink1368.xml"/><Relationship Id="rId190" Type="http://schemas.openxmlformats.org/officeDocument/2006/relationships/customXml" Target="../ink/ink1270.xml"/><Relationship Id="rId204" Type="http://schemas.openxmlformats.org/officeDocument/2006/relationships/customXml" Target="../ink/ink1277.xml"/><Relationship Id="rId225" Type="http://schemas.openxmlformats.org/officeDocument/2006/relationships/image" Target="../media/image1196.emf"/><Relationship Id="rId246" Type="http://schemas.openxmlformats.org/officeDocument/2006/relationships/customXml" Target="../ink/ink1298.xml"/><Relationship Id="rId267" Type="http://schemas.openxmlformats.org/officeDocument/2006/relationships/image" Target="../media/image1217.emf"/><Relationship Id="rId288" Type="http://schemas.openxmlformats.org/officeDocument/2006/relationships/customXml" Target="../ink/ink1319.xml"/><Relationship Id="rId106" Type="http://schemas.openxmlformats.org/officeDocument/2006/relationships/customXml" Target="../ink/ink1228.xml"/><Relationship Id="rId127" Type="http://schemas.openxmlformats.org/officeDocument/2006/relationships/image" Target="../media/image1147.emf"/><Relationship Id="rId313" Type="http://schemas.openxmlformats.org/officeDocument/2006/relationships/image" Target="../media/image1240.emf"/><Relationship Id="rId10" Type="http://schemas.openxmlformats.org/officeDocument/2006/relationships/customXml" Target="../ink/ink1180.xml"/><Relationship Id="rId31" Type="http://schemas.openxmlformats.org/officeDocument/2006/relationships/image" Target="../media/image1099.emf"/><Relationship Id="rId52" Type="http://schemas.openxmlformats.org/officeDocument/2006/relationships/customXml" Target="../ink/ink1201.xml"/><Relationship Id="rId73" Type="http://schemas.openxmlformats.org/officeDocument/2006/relationships/image" Target="../media/image1120.emf"/><Relationship Id="rId94" Type="http://schemas.openxmlformats.org/officeDocument/2006/relationships/customXml" Target="../ink/ink1222.xml"/><Relationship Id="rId148" Type="http://schemas.openxmlformats.org/officeDocument/2006/relationships/customXml" Target="../ink/ink1249.xml"/><Relationship Id="rId169" Type="http://schemas.openxmlformats.org/officeDocument/2006/relationships/image" Target="../media/image1168.emf"/><Relationship Id="rId334" Type="http://schemas.openxmlformats.org/officeDocument/2006/relationships/customXml" Target="../ink/ink1342.xml"/><Relationship Id="rId355" Type="http://schemas.openxmlformats.org/officeDocument/2006/relationships/image" Target="../media/image1261.emf"/><Relationship Id="rId376" Type="http://schemas.openxmlformats.org/officeDocument/2006/relationships/customXml" Target="../ink/ink1363.xml"/><Relationship Id="rId4" Type="http://schemas.openxmlformats.org/officeDocument/2006/relationships/customXml" Target="../ink/ink1177.xml"/><Relationship Id="rId180" Type="http://schemas.openxmlformats.org/officeDocument/2006/relationships/customXml" Target="../ink/ink1265.xml"/><Relationship Id="rId215" Type="http://schemas.openxmlformats.org/officeDocument/2006/relationships/image" Target="../media/image1191.emf"/><Relationship Id="rId236" Type="http://schemas.openxmlformats.org/officeDocument/2006/relationships/customXml" Target="../ink/ink1293.xml"/><Relationship Id="rId257" Type="http://schemas.openxmlformats.org/officeDocument/2006/relationships/image" Target="../media/image1212.emf"/><Relationship Id="rId278" Type="http://schemas.openxmlformats.org/officeDocument/2006/relationships/customXml" Target="../ink/ink1314.xml"/><Relationship Id="rId303" Type="http://schemas.openxmlformats.org/officeDocument/2006/relationships/image" Target="../media/image1235.emf"/><Relationship Id="rId42" Type="http://schemas.openxmlformats.org/officeDocument/2006/relationships/customXml" Target="../ink/ink1196.xml"/><Relationship Id="rId84" Type="http://schemas.openxmlformats.org/officeDocument/2006/relationships/customXml" Target="../ink/ink1217.xml"/><Relationship Id="rId138" Type="http://schemas.openxmlformats.org/officeDocument/2006/relationships/customXml" Target="../ink/ink1244.xml"/><Relationship Id="rId345" Type="http://schemas.openxmlformats.org/officeDocument/2006/relationships/image" Target="../media/image1256.emf"/><Relationship Id="rId387" Type="http://schemas.openxmlformats.org/officeDocument/2006/relationships/image" Target="../media/image1277.emf"/><Relationship Id="rId191" Type="http://schemas.openxmlformats.org/officeDocument/2006/relationships/image" Target="../media/image1179.emf"/><Relationship Id="rId205" Type="http://schemas.openxmlformats.org/officeDocument/2006/relationships/image" Target="../media/image1186.emf"/><Relationship Id="rId247" Type="http://schemas.openxmlformats.org/officeDocument/2006/relationships/image" Target="../media/image1207.emf"/><Relationship Id="rId107" Type="http://schemas.openxmlformats.org/officeDocument/2006/relationships/image" Target="../media/image1137.emf"/><Relationship Id="rId289" Type="http://schemas.openxmlformats.org/officeDocument/2006/relationships/image" Target="../media/image1228.emf"/><Relationship Id="rId11" Type="http://schemas.openxmlformats.org/officeDocument/2006/relationships/image" Target="../media/image1089.emf"/><Relationship Id="rId53" Type="http://schemas.openxmlformats.org/officeDocument/2006/relationships/image" Target="../media/image1110.emf"/><Relationship Id="rId149" Type="http://schemas.openxmlformats.org/officeDocument/2006/relationships/image" Target="../media/image1158.emf"/><Relationship Id="rId314" Type="http://schemas.openxmlformats.org/officeDocument/2006/relationships/customXml" Target="../ink/ink1332.xml"/><Relationship Id="rId356" Type="http://schemas.openxmlformats.org/officeDocument/2006/relationships/customXml" Target="../ink/ink1353.xml"/><Relationship Id="rId95" Type="http://schemas.openxmlformats.org/officeDocument/2006/relationships/image" Target="../media/image1131.emf"/><Relationship Id="rId160" Type="http://schemas.openxmlformats.org/officeDocument/2006/relationships/customXml" Target="../ink/ink1255.xml"/><Relationship Id="rId216" Type="http://schemas.openxmlformats.org/officeDocument/2006/relationships/customXml" Target="../ink/ink1283.xml"/><Relationship Id="rId258" Type="http://schemas.openxmlformats.org/officeDocument/2006/relationships/customXml" Target="../ink/ink1304.xml"/><Relationship Id="rId22" Type="http://schemas.openxmlformats.org/officeDocument/2006/relationships/customXml" Target="../ink/ink1186.xml"/><Relationship Id="rId64" Type="http://schemas.openxmlformats.org/officeDocument/2006/relationships/customXml" Target="../ink/ink1207.xml"/><Relationship Id="rId118" Type="http://schemas.openxmlformats.org/officeDocument/2006/relationships/customXml" Target="../ink/ink1234.xml"/><Relationship Id="rId325" Type="http://schemas.openxmlformats.org/officeDocument/2006/relationships/image" Target="../media/image1246.emf"/><Relationship Id="rId367" Type="http://schemas.openxmlformats.org/officeDocument/2006/relationships/image" Target="../media/image1267.emf"/><Relationship Id="rId171" Type="http://schemas.openxmlformats.org/officeDocument/2006/relationships/image" Target="../media/image1169.emf"/><Relationship Id="rId227" Type="http://schemas.openxmlformats.org/officeDocument/2006/relationships/image" Target="../media/image1197.emf"/><Relationship Id="rId269" Type="http://schemas.openxmlformats.org/officeDocument/2006/relationships/image" Target="../media/image1218.emf"/><Relationship Id="rId33" Type="http://schemas.openxmlformats.org/officeDocument/2006/relationships/image" Target="../media/image1100.emf"/><Relationship Id="rId129" Type="http://schemas.openxmlformats.org/officeDocument/2006/relationships/image" Target="../media/image1148.emf"/><Relationship Id="rId280" Type="http://schemas.openxmlformats.org/officeDocument/2006/relationships/customXml" Target="../ink/ink1315.xml"/><Relationship Id="rId336" Type="http://schemas.openxmlformats.org/officeDocument/2006/relationships/customXml" Target="../ink/ink1343.xml"/><Relationship Id="rId75" Type="http://schemas.openxmlformats.org/officeDocument/2006/relationships/image" Target="../media/image1121.emf"/><Relationship Id="rId140" Type="http://schemas.openxmlformats.org/officeDocument/2006/relationships/customXml" Target="../ink/ink1245.xml"/><Relationship Id="rId182" Type="http://schemas.openxmlformats.org/officeDocument/2006/relationships/customXml" Target="../ink/ink1266.xml"/><Relationship Id="rId378" Type="http://schemas.openxmlformats.org/officeDocument/2006/relationships/customXml" Target="../ink/ink1364.xml"/><Relationship Id="rId6" Type="http://schemas.openxmlformats.org/officeDocument/2006/relationships/customXml" Target="../ink/ink1178.xml"/><Relationship Id="rId238" Type="http://schemas.openxmlformats.org/officeDocument/2006/relationships/customXml" Target="../ink/ink1294.xml"/><Relationship Id="rId291" Type="http://schemas.openxmlformats.org/officeDocument/2006/relationships/image" Target="../media/image1229.emf"/><Relationship Id="rId305" Type="http://schemas.openxmlformats.org/officeDocument/2006/relationships/image" Target="../media/image1236.emf"/><Relationship Id="rId347" Type="http://schemas.openxmlformats.org/officeDocument/2006/relationships/image" Target="../media/image1257.emf"/><Relationship Id="rId44" Type="http://schemas.openxmlformats.org/officeDocument/2006/relationships/customXml" Target="../ink/ink1197.xml"/><Relationship Id="rId86" Type="http://schemas.openxmlformats.org/officeDocument/2006/relationships/customXml" Target="../ink/ink1218.xml"/><Relationship Id="rId151" Type="http://schemas.openxmlformats.org/officeDocument/2006/relationships/image" Target="../media/image1159.emf"/><Relationship Id="rId389" Type="http://schemas.openxmlformats.org/officeDocument/2006/relationships/image" Target="../media/image1278.emf"/><Relationship Id="rId193" Type="http://schemas.openxmlformats.org/officeDocument/2006/relationships/image" Target="../media/image1180.emf"/><Relationship Id="rId207" Type="http://schemas.openxmlformats.org/officeDocument/2006/relationships/image" Target="../media/image1187.emf"/><Relationship Id="rId249" Type="http://schemas.openxmlformats.org/officeDocument/2006/relationships/image" Target="../media/image1208.emf"/><Relationship Id="rId13" Type="http://schemas.openxmlformats.org/officeDocument/2006/relationships/image" Target="../media/image1090.emf"/><Relationship Id="rId109" Type="http://schemas.openxmlformats.org/officeDocument/2006/relationships/image" Target="../media/image1138.emf"/><Relationship Id="rId260" Type="http://schemas.openxmlformats.org/officeDocument/2006/relationships/customXml" Target="../ink/ink1305.xml"/><Relationship Id="rId316" Type="http://schemas.openxmlformats.org/officeDocument/2006/relationships/customXml" Target="../ink/ink1333.xml"/><Relationship Id="rId55" Type="http://schemas.openxmlformats.org/officeDocument/2006/relationships/image" Target="../media/image1111.emf"/><Relationship Id="rId97" Type="http://schemas.openxmlformats.org/officeDocument/2006/relationships/image" Target="../media/image1132.emf"/><Relationship Id="rId120" Type="http://schemas.openxmlformats.org/officeDocument/2006/relationships/customXml" Target="../ink/ink1235.xml"/><Relationship Id="rId358" Type="http://schemas.openxmlformats.org/officeDocument/2006/relationships/customXml" Target="../ink/ink1354.xml"/><Relationship Id="rId162" Type="http://schemas.openxmlformats.org/officeDocument/2006/relationships/customXml" Target="../ink/ink1256.xml"/><Relationship Id="rId218" Type="http://schemas.openxmlformats.org/officeDocument/2006/relationships/customXml" Target="../ink/ink1284.xml"/><Relationship Id="rId271" Type="http://schemas.openxmlformats.org/officeDocument/2006/relationships/image" Target="../media/image1219.emf"/><Relationship Id="rId24" Type="http://schemas.openxmlformats.org/officeDocument/2006/relationships/customXml" Target="../ink/ink1187.xml"/><Relationship Id="rId66" Type="http://schemas.openxmlformats.org/officeDocument/2006/relationships/customXml" Target="../ink/ink1208.xml"/><Relationship Id="rId131" Type="http://schemas.openxmlformats.org/officeDocument/2006/relationships/image" Target="../media/image1149.emf"/><Relationship Id="rId327" Type="http://schemas.openxmlformats.org/officeDocument/2006/relationships/image" Target="../media/image1247.emf"/><Relationship Id="rId369" Type="http://schemas.openxmlformats.org/officeDocument/2006/relationships/image" Target="../media/image1268.emf"/><Relationship Id="rId173" Type="http://schemas.openxmlformats.org/officeDocument/2006/relationships/image" Target="../media/image1170.emf"/><Relationship Id="rId229" Type="http://schemas.openxmlformats.org/officeDocument/2006/relationships/image" Target="../media/image1198.emf"/><Relationship Id="rId380" Type="http://schemas.openxmlformats.org/officeDocument/2006/relationships/customXml" Target="../ink/ink1365.xml"/><Relationship Id="rId240" Type="http://schemas.openxmlformats.org/officeDocument/2006/relationships/customXml" Target="../ink/ink1295.xml"/><Relationship Id="rId35" Type="http://schemas.openxmlformats.org/officeDocument/2006/relationships/image" Target="../media/image1101.emf"/><Relationship Id="rId77" Type="http://schemas.openxmlformats.org/officeDocument/2006/relationships/image" Target="../media/image1122.emf"/><Relationship Id="rId100" Type="http://schemas.openxmlformats.org/officeDocument/2006/relationships/customXml" Target="../ink/ink1225.xml"/><Relationship Id="rId282" Type="http://schemas.openxmlformats.org/officeDocument/2006/relationships/customXml" Target="../ink/ink1316.xml"/><Relationship Id="rId338" Type="http://schemas.openxmlformats.org/officeDocument/2006/relationships/customXml" Target="../ink/ink1344.xml"/><Relationship Id="rId8" Type="http://schemas.openxmlformats.org/officeDocument/2006/relationships/customXml" Target="../ink/ink1179.xml"/><Relationship Id="rId142" Type="http://schemas.openxmlformats.org/officeDocument/2006/relationships/customXml" Target="../ink/ink1246.xml"/><Relationship Id="rId184" Type="http://schemas.openxmlformats.org/officeDocument/2006/relationships/customXml" Target="../ink/ink1267.xml"/><Relationship Id="rId391" Type="http://schemas.openxmlformats.org/officeDocument/2006/relationships/image" Target="../media/image1279.emf"/><Relationship Id="rId251" Type="http://schemas.openxmlformats.org/officeDocument/2006/relationships/image" Target="../media/image1209.emf"/><Relationship Id="rId46" Type="http://schemas.openxmlformats.org/officeDocument/2006/relationships/customXml" Target="../ink/ink1198.xml"/><Relationship Id="rId293" Type="http://schemas.openxmlformats.org/officeDocument/2006/relationships/image" Target="../media/image1230.emf"/><Relationship Id="rId307" Type="http://schemas.openxmlformats.org/officeDocument/2006/relationships/image" Target="../media/image1237.emf"/><Relationship Id="rId349" Type="http://schemas.openxmlformats.org/officeDocument/2006/relationships/image" Target="../media/image1258.emf"/><Relationship Id="rId88" Type="http://schemas.openxmlformats.org/officeDocument/2006/relationships/customXml" Target="../ink/ink1219.xml"/><Relationship Id="rId111" Type="http://schemas.openxmlformats.org/officeDocument/2006/relationships/image" Target="../media/image1139.emf"/><Relationship Id="rId153" Type="http://schemas.openxmlformats.org/officeDocument/2006/relationships/image" Target="../media/image1160.emf"/><Relationship Id="rId195" Type="http://schemas.openxmlformats.org/officeDocument/2006/relationships/image" Target="../media/image1181.emf"/><Relationship Id="rId209" Type="http://schemas.openxmlformats.org/officeDocument/2006/relationships/image" Target="../media/image1188.emf"/><Relationship Id="rId360" Type="http://schemas.openxmlformats.org/officeDocument/2006/relationships/customXml" Target="../ink/ink1355.xml"/><Relationship Id="rId220" Type="http://schemas.openxmlformats.org/officeDocument/2006/relationships/customXml" Target="../ink/ink1285.xml"/><Relationship Id="rId15" Type="http://schemas.openxmlformats.org/officeDocument/2006/relationships/image" Target="../media/image1091.emf"/><Relationship Id="rId57" Type="http://schemas.openxmlformats.org/officeDocument/2006/relationships/image" Target="../media/image1112.emf"/><Relationship Id="rId262" Type="http://schemas.openxmlformats.org/officeDocument/2006/relationships/customXml" Target="../ink/ink1306.xml"/><Relationship Id="rId318" Type="http://schemas.openxmlformats.org/officeDocument/2006/relationships/customXml" Target="../ink/ink1334.xml"/><Relationship Id="rId99" Type="http://schemas.openxmlformats.org/officeDocument/2006/relationships/image" Target="../media/image1133.emf"/><Relationship Id="rId122" Type="http://schemas.openxmlformats.org/officeDocument/2006/relationships/customXml" Target="../ink/ink1236.xml"/><Relationship Id="rId164" Type="http://schemas.openxmlformats.org/officeDocument/2006/relationships/customXml" Target="../ink/ink1257.xml"/><Relationship Id="rId371" Type="http://schemas.openxmlformats.org/officeDocument/2006/relationships/image" Target="../media/image1269.emf"/><Relationship Id="rId26" Type="http://schemas.openxmlformats.org/officeDocument/2006/relationships/customXml" Target="../ink/ink1188.xml"/><Relationship Id="rId231" Type="http://schemas.openxmlformats.org/officeDocument/2006/relationships/image" Target="../media/image1199.emf"/><Relationship Id="rId273" Type="http://schemas.openxmlformats.org/officeDocument/2006/relationships/image" Target="../media/image1220.emf"/><Relationship Id="rId329" Type="http://schemas.openxmlformats.org/officeDocument/2006/relationships/image" Target="../media/image1248.emf"/><Relationship Id="rId68" Type="http://schemas.openxmlformats.org/officeDocument/2006/relationships/customXml" Target="../ink/ink1209.xml"/><Relationship Id="rId133" Type="http://schemas.openxmlformats.org/officeDocument/2006/relationships/image" Target="../media/image1150.emf"/><Relationship Id="rId175" Type="http://schemas.openxmlformats.org/officeDocument/2006/relationships/image" Target="../media/image1171.emf"/><Relationship Id="rId340" Type="http://schemas.openxmlformats.org/officeDocument/2006/relationships/customXml" Target="../ink/ink1345.xml"/></Relationships>
</file>

<file path=ppt/slides/_rels/slide22.xml.rels><?xml version="1.0" encoding="UTF-8" standalone="yes"?>
<Relationships xmlns="http://schemas.openxmlformats.org/package/2006/relationships"><Relationship Id="rId117" Type="http://schemas.openxmlformats.org/officeDocument/2006/relationships/image" Target="../media/image1337.emf"/><Relationship Id="rId21" Type="http://schemas.openxmlformats.org/officeDocument/2006/relationships/image" Target="../media/image1289.emf"/><Relationship Id="rId324" Type="http://schemas.openxmlformats.org/officeDocument/2006/relationships/customXml" Target="../ink/ink1532.xml"/><Relationship Id="rId531" Type="http://schemas.openxmlformats.org/officeDocument/2006/relationships/image" Target="../media/image1544.emf"/><Relationship Id="rId170" Type="http://schemas.openxmlformats.org/officeDocument/2006/relationships/customXml" Target="../ink/ink1455.xml"/><Relationship Id="rId268" Type="http://schemas.openxmlformats.org/officeDocument/2006/relationships/customXml" Target="../ink/ink1504.xml"/><Relationship Id="rId475" Type="http://schemas.openxmlformats.org/officeDocument/2006/relationships/image" Target="../media/image1516.emf"/><Relationship Id="rId32" Type="http://schemas.openxmlformats.org/officeDocument/2006/relationships/customXml" Target="../ink/ink1386.xml"/><Relationship Id="rId128" Type="http://schemas.openxmlformats.org/officeDocument/2006/relationships/customXml" Target="../ink/ink1434.xml"/><Relationship Id="rId335" Type="http://schemas.openxmlformats.org/officeDocument/2006/relationships/image" Target="../media/image1446.emf"/><Relationship Id="rId542" Type="http://schemas.openxmlformats.org/officeDocument/2006/relationships/customXml" Target="../ink/ink1641.xml"/><Relationship Id="rId181" Type="http://schemas.openxmlformats.org/officeDocument/2006/relationships/image" Target="../media/image1369.emf"/><Relationship Id="rId402" Type="http://schemas.openxmlformats.org/officeDocument/2006/relationships/customXml" Target="../ink/ink1571.xml"/><Relationship Id="rId279" Type="http://schemas.openxmlformats.org/officeDocument/2006/relationships/image" Target="../media/image1418.emf"/><Relationship Id="rId486" Type="http://schemas.openxmlformats.org/officeDocument/2006/relationships/customXml" Target="../ink/ink1613.xml"/><Relationship Id="rId43" Type="http://schemas.openxmlformats.org/officeDocument/2006/relationships/image" Target="../media/image1300.emf"/><Relationship Id="rId139" Type="http://schemas.openxmlformats.org/officeDocument/2006/relationships/image" Target="../media/image1348.emf"/><Relationship Id="rId346" Type="http://schemas.openxmlformats.org/officeDocument/2006/relationships/customXml" Target="../ink/ink1543.xml"/><Relationship Id="rId553" Type="http://schemas.openxmlformats.org/officeDocument/2006/relationships/image" Target="../media/image1555.emf"/><Relationship Id="rId192" Type="http://schemas.openxmlformats.org/officeDocument/2006/relationships/customXml" Target="../ink/ink1466.xml"/><Relationship Id="rId206" Type="http://schemas.openxmlformats.org/officeDocument/2006/relationships/customXml" Target="../ink/ink1473.xml"/><Relationship Id="rId413" Type="http://schemas.openxmlformats.org/officeDocument/2006/relationships/image" Target="../media/image1485.emf"/><Relationship Id="rId497" Type="http://schemas.openxmlformats.org/officeDocument/2006/relationships/image" Target="../media/image1527.emf"/><Relationship Id="rId357" Type="http://schemas.openxmlformats.org/officeDocument/2006/relationships/image" Target="../media/image1457.emf"/><Relationship Id="rId54" Type="http://schemas.openxmlformats.org/officeDocument/2006/relationships/customXml" Target="../ink/ink1397.xml"/><Relationship Id="rId217" Type="http://schemas.openxmlformats.org/officeDocument/2006/relationships/image" Target="../media/image1387.emf"/><Relationship Id="rId564" Type="http://schemas.openxmlformats.org/officeDocument/2006/relationships/customXml" Target="../ink/ink1652.xml"/><Relationship Id="rId424" Type="http://schemas.openxmlformats.org/officeDocument/2006/relationships/customXml" Target="../ink/ink1582.xml"/><Relationship Id="rId270" Type="http://schemas.openxmlformats.org/officeDocument/2006/relationships/customXml" Target="../ink/ink1505.xml"/><Relationship Id="rId65" Type="http://schemas.openxmlformats.org/officeDocument/2006/relationships/image" Target="../media/image1311.emf"/><Relationship Id="rId130" Type="http://schemas.openxmlformats.org/officeDocument/2006/relationships/customXml" Target="../ink/ink1435.xml"/><Relationship Id="rId368" Type="http://schemas.openxmlformats.org/officeDocument/2006/relationships/customXml" Target="../ink/ink1554.xml"/><Relationship Id="rId575" Type="http://schemas.openxmlformats.org/officeDocument/2006/relationships/image" Target="../media/image1566.emf"/><Relationship Id="rId228" Type="http://schemas.openxmlformats.org/officeDocument/2006/relationships/customXml" Target="../ink/ink1484.xml"/><Relationship Id="rId435" Type="http://schemas.openxmlformats.org/officeDocument/2006/relationships/image" Target="../media/image1496.emf"/><Relationship Id="rId281" Type="http://schemas.openxmlformats.org/officeDocument/2006/relationships/image" Target="../media/image1419.emf"/><Relationship Id="rId502" Type="http://schemas.openxmlformats.org/officeDocument/2006/relationships/customXml" Target="../ink/ink1621.xml"/><Relationship Id="rId76" Type="http://schemas.openxmlformats.org/officeDocument/2006/relationships/customXml" Target="../ink/ink1408.xml"/><Relationship Id="rId141" Type="http://schemas.openxmlformats.org/officeDocument/2006/relationships/image" Target="../media/image1349.emf"/><Relationship Id="rId379" Type="http://schemas.openxmlformats.org/officeDocument/2006/relationships/image" Target="../media/image1468.emf"/><Relationship Id="rId586" Type="http://schemas.openxmlformats.org/officeDocument/2006/relationships/customXml" Target="../ink/ink1663.xml"/><Relationship Id="rId7" Type="http://schemas.openxmlformats.org/officeDocument/2006/relationships/image" Target="../media/image1282.emf"/><Relationship Id="rId239" Type="http://schemas.openxmlformats.org/officeDocument/2006/relationships/image" Target="../media/image1398.emf"/><Relationship Id="rId446" Type="http://schemas.openxmlformats.org/officeDocument/2006/relationships/customXml" Target="../ink/ink1593.xml"/><Relationship Id="rId292" Type="http://schemas.openxmlformats.org/officeDocument/2006/relationships/customXml" Target="../ink/ink1516.xml"/><Relationship Id="rId306" Type="http://schemas.openxmlformats.org/officeDocument/2006/relationships/customXml" Target="../ink/ink1523.xml"/><Relationship Id="rId87" Type="http://schemas.openxmlformats.org/officeDocument/2006/relationships/image" Target="../media/image1322.emf"/><Relationship Id="rId513" Type="http://schemas.openxmlformats.org/officeDocument/2006/relationships/image" Target="../media/image1535.emf"/><Relationship Id="rId597" Type="http://schemas.openxmlformats.org/officeDocument/2006/relationships/image" Target="../media/image1577.emf"/><Relationship Id="rId152" Type="http://schemas.openxmlformats.org/officeDocument/2006/relationships/customXml" Target="../ink/ink1446.xml"/><Relationship Id="rId457" Type="http://schemas.openxmlformats.org/officeDocument/2006/relationships/image" Target="../media/image1507.emf"/><Relationship Id="rId14" Type="http://schemas.openxmlformats.org/officeDocument/2006/relationships/customXml" Target="../ink/ink1377.xml"/><Relationship Id="rId317" Type="http://schemas.openxmlformats.org/officeDocument/2006/relationships/image" Target="../media/image1437.emf"/><Relationship Id="rId524" Type="http://schemas.openxmlformats.org/officeDocument/2006/relationships/customXml" Target="../ink/ink1632.xml"/><Relationship Id="rId98" Type="http://schemas.openxmlformats.org/officeDocument/2006/relationships/customXml" Target="../ink/ink1419.xml"/><Relationship Id="rId121" Type="http://schemas.openxmlformats.org/officeDocument/2006/relationships/image" Target="../media/image1339.emf"/><Relationship Id="rId163" Type="http://schemas.openxmlformats.org/officeDocument/2006/relationships/image" Target="../media/image1360.emf"/><Relationship Id="rId219" Type="http://schemas.openxmlformats.org/officeDocument/2006/relationships/image" Target="../media/image1388.emf"/><Relationship Id="rId370" Type="http://schemas.openxmlformats.org/officeDocument/2006/relationships/customXml" Target="../ink/ink1555.xml"/><Relationship Id="rId426" Type="http://schemas.openxmlformats.org/officeDocument/2006/relationships/customXml" Target="../ink/ink1583.xml"/><Relationship Id="rId230" Type="http://schemas.openxmlformats.org/officeDocument/2006/relationships/customXml" Target="../ink/ink1485.xml"/><Relationship Id="rId468" Type="http://schemas.openxmlformats.org/officeDocument/2006/relationships/customXml" Target="../ink/ink1604.xml"/><Relationship Id="rId25" Type="http://schemas.openxmlformats.org/officeDocument/2006/relationships/image" Target="../media/image1291.emf"/><Relationship Id="rId67" Type="http://schemas.openxmlformats.org/officeDocument/2006/relationships/image" Target="../media/image1312.emf"/><Relationship Id="rId272" Type="http://schemas.openxmlformats.org/officeDocument/2006/relationships/customXml" Target="../ink/ink1506.xml"/><Relationship Id="rId328" Type="http://schemas.openxmlformats.org/officeDocument/2006/relationships/customXml" Target="../ink/ink1534.xml"/><Relationship Id="rId535" Type="http://schemas.openxmlformats.org/officeDocument/2006/relationships/image" Target="../media/image1546.emf"/><Relationship Id="rId577" Type="http://schemas.openxmlformats.org/officeDocument/2006/relationships/image" Target="../media/image1567.emf"/><Relationship Id="rId132" Type="http://schemas.openxmlformats.org/officeDocument/2006/relationships/customXml" Target="../ink/ink1436.xml"/><Relationship Id="rId174" Type="http://schemas.openxmlformats.org/officeDocument/2006/relationships/customXml" Target="../ink/ink1457.xml"/><Relationship Id="rId381" Type="http://schemas.openxmlformats.org/officeDocument/2006/relationships/image" Target="../media/image1469.emf"/><Relationship Id="rId602" Type="http://schemas.openxmlformats.org/officeDocument/2006/relationships/customXml" Target="../ink/ink1671.xml"/><Relationship Id="rId241" Type="http://schemas.openxmlformats.org/officeDocument/2006/relationships/image" Target="../media/image1399.emf"/><Relationship Id="rId437" Type="http://schemas.openxmlformats.org/officeDocument/2006/relationships/image" Target="../media/image1497.emf"/><Relationship Id="rId479" Type="http://schemas.openxmlformats.org/officeDocument/2006/relationships/image" Target="../media/image1518.emf"/><Relationship Id="rId36" Type="http://schemas.openxmlformats.org/officeDocument/2006/relationships/customXml" Target="../ink/ink1388.xml"/><Relationship Id="rId283" Type="http://schemas.openxmlformats.org/officeDocument/2006/relationships/image" Target="../media/image1420.emf"/><Relationship Id="rId339" Type="http://schemas.openxmlformats.org/officeDocument/2006/relationships/image" Target="../media/image1448.emf"/><Relationship Id="rId490" Type="http://schemas.openxmlformats.org/officeDocument/2006/relationships/customXml" Target="../ink/ink1615.xml"/><Relationship Id="rId504" Type="http://schemas.openxmlformats.org/officeDocument/2006/relationships/customXml" Target="../ink/ink1622.xml"/><Relationship Id="rId546" Type="http://schemas.openxmlformats.org/officeDocument/2006/relationships/customXml" Target="../ink/ink1643.xml"/><Relationship Id="rId78" Type="http://schemas.openxmlformats.org/officeDocument/2006/relationships/customXml" Target="../ink/ink1409.xml"/><Relationship Id="rId101" Type="http://schemas.openxmlformats.org/officeDocument/2006/relationships/image" Target="../media/image1329.emf"/><Relationship Id="rId143" Type="http://schemas.openxmlformats.org/officeDocument/2006/relationships/image" Target="../media/image1350.emf"/><Relationship Id="rId185" Type="http://schemas.openxmlformats.org/officeDocument/2006/relationships/image" Target="../media/image1371.emf"/><Relationship Id="rId350" Type="http://schemas.openxmlformats.org/officeDocument/2006/relationships/customXml" Target="../ink/ink1545.xml"/><Relationship Id="rId406" Type="http://schemas.openxmlformats.org/officeDocument/2006/relationships/customXml" Target="../ink/ink1573.xml"/><Relationship Id="rId588" Type="http://schemas.openxmlformats.org/officeDocument/2006/relationships/customXml" Target="../ink/ink1664.xml"/><Relationship Id="rId9" Type="http://schemas.openxmlformats.org/officeDocument/2006/relationships/image" Target="../media/image1283.emf"/><Relationship Id="rId210" Type="http://schemas.openxmlformats.org/officeDocument/2006/relationships/customXml" Target="../ink/ink1475.xml"/><Relationship Id="rId392" Type="http://schemas.openxmlformats.org/officeDocument/2006/relationships/customXml" Target="../ink/ink1566.xml"/><Relationship Id="rId448" Type="http://schemas.openxmlformats.org/officeDocument/2006/relationships/customXml" Target="../ink/ink1594.xml"/><Relationship Id="rId252" Type="http://schemas.openxmlformats.org/officeDocument/2006/relationships/customXml" Target="../ink/ink1496.xml"/><Relationship Id="rId294" Type="http://schemas.openxmlformats.org/officeDocument/2006/relationships/customXml" Target="../ink/ink1517.xml"/><Relationship Id="rId308" Type="http://schemas.openxmlformats.org/officeDocument/2006/relationships/customXml" Target="../ink/ink1524.xml"/><Relationship Id="rId515" Type="http://schemas.openxmlformats.org/officeDocument/2006/relationships/image" Target="../media/image1536.emf"/><Relationship Id="rId47" Type="http://schemas.openxmlformats.org/officeDocument/2006/relationships/image" Target="../media/image1302.emf"/><Relationship Id="rId89" Type="http://schemas.openxmlformats.org/officeDocument/2006/relationships/image" Target="../media/image1323.emf"/><Relationship Id="rId112" Type="http://schemas.openxmlformats.org/officeDocument/2006/relationships/customXml" Target="../ink/ink1426.xml"/><Relationship Id="rId154" Type="http://schemas.openxmlformats.org/officeDocument/2006/relationships/customXml" Target="../ink/ink1447.xml"/><Relationship Id="rId361" Type="http://schemas.openxmlformats.org/officeDocument/2006/relationships/image" Target="../media/image1459.emf"/><Relationship Id="rId557" Type="http://schemas.openxmlformats.org/officeDocument/2006/relationships/image" Target="../media/image1557.emf"/><Relationship Id="rId599" Type="http://schemas.openxmlformats.org/officeDocument/2006/relationships/image" Target="../media/image1578.emf"/><Relationship Id="rId196" Type="http://schemas.openxmlformats.org/officeDocument/2006/relationships/customXml" Target="../ink/ink1468.xml"/><Relationship Id="rId417" Type="http://schemas.openxmlformats.org/officeDocument/2006/relationships/image" Target="../media/image1487.emf"/><Relationship Id="rId459" Type="http://schemas.openxmlformats.org/officeDocument/2006/relationships/image" Target="../media/image1508.emf"/><Relationship Id="rId16" Type="http://schemas.openxmlformats.org/officeDocument/2006/relationships/customXml" Target="../ink/ink1378.xml"/><Relationship Id="rId221" Type="http://schemas.openxmlformats.org/officeDocument/2006/relationships/image" Target="../media/image1389.emf"/><Relationship Id="rId263" Type="http://schemas.openxmlformats.org/officeDocument/2006/relationships/image" Target="../media/image1410.emf"/><Relationship Id="rId319" Type="http://schemas.openxmlformats.org/officeDocument/2006/relationships/image" Target="../media/image1438.emf"/><Relationship Id="rId470" Type="http://schemas.openxmlformats.org/officeDocument/2006/relationships/customXml" Target="../ink/ink1605.xml"/><Relationship Id="rId526" Type="http://schemas.openxmlformats.org/officeDocument/2006/relationships/customXml" Target="../ink/ink1633.xml"/><Relationship Id="rId58" Type="http://schemas.openxmlformats.org/officeDocument/2006/relationships/customXml" Target="../ink/ink1399.xml"/><Relationship Id="rId123" Type="http://schemas.openxmlformats.org/officeDocument/2006/relationships/image" Target="../media/image1340.emf"/><Relationship Id="rId330" Type="http://schemas.openxmlformats.org/officeDocument/2006/relationships/customXml" Target="../ink/ink1535.xml"/><Relationship Id="rId568" Type="http://schemas.openxmlformats.org/officeDocument/2006/relationships/customXml" Target="../ink/ink1654.xml"/><Relationship Id="rId165" Type="http://schemas.openxmlformats.org/officeDocument/2006/relationships/image" Target="../media/image1361.emf"/><Relationship Id="rId372" Type="http://schemas.openxmlformats.org/officeDocument/2006/relationships/customXml" Target="../ink/ink1556.xml"/><Relationship Id="rId428" Type="http://schemas.openxmlformats.org/officeDocument/2006/relationships/customXml" Target="../ink/ink1584.xml"/><Relationship Id="rId232" Type="http://schemas.openxmlformats.org/officeDocument/2006/relationships/customXml" Target="../ink/ink1486.xml"/><Relationship Id="rId274" Type="http://schemas.openxmlformats.org/officeDocument/2006/relationships/customXml" Target="../ink/ink1507.xml"/><Relationship Id="rId481" Type="http://schemas.openxmlformats.org/officeDocument/2006/relationships/image" Target="../media/image1519.emf"/><Relationship Id="rId27" Type="http://schemas.openxmlformats.org/officeDocument/2006/relationships/image" Target="../media/image1292.emf"/><Relationship Id="rId69" Type="http://schemas.openxmlformats.org/officeDocument/2006/relationships/image" Target="../media/image1313.emf"/><Relationship Id="rId134" Type="http://schemas.openxmlformats.org/officeDocument/2006/relationships/customXml" Target="../ink/ink1437.xml"/><Relationship Id="rId537" Type="http://schemas.openxmlformats.org/officeDocument/2006/relationships/image" Target="../media/image1547.emf"/><Relationship Id="rId579" Type="http://schemas.openxmlformats.org/officeDocument/2006/relationships/image" Target="../media/image1568.emf"/><Relationship Id="rId80" Type="http://schemas.openxmlformats.org/officeDocument/2006/relationships/customXml" Target="../ink/ink1410.xml"/><Relationship Id="rId176" Type="http://schemas.openxmlformats.org/officeDocument/2006/relationships/customXml" Target="../ink/ink1458.xml"/><Relationship Id="rId341" Type="http://schemas.openxmlformats.org/officeDocument/2006/relationships/image" Target="../media/image1449.emf"/><Relationship Id="rId383" Type="http://schemas.openxmlformats.org/officeDocument/2006/relationships/image" Target="../media/image1470.emf"/><Relationship Id="rId439" Type="http://schemas.openxmlformats.org/officeDocument/2006/relationships/image" Target="../media/image1498.emf"/><Relationship Id="rId590" Type="http://schemas.openxmlformats.org/officeDocument/2006/relationships/customXml" Target="../ink/ink1665.xml"/><Relationship Id="rId604" Type="http://schemas.openxmlformats.org/officeDocument/2006/relationships/customXml" Target="../ink/ink1672.xml"/><Relationship Id="rId201" Type="http://schemas.openxmlformats.org/officeDocument/2006/relationships/image" Target="../media/image1379.emf"/><Relationship Id="rId243" Type="http://schemas.openxmlformats.org/officeDocument/2006/relationships/image" Target="../media/image1400.emf"/><Relationship Id="rId285" Type="http://schemas.openxmlformats.org/officeDocument/2006/relationships/image" Target="../media/image1421.emf"/><Relationship Id="rId450" Type="http://schemas.openxmlformats.org/officeDocument/2006/relationships/customXml" Target="../ink/ink1595.xml"/><Relationship Id="rId506" Type="http://schemas.openxmlformats.org/officeDocument/2006/relationships/customXml" Target="../ink/ink1623.xml"/><Relationship Id="rId38" Type="http://schemas.openxmlformats.org/officeDocument/2006/relationships/customXml" Target="../ink/ink1389.xml"/><Relationship Id="rId103" Type="http://schemas.openxmlformats.org/officeDocument/2006/relationships/image" Target="../media/image1330.emf"/><Relationship Id="rId310" Type="http://schemas.openxmlformats.org/officeDocument/2006/relationships/customXml" Target="../ink/ink1525.xml"/><Relationship Id="rId492" Type="http://schemas.openxmlformats.org/officeDocument/2006/relationships/customXml" Target="../ink/ink1616.xml"/><Relationship Id="rId548" Type="http://schemas.openxmlformats.org/officeDocument/2006/relationships/customXml" Target="../ink/ink1644.xml"/><Relationship Id="rId91" Type="http://schemas.openxmlformats.org/officeDocument/2006/relationships/image" Target="../media/image1324.emf"/><Relationship Id="rId145" Type="http://schemas.openxmlformats.org/officeDocument/2006/relationships/image" Target="../media/image1351.emf"/><Relationship Id="rId187" Type="http://schemas.openxmlformats.org/officeDocument/2006/relationships/image" Target="../media/image1372.emf"/><Relationship Id="rId352" Type="http://schemas.openxmlformats.org/officeDocument/2006/relationships/customXml" Target="../ink/ink1546.xml"/><Relationship Id="rId394" Type="http://schemas.openxmlformats.org/officeDocument/2006/relationships/customXml" Target="../ink/ink1567.xml"/><Relationship Id="rId408" Type="http://schemas.openxmlformats.org/officeDocument/2006/relationships/customXml" Target="../ink/ink1574.xml"/><Relationship Id="rId212" Type="http://schemas.openxmlformats.org/officeDocument/2006/relationships/customXml" Target="../ink/ink1476.xml"/><Relationship Id="rId254" Type="http://schemas.openxmlformats.org/officeDocument/2006/relationships/customXml" Target="../ink/ink1497.xml"/><Relationship Id="rId49" Type="http://schemas.openxmlformats.org/officeDocument/2006/relationships/image" Target="../media/image1303.emf"/><Relationship Id="rId114" Type="http://schemas.openxmlformats.org/officeDocument/2006/relationships/customXml" Target="../ink/ink1427.xml"/><Relationship Id="rId296" Type="http://schemas.openxmlformats.org/officeDocument/2006/relationships/customXml" Target="../ink/ink1518.xml"/><Relationship Id="rId461" Type="http://schemas.openxmlformats.org/officeDocument/2006/relationships/image" Target="../media/image1509.emf"/><Relationship Id="rId517" Type="http://schemas.openxmlformats.org/officeDocument/2006/relationships/image" Target="../media/image1537.emf"/><Relationship Id="rId559" Type="http://schemas.openxmlformats.org/officeDocument/2006/relationships/image" Target="../media/image1558.emf"/><Relationship Id="rId60" Type="http://schemas.openxmlformats.org/officeDocument/2006/relationships/customXml" Target="../ink/ink1400.xml"/><Relationship Id="rId156" Type="http://schemas.openxmlformats.org/officeDocument/2006/relationships/customXml" Target="../ink/ink1448.xml"/><Relationship Id="rId198" Type="http://schemas.openxmlformats.org/officeDocument/2006/relationships/customXml" Target="../ink/ink1469.xml"/><Relationship Id="rId321" Type="http://schemas.openxmlformats.org/officeDocument/2006/relationships/image" Target="../media/image1439.emf"/><Relationship Id="rId363" Type="http://schemas.openxmlformats.org/officeDocument/2006/relationships/image" Target="../media/image1460.emf"/><Relationship Id="rId419" Type="http://schemas.openxmlformats.org/officeDocument/2006/relationships/image" Target="../media/image1488.emf"/><Relationship Id="rId570" Type="http://schemas.openxmlformats.org/officeDocument/2006/relationships/customXml" Target="../ink/ink1655.xml"/><Relationship Id="rId223" Type="http://schemas.openxmlformats.org/officeDocument/2006/relationships/image" Target="../media/image1390.emf"/><Relationship Id="rId430" Type="http://schemas.openxmlformats.org/officeDocument/2006/relationships/customXml" Target="../ink/ink1585.xml"/><Relationship Id="rId18" Type="http://schemas.openxmlformats.org/officeDocument/2006/relationships/customXml" Target="../ink/ink1379.xml"/><Relationship Id="rId265" Type="http://schemas.openxmlformats.org/officeDocument/2006/relationships/image" Target="../media/image1411.emf"/><Relationship Id="rId472" Type="http://schemas.openxmlformats.org/officeDocument/2006/relationships/customXml" Target="../ink/ink1606.xml"/><Relationship Id="rId528" Type="http://schemas.openxmlformats.org/officeDocument/2006/relationships/customXml" Target="../ink/ink1634.xml"/><Relationship Id="rId125" Type="http://schemas.openxmlformats.org/officeDocument/2006/relationships/image" Target="../media/image1341.emf"/><Relationship Id="rId167" Type="http://schemas.openxmlformats.org/officeDocument/2006/relationships/image" Target="../media/image1362.emf"/><Relationship Id="rId332" Type="http://schemas.openxmlformats.org/officeDocument/2006/relationships/customXml" Target="../ink/ink1536.xml"/><Relationship Id="rId374" Type="http://schemas.openxmlformats.org/officeDocument/2006/relationships/customXml" Target="../ink/ink1557.xml"/><Relationship Id="rId581" Type="http://schemas.openxmlformats.org/officeDocument/2006/relationships/image" Target="../media/image1569.emf"/><Relationship Id="rId71" Type="http://schemas.openxmlformats.org/officeDocument/2006/relationships/image" Target="../media/image1314.emf"/><Relationship Id="rId234" Type="http://schemas.openxmlformats.org/officeDocument/2006/relationships/customXml" Target="../ink/ink1487.xml"/><Relationship Id="rId2" Type="http://schemas.openxmlformats.org/officeDocument/2006/relationships/customXml" Target="../ink/ink1371.xml"/><Relationship Id="rId29" Type="http://schemas.openxmlformats.org/officeDocument/2006/relationships/image" Target="../media/image1293.emf"/><Relationship Id="rId276" Type="http://schemas.openxmlformats.org/officeDocument/2006/relationships/customXml" Target="../ink/ink1508.xml"/><Relationship Id="rId441" Type="http://schemas.openxmlformats.org/officeDocument/2006/relationships/image" Target="../media/image1499.emf"/><Relationship Id="rId483" Type="http://schemas.openxmlformats.org/officeDocument/2006/relationships/image" Target="../media/image1520.emf"/><Relationship Id="rId539" Type="http://schemas.openxmlformats.org/officeDocument/2006/relationships/image" Target="../media/image1548.emf"/><Relationship Id="rId40" Type="http://schemas.openxmlformats.org/officeDocument/2006/relationships/customXml" Target="../ink/ink1390.xml"/><Relationship Id="rId136" Type="http://schemas.openxmlformats.org/officeDocument/2006/relationships/customXml" Target="../ink/ink1438.xml"/><Relationship Id="rId178" Type="http://schemas.openxmlformats.org/officeDocument/2006/relationships/customXml" Target="../ink/ink1459.xml"/><Relationship Id="rId301" Type="http://schemas.openxmlformats.org/officeDocument/2006/relationships/image" Target="../media/image1429.emf"/><Relationship Id="rId343" Type="http://schemas.openxmlformats.org/officeDocument/2006/relationships/image" Target="../media/image1450.emf"/><Relationship Id="rId550" Type="http://schemas.openxmlformats.org/officeDocument/2006/relationships/customXml" Target="../ink/ink1645.xml"/><Relationship Id="rId82" Type="http://schemas.openxmlformats.org/officeDocument/2006/relationships/customXml" Target="../ink/ink1411.xml"/><Relationship Id="rId203" Type="http://schemas.openxmlformats.org/officeDocument/2006/relationships/image" Target="../media/image1380.emf"/><Relationship Id="rId385" Type="http://schemas.openxmlformats.org/officeDocument/2006/relationships/image" Target="../media/image1471.emf"/><Relationship Id="rId592" Type="http://schemas.openxmlformats.org/officeDocument/2006/relationships/customXml" Target="../ink/ink1666.xml"/><Relationship Id="rId606" Type="http://schemas.openxmlformats.org/officeDocument/2006/relationships/customXml" Target="../ink/ink1673.xml"/><Relationship Id="rId245" Type="http://schemas.openxmlformats.org/officeDocument/2006/relationships/image" Target="../media/image1401.emf"/><Relationship Id="rId287" Type="http://schemas.openxmlformats.org/officeDocument/2006/relationships/image" Target="../media/image1422.emf"/><Relationship Id="rId410" Type="http://schemas.openxmlformats.org/officeDocument/2006/relationships/customXml" Target="../ink/ink1575.xml"/><Relationship Id="rId452" Type="http://schemas.openxmlformats.org/officeDocument/2006/relationships/customXml" Target="../ink/ink1596.xml"/><Relationship Id="rId494" Type="http://schemas.openxmlformats.org/officeDocument/2006/relationships/customXml" Target="../ink/ink1617.xml"/><Relationship Id="rId508" Type="http://schemas.openxmlformats.org/officeDocument/2006/relationships/customXml" Target="../ink/ink1624.xml"/><Relationship Id="rId105" Type="http://schemas.openxmlformats.org/officeDocument/2006/relationships/image" Target="../media/image1331.emf"/><Relationship Id="rId147" Type="http://schemas.openxmlformats.org/officeDocument/2006/relationships/image" Target="../media/image1352.emf"/><Relationship Id="rId312" Type="http://schemas.openxmlformats.org/officeDocument/2006/relationships/customXml" Target="../ink/ink1526.xml"/><Relationship Id="rId354" Type="http://schemas.openxmlformats.org/officeDocument/2006/relationships/customXml" Target="../ink/ink1547.xml"/><Relationship Id="rId51" Type="http://schemas.openxmlformats.org/officeDocument/2006/relationships/image" Target="../media/image1304.emf"/><Relationship Id="rId93" Type="http://schemas.openxmlformats.org/officeDocument/2006/relationships/image" Target="../media/image1325.emf"/><Relationship Id="rId189" Type="http://schemas.openxmlformats.org/officeDocument/2006/relationships/image" Target="../media/image1373.emf"/><Relationship Id="rId396" Type="http://schemas.openxmlformats.org/officeDocument/2006/relationships/customXml" Target="../ink/ink1568.xml"/><Relationship Id="rId561" Type="http://schemas.openxmlformats.org/officeDocument/2006/relationships/image" Target="../media/image1559.emf"/><Relationship Id="rId214" Type="http://schemas.openxmlformats.org/officeDocument/2006/relationships/customXml" Target="../ink/ink1477.xml"/><Relationship Id="rId256" Type="http://schemas.openxmlformats.org/officeDocument/2006/relationships/customXml" Target="../ink/ink1498.xml"/><Relationship Id="rId298" Type="http://schemas.openxmlformats.org/officeDocument/2006/relationships/customXml" Target="../ink/ink1519.xml"/><Relationship Id="rId421" Type="http://schemas.openxmlformats.org/officeDocument/2006/relationships/image" Target="../media/image1489.emf"/><Relationship Id="rId463" Type="http://schemas.openxmlformats.org/officeDocument/2006/relationships/image" Target="../media/image1510.emf"/><Relationship Id="rId519" Type="http://schemas.openxmlformats.org/officeDocument/2006/relationships/image" Target="../media/image1538.emf"/><Relationship Id="rId116" Type="http://schemas.openxmlformats.org/officeDocument/2006/relationships/customXml" Target="../ink/ink1428.xml"/><Relationship Id="rId158" Type="http://schemas.openxmlformats.org/officeDocument/2006/relationships/customXml" Target="../ink/ink1449.xml"/><Relationship Id="rId323" Type="http://schemas.openxmlformats.org/officeDocument/2006/relationships/image" Target="../media/image1440.emf"/><Relationship Id="rId530" Type="http://schemas.openxmlformats.org/officeDocument/2006/relationships/customXml" Target="../ink/ink1635.xml"/><Relationship Id="rId20" Type="http://schemas.openxmlformats.org/officeDocument/2006/relationships/customXml" Target="../ink/ink1380.xml"/><Relationship Id="rId62" Type="http://schemas.openxmlformats.org/officeDocument/2006/relationships/customXml" Target="../ink/ink1401.xml"/><Relationship Id="rId365" Type="http://schemas.openxmlformats.org/officeDocument/2006/relationships/image" Target="../media/image1461.emf"/><Relationship Id="rId572" Type="http://schemas.openxmlformats.org/officeDocument/2006/relationships/customXml" Target="../ink/ink1656.xml"/><Relationship Id="rId225" Type="http://schemas.openxmlformats.org/officeDocument/2006/relationships/image" Target="../media/image1391.emf"/><Relationship Id="rId267" Type="http://schemas.openxmlformats.org/officeDocument/2006/relationships/image" Target="../media/image1412.emf"/><Relationship Id="rId432" Type="http://schemas.openxmlformats.org/officeDocument/2006/relationships/customXml" Target="../ink/ink1586.xml"/><Relationship Id="rId474" Type="http://schemas.openxmlformats.org/officeDocument/2006/relationships/customXml" Target="../ink/ink1607.xml"/><Relationship Id="rId127" Type="http://schemas.openxmlformats.org/officeDocument/2006/relationships/image" Target="../media/image1342.emf"/><Relationship Id="rId31" Type="http://schemas.openxmlformats.org/officeDocument/2006/relationships/image" Target="../media/image1294.emf"/><Relationship Id="rId73" Type="http://schemas.openxmlformats.org/officeDocument/2006/relationships/image" Target="../media/image1315.emf"/><Relationship Id="rId169" Type="http://schemas.openxmlformats.org/officeDocument/2006/relationships/image" Target="../media/image1363.emf"/><Relationship Id="rId334" Type="http://schemas.openxmlformats.org/officeDocument/2006/relationships/customXml" Target="../ink/ink1537.xml"/><Relationship Id="rId376" Type="http://schemas.openxmlformats.org/officeDocument/2006/relationships/customXml" Target="../ink/ink1558.xml"/><Relationship Id="rId541" Type="http://schemas.openxmlformats.org/officeDocument/2006/relationships/image" Target="../media/image1549.emf"/><Relationship Id="rId583" Type="http://schemas.openxmlformats.org/officeDocument/2006/relationships/image" Target="../media/image1570.emf"/><Relationship Id="rId4" Type="http://schemas.openxmlformats.org/officeDocument/2006/relationships/customXml" Target="../ink/ink1372.xml"/><Relationship Id="rId180" Type="http://schemas.openxmlformats.org/officeDocument/2006/relationships/customXml" Target="../ink/ink1460.xml"/><Relationship Id="rId236" Type="http://schemas.openxmlformats.org/officeDocument/2006/relationships/customXml" Target="../ink/ink1488.xml"/><Relationship Id="rId278" Type="http://schemas.openxmlformats.org/officeDocument/2006/relationships/customXml" Target="../ink/ink1509.xml"/><Relationship Id="rId401" Type="http://schemas.openxmlformats.org/officeDocument/2006/relationships/image" Target="../media/image1479.emf"/><Relationship Id="rId443" Type="http://schemas.openxmlformats.org/officeDocument/2006/relationships/image" Target="../media/image1500.emf"/><Relationship Id="rId303" Type="http://schemas.openxmlformats.org/officeDocument/2006/relationships/image" Target="../media/image1430.emf"/><Relationship Id="rId485" Type="http://schemas.openxmlformats.org/officeDocument/2006/relationships/image" Target="../media/image1521.emf"/><Relationship Id="rId42" Type="http://schemas.openxmlformats.org/officeDocument/2006/relationships/customXml" Target="../ink/ink1391.xml"/><Relationship Id="rId84" Type="http://schemas.openxmlformats.org/officeDocument/2006/relationships/customXml" Target="../ink/ink1412.xml"/><Relationship Id="rId138" Type="http://schemas.openxmlformats.org/officeDocument/2006/relationships/customXml" Target="../ink/ink1439.xml"/><Relationship Id="rId345" Type="http://schemas.openxmlformats.org/officeDocument/2006/relationships/image" Target="../media/image1451.emf"/><Relationship Id="rId387" Type="http://schemas.openxmlformats.org/officeDocument/2006/relationships/image" Target="../media/image1472.emf"/><Relationship Id="rId510" Type="http://schemas.openxmlformats.org/officeDocument/2006/relationships/customXml" Target="../ink/ink1625.xml"/><Relationship Id="rId552" Type="http://schemas.openxmlformats.org/officeDocument/2006/relationships/customXml" Target="../ink/ink1646.xml"/><Relationship Id="rId594" Type="http://schemas.openxmlformats.org/officeDocument/2006/relationships/customXml" Target="../ink/ink1667.xml"/><Relationship Id="rId191" Type="http://schemas.openxmlformats.org/officeDocument/2006/relationships/image" Target="../media/image1374.emf"/><Relationship Id="rId205" Type="http://schemas.openxmlformats.org/officeDocument/2006/relationships/image" Target="../media/image1381.emf"/><Relationship Id="rId247" Type="http://schemas.openxmlformats.org/officeDocument/2006/relationships/image" Target="../media/image1402.emf"/><Relationship Id="rId412" Type="http://schemas.openxmlformats.org/officeDocument/2006/relationships/customXml" Target="../ink/ink1576.xml"/><Relationship Id="rId107" Type="http://schemas.openxmlformats.org/officeDocument/2006/relationships/image" Target="../media/image1332.emf"/><Relationship Id="rId289" Type="http://schemas.openxmlformats.org/officeDocument/2006/relationships/image" Target="../media/image1423.emf"/><Relationship Id="rId454" Type="http://schemas.openxmlformats.org/officeDocument/2006/relationships/customXml" Target="../ink/ink1597.xml"/><Relationship Id="rId496" Type="http://schemas.openxmlformats.org/officeDocument/2006/relationships/customXml" Target="../ink/ink1618.xml"/><Relationship Id="rId11" Type="http://schemas.openxmlformats.org/officeDocument/2006/relationships/image" Target="../media/image1284.emf"/><Relationship Id="rId53" Type="http://schemas.openxmlformats.org/officeDocument/2006/relationships/image" Target="../media/image1305.emf"/><Relationship Id="rId149" Type="http://schemas.openxmlformats.org/officeDocument/2006/relationships/image" Target="../media/image1353.emf"/><Relationship Id="rId314" Type="http://schemas.openxmlformats.org/officeDocument/2006/relationships/customXml" Target="../ink/ink1527.xml"/><Relationship Id="rId356" Type="http://schemas.openxmlformats.org/officeDocument/2006/relationships/customXml" Target="../ink/ink1548.xml"/><Relationship Id="rId398" Type="http://schemas.openxmlformats.org/officeDocument/2006/relationships/customXml" Target="../ink/ink1569.xml"/><Relationship Id="rId521" Type="http://schemas.openxmlformats.org/officeDocument/2006/relationships/image" Target="../media/image1539.emf"/><Relationship Id="rId563" Type="http://schemas.openxmlformats.org/officeDocument/2006/relationships/image" Target="../media/image1560.emf"/><Relationship Id="rId95" Type="http://schemas.openxmlformats.org/officeDocument/2006/relationships/image" Target="../media/image1326.emf"/><Relationship Id="rId160" Type="http://schemas.openxmlformats.org/officeDocument/2006/relationships/customXml" Target="../ink/ink1450.xml"/><Relationship Id="rId216" Type="http://schemas.openxmlformats.org/officeDocument/2006/relationships/customXml" Target="../ink/ink1478.xml"/><Relationship Id="rId423" Type="http://schemas.openxmlformats.org/officeDocument/2006/relationships/image" Target="../media/image1490.emf"/><Relationship Id="rId258" Type="http://schemas.openxmlformats.org/officeDocument/2006/relationships/customXml" Target="../ink/ink1499.xml"/><Relationship Id="rId465" Type="http://schemas.openxmlformats.org/officeDocument/2006/relationships/image" Target="../media/image1511.emf"/><Relationship Id="rId22" Type="http://schemas.openxmlformats.org/officeDocument/2006/relationships/customXml" Target="../ink/ink1381.xml"/><Relationship Id="rId64" Type="http://schemas.openxmlformats.org/officeDocument/2006/relationships/customXml" Target="../ink/ink1402.xml"/><Relationship Id="rId118" Type="http://schemas.openxmlformats.org/officeDocument/2006/relationships/customXml" Target="../ink/ink1429.xml"/><Relationship Id="rId325" Type="http://schemas.openxmlformats.org/officeDocument/2006/relationships/image" Target="../media/image1441.emf"/><Relationship Id="rId367" Type="http://schemas.openxmlformats.org/officeDocument/2006/relationships/image" Target="../media/image1462.emf"/><Relationship Id="rId532" Type="http://schemas.openxmlformats.org/officeDocument/2006/relationships/customXml" Target="../ink/ink1636.xml"/><Relationship Id="rId574" Type="http://schemas.openxmlformats.org/officeDocument/2006/relationships/customXml" Target="../ink/ink1657.xml"/><Relationship Id="rId171" Type="http://schemas.openxmlformats.org/officeDocument/2006/relationships/image" Target="../media/image1364.emf"/><Relationship Id="rId227" Type="http://schemas.openxmlformats.org/officeDocument/2006/relationships/image" Target="../media/image1392.emf"/><Relationship Id="rId269" Type="http://schemas.openxmlformats.org/officeDocument/2006/relationships/image" Target="../media/image1413.emf"/><Relationship Id="rId434" Type="http://schemas.openxmlformats.org/officeDocument/2006/relationships/customXml" Target="../ink/ink1587.xml"/><Relationship Id="rId476" Type="http://schemas.openxmlformats.org/officeDocument/2006/relationships/customXml" Target="../ink/ink1608.xml"/><Relationship Id="rId33" Type="http://schemas.openxmlformats.org/officeDocument/2006/relationships/image" Target="../media/image1295.emf"/><Relationship Id="rId129" Type="http://schemas.openxmlformats.org/officeDocument/2006/relationships/image" Target="../media/image1343.emf"/><Relationship Id="rId280" Type="http://schemas.openxmlformats.org/officeDocument/2006/relationships/customXml" Target="../ink/ink1510.xml"/><Relationship Id="rId336" Type="http://schemas.openxmlformats.org/officeDocument/2006/relationships/customXml" Target="../ink/ink1538.xml"/><Relationship Id="rId501" Type="http://schemas.openxmlformats.org/officeDocument/2006/relationships/image" Target="../media/image1529.emf"/><Relationship Id="rId543" Type="http://schemas.openxmlformats.org/officeDocument/2006/relationships/image" Target="../media/image1550.emf"/><Relationship Id="rId75" Type="http://schemas.openxmlformats.org/officeDocument/2006/relationships/image" Target="../media/image1316.emf"/><Relationship Id="rId140" Type="http://schemas.openxmlformats.org/officeDocument/2006/relationships/customXml" Target="../ink/ink1440.xml"/><Relationship Id="rId182" Type="http://schemas.openxmlformats.org/officeDocument/2006/relationships/customXml" Target="../ink/ink1461.xml"/><Relationship Id="rId378" Type="http://schemas.openxmlformats.org/officeDocument/2006/relationships/customXml" Target="../ink/ink1559.xml"/><Relationship Id="rId403" Type="http://schemas.openxmlformats.org/officeDocument/2006/relationships/image" Target="../media/image1480.emf"/><Relationship Id="rId585" Type="http://schemas.openxmlformats.org/officeDocument/2006/relationships/image" Target="../media/image1571.emf"/><Relationship Id="rId6" Type="http://schemas.openxmlformats.org/officeDocument/2006/relationships/customXml" Target="../ink/ink1373.xml"/><Relationship Id="rId238" Type="http://schemas.openxmlformats.org/officeDocument/2006/relationships/customXml" Target="../ink/ink1489.xml"/><Relationship Id="rId445" Type="http://schemas.openxmlformats.org/officeDocument/2006/relationships/image" Target="../media/image1501.emf"/><Relationship Id="rId487" Type="http://schemas.openxmlformats.org/officeDocument/2006/relationships/image" Target="../media/image1522.emf"/><Relationship Id="rId291" Type="http://schemas.openxmlformats.org/officeDocument/2006/relationships/image" Target="../media/image1424.emf"/><Relationship Id="rId305" Type="http://schemas.openxmlformats.org/officeDocument/2006/relationships/image" Target="../media/image1431.emf"/><Relationship Id="rId347" Type="http://schemas.openxmlformats.org/officeDocument/2006/relationships/image" Target="../media/image1452.emf"/><Relationship Id="rId512" Type="http://schemas.openxmlformats.org/officeDocument/2006/relationships/customXml" Target="../ink/ink1626.xml"/><Relationship Id="rId44" Type="http://schemas.openxmlformats.org/officeDocument/2006/relationships/customXml" Target="../ink/ink1392.xml"/><Relationship Id="rId86" Type="http://schemas.openxmlformats.org/officeDocument/2006/relationships/customXml" Target="../ink/ink1413.xml"/><Relationship Id="rId151" Type="http://schemas.openxmlformats.org/officeDocument/2006/relationships/image" Target="../media/image1354.emf"/><Relationship Id="rId389" Type="http://schemas.openxmlformats.org/officeDocument/2006/relationships/image" Target="../media/image1473.emf"/><Relationship Id="rId554" Type="http://schemas.openxmlformats.org/officeDocument/2006/relationships/customXml" Target="../ink/ink1647.xml"/><Relationship Id="rId596" Type="http://schemas.openxmlformats.org/officeDocument/2006/relationships/customXml" Target="../ink/ink1668.xml"/><Relationship Id="rId193" Type="http://schemas.openxmlformats.org/officeDocument/2006/relationships/image" Target="../media/image1375.emf"/><Relationship Id="rId207" Type="http://schemas.openxmlformats.org/officeDocument/2006/relationships/image" Target="../media/image1382.emf"/><Relationship Id="rId249" Type="http://schemas.openxmlformats.org/officeDocument/2006/relationships/image" Target="../media/image1403.emf"/><Relationship Id="rId414" Type="http://schemas.openxmlformats.org/officeDocument/2006/relationships/customXml" Target="../ink/ink1577.xml"/><Relationship Id="rId456" Type="http://schemas.openxmlformats.org/officeDocument/2006/relationships/customXml" Target="../ink/ink1598.xml"/><Relationship Id="rId498" Type="http://schemas.openxmlformats.org/officeDocument/2006/relationships/customXml" Target="../ink/ink1619.xml"/><Relationship Id="rId13" Type="http://schemas.openxmlformats.org/officeDocument/2006/relationships/image" Target="../media/image1285.emf"/><Relationship Id="rId109" Type="http://schemas.openxmlformats.org/officeDocument/2006/relationships/image" Target="../media/image1333.emf"/><Relationship Id="rId260" Type="http://schemas.openxmlformats.org/officeDocument/2006/relationships/customXml" Target="../ink/ink1500.xml"/><Relationship Id="rId316" Type="http://schemas.openxmlformats.org/officeDocument/2006/relationships/customXml" Target="../ink/ink1528.xml"/><Relationship Id="rId523" Type="http://schemas.openxmlformats.org/officeDocument/2006/relationships/image" Target="../media/image1540.emf"/><Relationship Id="rId55" Type="http://schemas.openxmlformats.org/officeDocument/2006/relationships/image" Target="../media/image1306.emf"/><Relationship Id="rId97" Type="http://schemas.openxmlformats.org/officeDocument/2006/relationships/image" Target="../media/image1327.emf"/><Relationship Id="rId120" Type="http://schemas.openxmlformats.org/officeDocument/2006/relationships/customXml" Target="../ink/ink1430.xml"/><Relationship Id="rId358" Type="http://schemas.openxmlformats.org/officeDocument/2006/relationships/customXml" Target="../ink/ink1549.xml"/><Relationship Id="rId565" Type="http://schemas.openxmlformats.org/officeDocument/2006/relationships/image" Target="../media/image1561.emf"/><Relationship Id="rId162" Type="http://schemas.openxmlformats.org/officeDocument/2006/relationships/customXml" Target="../ink/ink1451.xml"/><Relationship Id="rId218" Type="http://schemas.openxmlformats.org/officeDocument/2006/relationships/customXml" Target="../ink/ink1479.xml"/><Relationship Id="rId425" Type="http://schemas.openxmlformats.org/officeDocument/2006/relationships/image" Target="../media/image1491.emf"/><Relationship Id="rId467" Type="http://schemas.openxmlformats.org/officeDocument/2006/relationships/image" Target="../media/image1512.emf"/><Relationship Id="rId271" Type="http://schemas.openxmlformats.org/officeDocument/2006/relationships/image" Target="../media/image1414.emf"/><Relationship Id="rId24" Type="http://schemas.openxmlformats.org/officeDocument/2006/relationships/customXml" Target="../ink/ink1382.xml"/><Relationship Id="rId66" Type="http://schemas.openxmlformats.org/officeDocument/2006/relationships/customXml" Target="../ink/ink1403.xml"/><Relationship Id="rId131" Type="http://schemas.openxmlformats.org/officeDocument/2006/relationships/image" Target="../media/image1344.emf"/><Relationship Id="rId327" Type="http://schemas.openxmlformats.org/officeDocument/2006/relationships/image" Target="../media/image1442.emf"/><Relationship Id="rId369" Type="http://schemas.openxmlformats.org/officeDocument/2006/relationships/image" Target="../media/image1463.emf"/><Relationship Id="rId534" Type="http://schemas.openxmlformats.org/officeDocument/2006/relationships/customXml" Target="../ink/ink1637.xml"/><Relationship Id="rId576" Type="http://schemas.openxmlformats.org/officeDocument/2006/relationships/customXml" Target="../ink/ink1658.xml"/><Relationship Id="rId173" Type="http://schemas.openxmlformats.org/officeDocument/2006/relationships/image" Target="../media/image1365.emf"/><Relationship Id="rId229" Type="http://schemas.openxmlformats.org/officeDocument/2006/relationships/image" Target="../media/image1393.emf"/><Relationship Id="rId380" Type="http://schemas.openxmlformats.org/officeDocument/2006/relationships/customXml" Target="../ink/ink1560.xml"/><Relationship Id="rId436" Type="http://schemas.openxmlformats.org/officeDocument/2006/relationships/customXml" Target="../ink/ink1588.xml"/><Relationship Id="rId601" Type="http://schemas.openxmlformats.org/officeDocument/2006/relationships/image" Target="../media/image1579.emf"/><Relationship Id="rId240" Type="http://schemas.openxmlformats.org/officeDocument/2006/relationships/customXml" Target="../ink/ink1490.xml"/><Relationship Id="rId478" Type="http://schemas.openxmlformats.org/officeDocument/2006/relationships/customXml" Target="../ink/ink1609.xml"/><Relationship Id="rId35" Type="http://schemas.openxmlformats.org/officeDocument/2006/relationships/image" Target="../media/image1296.emf"/><Relationship Id="rId77" Type="http://schemas.openxmlformats.org/officeDocument/2006/relationships/image" Target="../media/image1317.emf"/><Relationship Id="rId100" Type="http://schemas.openxmlformats.org/officeDocument/2006/relationships/customXml" Target="../ink/ink1420.xml"/><Relationship Id="rId282" Type="http://schemas.openxmlformats.org/officeDocument/2006/relationships/customXml" Target="../ink/ink1511.xml"/><Relationship Id="rId338" Type="http://schemas.openxmlformats.org/officeDocument/2006/relationships/customXml" Target="../ink/ink1539.xml"/><Relationship Id="rId503" Type="http://schemas.openxmlformats.org/officeDocument/2006/relationships/image" Target="../media/image1530.emf"/><Relationship Id="rId545" Type="http://schemas.openxmlformats.org/officeDocument/2006/relationships/image" Target="../media/image1551.emf"/><Relationship Id="rId587" Type="http://schemas.openxmlformats.org/officeDocument/2006/relationships/image" Target="../media/image1572.emf"/><Relationship Id="rId8" Type="http://schemas.openxmlformats.org/officeDocument/2006/relationships/customXml" Target="../ink/ink1374.xml"/><Relationship Id="rId142" Type="http://schemas.openxmlformats.org/officeDocument/2006/relationships/customXml" Target="../ink/ink1441.xml"/><Relationship Id="rId184" Type="http://schemas.openxmlformats.org/officeDocument/2006/relationships/customXml" Target="../ink/ink1462.xml"/><Relationship Id="rId391" Type="http://schemas.openxmlformats.org/officeDocument/2006/relationships/image" Target="../media/image1474.emf"/><Relationship Id="rId405" Type="http://schemas.openxmlformats.org/officeDocument/2006/relationships/image" Target="../media/image1481.emf"/><Relationship Id="rId447" Type="http://schemas.openxmlformats.org/officeDocument/2006/relationships/image" Target="../media/image1502.emf"/><Relationship Id="rId251" Type="http://schemas.openxmlformats.org/officeDocument/2006/relationships/image" Target="../media/image1404.emf"/><Relationship Id="rId489" Type="http://schemas.openxmlformats.org/officeDocument/2006/relationships/image" Target="../media/image1523.emf"/><Relationship Id="rId46" Type="http://schemas.openxmlformats.org/officeDocument/2006/relationships/customXml" Target="../ink/ink1393.xml"/><Relationship Id="rId293" Type="http://schemas.openxmlformats.org/officeDocument/2006/relationships/image" Target="../media/image1425.emf"/><Relationship Id="rId307" Type="http://schemas.openxmlformats.org/officeDocument/2006/relationships/image" Target="../media/image1432.emf"/><Relationship Id="rId349" Type="http://schemas.openxmlformats.org/officeDocument/2006/relationships/image" Target="../media/image1453.emf"/><Relationship Id="rId514" Type="http://schemas.openxmlformats.org/officeDocument/2006/relationships/customXml" Target="../ink/ink1627.xml"/><Relationship Id="rId556" Type="http://schemas.openxmlformats.org/officeDocument/2006/relationships/customXml" Target="../ink/ink1648.xml"/><Relationship Id="rId88" Type="http://schemas.openxmlformats.org/officeDocument/2006/relationships/customXml" Target="../ink/ink1414.xml"/><Relationship Id="rId111" Type="http://schemas.openxmlformats.org/officeDocument/2006/relationships/image" Target="../media/image1334.emf"/><Relationship Id="rId153" Type="http://schemas.openxmlformats.org/officeDocument/2006/relationships/image" Target="../media/image1355.emf"/><Relationship Id="rId195" Type="http://schemas.openxmlformats.org/officeDocument/2006/relationships/image" Target="../media/image1376.emf"/><Relationship Id="rId209" Type="http://schemas.openxmlformats.org/officeDocument/2006/relationships/image" Target="../media/image1383.emf"/><Relationship Id="rId360" Type="http://schemas.openxmlformats.org/officeDocument/2006/relationships/customXml" Target="../ink/ink1550.xml"/><Relationship Id="rId416" Type="http://schemas.openxmlformats.org/officeDocument/2006/relationships/customXml" Target="../ink/ink1578.xml"/><Relationship Id="rId598" Type="http://schemas.openxmlformats.org/officeDocument/2006/relationships/customXml" Target="../ink/ink1669.xml"/><Relationship Id="rId220" Type="http://schemas.openxmlformats.org/officeDocument/2006/relationships/customXml" Target="../ink/ink1480.xml"/><Relationship Id="rId458" Type="http://schemas.openxmlformats.org/officeDocument/2006/relationships/customXml" Target="../ink/ink1599.xml"/><Relationship Id="rId15" Type="http://schemas.openxmlformats.org/officeDocument/2006/relationships/image" Target="../media/image1286.emf"/><Relationship Id="rId57" Type="http://schemas.openxmlformats.org/officeDocument/2006/relationships/image" Target="../media/image1307.emf"/><Relationship Id="rId262" Type="http://schemas.openxmlformats.org/officeDocument/2006/relationships/customXml" Target="../ink/ink1501.xml"/><Relationship Id="rId318" Type="http://schemas.openxmlformats.org/officeDocument/2006/relationships/customXml" Target="../ink/ink1529.xml"/><Relationship Id="rId525" Type="http://schemas.openxmlformats.org/officeDocument/2006/relationships/image" Target="../media/image1541.emf"/><Relationship Id="rId567" Type="http://schemas.openxmlformats.org/officeDocument/2006/relationships/image" Target="../media/image1562.emf"/><Relationship Id="rId99" Type="http://schemas.openxmlformats.org/officeDocument/2006/relationships/image" Target="../media/image1328.emf"/><Relationship Id="rId122" Type="http://schemas.openxmlformats.org/officeDocument/2006/relationships/customXml" Target="../ink/ink1431.xml"/><Relationship Id="rId164" Type="http://schemas.openxmlformats.org/officeDocument/2006/relationships/customXml" Target="../ink/ink1452.xml"/><Relationship Id="rId371" Type="http://schemas.openxmlformats.org/officeDocument/2006/relationships/image" Target="../media/image1464.emf"/><Relationship Id="rId427" Type="http://schemas.openxmlformats.org/officeDocument/2006/relationships/image" Target="../media/image1492.emf"/><Relationship Id="rId469" Type="http://schemas.openxmlformats.org/officeDocument/2006/relationships/image" Target="../media/image1513.emf"/><Relationship Id="rId26" Type="http://schemas.openxmlformats.org/officeDocument/2006/relationships/customXml" Target="../ink/ink1383.xml"/><Relationship Id="rId231" Type="http://schemas.openxmlformats.org/officeDocument/2006/relationships/image" Target="../media/image1394.emf"/><Relationship Id="rId273" Type="http://schemas.openxmlformats.org/officeDocument/2006/relationships/image" Target="../media/image1415.emf"/><Relationship Id="rId329" Type="http://schemas.openxmlformats.org/officeDocument/2006/relationships/image" Target="../media/image1443.emf"/><Relationship Id="rId480" Type="http://schemas.openxmlformats.org/officeDocument/2006/relationships/customXml" Target="../ink/ink1610.xml"/><Relationship Id="rId536" Type="http://schemas.openxmlformats.org/officeDocument/2006/relationships/customXml" Target="../ink/ink1638.xml"/><Relationship Id="rId68" Type="http://schemas.openxmlformats.org/officeDocument/2006/relationships/customXml" Target="../ink/ink1404.xml"/><Relationship Id="rId133" Type="http://schemas.openxmlformats.org/officeDocument/2006/relationships/image" Target="../media/image1345.emf"/><Relationship Id="rId175" Type="http://schemas.openxmlformats.org/officeDocument/2006/relationships/image" Target="../media/image1366.emf"/><Relationship Id="rId340" Type="http://schemas.openxmlformats.org/officeDocument/2006/relationships/customXml" Target="../ink/ink1540.xml"/><Relationship Id="rId578" Type="http://schemas.openxmlformats.org/officeDocument/2006/relationships/customXml" Target="../ink/ink1659.xml"/><Relationship Id="rId200" Type="http://schemas.openxmlformats.org/officeDocument/2006/relationships/customXml" Target="../ink/ink1470.xml"/><Relationship Id="rId382" Type="http://schemas.openxmlformats.org/officeDocument/2006/relationships/customXml" Target="../ink/ink1561.xml"/><Relationship Id="rId438" Type="http://schemas.openxmlformats.org/officeDocument/2006/relationships/customXml" Target="../ink/ink1589.xml"/><Relationship Id="rId603" Type="http://schemas.openxmlformats.org/officeDocument/2006/relationships/image" Target="../media/image1580.emf"/><Relationship Id="rId242" Type="http://schemas.openxmlformats.org/officeDocument/2006/relationships/customXml" Target="../ink/ink1491.xml"/><Relationship Id="rId284" Type="http://schemas.openxmlformats.org/officeDocument/2006/relationships/customXml" Target="../ink/ink1512.xml"/><Relationship Id="rId491" Type="http://schemas.openxmlformats.org/officeDocument/2006/relationships/image" Target="../media/image1524.emf"/><Relationship Id="rId505" Type="http://schemas.openxmlformats.org/officeDocument/2006/relationships/image" Target="../media/image1531.emf"/><Relationship Id="rId37" Type="http://schemas.openxmlformats.org/officeDocument/2006/relationships/image" Target="../media/image1297.emf"/><Relationship Id="rId79" Type="http://schemas.openxmlformats.org/officeDocument/2006/relationships/image" Target="../media/image1318.emf"/><Relationship Id="rId102" Type="http://schemas.openxmlformats.org/officeDocument/2006/relationships/customXml" Target="../ink/ink1421.xml"/><Relationship Id="rId144" Type="http://schemas.openxmlformats.org/officeDocument/2006/relationships/customXml" Target="../ink/ink1442.xml"/><Relationship Id="rId547" Type="http://schemas.openxmlformats.org/officeDocument/2006/relationships/image" Target="../media/image1552.emf"/><Relationship Id="rId589" Type="http://schemas.openxmlformats.org/officeDocument/2006/relationships/image" Target="../media/image1573.emf"/><Relationship Id="rId90" Type="http://schemas.openxmlformats.org/officeDocument/2006/relationships/customXml" Target="../ink/ink1415.xml"/><Relationship Id="rId186" Type="http://schemas.openxmlformats.org/officeDocument/2006/relationships/customXml" Target="../ink/ink1463.xml"/><Relationship Id="rId351" Type="http://schemas.openxmlformats.org/officeDocument/2006/relationships/image" Target="../media/image1454.emf"/><Relationship Id="rId393" Type="http://schemas.openxmlformats.org/officeDocument/2006/relationships/image" Target="../media/image1475.emf"/><Relationship Id="rId407" Type="http://schemas.openxmlformats.org/officeDocument/2006/relationships/image" Target="../media/image1482.emf"/><Relationship Id="rId449" Type="http://schemas.openxmlformats.org/officeDocument/2006/relationships/image" Target="../media/image1503.emf"/><Relationship Id="rId211" Type="http://schemas.openxmlformats.org/officeDocument/2006/relationships/image" Target="../media/image1384.emf"/><Relationship Id="rId253" Type="http://schemas.openxmlformats.org/officeDocument/2006/relationships/image" Target="../media/image1405.emf"/><Relationship Id="rId295" Type="http://schemas.openxmlformats.org/officeDocument/2006/relationships/image" Target="../media/image1426.emf"/><Relationship Id="rId309" Type="http://schemas.openxmlformats.org/officeDocument/2006/relationships/image" Target="../media/image1433.emf"/><Relationship Id="rId460" Type="http://schemas.openxmlformats.org/officeDocument/2006/relationships/customXml" Target="../ink/ink1600.xml"/><Relationship Id="rId516" Type="http://schemas.openxmlformats.org/officeDocument/2006/relationships/customXml" Target="../ink/ink1628.xml"/><Relationship Id="rId48" Type="http://schemas.openxmlformats.org/officeDocument/2006/relationships/customXml" Target="../ink/ink1394.xml"/><Relationship Id="rId113" Type="http://schemas.openxmlformats.org/officeDocument/2006/relationships/image" Target="../media/image1335.emf"/><Relationship Id="rId320" Type="http://schemas.openxmlformats.org/officeDocument/2006/relationships/customXml" Target="../ink/ink1530.xml"/><Relationship Id="rId558" Type="http://schemas.openxmlformats.org/officeDocument/2006/relationships/customXml" Target="../ink/ink1649.xml"/><Relationship Id="rId155" Type="http://schemas.openxmlformats.org/officeDocument/2006/relationships/image" Target="../media/image1356.emf"/><Relationship Id="rId197" Type="http://schemas.openxmlformats.org/officeDocument/2006/relationships/image" Target="../media/image1377.emf"/><Relationship Id="rId362" Type="http://schemas.openxmlformats.org/officeDocument/2006/relationships/customXml" Target="../ink/ink1551.xml"/><Relationship Id="rId418" Type="http://schemas.openxmlformats.org/officeDocument/2006/relationships/customXml" Target="../ink/ink1579.xml"/><Relationship Id="rId222" Type="http://schemas.openxmlformats.org/officeDocument/2006/relationships/customXml" Target="../ink/ink1481.xml"/><Relationship Id="rId264" Type="http://schemas.openxmlformats.org/officeDocument/2006/relationships/customXml" Target="../ink/ink1502.xml"/><Relationship Id="rId471" Type="http://schemas.openxmlformats.org/officeDocument/2006/relationships/image" Target="../media/image1514.emf"/><Relationship Id="rId17" Type="http://schemas.openxmlformats.org/officeDocument/2006/relationships/image" Target="../media/image1287.emf"/><Relationship Id="rId59" Type="http://schemas.openxmlformats.org/officeDocument/2006/relationships/image" Target="../media/image1308.emf"/><Relationship Id="rId124" Type="http://schemas.openxmlformats.org/officeDocument/2006/relationships/customXml" Target="../ink/ink1432.xml"/><Relationship Id="rId527" Type="http://schemas.openxmlformats.org/officeDocument/2006/relationships/image" Target="../media/image1542.emf"/><Relationship Id="rId569" Type="http://schemas.openxmlformats.org/officeDocument/2006/relationships/image" Target="../media/image1563.emf"/><Relationship Id="rId70" Type="http://schemas.openxmlformats.org/officeDocument/2006/relationships/customXml" Target="../ink/ink1405.xml"/><Relationship Id="rId166" Type="http://schemas.openxmlformats.org/officeDocument/2006/relationships/customXml" Target="../ink/ink1453.xml"/><Relationship Id="rId331" Type="http://schemas.openxmlformats.org/officeDocument/2006/relationships/image" Target="../media/image1444.emf"/><Relationship Id="rId373" Type="http://schemas.openxmlformats.org/officeDocument/2006/relationships/image" Target="../media/image1465.emf"/><Relationship Id="rId429" Type="http://schemas.openxmlformats.org/officeDocument/2006/relationships/image" Target="../media/image1493.emf"/><Relationship Id="rId580" Type="http://schemas.openxmlformats.org/officeDocument/2006/relationships/customXml" Target="../ink/ink1660.xml"/><Relationship Id="rId1" Type="http://schemas.openxmlformats.org/officeDocument/2006/relationships/slideLayout" Target="../slideLayouts/slideLayout2.xml"/><Relationship Id="rId233" Type="http://schemas.openxmlformats.org/officeDocument/2006/relationships/image" Target="../media/image1395.emf"/><Relationship Id="rId440" Type="http://schemas.openxmlformats.org/officeDocument/2006/relationships/customXml" Target="../ink/ink1590.xml"/><Relationship Id="rId28" Type="http://schemas.openxmlformats.org/officeDocument/2006/relationships/customXml" Target="../ink/ink1384.xml"/><Relationship Id="rId275" Type="http://schemas.openxmlformats.org/officeDocument/2006/relationships/image" Target="../media/image1416.emf"/><Relationship Id="rId300" Type="http://schemas.openxmlformats.org/officeDocument/2006/relationships/customXml" Target="../ink/ink1520.xml"/><Relationship Id="rId482" Type="http://schemas.openxmlformats.org/officeDocument/2006/relationships/customXml" Target="../ink/ink1611.xml"/><Relationship Id="rId538" Type="http://schemas.openxmlformats.org/officeDocument/2006/relationships/customXml" Target="../ink/ink1639.xml"/><Relationship Id="rId81" Type="http://schemas.openxmlformats.org/officeDocument/2006/relationships/image" Target="../media/image1319.emf"/><Relationship Id="rId135" Type="http://schemas.openxmlformats.org/officeDocument/2006/relationships/image" Target="../media/image1346.emf"/><Relationship Id="rId177" Type="http://schemas.openxmlformats.org/officeDocument/2006/relationships/image" Target="../media/image1367.emf"/><Relationship Id="rId342" Type="http://schemas.openxmlformats.org/officeDocument/2006/relationships/customXml" Target="../ink/ink1541.xml"/><Relationship Id="rId384" Type="http://schemas.openxmlformats.org/officeDocument/2006/relationships/customXml" Target="../ink/ink1562.xml"/><Relationship Id="rId591" Type="http://schemas.openxmlformats.org/officeDocument/2006/relationships/image" Target="../media/image1574.emf"/><Relationship Id="rId605" Type="http://schemas.openxmlformats.org/officeDocument/2006/relationships/image" Target="../media/image1581.emf"/><Relationship Id="rId202" Type="http://schemas.openxmlformats.org/officeDocument/2006/relationships/customXml" Target="../ink/ink1471.xml"/><Relationship Id="rId244" Type="http://schemas.openxmlformats.org/officeDocument/2006/relationships/customXml" Target="../ink/ink1492.xml"/><Relationship Id="rId39" Type="http://schemas.openxmlformats.org/officeDocument/2006/relationships/image" Target="../media/image1298.emf"/><Relationship Id="rId286" Type="http://schemas.openxmlformats.org/officeDocument/2006/relationships/customXml" Target="../ink/ink1513.xml"/><Relationship Id="rId451" Type="http://schemas.openxmlformats.org/officeDocument/2006/relationships/image" Target="../media/image1504.emf"/><Relationship Id="rId493" Type="http://schemas.openxmlformats.org/officeDocument/2006/relationships/image" Target="../media/image1525.emf"/><Relationship Id="rId507" Type="http://schemas.openxmlformats.org/officeDocument/2006/relationships/image" Target="../media/image1532.emf"/><Relationship Id="rId549" Type="http://schemas.openxmlformats.org/officeDocument/2006/relationships/image" Target="../media/image1553.emf"/><Relationship Id="rId50" Type="http://schemas.openxmlformats.org/officeDocument/2006/relationships/customXml" Target="../ink/ink1395.xml"/><Relationship Id="rId104" Type="http://schemas.openxmlformats.org/officeDocument/2006/relationships/customXml" Target="../ink/ink1422.xml"/><Relationship Id="rId146" Type="http://schemas.openxmlformats.org/officeDocument/2006/relationships/customXml" Target="../ink/ink1443.xml"/><Relationship Id="rId188" Type="http://schemas.openxmlformats.org/officeDocument/2006/relationships/customXml" Target="../ink/ink1464.xml"/><Relationship Id="rId311" Type="http://schemas.openxmlformats.org/officeDocument/2006/relationships/image" Target="../media/image1434.emf"/><Relationship Id="rId353" Type="http://schemas.openxmlformats.org/officeDocument/2006/relationships/image" Target="../media/image1455.emf"/><Relationship Id="rId395" Type="http://schemas.openxmlformats.org/officeDocument/2006/relationships/image" Target="../media/image1476.emf"/><Relationship Id="rId409" Type="http://schemas.openxmlformats.org/officeDocument/2006/relationships/image" Target="../media/image1483.emf"/><Relationship Id="rId560" Type="http://schemas.openxmlformats.org/officeDocument/2006/relationships/customXml" Target="../ink/ink1650.xml"/><Relationship Id="rId92" Type="http://schemas.openxmlformats.org/officeDocument/2006/relationships/customXml" Target="../ink/ink1416.xml"/><Relationship Id="rId213" Type="http://schemas.openxmlformats.org/officeDocument/2006/relationships/image" Target="../media/image1385.emf"/><Relationship Id="rId420" Type="http://schemas.openxmlformats.org/officeDocument/2006/relationships/customXml" Target="../ink/ink1580.xml"/><Relationship Id="rId255" Type="http://schemas.openxmlformats.org/officeDocument/2006/relationships/image" Target="../media/image1406.emf"/><Relationship Id="rId297" Type="http://schemas.openxmlformats.org/officeDocument/2006/relationships/image" Target="../media/image1427.emf"/><Relationship Id="rId462" Type="http://schemas.openxmlformats.org/officeDocument/2006/relationships/customXml" Target="../ink/ink1601.xml"/><Relationship Id="rId518" Type="http://schemas.openxmlformats.org/officeDocument/2006/relationships/customXml" Target="../ink/ink1629.xml"/><Relationship Id="rId115" Type="http://schemas.openxmlformats.org/officeDocument/2006/relationships/image" Target="../media/image1336.emf"/><Relationship Id="rId157" Type="http://schemas.openxmlformats.org/officeDocument/2006/relationships/image" Target="../media/image1357.emf"/><Relationship Id="rId322" Type="http://schemas.openxmlformats.org/officeDocument/2006/relationships/customXml" Target="../ink/ink1531.xml"/><Relationship Id="rId364" Type="http://schemas.openxmlformats.org/officeDocument/2006/relationships/customXml" Target="../ink/ink1552.xml"/><Relationship Id="rId61" Type="http://schemas.openxmlformats.org/officeDocument/2006/relationships/image" Target="../media/image1309.emf"/><Relationship Id="rId199" Type="http://schemas.openxmlformats.org/officeDocument/2006/relationships/image" Target="../media/image1378.emf"/><Relationship Id="rId571" Type="http://schemas.openxmlformats.org/officeDocument/2006/relationships/image" Target="../media/image1564.emf"/><Relationship Id="rId19" Type="http://schemas.openxmlformats.org/officeDocument/2006/relationships/image" Target="../media/image1288.emf"/><Relationship Id="rId224" Type="http://schemas.openxmlformats.org/officeDocument/2006/relationships/customXml" Target="../ink/ink1482.xml"/><Relationship Id="rId266" Type="http://schemas.openxmlformats.org/officeDocument/2006/relationships/customXml" Target="../ink/ink1503.xml"/><Relationship Id="rId431" Type="http://schemas.openxmlformats.org/officeDocument/2006/relationships/image" Target="../media/image1494.emf"/><Relationship Id="rId473" Type="http://schemas.openxmlformats.org/officeDocument/2006/relationships/image" Target="../media/image1515.emf"/><Relationship Id="rId529" Type="http://schemas.openxmlformats.org/officeDocument/2006/relationships/image" Target="../media/image1543.emf"/><Relationship Id="rId30" Type="http://schemas.openxmlformats.org/officeDocument/2006/relationships/customXml" Target="../ink/ink1385.xml"/><Relationship Id="rId126" Type="http://schemas.openxmlformats.org/officeDocument/2006/relationships/customXml" Target="../ink/ink1433.xml"/><Relationship Id="rId168" Type="http://schemas.openxmlformats.org/officeDocument/2006/relationships/customXml" Target="../ink/ink1454.xml"/><Relationship Id="rId333" Type="http://schemas.openxmlformats.org/officeDocument/2006/relationships/image" Target="../media/image1445.emf"/><Relationship Id="rId540" Type="http://schemas.openxmlformats.org/officeDocument/2006/relationships/customXml" Target="../ink/ink1640.xml"/><Relationship Id="rId72" Type="http://schemas.openxmlformats.org/officeDocument/2006/relationships/customXml" Target="../ink/ink1406.xml"/><Relationship Id="rId375" Type="http://schemas.openxmlformats.org/officeDocument/2006/relationships/image" Target="../media/image1466.emf"/><Relationship Id="rId582" Type="http://schemas.openxmlformats.org/officeDocument/2006/relationships/customXml" Target="../ink/ink1661.xml"/><Relationship Id="rId3" Type="http://schemas.openxmlformats.org/officeDocument/2006/relationships/image" Target="../media/image1280.emf"/><Relationship Id="rId235" Type="http://schemas.openxmlformats.org/officeDocument/2006/relationships/image" Target="../media/image1396.emf"/><Relationship Id="rId277" Type="http://schemas.openxmlformats.org/officeDocument/2006/relationships/image" Target="../media/image1417.emf"/><Relationship Id="rId400" Type="http://schemas.openxmlformats.org/officeDocument/2006/relationships/customXml" Target="../ink/ink1570.xml"/><Relationship Id="rId442" Type="http://schemas.openxmlformats.org/officeDocument/2006/relationships/customXml" Target="../ink/ink1591.xml"/><Relationship Id="rId484" Type="http://schemas.openxmlformats.org/officeDocument/2006/relationships/customXml" Target="../ink/ink1612.xml"/><Relationship Id="rId137" Type="http://schemas.openxmlformats.org/officeDocument/2006/relationships/image" Target="../media/image1347.emf"/><Relationship Id="rId302" Type="http://schemas.openxmlformats.org/officeDocument/2006/relationships/customXml" Target="../ink/ink1521.xml"/><Relationship Id="rId344" Type="http://schemas.openxmlformats.org/officeDocument/2006/relationships/customXml" Target="../ink/ink1542.xml"/><Relationship Id="rId41" Type="http://schemas.openxmlformats.org/officeDocument/2006/relationships/image" Target="../media/image1299.emf"/><Relationship Id="rId83" Type="http://schemas.openxmlformats.org/officeDocument/2006/relationships/image" Target="../media/image1320.emf"/><Relationship Id="rId179" Type="http://schemas.openxmlformats.org/officeDocument/2006/relationships/image" Target="../media/image1368.emf"/><Relationship Id="rId386" Type="http://schemas.openxmlformats.org/officeDocument/2006/relationships/customXml" Target="../ink/ink1563.xml"/><Relationship Id="rId551" Type="http://schemas.openxmlformats.org/officeDocument/2006/relationships/image" Target="../media/image1554.emf"/><Relationship Id="rId593" Type="http://schemas.openxmlformats.org/officeDocument/2006/relationships/image" Target="../media/image1575.emf"/><Relationship Id="rId607" Type="http://schemas.openxmlformats.org/officeDocument/2006/relationships/image" Target="../media/image1582.emf"/><Relationship Id="rId190" Type="http://schemas.openxmlformats.org/officeDocument/2006/relationships/customXml" Target="../ink/ink1465.xml"/><Relationship Id="rId204" Type="http://schemas.openxmlformats.org/officeDocument/2006/relationships/customXml" Target="../ink/ink1472.xml"/><Relationship Id="rId246" Type="http://schemas.openxmlformats.org/officeDocument/2006/relationships/customXml" Target="../ink/ink1493.xml"/><Relationship Id="rId288" Type="http://schemas.openxmlformats.org/officeDocument/2006/relationships/customXml" Target="../ink/ink1514.xml"/><Relationship Id="rId411" Type="http://schemas.openxmlformats.org/officeDocument/2006/relationships/image" Target="../media/image1484.emf"/><Relationship Id="rId453" Type="http://schemas.openxmlformats.org/officeDocument/2006/relationships/image" Target="../media/image1505.emf"/><Relationship Id="rId509" Type="http://schemas.openxmlformats.org/officeDocument/2006/relationships/image" Target="../media/image1533.emf"/><Relationship Id="rId106" Type="http://schemas.openxmlformats.org/officeDocument/2006/relationships/customXml" Target="../ink/ink1423.xml"/><Relationship Id="rId313" Type="http://schemas.openxmlformats.org/officeDocument/2006/relationships/image" Target="../media/image1435.emf"/><Relationship Id="rId495" Type="http://schemas.openxmlformats.org/officeDocument/2006/relationships/image" Target="../media/image1526.emf"/><Relationship Id="rId10" Type="http://schemas.openxmlformats.org/officeDocument/2006/relationships/customXml" Target="../ink/ink1375.xml"/><Relationship Id="rId52" Type="http://schemas.openxmlformats.org/officeDocument/2006/relationships/customXml" Target="../ink/ink1396.xml"/><Relationship Id="rId94" Type="http://schemas.openxmlformats.org/officeDocument/2006/relationships/customXml" Target="../ink/ink1417.xml"/><Relationship Id="rId148" Type="http://schemas.openxmlformats.org/officeDocument/2006/relationships/customXml" Target="../ink/ink1444.xml"/><Relationship Id="rId355" Type="http://schemas.openxmlformats.org/officeDocument/2006/relationships/image" Target="../media/image1456.emf"/><Relationship Id="rId397" Type="http://schemas.openxmlformats.org/officeDocument/2006/relationships/image" Target="../media/image1477.emf"/><Relationship Id="rId520" Type="http://schemas.openxmlformats.org/officeDocument/2006/relationships/customXml" Target="../ink/ink1630.xml"/><Relationship Id="rId562" Type="http://schemas.openxmlformats.org/officeDocument/2006/relationships/customXml" Target="../ink/ink1651.xml"/><Relationship Id="rId215" Type="http://schemas.openxmlformats.org/officeDocument/2006/relationships/image" Target="../media/image1386.emf"/><Relationship Id="rId257" Type="http://schemas.openxmlformats.org/officeDocument/2006/relationships/image" Target="../media/image1407.emf"/><Relationship Id="rId422" Type="http://schemas.openxmlformats.org/officeDocument/2006/relationships/customXml" Target="../ink/ink1581.xml"/><Relationship Id="rId464" Type="http://schemas.openxmlformats.org/officeDocument/2006/relationships/customXml" Target="../ink/ink1602.xml"/><Relationship Id="rId299" Type="http://schemas.openxmlformats.org/officeDocument/2006/relationships/image" Target="../media/image1428.emf"/><Relationship Id="rId63" Type="http://schemas.openxmlformats.org/officeDocument/2006/relationships/image" Target="../media/image1310.emf"/><Relationship Id="rId159" Type="http://schemas.openxmlformats.org/officeDocument/2006/relationships/image" Target="../media/image1358.emf"/><Relationship Id="rId366" Type="http://schemas.openxmlformats.org/officeDocument/2006/relationships/customXml" Target="../ink/ink1553.xml"/><Relationship Id="rId573" Type="http://schemas.openxmlformats.org/officeDocument/2006/relationships/image" Target="../media/image1565.emf"/><Relationship Id="rId226" Type="http://schemas.openxmlformats.org/officeDocument/2006/relationships/customXml" Target="../ink/ink1483.xml"/><Relationship Id="rId433" Type="http://schemas.openxmlformats.org/officeDocument/2006/relationships/image" Target="../media/image1495.emf"/><Relationship Id="rId74" Type="http://schemas.openxmlformats.org/officeDocument/2006/relationships/customXml" Target="../ink/ink1407.xml"/><Relationship Id="rId377" Type="http://schemas.openxmlformats.org/officeDocument/2006/relationships/image" Target="../media/image1467.emf"/><Relationship Id="rId500" Type="http://schemas.openxmlformats.org/officeDocument/2006/relationships/customXml" Target="../ink/ink1620.xml"/><Relationship Id="rId584" Type="http://schemas.openxmlformats.org/officeDocument/2006/relationships/customXml" Target="../ink/ink1662.xml"/><Relationship Id="rId5" Type="http://schemas.openxmlformats.org/officeDocument/2006/relationships/image" Target="../media/image1281.emf"/><Relationship Id="rId237" Type="http://schemas.openxmlformats.org/officeDocument/2006/relationships/image" Target="../media/image1397.emf"/><Relationship Id="rId444" Type="http://schemas.openxmlformats.org/officeDocument/2006/relationships/customXml" Target="../ink/ink1592.xml"/><Relationship Id="rId290" Type="http://schemas.openxmlformats.org/officeDocument/2006/relationships/customXml" Target="../ink/ink1515.xml"/><Relationship Id="rId304" Type="http://schemas.openxmlformats.org/officeDocument/2006/relationships/customXml" Target="../ink/ink1522.xml"/><Relationship Id="rId388" Type="http://schemas.openxmlformats.org/officeDocument/2006/relationships/customXml" Target="../ink/ink1564.xml"/><Relationship Id="rId511" Type="http://schemas.openxmlformats.org/officeDocument/2006/relationships/image" Target="../media/image1534.emf"/><Relationship Id="rId85" Type="http://schemas.openxmlformats.org/officeDocument/2006/relationships/image" Target="../media/image1321.emf"/><Relationship Id="rId150" Type="http://schemas.openxmlformats.org/officeDocument/2006/relationships/customXml" Target="../ink/ink1445.xml"/><Relationship Id="rId595" Type="http://schemas.openxmlformats.org/officeDocument/2006/relationships/image" Target="../media/image1576.emf"/><Relationship Id="rId248" Type="http://schemas.openxmlformats.org/officeDocument/2006/relationships/customXml" Target="../ink/ink1494.xml"/><Relationship Id="rId455" Type="http://schemas.openxmlformats.org/officeDocument/2006/relationships/image" Target="../media/image1506.emf"/><Relationship Id="rId12" Type="http://schemas.openxmlformats.org/officeDocument/2006/relationships/customXml" Target="../ink/ink1376.xml"/><Relationship Id="rId108" Type="http://schemas.openxmlformats.org/officeDocument/2006/relationships/customXml" Target="../ink/ink1424.xml"/><Relationship Id="rId315" Type="http://schemas.openxmlformats.org/officeDocument/2006/relationships/image" Target="../media/image1436.emf"/><Relationship Id="rId522" Type="http://schemas.openxmlformats.org/officeDocument/2006/relationships/customXml" Target="../ink/ink1631.xml"/><Relationship Id="rId96" Type="http://schemas.openxmlformats.org/officeDocument/2006/relationships/customXml" Target="../ink/ink1418.xml"/><Relationship Id="rId161" Type="http://schemas.openxmlformats.org/officeDocument/2006/relationships/image" Target="../media/image1359.emf"/><Relationship Id="rId399" Type="http://schemas.openxmlformats.org/officeDocument/2006/relationships/image" Target="../media/image1478.emf"/><Relationship Id="rId259" Type="http://schemas.openxmlformats.org/officeDocument/2006/relationships/image" Target="../media/image1408.emf"/><Relationship Id="rId466" Type="http://schemas.openxmlformats.org/officeDocument/2006/relationships/customXml" Target="../ink/ink1603.xml"/><Relationship Id="rId23" Type="http://schemas.openxmlformats.org/officeDocument/2006/relationships/image" Target="../media/image1290.emf"/><Relationship Id="rId119" Type="http://schemas.openxmlformats.org/officeDocument/2006/relationships/image" Target="../media/image1338.emf"/><Relationship Id="rId326" Type="http://schemas.openxmlformats.org/officeDocument/2006/relationships/customXml" Target="../ink/ink1533.xml"/><Relationship Id="rId533" Type="http://schemas.openxmlformats.org/officeDocument/2006/relationships/image" Target="../media/image1545.emf"/><Relationship Id="rId172" Type="http://schemas.openxmlformats.org/officeDocument/2006/relationships/customXml" Target="../ink/ink1456.xml"/><Relationship Id="rId477" Type="http://schemas.openxmlformats.org/officeDocument/2006/relationships/image" Target="../media/image1517.emf"/><Relationship Id="rId600" Type="http://schemas.openxmlformats.org/officeDocument/2006/relationships/customXml" Target="../ink/ink1670.xml"/><Relationship Id="rId337" Type="http://schemas.openxmlformats.org/officeDocument/2006/relationships/image" Target="../media/image1447.emf"/><Relationship Id="rId34" Type="http://schemas.openxmlformats.org/officeDocument/2006/relationships/customXml" Target="../ink/ink1387.xml"/><Relationship Id="rId544" Type="http://schemas.openxmlformats.org/officeDocument/2006/relationships/customXml" Target="../ink/ink1642.xml"/><Relationship Id="rId183" Type="http://schemas.openxmlformats.org/officeDocument/2006/relationships/image" Target="../media/image1370.emf"/><Relationship Id="rId390" Type="http://schemas.openxmlformats.org/officeDocument/2006/relationships/customXml" Target="../ink/ink1565.xml"/><Relationship Id="rId404" Type="http://schemas.openxmlformats.org/officeDocument/2006/relationships/customXml" Target="../ink/ink1572.xml"/><Relationship Id="rId250" Type="http://schemas.openxmlformats.org/officeDocument/2006/relationships/customXml" Target="../ink/ink1495.xml"/><Relationship Id="rId488" Type="http://schemas.openxmlformats.org/officeDocument/2006/relationships/customXml" Target="../ink/ink1614.xml"/><Relationship Id="rId45" Type="http://schemas.openxmlformats.org/officeDocument/2006/relationships/image" Target="../media/image1301.emf"/><Relationship Id="rId110" Type="http://schemas.openxmlformats.org/officeDocument/2006/relationships/customXml" Target="../ink/ink1425.xml"/><Relationship Id="rId348" Type="http://schemas.openxmlformats.org/officeDocument/2006/relationships/customXml" Target="../ink/ink1544.xml"/><Relationship Id="rId555" Type="http://schemas.openxmlformats.org/officeDocument/2006/relationships/image" Target="../media/image1556.emf"/><Relationship Id="rId194" Type="http://schemas.openxmlformats.org/officeDocument/2006/relationships/customXml" Target="../ink/ink1467.xml"/><Relationship Id="rId208" Type="http://schemas.openxmlformats.org/officeDocument/2006/relationships/customXml" Target="../ink/ink1474.xml"/><Relationship Id="rId415" Type="http://schemas.openxmlformats.org/officeDocument/2006/relationships/image" Target="../media/image1486.emf"/><Relationship Id="rId261" Type="http://schemas.openxmlformats.org/officeDocument/2006/relationships/image" Target="../media/image1409.emf"/><Relationship Id="rId499" Type="http://schemas.openxmlformats.org/officeDocument/2006/relationships/image" Target="../media/image1528.emf"/><Relationship Id="rId56" Type="http://schemas.openxmlformats.org/officeDocument/2006/relationships/customXml" Target="../ink/ink1398.xml"/><Relationship Id="rId359" Type="http://schemas.openxmlformats.org/officeDocument/2006/relationships/image" Target="../media/image1458.emf"/><Relationship Id="rId566" Type="http://schemas.openxmlformats.org/officeDocument/2006/relationships/customXml" Target="../ink/ink1653.xml"/></Relationships>
</file>

<file path=ppt/slides/_rels/slide23.xml.rels><?xml version="1.0" encoding="UTF-8" standalone="yes"?>
<Relationships xmlns="http://schemas.openxmlformats.org/package/2006/relationships"><Relationship Id="rId117" Type="http://schemas.openxmlformats.org/officeDocument/2006/relationships/image" Target="../media/image1640.emf"/><Relationship Id="rId21" Type="http://schemas.openxmlformats.org/officeDocument/2006/relationships/image" Target="../media/image1592.emf"/><Relationship Id="rId42" Type="http://schemas.openxmlformats.org/officeDocument/2006/relationships/customXml" Target="../ink/ink1694.xml"/><Relationship Id="rId63" Type="http://schemas.openxmlformats.org/officeDocument/2006/relationships/image" Target="../media/image1613.emf"/><Relationship Id="rId84" Type="http://schemas.openxmlformats.org/officeDocument/2006/relationships/customXml" Target="../ink/ink1715.xml"/><Relationship Id="rId138" Type="http://schemas.openxmlformats.org/officeDocument/2006/relationships/customXml" Target="../ink/ink1742.xml"/><Relationship Id="rId159" Type="http://schemas.openxmlformats.org/officeDocument/2006/relationships/image" Target="../media/image1661.emf"/><Relationship Id="rId170" Type="http://schemas.openxmlformats.org/officeDocument/2006/relationships/customXml" Target="../ink/ink1758.xml"/><Relationship Id="rId191" Type="http://schemas.openxmlformats.org/officeDocument/2006/relationships/image" Target="../media/image1677.emf"/><Relationship Id="rId107" Type="http://schemas.openxmlformats.org/officeDocument/2006/relationships/image" Target="../media/image1635.emf"/><Relationship Id="rId11" Type="http://schemas.openxmlformats.org/officeDocument/2006/relationships/image" Target="../media/image1587.emf"/><Relationship Id="rId32" Type="http://schemas.openxmlformats.org/officeDocument/2006/relationships/customXml" Target="../ink/ink1689.xml"/><Relationship Id="rId53" Type="http://schemas.openxmlformats.org/officeDocument/2006/relationships/image" Target="../media/image1608.emf"/><Relationship Id="rId74" Type="http://schemas.openxmlformats.org/officeDocument/2006/relationships/customXml" Target="../ink/ink1710.xml"/><Relationship Id="rId128" Type="http://schemas.openxmlformats.org/officeDocument/2006/relationships/customXml" Target="../ink/ink1737.xml"/><Relationship Id="rId149" Type="http://schemas.openxmlformats.org/officeDocument/2006/relationships/image" Target="../media/image1656.emf"/><Relationship Id="rId5" Type="http://schemas.openxmlformats.org/officeDocument/2006/relationships/image" Target="../media/image1584.emf"/><Relationship Id="rId95" Type="http://schemas.openxmlformats.org/officeDocument/2006/relationships/image" Target="../media/image1629.emf"/><Relationship Id="rId160" Type="http://schemas.openxmlformats.org/officeDocument/2006/relationships/customXml" Target="../ink/ink1753.xml"/><Relationship Id="rId181" Type="http://schemas.openxmlformats.org/officeDocument/2006/relationships/image" Target="../media/image1672.emf"/><Relationship Id="rId22" Type="http://schemas.openxmlformats.org/officeDocument/2006/relationships/customXml" Target="../ink/ink1684.xml"/><Relationship Id="rId43" Type="http://schemas.openxmlformats.org/officeDocument/2006/relationships/image" Target="../media/image1603.emf"/><Relationship Id="rId64" Type="http://schemas.openxmlformats.org/officeDocument/2006/relationships/customXml" Target="../ink/ink1705.xml"/><Relationship Id="rId118" Type="http://schemas.openxmlformats.org/officeDocument/2006/relationships/customXml" Target="../ink/ink1732.xml"/><Relationship Id="rId139" Type="http://schemas.openxmlformats.org/officeDocument/2006/relationships/image" Target="../media/image1651.emf"/><Relationship Id="rId85" Type="http://schemas.openxmlformats.org/officeDocument/2006/relationships/image" Target="../media/image1624.emf"/><Relationship Id="rId150" Type="http://schemas.openxmlformats.org/officeDocument/2006/relationships/customXml" Target="../ink/ink1748.xml"/><Relationship Id="rId171" Type="http://schemas.openxmlformats.org/officeDocument/2006/relationships/image" Target="../media/image1667.emf"/><Relationship Id="rId192" Type="http://schemas.openxmlformats.org/officeDocument/2006/relationships/customXml" Target="../ink/ink1769.xml"/><Relationship Id="rId12" Type="http://schemas.openxmlformats.org/officeDocument/2006/relationships/customXml" Target="../ink/ink1679.xml"/><Relationship Id="rId33" Type="http://schemas.openxmlformats.org/officeDocument/2006/relationships/image" Target="../media/image1598.emf"/><Relationship Id="rId108" Type="http://schemas.openxmlformats.org/officeDocument/2006/relationships/customXml" Target="../ink/ink1727.xml"/><Relationship Id="rId129" Type="http://schemas.openxmlformats.org/officeDocument/2006/relationships/image" Target="../media/image1646.emf"/><Relationship Id="rId54" Type="http://schemas.openxmlformats.org/officeDocument/2006/relationships/customXml" Target="../ink/ink1700.xml"/><Relationship Id="rId75" Type="http://schemas.openxmlformats.org/officeDocument/2006/relationships/image" Target="../media/image1619.emf"/><Relationship Id="rId96" Type="http://schemas.openxmlformats.org/officeDocument/2006/relationships/customXml" Target="../ink/ink1721.xml"/><Relationship Id="rId140" Type="http://schemas.openxmlformats.org/officeDocument/2006/relationships/customXml" Target="../ink/ink1743.xml"/><Relationship Id="rId161" Type="http://schemas.openxmlformats.org/officeDocument/2006/relationships/image" Target="../media/image1662.emf"/><Relationship Id="rId182" Type="http://schemas.openxmlformats.org/officeDocument/2006/relationships/customXml" Target="../ink/ink1764.xml"/><Relationship Id="rId6" Type="http://schemas.openxmlformats.org/officeDocument/2006/relationships/customXml" Target="../ink/ink1676.xml"/><Relationship Id="rId23" Type="http://schemas.openxmlformats.org/officeDocument/2006/relationships/image" Target="../media/image1593.emf"/><Relationship Id="rId119" Type="http://schemas.openxmlformats.org/officeDocument/2006/relationships/image" Target="../media/image1641.emf"/><Relationship Id="rId44" Type="http://schemas.openxmlformats.org/officeDocument/2006/relationships/customXml" Target="../ink/ink1695.xml"/><Relationship Id="rId65" Type="http://schemas.openxmlformats.org/officeDocument/2006/relationships/image" Target="../media/image1614.emf"/><Relationship Id="rId86" Type="http://schemas.openxmlformats.org/officeDocument/2006/relationships/customXml" Target="../ink/ink1716.xml"/><Relationship Id="rId130" Type="http://schemas.openxmlformats.org/officeDocument/2006/relationships/customXml" Target="../ink/ink1738.xml"/><Relationship Id="rId151" Type="http://schemas.openxmlformats.org/officeDocument/2006/relationships/image" Target="../media/image1657.emf"/><Relationship Id="rId172" Type="http://schemas.openxmlformats.org/officeDocument/2006/relationships/customXml" Target="../ink/ink1759.xml"/><Relationship Id="rId193" Type="http://schemas.openxmlformats.org/officeDocument/2006/relationships/image" Target="../media/image1678.emf"/><Relationship Id="rId13" Type="http://schemas.openxmlformats.org/officeDocument/2006/relationships/image" Target="../media/image1588.emf"/><Relationship Id="rId109" Type="http://schemas.openxmlformats.org/officeDocument/2006/relationships/image" Target="../media/image1636.emf"/><Relationship Id="rId34" Type="http://schemas.openxmlformats.org/officeDocument/2006/relationships/customXml" Target="../ink/ink1690.xml"/><Relationship Id="rId50" Type="http://schemas.openxmlformats.org/officeDocument/2006/relationships/customXml" Target="../ink/ink1698.xml"/><Relationship Id="rId55" Type="http://schemas.openxmlformats.org/officeDocument/2006/relationships/image" Target="../media/image1609.emf"/><Relationship Id="rId76" Type="http://schemas.openxmlformats.org/officeDocument/2006/relationships/customXml" Target="../ink/ink1711.xml"/><Relationship Id="rId97" Type="http://schemas.openxmlformats.org/officeDocument/2006/relationships/image" Target="../media/image1630.emf"/><Relationship Id="rId104" Type="http://schemas.openxmlformats.org/officeDocument/2006/relationships/customXml" Target="../ink/ink1725.xml"/><Relationship Id="rId120" Type="http://schemas.openxmlformats.org/officeDocument/2006/relationships/customXml" Target="../ink/ink1733.xml"/><Relationship Id="rId125" Type="http://schemas.openxmlformats.org/officeDocument/2006/relationships/image" Target="../media/image1644.emf"/><Relationship Id="rId141" Type="http://schemas.openxmlformats.org/officeDocument/2006/relationships/image" Target="../media/image1652.emf"/><Relationship Id="rId146" Type="http://schemas.openxmlformats.org/officeDocument/2006/relationships/customXml" Target="../ink/ink1746.xml"/><Relationship Id="rId167" Type="http://schemas.openxmlformats.org/officeDocument/2006/relationships/image" Target="../media/image1665.emf"/><Relationship Id="rId188" Type="http://schemas.openxmlformats.org/officeDocument/2006/relationships/customXml" Target="../ink/ink1767.xml"/><Relationship Id="rId7" Type="http://schemas.openxmlformats.org/officeDocument/2006/relationships/image" Target="../media/image1585.emf"/><Relationship Id="rId71" Type="http://schemas.openxmlformats.org/officeDocument/2006/relationships/image" Target="../media/image1617.emf"/><Relationship Id="rId92" Type="http://schemas.openxmlformats.org/officeDocument/2006/relationships/customXml" Target="../ink/ink1719.xml"/><Relationship Id="rId162" Type="http://schemas.openxmlformats.org/officeDocument/2006/relationships/customXml" Target="../ink/ink1754.xml"/><Relationship Id="rId183" Type="http://schemas.openxmlformats.org/officeDocument/2006/relationships/image" Target="../media/image1673.emf"/><Relationship Id="rId2" Type="http://schemas.openxmlformats.org/officeDocument/2006/relationships/customXml" Target="../ink/ink1674.xml"/><Relationship Id="rId29" Type="http://schemas.openxmlformats.org/officeDocument/2006/relationships/image" Target="../media/image1596.emf"/><Relationship Id="rId24" Type="http://schemas.openxmlformats.org/officeDocument/2006/relationships/customXml" Target="../ink/ink1685.xml"/><Relationship Id="rId40" Type="http://schemas.openxmlformats.org/officeDocument/2006/relationships/customXml" Target="../ink/ink1693.xml"/><Relationship Id="rId45" Type="http://schemas.openxmlformats.org/officeDocument/2006/relationships/image" Target="../media/image1604.emf"/><Relationship Id="rId66" Type="http://schemas.openxmlformats.org/officeDocument/2006/relationships/customXml" Target="../ink/ink1706.xml"/><Relationship Id="rId87" Type="http://schemas.openxmlformats.org/officeDocument/2006/relationships/image" Target="../media/image1625.emf"/><Relationship Id="rId110" Type="http://schemas.openxmlformats.org/officeDocument/2006/relationships/customXml" Target="../ink/ink1728.xml"/><Relationship Id="rId115" Type="http://schemas.openxmlformats.org/officeDocument/2006/relationships/image" Target="../media/image1639.emf"/><Relationship Id="rId131" Type="http://schemas.openxmlformats.org/officeDocument/2006/relationships/image" Target="../media/image1647.emf"/><Relationship Id="rId136" Type="http://schemas.openxmlformats.org/officeDocument/2006/relationships/customXml" Target="../ink/ink1741.xml"/><Relationship Id="rId157" Type="http://schemas.openxmlformats.org/officeDocument/2006/relationships/image" Target="../media/image1660.emf"/><Relationship Id="rId178" Type="http://schemas.openxmlformats.org/officeDocument/2006/relationships/customXml" Target="../ink/ink1762.xml"/><Relationship Id="rId61" Type="http://schemas.openxmlformats.org/officeDocument/2006/relationships/image" Target="../media/image1612.emf"/><Relationship Id="rId82" Type="http://schemas.openxmlformats.org/officeDocument/2006/relationships/customXml" Target="../ink/ink1714.xml"/><Relationship Id="rId152" Type="http://schemas.openxmlformats.org/officeDocument/2006/relationships/customXml" Target="../ink/ink1749.xml"/><Relationship Id="rId173" Type="http://schemas.openxmlformats.org/officeDocument/2006/relationships/image" Target="../media/image1668.emf"/><Relationship Id="rId19" Type="http://schemas.openxmlformats.org/officeDocument/2006/relationships/image" Target="../media/image1591.emf"/><Relationship Id="rId14" Type="http://schemas.openxmlformats.org/officeDocument/2006/relationships/customXml" Target="../ink/ink1680.xml"/><Relationship Id="rId30" Type="http://schemas.openxmlformats.org/officeDocument/2006/relationships/customXml" Target="../ink/ink1688.xml"/><Relationship Id="rId35" Type="http://schemas.openxmlformats.org/officeDocument/2006/relationships/image" Target="../media/image1599.emf"/><Relationship Id="rId56" Type="http://schemas.openxmlformats.org/officeDocument/2006/relationships/customXml" Target="../ink/ink1701.xml"/><Relationship Id="rId77" Type="http://schemas.openxmlformats.org/officeDocument/2006/relationships/image" Target="../media/image1620.emf"/><Relationship Id="rId100" Type="http://schemas.openxmlformats.org/officeDocument/2006/relationships/customXml" Target="../ink/ink1723.xml"/><Relationship Id="rId105" Type="http://schemas.openxmlformats.org/officeDocument/2006/relationships/image" Target="../media/image1634.emf"/><Relationship Id="rId126" Type="http://schemas.openxmlformats.org/officeDocument/2006/relationships/customXml" Target="../ink/ink1736.xml"/><Relationship Id="rId147" Type="http://schemas.openxmlformats.org/officeDocument/2006/relationships/image" Target="../media/image1655.emf"/><Relationship Id="rId168" Type="http://schemas.openxmlformats.org/officeDocument/2006/relationships/customXml" Target="../ink/ink1757.xml"/><Relationship Id="rId8" Type="http://schemas.openxmlformats.org/officeDocument/2006/relationships/customXml" Target="../ink/ink1677.xml"/><Relationship Id="rId51" Type="http://schemas.openxmlformats.org/officeDocument/2006/relationships/image" Target="../media/image1607.emf"/><Relationship Id="rId72" Type="http://schemas.openxmlformats.org/officeDocument/2006/relationships/customXml" Target="../ink/ink1709.xml"/><Relationship Id="rId93" Type="http://schemas.openxmlformats.org/officeDocument/2006/relationships/image" Target="../media/image1628.emf"/><Relationship Id="rId98" Type="http://schemas.openxmlformats.org/officeDocument/2006/relationships/customXml" Target="../ink/ink1722.xml"/><Relationship Id="rId121" Type="http://schemas.openxmlformats.org/officeDocument/2006/relationships/image" Target="../media/image1642.emf"/><Relationship Id="rId142" Type="http://schemas.openxmlformats.org/officeDocument/2006/relationships/customXml" Target="../ink/ink1744.xml"/><Relationship Id="rId163" Type="http://schemas.openxmlformats.org/officeDocument/2006/relationships/image" Target="../media/image1663.emf"/><Relationship Id="rId184" Type="http://schemas.openxmlformats.org/officeDocument/2006/relationships/customXml" Target="../ink/ink1765.xml"/><Relationship Id="rId189" Type="http://schemas.openxmlformats.org/officeDocument/2006/relationships/image" Target="../media/image1676.emf"/><Relationship Id="rId3" Type="http://schemas.openxmlformats.org/officeDocument/2006/relationships/image" Target="../media/image1583.emf"/><Relationship Id="rId25" Type="http://schemas.openxmlformats.org/officeDocument/2006/relationships/image" Target="../media/image1594.emf"/><Relationship Id="rId46" Type="http://schemas.openxmlformats.org/officeDocument/2006/relationships/customXml" Target="../ink/ink1696.xml"/><Relationship Id="rId67" Type="http://schemas.openxmlformats.org/officeDocument/2006/relationships/image" Target="../media/image1615.emf"/><Relationship Id="rId116" Type="http://schemas.openxmlformats.org/officeDocument/2006/relationships/customXml" Target="../ink/ink1731.xml"/><Relationship Id="rId137" Type="http://schemas.openxmlformats.org/officeDocument/2006/relationships/image" Target="../media/image1650.emf"/><Relationship Id="rId158" Type="http://schemas.openxmlformats.org/officeDocument/2006/relationships/customXml" Target="../ink/ink1752.xml"/><Relationship Id="rId20" Type="http://schemas.openxmlformats.org/officeDocument/2006/relationships/customXml" Target="../ink/ink1683.xml"/><Relationship Id="rId41" Type="http://schemas.openxmlformats.org/officeDocument/2006/relationships/image" Target="../media/image1602.emf"/><Relationship Id="rId62" Type="http://schemas.openxmlformats.org/officeDocument/2006/relationships/customXml" Target="../ink/ink1704.xml"/><Relationship Id="rId83" Type="http://schemas.openxmlformats.org/officeDocument/2006/relationships/image" Target="../media/image1623.emf"/><Relationship Id="rId88" Type="http://schemas.openxmlformats.org/officeDocument/2006/relationships/customXml" Target="../ink/ink1717.xml"/><Relationship Id="rId111" Type="http://schemas.openxmlformats.org/officeDocument/2006/relationships/image" Target="../media/image1637.emf"/><Relationship Id="rId132" Type="http://schemas.openxmlformats.org/officeDocument/2006/relationships/customXml" Target="../ink/ink1739.xml"/><Relationship Id="rId153" Type="http://schemas.openxmlformats.org/officeDocument/2006/relationships/image" Target="../media/image1658.emf"/><Relationship Id="rId174" Type="http://schemas.openxmlformats.org/officeDocument/2006/relationships/customXml" Target="../ink/ink1760.xml"/><Relationship Id="rId179" Type="http://schemas.openxmlformats.org/officeDocument/2006/relationships/image" Target="../media/image1671.emf"/><Relationship Id="rId190" Type="http://schemas.openxmlformats.org/officeDocument/2006/relationships/customXml" Target="../ink/ink1768.xml"/><Relationship Id="rId15" Type="http://schemas.openxmlformats.org/officeDocument/2006/relationships/image" Target="../media/image1589.emf"/><Relationship Id="rId36" Type="http://schemas.openxmlformats.org/officeDocument/2006/relationships/customXml" Target="../ink/ink1691.xml"/><Relationship Id="rId57" Type="http://schemas.openxmlformats.org/officeDocument/2006/relationships/image" Target="../media/image1610.emf"/><Relationship Id="rId106" Type="http://schemas.openxmlformats.org/officeDocument/2006/relationships/customXml" Target="../ink/ink1726.xml"/><Relationship Id="rId127" Type="http://schemas.openxmlformats.org/officeDocument/2006/relationships/image" Target="../media/image1645.emf"/><Relationship Id="rId10" Type="http://schemas.openxmlformats.org/officeDocument/2006/relationships/customXml" Target="../ink/ink1678.xml"/><Relationship Id="rId31" Type="http://schemas.openxmlformats.org/officeDocument/2006/relationships/image" Target="../media/image1597.emf"/><Relationship Id="rId52" Type="http://schemas.openxmlformats.org/officeDocument/2006/relationships/customXml" Target="../ink/ink1699.xml"/><Relationship Id="rId73" Type="http://schemas.openxmlformats.org/officeDocument/2006/relationships/image" Target="../media/image1618.emf"/><Relationship Id="rId78" Type="http://schemas.openxmlformats.org/officeDocument/2006/relationships/customXml" Target="../ink/ink1712.xml"/><Relationship Id="rId94" Type="http://schemas.openxmlformats.org/officeDocument/2006/relationships/customXml" Target="../ink/ink1720.xml"/><Relationship Id="rId99" Type="http://schemas.openxmlformats.org/officeDocument/2006/relationships/image" Target="../media/image1631.emf"/><Relationship Id="rId101" Type="http://schemas.openxmlformats.org/officeDocument/2006/relationships/image" Target="../media/image1632.emf"/><Relationship Id="rId122" Type="http://schemas.openxmlformats.org/officeDocument/2006/relationships/customXml" Target="../ink/ink1734.xml"/><Relationship Id="rId143" Type="http://schemas.openxmlformats.org/officeDocument/2006/relationships/image" Target="../media/image1653.emf"/><Relationship Id="rId148" Type="http://schemas.openxmlformats.org/officeDocument/2006/relationships/customXml" Target="../ink/ink1747.xml"/><Relationship Id="rId164" Type="http://schemas.openxmlformats.org/officeDocument/2006/relationships/customXml" Target="../ink/ink1755.xml"/><Relationship Id="rId169" Type="http://schemas.openxmlformats.org/officeDocument/2006/relationships/image" Target="../media/image1666.emf"/><Relationship Id="rId185" Type="http://schemas.openxmlformats.org/officeDocument/2006/relationships/image" Target="../media/image1674.emf"/><Relationship Id="rId4" Type="http://schemas.openxmlformats.org/officeDocument/2006/relationships/customXml" Target="../ink/ink1675.xml"/><Relationship Id="rId9" Type="http://schemas.openxmlformats.org/officeDocument/2006/relationships/image" Target="../media/image1586.emf"/><Relationship Id="rId180" Type="http://schemas.openxmlformats.org/officeDocument/2006/relationships/customXml" Target="../ink/ink1763.xml"/><Relationship Id="rId26" Type="http://schemas.openxmlformats.org/officeDocument/2006/relationships/customXml" Target="../ink/ink1686.xml"/><Relationship Id="rId47" Type="http://schemas.openxmlformats.org/officeDocument/2006/relationships/image" Target="../media/image1605.emf"/><Relationship Id="rId68" Type="http://schemas.openxmlformats.org/officeDocument/2006/relationships/customXml" Target="../ink/ink1707.xml"/><Relationship Id="rId89" Type="http://schemas.openxmlformats.org/officeDocument/2006/relationships/image" Target="../media/image1626.emf"/><Relationship Id="rId112" Type="http://schemas.openxmlformats.org/officeDocument/2006/relationships/customXml" Target="../ink/ink1729.xml"/><Relationship Id="rId133" Type="http://schemas.openxmlformats.org/officeDocument/2006/relationships/image" Target="../media/image1648.emf"/><Relationship Id="rId154" Type="http://schemas.openxmlformats.org/officeDocument/2006/relationships/customXml" Target="../ink/ink1750.xml"/><Relationship Id="rId175" Type="http://schemas.openxmlformats.org/officeDocument/2006/relationships/image" Target="../media/image1669.emf"/><Relationship Id="rId16" Type="http://schemas.openxmlformats.org/officeDocument/2006/relationships/customXml" Target="../ink/ink1681.xml"/><Relationship Id="rId37" Type="http://schemas.openxmlformats.org/officeDocument/2006/relationships/image" Target="../media/image1600.emf"/><Relationship Id="rId58" Type="http://schemas.openxmlformats.org/officeDocument/2006/relationships/customXml" Target="../ink/ink1702.xml"/><Relationship Id="rId79" Type="http://schemas.openxmlformats.org/officeDocument/2006/relationships/image" Target="../media/image1621.emf"/><Relationship Id="rId102" Type="http://schemas.openxmlformats.org/officeDocument/2006/relationships/customXml" Target="../ink/ink1724.xml"/><Relationship Id="rId123" Type="http://schemas.openxmlformats.org/officeDocument/2006/relationships/image" Target="../media/image1643.emf"/><Relationship Id="rId144" Type="http://schemas.openxmlformats.org/officeDocument/2006/relationships/customXml" Target="../ink/ink1745.xml"/><Relationship Id="rId90" Type="http://schemas.openxmlformats.org/officeDocument/2006/relationships/customXml" Target="../ink/ink1718.xml"/><Relationship Id="rId165" Type="http://schemas.openxmlformats.org/officeDocument/2006/relationships/image" Target="../media/image1664.emf"/><Relationship Id="rId186" Type="http://schemas.openxmlformats.org/officeDocument/2006/relationships/customXml" Target="../ink/ink1766.xml"/><Relationship Id="rId27" Type="http://schemas.openxmlformats.org/officeDocument/2006/relationships/image" Target="../media/image1595.emf"/><Relationship Id="rId48" Type="http://schemas.openxmlformats.org/officeDocument/2006/relationships/customXml" Target="../ink/ink1697.xml"/><Relationship Id="rId69" Type="http://schemas.openxmlformats.org/officeDocument/2006/relationships/image" Target="../media/image1616.emf"/><Relationship Id="rId113" Type="http://schemas.openxmlformats.org/officeDocument/2006/relationships/image" Target="../media/image1638.emf"/><Relationship Id="rId134" Type="http://schemas.openxmlformats.org/officeDocument/2006/relationships/customXml" Target="../ink/ink1740.xml"/><Relationship Id="rId80" Type="http://schemas.openxmlformats.org/officeDocument/2006/relationships/customXml" Target="../ink/ink1713.xml"/><Relationship Id="rId155" Type="http://schemas.openxmlformats.org/officeDocument/2006/relationships/image" Target="../media/image1659.emf"/><Relationship Id="rId176" Type="http://schemas.openxmlformats.org/officeDocument/2006/relationships/customXml" Target="../ink/ink1761.xml"/><Relationship Id="rId17" Type="http://schemas.openxmlformats.org/officeDocument/2006/relationships/image" Target="../media/image1590.emf"/><Relationship Id="rId38" Type="http://schemas.openxmlformats.org/officeDocument/2006/relationships/customXml" Target="../ink/ink1692.xml"/><Relationship Id="rId59" Type="http://schemas.openxmlformats.org/officeDocument/2006/relationships/image" Target="../media/image1611.emf"/><Relationship Id="rId103" Type="http://schemas.openxmlformats.org/officeDocument/2006/relationships/image" Target="../media/image1633.emf"/><Relationship Id="rId124" Type="http://schemas.openxmlformats.org/officeDocument/2006/relationships/customXml" Target="../ink/ink1735.xml"/><Relationship Id="rId70" Type="http://schemas.openxmlformats.org/officeDocument/2006/relationships/customXml" Target="../ink/ink1708.xml"/><Relationship Id="rId91" Type="http://schemas.openxmlformats.org/officeDocument/2006/relationships/image" Target="../media/image1627.emf"/><Relationship Id="rId145" Type="http://schemas.openxmlformats.org/officeDocument/2006/relationships/image" Target="../media/image1654.emf"/><Relationship Id="rId166" Type="http://schemas.openxmlformats.org/officeDocument/2006/relationships/customXml" Target="../ink/ink1756.xml"/><Relationship Id="rId187" Type="http://schemas.openxmlformats.org/officeDocument/2006/relationships/image" Target="../media/image1675.emf"/><Relationship Id="rId1" Type="http://schemas.openxmlformats.org/officeDocument/2006/relationships/slideLayout" Target="../slideLayouts/slideLayout2.xml"/><Relationship Id="rId28" Type="http://schemas.openxmlformats.org/officeDocument/2006/relationships/customXml" Target="../ink/ink1687.xml"/><Relationship Id="rId49" Type="http://schemas.openxmlformats.org/officeDocument/2006/relationships/image" Target="../media/image1606.emf"/><Relationship Id="rId114" Type="http://schemas.openxmlformats.org/officeDocument/2006/relationships/customXml" Target="../ink/ink1730.xml"/><Relationship Id="rId60" Type="http://schemas.openxmlformats.org/officeDocument/2006/relationships/customXml" Target="../ink/ink1703.xml"/><Relationship Id="rId81" Type="http://schemas.openxmlformats.org/officeDocument/2006/relationships/image" Target="../media/image1622.emf"/><Relationship Id="rId135" Type="http://schemas.openxmlformats.org/officeDocument/2006/relationships/image" Target="../media/image1649.emf"/><Relationship Id="rId156" Type="http://schemas.openxmlformats.org/officeDocument/2006/relationships/customXml" Target="../ink/ink1751.xml"/><Relationship Id="rId177" Type="http://schemas.openxmlformats.org/officeDocument/2006/relationships/image" Target="../media/image1670.emf"/><Relationship Id="rId18" Type="http://schemas.openxmlformats.org/officeDocument/2006/relationships/customXml" Target="../ink/ink1682.xml"/><Relationship Id="rId39" Type="http://schemas.openxmlformats.org/officeDocument/2006/relationships/image" Target="../media/image1601.emf"/></Relationships>
</file>

<file path=ppt/slides/_rels/slide24.xml.rels><?xml version="1.0" encoding="UTF-8" standalone="yes"?>
<Relationships xmlns="http://schemas.openxmlformats.org/package/2006/relationships"><Relationship Id="rId3" Type="http://schemas.openxmlformats.org/officeDocument/2006/relationships/image" Target="../media/image167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customXml" Target="../ink/ink1770.xml"/></Relationships>
</file>

<file path=ppt/slides/_rels/slide25.xml.rels><?xml version="1.0" encoding="UTF-8" standalone="yes"?>
<Relationships xmlns="http://schemas.openxmlformats.org/package/2006/relationships"><Relationship Id="rId3" Type="http://schemas.openxmlformats.org/officeDocument/2006/relationships/image" Target="../media/image168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8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customXml" Target="../ink/ink1774.xml"/><Relationship Id="rId3" Type="http://schemas.openxmlformats.org/officeDocument/2006/relationships/image" Target="../media/image1682.emf"/><Relationship Id="rId7" Type="http://schemas.openxmlformats.org/officeDocument/2006/relationships/image" Target="../media/image1684.emf"/><Relationship Id="rId2" Type="http://schemas.openxmlformats.org/officeDocument/2006/relationships/customXml" Target="../ink/ink1771.xml"/><Relationship Id="rId1" Type="http://schemas.openxmlformats.org/officeDocument/2006/relationships/slideLayout" Target="../slideLayouts/slideLayout2.xml"/><Relationship Id="rId6" Type="http://schemas.openxmlformats.org/officeDocument/2006/relationships/customXml" Target="../ink/ink1773.xml"/><Relationship Id="rId5" Type="http://schemas.openxmlformats.org/officeDocument/2006/relationships/image" Target="../media/image1683.emf"/><Relationship Id="rId4" Type="http://schemas.openxmlformats.org/officeDocument/2006/relationships/customXml" Target="../ink/ink1772.xml"/><Relationship Id="rId9" Type="http://schemas.openxmlformats.org/officeDocument/2006/relationships/image" Target="../media/image1685.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86.emf"/><Relationship Id="rId2" Type="http://schemas.openxmlformats.org/officeDocument/2006/relationships/customXml" Target="../ink/ink1775.xml"/><Relationship Id="rId1" Type="http://schemas.openxmlformats.org/officeDocument/2006/relationships/slideLayout" Target="../slideLayouts/slideLayout2.xml"/><Relationship Id="rId5" Type="http://schemas.openxmlformats.org/officeDocument/2006/relationships/image" Target="../media/image1687.emf"/><Relationship Id="rId4" Type="http://schemas.openxmlformats.org/officeDocument/2006/relationships/customXml" Target="../ink/ink177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686.emf"/><Relationship Id="rId2" Type="http://schemas.openxmlformats.org/officeDocument/2006/relationships/customXml" Target="../ink/ink1777.xml"/><Relationship Id="rId1" Type="http://schemas.openxmlformats.org/officeDocument/2006/relationships/slideLayout" Target="../slideLayouts/slideLayout2.xml"/><Relationship Id="rId5" Type="http://schemas.openxmlformats.org/officeDocument/2006/relationships/image" Target="../media/image1687.emf"/><Relationship Id="rId4" Type="http://schemas.openxmlformats.org/officeDocument/2006/relationships/customXml" Target="../ink/ink1778.xml"/></Relationships>
</file>

<file path=ppt/slides/_rels/slide31.xml.rels><?xml version="1.0" encoding="UTF-8" standalone="yes"?>
<Relationships xmlns="http://schemas.openxmlformats.org/package/2006/relationships"><Relationship Id="rId117" Type="http://schemas.openxmlformats.org/officeDocument/2006/relationships/image" Target="../media/image1745.emf"/><Relationship Id="rId21" Type="http://schemas.openxmlformats.org/officeDocument/2006/relationships/image" Target="../media/image1697.emf"/><Relationship Id="rId324" Type="http://schemas.openxmlformats.org/officeDocument/2006/relationships/customXml" Target="../ink/ink1940.xml"/><Relationship Id="rId170" Type="http://schemas.openxmlformats.org/officeDocument/2006/relationships/customXml" Target="../ink/ink1863.xml"/><Relationship Id="rId268" Type="http://schemas.openxmlformats.org/officeDocument/2006/relationships/customXml" Target="../ink/ink1912.xml"/><Relationship Id="rId475" Type="http://schemas.openxmlformats.org/officeDocument/2006/relationships/image" Target="../media/image1924.emf"/><Relationship Id="rId32" Type="http://schemas.openxmlformats.org/officeDocument/2006/relationships/customXml" Target="../ink/ink1794.xml"/><Relationship Id="rId74" Type="http://schemas.openxmlformats.org/officeDocument/2006/relationships/customXml" Target="../ink/ink1815.xml"/><Relationship Id="rId128" Type="http://schemas.openxmlformats.org/officeDocument/2006/relationships/customXml" Target="../ink/ink1842.xml"/><Relationship Id="rId335" Type="http://schemas.openxmlformats.org/officeDocument/2006/relationships/image" Target="../media/image1854.emf"/><Relationship Id="rId377" Type="http://schemas.openxmlformats.org/officeDocument/2006/relationships/image" Target="../media/image1875.emf"/><Relationship Id="rId500" Type="http://schemas.openxmlformats.org/officeDocument/2006/relationships/customXml" Target="../ink/ink2028.xml"/><Relationship Id="rId5" Type="http://schemas.openxmlformats.org/officeDocument/2006/relationships/image" Target="../media/image1689.emf"/><Relationship Id="rId181" Type="http://schemas.openxmlformats.org/officeDocument/2006/relationships/image" Target="../media/image1777.emf"/><Relationship Id="rId237" Type="http://schemas.openxmlformats.org/officeDocument/2006/relationships/image" Target="../media/image1805.emf"/><Relationship Id="rId402" Type="http://schemas.openxmlformats.org/officeDocument/2006/relationships/customXml" Target="../ink/ink1979.xml"/><Relationship Id="rId279" Type="http://schemas.openxmlformats.org/officeDocument/2006/relationships/image" Target="../media/image1826.emf"/><Relationship Id="rId444" Type="http://schemas.openxmlformats.org/officeDocument/2006/relationships/customXml" Target="../ink/ink2000.xml"/><Relationship Id="rId486" Type="http://schemas.openxmlformats.org/officeDocument/2006/relationships/customXml" Target="../ink/ink2021.xml"/><Relationship Id="rId43" Type="http://schemas.openxmlformats.org/officeDocument/2006/relationships/image" Target="../media/image1708.emf"/><Relationship Id="rId139" Type="http://schemas.openxmlformats.org/officeDocument/2006/relationships/image" Target="../media/image1756.emf"/><Relationship Id="rId290" Type="http://schemas.openxmlformats.org/officeDocument/2006/relationships/customXml" Target="../ink/ink1923.xml"/><Relationship Id="rId304" Type="http://schemas.openxmlformats.org/officeDocument/2006/relationships/customXml" Target="../ink/ink1930.xml"/><Relationship Id="rId346" Type="http://schemas.openxmlformats.org/officeDocument/2006/relationships/customXml" Target="../ink/ink1951.xml"/><Relationship Id="rId388" Type="http://schemas.openxmlformats.org/officeDocument/2006/relationships/customXml" Target="../ink/ink1972.xml"/><Relationship Id="rId511" Type="http://schemas.openxmlformats.org/officeDocument/2006/relationships/image" Target="../media/image1942.emf"/><Relationship Id="rId85" Type="http://schemas.openxmlformats.org/officeDocument/2006/relationships/image" Target="../media/image1729.emf"/><Relationship Id="rId150" Type="http://schemas.openxmlformats.org/officeDocument/2006/relationships/customXml" Target="../ink/ink1853.xml"/><Relationship Id="rId192" Type="http://schemas.openxmlformats.org/officeDocument/2006/relationships/customXml" Target="../ink/ink1874.xml"/><Relationship Id="rId206" Type="http://schemas.openxmlformats.org/officeDocument/2006/relationships/customXml" Target="../ink/ink1881.xml"/><Relationship Id="rId413" Type="http://schemas.openxmlformats.org/officeDocument/2006/relationships/image" Target="../media/image1893.emf"/><Relationship Id="rId248" Type="http://schemas.openxmlformats.org/officeDocument/2006/relationships/customXml" Target="../ink/ink1902.xml"/><Relationship Id="rId455" Type="http://schemas.openxmlformats.org/officeDocument/2006/relationships/image" Target="../media/image1914.emf"/><Relationship Id="rId497" Type="http://schemas.openxmlformats.org/officeDocument/2006/relationships/image" Target="../media/image1935.emf"/><Relationship Id="rId12" Type="http://schemas.openxmlformats.org/officeDocument/2006/relationships/customXml" Target="../ink/ink1784.xml"/><Relationship Id="rId108" Type="http://schemas.openxmlformats.org/officeDocument/2006/relationships/customXml" Target="../ink/ink1832.xml"/><Relationship Id="rId315" Type="http://schemas.openxmlformats.org/officeDocument/2006/relationships/image" Target="../media/image1844.emf"/><Relationship Id="rId357" Type="http://schemas.openxmlformats.org/officeDocument/2006/relationships/image" Target="../media/image1865.emf"/><Relationship Id="rId54" Type="http://schemas.openxmlformats.org/officeDocument/2006/relationships/customXml" Target="../ink/ink1805.xml"/><Relationship Id="rId96" Type="http://schemas.openxmlformats.org/officeDocument/2006/relationships/customXml" Target="../ink/ink1826.xml"/><Relationship Id="rId161" Type="http://schemas.openxmlformats.org/officeDocument/2006/relationships/image" Target="../media/image1767.emf"/><Relationship Id="rId217" Type="http://schemas.openxmlformats.org/officeDocument/2006/relationships/image" Target="../media/image1795.emf"/><Relationship Id="rId399" Type="http://schemas.openxmlformats.org/officeDocument/2006/relationships/image" Target="../media/image1886.emf"/><Relationship Id="rId259" Type="http://schemas.openxmlformats.org/officeDocument/2006/relationships/image" Target="../media/image1816.emf"/><Relationship Id="rId424" Type="http://schemas.openxmlformats.org/officeDocument/2006/relationships/customXml" Target="../ink/ink1990.xml"/><Relationship Id="rId466" Type="http://schemas.openxmlformats.org/officeDocument/2006/relationships/customXml" Target="../ink/ink2011.xml"/><Relationship Id="rId23" Type="http://schemas.openxmlformats.org/officeDocument/2006/relationships/image" Target="../media/image1698.emf"/><Relationship Id="rId119" Type="http://schemas.openxmlformats.org/officeDocument/2006/relationships/image" Target="../media/image1746.emf"/><Relationship Id="rId270" Type="http://schemas.openxmlformats.org/officeDocument/2006/relationships/customXml" Target="../ink/ink1913.xml"/><Relationship Id="rId326" Type="http://schemas.openxmlformats.org/officeDocument/2006/relationships/customXml" Target="../ink/ink1941.xml"/><Relationship Id="rId65" Type="http://schemas.openxmlformats.org/officeDocument/2006/relationships/image" Target="../media/image1719.emf"/><Relationship Id="rId130" Type="http://schemas.openxmlformats.org/officeDocument/2006/relationships/customXml" Target="../ink/ink1843.xml"/><Relationship Id="rId368" Type="http://schemas.openxmlformats.org/officeDocument/2006/relationships/customXml" Target="../ink/ink1962.xml"/><Relationship Id="rId172" Type="http://schemas.openxmlformats.org/officeDocument/2006/relationships/customXml" Target="../ink/ink1864.xml"/><Relationship Id="rId228" Type="http://schemas.openxmlformats.org/officeDocument/2006/relationships/customXml" Target="../ink/ink1892.xml"/><Relationship Id="rId435" Type="http://schemas.openxmlformats.org/officeDocument/2006/relationships/image" Target="../media/image1904.emf"/><Relationship Id="rId477" Type="http://schemas.openxmlformats.org/officeDocument/2006/relationships/image" Target="../media/image1925.emf"/><Relationship Id="rId281" Type="http://schemas.openxmlformats.org/officeDocument/2006/relationships/image" Target="../media/image1827.emf"/><Relationship Id="rId337" Type="http://schemas.openxmlformats.org/officeDocument/2006/relationships/image" Target="../media/image1855.emf"/><Relationship Id="rId502" Type="http://schemas.openxmlformats.org/officeDocument/2006/relationships/customXml" Target="../ink/ink2029.xml"/><Relationship Id="rId34" Type="http://schemas.openxmlformats.org/officeDocument/2006/relationships/customXml" Target="../ink/ink1795.xml"/><Relationship Id="rId76" Type="http://schemas.openxmlformats.org/officeDocument/2006/relationships/customXml" Target="../ink/ink1816.xml"/><Relationship Id="rId141" Type="http://schemas.openxmlformats.org/officeDocument/2006/relationships/image" Target="../media/image1757.emf"/><Relationship Id="rId379" Type="http://schemas.openxmlformats.org/officeDocument/2006/relationships/image" Target="../media/image1876.emf"/><Relationship Id="rId7" Type="http://schemas.openxmlformats.org/officeDocument/2006/relationships/image" Target="../media/image1690.emf"/><Relationship Id="rId183" Type="http://schemas.openxmlformats.org/officeDocument/2006/relationships/image" Target="../media/image1778.emf"/><Relationship Id="rId239" Type="http://schemas.openxmlformats.org/officeDocument/2006/relationships/image" Target="../media/image1806.emf"/><Relationship Id="rId390" Type="http://schemas.openxmlformats.org/officeDocument/2006/relationships/customXml" Target="../ink/ink1973.xml"/><Relationship Id="rId404" Type="http://schemas.openxmlformats.org/officeDocument/2006/relationships/customXml" Target="../ink/ink1980.xml"/><Relationship Id="rId446" Type="http://schemas.openxmlformats.org/officeDocument/2006/relationships/customXml" Target="../ink/ink2001.xml"/><Relationship Id="rId250" Type="http://schemas.openxmlformats.org/officeDocument/2006/relationships/customXml" Target="../ink/ink1903.xml"/><Relationship Id="rId292" Type="http://schemas.openxmlformats.org/officeDocument/2006/relationships/customXml" Target="../ink/ink1924.xml"/><Relationship Id="rId306" Type="http://schemas.openxmlformats.org/officeDocument/2006/relationships/customXml" Target="../ink/ink1931.xml"/><Relationship Id="rId488" Type="http://schemas.openxmlformats.org/officeDocument/2006/relationships/customXml" Target="../ink/ink2022.xml"/><Relationship Id="rId45" Type="http://schemas.openxmlformats.org/officeDocument/2006/relationships/image" Target="../media/image1709.emf"/><Relationship Id="rId87" Type="http://schemas.openxmlformats.org/officeDocument/2006/relationships/image" Target="../media/image1730.emf"/><Relationship Id="rId110" Type="http://schemas.openxmlformats.org/officeDocument/2006/relationships/customXml" Target="../ink/ink1833.xml"/><Relationship Id="rId348" Type="http://schemas.openxmlformats.org/officeDocument/2006/relationships/customXml" Target="../ink/ink1952.xml"/><Relationship Id="rId513" Type="http://schemas.openxmlformats.org/officeDocument/2006/relationships/image" Target="../media/image1943.emf"/><Relationship Id="rId152" Type="http://schemas.openxmlformats.org/officeDocument/2006/relationships/customXml" Target="../ink/ink1854.xml"/><Relationship Id="rId194" Type="http://schemas.openxmlformats.org/officeDocument/2006/relationships/customXml" Target="../ink/ink1875.xml"/><Relationship Id="rId208" Type="http://schemas.openxmlformats.org/officeDocument/2006/relationships/customXml" Target="../ink/ink1882.xml"/><Relationship Id="rId415" Type="http://schemas.openxmlformats.org/officeDocument/2006/relationships/image" Target="../media/image1894.emf"/><Relationship Id="rId457" Type="http://schemas.openxmlformats.org/officeDocument/2006/relationships/image" Target="../media/image1915.emf"/><Relationship Id="rId261" Type="http://schemas.openxmlformats.org/officeDocument/2006/relationships/image" Target="../media/image1817.emf"/><Relationship Id="rId499" Type="http://schemas.openxmlformats.org/officeDocument/2006/relationships/image" Target="../media/image1936.emf"/><Relationship Id="rId14" Type="http://schemas.openxmlformats.org/officeDocument/2006/relationships/customXml" Target="../ink/ink1785.xml"/><Relationship Id="rId56" Type="http://schemas.openxmlformats.org/officeDocument/2006/relationships/customXml" Target="../ink/ink1806.xml"/><Relationship Id="rId317" Type="http://schemas.openxmlformats.org/officeDocument/2006/relationships/image" Target="../media/image1845.emf"/><Relationship Id="rId359" Type="http://schemas.openxmlformats.org/officeDocument/2006/relationships/image" Target="../media/image1866.emf"/><Relationship Id="rId98" Type="http://schemas.openxmlformats.org/officeDocument/2006/relationships/customXml" Target="../ink/ink1827.xml"/><Relationship Id="rId121" Type="http://schemas.openxmlformats.org/officeDocument/2006/relationships/image" Target="../media/image1747.emf"/><Relationship Id="rId163" Type="http://schemas.openxmlformats.org/officeDocument/2006/relationships/image" Target="../media/image1768.emf"/><Relationship Id="rId219" Type="http://schemas.openxmlformats.org/officeDocument/2006/relationships/image" Target="../media/image1796.emf"/><Relationship Id="rId370" Type="http://schemas.openxmlformats.org/officeDocument/2006/relationships/customXml" Target="../ink/ink1963.xml"/><Relationship Id="rId426" Type="http://schemas.openxmlformats.org/officeDocument/2006/relationships/customXml" Target="../ink/ink1991.xml"/><Relationship Id="rId230" Type="http://schemas.openxmlformats.org/officeDocument/2006/relationships/customXml" Target="../ink/ink1893.xml"/><Relationship Id="rId468" Type="http://schemas.openxmlformats.org/officeDocument/2006/relationships/customXml" Target="../ink/ink2012.xml"/><Relationship Id="rId25" Type="http://schemas.openxmlformats.org/officeDocument/2006/relationships/image" Target="../media/image1699.emf"/><Relationship Id="rId67" Type="http://schemas.openxmlformats.org/officeDocument/2006/relationships/image" Target="../media/image1720.emf"/><Relationship Id="rId272" Type="http://schemas.openxmlformats.org/officeDocument/2006/relationships/customXml" Target="../ink/ink1914.xml"/><Relationship Id="rId328" Type="http://schemas.openxmlformats.org/officeDocument/2006/relationships/customXml" Target="../ink/ink1942.xml"/><Relationship Id="rId132" Type="http://schemas.openxmlformats.org/officeDocument/2006/relationships/customXml" Target="../ink/ink1844.xml"/><Relationship Id="rId174" Type="http://schemas.openxmlformats.org/officeDocument/2006/relationships/customXml" Target="../ink/ink1865.xml"/><Relationship Id="rId381" Type="http://schemas.openxmlformats.org/officeDocument/2006/relationships/image" Target="../media/image1877.emf"/><Relationship Id="rId241" Type="http://schemas.openxmlformats.org/officeDocument/2006/relationships/image" Target="../media/image1807.emf"/><Relationship Id="rId437" Type="http://schemas.openxmlformats.org/officeDocument/2006/relationships/image" Target="../media/image1905.emf"/><Relationship Id="rId479" Type="http://schemas.openxmlformats.org/officeDocument/2006/relationships/image" Target="../media/image1926.emf"/><Relationship Id="rId36" Type="http://schemas.openxmlformats.org/officeDocument/2006/relationships/customXml" Target="../ink/ink1796.xml"/><Relationship Id="rId283" Type="http://schemas.openxmlformats.org/officeDocument/2006/relationships/image" Target="../media/image1828.emf"/><Relationship Id="rId339" Type="http://schemas.openxmlformats.org/officeDocument/2006/relationships/image" Target="../media/image1856.emf"/><Relationship Id="rId490" Type="http://schemas.openxmlformats.org/officeDocument/2006/relationships/customXml" Target="../ink/ink2023.xml"/><Relationship Id="rId504" Type="http://schemas.openxmlformats.org/officeDocument/2006/relationships/customXml" Target="../ink/ink2030.xml"/><Relationship Id="rId78" Type="http://schemas.openxmlformats.org/officeDocument/2006/relationships/customXml" Target="../ink/ink1817.xml"/><Relationship Id="rId101" Type="http://schemas.openxmlformats.org/officeDocument/2006/relationships/image" Target="../media/image1737.emf"/><Relationship Id="rId143" Type="http://schemas.openxmlformats.org/officeDocument/2006/relationships/image" Target="../media/image1758.emf"/><Relationship Id="rId185" Type="http://schemas.openxmlformats.org/officeDocument/2006/relationships/image" Target="../media/image1779.emf"/><Relationship Id="rId350" Type="http://schemas.openxmlformats.org/officeDocument/2006/relationships/customXml" Target="../ink/ink1953.xml"/><Relationship Id="rId406" Type="http://schemas.openxmlformats.org/officeDocument/2006/relationships/customXml" Target="../ink/ink1981.xml"/><Relationship Id="rId9" Type="http://schemas.openxmlformats.org/officeDocument/2006/relationships/image" Target="../media/image1691.emf"/><Relationship Id="rId210" Type="http://schemas.openxmlformats.org/officeDocument/2006/relationships/customXml" Target="../ink/ink1883.xml"/><Relationship Id="rId392" Type="http://schemas.openxmlformats.org/officeDocument/2006/relationships/customXml" Target="../ink/ink1974.xml"/><Relationship Id="rId448" Type="http://schemas.openxmlformats.org/officeDocument/2006/relationships/customXml" Target="../ink/ink2002.xml"/><Relationship Id="rId252" Type="http://schemas.openxmlformats.org/officeDocument/2006/relationships/customXml" Target="../ink/ink1904.xml"/><Relationship Id="rId294" Type="http://schemas.openxmlformats.org/officeDocument/2006/relationships/customXml" Target="../ink/ink1925.xml"/><Relationship Id="rId308" Type="http://schemas.openxmlformats.org/officeDocument/2006/relationships/customXml" Target="../ink/ink1932.xml"/><Relationship Id="rId515" Type="http://schemas.openxmlformats.org/officeDocument/2006/relationships/image" Target="../media/image1944.emf"/><Relationship Id="rId47" Type="http://schemas.openxmlformats.org/officeDocument/2006/relationships/image" Target="../media/image1710.emf"/><Relationship Id="rId89" Type="http://schemas.openxmlformats.org/officeDocument/2006/relationships/image" Target="../media/image1731.emf"/><Relationship Id="rId112" Type="http://schemas.openxmlformats.org/officeDocument/2006/relationships/customXml" Target="../ink/ink1834.xml"/><Relationship Id="rId154" Type="http://schemas.openxmlformats.org/officeDocument/2006/relationships/customXml" Target="../ink/ink1855.xml"/><Relationship Id="rId361" Type="http://schemas.openxmlformats.org/officeDocument/2006/relationships/image" Target="../media/image1867.emf"/><Relationship Id="rId196" Type="http://schemas.openxmlformats.org/officeDocument/2006/relationships/customXml" Target="../ink/ink1876.xml"/><Relationship Id="rId417" Type="http://schemas.openxmlformats.org/officeDocument/2006/relationships/image" Target="../media/image1895.emf"/><Relationship Id="rId459" Type="http://schemas.openxmlformats.org/officeDocument/2006/relationships/image" Target="../media/image1916.emf"/><Relationship Id="rId16" Type="http://schemas.openxmlformats.org/officeDocument/2006/relationships/customXml" Target="../ink/ink1786.xml"/><Relationship Id="rId221" Type="http://schemas.openxmlformats.org/officeDocument/2006/relationships/image" Target="../media/image1797.emf"/><Relationship Id="rId263" Type="http://schemas.openxmlformats.org/officeDocument/2006/relationships/image" Target="../media/image1818.emf"/><Relationship Id="rId319" Type="http://schemas.openxmlformats.org/officeDocument/2006/relationships/image" Target="../media/image1846.emf"/><Relationship Id="rId470" Type="http://schemas.openxmlformats.org/officeDocument/2006/relationships/customXml" Target="../ink/ink2013.xml"/><Relationship Id="rId58" Type="http://schemas.openxmlformats.org/officeDocument/2006/relationships/customXml" Target="../ink/ink1807.xml"/><Relationship Id="rId123" Type="http://schemas.openxmlformats.org/officeDocument/2006/relationships/image" Target="../media/image1748.emf"/><Relationship Id="rId330" Type="http://schemas.openxmlformats.org/officeDocument/2006/relationships/customXml" Target="../ink/ink1943.xml"/><Relationship Id="rId165" Type="http://schemas.openxmlformats.org/officeDocument/2006/relationships/image" Target="../media/image1769.emf"/><Relationship Id="rId372" Type="http://schemas.openxmlformats.org/officeDocument/2006/relationships/customXml" Target="../ink/ink1964.xml"/><Relationship Id="rId428" Type="http://schemas.openxmlformats.org/officeDocument/2006/relationships/customXml" Target="../ink/ink1992.xml"/><Relationship Id="rId232" Type="http://schemas.openxmlformats.org/officeDocument/2006/relationships/customXml" Target="../ink/ink1894.xml"/><Relationship Id="rId274" Type="http://schemas.openxmlformats.org/officeDocument/2006/relationships/customXml" Target="../ink/ink1915.xml"/><Relationship Id="rId481" Type="http://schemas.openxmlformats.org/officeDocument/2006/relationships/image" Target="../media/image1927.emf"/><Relationship Id="rId27" Type="http://schemas.openxmlformats.org/officeDocument/2006/relationships/image" Target="../media/image1700.emf"/><Relationship Id="rId69" Type="http://schemas.openxmlformats.org/officeDocument/2006/relationships/image" Target="../media/image1721.emf"/><Relationship Id="rId134" Type="http://schemas.openxmlformats.org/officeDocument/2006/relationships/customXml" Target="../ink/ink1845.xml"/><Relationship Id="rId80" Type="http://schemas.openxmlformats.org/officeDocument/2006/relationships/customXml" Target="../ink/ink1818.xml"/><Relationship Id="rId176" Type="http://schemas.openxmlformats.org/officeDocument/2006/relationships/customXml" Target="../ink/ink1866.xml"/><Relationship Id="rId341" Type="http://schemas.openxmlformats.org/officeDocument/2006/relationships/image" Target="../media/image1857.emf"/><Relationship Id="rId383" Type="http://schemas.openxmlformats.org/officeDocument/2006/relationships/image" Target="../media/image1878.emf"/><Relationship Id="rId439" Type="http://schemas.openxmlformats.org/officeDocument/2006/relationships/image" Target="../media/image1906.emf"/><Relationship Id="rId201" Type="http://schemas.openxmlformats.org/officeDocument/2006/relationships/image" Target="../media/image1787.emf"/><Relationship Id="rId243" Type="http://schemas.openxmlformats.org/officeDocument/2006/relationships/image" Target="../media/image1808.emf"/><Relationship Id="rId285" Type="http://schemas.openxmlformats.org/officeDocument/2006/relationships/image" Target="../media/image1829.emf"/><Relationship Id="rId450" Type="http://schemas.openxmlformats.org/officeDocument/2006/relationships/customXml" Target="../ink/ink2003.xml"/><Relationship Id="rId506" Type="http://schemas.openxmlformats.org/officeDocument/2006/relationships/customXml" Target="../ink/ink2031.xml"/><Relationship Id="rId38" Type="http://schemas.openxmlformats.org/officeDocument/2006/relationships/customXml" Target="../ink/ink1797.xml"/><Relationship Id="rId103" Type="http://schemas.openxmlformats.org/officeDocument/2006/relationships/image" Target="../media/image1738.emf"/><Relationship Id="rId310" Type="http://schemas.openxmlformats.org/officeDocument/2006/relationships/customXml" Target="../ink/ink1933.xml"/><Relationship Id="rId492" Type="http://schemas.openxmlformats.org/officeDocument/2006/relationships/customXml" Target="../ink/ink2024.xml"/><Relationship Id="rId91" Type="http://schemas.openxmlformats.org/officeDocument/2006/relationships/image" Target="../media/image1732.emf"/><Relationship Id="rId145" Type="http://schemas.openxmlformats.org/officeDocument/2006/relationships/image" Target="../media/image1759.emf"/><Relationship Id="rId187" Type="http://schemas.openxmlformats.org/officeDocument/2006/relationships/image" Target="../media/image1780.emf"/><Relationship Id="rId352" Type="http://schemas.openxmlformats.org/officeDocument/2006/relationships/customXml" Target="../ink/ink1954.xml"/><Relationship Id="rId394" Type="http://schemas.openxmlformats.org/officeDocument/2006/relationships/customXml" Target="../ink/ink1975.xml"/><Relationship Id="rId408" Type="http://schemas.openxmlformats.org/officeDocument/2006/relationships/customXml" Target="../ink/ink1982.xml"/><Relationship Id="rId212" Type="http://schemas.openxmlformats.org/officeDocument/2006/relationships/customXml" Target="../ink/ink1884.xml"/><Relationship Id="rId254" Type="http://schemas.openxmlformats.org/officeDocument/2006/relationships/customXml" Target="../ink/ink1905.xml"/><Relationship Id="rId49" Type="http://schemas.openxmlformats.org/officeDocument/2006/relationships/image" Target="../media/image1711.emf"/><Relationship Id="rId114" Type="http://schemas.openxmlformats.org/officeDocument/2006/relationships/customXml" Target="../ink/ink1835.xml"/><Relationship Id="rId296" Type="http://schemas.openxmlformats.org/officeDocument/2006/relationships/customXml" Target="../ink/ink1926.xml"/><Relationship Id="rId461" Type="http://schemas.openxmlformats.org/officeDocument/2006/relationships/image" Target="../media/image1917.emf"/><Relationship Id="rId517" Type="http://schemas.openxmlformats.org/officeDocument/2006/relationships/image" Target="../media/image1945.emf"/><Relationship Id="rId60" Type="http://schemas.openxmlformats.org/officeDocument/2006/relationships/customXml" Target="../ink/ink1808.xml"/><Relationship Id="rId156" Type="http://schemas.openxmlformats.org/officeDocument/2006/relationships/customXml" Target="../ink/ink1856.xml"/><Relationship Id="rId198" Type="http://schemas.openxmlformats.org/officeDocument/2006/relationships/customXml" Target="../ink/ink1877.xml"/><Relationship Id="rId321" Type="http://schemas.openxmlformats.org/officeDocument/2006/relationships/image" Target="../media/image1847.emf"/><Relationship Id="rId363" Type="http://schemas.openxmlformats.org/officeDocument/2006/relationships/image" Target="../media/image1868.emf"/><Relationship Id="rId419" Type="http://schemas.openxmlformats.org/officeDocument/2006/relationships/image" Target="../media/image1896.emf"/><Relationship Id="rId223" Type="http://schemas.openxmlformats.org/officeDocument/2006/relationships/image" Target="../media/image1798.emf"/><Relationship Id="rId430" Type="http://schemas.openxmlformats.org/officeDocument/2006/relationships/customXml" Target="../ink/ink1993.xml"/><Relationship Id="rId18" Type="http://schemas.openxmlformats.org/officeDocument/2006/relationships/customXml" Target="../ink/ink1787.xml"/><Relationship Id="rId265" Type="http://schemas.openxmlformats.org/officeDocument/2006/relationships/image" Target="../media/image1819.emf"/><Relationship Id="rId472" Type="http://schemas.openxmlformats.org/officeDocument/2006/relationships/customXml" Target="../ink/ink2014.xml"/><Relationship Id="rId125" Type="http://schemas.openxmlformats.org/officeDocument/2006/relationships/image" Target="../media/image1749.emf"/><Relationship Id="rId167" Type="http://schemas.openxmlformats.org/officeDocument/2006/relationships/image" Target="../media/image1770.emf"/><Relationship Id="rId332" Type="http://schemas.openxmlformats.org/officeDocument/2006/relationships/customXml" Target="../ink/ink1944.xml"/><Relationship Id="rId374" Type="http://schemas.openxmlformats.org/officeDocument/2006/relationships/customXml" Target="../ink/ink1965.xml"/><Relationship Id="rId71" Type="http://schemas.openxmlformats.org/officeDocument/2006/relationships/image" Target="../media/image1722.emf"/><Relationship Id="rId234" Type="http://schemas.openxmlformats.org/officeDocument/2006/relationships/customXml" Target="../ink/ink1895.xml"/><Relationship Id="rId2" Type="http://schemas.openxmlformats.org/officeDocument/2006/relationships/customXml" Target="../ink/ink1779.xml"/><Relationship Id="rId29" Type="http://schemas.openxmlformats.org/officeDocument/2006/relationships/image" Target="../media/image1701.emf"/><Relationship Id="rId276" Type="http://schemas.openxmlformats.org/officeDocument/2006/relationships/customXml" Target="../ink/ink1916.xml"/><Relationship Id="rId441" Type="http://schemas.openxmlformats.org/officeDocument/2006/relationships/image" Target="../media/image1907.emf"/><Relationship Id="rId483" Type="http://schemas.openxmlformats.org/officeDocument/2006/relationships/image" Target="../media/image1928.emf"/><Relationship Id="rId40" Type="http://schemas.openxmlformats.org/officeDocument/2006/relationships/customXml" Target="../ink/ink1798.xml"/><Relationship Id="rId136" Type="http://schemas.openxmlformats.org/officeDocument/2006/relationships/customXml" Target="../ink/ink1846.xml"/><Relationship Id="rId178" Type="http://schemas.openxmlformats.org/officeDocument/2006/relationships/customXml" Target="../ink/ink1867.xml"/><Relationship Id="rId301" Type="http://schemas.openxmlformats.org/officeDocument/2006/relationships/image" Target="../media/image1837.emf"/><Relationship Id="rId343" Type="http://schemas.openxmlformats.org/officeDocument/2006/relationships/image" Target="../media/image1858.emf"/><Relationship Id="rId82" Type="http://schemas.openxmlformats.org/officeDocument/2006/relationships/customXml" Target="../ink/ink1819.xml"/><Relationship Id="rId203" Type="http://schemas.openxmlformats.org/officeDocument/2006/relationships/image" Target="../media/image1788.emf"/><Relationship Id="rId385" Type="http://schemas.openxmlformats.org/officeDocument/2006/relationships/image" Target="../media/image1879.emf"/><Relationship Id="rId245" Type="http://schemas.openxmlformats.org/officeDocument/2006/relationships/image" Target="../media/image1809.emf"/><Relationship Id="rId287" Type="http://schemas.openxmlformats.org/officeDocument/2006/relationships/image" Target="../media/image1830.emf"/><Relationship Id="rId410" Type="http://schemas.openxmlformats.org/officeDocument/2006/relationships/customXml" Target="../ink/ink1983.xml"/><Relationship Id="rId452" Type="http://schemas.openxmlformats.org/officeDocument/2006/relationships/customXml" Target="../ink/ink2004.xml"/><Relationship Id="rId494" Type="http://schemas.openxmlformats.org/officeDocument/2006/relationships/customXml" Target="../ink/ink2025.xml"/><Relationship Id="rId508" Type="http://schemas.openxmlformats.org/officeDocument/2006/relationships/customXml" Target="../ink/ink2032.xml"/><Relationship Id="rId105" Type="http://schemas.openxmlformats.org/officeDocument/2006/relationships/image" Target="../media/image1739.emf"/><Relationship Id="rId147" Type="http://schemas.openxmlformats.org/officeDocument/2006/relationships/image" Target="../media/image1760.emf"/><Relationship Id="rId312" Type="http://schemas.openxmlformats.org/officeDocument/2006/relationships/customXml" Target="../ink/ink1934.xml"/><Relationship Id="rId354" Type="http://schemas.openxmlformats.org/officeDocument/2006/relationships/customXml" Target="../ink/ink1955.xml"/><Relationship Id="rId51" Type="http://schemas.openxmlformats.org/officeDocument/2006/relationships/image" Target="../media/image1712.emf"/><Relationship Id="rId93" Type="http://schemas.openxmlformats.org/officeDocument/2006/relationships/image" Target="../media/image1733.emf"/><Relationship Id="rId189" Type="http://schemas.openxmlformats.org/officeDocument/2006/relationships/image" Target="../media/image1781.emf"/><Relationship Id="rId396" Type="http://schemas.openxmlformats.org/officeDocument/2006/relationships/customXml" Target="../ink/ink1976.xml"/><Relationship Id="rId214" Type="http://schemas.openxmlformats.org/officeDocument/2006/relationships/customXml" Target="../ink/ink1885.xml"/><Relationship Id="rId256" Type="http://schemas.openxmlformats.org/officeDocument/2006/relationships/customXml" Target="../ink/ink1906.xml"/><Relationship Id="rId298" Type="http://schemas.openxmlformats.org/officeDocument/2006/relationships/customXml" Target="../ink/ink1927.xml"/><Relationship Id="rId421" Type="http://schemas.openxmlformats.org/officeDocument/2006/relationships/image" Target="../media/image1897.emf"/><Relationship Id="rId463" Type="http://schemas.openxmlformats.org/officeDocument/2006/relationships/image" Target="../media/image1918.emf"/><Relationship Id="rId519" Type="http://schemas.openxmlformats.org/officeDocument/2006/relationships/image" Target="../media/image1946.emf"/><Relationship Id="rId116" Type="http://schemas.openxmlformats.org/officeDocument/2006/relationships/customXml" Target="../ink/ink1836.xml"/><Relationship Id="rId158" Type="http://schemas.openxmlformats.org/officeDocument/2006/relationships/customXml" Target="../ink/ink1857.xml"/><Relationship Id="rId323" Type="http://schemas.openxmlformats.org/officeDocument/2006/relationships/image" Target="../media/image1848.emf"/><Relationship Id="rId20" Type="http://schemas.openxmlformats.org/officeDocument/2006/relationships/customXml" Target="../ink/ink1788.xml"/><Relationship Id="rId62" Type="http://schemas.openxmlformats.org/officeDocument/2006/relationships/customXml" Target="../ink/ink1809.xml"/><Relationship Id="rId365" Type="http://schemas.openxmlformats.org/officeDocument/2006/relationships/image" Target="../media/image1869.emf"/><Relationship Id="rId225" Type="http://schemas.openxmlformats.org/officeDocument/2006/relationships/image" Target="../media/image1799.emf"/><Relationship Id="rId267" Type="http://schemas.openxmlformats.org/officeDocument/2006/relationships/image" Target="../media/image1820.emf"/><Relationship Id="rId432" Type="http://schemas.openxmlformats.org/officeDocument/2006/relationships/customXml" Target="../ink/ink1994.xml"/><Relationship Id="rId474" Type="http://schemas.openxmlformats.org/officeDocument/2006/relationships/customXml" Target="../ink/ink2015.xml"/><Relationship Id="rId127" Type="http://schemas.openxmlformats.org/officeDocument/2006/relationships/image" Target="../media/image1750.emf"/><Relationship Id="rId31" Type="http://schemas.openxmlformats.org/officeDocument/2006/relationships/image" Target="../media/image1702.emf"/><Relationship Id="rId73" Type="http://schemas.openxmlformats.org/officeDocument/2006/relationships/image" Target="../media/image1723.emf"/><Relationship Id="rId169" Type="http://schemas.openxmlformats.org/officeDocument/2006/relationships/image" Target="../media/image1771.emf"/><Relationship Id="rId334" Type="http://schemas.openxmlformats.org/officeDocument/2006/relationships/customXml" Target="../ink/ink1945.xml"/><Relationship Id="rId376" Type="http://schemas.openxmlformats.org/officeDocument/2006/relationships/customXml" Target="../ink/ink1966.xml"/><Relationship Id="rId4" Type="http://schemas.openxmlformats.org/officeDocument/2006/relationships/customXml" Target="../ink/ink1780.xml"/><Relationship Id="rId180" Type="http://schemas.openxmlformats.org/officeDocument/2006/relationships/customXml" Target="../ink/ink1868.xml"/><Relationship Id="rId236" Type="http://schemas.openxmlformats.org/officeDocument/2006/relationships/customXml" Target="../ink/ink1896.xml"/><Relationship Id="rId278" Type="http://schemas.openxmlformats.org/officeDocument/2006/relationships/customXml" Target="../ink/ink1917.xml"/><Relationship Id="rId401" Type="http://schemas.openxmlformats.org/officeDocument/2006/relationships/image" Target="../media/image1887.emf"/><Relationship Id="rId443" Type="http://schemas.openxmlformats.org/officeDocument/2006/relationships/image" Target="../media/image1908.emf"/><Relationship Id="rId303" Type="http://schemas.openxmlformats.org/officeDocument/2006/relationships/image" Target="../media/image1838.emf"/><Relationship Id="rId485" Type="http://schemas.openxmlformats.org/officeDocument/2006/relationships/image" Target="../media/image1929.emf"/><Relationship Id="rId42" Type="http://schemas.openxmlformats.org/officeDocument/2006/relationships/customXml" Target="../ink/ink1799.xml"/><Relationship Id="rId84" Type="http://schemas.openxmlformats.org/officeDocument/2006/relationships/customXml" Target="../ink/ink1820.xml"/><Relationship Id="rId138" Type="http://schemas.openxmlformats.org/officeDocument/2006/relationships/customXml" Target="../ink/ink1847.xml"/><Relationship Id="rId345" Type="http://schemas.openxmlformats.org/officeDocument/2006/relationships/image" Target="../media/image1859.emf"/><Relationship Id="rId387" Type="http://schemas.openxmlformats.org/officeDocument/2006/relationships/image" Target="../media/image1880.emf"/><Relationship Id="rId510" Type="http://schemas.openxmlformats.org/officeDocument/2006/relationships/customXml" Target="../ink/ink2033.xml"/><Relationship Id="rId191" Type="http://schemas.openxmlformats.org/officeDocument/2006/relationships/image" Target="../media/image1782.emf"/><Relationship Id="rId205" Type="http://schemas.openxmlformats.org/officeDocument/2006/relationships/image" Target="../media/image1789.emf"/><Relationship Id="rId247" Type="http://schemas.openxmlformats.org/officeDocument/2006/relationships/image" Target="../media/image1810.emf"/><Relationship Id="rId412" Type="http://schemas.openxmlformats.org/officeDocument/2006/relationships/customXml" Target="../ink/ink1984.xml"/><Relationship Id="rId107" Type="http://schemas.openxmlformats.org/officeDocument/2006/relationships/image" Target="../media/image1740.emf"/><Relationship Id="rId289" Type="http://schemas.openxmlformats.org/officeDocument/2006/relationships/image" Target="../media/image1831.emf"/><Relationship Id="rId454" Type="http://schemas.openxmlformats.org/officeDocument/2006/relationships/customXml" Target="../ink/ink2005.xml"/><Relationship Id="rId496" Type="http://schemas.openxmlformats.org/officeDocument/2006/relationships/customXml" Target="../ink/ink2026.xml"/><Relationship Id="rId11" Type="http://schemas.openxmlformats.org/officeDocument/2006/relationships/image" Target="../media/image1692.emf"/><Relationship Id="rId53" Type="http://schemas.openxmlformats.org/officeDocument/2006/relationships/image" Target="../media/image1713.emf"/><Relationship Id="rId149" Type="http://schemas.openxmlformats.org/officeDocument/2006/relationships/image" Target="../media/image1761.emf"/><Relationship Id="rId314" Type="http://schemas.openxmlformats.org/officeDocument/2006/relationships/customXml" Target="../ink/ink1935.xml"/><Relationship Id="rId356" Type="http://schemas.openxmlformats.org/officeDocument/2006/relationships/customXml" Target="../ink/ink1956.xml"/><Relationship Id="rId398" Type="http://schemas.openxmlformats.org/officeDocument/2006/relationships/customXml" Target="../ink/ink1977.xml"/><Relationship Id="rId521" Type="http://schemas.openxmlformats.org/officeDocument/2006/relationships/image" Target="../media/image1947.emf"/><Relationship Id="rId95" Type="http://schemas.openxmlformats.org/officeDocument/2006/relationships/image" Target="../media/image1734.emf"/><Relationship Id="rId160" Type="http://schemas.openxmlformats.org/officeDocument/2006/relationships/customXml" Target="../ink/ink1858.xml"/><Relationship Id="rId216" Type="http://schemas.openxmlformats.org/officeDocument/2006/relationships/customXml" Target="../ink/ink1886.xml"/><Relationship Id="rId423" Type="http://schemas.openxmlformats.org/officeDocument/2006/relationships/image" Target="../media/image1898.emf"/><Relationship Id="rId258" Type="http://schemas.openxmlformats.org/officeDocument/2006/relationships/customXml" Target="../ink/ink1907.xml"/><Relationship Id="rId465" Type="http://schemas.openxmlformats.org/officeDocument/2006/relationships/image" Target="../media/image1919.emf"/><Relationship Id="rId22" Type="http://schemas.openxmlformats.org/officeDocument/2006/relationships/customXml" Target="../ink/ink1789.xml"/><Relationship Id="rId64" Type="http://schemas.openxmlformats.org/officeDocument/2006/relationships/customXml" Target="../ink/ink1810.xml"/><Relationship Id="rId118" Type="http://schemas.openxmlformats.org/officeDocument/2006/relationships/customXml" Target="../ink/ink1837.xml"/><Relationship Id="rId325" Type="http://schemas.openxmlformats.org/officeDocument/2006/relationships/image" Target="../media/image1849.emf"/><Relationship Id="rId367" Type="http://schemas.openxmlformats.org/officeDocument/2006/relationships/image" Target="../media/image1870.emf"/><Relationship Id="rId171" Type="http://schemas.openxmlformats.org/officeDocument/2006/relationships/image" Target="../media/image1772.emf"/><Relationship Id="rId227" Type="http://schemas.openxmlformats.org/officeDocument/2006/relationships/image" Target="../media/image1800.emf"/><Relationship Id="rId269" Type="http://schemas.openxmlformats.org/officeDocument/2006/relationships/image" Target="../media/image1821.emf"/><Relationship Id="rId434" Type="http://schemas.openxmlformats.org/officeDocument/2006/relationships/customXml" Target="../ink/ink1995.xml"/><Relationship Id="rId476" Type="http://schemas.openxmlformats.org/officeDocument/2006/relationships/customXml" Target="../ink/ink2016.xml"/><Relationship Id="rId33" Type="http://schemas.openxmlformats.org/officeDocument/2006/relationships/image" Target="../media/image1703.emf"/><Relationship Id="rId129" Type="http://schemas.openxmlformats.org/officeDocument/2006/relationships/image" Target="../media/image1751.emf"/><Relationship Id="rId280" Type="http://schemas.openxmlformats.org/officeDocument/2006/relationships/customXml" Target="../ink/ink1918.xml"/><Relationship Id="rId336" Type="http://schemas.openxmlformats.org/officeDocument/2006/relationships/customXml" Target="../ink/ink1946.xml"/><Relationship Id="rId501" Type="http://schemas.openxmlformats.org/officeDocument/2006/relationships/image" Target="../media/image1937.emf"/><Relationship Id="rId75" Type="http://schemas.openxmlformats.org/officeDocument/2006/relationships/image" Target="../media/image1724.emf"/><Relationship Id="rId140" Type="http://schemas.openxmlformats.org/officeDocument/2006/relationships/customXml" Target="../ink/ink1848.xml"/><Relationship Id="rId182" Type="http://schemas.openxmlformats.org/officeDocument/2006/relationships/customXml" Target="../ink/ink1869.xml"/><Relationship Id="rId378" Type="http://schemas.openxmlformats.org/officeDocument/2006/relationships/customXml" Target="../ink/ink1967.xml"/><Relationship Id="rId403" Type="http://schemas.openxmlformats.org/officeDocument/2006/relationships/image" Target="../media/image1888.emf"/><Relationship Id="rId6" Type="http://schemas.openxmlformats.org/officeDocument/2006/relationships/customXml" Target="../ink/ink1781.xml"/><Relationship Id="rId238" Type="http://schemas.openxmlformats.org/officeDocument/2006/relationships/customXml" Target="../ink/ink1897.xml"/><Relationship Id="rId445" Type="http://schemas.openxmlformats.org/officeDocument/2006/relationships/image" Target="../media/image1909.emf"/><Relationship Id="rId487" Type="http://schemas.openxmlformats.org/officeDocument/2006/relationships/image" Target="../media/image1930.emf"/><Relationship Id="rId291" Type="http://schemas.openxmlformats.org/officeDocument/2006/relationships/image" Target="../media/image1832.emf"/><Relationship Id="rId305" Type="http://schemas.openxmlformats.org/officeDocument/2006/relationships/image" Target="../media/image1839.emf"/><Relationship Id="rId347" Type="http://schemas.openxmlformats.org/officeDocument/2006/relationships/image" Target="../media/image1860.emf"/><Relationship Id="rId512" Type="http://schemas.openxmlformats.org/officeDocument/2006/relationships/customXml" Target="../ink/ink2034.xml"/><Relationship Id="rId44" Type="http://schemas.openxmlformats.org/officeDocument/2006/relationships/customXml" Target="../ink/ink1800.xml"/><Relationship Id="rId86" Type="http://schemas.openxmlformats.org/officeDocument/2006/relationships/customXml" Target="../ink/ink1821.xml"/><Relationship Id="rId151" Type="http://schemas.openxmlformats.org/officeDocument/2006/relationships/image" Target="../media/image1762.emf"/><Relationship Id="rId389" Type="http://schemas.openxmlformats.org/officeDocument/2006/relationships/image" Target="../media/image1881.emf"/><Relationship Id="rId193" Type="http://schemas.openxmlformats.org/officeDocument/2006/relationships/image" Target="../media/image1783.emf"/><Relationship Id="rId207" Type="http://schemas.openxmlformats.org/officeDocument/2006/relationships/image" Target="../media/image1790.emf"/><Relationship Id="rId249" Type="http://schemas.openxmlformats.org/officeDocument/2006/relationships/image" Target="../media/image1811.emf"/><Relationship Id="rId414" Type="http://schemas.openxmlformats.org/officeDocument/2006/relationships/customXml" Target="../ink/ink1985.xml"/><Relationship Id="rId456" Type="http://schemas.openxmlformats.org/officeDocument/2006/relationships/customXml" Target="../ink/ink2006.xml"/><Relationship Id="rId498" Type="http://schemas.openxmlformats.org/officeDocument/2006/relationships/customXml" Target="../ink/ink2027.xml"/><Relationship Id="rId13" Type="http://schemas.openxmlformats.org/officeDocument/2006/relationships/image" Target="../media/image1693.emf"/><Relationship Id="rId109" Type="http://schemas.openxmlformats.org/officeDocument/2006/relationships/image" Target="../media/image1741.emf"/><Relationship Id="rId260" Type="http://schemas.openxmlformats.org/officeDocument/2006/relationships/customXml" Target="../ink/ink1908.xml"/><Relationship Id="rId316" Type="http://schemas.openxmlformats.org/officeDocument/2006/relationships/customXml" Target="../ink/ink1936.xml"/><Relationship Id="rId55" Type="http://schemas.openxmlformats.org/officeDocument/2006/relationships/image" Target="../media/image1714.emf"/><Relationship Id="rId97" Type="http://schemas.openxmlformats.org/officeDocument/2006/relationships/image" Target="../media/image1735.emf"/><Relationship Id="rId120" Type="http://schemas.openxmlformats.org/officeDocument/2006/relationships/customXml" Target="../ink/ink1838.xml"/><Relationship Id="rId358" Type="http://schemas.openxmlformats.org/officeDocument/2006/relationships/customXml" Target="../ink/ink1957.xml"/><Relationship Id="rId162" Type="http://schemas.openxmlformats.org/officeDocument/2006/relationships/customXml" Target="../ink/ink1859.xml"/><Relationship Id="rId218" Type="http://schemas.openxmlformats.org/officeDocument/2006/relationships/customXml" Target="../ink/ink1887.xml"/><Relationship Id="rId425" Type="http://schemas.openxmlformats.org/officeDocument/2006/relationships/image" Target="../media/image1899.emf"/><Relationship Id="rId467" Type="http://schemas.openxmlformats.org/officeDocument/2006/relationships/image" Target="../media/image1920.emf"/><Relationship Id="rId271" Type="http://schemas.openxmlformats.org/officeDocument/2006/relationships/image" Target="../media/image1822.emf"/><Relationship Id="rId24" Type="http://schemas.openxmlformats.org/officeDocument/2006/relationships/customXml" Target="../ink/ink1790.xml"/><Relationship Id="rId66" Type="http://schemas.openxmlformats.org/officeDocument/2006/relationships/customXml" Target="../ink/ink1811.xml"/><Relationship Id="rId131" Type="http://schemas.openxmlformats.org/officeDocument/2006/relationships/image" Target="../media/image1752.emf"/><Relationship Id="rId327" Type="http://schemas.openxmlformats.org/officeDocument/2006/relationships/image" Target="../media/image1850.emf"/><Relationship Id="rId369" Type="http://schemas.openxmlformats.org/officeDocument/2006/relationships/image" Target="../media/image1871.emf"/><Relationship Id="rId173" Type="http://schemas.openxmlformats.org/officeDocument/2006/relationships/image" Target="../media/image1773.emf"/><Relationship Id="rId229" Type="http://schemas.openxmlformats.org/officeDocument/2006/relationships/image" Target="../media/image1801.emf"/><Relationship Id="rId380" Type="http://schemas.openxmlformats.org/officeDocument/2006/relationships/customXml" Target="../ink/ink1968.xml"/><Relationship Id="rId436" Type="http://schemas.openxmlformats.org/officeDocument/2006/relationships/customXml" Target="../ink/ink1996.xml"/><Relationship Id="rId240" Type="http://schemas.openxmlformats.org/officeDocument/2006/relationships/customXml" Target="../ink/ink1898.xml"/><Relationship Id="rId478" Type="http://schemas.openxmlformats.org/officeDocument/2006/relationships/customXml" Target="../ink/ink2017.xml"/><Relationship Id="rId35" Type="http://schemas.openxmlformats.org/officeDocument/2006/relationships/image" Target="../media/image1704.emf"/><Relationship Id="rId77" Type="http://schemas.openxmlformats.org/officeDocument/2006/relationships/image" Target="../media/image1725.emf"/><Relationship Id="rId100" Type="http://schemas.openxmlformats.org/officeDocument/2006/relationships/customXml" Target="../ink/ink1828.xml"/><Relationship Id="rId282" Type="http://schemas.openxmlformats.org/officeDocument/2006/relationships/customXml" Target="../ink/ink1919.xml"/><Relationship Id="rId338" Type="http://schemas.openxmlformats.org/officeDocument/2006/relationships/customXml" Target="../ink/ink1947.xml"/><Relationship Id="rId503" Type="http://schemas.openxmlformats.org/officeDocument/2006/relationships/image" Target="../media/image1938.emf"/><Relationship Id="rId8" Type="http://schemas.openxmlformats.org/officeDocument/2006/relationships/customXml" Target="../ink/ink1782.xml"/><Relationship Id="rId142" Type="http://schemas.openxmlformats.org/officeDocument/2006/relationships/customXml" Target="../ink/ink1849.xml"/><Relationship Id="rId184" Type="http://schemas.openxmlformats.org/officeDocument/2006/relationships/customXml" Target="../ink/ink1870.xml"/><Relationship Id="rId391" Type="http://schemas.openxmlformats.org/officeDocument/2006/relationships/image" Target="../media/image1882.emf"/><Relationship Id="rId405" Type="http://schemas.openxmlformats.org/officeDocument/2006/relationships/image" Target="../media/image1889.emf"/><Relationship Id="rId447" Type="http://schemas.openxmlformats.org/officeDocument/2006/relationships/image" Target="../media/image1910.emf"/><Relationship Id="rId251" Type="http://schemas.openxmlformats.org/officeDocument/2006/relationships/image" Target="../media/image1812.emf"/><Relationship Id="rId489" Type="http://schemas.openxmlformats.org/officeDocument/2006/relationships/image" Target="../media/image1931.emf"/><Relationship Id="rId46" Type="http://schemas.openxmlformats.org/officeDocument/2006/relationships/customXml" Target="../ink/ink1801.xml"/><Relationship Id="rId293" Type="http://schemas.openxmlformats.org/officeDocument/2006/relationships/image" Target="../media/image1833.emf"/><Relationship Id="rId307" Type="http://schemas.openxmlformats.org/officeDocument/2006/relationships/image" Target="../media/image1840.emf"/><Relationship Id="rId349" Type="http://schemas.openxmlformats.org/officeDocument/2006/relationships/image" Target="../media/image1861.emf"/><Relationship Id="rId514" Type="http://schemas.openxmlformats.org/officeDocument/2006/relationships/customXml" Target="../ink/ink2035.xml"/><Relationship Id="rId88" Type="http://schemas.openxmlformats.org/officeDocument/2006/relationships/customXml" Target="../ink/ink1822.xml"/><Relationship Id="rId111" Type="http://schemas.openxmlformats.org/officeDocument/2006/relationships/image" Target="../media/image1742.emf"/><Relationship Id="rId153" Type="http://schemas.openxmlformats.org/officeDocument/2006/relationships/image" Target="../media/image1763.emf"/><Relationship Id="rId195" Type="http://schemas.openxmlformats.org/officeDocument/2006/relationships/image" Target="../media/image1784.emf"/><Relationship Id="rId209" Type="http://schemas.openxmlformats.org/officeDocument/2006/relationships/image" Target="../media/image1791.emf"/><Relationship Id="rId360" Type="http://schemas.openxmlformats.org/officeDocument/2006/relationships/customXml" Target="../ink/ink1958.xml"/><Relationship Id="rId416" Type="http://schemas.openxmlformats.org/officeDocument/2006/relationships/customXml" Target="../ink/ink1986.xml"/><Relationship Id="rId220" Type="http://schemas.openxmlformats.org/officeDocument/2006/relationships/customXml" Target="../ink/ink1888.xml"/><Relationship Id="rId458" Type="http://schemas.openxmlformats.org/officeDocument/2006/relationships/customXml" Target="../ink/ink2007.xml"/><Relationship Id="rId15" Type="http://schemas.openxmlformats.org/officeDocument/2006/relationships/image" Target="../media/image1694.emf"/><Relationship Id="rId57" Type="http://schemas.openxmlformats.org/officeDocument/2006/relationships/image" Target="../media/image1715.emf"/><Relationship Id="rId262" Type="http://schemas.openxmlformats.org/officeDocument/2006/relationships/customXml" Target="../ink/ink1909.xml"/><Relationship Id="rId318" Type="http://schemas.openxmlformats.org/officeDocument/2006/relationships/customXml" Target="../ink/ink1937.xml"/><Relationship Id="rId99" Type="http://schemas.openxmlformats.org/officeDocument/2006/relationships/image" Target="../media/image1736.emf"/><Relationship Id="rId122" Type="http://schemas.openxmlformats.org/officeDocument/2006/relationships/customXml" Target="../ink/ink1839.xml"/><Relationship Id="rId164" Type="http://schemas.openxmlformats.org/officeDocument/2006/relationships/customXml" Target="../ink/ink1860.xml"/><Relationship Id="rId371" Type="http://schemas.openxmlformats.org/officeDocument/2006/relationships/image" Target="../media/image1872.emf"/><Relationship Id="rId427" Type="http://schemas.openxmlformats.org/officeDocument/2006/relationships/image" Target="../media/image1900.emf"/><Relationship Id="rId469" Type="http://schemas.openxmlformats.org/officeDocument/2006/relationships/image" Target="../media/image1921.emf"/><Relationship Id="rId26" Type="http://schemas.openxmlformats.org/officeDocument/2006/relationships/customXml" Target="../ink/ink1791.xml"/><Relationship Id="rId231" Type="http://schemas.openxmlformats.org/officeDocument/2006/relationships/image" Target="../media/image1802.emf"/><Relationship Id="rId273" Type="http://schemas.openxmlformats.org/officeDocument/2006/relationships/image" Target="../media/image1823.emf"/><Relationship Id="rId329" Type="http://schemas.openxmlformats.org/officeDocument/2006/relationships/image" Target="../media/image1851.emf"/><Relationship Id="rId480" Type="http://schemas.openxmlformats.org/officeDocument/2006/relationships/customXml" Target="../ink/ink2018.xml"/><Relationship Id="rId68" Type="http://schemas.openxmlformats.org/officeDocument/2006/relationships/customXml" Target="../ink/ink1812.xml"/><Relationship Id="rId133" Type="http://schemas.openxmlformats.org/officeDocument/2006/relationships/image" Target="../media/image1753.emf"/><Relationship Id="rId175" Type="http://schemas.openxmlformats.org/officeDocument/2006/relationships/image" Target="../media/image1774.emf"/><Relationship Id="rId340" Type="http://schemas.openxmlformats.org/officeDocument/2006/relationships/customXml" Target="../ink/ink1948.xml"/><Relationship Id="rId200" Type="http://schemas.openxmlformats.org/officeDocument/2006/relationships/customXml" Target="../ink/ink1878.xml"/><Relationship Id="rId382" Type="http://schemas.openxmlformats.org/officeDocument/2006/relationships/customXml" Target="../ink/ink1969.xml"/><Relationship Id="rId438" Type="http://schemas.openxmlformats.org/officeDocument/2006/relationships/customXml" Target="../ink/ink1997.xml"/><Relationship Id="rId242" Type="http://schemas.openxmlformats.org/officeDocument/2006/relationships/customXml" Target="../ink/ink1899.xml"/><Relationship Id="rId284" Type="http://schemas.openxmlformats.org/officeDocument/2006/relationships/customXml" Target="../ink/ink1920.xml"/><Relationship Id="rId491" Type="http://schemas.openxmlformats.org/officeDocument/2006/relationships/image" Target="../media/image1932.emf"/><Relationship Id="rId505" Type="http://schemas.openxmlformats.org/officeDocument/2006/relationships/image" Target="../media/image1939.emf"/><Relationship Id="rId37" Type="http://schemas.openxmlformats.org/officeDocument/2006/relationships/image" Target="../media/image1705.emf"/><Relationship Id="rId79" Type="http://schemas.openxmlformats.org/officeDocument/2006/relationships/image" Target="../media/image1726.emf"/><Relationship Id="rId102" Type="http://schemas.openxmlformats.org/officeDocument/2006/relationships/customXml" Target="../ink/ink1829.xml"/><Relationship Id="rId144" Type="http://schemas.openxmlformats.org/officeDocument/2006/relationships/customXml" Target="../ink/ink1850.xml"/><Relationship Id="rId90" Type="http://schemas.openxmlformats.org/officeDocument/2006/relationships/customXml" Target="../ink/ink1823.xml"/><Relationship Id="rId186" Type="http://schemas.openxmlformats.org/officeDocument/2006/relationships/customXml" Target="../ink/ink1871.xml"/><Relationship Id="rId351" Type="http://schemas.openxmlformats.org/officeDocument/2006/relationships/image" Target="../media/image1862.emf"/><Relationship Id="rId393" Type="http://schemas.openxmlformats.org/officeDocument/2006/relationships/image" Target="../media/image1883.emf"/><Relationship Id="rId407" Type="http://schemas.openxmlformats.org/officeDocument/2006/relationships/image" Target="../media/image1890.emf"/><Relationship Id="rId449" Type="http://schemas.openxmlformats.org/officeDocument/2006/relationships/image" Target="../media/image1911.emf"/><Relationship Id="rId211" Type="http://schemas.openxmlformats.org/officeDocument/2006/relationships/image" Target="../media/image1792.emf"/><Relationship Id="rId253" Type="http://schemas.openxmlformats.org/officeDocument/2006/relationships/image" Target="../media/image1813.emf"/><Relationship Id="rId295" Type="http://schemas.openxmlformats.org/officeDocument/2006/relationships/image" Target="../media/image1834.emf"/><Relationship Id="rId309" Type="http://schemas.openxmlformats.org/officeDocument/2006/relationships/image" Target="../media/image1841.emf"/><Relationship Id="rId460" Type="http://schemas.openxmlformats.org/officeDocument/2006/relationships/customXml" Target="../ink/ink2008.xml"/><Relationship Id="rId516" Type="http://schemas.openxmlformats.org/officeDocument/2006/relationships/customXml" Target="../ink/ink2036.xml"/><Relationship Id="rId48" Type="http://schemas.openxmlformats.org/officeDocument/2006/relationships/customXml" Target="../ink/ink1802.xml"/><Relationship Id="rId113" Type="http://schemas.openxmlformats.org/officeDocument/2006/relationships/image" Target="../media/image1743.emf"/><Relationship Id="rId320" Type="http://schemas.openxmlformats.org/officeDocument/2006/relationships/customXml" Target="../ink/ink1938.xml"/><Relationship Id="rId155" Type="http://schemas.openxmlformats.org/officeDocument/2006/relationships/image" Target="../media/image1764.emf"/><Relationship Id="rId197" Type="http://schemas.openxmlformats.org/officeDocument/2006/relationships/image" Target="../media/image1785.emf"/><Relationship Id="rId362" Type="http://schemas.openxmlformats.org/officeDocument/2006/relationships/customXml" Target="../ink/ink1959.xml"/><Relationship Id="rId418" Type="http://schemas.openxmlformats.org/officeDocument/2006/relationships/customXml" Target="../ink/ink1987.xml"/><Relationship Id="rId222" Type="http://schemas.openxmlformats.org/officeDocument/2006/relationships/customXml" Target="../ink/ink1889.xml"/><Relationship Id="rId264" Type="http://schemas.openxmlformats.org/officeDocument/2006/relationships/customXml" Target="../ink/ink1910.xml"/><Relationship Id="rId471" Type="http://schemas.openxmlformats.org/officeDocument/2006/relationships/image" Target="../media/image1922.emf"/><Relationship Id="rId17" Type="http://schemas.openxmlformats.org/officeDocument/2006/relationships/image" Target="../media/image1695.emf"/><Relationship Id="rId59" Type="http://schemas.openxmlformats.org/officeDocument/2006/relationships/image" Target="../media/image1716.emf"/><Relationship Id="rId124" Type="http://schemas.openxmlformats.org/officeDocument/2006/relationships/customXml" Target="../ink/ink1840.xml"/><Relationship Id="rId70" Type="http://schemas.openxmlformats.org/officeDocument/2006/relationships/customXml" Target="../ink/ink1813.xml"/><Relationship Id="rId166" Type="http://schemas.openxmlformats.org/officeDocument/2006/relationships/customXml" Target="../ink/ink1861.xml"/><Relationship Id="rId331" Type="http://schemas.openxmlformats.org/officeDocument/2006/relationships/image" Target="../media/image1852.emf"/><Relationship Id="rId373" Type="http://schemas.openxmlformats.org/officeDocument/2006/relationships/image" Target="../media/image1873.emf"/><Relationship Id="rId429" Type="http://schemas.openxmlformats.org/officeDocument/2006/relationships/image" Target="../media/image1901.emf"/><Relationship Id="rId1" Type="http://schemas.openxmlformats.org/officeDocument/2006/relationships/slideLayout" Target="../slideLayouts/slideLayout2.xml"/><Relationship Id="rId233" Type="http://schemas.openxmlformats.org/officeDocument/2006/relationships/image" Target="../media/image1803.emf"/><Relationship Id="rId440" Type="http://schemas.openxmlformats.org/officeDocument/2006/relationships/customXml" Target="../ink/ink1998.xml"/><Relationship Id="rId28" Type="http://schemas.openxmlformats.org/officeDocument/2006/relationships/customXml" Target="../ink/ink1792.xml"/><Relationship Id="rId275" Type="http://schemas.openxmlformats.org/officeDocument/2006/relationships/image" Target="../media/image1824.emf"/><Relationship Id="rId300" Type="http://schemas.openxmlformats.org/officeDocument/2006/relationships/customXml" Target="../ink/ink1928.xml"/><Relationship Id="rId482" Type="http://schemas.openxmlformats.org/officeDocument/2006/relationships/customXml" Target="../ink/ink2019.xml"/><Relationship Id="rId81" Type="http://schemas.openxmlformats.org/officeDocument/2006/relationships/image" Target="../media/image1727.emf"/><Relationship Id="rId135" Type="http://schemas.openxmlformats.org/officeDocument/2006/relationships/image" Target="../media/image1754.emf"/><Relationship Id="rId177" Type="http://schemas.openxmlformats.org/officeDocument/2006/relationships/image" Target="../media/image1775.emf"/><Relationship Id="rId342" Type="http://schemas.openxmlformats.org/officeDocument/2006/relationships/customXml" Target="../ink/ink1949.xml"/><Relationship Id="rId384" Type="http://schemas.openxmlformats.org/officeDocument/2006/relationships/customXml" Target="../ink/ink1970.xml"/><Relationship Id="rId202" Type="http://schemas.openxmlformats.org/officeDocument/2006/relationships/customXml" Target="../ink/ink1879.xml"/><Relationship Id="rId244" Type="http://schemas.openxmlformats.org/officeDocument/2006/relationships/customXml" Target="../ink/ink1900.xml"/><Relationship Id="rId39" Type="http://schemas.openxmlformats.org/officeDocument/2006/relationships/image" Target="../media/image1706.emf"/><Relationship Id="rId286" Type="http://schemas.openxmlformats.org/officeDocument/2006/relationships/customXml" Target="../ink/ink1921.xml"/><Relationship Id="rId451" Type="http://schemas.openxmlformats.org/officeDocument/2006/relationships/image" Target="../media/image1912.emf"/><Relationship Id="rId493" Type="http://schemas.openxmlformats.org/officeDocument/2006/relationships/image" Target="../media/image1933.emf"/><Relationship Id="rId507" Type="http://schemas.openxmlformats.org/officeDocument/2006/relationships/image" Target="../media/image1940.emf"/><Relationship Id="rId50" Type="http://schemas.openxmlformats.org/officeDocument/2006/relationships/customXml" Target="../ink/ink1803.xml"/><Relationship Id="rId104" Type="http://schemas.openxmlformats.org/officeDocument/2006/relationships/customXml" Target="../ink/ink1830.xml"/><Relationship Id="rId146" Type="http://schemas.openxmlformats.org/officeDocument/2006/relationships/customXml" Target="../ink/ink1851.xml"/><Relationship Id="rId188" Type="http://schemas.openxmlformats.org/officeDocument/2006/relationships/customXml" Target="../ink/ink1872.xml"/><Relationship Id="rId311" Type="http://schemas.openxmlformats.org/officeDocument/2006/relationships/image" Target="../media/image1842.emf"/><Relationship Id="rId353" Type="http://schemas.openxmlformats.org/officeDocument/2006/relationships/image" Target="../media/image1863.emf"/><Relationship Id="rId395" Type="http://schemas.openxmlformats.org/officeDocument/2006/relationships/image" Target="../media/image1884.emf"/><Relationship Id="rId409" Type="http://schemas.openxmlformats.org/officeDocument/2006/relationships/image" Target="../media/image1891.emf"/><Relationship Id="rId92" Type="http://schemas.openxmlformats.org/officeDocument/2006/relationships/customXml" Target="../ink/ink1824.xml"/><Relationship Id="rId213" Type="http://schemas.openxmlformats.org/officeDocument/2006/relationships/image" Target="../media/image1793.emf"/><Relationship Id="rId420" Type="http://schemas.openxmlformats.org/officeDocument/2006/relationships/customXml" Target="../ink/ink1988.xml"/><Relationship Id="rId255" Type="http://schemas.openxmlformats.org/officeDocument/2006/relationships/image" Target="../media/image1814.emf"/><Relationship Id="rId297" Type="http://schemas.openxmlformats.org/officeDocument/2006/relationships/image" Target="../media/image1835.emf"/><Relationship Id="rId462" Type="http://schemas.openxmlformats.org/officeDocument/2006/relationships/customXml" Target="../ink/ink2009.xml"/><Relationship Id="rId518" Type="http://schemas.openxmlformats.org/officeDocument/2006/relationships/customXml" Target="../ink/ink2037.xml"/><Relationship Id="rId115" Type="http://schemas.openxmlformats.org/officeDocument/2006/relationships/image" Target="../media/image1744.emf"/><Relationship Id="rId157" Type="http://schemas.openxmlformats.org/officeDocument/2006/relationships/image" Target="../media/image1765.emf"/><Relationship Id="rId322" Type="http://schemas.openxmlformats.org/officeDocument/2006/relationships/customXml" Target="../ink/ink1939.xml"/><Relationship Id="rId364" Type="http://schemas.openxmlformats.org/officeDocument/2006/relationships/customXml" Target="../ink/ink1960.xml"/><Relationship Id="rId61" Type="http://schemas.openxmlformats.org/officeDocument/2006/relationships/image" Target="../media/image1717.emf"/><Relationship Id="rId199" Type="http://schemas.openxmlformats.org/officeDocument/2006/relationships/image" Target="../media/image1786.emf"/><Relationship Id="rId19" Type="http://schemas.openxmlformats.org/officeDocument/2006/relationships/image" Target="../media/image1696.emf"/><Relationship Id="rId224" Type="http://schemas.openxmlformats.org/officeDocument/2006/relationships/customXml" Target="../ink/ink1890.xml"/><Relationship Id="rId266" Type="http://schemas.openxmlformats.org/officeDocument/2006/relationships/customXml" Target="../ink/ink1911.xml"/><Relationship Id="rId431" Type="http://schemas.openxmlformats.org/officeDocument/2006/relationships/image" Target="../media/image1902.emf"/><Relationship Id="rId473" Type="http://schemas.openxmlformats.org/officeDocument/2006/relationships/image" Target="../media/image1923.emf"/><Relationship Id="rId30" Type="http://schemas.openxmlformats.org/officeDocument/2006/relationships/customXml" Target="../ink/ink1793.xml"/><Relationship Id="rId126" Type="http://schemas.openxmlformats.org/officeDocument/2006/relationships/customXml" Target="../ink/ink1841.xml"/><Relationship Id="rId168" Type="http://schemas.openxmlformats.org/officeDocument/2006/relationships/customXml" Target="../ink/ink1862.xml"/><Relationship Id="rId333" Type="http://schemas.openxmlformats.org/officeDocument/2006/relationships/image" Target="../media/image1853.emf"/><Relationship Id="rId72" Type="http://schemas.openxmlformats.org/officeDocument/2006/relationships/customXml" Target="../ink/ink1814.xml"/><Relationship Id="rId375" Type="http://schemas.openxmlformats.org/officeDocument/2006/relationships/image" Target="../media/image1874.emf"/><Relationship Id="rId3" Type="http://schemas.openxmlformats.org/officeDocument/2006/relationships/image" Target="../media/image1688.emf"/><Relationship Id="rId235" Type="http://schemas.openxmlformats.org/officeDocument/2006/relationships/image" Target="../media/image1804.emf"/><Relationship Id="rId277" Type="http://schemas.openxmlformats.org/officeDocument/2006/relationships/image" Target="../media/image1825.emf"/><Relationship Id="rId400" Type="http://schemas.openxmlformats.org/officeDocument/2006/relationships/customXml" Target="../ink/ink1978.xml"/><Relationship Id="rId442" Type="http://schemas.openxmlformats.org/officeDocument/2006/relationships/customXml" Target="../ink/ink1999.xml"/><Relationship Id="rId484" Type="http://schemas.openxmlformats.org/officeDocument/2006/relationships/customXml" Target="../ink/ink2020.xml"/><Relationship Id="rId137" Type="http://schemas.openxmlformats.org/officeDocument/2006/relationships/image" Target="../media/image1755.emf"/><Relationship Id="rId302" Type="http://schemas.openxmlformats.org/officeDocument/2006/relationships/customXml" Target="../ink/ink1929.xml"/><Relationship Id="rId344" Type="http://schemas.openxmlformats.org/officeDocument/2006/relationships/customXml" Target="../ink/ink1950.xml"/><Relationship Id="rId41" Type="http://schemas.openxmlformats.org/officeDocument/2006/relationships/image" Target="../media/image1707.emf"/><Relationship Id="rId83" Type="http://schemas.openxmlformats.org/officeDocument/2006/relationships/image" Target="../media/image1728.emf"/><Relationship Id="rId179" Type="http://schemas.openxmlformats.org/officeDocument/2006/relationships/image" Target="../media/image1776.emf"/><Relationship Id="rId386" Type="http://schemas.openxmlformats.org/officeDocument/2006/relationships/customXml" Target="../ink/ink1971.xml"/><Relationship Id="rId190" Type="http://schemas.openxmlformats.org/officeDocument/2006/relationships/customXml" Target="../ink/ink1873.xml"/><Relationship Id="rId204" Type="http://schemas.openxmlformats.org/officeDocument/2006/relationships/customXml" Target="../ink/ink1880.xml"/><Relationship Id="rId246" Type="http://schemas.openxmlformats.org/officeDocument/2006/relationships/customXml" Target="../ink/ink1901.xml"/><Relationship Id="rId288" Type="http://schemas.openxmlformats.org/officeDocument/2006/relationships/customXml" Target="../ink/ink1922.xml"/><Relationship Id="rId411" Type="http://schemas.openxmlformats.org/officeDocument/2006/relationships/image" Target="../media/image1892.emf"/><Relationship Id="rId453" Type="http://schemas.openxmlformats.org/officeDocument/2006/relationships/image" Target="../media/image1913.emf"/><Relationship Id="rId509" Type="http://schemas.openxmlformats.org/officeDocument/2006/relationships/image" Target="../media/image1941.emf"/><Relationship Id="rId106" Type="http://schemas.openxmlformats.org/officeDocument/2006/relationships/customXml" Target="../ink/ink1831.xml"/><Relationship Id="rId313" Type="http://schemas.openxmlformats.org/officeDocument/2006/relationships/image" Target="../media/image1843.emf"/><Relationship Id="rId495" Type="http://schemas.openxmlformats.org/officeDocument/2006/relationships/image" Target="../media/image1934.emf"/><Relationship Id="rId10" Type="http://schemas.openxmlformats.org/officeDocument/2006/relationships/customXml" Target="../ink/ink1783.xml"/><Relationship Id="rId52" Type="http://schemas.openxmlformats.org/officeDocument/2006/relationships/customXml" Target="../ink/ink1804.xml"/><Relationship Id="rId94" Type="http://schemas.openxmlformats.org/officeDocument/2006/relationships/customXml" Target="../ink/ink1825.xml"/><Relationship Id="rId148" Type="http://schemas.openxmlformats.org/officeDocument/2006/relationships/customXml" Target="../ink/ink1852.xml"/><Relationship Id="rId355" Type="http://schemas.openxmlformats.org/officeDocument/2006/relationships/image" Target="../media/image1864.emf"/><Relationship Id="rId397" Type="http://schemas.openxmlformats.org/officeDocument/2006/relationships/image" Target="../media/image1885.emf"/><Relationship Id="rId520" Type="http://schemas.openxmlformats.org/officeDocument/2006/relationships/customXml" Target="../ink/ink2038.xml"/><Relationship Id="rId215" Type="http://schemas.openxmlformats.org/officeDocument/2006/relationships/image" Target="../media/image1794.emf"/><Relationship Id="rId257" Type="http://schemas.openxmlformats.org/officeDocument/2006/relationships/image" Target="../media/image1815.emf"/><Relationship Id="rId422" Type="http://schemas.openxmlformats.org/officeDocument/2006/relationships/customXml" Target="../ink/ink1989.xml"/><Relationship Id="rId464" Type="http://schemas.openxmlformats.org/officeDocument/2006/relationships/customXml" Target="../ink/ink2010.xml"/><Relationship Id="rId299" Type="http://schemas.openxmlformats.org/officeDocument/2006/relationships/image" Target="../media/image1836.emf"/><Relationship Id="rId63" Type="http://schemas.openxmlformats.org/officeDocument/2006/relationships/image" Target="../media/image1718.emf"/><Relationship Id="rId159" Type="http://schemas.openxmlformats.org/officeDocument/2006/relationships/image" Target="../media/image1766.emf"/><Relationship Id="rId366" Type="http://schemas.openxmlformats.org/officeDocument/2006/relationships/customXml" Target="../ink/ink1961.xml"/><Relationship Id="rId226" Type="http://schemas.openxmlformats.org/officeDocument/2006/relationships/customXml" Target="../ink/ink1891.xml"/><Relationship Id="rId433" Type="http://schemas.openxmlformats.org/officeDocument/2006/relationships/image" Target="../media/image1903.emf"/></Relationships>
</file>

<file path=ppt/slides/_rels/slide32.xml.rels><?xml version="1.0" encoding="UTF-8" standalone="yes"?>
<Relationships xmlns="http://schemas.openxmlformats.org/package/2006/relationships"><Relationship Id="rId117" Type="http://schemas.openxmlformats.org/officeDocument/2006/relationships/image" Target="../media/image1745.emf"/><Relationship Id="rId21" Type="http://schemas.openxmlformats.org/officeDocument/2006/relationships/image" Target="../media/image1697.emf"/><Relationship Id="rId324" Type="http://schemas.openxmlformats.org/officeDocument/2006/relationships/customXml" Target="../ink/ink2200.xml"/><Relationship Id="rId531" Type="http://schemas.openxmlformats.org/officeDocument/2006/relationships/image" Target="../media/image1952.emf"/><Relationship Id="rId170" Type="http://schemas.openxmlformats.org/officeDocument/2006/relationships/customXml" Target="../ink/ink2123.xml"/><Relationship Id="rId268" Type="http://schemas.openxmlformats.org/officeDocument/2006/relationships/customXml" Target="../ink/ink2172.xml"/><Relationship Id="rId475" Type="http://schemas.openxmlformats.org/officeDocument/2006/relationships/image" Target="../media/image1924.emf"/><Relationship Id="rId32" Type="http://schemas.openxmlformats.org/officeDocument/2006/relationships/customXml" Target="../ink/ink2054.xml"/><Relationship Id="rId128" Type="http://schemas.openxmlformats.org/officeDocument/2006/relationships/customXml" Target="../ink/ink2102.xml"/><Relationship Id="rId335" Type="http://schemas.openxmlformats.org/officeDocument/2006/relationships/image" Target="../media/image1854.emf"/><Relationship Id="rId542" Type="http://schemas.openxmlformats.org/officeDocument/2006/relationships/customXml" Target="../ink/ink2309.xml"/><Relationship Id="rId181" Type="http://schemas.openxmlformats.org/officeDocument/2006/relationships/image" Target="../media/image1777.emf"/><Relationship Id="rId402" Type="http://schemas.openxmlformats.org/officeDocument/2006/relationships/customXml" Target="../ink/ink2239.xml"/><Relationship Id="rId279" Type="http://schemas.openxmlformats.org/officeDocument/2006/relationships/image" Target="../media/image1826.emf"/><Relationship Id="rId486" Type="http://schemas.openxmlformats.org/officeDocument/2006/relationships/customXml" Target="../ink/ink2281.xml"/><Relationship Id="rId43" Type="http://schemas.openxmlformats.org/officeDocument/2006/relationships/image" Target="../media/image1708.emf"/><Relationship Id="rId139" Type="http://schemas.openxmlformats.org/officeDocument/2006/relationships/image" Target="../media/image1756.emf"/><Relationship Id="rId346" Type="http://schemas.openxmlformats.org/officeDocument/2006/relationships/customXml" Target="../ink/ink2211.xml"/><Relationship Id="rId553" Type="http://schemas.openxmlformats.org/officeDocument/2006/relationships/image" Target="../media/image1963.emf"/><Relationship Id="rId192" Type="http://schemas.openxmlformats.org/officeDocument/2006/relationships/customXml" Target="../ink/ink2134.xml"/><Relationship Id="rId206" Type="http://schemas.openxmlformats.org/officeDocument/2006/relationships/customXml" Target="../ink/ink2141.xml"/><Relationship Id="rId413" Type="http://schemas.openxmlformats.org/officeDocument/2006/relationships/image" Target="../media/image1893.emf"/><Relationship Id="rId497" Type="http://schemas.openxmlformats.org/officeDocument/2006/relationships/image" Target="../media/image1935.emf"/><Relationship Id="rId357" Type="http://schemas.openxmlformats.org/officeDocument/2006/relationships/image" Target="../media/image1865.emf"/><Relationship Id="rId54" Type="http://schemas.openxmlformats.org/officeDocument/2006/relationships/customXml" Target="../ink/ink2065.xml"/><Relationship Id="rId217" Type="http://schemas.openxmlformats.org/officeDocument/2006/relationships/image" Target="../media/image1795.emf"/><Relationship Id="rId564" Type="http://schemas.openxmlformats.org/officeDocument/2006/relationships/customXml" Target="../ink/ink2320.xml"/><Relationship Id="rId424" Type="http://schemas.openxmlformats.org/officeDocument/2006/relationships/customXml" Target="../ink/ink2250.xml"/><Relationship Id="rId270" Type="http://schemas.openxmlformats.org/officeDocument/2006/relationships/customXml" Target="../ink/ink2173.xml"/><Relationship Id="rId65" Type="http://schemas.openxmlformats.org/officeDocument/2006/relationships/image" Target="../media/image1719.emf"/><Relationship Id="rId130" Type="http://schemas.openxmlformats.org/officeDocument/2006/relationships/customXml" Target="../ink/ink2103.xml"/><Relationship Id="rId368" Type="http://schemas.openxmlformats.org/officeDocument/2006/relationships/customXml" Target="../ink/ink2222.xml"/><Relationship Id="rId172" Type="http://schemas.openxmlformats.org/officeDocument/2006/relationships/customXml" Target="../ink/ink2124.xml"/><Relationship Id="rId228" Type="http://schemas.openxmlformats.org/officeDocument/2006/relationships/customXml" Target="../ink/ink2152.xml"/><Relationship Id="rId435" Type="http://schemas.openxmlformats.org/officeDocument/2006/relationships/image" Target="../media/image1904.emf"/><Relationship Id="rId477" Type="http://schemas.openxmlformats.org/officeDocument/2006/relationships/image" Target="../media/image1925.emf"/><Relationship Id="rId281" Type="http://schemas.openxmlformats.org/officeDocument/2006/relationships/image" Target="../media/image1827.emf"/><Relationship Id="rId337" Type="http://schemas.openxmlformats.org/officeDocument/2006/relationships/image" Target="../media/image1855.emf"/><Relationship Id="rId502" Type="http://schemas.openxmlformats.org/officeDocument/2006/relationships/customXml" Target="../ink/ink2289.xml"/><Relationship Id="rId34" Type="http://schemas.openxmlformats.org/officeDocument/2006/relationships/customXml" Target="../ink/ink2055.xml"/><Relationship Id="rId76" Type="http://schemas.openxmlformats.org/officeDocument/2006/relationships/customXml" Target="../ink/ink2076.xml"/><Relationship Id="rId141" Type="http://schemas.openxmlformats.org/officeDocument/2006/relationships/image" Target="../media/image1757.emf"/><Relationship Id="rId379" Type="http://schemas.openxmlformats.org/officeDocument/2006/relationships/image" Target="../media/image1876.emf"/><Relationship Id="rId544" Type="http://schemas.openxmlformats.org/officeDocument/2006/relationships/customXml" Target="../ink/ink2310.xml"/><Relationship Id="rId7" Type="http://schemas.openxmlformats.org/officeDocument/2006/relationships/image" Target="../media/image1690.emf"/><Relationship Id="rId183" Type="http://schemas.openxmlformats.org/officeDocument/2006/relationships/image" Target="../media/image1778.emf"/><Relationship Id="rId239" Type="http://schemas.openxmlformats.org/officeDocument/2006/relationships/image" Target="../media/image1806.emf"/><Relationship Id="rId390" Type="http://schemas.openxmlformats.org/officeDocument/2006/relationships/customXml" Target="../ink/ink2233.xml"/><Relationship Id="rId404" Type="http://schemas.openxmlformats.org/officeDocument/2006/relationships/customXml" Target="../ink/ink2240.xml"/><Relationship Id="rId446" Type="http://schemas.openxmlformats.org/officeDocument/2006/relationships/customXml" Target="../ink/ink2261.xml"/><Relationship Id="rId250" Type="http://schemas.openxmlformats.org/officeDocument/2006/relationships/customXml" Target="../ink/ink2163.xml"/><Relationship Id="rId292" Type="http://schemas.openxmlformats.org/officeDocument/2006/relationships/customXml" Target="../ink/ink2184.xml"/><Relationship Id="rId306" Type="http://schemas.openxmlformats.org/officeDocument/2006/relationships/customXml" Target="../ink/ink2191.xml"/><Relationship Id="rId488" Type="http://schemas.openxmlformats.org/officeDocument/2006/relationships/customXml" Target="../ink/ink2282.xml"/><Relationship Id="rId45" Type="http://schemas.openxmlformats.org/officeDocument/2006/relationships/image" Target="../media/image1709.emf"/><Relationship Id="rId87" Type="http://schemas.openxmlformats.org/officeDocument/2006/relationships/image" Target="../media/image1730.emf"/><Relationship Id="rId110" Type="http://schemas.openxmlformats.org/officeDocument/2006/relationships/customXml" Target="../ink/ink2093.xml"/><Relationship Id="rId348" Type="http://schemas.openxmlformats.org/officeDocument/2006/relationships/customXml" Target="../ink/ink2212.xml"/><Relationship Id="rId513" Type="http://schemas.openxmlformats.org/officeDocument/2006/relationships/image" Target="../media/image1943.emf"/><Relationship Id="rId555" Type="http://schemas.openxmlformats.org/officeDocument/2006/relationships/image" Target="../media/image1964.emf"/><Relationship Id="rId152" Type="http://schemas.openxmlformats.org/officeDocument/2006/relationships/customXml" Target="../ink/ink2114.xml"/><Relationship Id="rId194" Type="http://schemas.openxmlformats.org/officeDocument/2006/relationships/customXml" Target="../ink/ink2135.xml"/><Relationship Id="rId208" Type="http://schemas.openxmlformats.org/officeDocument/2006/relationships/customXml" Target="../ink/ink2142.xml"/><Relationship Id="rId415" Type="http://schemas.openxmlformats.org/officeDocument/2006/relationships/image" Target="../media/image1894.emf"/><Relationship Id="rId457" Type="http://schemas.openxmlformats.org/officeDocument/2006/relationships/image" Target="../media/image1915.emf"/><Relationship Id="rId261" Type="http://schemas.openxmlformats.org/officeDocument/2006/relationships/image" Target="../media/image1817.emf"/><Relationship Id="rId499" Type="http://schemas.openxmlformats.org/officeDocument/2006/relationships/image" Target="../media/image1936.emf"/><Relationship Id="rId14" Type="http://schemas.openxmlformats.org/officeDocument/2006/relationships/customXml" Target="../ink/ink2045.xml"/><Relationship Id="rId56" Type="http://schemas.openxmlformats.org/officeDocument/2006/relationships/customXml" Target="../ink/ink2066.xml"/><Relationship Id="rId317" Type="http://schemas.openxmlformats.org/officeDocument/2006/relationships/image" Target="../media/image1845.emf"/><Relationship Id="rId359" Type="http://schemas.openxmlformats.org/officeDocument/2006/relationships/image" Target="../media/image1866.emf"/><Relationship Id="rId524" Type="http://schemas.openxmlformats.org/officeDocument/2006/relationships/customXml" Target="../ink/ink2300.xml"/><Relationship Id="rId98" Type="http://schemas.openxmlformats.org/officeDocument/2006/relationships/customXml" Target="../ink/ink2087.xml"/><Relationship Id="rId121" Type="http://schemas.openxmlformats.org/officeDocument/2006/relationships/image" Target="../media/image1747.emf"/><Relationship Id="rId163" Type="http://schemas.openxmlformats.org/officeDocument/2006/relationships/image" Target="../media/image1768.emf"/><Relationship Id="rId219" Type="http://schemas.openxmlformats.org/officeDocument/2006/relationships/image" Target="../media/image1796.emf"/><Relationship Id="rId370" Type="http://schemas.openxmlformats.org/officeDocument/2006/relationships/customXml" Target="../ink/ink2223.xml"/><Relationship Id="rId426" Type="http://schemas.openxmlformats.org/officeDocument/2006/relationships/customXml" Target="../ink/ink2251.xml"/><Relationship Id="rId230" Type="http://schemas.openxmlformats.org/officeDocument/2006/relationships/customXml" Target="../ink/ink2153.xml"/><Relationship Id="rId468" Type="http://schemas.openxmlformats.org/officeDocument/2006/relationships/customXml" Target="../ink/ink2272.xml"/><Relationship Id="rId25" Type="http://schemas.openxmlformats.org/officeDocument/2006/relationships/image" Target="../media/image1699.emf"/><Relationship Id="rId67" Type="http://schemas.openxmlformats.org/officeDocument/2006/relationships/image" Target="../media/image1720.emf"/><Relationship Id="rId272" Type="http://schemas.openxmlformats.org/officeDocument/2006/relationships/customXml" Target="../ink/ink2174.xml"/><Relationship Id="rId328" Type="http://schemas.openxmlformats.org/officeDocument/2006/relationships/customXml" Target="../ink/ink2202.xml"/><Relationship Id="rId535" Type="http://schemas.openxmlformats.org/officeDocument/2006/relationships/image" Target="../media/image1954.emf"/><Relationship Id="rId132" Type="http://schemas.openxmlformats.org/officeDocument/2006/relationships/customXml" Target="../ink/ink2104.xml"/><Relationship Id="rId174" Type="http://schemas.openxmlformats.org/officeDocument/2006/relationships/customXml" Target="../ink/ink2125.xml"/><Relationship Id="rId381" Type="http://schemas.openxmlformats.org/officeDocument/2006/relationships/image" Target="../media/image1877.emf"/><Relationship Id="rId241" Type="http://schemas.openxmlformats.org/officeDocument/2006/relationships/image" Target="../media/image1807.emf"/><Relationship Id="rId437" Type="http://schemas.openxmlformats.org/officeDocument/2006/relationships/image" Target="../media/image1905.emf"/><Relationship Id="rId479" Type="http://schemas.openxmlformats.org/officeDocument/2006/relationships/image" Target="../media/image1926.emf"/><Relationship Id="rId36" Type="http://schemas.openxmlformats.org/officeDocument/2006/relationships/customXml" Target="../ink/ink2056.xml"/><Relationship Id="rId283" Type="http://schemas.openxmlformats.org/officeDocument/2006/relationships/image" Target="../media/image1828.emf"/><Relationship Id="rId339" Type="http://schemas.openxmlformats.org/officeDocument/2006/relationships/image" Target="../media/image1856.emf"/><Relationship Id="rId490" Type="http://schemas.openxmlformats.org/officeDocument/2006/relationships/customXml" Target="../ink/ink2283.xml"/><Relationship Id="rId504" Type="http://schemas.openxmlformats.org/officeDocument/2006/relationships/customXml" Target="../ink/ink2290.xml"/><Relationship Id="rId546" Type="http://schemas.openxmlformats.org/officeDocument/2006/relationships/customXml" Target="../ink/ink2311.xml"/><Relationship Id="rId78" Type="http://schemas.openxmlformats.org/officeDocument/2006/relationships/customXml" Target="../ink/ink2077.xml"/><Relationship Id="rId101" Type="http://schemas.openxmlformats.org/officeDocument/2006/relationships/image" Target="../media/image1737.emf"/><Relationship Id="rId143" Type="http://schemas.openxmlformats.org/officeDocument/2006/relationships/image" Target="../media/image1758.emf"/><Relationship Id="rId185" Type="http://schemas.openxmlformats.org/officeDocument/2006/relationships/image" Target="../media/image1779.emf"/><Relationship Id="rId350" Type="http://schemas.openxmlformats.org/officeDocument/2006/relationships/customXml" Target="../ink/ink2213.xml"/><Relationship Id="rId406" Type="http://schemas.openxmlformats.org/officeDocument/2006/relationships/customXml" Target="../ink/ink2241.xml"/><Relationship Id="rId9" Type="http://schemas.openxmlformats.org/officeDocument/2006/relationships/image" Target="../media/image1691.emf"/><Relationship Id="rId210" Type="http://schemas.openxmlformats.org/officeDocument/2006/relationships/customXml" Target="../ink/ink2143.xml"/><Relationship Id="rId392" Type="http://schemas.openxmlformats.org/officeDocument/2006/relationships/customXml" Target="../ink/ink2234.xml"/><Relationship Id="rId448" Type="http://schemas.openxmlformats.org/officeDocument/2006/relationships/customXml" Target="../ink/ink2262.xml"/><Relationship Id="rId252" Type="http://schemas.openxmlformats.org/officeDocument/2006/relationships/customXml" Target="../ink/ink2164.xml"/><Relationship Id="rId294" Type="http://schemas.openxmlformats.org/officeDocument/2006/relationships/customXml" Target="../ink/ink2185.xml"/><Relationship Id="rId308" Type="http://schemas.openxmlformats.org/officeDocument/2006/relationships/customXml" Target="../ink/ink2192.xml"/><Relationship Id="rId515" Type="http://schemas.openxmlformats.org/officeDocument/2006/relationships/image" Target="../media/image1944.emf"/><Relationship Id="rId47" Type="http://schemas.openxmlformats.org/officeDocument/2006/relationships/image" Target="../media/image1710.emf"/><Relationship Id="rId89" Type="http://schemas.openxmlformats.org/officeDocument/2006/relationships/image" Target="../media/image1731.emf"/><Relationship Id="rId112" Type="http://schemas.openxmlformats.org/officeDocument/2006/relationships/customXml" Target="../ink/ink2094.xml"/><Relationship Id="rId154" Type="http://schemas.openxmlformats.org/officeDocument/2006/relationships/customXml" Target="../ink/ink2115.xml"/><Relationship Id="rId361" Type="http://schemas.openxmlformats.org/officeDocument/2006/relationships/image" Target="../media/image1867.emf"/><Relationship Id="rId557" Type="http://schemas.openxmlformats.org/officeDocument/2006/relationships/image" Target="../media/image1965.emf"/><Relationship Id="rId196" Type="http://schemas.openxmlformats.org/officeDocument/2006/relationships/customXml" Target="../ink/ink2136.xml"/><Relationship Id="rId417" Type="http://schemas.openxmlformats.org/officeDocument/2006/relationships/image" Target="../media/image1895.emf"/><Relationship Id="rId459" Type="http://schemas.openxmlformats.org/officeDocument/2006/relationships/image" Target="../media/image1916.emf"/><Relationship Id="rId16" Type="http://schemas.openxmlformats.org/officeDocument/2006/relationships/customXml" Target="../ink/ink2046.xml"/><Relationship Id="rId221" Type="http://schemas.openxmlformats.org/officeDocument/2006/relationships/image" Target="../media/image1797.emf"/><Relationship Id="rId263" Type="http://schemas.openxmlformats.org/officeDocument/2006/relationships/image" Target="../media/image1818.emf"/><Relationship Id="rId319" Type="http://schemas.openxmlformats.org/officeDocument/2006/relationships/image" Target="../media/image1846.emf"/><Relationship Id="rId470" Type="http://schemas.openxmlformats.org/officeDocument/2006/relationships/customXml" Target="../ink/ink2273.xml"/><Relationship Id="rId526" Type="http://schemas.openxmlformats.org/officeDocument/2006/relationships/customXml" Target="../ink/ink2301.xml"/><Relationship Id="rId58" Type="http://schemas.openxmlformats.org/officeDocument/2006/relationships/customXml" Target="../ink/ink2067.xml"/><Relationship Id="rId123" Type="http://schemas.openxmlformats.org/officeDocument/2006/relationships/image" Target="../media/image1748.emf"/><Relationship Id="rId330" Type="http://schemas.openxmlformats.org/officeDocument/2006/relationships/customXml" Target="../ink/ink2203.xml"/><Relationship Id="rId165" Type="http://schemas.openxmlformats.org/officeDocument/2006/relationships/image" Target="../media/image1769.emf"/><Relationship Id="rId372" Type="http://schemas.openxmlformats.org/officeDocument/2006/relationships/customXml" Target="../ink/ink2224.xml"/><Relationship Id="rId428" Type="http://schemas.openxmlformats.org/officeDocument/2006/relationships/customXml" Target="../ink/ink2252.xml"/><Relationship Id="rId232" Type="http://schemas.openxmlformats.org/officeDocument/2006/relationships/customXml" Target="../ink/ink2154.xml"/><Relationship Id="rId274" Type="http://schemas.openxmlformats.org/officeDocument/2006/relationships/customXml" Target="../ink/ink2175.xml"/><Relationship Id="rId481" Type="http://schemas.openxmlformats.org/officeDocument/2006/relationships/image" Target="../media/image1927.emf"/><Relationship Id="rId27" Type="http://schemas.openxmlformats.org/officeDocument/2006/relationships/image" Target="../media/image1700.emf"/><Relationship Id="rId69" Type="http://schemas.openxmlformats.org/officeDocument/2006/relationships/image" Target="../media/image1721.emf"/><Relationship Id="rId134" Type="http://schemas.openxmlformats.org/officeDocument/2006/relationships/customXml" Target="../ink/ink2105.xml"/><Relationship Id="rId537" Type="http://schemas.openxmlformats.org/officeDocument/2006/relationships/image" Target="../media/image1955.emf"/><Relationship Id="rId80" Type="http://schemas.openxmlformats.org/officeDocument/2006/relationships/customXml" Target="../ink/ink2078.xml"/><Relationship Id="rId176" Type="http://schemas.openxmlformats.org/officeDocument/2006/relationships/customXml" Target="../ink/ink2126.xml"/><Relationship Id="rId341" Type="http://schemas.openxmlformats.org/officeDocument/2006/relationships/image" Target="../media/image1857.emf"/><Relationship Id="rId383" Type="http://schemas.openxmlformats.org/officeDocument/2006/relationships/image" Target="../media/image1878.emf"/><Relationship Id="rId439" Type="http://schemas.openxmlformats.org/officeDocument/2006/relationships/image" Target="../media/image1906.emf"/><Relationship Id="rId201" Type="http://schemas.openxmlformats.org/officeDocument/2006/relationships/image" Target="../media/image1787.emf"/><Relationship Id="rId243" Type="http://schemas.openxmlformats.org/officeDocument/2006/relationships/image" Target="../media/image1808.emf"/><Relationship Id="rId285" Type="http://schemas.openxmlformats.org/officeDocument/2006/relationships/image" Target="../media/image1829.emf"/><Relationship Id="rId450" Type="http://schemas.openxmlformats.org/officeDocument/2006/relationships/customXml" Target="../ink/ink2263.xml"/><Relationship Id="rId506" Type="http://schemas.openxmlformats.org/officeDocument/2006/relationships/customXml" Target="../ink/ink2291.xml"/><Relationship Id="rId38" Type="http://schemas.openxmlformats.org/officeDocument/2006/relationships/customXml" Target="../ink/ink2057.xml"/><Relationship Id="rId103" Type="http://schemas.openxmlformats.org/officeDocument/2006/relationships/image" Target="../media/image1738.emf"/><Relationship Id="rId310" Type="http://schemas.openxmlformats.org/officeDocument/2006/relationships/customXml" Target="../ink/ink2193.xml"/><Relationship Id="rId492" Type="http://schemas.openxmlformats.org/officeDocument/2006/relationships/customXml" Target="../ink/ink2284.xml"/><Relationship Id="rId548" Type="http://schemas.openxmlformats.org/officeDocument/2006/relationships/customXml" Target="../ink/ink2312.xml"/><Relationship Id="rId91" Type="http://schemas.openxmlformats.org/officeDocument/2006/relationships/image" Target="../media/image1732.emf"/><Relationship Id="rId145" Type="http://schemas.openxmlformats.org/officeDocument/2006/relationships/image" Target="../media/image1759.emf"/><Relationship Id="rId187" Type="http://schemas.openxmlformats.org/officeDocument/2006/relationships/image" Target="../media/image1780.emf"/><Relationship Id="rId352" Type="http://schemas.openxmlformats.org/officeDocument/2006/relationships/customXml" Target="../ink/ink2214.xml"/><Relationship Id="rId394" Type="http://schemas.openxmlformats.org/officeDocument/2006/relationships/customXml" Target="../ink/ink2235.xml"/><Relationship Id="rId408" Type="http://schemas.openxmlformats.org/officeDocument/2006/relationships/customXml" Target="../ink/ink2242.xml"/><Relationship Id="rId212" Type="http://schemas.openxmlformats.org/officeDocument/2006/relationships/customXml" Target="../ink/ink2144.xml"/><Relationship Id="rId254" Type="http://schemas.openxmlformats.org/officeDocument/2006/relationships/customXml" Target="../ink/ink2165.xml"/><Relationship Id="rId49" Type="http://schemas.openxmlformats.org/officeDocument/2006/relationships/image" Target="../media/image1711.emf"/><Relationship Id="rId114" Type="http://schemas.openxmlformats.org/officeDocument/2006/relationships/customXml" Target="../ink/ink2095.xml"/><Relationship Id="rId296" Type="http://schemas.openxmlformats.org/officeDocument/2006/relationships/customXml" Target="../ink/ink2186.xml"/><Relationship Id="rId461" Type="http://schemas.openxmlformats.org/officeDocument/2006/relationships/image" Target="../media/image1917.emf"/><Relationship Id="rId517" Type="http://schemas.openxmlformats.org/officeDocument/2006/relationships/image" Target="../media/image1945.emf"/><Relationship Id="rId559" Type="http://schemas.openxmlformats.org/officeDocument/2006/relationships/image" Target="../media/image1966.emf"/><Relationship Id="rId60" Type="http://schemas.openxmlformats.org/officeDocument/2006/relationships/customXml" Target="../ink/ink2068.xml"/><Relationship Id="rId156" Type="http://schemas.openxmlformats.org/officeDocument/2006/relationships/customXml" Target="../ink/ink2116.xml"/><Relationship Id="rId198" Type="http://schemas.openxmlformats.org/officeDocument/2006/relationships/customXml" Target="../ink/ink2137.xml"/><Relationship Id="rId321" Type="http://schemas.openxmlformats.org/officeDocument/2006/relationships/image" Target="../media/image1847.emf"/><Relationship Id="rId363" Type="http://schemas.openxmlformats.org/officeDocument/2006/relationships/image" Target="../media/image1868.emf"/><Relationship Id="rId419" Type="http://schemas.openxmlformats.org/officeDocument/2006/relationships/image" Target="../media/image1896.emf"/><Relationship Id="rId223" Type="http://schemas.openxmlformats.org/officeDocument/2006/relationships/image" Target="../media/image1798.emf"/><Relationship Id="rId430" Type="http://schemas.openxmlformats.org/officeDocument/2006/relationships/customXml" Target="../ink/ink2253.xml"/><Relationship Id="rId18" Type="http://schemas.openxmlformats.org/officeDocument/2006/relationships/customXml" Target="../ink/ink2047.xml"/><Relationship Id="rId265" Type="http://schemas.openxmlformats.org/officeDocument/2006/relationships/image" Target="../media/image1819.emf"/><Relationship Id="rId472" Type="http://schemas.openxmlformats.org/officeDocument/2006/relationships/customXml" Target="../ink/ink2274.xml"/><Relationship Id="rId528" Type="http://schemas.openxmlformats.org/officeDocument/2006/relationships/customXml" Target="../ink/ink2302.xml"/><Relationship Id="rId125" Type="http://schemas.openxmlformats.org/officeDocument/2006/relationships/image" Target="../media/image1749.emf"/><Relationship Id="rId167" Type="http://schemas.openxmlformats.org/officeDocument/2006/relationships/image" Target="../media/image1770.emf"/><Relationship Id="rId332" Type="http://schemas.openxmlformats.org/officeDocument/2006/relationships/customXml" Target="../ink/ink2204.xml"/><Relationship Id="rId374" Type="http://schemas.openxmlformats.org/officeDocument/2006/relationships/customXml" Target="../ink/ink2225.xml"/><Relationship Id="rId71" Type="http://schemas.openxmlformats.org/officeDocument/2006/relationships/image" Target="../media/image1722.emf"/><Relationship Id="rId234" Type="http://schemas.openxmlformats.org/officeDocument/2006/relationships/customXml" Target="../ink/ink2155.xml"/><Relationship Id="rId2" Type="http://schemas.openxmlformats.org/officeDocument/2006/relationships/customXml" Target="../ink/ink2039.xml"/><Relationship Id="rId29" Type="http://schemas.openxmlformats.org/officeDocument/2006/relationships/image" Target="../media/image1701.emf"/><Relationship Id="rId276" Type="http://schemas.openxmlformats.org/officeDocument/2006/relationships/customXml" Target="../ink/ink2176.xml"/><Relationship Id="rId441" Type="http://schemas.openxmlformats.org/officeDocument/2006/relationships/image" Target="../media/image1907.emf"/><Relationship Id="rId483" Type="http://schemas.openxmlformats.org/officeDocument/2006/relationships/image" Target="../media/image1928.emf"/><Relationship Id="rId539" Type="http://schemas.openxmlformats.org/officeDocument/2006/relationships/image" Target="../media/image1956.emf"/><Relationship Id="rId40" Type="http://schemas.openxmlformats.org/officeDocument/2006/relationships/customXml" Target="../ink/ink2058.xml"/><Relationship Id="rId136" Type="http://schemas.openxmlformats.org/officeDocument/2006/relationships/customXml" Target="../ink/ink2106.xml"/><Relationship Id="rId178" Type="http://schemas.openxmlformats.org/officeDocument/2006/relationships/customXml" Target="../ink/ink2127.xml"/><Relationship Id="rId301" Type="http://schemas.openxmlformats.org/officeDocument/2006/relationships/image" Target="../media/image1837.emf"/><Relationship Id="rId343" Type="http://schemas.openxmlformats.org/officeDocument/2006/relationships/image" Target="../media/image1858.emf"/><Relationship Id="rId550" Type="http://schemas.openxmlformats.org/officeDocument/2006/relationships/customXml" Target="../ink/ink2313.xml"/><Relationship Id="rId82" Type="http://schemas.openxmlformats.org/officeDocument/2006/relationships/customXml" Target="../ink/ink2079.xml"/><Relationship Id="rId203" Type="http://schemas.openxmlformats.org/officeDocument/2006/relationships/image" Target="../media/image1788.emf"/><Relationship Id="rId385" Type="http://schemas.openxmlformats.org/officeDocument/2006/relationships/image" Target="../media/image1879.emf"/><Relationship Id="rId245" Type="http://schemas.openxmlformats.org/officeDocument/2006/relationships/image" Target="../media/image1809.emf"/><Relationship Id="rId287" Type="http://schemas.openxmlformats.org/officeDocument/2006/relationships/image" Target="../media/image1830.emf"/><Relationship Id="rId410" Type="http://schemas.openxmlformats.org/officeDocument/2006/relationships/customXml" Target="../ink/ink2243.xml"/><Relationship Id="rId452" Type="http://schemas.openxmlformats.org/officeDocument/2006/relationships/customXml" Target="../ink/ink2264.xml"/><Relationship Id="rId494" Type="http://schemas.openxmlformats.org/officeDocument/2006/relationships/customXml" Target="../ink/ink2285.xml"/><Relationship Id="rId508" Type="http://schemas.openxmlformats.org/officeDocument/2006/relationships/customXml" Target="../ink/ink2292.xml"/><Relationship Id="rId105" Type="http://schemas.openxmlformats.org/officeDocument/2006/relationships/image" Target="../media/image1739.emf"/><Relationship Id="rId147" Type="http://schemas.openxmlformats.org/officeDocument/2006/relationships/image" Target="../media/image1760.emf"/><Relationship Id="rId312" Type="http://schemas.openxmlformats.org/officeDocument/2006/relationships/customXml" Target="../ink/ink2194.xml"/><Relationship Id="rId354" Type="http://schemas.openxmlformats.org/officeDocument/2006/relationships/customXml" Target="../ink/ink2215.xml"/><Relationship Id="rId51" Type="http://schemas.openxmlformats.org/officeDocument/2006/relationships/image" Target="../media/image1712.emf"/><Relationship Id="rId93" Type="http://schemas.openxmlformats.org/officeDocument/2006/relationships/image" Target="../media/image1733.emf"/><Relationship Id="rId189" Type="http://schemas.openxmlformats.org/officeDocument/2006/relationships/image" Target="../media/image1781.emf"/><Relationship Id="rId396" Type="http://schemas.openxmlformats.org/officeDocument/2006/relationships/customXml" Target="../ink/ink2236.xml"/><Relationship Id="rId561" Type="http://schemas.openxmlformats.org/officeDocument/2006/relationships/image" Target="../media/image1967.emf"/><Relationship Id="rId214" Type="http://schemas.openxmlformats.org/officeDocument/2006/relationships/customXml" Target="../ink/ink2145.xml"/><Relationship Id="rId256" Type="http://schemas.openxmlformats.org/officeDocument/2006/relationships/customXml" Target="../ink/ink2166.xml"/><Relationship Id="rId298" Type="http://schemas.openxmlformats.org/officeDocument/2006/relationships/customXml" Target="../ink/ink2187.xml"/><Relationship Id="rId421" Type="http://schemas.openxmlformats.org/officeDocument/2006/relationships/image" Target="../media/image1897.emf"/><Relationship Id="rId463" Type="http://schemas.openxmlformats.org/officeDocument/2006/relationships/image" Target="../media/image1918.emf"/><Relationship Id="rId519" Type="http://schemas.openxmlformats.org/officeDocument/2006/relationships/image" Target="../media/image1946.emf"/><Relationship Id="rId116" Type="http://schemas.openxmlformats.org/officeDocument/2006/relationships/customXml" Target="../ink/ink2096.xml"/><Relationship Id="rId158" Type="http://schemas.openxmlformats.org/officeDocument/2006/relationships/customXml" Target="../ink/ink2117.xml"/><Relationship Id="rId323" Type="http://schemas.openxmlformats.org/officeDocument/2006/relationships/image" Target="../media/image1848.emf"/><Relationship Id="rId530" Type="http://schemas.openxmlformats.org/officeDocument/2006/relationships/customXml" Target="../ink/ink2303.xml"/><Relationship Id="rId20" Type="http://schemas.openxmlformats.org/officeDocument/2006/relationships/customXml" Target="../ink/ink2048.xml"/><Relationship Id="rId62" Type="http://schemas.openxmlformats.org/officeDocument/2006/relationships/customXml" Target="../ink/ink2069.xml"/><Relationship Id="rId365" Type="http://schemas.openxmlformats.org/officeDocument/2006/relationships/image" Target="../media/image1869.emf"/><Relationship Id="rId225" Type="http://schemas.openxmlformats.org/officeDocument/2006/relationships/image" Target="../media/image1799.emf"/><Relationship Id="rId267" Type="http://schemas.openxmlformats.org/officeDocument/2006/relationships/image" Target="../media/image1820.emf"/><Relationship Id="rId432" Type="http://schemas.openxmlformats.org/officeDocument/2006/relationships/customXml" Target="../ink/ink2254.xml"/><Relationship Id="rId474" Type="http://schemas.openxmlformats.org/officeDocument/2006/relationships/customXml" Target="../ink/ink2275.xml"/><Relationship Id="rId127" Type="http://schemas.openxmlformats.org/officeDocument/2006/relationships/image" Target="../media/image1750.emf"/><Relationship Id="rId31" Type="http://schemas.openxmlformats.org/officeDocument/2006/relationships/image" Target="../media/image1702.emf"/><Relationship Id="rId73" Type="http://schemas.openxmlformats.org/officeDocument/2006/relationships/image" Target="../media/image1723.emf"/><Relationship Id="rId169" Type="http://schemas.openxmlformats.org/officeDocument/2006/relationships/image" Target="../media/image1771.emf"/><Relationship Id="rId334" Type="http://schemas.openxmlformats.org/officeDocument/2006/relationships/customXml" Target="../ink/ink2205.xml"/><Relationship Id="rId376" Type="http://schemas.openxmlformats.org/officeDocument/2006/relationships/customXml" Target="../ink/ink2226.xml"/><Relationship Id="rId541" Type="http://schemas.openxmlformats.org/officeDocument/2006/relationships/image" Target="../media/image1957.emf"/><Relationship Id="rId4" Type="http://schemas.openxmlformats.org/officeDocument/2006/relationships/customXml" Target="../ink/ink2040.xml"/><Relationship Id="rId180" Type="http://schemas.openxmlformats.org/officeDocument/2006/relationships/customXml" Target="../ink/ink2128.xml"/><Relationship Id="rId236" Type="http://schemas.openxmlformats.org/officeDocument/2006/relationships/customXml" Target="../ink/ink2156.xml"/><Relationship Id="rId278" Type="http://schemas.openxmlformats.org/officeDocument/2006/relationships/customXml" Target="../ink/ink2177.xml"/><Relationship Id="rId401" Type="http://schemas.openxmlformats.org/officeDocument/2006/relationships/image" Target="../media/image1887.emf"/><Relationship Id="rId443" Type="http://schemas.openxmlformats.org/officeDocument/2006/relationships/image" Target="../media/image1908.emf"/><Relationship Id="rId303" Type="http://schemas.openxmlformats.org/officeDocument/2006/relationships/image" Target="../media/image1838.emf"/><Relationship Id="rId485" Type="http://schemas.openxmlformats.org/officeDocument/2006/relationships/image" Target="../media/image1929.emf"/><Relationship Id="rId42" Type="http://schemas.openxmlformats.org/officeDocument/2006/relationships/customXml" Target="../ink/ink2059.xml"/><Relationship Id="rId84" Type="http://schemas.openxmlformats.org/officeDocument/2006/relationships/customXml" Target="../ink/ink2080.xml"/><Relationship Id="rId138" Type="http://schemas.openxmlformats.org/officeDocument/2006/relationships/customXml" Target="../ink/ink2107.xml"/><Relationship Id="rId345" Type="http://schemas.openxmlformats.org/officeDocument/2006/relationships/image" Target="../media/image1859.emf"/><Relationship Id="rId387" Type="http://schemas.openxmlformats.org/officeDocument/2006/relationships/image" Target="../media/image1880.emf"/><Relationship Id="rId510" Type="http://schemas.openxmlformats.org/officeDocument/2006/relationships/customXml" Target="../ink/ink2293.xml"/><Relationship Id="rId552" Type="http://schemas.openxmlformats.org/officeDocument/2006/relationships/customXml" Target="../ink/ink2314.xml"/><Relationship Id="rId191" Type="http://schemas.openxmlformats.org/officeDocument/2006/relationships/image" Target="../media/image1782.emf"/><Relationship Id="rId205" Type="http://schemas.openxmlformats.org/officeDocument/2006/relationships/image" Target="../media/image1789.emf"/><Relationship Id="rId247" Type="http://schemas.openxmlformats.org/officeDocument/2006/relationships/image" Target="../media/image1810.emf"/><Relationship Id="rId412" Type="http://schemas.openxmlformats.org/officeDocument/2006/relationships/customXml" Target="../ink/ink2244.xml"/><Relationship Id="rId107" Type="http://schemas.openxmlformats.org/officeDocument/2006/relationships/image" Target="../media/image1740.emf"/><Relationship Id="rId289" Type="http://schemas.openxmlformats.org/officeDocument/2006/relationships/image" Target="../media/image1831.emf"/><Relationship Id="rId454" Type="http://schemas.openxmlformats.org/officeDocument/2006/relationships/customXml" Target="../ink/ink2265.xml"/><Relationship Id="rId496" Type="http://schemas.openxmlformats.org/officeDocument/2006/relationships/customXml" Target="../ink/ink2286.xml"/><Relationship Id="rId11" Type="http://schemas.openxmlformats.org/officeDocument/2006/relationships/image" Target="../media/image1692.emf"/><Relationship Id="rId53" Type="http://schemas.openxmlformats.org/officeDocument/2006/relationships/image" Target="../media/image1713.emf"/><Relationship Id="rId149" Type="http://schemas.openxmlformats.org/officeDocument/2006/relationships/image" Target="../media/image1761.emf"/><Relationship Id="rId314" Type="http://schemas.openxmlformats.org/officeDocument/2006/relationships/customXml" Target="../ink/ink2195.xml"/><Relationship Id="rId356" Type="http://schemas.openxmlformats.org/officeDocument/2006/relationships/customXml" Target="../ink/ink2216.xml"/><Relationship Id="rId398" Type="http://schemas.openxmlformats.org/officeDocument/2006/relationships/customXml" Target="../ink/ink2237.xml"/><Relationship Id="rId521" Type="http://schemas.openxmlformats.org/officeDocument/2006/relationships/image" Target="../media/image1947.emf"/><Relationship Id="rId563" Type="http://schemas.openxmlformats.org/officeDocument/2006/relationships/image" Target="../media/image1968.emf"/><Relationship Id="rId95" Type="http://schemas.openxmlformats.org/officeDocument/2006/relationships/image" Target="../media/image1734.emf"/><Relationship Id="rId160" Type="http://schemas.openxmlformats.org/officeDocument/2006/relationships/customXml" Target="../ink/ink2118.xml"/><Relationship Id="rId216" Type="http://schemas.openxmlformats.org/officeDocument/2006/relationships/customXml" Target="../ink/ink2146.xml"/><Relationship Id="rId423" Type="http://schemas.openxmlformats.org/officeDocument/2006/relationships/image" Target="../media/image1898.emf"/><Relationship Id="rId258" Type="http://schemas.openxmlformats.org/officeDocument/2006/relationships/customXml" Target="../ink/ink2167.xml"/><Relationship Id="rId465" Type="http://schemas.openxmlformats.org/officeDocument/2006/relationships/image" Target="../media/image1919.emf"/><Relationship Id="rId22" Type="http://schemas.openxmlformats.org/officeDocument/2006/relationships/customXml" Target="../ink/ink2049.xml"/><Relationship Id="rId64" Type="http://schemas.openxmlformats.org/officeDocument/2006/relationships/customXml" Target="../ink/ink2070.xml"/><Relationship Id="rId118" Type="http://schemas.openxmlformats.org/officeDocument/2006/relationships/customXml" Target="../ink/ink2097.xml"/><Relationship Id="rId325" Type="http://schemas.openxmlformats.org/officeDocument/2006/relationships/image" Target="../media/image1849.emf"/><Relationship Id="rId367" Type="http://schemas.openxmlformats.org/officeDocument/2006/relationships/image" Target="../media/image1870.emf"/><Relationship Id="rId532" Type="http://schemas.openxmlformats.org/officeDocument/2006/relationships/customXml" Target="../ink/ink2304.xml"/><Relationship Id="rId171" Type="http://schemas.openxmlformats.org/officeDocument/2006/relationships/image" Target="../media/image1772.emf"/><Relationship Id="rId227" Type="http://schemas.openxmlformats.org/officeDocument/2006/relationships/image" Target="../media/image1800.emf"/><Relationship Id="rId269" Type="http://schemas.openxmlformats.org/officeDocument/2006/relationships/image" Target="../media/image1821.emf"/><Relationship Id="rId434" Type="http://schemas.openxmlformats.org/officeDocument/2006/relationships/customXml" Target="../ink/ink2255.xml"/><Relationship Id="rId476" Type="http://schemas.openxmlformats.org/officeDocument/2006/relationships/customXml" Target="../ink/ink2276.xml"/><Relationship Id="rId33" Type="http://schemas.openxmlformats.org/officeDocument/2006/relationships/image" Target="../media/image1703.emf"/><Relationship Id="rId129" Type="http://schemas.openxmlformats.org/officeDocument/2006/relationships/image" Target="../media/image1751.emf"/><Relationship Id="rId280" Type="http://schemas.openxmlformats.org/officeDocument/2006/relationships/customXml" Target="../ink/ink2178.xml"/><Relationship Id="rId336" Type="http://schemas.openxmlformats.org/officeDocument/2006/relationships/customXml" Target="../ink/ink2206.xml"/><Relationship Id="rId501" Type="http://schemas.openxmlformats.org/officeDocument/2006/relationships/image" Target="../media/image1937.emf"/><Relationship Id="rId543" Type="http://schemas.openxmlformats.org/officeDocument/2006/relationships/image" Target="../media/image1958.emf"/><Relationship Id="rId75" Type="http://schemas.openxmlformats.org/officeDocument/2006/relationships/image" Target="../media/image1724.emf"/><Relationship Id="rId140" Type="http://schemas.openxmlformats.org/officeDocument/2006/relationships/customXml" Target="../ink/ink2108.xml"/><Relationship Id="rId182" Type="http://schemas.openxmlformats.org/officeDocument/2006/relationships/customXml" Target="../ink/ink2129.xml"/><Relationship Id="rId378" Type="http://schemas.openxmlformats.org/officeDocument/2006/relationships/customXml" Target="../ink/ink2227.xml"/><Relationship Id="rId403" Type="http://schemas.openxmlformats.org/officeDocument/2006/relationships/image" Target="../media/image1888.emf"/><Relationship Id="rId6" Type="http://schemas.openxmlformats.org/officeDocument/2006/relationships/customXml" Target="../ink/ink2041.xml"/><Relationship Id="rId238" Type="http://schemas.openxmlformats.org/officeDocument/2006/relationships/customXml" Target="../ink/ink2157.xml"/><Relationship Id="rId445" Type="http://schemas.openxmlformats.org/officeDocument/2006/relationships/image" Target="../media/image1909.emf"/><Relationship Id="rId487" Type="http://schemas.openxmlformats.org/officeDocument/2006/relationships/image" Target="../media/image1930.emf"/><Relationship Id="rId291" Type="http://schemas.openxmlformats.org/officeDocument/2006/relationships/image" Target="../media/image1832.emf"/><Relationship Id="rId305" Type="http://schemas.openxmlformats.org/officeDocument/2006/relationships/image" Target="../media/image1839.emf"/><Relationship Id="rId347" Type="http://schemas.openxmlformats.org/officeDocument/2006/relationships/image" Target="../media/image1860.emf"/><Relationship Id="rId512" Type="http://schemas.openxmlformats.org/officeDocument/2006/relationships/customXml" Target="../ink/ink2294.xml"/><Relationship Id="rId44" Type="http://schemas.openxmlformats.org/officeDocument/2006/relationships/customXml" Target="../ink/ink2060.xml"/><Relationship Id="rId86" Type="http://schemas.openxmlformats.org/officeDocument/2006/relationships/customXml" Target="../ink/ink2081.xml"/><Relationship Id="rId151" Type="http://schemas.openxmlformats.org/officeDocument/2006/relationships/image" Target="../media/image1762.emf"/><Relationship Id="rId389" Type="http://schemas.openxmlformats.org/officeDocument/2006/relationships/image" Target="../media/image1881.emf"/><Relationship Id="rId554" Type="http://schemas.openxmlformats.org/officeDocument/2006/relationships/customXml" Target="../ink/ink2315.xml"/><Relationship Id="rId193" Type="http://schemas.openxmlformats.org/officeDocument/2006/relationships/image" Target="../media/image1783.emf"/><Relationship Id="rId207" Type="http://schemas.openxmlformats.org/officeDocument/2006/relationships/image" Target="../media/image1790.emf"/><Relationship Id="rId249" Type="http://schemas.openxmlformats.org/officeDocument/2006/relationships/image" Target="../media/image1811.emf"/><Relationship Id="rId414" Type="http://schemas.openxmlformats.org/officeDocument/2006/relationships/customXml" Target="../ink/ink2245.xml"/><Relationship Id="rId456" Type="http://schemas.openxmlformats.org/officeDocument/2006/relationships/customXml" Target="../ink/ink2266.xml"/><Relationship Id="rId498" Type="http://schemas.openxmlformats.org/officeDocument/2006/relationships/customXml" Target="../ink/ink2287.xml"/><Relationship Id="rId13" Type="http://schemas.openxmlformats.org/officeDocument/2006/relationships/image" Target="../media/image1693.emf"/><Relationship Id="rId109" Type="http://schemas.openxmlformats.org/officeDocument/2006/relationships/image" Target="../media/image1741.emf"/><Relationship Id="rId260" Type="http://schemas.openxmlformats.org/officeDocument/2006/relationships/customXml" Target="../ink/ink2168.xml"/><Relationship Id="rId316" Type="http://schemas.openxmlformats.org/officeDocument/2006/relationships/customXml" Target="../ink/ink2196.xml"/><Relationship Id="rId523" Type="http://schemas.openxmlformats.org/officeDocument/2006/relationships/image" Target="../media/image1948.emf"/><Relationship Id="rId55" Type="http://schemas.openxmlformats.org/officeDocument/2006/relationships/image" Target="../media/image1714.emf"/><Relationship Id="rId97" Type="http://schemas.openxmlformats.org/officeDocument/2006/relationships/image" Target="../media/image1735.emf"/><Relationship Id="rId120" Type="http://schemas.openxmlformats.org/officeDocument/2006/relationships/customXml" Target="../ink/ink2098.xml"/><Relationship Id="rId358" Type="http://schemas.openxmlformats.org/officeDocument/2006/relationships/customXml" Target="../ink/ink2217.xml"/><Relationship Id="rId565" Type="http://schemas.openxmlformats.org/officeDocument/2006/relationships/image" Target="../media/image1969.emf"/><Relationship Id="rId162" Type="http://schemas.openxmlformats.org/officeDocument/2006/relationships/customXml" Target="../ink/ink2119.xml"/><Relationship Id="rId218" Type="http://schemas.openxmlformats.org/officeDocument/2006/relationships/customXml" Target="../ink/ink2147.xml"/><Relationship Id="rId425" Type="http://schemas.openxmlformats.org/officeDocument/2006/relationships/image" Target="../media/image1899.emf"/><Relationship Id="rId467" Type="http://schemas.openxmlformats.org/officeDocument/2006/relationships/image" Target="../media/image1920.emf"/><Relationship Id="rId271" Type="http://schemas.openxmlformats.org/officeDocument/2006/relationships/image" Target="../media/image1822.emf"/><Relationship Id="rId24" Type="http://schemas.openxmlformats.org/officeDocument/2006/relationships/customXml" Target="../ink/ink2050.xml"/><Relationship Id="rId66" Type="http://schemas.openxmlformats.org/officeDocument/2006/relationships/customXml" Target="../ink/ink2071.xml"/><Relationship Id="rId131" Type="http://schemas.openxmlformats.org/officeDocument/2006/relationships/image" Target="../media/image1752.emf"/><Relationship Id="rId327" Type="http://schemas.openxmlformats.org/officeDocument/2006/relationships/image" Target="../media/image1850.emf"/><Relationship Id="rId369" Type="http://schemas.openxmlformats.org/officeDocument/2006/relationships/image" Target="../media/image1871.emf"/><Relationship Id="rId534" Type="http://schemas.openxmlformats.org/officeDocument/2006/relationships/customXml" Target="../ink/ink2305.xml"/><Relationship Id="rId173" Type="http://schemas.openxmlformats.org/officeDocument/2006/relationships/image" Target="../media/image1773.emf"/><Relationship Id="rId229" Type="http://schemas.openxmlformats.org/officeDocument/2006/relationships/image" Target="../media/image1801.emf"/><Relationship Id="rId380" Type="http://schemas.openxmlformats.org/officeDocument/2006/relationships/customXml" Target="../ink/ink2228.xml"/><Relationship Id="rId436" Type="http://schemas.openxmlformats.org/officeDocument/2006/relationships/customXml" Target="../ink/ink2256.xml"/><Relationship Id="rId240" Type="http://schemas.openxmlformats.org/officeDocument/2006/relationships/customXml" Target="../ink/ink2158.xml"/><Relationship Id="rId478" Type="http://schemas.openxmlformats.org/officeDocument/2006/relationships/customXml" Target="../ink/ink2277.xml"/><Relationship Id="rId35" Type="http://schemas.openxmlformats.org/officeDocument/2006/relationships/image" Target="../media/image1704.emf"/><Relationship Id="rId77" Type="http://schemas.openxmlformats.org/officeDocument/2006/relationships/image" Target="../media/image1725.emf"/><Relationship Id="rId100" Type="http://schemas.openxmlformats.org/officeDocument/2006/relationships/customXml" Target="../ink/ink2088.xml"/><Relationship Id="rId282" Type="http://schemas.openxmlformats.org/officeDocument/2006/relationships/customXml" Target="../ink/ink2179.xml"/><Relationship Id="rId338" Type="http://schemas.openxmlformats.org/officeDocument/2006/relationships/customXml" Target="../ink/ink2207.xml"/><Relationship Id="rId503" Type="http://schemas.openxmlformats.org/officeDocument/2006/relationships/image" Target="../media/image1938.emf"/><Relationship Id="rId545" Type="http://schemas.openxmlformats.org/officeDocument/2006/relationships/image" Target="../media/image1959.emf"/><Relationship Id="rId8" Type="http://schemas.openxmlformats.org/officeDocument/2006/relationships/customXml" Target="../ink/ink2042.xml"/><Relationship Id="rId142" Type="http://schemas.openxmlformats.org/officeDocument/2006/relationships/customXml" Target="../ink/ink2109.xml"/><Relationship Id="rId184" Type="http://schemas.openxmlformats.org/officeDocument/2006/relationships/customXml" Target="../ink/ink2130.xml"/><Relationship Id="rId391" Type="http://schemas.openxmlformats.org/officeDocument/2006/relationships/image" Target="../media/image1882.emf"/><Relationship Id="rId405" Type="http://schemas.openxmlformats.org/officeDocument/2006/relationships/image" Target="../media/image1889.emf"/><Relationship Id="rId447" Type="http://schemas.openxmlformats.org/officeDocument/2006/relationships/image" Target="../media/image1910.emf"/><Relationship Id="rId251" Type="http://schemas.openxmlformats.org/officeDocument/2006/relationships/image" Target="../media/image1812.emf"/><Relationship Id="rId489" Type="http://schemas.openxmlformats.org/officeDocument/2006/relationships/image" Target="../media/image1931.emf"/><Relationship Id="rId46" Type="http://schemas.openxmlformats.org/officeDocument/2006/relationships/customXml" Target="../ink/ink2061.xml"/><Relationship Id="rId293" Type="http://schemas.openxmlformats.org/officeDocument/2006/relationships/image" Target="../media/image1833.emf"/><Relationship Id="rId307" Type="http://schemas.openxmlformats.org/officeDocument/2006/relationships/image" Target="../media/image1840.emf"/><Relationship Id="rId349" Type="http://schemas.openxmlformats.org/officeDocument/2006/relationships/image" Target="../media/image1861.emf"/><Relationship Id="rId514" Type="http://schemas.openxmlformats.org/officeDocument/2006/relationships/customXml" Target="../ink/ink2295.xml"/><Relationship Id="rId556" Type="http://schemas.openxmlformats.org/officeDocument/2006/relationships/customXml" Target="../ink/ink2316.xml"/><Relationship Id="rId88" Type="http://schemas.openxmlformats.org/officeDocument/2006/relationships/customXml" Target="../ink/ink2082.xml"/><Relationship Id="rId111" Type="http://schemas.openxmlformats.org/officeDocument/2006/relationships/image" Target="../media/image1742.emf"/><Relationship Id="rId153" Type="http://schemas.openxmlformats.org/officeDocument/2006/relationships/image" Target="../media/image1763.emf"/><Relationship Id="rId195" Type="http://schemas.openxmlformats.org/officeDocument/2006/relationships/image" Target="../media/image1784.emf"/><Relationship Id="rId209" Type="http://schemas.openxmlformats.org/officeDocument/2006/relationships/image" Target="../media/image1791.emf"/><Relationship Id="rId360" Type="http://schemas.openxmlformats.org/officeDocument/2006/relationships/customXml" Target="../ink/ink2218.xml"/><Relationship Id="rId416" Type="http://schemas.openxmlformats.org/officeDocument/2006/relationships/customXml" Target="../ink/ink2246.xml"/><Relationship Id="rId220" Type="http://schemas.openxmlformats.org/officeDocument/2006/relationships/customXml" Target="../ink/ink2148.xml"/><Relationship Id="rId458" Type="http://schemas.openxmlformats.org/officeDocument/2006/relationships/customXml" Target="../ink/ink2267.xml"/><Relationship Id="rId15" Type="http://schemas.openxmlformats.org/officeDocument/2006/relationships/image" Target="../media/image1694.emf"/><Relationship Id="rId57" Type="http://schemas.openxmlformats.org/officeDocument/2006/relationships/image" Target="../media/image1715.emf"/><Relationship Id="rId262" Type="http://schemas.openxmlformats.org/officeDocument/2006/relationships/customXml" Target="../ink/ink2169.xml"/><Relationship Id="rId318" Type="http://schemas.openxmlformats.org/officeDocument/2006/relationships/customXml" Target="../ink/ink2197.xml"/><Relationship Id="rId525" Type="http://schemas.openxmlformats.org/officeDocument/2006/relationships/image" Target="../media/image1949.emf"/><Relationship Id="rId99" Type="http://schemas.openxmlformats.org/officeDocument/2006/relationships/image" Target="../media/image1736.emf"/><Relationship Id="rId122" Type="http://schemas.openxmlformats.org/officeDocument/2006/relationships/customXml" Target="../ink/ink2099.xml"/><Relationship Id="rId164" Type="http://schemas.openxmlformats.org/officeDocument/2006/relationships/customXml" Target="../ink/ink2120.xml"/><Relationship Id="rId371" Type="http://schemas.openxmlformats.org/officeDocument/2006/relationships/image" Target="../media/image1872.emf"/><Relationship Id="rId427" Type="http://schemas.openxmlformats.org/officeDocument/2006/relationships/image" Target="../media/image1900.emf"/><Relationship Id="rId469" Type="http://schemas.openxmlformats.org/officeDocument/2006/relationships/image" Target="../media/image1921.emf"/><Relationship Id="rId26" Type="http://schemas.openxmlformats.org/officeDocument/2006/relationships/customXml" Target="../ink/ink2051.xml"/><Relationship Id="rId231" Type="http://schemas.openxmlformats.org/officeDocument/2006/relationships/image" Target="../media/image1802.emf"/><Relationship Id="rId273" Type="http://schemas.openxmlformats.org/officeDocument/2006/relationships/image" Target="../media/image1823.emf"/><Relationship Id="rId329" Type="http://schemas.openxmlformats.org/officeDocument/2006/relationships/image" Target="../media/image1851.emf"/><Relationship Id="rId480" Type="http://schemas.openxmlformats.org/officeDocument/2006/relationships/customXml" Target="../ink/ink2278.xml"/><Relationship Id="rId536" Type="http://schemas.openxmlformats.org/officeDocument/2006/relationships/customXml" Target="../ink/ink2306.xml"/><Relationship Id="rId68" Type="http://schemas.openxmlformats.org/officeDocument/2006/relationships/customXml" Target="../ink/ink2072.xml"/><Relationship Id="rId133" Type="http://schemas.openxmlformats.org/officeDocument/2006/relationships/image" Target="../media/image1753.emf"/><Relationship Id="rId175" Type="http://schemas.openxmlformats.org/officeDocument/2006/relationships/image" Target="../media/image1774.emf"/><Relationship Id="rId340" Type="http://schemas.openxmlformats.org/officeDocument/2006/relationships/customXml" Target="../ink/ink2208.xml"/><Relationship Id="rId200" Type="http://schemas.openxmlformats.org/officeDocument/2006/relationships/customXml" Target="../ink/ink2138.xml"/><Relationship Id="rId382" Type="http://schemas.openxmlformats.org/officeDocument/2006/relationships/customXml" Target="../ink/ink2229.xml"/><Relationship Id="rId438" Type="http://schemas.openxmlformats.org/officeDocument/2006/relationships/customXml" Target="../ink/ink2257.xml"/><Relationship Id="rId242" Type="http://schemas.openxmlformats.org/officeDocument/2006/relationships/customXml" Target="../ink/ink2159.xml"/><Relationship Id="rId284" Type="http://schemas.openxmlformats.org/officeDocument/2006/relationships/customXml" Target="../ink/ink2180.xml"/><Relationship Id="rId491" Type="http://schemas.openxmlformats.org/officeDocument/2006/relationships/image" Target="../media/image1932.emf"/><Relationship Id="rId505" Type="http://schemas.openxmlformats.org/officeDocument/2006/relationships/image" Target="../media/image1939.emf"/><Relationship Id="rId37" Type="http://schemas.openxmlformats.org/officeDocument/2006/relationships/image" Target="../media/image1705.emf"/><Relationship Id="rId79" Type="http://schemas.openxmlformats.org/officeDocument/2006/relationships/image" Target="../media/image1726.emf"/><Relationship Id="rId102" Type="http://schemas.openxmlformats.org/officeDocument/2006/relationships/customXml" Target="../ink/ink2089.xml"/><Relationship Id="rId144" Type="http://schemas.openxmlformats.org/officeDocument/2006/relationships/customXml" Target="../ink/ink2110.xml"/><Relationship Id="rId547" Type="http://schemas.openxmlformats.org/officeDocument/2006/relationships/image" Target="../media/image1960.emf"/><Relationship Id="rId90" Type="http://schemas.openxmlformats.org/officeDocument/2006/relationships/customXml" Target="../ink/ink2083.xml"/><Relationship Id="rId186" Type="http://schemas.openxmlformats.org/officeDocument/2006/relationships/customXml" Target="../ink/ink2131.xml"/><Relationship Id="rId351" Type="http://schemas.openxmlformats.org/officeDocument/2006/relationships/image" Target="../media/image1862.emf"/><Relationship Id="rId393" Type="http://schemas.openxmlformats.org/officeDocument/2006/relationships/image" Target="../media/image1883.emf"/><Relationship Id="rId407" Type="http://schemas.openxmlformats.org/officeDocument/2006/relationships/image" Target="../media/image1890.emf"/><Relationship Id="rId449" Type="http://schemas.openxmlformats.org/officeDocument/2006/relationships/image" Target="../media/image1911.emf"/><Relationship Id="rId211" Type="http://schemas.openxmlformats.org/officeDocument/2006/relationships/image" Target="../media/image1792.emf"/><Relationship Id="rId253" Type="http://schemas.openxmlformats.org/officeDocument/2006/relationships/image" Target="../media/image1813.emf"/><Relationship Id="rId295" Type="http://schemas.openxmlformats.org/officeDocument/2006/relationships/image" Target="../media/image1834.emf"/><Relationship Id="rId309" Type="http://schemas.openxmlformats.org/officeDocument/2006/relationships/image" Target="../media/image1841.emf"/><Relationship Id="rId460" Type="http://schemas.openxmlformats.org/officeDocument/2006/relationships/customXml" Target="../ink/ink2268.xml"/><Relationship Id="rId516" Type="http://schemas.openxmlformats.org/officeDocument/2006/relationships/customXml" Target="../ink/ink2296.xml"/><Relationship Id="rId48" Type="http://schemas.openxmlformats.org/officeDocument/2006/relationships/customXml" Target="../ink/ink2062.xml"/><Relationship Id="rId113" Type="http://schemas.openxmlformats.org/officeDocument/2006/relationships/image" Target="../media/image1743.emf"/><Relationship Id="rId320" Type="http://schemas.openxmlformats.org/officeDocument/2006/relationships/customXml" Target="../ink/ink2198.xml"/><Relationship Id="rId558" Type="http://schemas.openxmlformats.org/officeDocument/2006/relationships/customXml" Target="../ink/ink2317.xml"/><Relationship Id="rId155" Type="http://schemas.openxmlformats.org/officeDocument/2006/relationships/image" Target="../media/image1764.emf"/><Relationship Id="rId197" Type="http://schemas.openxmlformats.org/officeDocument/2006/relationships/image" Target="../media/image1785.emf"/><Relationship Id="rId362" Type="http://schemas.openxmlformats.org/officeDocument/2006/relationships/customXml" Target="../ink/ink2219.xml"/><Relationship Id="rId418" Type="http://schemas.openxmlformats.org/officeDocument/2006/relationships/customXml" Target="../ink/ink2247.xml"/><Relationship Id="rId222" Type="http://schemas.openxmlformats.org/officeDocument/2006/relationships/customXml" Target="../ink/ink2149.xml"/><Relationship Id="rId264" Type="http://schemas.openxmlformats.org/officeDocument/2006/relationships/customXml" Target="../ink/ink2170.xml"/><Relationship Id="rId471" Type="http://schemas.openxmlformats.org/officeDocument/2006/relationships/image" Target="../media/image1922.emf"/><Relationship Id="rId17" Type="http://schemas.openxmlformats.org/officeDocument/2006/relationships/image" Target="../media/image1695.emf"/><Relationship Id="rId59" Type="http://schemas.openxmlformats.org/officeDocument/2006/relationships/image" Target="../media/image1716.emf"/><Relationship Id="rId124" Type="http://schemas.openxmlformats.org/officeDocument/2006/relationships/customXml" Target="../ink/ink2100.xml"/><Relationship Id="rId527" Type="http://schemas.openxmlformats.org/officeDocument/2006/relationships/image" Target="../media/image1950.emf"/><Relationship Id="rId70" Type="http://schemas.openxmlformats.org/officeDocument/2006/relationships/customXml" Target="../ink/ink2073.xml"/><Relationship Id="rId166" Type="http://schemas.openxmlformats.org/officeDocument/2006/relationships/customXml" Target="../ink/ink2121.xml"/><Relationship Id="rId331" Type="http://schemas.openxmlformats.org/officeDocument/2006/relationships/image" Target="../media/image1852.emf"/><Relationship Id="rId373" Type="http://schemas.openxmlformats.org/officeDocument/2006/relationships/image" Target="../media/image1873.emf"/><Relationship Id="rId429" Type="http://schemas.openxmlformats.org/officeDocument/2006/relationships/image" Target="../media/image1901.emf"/><Relationship Id="rId1" Type="http://schemas.openxmlformats.org/officeDocument/2006/relationships/slideLayout" Target="../slideLayouts/slideLayout2.xml"/><Relationship Id="rId233" Type="http://schemas.openxmlformats.org/officeDocument/2006/relationships/image" Target="../media/image1803.emf"/><Relationship Id="rId440" Type="http://schemas.openxmlformats.org/officeDocument/2006/relationships/customXml" Target="../ink/ink2258.xml"/><Relationship Id="rId28" Type="http://schemas.openxmlformats.org/officeDocument/2006/relationships/customXml" Target="../ink/ink2052.xml"/><Relationship Id="rId275" Type="http://schemas.openxmlformats.org/officeDocument/2006/relationships/image" Target="../media/image1824.emf"/><Relationship Id="rId300" Type="http://schemas.openxmlformats.org/officeDocument/2006/relationships/customXml" Target="../ink/ink2188.xml"/><Relationship Id="rId482" Type="http://schemas.openxmlformats.org/officeDocument/2006/relationships/customXml" Target="../ink/ink2279.xml"/><Relationship Id="rId538" Type="http://schemas.openxmlformats.org/officeDocument/2006/relationships/customXml" Target="../ink/ink2307.xml"/><Relationship Id="rId81" Type="http://schemas.openxmlformats.org/officeDocument/2006/relationships/image" Target="../media/image1727.emf"/><Relationship Id="rId135" Type="http://schemas.openxmlformats.org/officeDocument/2006/relationships/image" Target="../media/image1754.emf"/><Relationship Id="rId177" Type="http://schemas.openxmlformats.org/officeDocument/2006/relationships/image" Target="../media/image1775.emf"/><Relationship Id="rId342" Type="http://schemas.openxmlformats.org/officeDocument/2006/relationships/customXml" Target="../ink/ink2209.xml"/><Relationship Id="rId384" Type="http://schemas.openxmlformats.org/officeDocument/2006/relationships/customXml" Target="../ink/ink2230.xml"/><Relationship Id="rId202" Type="http://schemas.openxmlformats.org/officeDocument/2006/relationships/customXml" Target="../ink/ink2139.xml"/><Relationship Id="rId244" Type="http://schemas.openxmlformats.org/officeDocument/2006/relationships/customXml" Target="../ink/ink2160.xml"/><Relationship Id="rId39" Type="http://schemas.openxmlformats.org/officeDocument/2006/relationships/image" Target="../media/image1706.emf"/><Relationship Id="rId286" Type="http://schemas.openxmlformats.org/officeDocument/2006/relationships/customXml" Target="../ink/ink2181.xml"/><Relationship Id="rId451" Type="http://schemas.openxmlformats.org/officeDocument/2006/relationships/image" Target="../media/image1912.emf"/><Relationship Id="rId493" Type="http://schemas.openxmlformats.org/officeDocument/2006/relationships/image" Target="../media/image1933.emf"/><Relationship Id="rId507" Type="http://schemas.openxmlformats.org/officeDocument/2006/relationships/image" Target="../media/image1940.emf"/><Relationship Id="rId549" Type="http://schemas.openxmlformats.org/officeDocument/2006/relationships/image" Target="../media/image1961.emf"/><Relationship Id="rId50" Type="http://schemas.openxmlformats.org/officeDocument/2006/relationships/customXml" Target="../ink/ink2063.xml"/><Relationship Id="rId104" Type="http://schemas.openxmlformats.org/officeDocument/2006/relationships/customXml" Target="../ink/ink2090.xml"/><Relationship Id="rId146" Type="http://schemas.openxmlformats.org/officeDocument/2006/relationships/customXml" Target="../ink/ink2111.xml"/><Relationship Id="rId188" Type="http://schemas.openxmlformats.org/officeDocument/2006/relationships/customXml" Target="../ink/ink2132.xml"/><Relationship Id="rId311" Type="http://schemas.openxmlformats.org/officeDocument/2006/relationships/image" Target="../media/image1842.emf"/><Relationship Id="rId353" Type="http://schemas.openxmlformats.org/officeDocument/2006/relationships/image" Target="../media/image1863.emf"/><Relationship Id="rId395" Type="http://schemas.openxmlformats.org/officeDocument/2006/relationships/image" Target="../media/image1884.emf"/><Relationship Id="rId409" Type="http://schemas.openxmlformats.org/officeDocument/2006/relationships/image" Target="../media/image1891.emf"/><Relationship Id="rId560" Type="http://schemas.openxmlformats.org/officeDocument/2006/relationships/customXml" Target="../ink/ink2318.xml"/><Relationship Id="rId92" Type="http://schemas.openxmlformats.org/officeDocument/2006/relationships/customXml" Target="../ink/ink2084.xml"/><Relationship Id="rId213" Type="http://schemas.openxmlformats.org/officeDocument/2006/relationships/image" Target="../media/image1793.emf"/><Relationship Id="rId420" Type="http://schemas.openxmlformats.org/officeDocument/2006/relationships/customXml" Target="../ink/ink2248.xml"/><Relationship Id="rId255" Type="http://schemas.openxmlformats.org/officeDocument/2006/relationships/image" Target="../media/image1814.emf"/><Relationship Id="rId297" Type="http://schemas.openxmlformats.org/officeDocument/2006/relationships/image" Target="../media/image1835.emf"/><Relationship Id="rId462" Type="http://schemas.openxmlformats.org/officeDocument/2006/relationships/customXml" Target="../ink/ink2269.xml"/><Relationship Id="rId518" Type="http://schemas.openxmlformats.org/officeDocument/2006/relationships/customXml" Target="../ink/ink2297.xml"/><Relationship Id="rId115" Type="http://schemas.openxmlformats.org/officeDocument/2006/relationships/image" Target="../media/image1744.emf"/><Relationship Id="rId157" Type="http://schemas.openxmlformats.org/officeDocument/2006/relationships/image" Target="../media/image1765.emf"/><Relationship Id="rId322" Type="http://schemas.openxmlformats.org/officeDocument/2006/relationships/customXml" Target="../ink/ink2199.xml"/><Relationship Id="rId364" Type="http://schemas.openxmlformats.org/officeDocument/2006/relationships/customXml" Target="../ink/ink2220.xml"/><Relationship Id="rId61" Type="http://schemas.openxmlformats.org/officeDocument/2006/relationships/image" Target="../media/image1717.emf"/><Relationship Id="rId199" Type="http://schemas.openxmlformats.org/officeDocument/2006/relationships/image" Target="../media/image1786.emf"/><Relationship Id="rId19" Type="http://schemas.openxmlformats.org/officeDocument/2006/relationships/image" Target="../media/image1696.emf"/><Relationship Id="rId224" Type="http://schemas.openxmlformats.org/officeDocument/2006/relationships/customXml" Target="../ink/ink2150.xml"/><Relationship Id="rId266" Type="http://schemas.openxmlformats.org/officeDocument/2006/relationships/customXml" Target="../ink/ink2171.xml"/><Relationship Id="rId431" Type="http://schemas.openxmlformats.org/officeDocument/2006/relationships/image" Target="../media/image1902.emf"/><Relationship Id="rId473" Type="http://schemas.openxmlformats.org/officeDocument/2006/relationships/image" Target="../media/image1923.emf"/><Relationship Id="rId529" Type="http://schemas.openxmlformats.org/officeDocument/2006/relationships/image" Target="../media/image1951.emf"/><Relationship Id="rId30" Type="http://schemas.openxmlformats.org/officeDocument/2006/relationships/customXml" Target="../ink/ink2053.xml"/><Relationship Id="rId126" Type="http://schemas.openxmlformats.org/officeDocument/2006/relationships/customXml" Target="../ink/ink2101.xml"/><Relationship Id="rId168" Type="http://schemas.openxmlformats.org/officeDocument/2006/relationships/customXml" Target="../ink/ink2122.xml"/><Relationship Id="rId333" Type="http://schemas.openxmlformats.org/officeDocument/2006/relationships/image" Target="../media/image1853.emf"/><Relationship Id="rId540" Type="http://schemas.openxmlformats.org/officeDocument/2006/relationships/customXml" Target="../ink/ink2308.xml"/><Relationship Id="rId72" Type="http://schemas.openxmlformats.org/officeDocument/2006/relationships/customXml" Target="../ink/ink2074.xml"/><Relationship Id="rId375" Type="http://schemas.openxmlformats.org/officeDocument/2006/relationships/image" Target="../media/image1874.emf"/><Relationship Id="rId3" Type="http://schemas.openxmlformats.org/officeDocument/2006/relationships/image" Target="../media/image1688.emf"/><Relationship Id="rId235" Type="http://schemas.openxmlformats.org/officeDocument/2006/relationships/image" Target="../media/image1804.emf"/><Relationship Id="rId277" Type="http://schemas.openxmlformats.org/officeDocument/2006/relationships/image" Target="../media/image1825.emf"/><Relationship Id="rId400" Type="http://schemas.openxmlformats.org/officeDocument/2006/relationships/customXml" Target="../ink/ink2238.xml"/><Relationship Id="rId442" Type="http://schemas.openxmlformats.org/officeDocument/2006/relationships/customXml" Target="../ink/ink2259.xml"/><Relationship Id="rId484" Type="http://schemas.openxmlformats.org/officeDocument/2006/relationships/customXml" Target="../ink/ink2280.xml"/><Relationship Id="rId137" Type="http://schemas.openxmlformats.org/officeDocument/2006/relationships/image" Target="../media/image1755.emf"/><Relationship Id="rId302" Type="http://schemas.openxmlformats.org/officeDocument/2006/relationships/customXml" Target="../ink/ink2189.xml"/><Relationship Id="rId344" Type="http://schemas.openxmlformats.org/officeDocument/2006/relationships/customXml" Target="../ink/ink2210.xml"/><Relationship Id="rId41" Type="http://schemas.openxmlformats.org/officeDocument/2006/relationships/image" Target="../media/image1707.emf"/><Relationship Id="rId83" Type="http://schemas.openxmlformats.org/officeDocument/2006/relationships/image" Target="../media/image1728.emf"/><Relationship Id="rId179" Type="http://schemas.openxmlformats.org/officeDocument/2006/relationships/image" Target="../media/image1776.emf"/><Relationship Id="rId386" Type="http://schemas.openxmlformats.org/officeDocument/2006/relationships/customXml" Target="../ink/ink2231.xml"/><Relationship Id="rId551" Type="http://schemas.openxmlformats.org/officeDocument/2006/relationships/image" Target="../media/image1962.emf"/><Relationship Id="rId190" Type="http://schemas.openxmlformats.org/officeDocument/2006/relationships/customXml" Target="../ink/ink2133.xml"/><Relationship Id="rId204" Type="http://schemas.openxmlformats.org/officeDocument/2006/relationships/customXml" Target="../ink/ink2140.xml"/><Relationship Id="rId246" Type="http://schemas.openxmlformats.org/officeDocument/2006/relationships/customXml" Target="../ink/ink2161.xml"/><Relationship Id="rId288" Type="http://schemas.openxmlformats.org/officeDocument/2006/relationships/customXml" Target="../ink/ink2182.xml"/><Relationship Id="rId411" Type="http://schemas.openxmlformats.org/officeDocument/2006/relationships/image" Target="../media/image1892.emf"/><Relationship Id="rId453" Type="http://schemas.openxmlformats.org/officeDocument/2006/relationships/image" Target="../media/image1913.emf"/><Relationship Id="rId509" Type="http://schemas.openxmlformats.org/officeDocument/2006/relationships/image" Target="../media/image1941.emf"/><Relationship Id="rId106" Type="http://schemas.openxmlformats.org/officeDocument/2006/relationships/customXml" Target="../ink/ink2091.xml"/><Relationship Id="rId313" Type="http://schemas.openxmlformats.org/officeDocument/2006/relationships/image" Target="../media/image1843.emf"/><Relationship Id="rId495" Type="http://schemas.openxmlformats.org/officeDocument/2006/relationships/image" Target="../media/image1934.emf"/><Relationship Id="rId10" Type="http://schemas.openxmlformats.org/officeDocument/2006/relationships/customXml" Target="../ink/ink2043.xml"/><Relationship Id="rId52" Type="http://schemas.openxmlformats.org/officeDocument/2006/relationships/customXml" Target="../ink/ink2064.xml"/><Relationship Id="rId94" Type="http://schemas.openxmlformats.org/officeDocument/2006/relationships/customXml" Target="../ink/ink2085.xml"/><Relationship Id="rId148" Type="http://schemas.openxmlformats.org/officeDocument/2006/relationships/customXml" Target="../ink/ink2112.xml"/><Relationship Id="rId355" Type="http://schemas.openxmlformats.org/officeDocument/2006/relationships/image" Target="../media/image1864.emf"/><Relationship Id="rId397" Type="http://schemas.openxmlformats.org/officeDocument/2006/relationships/image" Target="../media/image1885.emf"/><Relationship Id="rId520" Type="http://schemas.openxmlformats.org/officeDocument/2006/relationships/customXml" Target="../ink/ink2298.xml"/><Relationship Id="rId562" Type="http://schemas.openxmlformats.org/officeDocument/2006/relationships/customXml" Target="../ink/ink2319.xml"/><Relationship Id="rId215" Type="http://schemas.openxmlformats.org/officeDocument/2006/relationships/image" Target="../media/image1794.emf"/><Relationship Id="rId257" Type="http://schemas.openxmlformats.org/officeDocument/2006/relationships/image" Target="../media/image1815.emf"/><Relationship Id="rId422" Type="http://schemas.openxmlformats.org/officeDocument/2006/relationships/customXml" Target="../ink/ink2249.xml"/><Relationship Id="rId464" Type="http://schemas.openxmlformats.org/officeDocument/2006/relationships/customXml" Target="../ink/ink2270.xml"/><Relationship Id="rId299" Type="http://schemas.openxmlformats.org/officeDocument/2006/relationships/image" Target="../media/image1836.emf"/><Relationship Id="rId63" Type="http://schemas.openxmlformats.org/officeDocument/2006/relationships/image" Target="../media/image1718.emf"/><Relationship Id="rId159" Type="http://schemas.openxmlformats.org/officeDocument/2006/relationships/image" Target="../media/image1766.emf"/><Relationship Id="rId366" Type="http://schemas.openxmlformats.org/officeDocument/2006/relationships/customXml" Target="../ink/ink2221.xml"/><Relationship Id="rId226" Type="http://schemas.openxmlformats.org/officeDocument/2006/relationships/customXml" Target="../ink/ink2151.xml"/><Relationship Id="rId433" Type="http://schemas.openxmlformats.org/officeDocument/2006/relationships/image" Target="../media/image1903.emf"/><Relationship Id="rId74" Type="http://schemas.openxmlformats.org/officeDocument/2006/relationships/customXml" Target="../ink/ink2075.xml"/><Relationship Id="rId377" Type="http://schemas.openxmlformats.org/officeDocument/2006/relationships/image" Target="../media/image1875.emf"/><Relationship Id="rId500" Type="http://schemas.openxmlformats.org/officeDocument/2006/relationships/customXml" Target="../ink/ink2288.xml"/><Relationship Id="rId5" Type="http://schemas.openxmlformats.org/officeDocument/2006/relationships/image" Target="../media/image1689.emf"/><Relationship Id="rId237" Type="http://schemas.openxmlformats.org/officeDocument/2006/relationships/image" Target="../media/image1805.emf"/><Relationship Id="rId444" Type="http://schemas.openxmlformats.org/officeDocument/2006/relationships/customXml" Target="../ink/ink2260.xml"/><Relationship Id="rId290" Type="http://schemas.openxmlformats.org/officeDocument/2006/relationships/customXml" Target="../ink/ink2183.xml"/><Relationship Id="rId304" Type="http://schemas.openxmlformats.org/officeDocument/2006/relationships/customXml" Target="../ink/ink2190.xml"/><Relationship Id="rId388" Type="http://schemas.openxmlformats.org/officeDocument/2006/relationships/customXml" Target="../ink/ink2232.xml"/><Relationship Id="rId511" Type="http://schemas.openxmlformats.org/officeDocument/2006/relationships/image" Target="../media/image1942.emf"/><Relationship Id="rId85" Type="http://schemas.openxmlformats.org/officeDocument/2006/relationships/image" Target="../media/image1729.emf"/><Relationship Id="rId150" Type="http://schemas.openxmlformats.org/officeDocument/2006/relationships/customXml" Target="../ink/ink2113.xml"/><Relationship Id="rId248" Type="http://schemas.openxmlformats.org/officeDocument/2006/relationships/customXml" Target="../ink/ink2162.xml"/><Relationship Id="rId455" Type="http://schemas.openxmlformats.org/officeDocument/2006/relationships/image" Target="../media/image1914.emf"/><Relationship Id="rId12" Type="http://schemas.openxmlformats.org/officeDocument/2006/relationships/customXml" Target="../ink/ink2044.xml"/><Relationship Id="rId108" Type="http://schemas.openxmlformats.org/officeDocument/2006/relationships/customXml" Target="../ink/ink2092.xml"/><Relationship Id="rId315" Type="http://schemas.openxmlformats.org/officeDocument/2006/relationships/image" Target="../media/image1844.emf"/><Relationship Id="rId522" Type="http://schemas.openxmlformats.org/officeDocument/2006/relationships/customXml" Target="../ink/ink2299.xml"/><Relationship Id="rId96" Type="http://schemas.openxmlformats.org/officeDocument/2006/relationships/customXml" Target="../ink/ink2086.xml"/><Relationship Id="rId161" Type="http://schemas.openxmlformats.org/officeDocument/2006/relationships/image" Target="../media/image1767.emf"/><Relationship Id="rId399" Type="http://schemas.openxmlformats.org/officeDocument/2006/relationships/image" Target="../media/image1886.emf"/><Relationship Id="rId259" Type="http://schemas.openxmlformats.org/officeDocument/2006/relationships/image" Target="../media/image1816.emf"/><Relationship Id="rId466" Type="http://schemas.openxmlformats.org/officeDocument/2006/relationships/customXml" Target="../ink/ink2271.xml"/><Relationship Id="rId23" Type="http://schemas.openxmlformats.org/officeDocument/2006/relationships/image" Target="../media/image1698.emf"/><Relationship Id="rId119" Type="http://schemas.openxmlformats.org/officeDocument/2006/relationships/image" Target="../media/image1746.emf"/><Relationship Id="rId326" Type="http://schemas.openxmlformats.org/officeDocument/2006/relationships/customXml" Target="../ink/ink2201.xml"/><Relationship Id="rId533" Type="http://schemas.openxmlformats.org/officeDocument/2006/relationships/image" Target="../media/image1953.emf"/></Relationships>
</file>

<file path=ppt/slides/_rels/slide33.xml.rels><?xml version="1.0" encoding="UTF-8" standalone="yes"?>
<Relationships xmlns="http://schemas.openxmlformats.org/package/2006/relationships"><Relationship Id="rId117" Type="http://schemas.openxmlformats.org/officeDocument/2006/relationships/image" Target="../media/image2027.emf"/><Relationship Id="rId21" Type="http://schemas.openxmlformats.org/officeDocument/2006/relationships/image" Target="../media/image1979.emf"/><Relationship Id="rId42" Type="http://schemas.openxmlformats.org/officeDocument/2006/relationships/customXml" Target="../ink/ink2341.xml"/><Relationship Id="rId63" Type="http://schemas.openxmlformats.org/officeDocument/2006/relationships/image" Target="../media/image2000.emf"/><Relationship Id="rId84" Type="http://schemas.openxmlformats.org/officeDocument/2006/relationships/customXml" Target="../ink/ink2362.xml"/><Relationship Id="rId138" Type="http://schemas.openxmlformats.org/officeDocument/2006/relationships/customXml" Target="../ink/ink2389.xml"/><Relationship Id="rId159" Type="http://schemas.openxmlformats.org/officeDocument/2006/relationships/image" Target="../media/image2048.emf"/><Relationship Id="rId170" Type="http://schemas.openxmlformats.org/officeDocument/2006/relationships/customXml" Target="../ink/ink2405.xml"/><Relationship Id="rId191" Type="http://schemas.openxmlformats.org/officeDocument/2006/relationships/image" Target="../media/image2064.emf"/><Relationship Id="rId205" Type="http://schemas.openxmlformats.org/officeDocument/2006/relationships/image" Target="../media/image2071.emf"/><Relationship Id="rId226" Type="http://schemas.openxmlformats.org/officeDocument/2006/relationships/customXml" Target="../ink/ink2433.xml"/><Relationship Id="rId107" Type="http://schemas.openxmlformats.org/officeDocument/2006/relationships/image" Target="../media/image2022.emf"/><Relationship Id="rId11" Type="http://schemas.openxmlformats.org/officeDocument/2006/relationships/image" Target="../media/image1974.emf"/><Relationship Id="rId32" Type="http://schemas.openxmlformats.org/officeDocument/2006/relationships/customXml" Target="../ink/ink2336.xml"/><Relationship Id="rId53" Type="http://schemas.openxmlformats.org/officeDocument/2006/relationships/image" Target="../media/image1995.emf"/><Relationship Id="rId74" Type="http://schemas.openxmlformats.org/officeDocument/2006/relationships/customXml" Target="../ink/ink2357.xml"/><Relationship Id="rId128" Type="http://schemas.openxmlformats.org/officeDocument/2006/relationships/customXml" Target="../ink/ink2384.xml"/><Relationship Id="rId149" Type="http://schemas.openxmlformats.org/officeDocument/2006/relationships/image" Target="../media/image2043.emf"/><Relationship Id="rId5" Type="http://schemas.openxmlformats.org/officeDocument/2006/relationships/image" Target="../media/image1971.emf"/><Relationship Id="rId95" Type="http://schemas.openxmlformats.org/officeDocument/2006/relationships/image" Target="../media/image2016.emf"/><Relationship Id="rId160" Type="http://schemas.openxmlformats.org/officeDocument/2006/relationships/customXml" Target="../ink/ink2400.xml"/><Relationship Id="rId181" Type="http://schemas.openxmlformats.org/officeDocument/2006/relationships/image" Target="../media/image2059.emf"/><Relationship Id="rId216" Type="http://schemas.openxmlformats.org/officeDocument/2006/relationships/customXml" Target="../ink/ink2428.xml"/><Relationship Id="rId237" Type="http://schemas.openxmlformats.org/officeDocument/2006/relationships/image" Target="../media/image2087.emf"/><Relationship Id="rId22" Type="http://schemas.openxmlformats.org/officeDocument/2006/relationships/customXml" Target="../ink/ink2331.xml"/><Relationship Id="rId43" Type="http://schemas.openxmlformats.org/officeDocument/2006/relationships/image" Target="../media/image1990.emf"/><Relationship Id="rId64" Type="http://schemas.openxmlformats.org/officeDocument/2006/relationships/customXml" Target="../ink/ink2352.xml"/><Relationship Id="rId118" Type="http://schemas.openxmlformats.org/officeDocument/2006/relationships/customXml" Target="../ink/ink2379.xml"/><Relationship Id="rId139" Type="http://schemas.openxmlformats.org/officeDocument/2006/relationships/image" Target="../media/image2038.emf"/><Relationship Id="rId85" Type="http://schemas.openxmlformats.org/officeDocument/2006/relationships/image" Target="../media/image2011.emf"/><Relationship Id="rId150" Type="http://schemas.openxmlformats.org/officeDocument/2006/relationships/customXml" Target="../ink/ink2395.xml"/><Relationship Id="rId171" Type="http://schemas.openxmlformats.org/officeDocument/2006/relationships/image" Target="../media/image2054.emf"/><Relationship Id="rId192" Type="http://schemas.openxmlformats.org/officeDocument/2006/relationships/customXml" Target="../ink/ink2416.xml"/><Relationship Id="rId206" Type="http://schemas.openxmlformats.org/officeDocument/2006/relationships/customXml" Target="../ink/ink2423.xml"/><Relationship Id="rId227" Type="http://schemas.openxmlformats.org/officeDocument/2006/relationships/image" Target="../media/image2082.emf"/><Relationship Id="rId12" Type="http://schemas.openxmlformats.org/officeDocument/2006/relationships/customXml" Target="../ink/ink2326.xml"/><Relationship Id="rId33" Type="http://schemas.openxmlformats.org/officeDocument/2006/relationships/image" Target="../media/image1985.emf"/><Relationship Id="rId108" Type="http://schemas.openxmlformats.org/officeDocument/2006/relationships/customXml" Target="../ink/ink2374.xml"/><Relationship Id="rId129" Type="http://schemas.openxmlformats.org/officeDocument/2006/relationships/image" Target="../media/image2033.emf"/><Relationship Id="rId54" Type="http://schemas.openxmlformats.org/officeDocument/2006/relationships/customXml" Target="../ink/ink2347.xml"/><Relationship Id="rId75" Type="http://schemas.openxmlformats.org/officeDocument/2006/relationships/image" Target="../media/image2006.emf"/><Relationship Id="rId96" Type="http://schemas.openxmlformats.org/officeDocument/2006/relationships/customXml" Target="../ink/ink2368.xml"/><Relationship Id="rId140" Type="http://schemas.openxmlformats.org/officeDocument/2006/relationships/customXml" Target="../ink/ink2390.xml"/><Relationship Id="rId161" Type="http://schemas.openxmlformats.org/officeDocument/2006/relationships/image" Target="../media/image2049.emf"/><Relationship Id="rId182" Type="http://schemas.openxmlformats.org/officeDocument/2006/relationships/customXml" Target="../ink/ink2411.xml"/><Relationship Id="rId217" Type="http://schemas.openxmlformats.org/officeDocument/2006/relationships/image" Target="../media/image2077.emf"/><Relationship Id="rId6" Type="http://schemas.openxmlformats.org/officeDocument/2006/relationships/customXml" Target="../ink/ink2323.xml"/><Relationship Id="rId238" Type="http://schemas.openxmlformats.org/officeDocument/2006/relationships/customXml" Target="../ink/ink2439.xml"/><Relationship Id="rId23" Type="http://schemas.openxmlformats.org/officeDocument/2006/relationships/image" Target="../media/image1980.emf"/><Relationship Id="rId119" Type="http://schemas.openxmlformats.org/officeDocument/2006/relationships/image" Target="../media/image2028.emf"/><Relationship Id="rId44" Type="http://schemas.openxmlformats.org/officeDocument/2006/relationships/customXml" Target="../ink/ink2342.xml"/><Relationship Id="rId65" Type="http://schemas.openxmlformats.org/officeDocument/2006/relationships/image" Target="../media/image2001.emf"/><Relationship Id="rId86" Type="http://schemas.openxmlformats.org/officeDocument/2006/relationships/customXml" Target="../ink/ink2363.xml"/><Relationship Id="rId130" Type="http://schemas.openxmlformats.org/officeDocument/2006/relationships/customXml" Target="../ink/ink2385.xml"/><Relationship Id="rId151" Type="http://schemas.openxmlformats.org/officeDocument/2006/relationships/image" Target="../media/image2044.emf"/><Relationship Id="rId172" Type="http://schemas.openxmlformats.org/officeDocument/2006/relationships/customXml" Target="../ink/ink2406.xml"/><Relationship Id="rId193" Type="http://schemas.openxmlformats.org/officeDocument/2006/relationships/image" Target="../media/image2065.emf"/><Relationship Id="rId207" Type="http://schemas.openxmlformats.org/officeDocument/2006/relationships/image" Target="../media/image2072.emf"/><Relationship Id="rId228" Type="http://schemas.openxmlformats.org/officeDocument/2006/relationships/customXml" Target="../ink/ink2434.xml"/><Relationship Id="rId13" Type="http://schemas.openxmlformats.org/officeDocument/2006/relationships/image" Target="../media/image1975.emf"/><Relationship Id="rId109" Type="http://schemas.openxmlformats.org/officeDocument/2006/relationships/image" Target="../media/image2023.emf"/><Relationship Id="rId34" Type="http://schemas.openxmlformats.org/officeDocument/2006/relationships/customXml" Target="../ink/ink2337.xml"/><Relationship Id="rId55" Type="http://schemas.openxmlformats.org/officeDocument/2006/relationships/image" Target="../media/image1996.emf"/><Relationship Id="rId76" Type="http://schemas.openxmlformats.org/officeDocument/2006/relationships/customXml" Target="../ink/ink2358.xml"/><Relationship Id="rId97" Type="http://schemas.openxmlformats.org/officeDocument/2006/relationships/image" Target="../media/image2017.emf"/><Relationship Id="rId120" Type="http://schemas.openxmlformats.org/officeDocument/2006/relationships/customXml" Target="../ink/ink2380.xml"/><Relationship Id="rId141" Type="http://schemas.openxmlformats.org/officeDocument/2006/relationships/image" Target="../media/image2039.emf"/><Relationship Id="rId7" Type="http://schemas.openxmlformats.org/officeDocument/2006/relationships/image" Target="../media/image1972.emf"/><Relationship Id="rId162" Type="http://schemas.openxmlformats.org/officeDocument/2006/relationships/customXml" Target="../ink/ink2401.xml"/><Relationship Id="rId183" Type="http://schemas.openxmlformats.org/officeDocument/2006/relationships/image" Target="../media/image2060.emf"/><Relationship Id="rId218" Type="http://schemas.openxmlformats.org/officeDocument/2006/relationships/customXml" Target="../ink/ink2429.xml"/><Relationship Id="rId239" Type="http://schemas.openxmlformats.org/officeDocument/2006/relationships/image" Target="../media/image2088.emf"/><Relationship Id="rId24" Type="http://schemas.openxmlformats.org/officeDocument/2006/relationships/customXml" Target="../ink/ink2332.xml"/><Relationship Id="rId45" Type="http://schemas.openxmlformats.org/officeDocument/2006/relationships/image" Target="../media/image1991.emf"/><Relationship Id="rId66" Type="http://schemas.openxmlformats.org/officeDocument/2006/relationships/customXml" Target="../ink/ink2353.xml"/><Relationship Id="rId87" Type="http://schemas.openxmlformats.org/officeDocument/2006/relationships/image" Target="../media/image2012.emf"/><Relationship Id="rId110" Type="http://schemas.openxmlformats.org/officeDocument/2006/relationships/customXml" Target="../ink/ink2375.xml"/><Relationship Id="rId131" Type="http://schemas.openxmlformats.org/officeDocument/2006/relationships/image" Target="../media/image2034.emf"/><Relationship Id="rId152" Type="http://schemas.openxmlformats.org/officeDocument/2006/relationships/customXml" Target="../ink/ink2396.xml"/><Relationship Id="rId173" Type="http://schemas.openxmlformats.org/officeDocument/2006/relationships/image" Target="../media/image2055.emf"/><Relationship Id="rId194" Type="http://schemas.openxmlformats.org/officeDocument/2006/relationships/customXml" Target="../ink/ink2417.xml"/><Relationship Id="rId208" Type="http://schemas.openxmlformats.org/officeDocument/2006/relationships/customXml" Target="../ink/ink2424.xml"/><Relationship Id="rId229" Type="http://schemas.openxmlformats.org/officeDocument/2006/relationships/image" Target="../media/image2083.emf"/><Relationship Id="rId240" Type="http://schemas.openxmlformats.org/officeDocument/2006/relationships/customXml" Target="../ink/ink2440.xml"/><Relationship Id="rId14" Type="http://schemas.openxmlformats.org/officeDocument/2006/relationships/customXml" Target="../ink/ink2327.xml"/><Relationship Id="rId35" Type="http://schemas.openxmlformats.org/officeDocument/2006/relationships/image" Target="../media/image1986.emf"/><Relationship Id="rId56" Type="http://schemas.openxmlformats.org/officeDocument/2006/relationships/customXml" Target="../ink/ink2348.xml"/><Relationship Id="rId77" Type="http://schemas.openxmlformats.org/officeDocument/2006/relationships/image" Target="../media/image2007.emf"/><Relationship Id="rId100" Type="http://schemas.openxmlformats.org/officeDocument/2006/relationships/customXml" Target="../ink/ink2370.xml"/><Relationship Id="rId8" Type="http://schemas.openxmlformats.org/officeDocument/2006/relationships/customXml" Target="../ink/ink2324.xml"/><Relationship Id="rId98" Type="http://schemas.openxmlformats.org/officeDocument/2006/relationships/customXml" Target="../ink/ink2369.xml"/><Relationship Id="rId121" Type="http://schemas.openxmlformats.org/officeDocument/2006/relationships/image" Target="../media/image2029.emf"/><Relationship Id="rId142" Type="http://schemas.openxmlformats.org/officeDocument/2006/relationships/customXml" Target="../ink/ink2391.xml"/><Relationship Id="rId163" Type="http://schemas.openxmlformats.org/officeDocument/2006/relationships/image" Target="../media/image2050.emf"/><Relationship Id="rId184" Type="http://schemas.openxmlformats.org/officeDocument/2006/relationships/customXml" Target="../ink/ink2412.xml"/><Relationship Id="rId219" Type="http://schemas.openxmlformats.org/officeDocument/2006/relationships/image" Target="../media/image2078.emf"/><Relationship Id="rId230" Type="http://schemas.openxmlformats.org/officeDocument/2006/relationships/customXml" Target="../ink/ink2435.xml"/><Relationship Id="rId25" Type="http://schemas.openxmlformats.org/officeDocument/2006/relationships/image" Target="../media/image1981.emf"/><Relationship Id="rId46" Type="http://schemas.openxmlformats.org/officeDocument/2006/relationships/customXml" Target="../ink/ink2343.xml"/><Relationship Id="rId67" Type="http://schemas.openxmlformats.org/officeDocument/2006/relationships/image" Target="../media/image2002.emf"/><Relationship Id="rId88" Type="http://schemas.openxmlformats.org/officeDocument/2006/relationships/customXml" Target="../ink/ink2364.xml"/><Relationship Id="rId111" Type="http://schemas.openxmlformats.org/officeDocument/2006/relationships/image" Target="../media/image2024.emf"/><Relationship Id="rId132" Type="http://schemas.openxmlformats.org/officeDocument/2006/relationships/customXml" Target="../ink/ink2386.xml"/><Relationship Id="rId153" Type="http://schemas.openxmlformats.org/officeDocument/2006/relationships/image" Target="../media/image2045.emf"/><Relationship Id="rId174" Type="http://schemas.openxmlformats.org/officeDocument/2006/relationships/customXml" Target="../ink/ink2407.xml"/><Relationship Id="rId195" Type="http://schemas.openxmlformats.org/officeDocument/2006/relationships/image" Target="../media/image2066.emf"/><Relationship Id="rId209" Type="http://schemas.openxmlformats.org/officeDocument/2006/relationships/image" Target="../media/image2073.emf"/><Relationship Id="rId220" Type="http://schemas.openxmlformats.org/officeDocument/2006/relationships/customXml" Target="../ink/ink2430.xml"/><Relationship Id="rId241" Type="http://schemas.openxmlformats.org/officeDocument/2006/relationships/image" Target="../media/image2089.emf"/><Relationship Id="rId15" Type="http://schemas.openxmlformats.org/officeDocument/2006/relationships/image" Target="../media/image1976.emf"/><Relationship Id="rId36" Type="http://schemas.openxmlformats.org/officeDocument/2006/relationships/customXml" Target="../ink/ink2338.xml"/><Relationship Id="rId57" Type="http://schemas.openxmlformats.org/officeDocument/2006/relationships/image" Target="../media/image1997.emf"/><Relationship Id="rId10" Type="http://schemas.openxmlformats.org/officeDocument/2006/relationships/customXml" Target="../ink/ink2325.xml"/><Relationship Id="rId31" Type="http://schemas.openxmlformats.org/officeDocument/2006/relationships/image" Target="../media/image1984.emf"/><Relationship Id="rId52" Type="http://schemas.openxmlformats.org/officeDocument/2006/relationships/customXml" Target="../ink/ink2346.xml"/><Relationship Id="rId73" Type="http://schemas.openxmlformats.org/officeDocument/2006/relationships/image" Target="../media/image2005.emf"/><Relationship Id="rId78" Type="http://schemas.openxmlformats.org/officeDocument/2006/relationships/customXml" Target="../ink/ink2359.xml"/><Relationship Id="rId94" Type="http://schemas.openxmlformats.org/officeDocument/2006/relationships/customXml" Target="../ink/ink2367.xml"/><Relationship Id="rId99" Type="http://schemas.openxmlformats.org/officeDocument/2006/relationships/image" Target="../media/image2018.emf"/><Relationship Id="rId101" Type="http://schemas.openxmlformats.org/officeDocument/2006/relationships/image" Target="../media/image2019.emf"/><Relationship Id="rId122" Type="http://schemas.openxmlformats.org/officeDocument/2006/relationships/customXml" Target="../ink/ink2381.xml"/><Relationship Id="rId143" Type="http://schemas.openxmlformats.org/officeDocument/2006/relationships/image" Target="../media/image2040.emf"/><Relationship Id="rId148" Type="http://schemas.openxmlformats.org/officeDocument/2006/relationships/customXml" Target="../ink/ink2394.xml"/><Relationship Id="rId164" Type="http://schemas.openxmlformats.org/officeDocument/2006/relationships/customXml" Target="../ink/ink2402.xml"/><Relationship Id="rId169" Type="http://schemas.openxmlformats.org/officeDocument/2006/relationships/image" Target="../media/image2053.emf"/><Relationship Id="rId185" Type="http://schemas.openxmlformats.org/officeDocument/2006/relationships/image" Target="../media/image2061.emf"/><Relationship Id="rId4" Type="http://schemas.openxmlformats.org/officeDocument/2006/relationships/customXml" Target="../ink/ink2322.xml"/><Relationship Id="rId9" Type="http://schemas.openxmlformats.org/officeDocument/2006/relationships/image" Target="../media/image1973.emf"/><Relationship Id="rId180" Type="http://schemas.openxmlformats.org/officeDocument/2006/relationships/customXml" Target="../ink/ink2410.xml"/><Relationship Id="rId210" Type="http://schemas.openxmlformats.org/officeDocument/2006/relationships/customXml" Target="../ink/ink2425.xml"/><Relationship Id="rId215" Type="http://schemas.openxmlformats.org/officeDocument/2006/relationships/image" Target="../media/image2076.emf"/><Relationship Id="rId236" Type="http://schemas.openxmlformats.org/officeDocument/2006/relationships/customXml" Target="../ink/ink2438.xml"/><Relationship Id="rId26" Type="http://schemas.openxmlformats.org/officeDocument/2006/relationships/customXml" Target="../ink/ink2333.xml"/><Relationship Id="rId231" Type="http://schemas.openxmlformats.org/officeDocument/2006/relationships/image" Target="../media/image2084.emf"/><Relationship Id="rId47" Type="http://schemas.openxmlformats.org/officeDocument/2006/relationships/image" Target="../media/image1992.emf"/><Relationship Id="rId68" Type="http://schemas.openxmlformats.org/officeDocument/2006/relationships/customXml" Target="../ink/ink2354.xml"/><Relationship Id="rId89" Type="http://schemas.openxmlformats.org/officeDocument/2006/relationships/image" Target="../media/image2013.emf"/><Relationship Id="rId112" Type="http://schemas.openxmlformats.org/officeDocument/2006/relationships/customXml" Target="../ink/ink2376.xml"/><Relationship Id="rId133" Type="http://schemas.openxmlformats.org/officeDocument/2006/relationships/image" Target="../media/image2035.emf"/><Relationship Id="rId154" Type="http://schemas.openxmlformats.org/officeDocument/2006/relationships/customXml" Target="../ink/ink2397.xml"/><Relationship Id="rId175" Type="http://schemas.openxmlformats.org/officeDocument/2006/relationships/image" Target="../media/image2056.emf"/><Relationship Id="rId196" Type="http://schemas.openxmlformats.org/officeDocument/2006/relationships/customXml" Target="../ink/ink2418.xml"/><Relationship Id="rId200" Type="http://schemas.openxmlformats.org/officeDocument/2006/relationships/customXml" Target="../ink/ink2420.xml"/><Relationship Id="rId16" Type="http://schemas.openxmlformats.org/officeDocument/2006/relationships/customXml" Target="../ink/ink2328.xml"/><Relationship Id="rId221" Type="http://schemas.openxmlformats.org/officeDocument/2006/relationships/image" Target="../media/image2079.emf"/><Relationship Id="rId242" Type="http://schemas.openxmlformats.org/officeDocument/2006/relationships/customXml" Target="../ink/ink2441.xml"/><Relationship Id="rId37" Type="http://schemas.openxmlformats.org/officeDocument/2006/relationships/image" Target="../media/image1987.emf"/><Relationship Id="rId58" Type="http://schemas.openxmlformats.org/officeDocument/2006/relationships/customXml" Target="../ink/ink2349.xml"/><Relationship Id="rId79" Type="http://schemas.openxmlformats.org/officeDocument/2006/relationships/image" Target="../media/image2008.emf"/><Relationship Id="rId102" Type="http://schemas.openxmlformats.org/officeDocument/2006/relationships/customXml" Target="../ink/ink2371.xml"/><Relationship Id="rId123" Type="http://schemas.openxmlformats.org/officeDocument/2006/relationships/image" Target="../media/image2030.emf"/><Relationship Id="rId144" Type="http://schemas.openxmlformats.org/officeDocument/2006/relationships/customXml" Target="../ink/ink2392.xml"/><Relationship Id="rId90" Type="http://schemas.openxmlformats.org/officeDocument/2006/relationships/customXml" Target="../ink/ink2365.xml"/><Relationship Id="rId165" Type="http://schemas.openxmlformats.org/officeDocument/2006/relationships/image" Target="../media/image2051.emf"/><Relationship Id="rId186" Type="http://schemas.openxmlformats.org/officeDocument/2006/relationships/customXml" Target="../ink/ink2413.xml"/><Relationship Id="rId211" Type="http://schemas.openxmlformats.org/officeDocument/2006/relationships/image" Target="../media/image2074.emf"/><Relationship Id="rId232" Type="http://schemas.openxmlformats.org/officeDocument/2006/relationships/customXml" Target="../ink/ink2436.xml"/><Relationship Id="rId27" Type="http://schemas.openxmlformats.org/officeDocument/2006/relationships/image" Target="../media/image1982.emf"/><Relationship Id="rId48" Type="http://schemas.openxmlformats.org/officeDocument/2006/relationships/customXml" Target="../ink/ink2344.xml"/><Relationship Id="rId69" Type="http://schemas.openxmlformats.org/officeDocument/2006/relationships/image" Target="../media/image2003.emf"/><Relationship Id="rId113" Type="http://schemas.openxmlformats.org/officeDocument/2006/relationships/image" Target="../media/image2025.emf"/><Relationship Id="rId134" Type="http://schemas.openxmlformats.org/officeDocument/2006/relationships/customXml" Target="../ink/ink2387.xml"/><Relationship Id="rId80" Type="http://schemas.openxmlformats.org/officeDocument/2006/relationships/customXml" Target="../ink/ink2360.xml"/><Relationship Id="rId155" Type="http://schemas.openxmlformats.org/officeDocument/2006/relationships/image" Target="../media/image2046.emf"/><Relationship Id="rId176" Type="http://schemas.openxmlformats.org/officeDocument/2006/relationships/customXml" Target="../ink/ink2408.xml"/><Relationship Id="rId197" Type="http://schemas.openxmlformats.org/officeDocument/2006/relationships/image" Target="../media/image2067.emf"/><Relationship Id="rId201" Type="http://schemas.openxmlformats.org/officeDocument/2006/relationships/image" Target="../media/image2069.emf"/><Relationship Id="rId222" Type="http://schemas.openxmlformats.org/officeDocument/2006/relationships/customXml" Target="../ink/ink2431.xml"/><Relationship Id="rId243" Type="http://schemas.openxmlformats.org/officeDocument/2006/relationships/image" Target="../media/image2090.emf"/><Relationship Id="rId17" Type="http://schemas.openxmlformats.org/officeDocument/2006/relationships/image" Target="../media/image1977.emf"/><Relationship Id="rId38" Type="http://schemas.openxmlformats.org/officeDocument/2006/relationships/customXml" Target="../ink/ink2339.xml"/><Relationship Id="rId59" Type="http://schemas.openxmlformats.org/officeDocument/2006/relationships/image" Target="../media/image1998.emf"/><Relationship Id="rId103" Type="http://schemas.openxmlformats.org/officeDocument/2006/relationships/image" Target="../media/image2020.emf"/><Relationship Id="rId124" Type="http://schemas.openxmlformats.org/officeDocument/2006/relationships/customXml" Target="../ink/ink2382.xml"/><Relationship Id="rId70" Type="http://schemas.openxmlformats.org/officeDocument/2006/relationships/customXml" Target="../ink/ink2355.xml"/><Relationship Id="rId91" Type="http://schemas.openxmlformats.org/officeDocument/2006/relationships/image" Target="../media/image2014.emf"/><Relationship Id="rId145" Type="http://schemas.openxmlformats.org/officeDocument/2006/relationships/image" Target="../media/image2041.emf"/><Relationship Id="rId166" Type="http://schemas.openxmlformats.org/officeDocument/2006/relationships/customXml" Target="../ink/ink2403.xml"/><Relationship Id="rId187" Type="http://schemas.openxmlformats.org/officeDocument/2006/relationships/image" Target="../media/image2062.emf"/><Relationship Id="rId1" Type="http://schemas.openxmlformats.org/officeDocument/2006/relationships/slideLayout" Target="../slideLayouts/slideLayout2.xml"/><Relationship Id="rId212" Type="http://schemas.openxmlformats.org/officeDocument/2006/relationships/customXml" Target="../ink/ink2426.xml"/><Relationship Id="rId233" Type="http://schemas.openxmlformats.org/officeDocument/2006/relationships/image" Target="../media/image2085.emf"/><Relationship Id="rId28" Type="http://schemas.openxmlformats.org/officeDocument/2006/relationships/customXml" Target="../ink/ink2334.xml"/><Relationship Id="rId49" Type="http://schemas.openxmlformats.org/officeDocument/2006/relationships/image" Target="../media/image1993.emf"/><Relationship Id="rId114" Type="http://schemas.openxmlformats.org/officeDocument/2006/relationships/customXml" Target="../ink/ink2377.xml"/><Relationship Id="rId60" Type="http://schemas.openxmlformats.org/officeDocument/2006/relationships/customXml" Target="../ink/ink2350.xml"/><Relationship Id="rId81" Type="http://schemas.openxmlformats.org/officeDocument/2006/relationships/image" Target="../media/image2009.emf"/><Relationship Id="rId135" Type="http://schemas.openxmlformats.org/officeDocument/2006/relationships/image" Target="../media/image2036.emf"/><Relationship Id="rId156" Type="http://schemas.openxmlformats.org/officeDocument/2006/relationships/customXml" Target="../ink/ink2398.xml"/><Relationship Id="rId177" Type="http://schemas.openxmlformats.org/officeDocument/2006/relationships/image" Target="../media/image2057.emf"/><Relationship Id="rId198" Type="http://schemas.openxmlformats.org/officeDocument/2006/relationships/customXml" Target="../ink/ink2419.xml"/><Relationship Id="rId202" Type="http://schemas.openxmlformats.org/officeDocument/2006/relationships/customXml" Target="../ink/ink2421.xml"/><Relationship Id="rId223" Type="http://schemas.openxmlformats.org/officeDocument/2006/relationships/image" Target="../media/image2080.emf"/><Relationship Id="rId244" Type="http://schemas.openxmlformats.org/officeDocument/2006/relationships/customXml" Target="../ink/ink2442.xml"/><Relationship Id="rId18" Type="http://schemas.openxmlformats.org/officeDocument/2006/relationships/customXml" Target="../ink/ink2329.xml"/><Relationship Id="rId39" Type="http://schemas.openxmlformats.org/officeDocument/2006/relationships/image" Target="../media/image1988.emf"/><Relationship Id="rId50" Type="http://schemas.openxmlformats.org/officeDocument/2006/relationships/customXml" Target="../ink/ink2345.xml"/><Relationship Id="rId104" Type="http://schemas.openxmlformats.org/officeDocument/2006/relationships/customXml" Target="../ink/ink2372.xml"/><Relationship Id="rId125" Type="http://schemas.openxmlformats.org/officeDocument/2006/relationships/image" Target="../media/image2031.emf"/><Relationship Id="rId146" Type="http://schemas.openxmlformats.org/officeDocument/2006/relationships/customXml" Target="../ink/ink2393.xml"/><Relationship Id="rId167" Type="http://schemas.openxmlformats.org/officeDocument/2006/relationships/image" Target="../media/image2052.emf"/><Relationship Id="rId188" Type="http://schemas.openxmlformats.org/officeDocument/2006/relationships/customXml" Target="../ink/ink2414.xml"/><Relationship Id="rId71" Type="http://schemas.openxmlformats.org/officeDocument/2006/relationships/image" Target="../media/image2004.emf"/><Relationship Id="rId92" Type="http://schemas.openxmlformats.org/officeDocument/2006/relationships/customXml" Target="../ink/ink2366.xml"/><Relationship Id="rId213" Type="http://schemas.openxmlformats.org/officeDocument/2006/relationships/image" Target="../media/image2075.emf"/><Relationship Id="rId234" Type="http://schemas.openxmlformats.org/officeDocument/2006/relationships/customXml" Target="../ink/ink2437.xml"/><Relationship Id="rId2" Type="http://schemas.openxmlformats.org/officeDocument/2006/relationships/customXml" Target="../ink/ink2321.xml"/><Relationship Id="rId29" Type="http://schemas.openxmlformats.org/officeDocument/2006/relationships/image" Target="../media/image1983.emf"/><Relationship Id="rId40" Type="http://schemas.openxmlformats.org/officeDocument/2006/relationships/customXml" Target="../ink/ink2340.xml"/><Relationship Id="rId115" Type="http://schemas.openxmlformats.org/officeDocument/2006/relationships/image" Target="../media/image2026.emf"/><Relationship Id="rId136" Type="http://schemas.openxmlformats.org/officeDocument/2006/relationships/customXml" Target="../ink/ink2388.xml"/><Relationship Id="rId157" Type="http://schemas.openxmlformats.org/officeDocument/2006/relationships/image" Target="../media/image2047.emf"/><Relationship Id="rId178" Type="http://schemas.openxmlformats.org/officeDocument/2006/relationships/customXml" Target="../ink/ink2409.xml"/><Relationship Id="rId61" Type="http://schemas.openxmlformats.org/officeDocument/2006/relationships/image" Target="../media/image1999.emf"/><Relationship Id="rId82" Type="http://schemas.openxmlformats.org/officeDocument/2006/relationships/customXml" Target="../ink/ink2361.xml"/><Relationship Id="rId199" Type="http://schemas.openxmlformats.org/officeDocument/2006/relationships/image" Target="../media/image2068.emf"/><Relationship Id="rId203" Type="http://schemas.openxmlformats.org/officeDocument/2006/relationships/image" Target="../media/image2070.emf"/><Relationship Id="rId19" Type="http://schemas.openxmlformats.org/officeDocument/2006/relationships/image" Target="../media/image1978.emf"/><Relationship Id="rId224" Type="http://schemas.openxmlformats.org/officeDocument/2006/relationships/customXml" Target="../ink/ink2432.xml"/><Relationship Id="rId245" Type="http://schemas.openxmlformats.org/officeDocument/2006/relationships/image" Target="../media/image2091.emf"/><Relationship Id="rId30" Type="http://schemas.openxmlformats.org/officeDocument/2006/relationships/customXml" Target="../ink/ink2335.xml"/><Relationship Id="rId105" Type="http://schemas.openxmlformats.org/officeDocument/2006/relationships/image" Target="../media/image2021.emf"/><Relationship Id="rId126" Type="http://schemas.openxmlformats.org/officeDocument/2006/relationships/customXml" Target="../ink/ink2383.xml"/><Relationship Id="rId147" Type="http://schemas.openxmlformats.org/officeDocument/2006/relationships/image" Target="../media/image2042.emf"/><Relationship Id="rId168" Type="http://schemas.openxmlformats.org/officeDocument/2006/relationships/customXml" Target="../ink/ink2404.xml"/><Relationship Id="rId51" Type="http://schemas.openxmlformats.org/officeDocument/2006/relationships/image" Target="../media/image1994.emf"/><Relationship Id="rId72" Type="http://schemas.openxmlformats.org/officeDocument/2006/relationships/customXml" Target="../ink/ink2356.xml"/><Relationship Id="rId93" Type="http://schemas.openxmlformats.org/officeDocument/2006/relationships/image" Target="../media/image2015.emf"/><Relationship Id="rId189" Type="http://schemas.openxmlformats.org/officeDocument/2006/relationships/image" Target="../media/image2063.emf"/><Relationship Id="rId3" Type="http://schemas.openxmlformats.org/officeDocument/2006/relationships/image" Target="../media/image1970.emf"/><Relationship Id="rId214" Type="http://schemas.openxmlformats.org/officeDocument/2006/relationships/customXml" Target="../ink/ink2427.xml"/><Relationship Id="rId235" Type="http://schemas.openxmlformats.org/officeDocument/2006/relationships/image" Target="../media/image2086.emf"/><Relationship Id="rId116" Type="http://schemas.openxmlformats.org/officeDocument/2006/relationships/customXml" Target="../ink/ink2378.xml"/><Relationship Id="rId137" Type="http://schemas.openxmlformats.org/officeDocument/2006/relationships/image" Target="../media/image2037.emf"/><Relationship Id="rId158" Type="http://schemas.openxmlformats.org/officeDocument/2006/relationships/customXml" Target="../ink/ink2399.xml"/><Relationship Id="rId20" Type="http://schemas.openxmlformats.org/officeDocument/2006/relationships/customXml" Target="../ink/ink2330.xml"/><Relationship Id="rId41" Type="http://schemas.openxmlformats.org/officeDocument/2006/relationships/image" Target="../media/image1989.emf"/><Relationship Id="rId62" Type="http://schemas.openxmlformats.org/officeDocument/2006/relationships/customXml" Target="../ink/ink2351.xml"/><Relationship Id="rId83" Type="http://schemas.openxmlformats.org/officeDocument/2006/relationships/image" Target="../media/image2010.emf"/><Relationship Id="rId179" Type="http://schemas.openxmlformats.org/officeDocument/2006/relationships/image" Target="../media/image2058.emf"/><Relationship Id="rId190" Type="http://schemas.openxmlformats.org/officeDocument/2006/relationships/customXml" Target="../ink/ink2415.xml"/><Relationship Id="rId204" Type="http://schemas.openxmlformats.org/officeDocument/2006/relationships/customXml" Target="../ink/ink2422.xml"/><Relationship Id="rId225" Type="http://schemas.openxmlformats.org/officeDocument/2006/relationships/image" Target="../media/image2081.emf"/><Relationship Id="rId106" Type="http://schemas.openxmlformats.org/officeDocument/2006/relationships/customXml" Target="../ink/ink2373.xml"/><Relationship Id="rId127" Type="http://schemas.openxmlformats.org/officeDocument/2006/relationships/image" Target="../media/image2032.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9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9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9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95.png"/></Relationships>
</file>

<file path=ppt/slides/_rels/slide38.xml.rels><?xml version="1.0" encoding="UTF-8" standalone="yes"?>
<Relationships xmlns="http://schemas.openxmlformats.org/package/2006/relationships"><Relationship Id="rId3" Type="http://schemas.openxmlformats.org/officeDocument/2006/relationships/image" Target="../media/image209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9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98.png"/></Relationships>
</file>

<file path=ppt/slides/_rels/slide42.xml.rels><?xml version="1.0" encoding="UTF-8" standalone="yes"?>
<Relationships xmlns="http://schemas.openxmlformats.org/package/2006/relationships"><Relationship Id="rId3" Type="http://schemas.openxmlformats.org/officeDocument/2006/relationships/image" Target="../media/image209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0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0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0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0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104.png"/></Relationships>
</file>

<file path=ppt/slides/_rels/slide47.xml.rels><?xml version="1.0" encoding="UTF-8" standalone="yes"?>
<Relationships xmlns="http://schemas.openxmlformats.org/package/2006/relationships"><Relationship Id="rId3" Type="http://schemas.openxmlformats.org/officeDocument/2006/relationships/image" Target="../media/image210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106.png"/></Relationships>
</file>

<file path=ppt/slides/_rels/slide48.xml.rels><?xml version="1.0" encoding="UTF-8" standalone="yes"?>
<Relationships xmlns="http://schemas.openxmlformats.org/package/2006/relationships"><Relationship Id="rId3" Type="http://schemas.openxmlformats.org/officeDocument/2006/relationships/image" Target="../media/image210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10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10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110.png"/></Relationships>
</file>

<file path=ppt/slides/_rels/slide51.xml.rels><?xml version="1.0" encoding="UTF-8" standalone="yes"?>
<Relationships xmlns="http://schemas.openxmlformats.org/package/2006/relationships"><Relationship Id="rId3" Type="http://schemas.openxmlformats.org/officeDocument/2006/relationships/image" Target="../media/image211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11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11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1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11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116.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customXml" Target="../ink/ink2443.xml"/></Relationships>
</file>

<file path=ppt/slides/_rels/slide57.xml.rels><?xml version="1.0" encoding="UTF-8" standalone="yes"?>
<Relationships xmlns="http://schemas.openxmlformats.org/package/2006/relationships"><Relationship Id="rId3" Type="http://schemas.openxmlformats.org/officeDocument/2006/relationships/image" Target="../media/image211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11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17" Type="http://schemas.openxmlformats.org/officeDocument/2006/relationships/image" Target="../media/image2176.emf"/><Relationship Id="rId21" Type="http://schemas.openxmlformats.org/officeDocument/2006/relationships/image" Target="../media/image2128.emf"/><Relationship Id="rId63" Type="http://schemas.openxmlformats.org/officeDocument/2006/relationships/image" Target="../media/image2149.emf"/><Relationship Id="rId159" Type="http://schemas.openxmlformats.org/officeDocument/2006/relationships/image" Target="../media/image2197.emf"/><Relationship Id="rId324" Type="http://schemas.openxmlformats.org/officeDocument/2006/relationships/customXml" Target="../ink/ink2605.xml"/><Relationship Id="rId366" Type="http://schemas.openxmlformats.org/officeDocument/2006/relationships/customXml" Target="../ink/ink2626.xml"/><Relationship Id="rId170" Type="http://schemas.openxmlformats.org/officeDocument/2006/relationships/customXml" Target="../ink/ink2528.xml"/><Relationship Id="rId226" Type="http://schemas.openxmlformats.org/officeDocument/2006/relationships/customXml" Target="../ink/ink2556.xml"/><Relationship Id="rId433" Type="http://schemas.openxmlformats.org/officeDocument/2006/relationships/image" Target="../media/image2334.emf"/><Relationship Id="rId268" Type="http://schemas.openxmlformats.org/officeDocument/2006/relationships/customXml" Target="../ink/ink2577.xml"/><Relationship Id="rId475" Type="http://schemas.openxmlformats.org/officeDocument/2006/relationships/image" Target="../media/image2355.emf"/><Relationship Id="rId32" Type="http://schemas.openxmlformats.org/officeDocument/2006/relationships/customXml" Target="../ink/ink2459.xml"/><Relationship Id="rId74" Type="http://schemas.openxmlformats.org/officeDocument/2006/relationships/customXml" Target="../ink/ink2480.xml"/><Relationship Id="rId128" Type="http://schemas.openxmlformats.org/officeDocument/2006/relationships/customXml" Target="../ink/ink2507.xml"/><Relationship Id="rId335" Type="http://schemas.openxmlformats.org/officeDocument/2006/relationships/image" Target="../media/image2285.emf"/><Relationship Id="rId377" Type="http://schemas.openxmlformats.org/officeDocument/2006/relationships/image" Target="../media/image2306.emf"/><Relationship Id="rId500" Type="http://schemas.openxmlformats.org/officeDocument/2006/relationships/customXml" Target="../ink/ink2693.xml"/><Relationship Id="rId5" Type="http://schemas.openxmlformats.org/officeDocument/2006/relationships/image" Target="../media/image2120.emf"/><Relationship Id="rId181" Type="http://schemas.openxmlformats.org/officeDocument/2006/relationships/image" Target="../media/image2208.emf"/><Relationship Id="rId237" Type="http://schemas.openxmlformats.org/officeDocument/2006/relationships/image" Target="../media/image2236.emf"/><Relationship Id="rId402" Type="http://schemas.openxmlformats.org/officeDocument/2006/relationships/customXml" Target="../ink/ink2644.xml"/><Relationship Id="rId279" Type="http://schemas.openxmlformats.org/officeDocument/2006/relationships/image" Target="../media/image2257.emf"/><Relationship Id="rId444" Type="http://schemas.openxmlformats.org/officeDocument/2006/relationships/customXml" Target="../ink/ink2665.xml"/><Relationship Id="rId486" Type="http://schemas.openxmlformats.org/officeDocument/2006/relationships/customXml" Target="../ink/ink2686.xml"/><Relationship Id="rId43" Type="http://schemas.openxmlformats.org/officeDocument/2006/relationships/image" Target="../media/image2139.emf"/><Relationship Id="rId139" Type="http://schemas.openxmlformats.org/officeDocument/2006/relationships/image" Target="../media/image2187.emf"/><Relationship Id="rId290" Type="http://schemas.openxmlformats.org/officeDocument/2006/relationships/customXml" Target="../ink/ink2588.xml"/><Relationship Id="rId304" Type="http://schemas.openxmlformats.org/officeDocument/2006/relationships/customXml" Target="../ink/ink2595.xml"/><Relationship Id="rId346" Type="http://schemas.openxmlformats.org/officeDocument/2006/relationships/customXml" Target="../ink/ink2616.xml"/><Relationship Id="rId388" Type="http://schemas.openxmlformats.org/officeDocument/2006/relationships/customXml" Target="../ink/ink2637.xml"/><Relationship Id="rId511" Type="http://schemas.openxmlformats.org/officeDocument/2006/relationships/image" Target="../media/image2373.emf"/><Relationship Id="rId85" Type="http://schemas.openxmlformats.org/officeDocument/2006/relationships/image" Target="../media/image2160.emf"/><Relationship Id="rId150" Type="http://schemas.openxmlformats.org/officeDocument/2006/relationships/customXml" Target="../ink/ink2518.xml"/><Relationship Id="rId192" Type="http://schemas.openxmlformats.org/officeDocument/2006/relationships/customXml" Target="../ink/ink2539.xml"/><Relationship Id="rId206" Type="http://schemas.openxmlformats.org/officeDocument/2006/relationships/customXml" Target="../ink/ink2546.xml"/><Relationship Id="rId413" Type="http://schemas.openxmlformats.org/officeDocument/2006/relationships/image" Target="../media/image2324.emf"/><Relationship Id="rId248" Type="http://schemas.openxmlformats.org/officeDocument/2006/relationships/customXml" Target="../ink/ink2567.xml"/><Relationship Id="rId455" Type="http://schemas.openxmlformats.org/officeDocument/2006/relationships/image" Target="../media/image2345.emf"/><Relationship Id="rId497" Type="http://schemas.openxmlformats.org/officeDocument/2006/relationships/image" Target="../media/image2366.emf"/><Relationship Id="rId12" Type="http://schemas.openxmlformats.org/officeDocument/2006/relationships/customXml" Target="../ink/ink2449.xml"/><Relationship Id="rId108" Type="http://schemas.openxmlformats.org/officeDocument/2006/relationships/customXml" Target="../ink/ink2497.xml"/><Relationship Id="rId315" Type="http://schemas.openxmlformats.org/officeDocument/2006/relationships/image" Target="../media/image2275.emf"/><Relationship Id="rId357" Type="http://schemas.openxmlformats.org/officeDocument/2006/relationships/image" Target="../media/image2296.emf"/><Relationship Id="rId54" Type="http://schemas.openxmlformats.org/officeDocument/2006/relationships/customXml" Target="../ink/ink2470.xml"/><Relationship Id="rId96" Type="http://schemas.openxmlformats.org/officeDocument/2006/relationships/customXml" Target="../ink/ink2491.xml"/><Relationship Id="rId161" Type="http://schemas.openxmlformats.org/officeDocument/2006/relationships/image" Target="../media/image2198.emf"/><Relationship Id="rId217" Type="http://schemas.openxmlformats.org/officeDocument/2006/relationships/image" Target="../media/image2226.emf"/><Relationship Id="rId399" Type="http://schemas.openxmlformats.org/officeDocument/2006/relationships/image" Target="../media/image2317.emf"/><Relationship Id="rId259" Type="http://schemas.openxmlformats.org/officeDocument/2006/relationships/image" Target="../media/image2247.emf"/><Relationship Id="rId424" Type="http://schemas.openxmlformats.org/officeDocument/2006/relationships/customXml" Target="../ink/ink2655.xml"/><Relationship Id="rId466" Type="http://schemas.openxmlformats.org/officeDocument/2006/relationships/customXml" Target="../ink/ink2676.xml"/><Relationship Id="rId23" Type="http://schemas.openxmlformats.org/officeDocument/2006/relationships/image" Target="../media/image2129.emf"/><Relationship Id="rId119" Type="http://schemas.openxmlformats.org/officeDocument/2006/relationships/image" Target="../media/image2177.emf"/><Relationship Id="rId270" Type="http://schemas.openxmlformats.org/officeDocument/2006/relationships/customXml" Target="../ink/ink2578.xml"/><Relationship Id="rId326" Type="http://schemas.openxmlformats.org/officeDocument/2006/relationships/customXml" Target="../ink/ink2606.xml"/><Relationship Id="rId65" Type="http://schemas.openxmlformats.org/officeDocument/2006/relationships/image" Target="../media/image2150.emf"/><Relationship Id="rId130" Type="http://schemas.openxmlformats.org/officeDocument/2006/relationships/customXml" Target="../ink/ink2508.xml"/><Relationship Id="rId368" Type="http://schemas.openxmlformats.org/officeDocument/2006/relationships/customXml" Target="../ink/ink2627.xml"/><Relationship Id="rId172" Type="http://schemas.openxmlformats.org/officeDocument/2006/relationships/customXml" Target="../ink/ink2529.xml"/><Relationship Id="rId228" Type="http://schemas.openxmlformats.org/officeDocument/2006/relationships/customXml" Target="../ink/ink2557.xml"/><Relationship Id="rId435" Type="http://schemas.openxmlformats.org/officeDocument/2006/relationships/image" Target="../media/image2335.emf"/><Relationship Id="rId477" Type="http://schemas.openxmlformats.org/officeDocument/2006/relationships/image" Target="../media/image2356.emf"/><Relationship Id="rId281" Type="http://schemas.openxmlformats.org/officeDocument/2006/relationships/image" Target="../media/image2258.emf"/><Relationship Id="rId337" Type="http://schemas.openxmlformats.org/officeDocument/2006/relationships/image" Target="../media/image2286.emf"/><Relationship Id="rId502" Type="http://schemas.openxmlformats.org/officeDocument/2006/relationships/customXml" Target="../ink/ink2694.xml"/><Relationship Id="rId34" Type="http://schemas.openxmlformats.org/officeDocument/2006/relationships/customXml" Target="../ink/ink2460.xml"/><Relationship Id="rId76" Type="http://schemas.openxmlformats.org/officeDocument/2006/relationships/customXml" Target="../ink/ink2481.xml"/><Relationship Id="rId141" Type="http://schemas.openxmlformats.org/officeDocument/2006/relationships/image" Target="../media/image2188.emf"/><Relationship Id="rId379" Type="http://schemas.openxmlformats.org/officeDocument/2006/relationships/image" Target="../media/image2307.emf"/><Relationship Id="rId7" Type="http://schemas.openxmlformats.org/officeDocument/2006/relationships/image" Target="../media/image2121.emf"/><Relationship Id="rId183" Type="http://schemas.openxmlformats.org/officeDocument/2006/relationships/image" Target="../media/image2209.emf"/><Relationship Id="rId239" Type="http://schemas.openxmlformats.org/officeDocument/2006/relationships/image" Target="../media/image2237.emf"/><Relationship Id="rId390" Type="http://schemas.openxmlformats.org/officeDocument/2006/relationships/customXml" Target="../ink/ink2638.xml"/><Relationship Id="rId404" Type="http://schemas.openxmlformats.org/officeDocument/2006/relationships/customXml" Target="../ink/ink2645.xml"/><Relationship Id="rId446" Type="http://schemas.openxmlformats.org/officeDocument/2006/relationships/customXml" Target="../ink/ink2666.xml"/><Relationship Id="rId250" Type="http://schemas.openxmlformats.org/officeDocument/2006/relationships/customXml" Target="../ink/ink2568.xml"/><Relationship Id="rId292" Type="http://schemas.openxmlformats.org/officeDocument/2006/relationships/customXml" Target="../ink/ink2589.xml"/><Relationship Id="rId306" Type="http://schemas.openxmlformats.org/officeDocument/2006/relationships/customXml" Target="../ink/ink2596.xml"/><Relationship Id="rId488" Type="http://schemas.openxmlformats.org/officeDocument/2006/relationships/customXml" Target="../ink/ink2687.xml"/><Relationship Id="rId45" Type="http://schemas.openxmlformats.org/officeDocument/2006/relationships/image" Target="../media/image2140.emf"/><Relationship Id="rId87" Type="http://schemas.openxmlformats.org/officeDocument/2006/relationships/image" Target="../media/image2161.emf"/><Relationship Id="rId110" Type="http://schemas.openxmlformats.org/officeDocument/2006/relationships/customXml" Target="../ink/ink2498.xml"/><Relationship Id="rId348" Type="http://schemas.openxmlformats.org/officeDocument/2006/relationships/customXml" Target="../ink/ink2617.xml"/><Relationship Id="rId513" Type="http://schemas.openxmlformats.org/officeDocument/2006/relationships/image" Target="../media/image2374.emf"/><Relationship Id="rId152" Type="http://schemas.openxmlformats.org/officeDocument/2006/relationships/customXml" Target="../ink/ink2519.xml"/><Relationship Id="rId194" Type="http://schemas.openxmlformats.org/officeDocument/2006/relationships/customXml" Target="../ink/ink2540.xml"/><Relationship Id="rId208" Type="http://schemas.openxmlformats.org/officeDocument/2006/relationships/customXml" Target="../ink/ink2547.xml"/><Relationship Id="rId415" Type="http://schemas.openxmlformats.org/officeDocument/2006/relationships/image" Target="../media/image2325.emf"/><Relationship Id="rId457" Type="http://schemas.openxmlformats.org/officeDocument/2006/relationships/image" Target="../media/image2346.emf"/><Relationship Id="rId261" Type="http://schemas.openxmlformats.org/officeDocument/2006/relationships/image" Target="../media/image2248.emf"/><Relationship Id="rId499" Type="http://schemas.openxmlformats.org/officeDocument/2006/relationships/image" Target="../media/image2367.emf"/><Relationship Id="rId14" Type="http://schemas.openxmlformats.org/officeDocument/2006/relationships/customXml" Target="../ink/ink2450.xml"/><Relationship Id="rId56" Type="http://schemas.openxmlformats.org/officeDocument/2006/relationships/customXml" Target="../ink/ink2471.xml"/><Relationship Id="rId317" Type="http://schemas.openxmlformats.org/officeDocument/2006/relationships/image" Target="../media/image2276.emf"/><Relationship Id="rId359" Type="http://schemas.openxmlformats.org/officeDocument/2006/relationships/image" Target="../media/image2297.emf"/><Relationship Id="rId98" Type="http://schemas.openxmlformats.org/officeDocument/2006/relationships/customXml" Target="../ink/ink2492.xml"/><Relationship Id="rId121" Type="http://schemas.openxmlformats.org/officeDocument/2006/relationships/image" Target="../media/image2178.emf"/><Relationship Id="rId163" Type="http://schemas.openxmlformats.org/officeDocument/2006/relationships/image" Target="../media/image2199.emf"/><Relationship Id="rId219" Type="http://schemas.openxmlformats.org/officeDocument/2006/relationships/image" Target="../media/image2227.emf"/><Relationship Id="rId370" Type="http://schemas.openxmlformats.org/officeDocument/2006/relationships/customXml" Target="../ink/ink2628.xml"/><Relationship Id="rId426" Type="http://schemas.openxmlformats.org/officeDocument/2006/relationships/customXml" Target="../ink/ink2656.xml"/><Relationship Id="rId230" Type="http://schemas.openxmlformats.org/officeDocument/2006/relationships/customXml" Target="../ink/ink2558.xml"/><Relationship Id="rId468" Type="http://schemas.openxmlformats.org/officeDocument/2006/relationships/customXml" Target="../ink/ink2677.xml"/><Relationship Id="rId25" Type="http://schemas.openxmlformats.org/officeDocument/2006/relationships/image" Target="../media/image2130.emf"/><Relationship Id="rId67" Type="http://schemas.openxmlformats.org/officeDocument/2006/relationships/image" Target="../media/image2151.emf"/><Relationship Id="rId272" Type="http://schemas.openxmlformats.org/officeDocument/2006/relationships/customXml" Target="../ink/ink2579.xml"/><Relationship Id="rId328" Type="http://schemas.openxmlformats.org/officeDocument/2006/relationships/customXml" Target="../ink/ink2607.xml"/><Relationship Id="rId132" Type="http://schemas.openxmlformats.org/officeDocument/2006/relationships/customXml" Target="../ink/ink2509.xml"/><Relationship Id="rId174" Type="http://schemas.openxmlformats.org/officeDocument/2006/relationships/customXml" Target="../ink/ink2530.xml"/><Relationship Id="rId381" Type="http://schemas.openxmlformats.org/officeDocument/2006/relationships/image" Target="../media/image2308.emf"/><Relationship Id="rId241" Type="http://schemas.openxmlformats.org/officeDocument/2006/relationships/image" Target="../media/image2238.emf"/><Relationship Id="rId437" Type="http://schemas.openxmlformats.org/officeDocument/2006/relationships/image" Target="../media/image2336.emf"/><Relationship Id="rId479" Type="http://schemas.openxmlformats.org/officeDocument/2006/relationships/image" Target="../media/image2357.emf"/><Relationship Id="rId36" Type="http://schemas.openxmlformats.org/officeDocument/2006/relationships/customXml" Target="../ink/ink2461.xml"/><Relationship Id="rId283" Type="http://schemas.openxmlformats.org/officeDocument/2006/relationships/image" Target="../media/image2259.emf"/><Relationship Id="rId339" Type="http://schemas.openxmlformats.org/officeDocument/2006/relationships/image" Target="../media/image2287.emf"/><Relationship Id="rId490" Type="http://schemas.openxmlformats.org/officeDocument/2006/relationships/customXml" Target="../ink/ink2688.xml"/><Relationship Id="rId504" Type="http://schemas.openxmlformats.org/officeDocument/2006/relationships/customXml" Target="../ink/ink2695.xml"/><Relationship Id="rId78" Type="http://schemas.openxmlformats.org/officeDocument/2006/relationships/customXml" Target="../ink/ink2482.xml"/><Relationship Id="rId101" Type="http://schemas.openxmlformats.org/officeDocument/2006/relationships/image" Target="../media/image2168.emf"/><Relationship Id="rId143" Type="http://schemas.openxmlformats.org/officeDocument/2006/relationships/image" Target="../media/image2189.emf"/><Relationship Id="rId185" Type="http://schemas.openxmlformats.org/officeDocument/2006/relationships/image" Target="../media/image2210.emf"/><Relationship Id="rId350" Type="http://schemas.openxmlformats.org/officeDocument/2006/relationships/customXml" Target="../ink/ink2618.xml"/><Relationship Id="rId406" Type="http://schemas.openxmlformats.org/officeDocument/2006/relationships/customXml" Target="../ink/ink2646.xml"/><Relationship Id="rId9" Type="http://schemas.openxmlformats.org/officeDocument/2006/relationships/image" Target="../media/image2122.emf"/><Relationship Id="rId210" Type="http://schemas.openxmlformats.org/officeDocument/2006/relationships/customXml" Target="../ink/ink2548.xml"/><Relationship Id="rId392" Type="http://schemas.openxmlformats.org/officeDocument/2006/relationships/customXml" Target="../ink/ink2639.xml"/><Relationship Id="rId448" Type="http://schemas.openxmlformats.org/officeDocument/2006/relationships/customXml" Target="../ink/ink2667.xml"/><Relationship Id="rId252" Type="http://schemas.openxmlformats.org/officeDocument/2006/relationships/customXml" Target="../ink/ink2569.xml"/><Relationship Id="rId294" Type="http://schemas.openxmlformats.org/officeDocument/2006/relationships/customXml" Target="../ink/ink2590.xml"/><Relationship Id="rId308" Type="http://schemas.openxmlformats.org/officeDocument/2006/relationships/customXml" Target="../ink/ink2597.xml"/><Relationship Id="rId515" Type="http://schemas.openxmlformats.org/officeDocument/2006/relationships/image" Target="../media/image2375.emf"/><Relationship Id="rId47" Type="http://schemas.openxmlformats.org/officeDocument/2006/relationships/image" Target="../media/image2141.emf"/><Relationship Id="rId89" Type="http://schemas.openxmlformats.org/officeDocument/2006/relationships/image" Target="../media/image2162.emf"/><Relationship Id="rId112" Type="http://schemas.openxmlformats.org/officeDocument/2006/relationships/customXml" Target="../ink/ink2499.xml"/><Relationship Id="rId154" Type="http://schemas.openxmlformats.org/officeDocument/2006/relationships/customXml" Target="../ink/ink2520.xml"/><Relationship Id="rId361" Type="http://schemas.openxmlformats.org/officeDocument/2006/relationships/image" Target="../media/image2298.emf"/><Relationship Id="rId196" Type="http://schemas.openxmlformats.org/officeDocument/2006/relationships/customXml" Target="../ink/ink2541.xml"/><Relationship Id="rId417" Type="http://schemas.openxmlformats.org/officeDocument/2006/relationships/image" Target="../media/image2326.emf"/><Relationship Id="rId459" Type="http://schemas.openxmlformats.org/officeDocument/2006/relationships/image" Target="../media/image2347.emf"/><Relationship Id="rId16" Type="http://schemas.openxmlformats.org/officeDocument/2006/relationships/customXml" Target="../ink/ink2451.xml"/><Relationship Id="rId221" Type="http://schemas.openxmlformats.org/officeDocument/2006/relationships/image" Target="../media/image2228.emf"/><Relationship Id="rId263" Type="http://schemas.openxmlformats.org/officeDocument/2006/relationships/image" Target="../media/image2249.emf"/><Relationship Id="rId319" Type="http://schemas.openxmlformats.org/officeDocument/2006/relationships/image" Target="../media/image2277.emf"/><Relationship Id="rId470" Type="http://schemas.openxmlformats.org/officeDocument/2006/relationships/customXml" Target="../ink/ink2678.xml"/><Relationship Id="rId58" Type="http://schemas.openxmlformats.org/officeDocument/2006/relationships/customXml" Target="../ink/ink2472.xml"/><Relationship Id="rId123" Type="http://schemas.openxmlformats.org/officeDocument/2006/relationships/image" Target="../media/image2179.emf"/><Relationship Id="rId330" Type="http://schemas.openxmlformats.org/officeDocument/2006/relationships/customXml" Target="../ink/ink2608.xml"/><Relationship Id="rId165" Type="http://schemas.openxmlformats.org/officeDocument/2006/relationships/image" Target="../media/image2200.emf"/><Relationship Id="rId372" Type="http://schemas.openxmlformats.org/officeDocument/2006/relationships/customXml" Target="../ink/ink2629.xml"/><Relationship Id="rId428" Type="http://schemas.openxmlformats.org/officeDocument/2006/relationships/customXml" Target="../ink/ink2657.xml"/><Relationship Id="rId232" Type="http://schemas.openxmlformats.org/officeDocument/2006/relationships/customXml" Target="../ink/ink2559.xml"/><Relationship Id="rId274" Type="http://schemas.openxmlformats.org/officeDocument/2006/relationships/customXml" Target="../ink/ink2580.xml"/><Relationship Id="rId481" Type="http://schemas.openxmlformats.org/officeDocument/2006/relationships/image" Target="../media/image2358.emf"/><Relationship Id="rId27" Type="http://schemas.openxmlformats.org/officeDocument/2006/relationships/image" Target="../media/image2131.emf"/><Relationship Id="rId69" Type="http://schemas.openxmlformats.org/officeDocument/2006/relationships/image" Target="../media/image2152.emf"/><Relationship Id="rId134" Type="http://schemas.openxmlformats.org/officeDocument/2006/relationships/customXml" Target="../ink/ink2510.xml"/><Relationship Id="rId80" Type="http://schemas.openxmlformats.org/officeDocument/2006/relationships/customXml" Target="../ink/ink2483.xml"/><Relationship Id="rId176" Type="http://schemas.openxmlformats.org/officeDocument/2006/relationships/customXml" Target="../ink/ink2531.xml"/><Relationship Id="rId341" Type="http://schemas.openxmlformats.org/officeDocument/2006/relationships/image" Target="../media/image2288.emf"/><Relationship Id="rId383" Type="http://schemas.openxmlformats.org/officeDocument/2006/relationships/image" Target="../media/image2309.emf"/><Relationship Id="rId439" Type="http://schemas.openxmlformats.org/officeDocument/2006/relationships/image" Target="../media/image2337.emf"/><Relationship Id="rId201" Type="http://schemas.openxmlformats.org/officeDocument/2006/relationships/image" Target="../media/image2218.emf"/><Relationship Id="rId243" Type="http://schemas.openxmlformats.org/officeDocument/2006/relationships/image" Target="../media/image2239.emf"/><Relationship Id="rId285" Type="http://schemas.openxmlformats.org/officeDocument/2006/relationships/image" Target="../media/image2260.emf"/><Relationship Id="rId450" Type="http://schemas.openxmlformats.org/officeDocument/2006/relationships/customXml" Target="../ink/ink2668.xml"/><Relationship Id="rId506" Type="http://schemas.openxmlformats.org/officeDocument/2006/relationships/customXml" Target="../ink/ink2696.xml"/><Relationship Id="rId38" Type="http://schemas.openxmlformats.org/officeDocument/2006/relationships/customXml" Target="../ink/ink2462.xml"/><Relationship Id="rId103" Type="http://schemas.openxmlformats.org/officeDocument/2006/relationships/image" Target="../media/image2169.emf"/><Relationship Id="rId310" Type="http://schemas.openxmlformats.org/officeDocument/2006/relationships/customXml" Target="../ink/ink2598.xml"/><Relationship Id="rId492" Type="http://schemas.openxmlformats.org/officeDocument/2006/relationships/customXml" Target="../ink/ink2689.xml"/><Relationship Id="rId91" Type="http://schemas.openxmlformats.org/officeDocument/2006/relationships/image" Target="../media/image2163.emf"/><Relationship Id="rId145" Type="http://schemas.openxmlformats.org/officeDocument/2006/relationships/image" Target="../media/image2190.emf"/><Relationship Id="rId187" Type="http://schemas.openxmlformats.org/officeDocument/2006/relationships/image" Target="../media/image2211.emf"/><Relationship Id="rId352" Type="http://schemas.openxmlformats.org/officeDocument/2006/relationships/customXml" Target="../ink/ink2619.xml"/><Relationship Id="rId394" Type="http://schemas.openxmlformats.org/officeDocument/2006/relationships/customXml" Target="../ink/ink2640.xml"/><Relationship Id="rId408" Type="http://schemas.openxmlformats.org/officeDocument/2006/relationships/customXml" Target="../ink/ink2647.xml"/><Relationship Id="rId212" Type="http://schemas.openxmlformats.org/officeDocument/2006/relationships/customXml" Target="../ink/ink2549.xml"/><Relationship Id="rId254" Type="http://schemas.openxmlformats.org/officeDocument/2006/relationships/customXml" Target="../ink/ink2570.xml"/><Relationship Id="rId49" Type="http://schemas.openxmlformats.org/officeDocument/2006/relationships/image" Target="../media/image2142.emf"/><Relationship Id="rId114" Type="http://schemas.openxmlformats.org/officeDocument/2006/relationships/customXml" Target="../ink/ink2500.xml"/><Relationship Id="rId296" Type="http://schemas.openxmlformats.org/officeDocument/2006/relationships/customXml" Target="../ink/ink2591.xml"/><Relationship Id="rId461" Type="http://schemas.openxmlformats.org/officeDocument/2006/relationships/image" Target="../media/image2348.emf"/><Relationship Id="rId60" Type="http://schemas.openxmlformats.org/officeDocument/2006/relationships/customXml" Target="../ink/ink2473.xml"/><Relationship Id="rId156" Type="http://schemas.openxmlformats.org/officeDocument/2006/relationships/customXml" Target="../ink/ink2521.xml"/><Relationship Id="rId198" Type="http://schemas.openxmlformats.org/officeDocument/2006/relationships/customXml" Target="../ink/ink2542.xml"/><Relationship Id="rId321" Type="http://schemas.openxmlformats.org/officeDocument/2006/relationships/image" Target="../media/image2278.emf"/><Relationship Id="rId363" Type="http://schemas.openxmlformats.org/officeDocument/2006/relationships/image" Target="../media/image2299.emf"/><Relationship Id="rId419" Type="http://schemas.openxmlformats.org/officeDocument/2006/relationships/image" Target="../media/image2327.emf"/><Relationship Id="rId223" Type="http://schemas.openxmlformats.org/officeDocument/2006/relationships/image" Target="../media/image2229.emf"/><Relationship Id="rId430" Type="http://schemas.openxmlformats.org/officeDocument/2006/relationships/customXml" Target="../ink/ink2658.xml"/><Relationship Id="rId18" Type="http://schemas.openxmlformats.org/officeDocument/2006/relationships/customXml" Target="../ink/ink2452.xml"/><Relationship Id="rId265" Type="http://schemas.openxmlformats.org/officeDocument/2006/relationships/image" Target="../media/image2250.emf"/><Relationship Id="rId472" Type="http://schemas.openxmlformats.org/officeDocument/2006/relationships/customXml" Target="../ink/ink2679.xml"/><Relationship Id="rId125" Type="http://schemas.openxmlformats.org/officeDocument/2006/relationships/image" Target="../media/image2180.emf"/><Relationship Id="rId167" Type="http://schemas.openxmlformats.org/officeDocument/2006/relationships/image" Target="../media/image2201.emf"/><Relationship Id="rId332" Type="http://schemas.openxmlformats.org/officeDocument/2006/relationships/customXml" Target="../ink/ink2609.xml"/><Relationship Id="rId374" Type="http://schemas.openxmlformats.org/officeDocument/2006/relationships/customXml" Target="../ink/ink2630.xml"/><Relationship Id="rId71" Type="http://schemas.openxmlformats.org/officeDocument/2006/relationships/image" Target="../media/image2153.emf"/><Relationship Id="rId234" Type="http://schemas.openxmlformats.org/officeDocument/2006/relationships/customXml" Target="../ink/ink2560.xml"/><Relationship Id="rId2" Type="http://schemas.openxmlformats.org/officeDocument/2006/relationships/customXml" Target="../ink/ink2444.xml"/><Relationship Id="rId29" Type="http://schemas.openxmlformats.org/officeDocument/2006/relationships/image" Target="../media/image2132.emf"/><Relationship Id="rId276" Type="http://schemas.openxmlformats.org/officeDocument/2006/relationships/customXml" Target="../ink/ink2581.xml"/><Relationship Id="rId441" Type="http://schemas.openxmlformats.org/officeDocument/2006/relationships/image" Target="../media/image2338.emf"/><Relationship Id="rId483" Type="http://schemas.openxmlformats.org/officeDocument/2006/relationships/image" Target="../media/image2359.emf"/><Relationship Id="rId40" Type="http://schemas.openxmlformats.org/officeDocument/2006/relationships/customXml" Target="../ink/ink2463.xml"/><Relationship Id="rId136" Type="http://schemas.openxmlformats.org/officeDocument/2006/relationships/customXml" Target="../ink/ink2511.xml"/><Relationship Id="rId178" Type="http://schemas.openxmlformats.org/officeDocument/2006/relationships/customXml" Target="../ink/ink2532.xml"/><Relationship Id="rId301" Type="http://schemas.openxmlformats.org/officeDocument/2006/relationships/image" Target="../media/image2268.emf"/><Relationship Id="rId343" Type="http://schemas.openxmlformats.org/officeDocument/2006/relationships/image" Target="../media/image2289.emf"/><Relationship Id="rId82" Type="http://schemas.openxmlformats.org/officeDocument/2006/relationships/customXml" Target="../ink/ink2484.xml"/><Relationship Id="rId203" Type="http://schemas.openxmlformats.org/officeDocument/2006/relationships/image" Target="../media/image2219.emf"/><Relationship Id="rId385" Type="http://schemas.openxmlformats.org/officeDocument/2006/relationships/image" Target="../media/image2310.emf"/><Relationship Id="rId245" Type="http://schemas.openxmlformats.org/officeDocument/2006/relationships/image" Target="../media/image2240.emf"/><Relationship Id="rId287" Type="http://schemas.openxmlformats.org/officeDocument/2006/relationships/image" Target="../media/image2261.emf"/><Relationship Id="rId410" Type="http://schemas.openxmlformats.org/officeDocument/2006/relationships/customXml" Target="../ink/ink2648.xml"/><Relationship Id="rId452" Type="http://schemas.openxmlformats.org/officeDocument/2006/relationships/customXml" Target="../ink/ink2669.xml"/><Relationship Id="rId494" Type="http://schemas.openxmlformats.org/officeDocument/2006/relationships/customXml" Target="../ink/ink2690.xml"/><Relationship Id="rId508" Type="http://schemas.openxmlformats.org/officeDocument/2006/relationships/customXml" Target="../ink/ink2697.xml"/><Relationship Id="rId105" Type="http://schemas.openxmlformats.org/officeDocument/2006/relationships/image" Target="../media/image2170.emf"/><Relationship Id="rId147" Type="http://schemas.openxmlformats.org/officeDocument/2006/relationships/image" Target="../media/image2191.emf"/><Relationship Id="rId312" Type="http://schemas.openxmlformats.org/officeDocument/2006/relationships/customXml" Target="../ink/ink2599.xml"/><Relationship Id="rId354" Type="http://schemas.openxmlformats.org/officeDocument/2006/relationships/customXml" Target="../ink/ink2620.xml"/><Relationship Id="rId51" Type="http://schemas.openxmlformats.org/officeDocument/2006/relationships/image" Target="../media/image2143.emf"/><Relationship Id="rId93" Type="http://schemas.openxmlformats.org/officeDocument/2006/relationships/image" Target="../media/image2164.emf"/><Relationship Id="rId189" Type="http://schemas.openxmlformats.org/officeDocument/2006/relationships/image" Target="../media/image2212.emf"/><Relationship Id="rId396" Type="http://schemas.openxmlformats.org/officeDocument/2006/relationships/customXml" Target="../ink/ink2641.xml"/><Relationship Id="rId214" Type="http://schemas.openxmlformats.org/officeDocument/2006/relationships/customXml" Target="../ink/ink2550.xml"/><Relationship Id="rId256" Type="http://schemas.openxmlformats.org/officeDocument/2006/relationships/customXml" Target="../ink/ink2571.xml"/><Relationship Id="rId298" Type="http://schemas.openxmlformats.org/officeDocument/2006/relationships/customXml" Target="../ink/ink2592.xml"/><Relationship Id="rId421" Type="http://schemas.openxmlformats.org/officeDocument/2006/relationships/image" Target="../media/image2328.emf"/><Relationship Id="rId463" Type="http://schemas.openxmlformats.org/officeDocument/2006/relationships/image" Target="../media/image2349.emf"/><Relationship Id="rId116" Type="http://schemas.openxmlformats.org/officeDocument/2006/relationships/customXml" Target="../ink/ink2501.xml"/><Relationship Id="rId158" Type="http://schemas.openxmlformats.org/officeDocument/2006/relationships/customXml" Target="../ink/ink2522.xml"/><Relationship Id="rId323" Type="http://schemas.openxmlformats.org/officeDocument/2006/relationships/image" Target="../media/image2279.emf"/><Relationship Id="rId20" Type="http://schemas.openxmlformats.org/officeDocument/2006/relationships/customXml" Target="../ink/ink2453.xml"/><Relationship Id="rId62" Type="http://schemas.openxmlformats.org/officeDocument/2006/relationships/customXml" Target="../ink/ink2474.xml"/><Relationship Id="rId365" Type="http://schemas.openxmlformats.org/officeDocument/2006/relationships/image" Target="../media/image2300.emf"/><Relationship Id="rId225" Type="http://schemas.openxmlformats.org/officeDocument/2006/relationships/image" Target="../media/image2230.emf"/><Relationship Id="rId267" Type="http://schemas.openxmlformats.org/officeDocument/2006/relationships/image" Target="../media/image2251.emf"/><Relationship Id="rId432" Type="http://schemas.openxmlformats.org/officeDocument/2006/relationships/customXml" Target="../ink/ink2659.xml"/><Relationship Id="rId474" Type="http://schemas.openxmlformats.org/officeDocument/2006/relationships/customXml" Target="../ink/ink2680.xml"/><Relationship Id="rId127" Type="http://schemas.openxmlformats.org/officeDocument/2006/relationships/image" Target="../media/image2181.emf"/><Relationship Id="rId31" Type="http://schemas.openxmlformats.org/officeDocument/2006/relationships/image" Target="../media/image2133.emf"/><Relationship Id="rId73" Type="http://schemas.openxmlformats.org/officeDocument/2006/relationships/image" Target="../media/image2154.emf"/><Relationship Id="rId169" Type="http://schemas.openxmlformats.org/officeDocument/2006/relationships/image" Target="../media/image2202.emf"/><Relationship Id="rId334" Type="http://schemas.openxmlformats.org/officeDocument/2006/relationships/customXml" Target="../ink/ink2610.xml"/><Relationship Id="rId376" Type="http://schemas.openxmlformats.org/officeDocument/2006/relationships/customXml" Target="../ink/ink2631.xml"/><Relationship Id="rId4" Type="http://schemas.openxmlformats.org/officeDocument/2006/relationships/customXml" Target="../ink/ink2445.xml"/><Relationship Id="rId180" Type="http://schemas.openxmlformats.org/officeDocument/2006/relationships/customXml" Target="../ink/ink2533.xml"/><Relationship Id="rId236" Type="http://schemas.openxmlformats.org/officeDocument/2006/relationships/customXml" Target="../ink/ink2561.xml"/><Relationship Id="rId278" Type="http://schemas.openxmlformats.org/officeDocument/2006/relationships/customXml" Target="../ink/ink2582.xml"/><Relationship Id="rId401" Type="http://schemas.openxmlformats.org/officeDocument/2006/relationships/image" Target="../media/image2318.emf"/><Relationship Id="rId443" Type="http://schemas.openxmlformats.org/officeDocument/2006/relationships/image" Target="../media/image2339.emf"/><Relationship Id="rId303" Type="http://schemas.openxmlformats.org/officeDocument/2006/relationships/image" Target="../media/image2269.emf"/><Relationship Id="rId485" Type="http://schemas.openxmlformats.org/officeDocument/2006/relationships/image" Target="../media/image2360.emf"/><Relationship Id="rId42" Type="http://schemas.openxmlformats.org/officeDocument/2006/relationships/customXml" Target="../ink/ink2464.xml"/><Relationship Id="rId84" Type="http://schemas.openxmlformats.org/officeDocument/2006/relationships/customXml" Target="../ink/ink2485.xml"/><Relationship Id="rId138" Type="http://schemas.openxmlformats.org/officeDocument/2006/relationships/customXml" Target="../ink/ink2512.xml"/><Relationship Id="rId345" Type="http://schemas.openxmlformats.org/officeDocument/2006/relationships/image" Target="../media/image2290.emf"/><Relationship Id="rId387" Type="http://schemas.openxmlformats.org/officeDocument/2006/relationships/image" Target="../media/image2311.emf"/><Relationship Id="rId510" Type="http://schemas.openxmlformats.org/officeDocument/2006/relationships/customXml" Target="../ink/ink2698.xml"/><Relationship Id="rId191" Type="http://schemas.openxmlformats.org/officeDocument/2006/relationships/image" Target="../media/image2213.emf"/><Relationship Id="rId205" Type="http://schemas.openxmlformats.org/officeDocument/2006/relationships/image" Target="../media/image2220.emf"/><Relationship Id="rId247" Type="http://schemas.openxmlformats.org/officeDocument/2006/relationships/image" Target="../media/image2241.emf"/><Relationship Id="rId412" Type="http://schemas.openxmlformats.org/officeDocument/2006/relationships/customXml" Target="../ink/ink2649.xml"/><Relationship Id="rId107" Type="http://schemas.openxmlformats.org/officeDocument/2006/relationships/image" Target="../media/image2171.emf"/><Relationship Id="rId289" Type="http://schemas.openxmlformats.org/officeDocument/2006/relationships/image" Target="../media/image2262.emf"/><Relationship Id="rId454" Type="http://schemas.openxmlformats.org/officeDocument/2006/relationships/customXml" Target="../ink/ink2670.xml"/><Relationship Id="rId496" Type="http://schemas.openxmlformats.org/officeDocument/2006/relationships/customXml" Target="../ink/ink2691.xml"/><Relationship Id="rId11" Type="http://schemas.openxmlformats.org/officeDocument/2006/relationships/image" Target="../media/image2123.emf"/><Relationship Id="rId53" Type="http://schemas.openxmlformats.org/officeDocument/2006/relationships/image" Target="../media/image2144.emf"/><Relationship Id="rId149" Type="http://schemas.openxmlformats.org/officeDocument/2006/relationships/image" Target="../media/image2192.emf"/><Relationship Id="rId314" Type="http://schemas.openxmlformats.org/officeDocument/2006/relationships/customXml" Target="../ink/ink2600.xml"/><Relationship Id="rId356" Type="http://schemas.openxmlformats.org/officeDocument/2006/relationships/customXml" Target="../ink/ink2621.xml"/><Relationship Id="rId398" Type="http://schemas.openxmlformats.org/officeDocument/2006/relationships/customXml" Target="../ink/ink2642.xml"/><Relationship Id="rId95" Type="http://schemas.openxmlformats.org/officeDocument/2006/relationships/image" Target="../media/image2165.emf"/><Relationship Id="rId160" Type="http://schemas.openxmlformats.org/officeDocument/2006/relationships/customXml" Target="../ink/ink2523.xml"/><Relationship Id="rId216" Type="http://schemas.openxmlformats.org/officeDocument/2006/relationships/customXml" Target="../ink/ink2551.xml"/><Relationship Id="rId423" Type="http://schemas.openxmlformats.org/officeDocument/2006/relationships/image" Target="../media/image2329.emf"/><Relationship Id="rId258" Type="http://schemas.openxmlformats.org/officeDocument/2006/relationships/customXml" Target="../ink/ink2572.xml"/><Relationship Id="rId465" Type="http://schemas.openxmlformats.org/officeDocument/2006/relationships/image" Target="../media/image2350.emf"/><Relationship Id="rId22" Type="http://schemas.openxmlformats.org/officeDocument/2006/relationships/customXml" Target="../ink/ink2454.xml"/><Relationship Id="rId64" Type="http://schemas.openxmlformats.org/officeDocument/2006/relationships/customXml" Target="../ink/ink2475.xml"/><Relationship Id="rId118" Type="http://schemas.openxmlformats.org/officeDocument/2006/relationships/customXml" Target="../ink/ink2502.xml"/><Relationship Id="rId325" Type="http://schemas.openxmlformats.org/officeDocument/2006/relationships/image" Target="../media/image2280.emf"/><Relationship Id="rId367" Type="http://schemas.openxmlformats.org/officeDocument/2006/relationships/image" Target="../media/image2301.emf"/><Relationship Id="rId171" Type="http://schemas.openxmlformats.org/officeDocument/2006/relationships/image" Target="../media/image2203.emf"/><Relationship Id="rId227" Type="http://schemas.openxmlformats.org/officeDocument/2006/relationships/image" Target="../media/image2231.emf"/><Relationship Id="rId269" Type="http://schemas.openxmlformats.org/officeDocument/2006/relationships/image" Target="../media/image2252.emf"/><Relationship Id="rId434" Type="http://schemas.openxmlformats.org/officeDocument/2006/relationships/customXml" Target="../ink/ink2660.xml"/><Relationship Id="rId476" Type="http://schemas.openxmlformats.org/officeDocument/2006/relationships/customXml" Target="../ink/ink2681.xml"/><Relationship Id="rId33" Type="http://schemas.openxmlformats.org/officeDocument/2006/relationships/image" Target="../media/image2134.emf"/><Relationship Id="rId129" Type="http://schemas.openxmlformats.org/officeDocument/2006/relationships/image" Target="../media/image2182.emf"/><Relationship Id="rId280" Type="http://schemas.openxmlformats.org/officeDocument/2006/relationships/customXml" Target="../ink/ink2583.xml"/><Relationship Id="rId336" Type="http://schemas.openxmlformats.org/officeDocument/2006/relationships/customXml" Target="../ink/ink2611.xml"/><Relationship Id="rId501" Type="http://schemas.openxmlformats.org/officeDocument/2006/relationships/image" Target="../media/image2368.emf"/><Relationship Id="rId75" Type="http://schemas.openxmlformats.org/officeDocument/2006/relationships/image" Target="../media/image2155.emf"/><Relationship Id="rId140" Type="http://schemas.openxmlformats.org/officeDocument/2006/relationships/customXml" Target="../ink/ink2513.xml"/><Relationship Id="rId182" Type="http://schemas.openxmlformats.org/officeDocument/2006/relationships/customXml" Target="../ink/ink2534.xml"/><Relationship Id="rId378" Type="http://schemas.openxmlformats.org/officeDocument/2006/relationships/customXml" Target="../ink/ink2632.xml"/><Relationship Id="rId403" Type="http://schemas.openxmlformats.org/officeDocument/2006/relationships/image" Target="../media/image2319.emf"/><Relationship Id="rId6" Type="http://schemas.openxmlformats.org/officeDocument/2006/relationships/customXml" Target="../ink/ink2446.xml"/><Relationship Id="rId238" Type="http://schemas.openxmlformats.org/officeDocument/2006/relationships/customXml" Target="../ink/ink2562.xml"/><Relationship Id="rId445" Type="http://schemas.openxmlformats.org/officeDocument/2006/relationships/image" Target="../media/image2340.emf"/><Relationship Id="rId487" Type="http://schemas.openxmlformats.org/officeDocument/2006/relationships/image" Target="../media/image2361.emf"/><Relationship Id="rId291" Type="http://schemas.openxmlformats.org/officeDocument/2006/relationships/image" Target="../media/image2263.emf"/><Relationship Id="rId305" Type="http://schemas.openxmlformats.org/officeDocument/2006/relationships/image" Target="../media/image2270.emf"/><Relationship Id="rId347" Type="http://schemas.openxmlformats.org/officeDocument/2006/relationships/image" Target="../media/image2291.emf"/><Relationship Id="rId512" Type="http://schemas.openxmlformats.org/officeDocument/2006/relationships/customXml" Target="../ink/ink2699.xml"/><Relationship Id="rId44" Type="http://schemas.openxmlformats.org/officeDocument/2006/relationships/customXml" Target="../ink/ink2465.xml"/><Relationship Id="rId86" Type="http://schemas.openxmlformats.org/officeDocument/2006/relationships/customXml" Target="../ink/ink2486.xml"/><Relationship Id="rId151" Type="http://schemas.openxmlformats.org/officeDocument/2006/relationships/image" Target="../media/image2193.emf"/><Relationship Id="rId389" Type="http://schemas.openxmlformats.org/officeDocument/2006/relationships/image" Target="../media/image2312.emf"/><Relationship Id="rId193" Type="http://schemas.openxmlformats.org/officeDocument/2006/relationships/image" Target="../media/image2214.emf"/><Relationship Id="rId207" Type="http://schemas.openxmlformats.org/officeDocument/2006/relationships/image" Target="../media/image2221.emf"/><Relationship Id="rId249" Type="http://schemas.openxmlformats.org/officeDocument/2006/relationships/image" Target="../media/image2242.emf"/><Relationship Id="rId414" Type="http://schemas.openxmlformats.org/officeDocument/2006/relationships/customXml" Target="../ink/ink2650.xml"/><Relationship Id="rId456" Type="http://schemas.openxmlformats.org/officeDocument/2006/relationships/customXml" Target="../ink/ink2671.xml"/><Relationship Id="rId498" Type="http://schemas.openxmlformats.org/officeDocument/2006/relationships/customXml" Target="../ink/ink2692.xml"/><Relationship Id="rId13" Type="http://schemas.openxmlformats.org/officeDocument/2006/relationships/image" Target="../media/image2124.emf"/><Relationship Id="rId109" Type="http://schemas.openxmlformats.org/officeDocument/2006/relationships/image" Target="../media/image2172.emf"/><Relationship Id="rId260" Type="http://schemas.openxmlformats.org/officeDocument/2006/relationships/customXml" Target="../ink/ink2573.xml"/><Relationship Id="rId316" Type="http://schemas.openxmlformats.org/officeDocument/2006/relationships/customXml" Target="../ink/ink2601.xml"/><Relationship Id="rId55" Type="http://schemas.openxmlformats.org/officeDocument/2006/relationships/image" Target="../media/image2145.emf"/><Relationship Id="rId97" Type="http://schemas.openxmlformats.org/officeDocument/2006/relationships/image" Target="../media/image2166.emf"/><Relationship Id="rId120" Type="http://schemas.openxmlformats.org/officeDocument/2006/relationships/customXml" Target="../ink/ink2503.xml"/><Relationship Id="rId358" Type="http://schemas.openxmlformats.org/officeDocument/2006/relationships/customXml" Target="../ink/ink2622.xml"/><Relationship Id="rId162" Type="http://schemas.openxmlformats.org/officeDocument/2006/relationships/customXml" Target="../ink/ink2524.xml"/><Relationship Id="rId218" Type="http://schemas.openxmlformats.org/officeDocument/2006/relationships/customXml" Target="../ink/ink2552.xml"/><Relationship Id="rId425" Type="http://schemas.openxmlformats.org/officeDocument/2006/relationships/image" Target="../media/image2330.emf"/><Relationship Id="rId467" Type="http://schemas.openxmlformats.org/officeDocument/2006/relationships/image" Target="../media/image2351.emf"/><Relationship Id="rId271" Type="http://schemas.openxmlformats.org/officeDocument/2006/relationships/image" Target="../media/image2253.emf"/><Relationship Id="rId24" Type="http://schemas.openxmlformats.org/officeDocument/2006/relationships/customXml" Target="../ink/ink2455.xml"/><Relationship Id="rId66" Type="http://schemas.openxmlformats.org/officeDocument/2006/relationships/customXml" Target="../ink/ink2476.xml"/><Relationship Id="rId131" Type="http://schemas.openxmlformats.org/officeDocument/2006/relationships/image" Target="../media/image2183.emf"/><Relationship Id="rId327" Type="http://schemas.openxmlformats.org/officeDocument/2006/relationships/image" Target="../media/image2281.emf"/><Relationship Id="rId369" Type="http://schemas.openxmlformats.org/officeDocument/2006/relationships/image" Target="../media/image2302.emf"/><Relationship Id="rId173" Type="http://schemas.openxmlformats.org/officeDocument/2006/relationships/image" Target="../media/image2204.emf"/><Relationship Id="rId229" Type="http://schemas.openxmlformats.org/officeDocument/2006/relationships/image" Target="../media/image2232.emf"/><Relationship Id="rId380" Type="http://schemas.openxmlformats.org/officeDocument/2006/relationships/customXml" Target="../ink/ink2633.xml"/><Relationship Id="rId436" Type="http://schemas.openxmlformats.org/officeDocument/2006/relationships/customXml" Target="../ink/ink2661.xml"/><Relationship Id="rId240" Type="http://schemas.openxmlformats.org/officeDocument/2006/relationships/customXml" Target="../ink/ink2563.xml"/><Relationship Id="rId478" Type="http://schemas.openxmlformats.org/officeDocument/2006/relationships/customXml" Target="../ink/ink2682.xml"/><Relationship Id="rId35" Type="http://schemas.openxmlformats.org/officeDocument/2006/relationships/image" Target="../media/image2135.emf"/><Relationship Id="rId77" Type="http://schemas.openxmlformats.org/officeDocument/2006/relationships/image" Target="../media/image2156.emf"/><Relationship Id="rId100" Type="http://schemas.openxmlformats.org/officeDocument/2006/relationships/customXml" Target="../ink/ink2493.xml"/><Relationship Id="rId282" Type="http://schemas.openxmlformats.org/officeDocument/2006/relationships/customXml" Target="../ink/ink2584.xml"/><Relationship Id="rId338" Type="http://schemas.openxmlformats.org/officeDocument/2006/relationships/customXml" Target="../ink/ink2612.xml"/><Relationship Id="rId503" Type="http://schemas.openxmlformats.org/officeDocument/2006/relationships/image" Target="../media/image2369.emf"/><Relationship Id="rId8" Type="http://schemas.openxmlformats.org/officeDocument/2006/relationships/customXml" Target="../ink/ink2447.xml"/><Relationship Id="rId142" Type="http://schemas.openxmlformats.org/officeDocument/2006/relationships/customXml" Target="../ink/ink2514.xml"/><Relationship Id="rId184" Type="http://schemas.openxmlformats.org/officeDocument/2006/relationships/customXml" Target="../ink/ink2535.xml"/><Relationship Id="rId391" Type="http://schemas.openxmlformats.org/officeDocument/2006/relationships/image" Target="../media/image2313.emf"/><Relationship Id="rId405" Type="http://schemas.openxmlformats.org/officeDocument/2006/relationships/image" Target="../media/image2320.emf"/><Relationship Id="rId447" Type="http://schemas.openxmlformats.org/officeDocument/2006/relationships/image" Target="../media/image2341.emf"/><Relationship Id="rId251" Type="http://schemas.openxmlformats.org/officeDocument/2006/relationships/image" Target="../media/image2243.emf"/><Relationship Id="rId489" Type="http://schemas.openxmlformats.org/officeDocument/2006/relationships/image" Target="../media/image2362.emf"/><Relationship Id="rId46" Type="http://schemas.openxmlformats.org/officeDocument/2006/relationships/customXml" Target="../ink/ink2466.xml"/><Relationship Id="rId293" Type="http://schemas.openxmlformats.org/officeDocument/2006/relationships/image" Target="../media/image2264.emf"/><Relationship Id="rId307" Type="http://schemas.openxmlformats.org/officeDocument/2006/relationships/image" Target="../media/image2271.emf"/><Relationship Id="rId349" Type="http://schemas.openxmlformats.org/officeDocument/2006/relationships/image" Target="../media/image2292.emf"/><Relationship Id="rId514" Type="http://schemas.openxmlformats.org/officeDocument/2006/relationships/customXml" Target="../ink/ink2700.xml"/><Relationship Id="rId88" Type="http://schemas.openxmlformats.org/officeDocument/2006/relationships/customXml" Target="../ink/ink2487.xml"/><Relationship Id="rId111" Type="http://schemas.openxmlformats.org/officeDocument/2006/relationships/image" Target="../media/image2173.emf"/><Relationship Id="rId153" Type="http://schemas.openxmlformats.org/officeDocument/2006/relationships/image" Target="../media/image2194.emf"/><Relationship Id="rId195" Type="http://schemas.openxmlformats.org/officeDocument/2006/relationships/image" Target="../media/image2215.emf"/><Relationship Id="rId209" Type="http://schemas.openxmlformats.org/officeDocument/2006/relationships/image" Target="../media/image2222.emf"/><Relationship Id="rId360" Type="http://schemas.openxmlformats.org/officeDocument/2006/relationships/customXml" Target="../ink/ink2623.xml"/><Relationship Id="rId416" Type="http://schemas.openxmlformats.org/officeDocument/2006/relationships/customXml" Target="../ink/ink2651.xml"/><Relationship Id="rId220" Type="http://schemas.openxmlformats.org/officeDocument/2006/relationships/customXml" Target="../ink/ink2553.xml"/><Relationship Id="rId458" Type="http://schemas.openxmlformats.org/officeDocument/2006/relationships/customXml" Target="../ink/ink2672.xml"/><Relationship Id="rId15" Type="http://schemas.openxmlformats.org/officeDocument/2006/relationships/image" Target="../media/image2125.emf"/><Relationship Id="rId57" Type="http://schemas.openxmlformats.org/officeDocument/2006/relationships/image" Target="../media/image2146.emf"/><Relationship Id="rId262" Type="http://schemas.openxmlformats.org/officeDocument/2006/relationships/customXml" Target="../ink/ink2574.xml"/><Relationship Id="rId318" Type="http://schemas.openxmlformats.org/officeDocument/2006/relationships/customXml" Target="../ink/ink2602.xml"/><Relationship Id="rId99" Type="http://schemas.openxmlformats.org/officeDocument/2006/relationships/image" Target="../media/image2167.emf"/><Relationship Id="rId122" Type="http://schemas.openxmlformats.org/officeDocument/2006/relationships/customXml" Target="../ink/ink2504.xml"/><Relationship Id="rId164" Type="http://schemas.openxmlformats.org/officeDocument/2006/relationships/customXml" Target="../ink/ink2525.xml"/><Relationship Id="rId371" Type="http://schemas.openxmlformats.org/officeDocument/2006/relationships/image" Target="../media/image2303.emf"/><Relationship Id="rId427" Type="http://schemas.openxmlformats.org/officeDocument/2006/relationships/image" Target="../media/image2331.emf"/><Relationship Id="rId469" Type="http://schemas.openxmlformats.org/officeDocument/2006/relationships/image" Target="../media/image2352.emf"/><Relationship Id="rId26" Type="http://schemas.openxmlformats.org/officeDocument/2006/relationships/customXml" Target="../ink/ink2456.xml"/><Relationship Id="rId231" Type="http://schemas.openxmlformats.org/officeDocument/2006/relationships/image" Target="../media/image2233.emf"/><Relationship Id="rId273" Type="http://schemas.openxmlformats.org/officeDocument/2006/relationships/image" Target="../media/image2254.emf"/><Relationship Id="rId329" Type="http://schemas.openxmlformats.org/officeDocument/2006/relationships/image" Target="../media/image2282.emf"/><Relationship Id="rId480" Type="http://schemas.openxmlformats.org/officeDocument/2006/relationships/customXml" Target="../ink/ink2683.xml"/><Relationship Id="rId68" Type="http://schemas.openxmlformats.org/officeDocument/2006/relationships/customXml" Target="../ink/ink2477.xml"/><Relationship Id="rId133" Type="http://schemas.openxmlformats.org/officeDocument/2006/relationships/image" Target="../media/image2184.emf"/><Relationship Id="rId175" Type="http://schemas.openxmlformats.org/officeDocument/2006/relationships/image" Target="../media/image2205.emf"/><Relationship Id="rId340" Type="http://schemas.openxmlformats.org/officeDocument/2006/relationships/customXml" Target="../ink/ink2613.xml"/><Relationship Id="rId200" Type="http://schemas.openxmlformats.org/officeDocument/2006/relationships/customXml" Target="../ink/ink2543.xml"/><Relationship Id="rId382" Type="http://schemas.openxmlformats.org/officeDocument/2006/relationships/customXml" Target="../ink/ink2634.xml"/><Relationship Id="rId438" Type="http://schemas.openxmlformats.org/officeDocument/2006/relationships/customXml" Target="../ink/ink2662.xml"/><Relationship Id="rId242" Type="http://schemas.openxmlformats.org/officeDocument/2006/relationships/customXml" Target="../ink/ink2564.xml"/><Relationship Id="rId284" Type="http://schemas.openxmlformats.org/officeDocument/2006/relationships/customXml" Target="../ink/ink2585.xml"/><Relationship Id="rId491" Type="http://schemas.openxmlformats.org/officeDocument/2006/relationships/image" Target="../media/image2363.emf"/><Relationship Id="rId505" Type="http://schemas.openxmlformats.org/officeDocument/2006/relationships/image" Target="../media/image2370.emf"/><Relationship Id="rId37" Type="http://schemas.openxmlformats.org/officeDocument/2006/relationships/image" Target="../media/image2136.emf"/><Relationship Id="rId79" Type="http://schemas.openxmlformats.org/officeDocument/2006/relationships/image" Target="../media/image2157.emf"/><Relationship Id="rId102" Type="http://schemas.openxmlformats.org/officeDocument/2006/relationships/customXml" Target="../ink/ink2494.xml"/><Relationship Id="rId144" Type="http://schemas.openxmlformats.org/officeDocument/2006/relationships/customXml" Target="../ink/ink2515.xml"/><Relationship Id="rId90" Type="http://schemas.openxmlformats.org/officeDocument/2006/relationships/customXml" Target="../ink/ink2488.xml"/><Relationship Id="rId186" Type="http://schemas.openxmlformats.org/officeDocument/2006/relationships/customXml" Target="../ink/ink2536.xml"/><Relationship Id="rId351" Type="http://schemas.openxmlformats.org/officeDocument/2006/relationships/image" Target="../media/image2293.emf"/><Relationship Id="rId393" Type="http://schemas.openxmlformats.org/officeDocument/2006/relationships/image" Target="../media/image2314.emf"/><Relationship Id="rId407" Type="http://schemas.openxmlformats.org/officeDocument/2006/relationships/image" Target="../media/image2321.emf"/><Relationship Id="rId449" Type="http://schemas.openxmlformats.org/officeDocument/2006/relationships/image" Target="../media/image2342.emf"/><Relationship Id="rId211" Type="http://schemas.openxmlformats.org/officeDocument/2006/relationships/image" Target="../media/image2223.emf"/><Relationship Id="rId253" Type="http://schemas.openxmlformats.org/officeDocument/2006/relationships/image" Target="../media/image2244.emf"/><Relationship Id="rId295" Type="http://schemas.openxmlformats.org/officeDocument/2006/relationships/image" Target="../media/image2265.emf"/><Relationship Id="rId309" Type="http://schemas.openxmlformats.org/officeDocument/2006/relationships/image" Target="../media/image2272.emf"/><Relationship Id="rId460" Type="http://schemas.openxmlformats.org/officeDocument/2006/relationships/customXml" Target="../ink/ink2673.xml"/><Relationship Id="rId48" Type="http://schemas.openxmlformats.org/officeDocument/2006/relationships/customXml" Target="../ink/ink2467.xml"/><Relationship Id="rId113" Type="http://schemas.openxmlformats.org/officeDocument/2006/relationships/image" Target="../media/image2174.emf"/><Relationship Id="rId320" Type="http://schemas.openxmlformats.org/officeDocument/2006/relationships/customXml" Target="../ink/ink2603.xml"/><Relationship Id="rId155" Type="http://schemas.openxmlformats.org/officeDocument/2006/relationships/image" Target="../media/image2195.emf"/><Relationship Id="rId197" Type="http://schemas.openxmlformats.org/officeDocument/2006/relationships/image" Target="../media/image2216.emf"/><Relationship Id="rId362" Type="http://schemas.openxmlformats.org/officeDocument/2006/relationships/customXml" Target="../ink/ink2624.xml"/><Relationship Id="rId418" Type="http://schemas.openxmlformats.org/officeDocument/2006/relationships/customXml" Target="../ink/ink2652.xml"/><Relationship Id="rId222" Type="http://schemas.openxmlformats.org/officeDocument/2006/relationships/customXml" Target="../ink/ink2554.xml"/><Relationship Id="rId264" Type="http://schemas.openxmlformats.org/officeDocument/2006/relationships/customXml" Target="../ink/ink2575.xml"/><Relationship Id="rId471" Type="http://schemas.openxmlformats.org/officeDocument/2006/relationships/image" Target="../media/image2353.emf"/><Relationship Id="rId17" Type="http://schemas.openxmlformats.org/officeDocument/2006/relationships/image" Target="../media/image2126.emf"/><Relationship Id="rId59" Type="http://schemas.openxmlformats.org/officeDocument/2006/relationships/image" Target="../media/image2147.emf"/><Relationship Id="rId124" Type="http://schemas.openxmlformats.org/officeDocument/2006/relationships/customXml" Target="../ink/ink2505.xml"/><Relationship Id="rId70" Type="http://schemas.openxmlformats.org/officeDocument/2006/relationships/customXml" Target="../ink/ink2478.xml"/><Relationship Id="rId166" Type="http://schemas.openxmlformats.org/officeDocument/2006/relationships/customXml" Target="../ink/ink2526.xml"/><Relationship Id="rId331" Type="http://schemas.openxmlformats.org/officeDocument/2006/relationships/image" Target="../media/image2283.emf"/><Relationship Id="rId373" Type="http://schemas.openxmlformats.org/officeDocument/2006/relationships/image" Target="../media/image2304.emf"/><Relationship Id="rId429" Type="http://schemas.openxmlformats.org/officeDocument/2006/relationships/image" Target="../media/image2332.emf"/><Relationship Id="rId1" Type="http://schemas.openxmlformats.org/officeDocument/2006/relationships/slideLayout" Target="../slideLayouts/slideLayout2.xml"/><Relationship Id="rId233" Type="http://schemas.openxmlformats.org/officeDocument/2006/relationships/image" Target="../media/image2234.emf"/><Relationship Id="rId440" Type="http://schemas.openxmlformats.org/officeDocument/2006/relationships/customXml" Target="../ink/ink2663.xml"/><Relationship Id="rId28" Type="http://schemas.openxmlformats.org/officeDocument/2006/relationships/customXml" Target="../ink/ink2457.xml"/><Relationship Id="rId275" Type="http://schemas.openxmlformats.org/officeDocument/2006/relationships/image" Target="../media/image2255.emf"/><Relationship Id="rId300" Type="http://schemas.openxmlformats.org/officeDocument/2006/relationships/customXml" Target="../ink/ink2593.xml"/><Relationship Id="rId482" Type="http://schemas.openxmlformats.org/officeDocument/2006/relationships/customXml" Target="../ink/ink2684.xml"/><Relationship Id="rId81" Type="http://schemas.openxmlformats.org/officeDocument/2006/relationships/image" Target="../media/image2158.emf"/><Relationship Id="rId135" Type="http://schemas.openxmlformats.org/officeDocument/2006/relationships/image" Target="../media/image2185.emf"/><Relationship Id="rId177" Type="http://schemas.openxmlformats.org/officeDocument/2006/relationships/image" Target="../media/image2206.emf"/><Relationship Id="rId342" Type="http://schemas.openxmlformats.org/officeDocument/2006/relationships/customXml" Target="../ink/ink2614.xml"/><Relationship Id="rId384" Type="http://schemas.openxmlformats.org/officeDocument/2006/relationships/customXml" Target="../ink/ink2635.xml"/><Relationship Id="rId202" Type="http://schemas.openxmlformats.org/officeDocument/2006/relationships/customXml" Target="../ink/ink2544.xml"/><Relationship Id="rId244" Type="http://schemas.openxmlformats.org/officeDocument/2006/relationships/customXml" Target="../ink/ink2565.xml"/><Relationship Id="rId39" Type="http://schemas.openxmlformats.org/officeDocument/2006/relationships/image" Target="../media/image2137.emf"/><Relationship Id="rId286" Type="http://schemas.openxmlformats.org/officeDocument/2006/relationships/customXml" Target="../ink/ink2586.xml"/><Relationship Id="rId451" Type="http://schemas.openxmlformats.org/officeDocument/2006/relationships/image" Target="../media/image2343.emf"/><Relationship Id="rId493" Type="http://schemas.openxmlformats.org/officeDocument/2006/relationships/image" Target="../media/image2364.emf"/><Relationship Id="rId507" Type="http://schemas.openxmlformats.org/officeDocument/2006/relationships/image" Target="../media/image2371.emf"/><Relationship Id="rId50" Type="http://schemas.openxmlformats.org/officeDocument/2006/relationships/customXml" Target="../ink/ink2468.xml"/><Relationship Id="rId104" Type="http://schemas.openxmlformats.org/officeDocument/2006/relationships/customXml" Target="../ink/ink2495.xml"/><Relationship Id="rId146" Type="http://schemas.openxmlformats.org/officeDocument/2006/relationships/customXml" Target="../ink/ink2516.xml"/><Relationship Id="rId188" Type="http://schemas.openxmlformats.org/officeDocument/2006/relationships/customXml" Target="../ink/ink2537.xml"/><Relationship Id="rId311" Type="http://schemas.openxmlformats.org/officeDocument/2006/relationships/image" Target="../media/image2273.emf"/><Relationship Id="rId353" Type="http://schemas.openxmlformats.org/officeDocument/2006/relationships/image" Target="../media/image2294.emf"/><Relationship Id="rId395" Type="http://schemas.openxmlformats.org/officeDocument/2006/relationships/image" Target="../media/image2315.emf"/><Relationship Id="rId409" Type="http://schemas.openxmlformats.org/officeDocument/2006/relationships/image" Target="../media/image2322.emf"/><Relationship Id="rId92" Type="http://schemas.openxmlformats.org/officeDocument/2006/relationships/customXml" Target="../ink/ink2489.xml"/><Relationship Id="rId213" Type="http://schemas.openxmlformats.org/officeDocument/2006/relationships/image" Target="../media/image2224.emf"/><Relationship Id="rId420" Type="http://schemas.openxmlformats.org/officeDocument/2006/relationships/customXml" Target="../ink/ink2653.xml"/><Relationship Id="rId255" Type="http://schemas.openxmlformats.org/officeDocument/2006/relationships/image" Target="../media/image2245.emf"/><Relationship Id="rId297" Type="http://schemas.openxmlformats.org/officeDocument/2006/relationships/image" Target="../media/image2266.emf"/><Relationship Id="rId462" Type="http://schemas.openxmlformats.org/officeDocument/2006/relationships/customXml" Target="../ink/ink2674.xml"/><Relationship Id="rId115" Type="http://schemas.openxmlformats.org/officeDocument/2006/relationships/image" Target="../media/image2175.emf"/><Relationship Id="rId157" Type="http://schemas.openxmlformats.org/officeDocument/2006/relationships/image" Target="../media/image2196.emf"/><Relationship Id="rId322" Type="http://schemas.openxmlformats.org/officeDocument/2006/relationships/customXml" Target="../ink/ink2604.xml"/><Relationship Id="rId364" Type="http://schemas.openxmlformats.org/officeDocument/2006/relationships/customXml" Target="../ink/ink2625.xml"/><Relationship Id="rId61" Type="http://schemas.openxmlformats.org/officeDocument/2006/relationships/image" Target="../media/image2148.emf"/><Relationship Id="rId199" Type="http://schemas.openxmlformats.org/officeDocument/2006/relationships/image" Target="../media/image2217.emf"/><Relationship Id="rId19" Type="http://schemas.openxmlformats.org/officeDocument/2006/relationships/image" Target="../media/image2127.emf"/><Relationship Id="rId224" Type="http://schemas.openxmlformats.org/officeDocument/2006/relationships/customXml" Target="../ink/ink2555.xml"/><Relationship Id="rId266" Type="http://schemas.openxmlformats.org/officeDocument/2006/relationships/customXml" Target="../ink/ink2576.xml"/><Relationship Id="rId431" Type="http://schemas.openxmlformats.org/officeDocument/2006/relationships/image" Target="../media/image2333.emf"/><Relationship Id="rId473" Type="http://schemas.openxmlformats.org/officeDocument/2006/relationships/image" Target="../media/image2354.emf"/><Relationship Id="rId30" Type="http://schemas.openxmlformats.org/officeDocument/2006/relationships/customXml" Target="../ink/ink2458.xml"/><Relationship Id="rId126" Type="http://schemas.openxmlformats.org/officeDocument/2006/relationships/customXml" Target="../ink/ink2506.xml"/><Relationship Id="rId168" Type="http://schemas.openxmlformats.org/officeDocument/2006/relationships/customXml" Target="../ink/ink2527.xml"/><Relationship Id="rId333" Type="http://schemas.openxmlformats.org/officeDocument/2006/relationships/image" Target="../media/image2284.emf"/><Relationship Id="rId72" Type="http://schemas.openxmlformats.org/officeDocument/2006/relationships/customXml" Target="../ink/ink2479.xml"/><Relationship Id="rId375" Type="http://schemas.openxmlformats.org/officeDocument/2006/relationships/image" Target="../media/image2305.emf"/><Relationship Id="rId3" Type="http://schemas.openxmlformats.org/officeDocument/2006/relationships/image" Target="../media/image2119.emf"/><Relationship Id="rId235" Type="http://schemas.openxmlformats.org/officeDocument/2006/relationships/image" Target="../media/image2235.emf"/><Relationship Id="rId277" Type="http://schemas.openxmlformats.org/officeDocument/2006/relationships/image" Target="../media/image2256.emf"/><Relationship Id="rId400" Type="http://schemas.openxmlformats.org/officeDocument/2006/relationships/customXml" Target="../ink/ink2643.xml"/><Relationship Id="rId442" Type="http://schemas.openxmlformats.org/officeDocument/2006/relationships/customXml" Target="../ink/ink2664.xml"/><Relationship Id="rId484" Type="http://schemas.openxmlformats.org/officeDocument/2006/relationships/customXml" Target="../ink/ink2685.xml"/><Relationship Id="rId137" Type="http://schemas.openxmlformats.org/officeDocument/2006/relationships/image" Target="../media/image2186.emf"/><Relationship Id="rId302" Type="http://schemas.openxmlformats.org/officeDocument/2006/relationships/customXml" Target="../ink/ink2594.xml"/><Relationship Id="rId344" Type="http://schemas.openxmlformats.org/officeDocument/2006/relationships/customXml" Target="../ink/ink2615.xml"/><Relationship Id="rId41" Type="http://schemas.openxmlformats.org/officeDocument/2006/relationships/image" Target="../media/image2138.emf"/><Relationship Id="rId83" Type="http://schemas.openxmlformats.org/officeDocument/2006/relationships/image" Target="../media/image2159.emf"/><Relationship Id="rId179" Type="http://schemas.openxmlformats.org/officeDocument/2006/relationships/image" Target="../media/image2207.emf"/><Relationship Id="rId386" Type="http://schemas.openxmlformats.org/officeDocument/2006/relationships/customXml" Target="../ink/ink2636.xml"/><Relationship Id="rId190" Type="http://schemas.openxmlformats.org/officeDocument/2006/relationships/customXml" Target="../ink/ink2538.xml"/><Relationship Id="rId204" Type="http://schemas.openxmlformats.org/officeDocument/2006/relationships/customXml" Target="../ink/ink2545.xml"/><Relationship Id="rId246" Type="http://schemas.openxmlformats.org/officeDocument/2006/relationships/customXml" Target="../ink/ink2566.xml"/><Relationship Id="rId288" Type="http://schemas.openxmlformats.org/officeDocument/2006/relationships/customXml" Target="../ink/ink2587.xml"/><Relationship Id="rId411" Type="http://schemas.openxmlformats.org/officeDocument/2006/relationships/image" Target="../media/image2323.emf"/><Relationship Id="rId453" Type="http://schemas.openxmlformats.org/officeDocument/2006/relationships/image" Target="../media/image2344.emf"/><Relationship Id="rId509" Type="http://schemas.openxmlformats.org/officeDocument/2006/relationships/image" Target="../media/image2372.emf"/><Relationship Id="rId106" Type="http://schemas.openxmlformats.org/officeDocument/2006/relationships/customXml" Target="../ink/ink2496.xml"/><Relationship Id="rId313" Type="http://schemas.openxmlformats.org/officeDocument/2006/relationships/image" Target="../media/image2274.emf"/><Relationship Id="rId495" Type="http://schemas.openxmlformats.org/officeDocument/2006/relationships/image" Target="../media/image2365.emf"/><Relationship Id="rId10" Type="http://schemas.openxmlformats.org/officeDocument/2006/relationships/customXml" Target="../ink/ink2448.xml"/><Relationship Id="rId52" Type="http://schemas.openxmlformats.org/officeDocument/2006/relationships/customXml" Target="../ink/ink2469.xml"/><Relationship Id="rId94" Type="http://schemas.openxmlformats.org/officeDocument/2006/relationships/customXml" Target="../ink/ink2490.xml"/><Relationship Id="rId148" Type="http://schemas.openxmlformats.org/officeDocument/2006/relationships/customXml" Target="../ink/ink2517.xml"/><Relationship Id="rId355" Type="http://schemas.openxmlformats.org/officeDocument/2006/relationships/image" Target="../media/image2295.emf"/><Relationship Id="rId397" Type="http://schemas.openxmlformats.org/officeDocument/2006/relationships/image" Target="../media/image2316.emf"/><Relationship Id="rId215" Type="http://schemas.openxmlformats.org/officeDocument/2006/relationships/image" Target="../media/image2225.emf"/><Relationship Id="rId257" Type="http://schemas.openxmlformats.org/officeDocument/2006/relationships/image" Target="../media/image2246.emf"/><Relationship Id="rId422" Type="http://schemas.openxmlformats.org/officeDocument/2006/relationships/customXml" Target="../ink/ink2654.xml"/><Relationship Id="rId464" Type="http://schemas.openxmlformats.org/officeDocument/2006/relationships/customXml" Target="../ink/ink2675.xml"/><Relationship Id="rId299" Type="http://schemas.openxmlformats.org/officeDocument/2006/relationships/image" Target="../media/image2267.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17" Type="http://schemas.openxmlformats.org/officeDocument/2006/relationships/image" Target="../media/image2433.emf"/><Relationship Id="rId21" Type="http://schemas.openxmlformats.org/officeDocument/2006/relationships/image" Target="../media/image2385.emf"/><Relationship Id="rId42" Type="http://schemas.openxmlformats.org/officeDocument/2006/relationships/customXml" Target="../ink/ink2721.xml"/><Relationship Id="rId63" Type="http://schemas.openxmlformats.org/officeDocument/2006/relationships/image" Target="../media/image2406.emf"/><Relationship Id="rId84" Type="http://schemas.openxmlformats.org/officeDocument/2006/relationships/customXml" Target="../ink/ink2742.xml"/><Relationship Id="rId138" Type="http://schemas.openxmlformats.org/officeDocument/2006/relationships/customXml" Target="../ink/ink2769.xml"/><Relationship Id="rId159" Type="http://schemas.openxmlformats.org/officeDocument/2006/relationships/image" Target="../media/image2454.emf"/><Relationship Id="rId170" Type="http://schemas.openxmlformats.org/officeDocument/2006/relationships/customXml" Target="../ink/ink2785.xml"/><Relationship Id="rId191" Type="http://schemas.openxmlformats.org/officeDocument/2006/relationships/image" Target="../media/image2470.emf"/><Relationship Id="rId205" Type="http://schemas.openxmlformats.org/officeDocument/2006/relationships/image" Target="../media/image2477.emf"/><Relationship Id="rId226" Type="http://schemas.openxmlformats.org/officeDocument/2006/relationships/customXml" Target="../ink/ink2813.xml"/><Relationship Id="rId107" Type="http://schemas.openxmlformats.org/officeDocument/2006/relationships/image" Target="../media/image2428.emf"/><Relationship Id="rId11" Type="http://schemas.openxmlformats.org/officeDocument/2006/relationships/image" Target="../media/image2380.emf"/><Relationship Id="rId32" Type="http://schemas.openxmlformats.org/officeDocument/2006/relationships/customXml" Target="../ink/ink2716.xml"/><Relationship Id="rId53" Type="http://schemas.openxmlformats.org/officeDocument/2006/relationships/image" Target="../media/image2401.emf"/><Relationship Id="rId74" Type="http://schemas.openxmlformats.org/officeDocument/2006/relationships/customXml" Target="../ink/ink2737.xml"/><Relationship Id="rId128" Type="http://schemas.openxmlformats.org/officeDocument/2006/relationships/customXml" Target="../ink/ink2764.xml"/><Relationship Id="rId149" Type="http://schemas.openxmlformats.org/officeDocument/2006/relationships/image" Target="../media/image2449.emf"/><Relationship Id="rId5" Type="http://schemas.openxmlformats.org/officeDocument/2006/relationships/image" Target="../media/image2377.emf"/><Relationship Id="rId95" Type="http://schemas.openxmlformats.org/officeDocument/2006/relationships/image" Target="../media/image2422.emf"/><Relationship Id="rId160" Type="http://schemas.openxmlformats.org/officeDocument/2006/relationships/customXml" Target="../ink/ink2780.xml"/><Relationship Id="rId181" Type="http://schemas.openxmlformats.org/officeDocument/2006/relationships/image" Target="../media/image2465.emf"/><Relationship Id="rId216" Type="http://schemas.openxmlformats.org/officeDocument/2006/relationships/customXml" Target="../ink/ink2808.xml"/><Relationship Id="rId22" Type="http://schemas.openxmlformats.org/officeDocument/2006/relationships/customXml" Target="../ink/ink2711.xml"/><Relationship Id="rId43" Type="http://schemas.openxmlformats.org/officeDocument/2006/relationships/image" Target="../media/image2396.emf"/><Relationship Id="rId64" Type="http://schemas.openxmlformats.org/officeDocument/2006/relationships/customXml" Target="../ink/ink2732.xml"/><Relationship Id="rId118" Type="http://schemas.openxmlformats.org/officeDocument/2006/relationships/customXml" Target="../ink/ink2759.xml"/><Relationship Id="rId139" Type="http://schemas.openxmlformats.org/officeDocument/2006/relationships/image" Target="../media/image2444.emf"/><Relationship Id="rId85" Type="http://schemas.openxmlformats.org/officeDocument/2006/relationships/image" Target="../media/image2417.emf"/><Relationship Id="rId150" Type="http://schemas.openxmlformats.org/officeDocument/2006/relationships/customXml" Target="../ink/ink2775.xml"/><Relationship Id="rId171" Type="http://schemas.openxmlformats.org/officeDocument/2006/relationships/image" Target="../media/image2460.emf"/><Relationship Id="rId192" Type="http://schemas.openxmlformats.org/officeDocument/2006/relationships/customXml" Target="../ink/ink2796.xml"/><Relationship Id="rId206" Type="http://schemas.openxmlformats.org/officeDocument/2006/relationships/customXml" Target="../ink/ink2803.xml"/><Relationship Id="rId227" Type="http://schemas.openxmlformats.org/officeDocument/2006/relationships/image" Target="../media/image2488.emf"/><Relationship Id="rId12" Type="http://schemas.openxmlformats.org/officeDocument/2006/relationships/customXml" Target="../ink/ink2706.xml"/><Relationship Id="rId33" Type="http://schemas.openxmlformats.org/officeDocument/2006/relationships/image" Target="../media/image2391.emf"/><Relationship Id="rId108" Type="http://schemas.openxmlformats.org/officeDocument/2006/relationships/customXml" Target="../ink/ink2754.xml"/><Relationship Id="rId129" Type="http://schemas.openxmlformats.org/officeDocument/2006/relationships/image" Target="../media/image2439.emf"/><Relationship Id="rId54" Type="http://schemas.openxmlformats.org/officeDocument/2006/relationships/customXml" Target="../ink/ink2727.xml"/><Relationship Id="rId75" Type="http://schemas.openxmlformats.org/officeDocument/2006/relationships/image" Target="../media/image2412.emf"/><Relationship Id="rId96" Type="http://schemas.openxmlformats.org/officeDocument/2006/relationships/customXml" Target="../ink/ink2748.xml"/><Relationship Id="rId140" Type="http://schemas.openxmlformats.org/officeDocument/2006/relationships/customXml" Target="../ink/ink2770.xml"/><Relationship Id="rId161" Type="http://schemas.openxmlformats.org/officeDocument/2006/relationships/image" Target="../media/image2455.emf"/><Relationship Id="rId182" Type="http://schemas.openxmlformats.org/officeDocument/2006/relationships/customXml" Target="../ink/ink2791.xml"/><Relationship Id="rId217" Type="http://schemas.openxmlformats.org/officeDocument/2006/relationships/image" Target="../media/image2483.emf"/><Relationship Id="rId6" Type="http://schemas.openxmlformats.org/officeDocument/2006/relationships/customXml" Target="../ink/ink2703.xml"/><Relationship Id="rId23" Type="http://schemas.openxmlformats.org/officeDocument/2006/relationships/image" Target="../media/image2386.emf"/><Relationship Id="rId119" Type="http://schemas.openxmlformats.org/officeDocument/2006/relationships/image" Target="../media/image2434.emf"/><Relationship Id="rId44" Type="http://schemas.openxmlformats.org/officeDocument/2006/relationships/customXml" Target="../ink/ink2722.xml"/><Relationship Id="rId65" Type="http://schemas.openxmlformats.org/officeDocument/2006/relationships/image" Target="../media/image2407.emf"/><Relationship Id="rId86" Type="http://schemas.openxmlformats.org/officeDocument/2006/relationships/customXml" Target="../ink/ink2743.xml"/><Relationship Id="rId130" Type="http://schemas.openxmlformats.org/officeDocument/2006/relationships/customXml" Target="../ink/ink2765.xml"/><Relationship Id="rId151" Type="http://schemas.openxmlformats.org/officeDocument/2006/relationships/image" Target="../media/image2450.emf"/><Relationship Id="rId172" Type="http://schemas.openxmlformats.org/officeDocument/2006/relationships/customXml" Target="../ink/ink2786.xml"/><Relationship Id="rId193" Type="http://schemas.openxmlformats.org/officeDocument/2006/relationships/image" Target="../media/image2471.emf"/><Relationship Id="rId207" Type="http://schemas.openxmlformats.org/officeDocument/2006/relationships/image" Target="../media/image2478.emf"/><Relationship Id="rId228" Type="http://schemas.openxmlformats.org/officeDocument/2006/relationships/customXml" Target="../ink/ink2814.xml"/><Relationship Id="rId13" Type="http://schemas.openxmlformats.org/officeDocument/2006/relationships/image" Target="../media/image2381.emf"/><Relationship Id="rId109" Type="http://schemas.openxmlformats.org/officeDocument/2006/relationships/image" Target="../media/image2429.emf"/><Relationship Id="rId34" Type="http://schemas.openxmlformats.org/officeDocument/2006/relationships/customXml" Target="../ink/ink2717.xml"/><Relationship Id="rId55" Type="http://schemas.openxmlformats.org/officeDocument/2006/relationships/image" Target="../media/image2402.emf"/><Relationship Id="rId76" Type="http://schemas.openxmlformats.org/officeDocument/2006/relationships/customXml" Target="../ink/ink2738.xml"/><Relationship Id="rId97" Type="http://schemas.openxmlformats.org/officeDocument/2006/relationships/image" Target="../media/image2423.emf"/><Relationship Id="rId120" Type="http://schemas.openxmlformats.org/officeDocument/2006/relationships/customXml" Target="../ink/ink2760.xml"/><Relationship Id="rId141" Type="http://schemas.openxmlformats.org/officeDocument/2006/relationships/image" Target="../media/image2445.emf"/><Relationship Id="rId7" Type="http://schemas.openxmlformats.org/officeDocument/2006/relationships/image" Target="../media/image2378.emf"/><Relationship Id="rId162" Type="http://schemas.openxmlformats.org/officeDocument/2006/relationships/customXml" Target="../ink/ink2781.xml"/><Relationship Id="rId183" Type="http://schemas.openxmlformats.org/officeDocument/2006/relationships/image" Target="../media/image2466.emf"/><Relationship Id="rId218" Type="http://schemas.openxmlformats.org/officeDocument/2006/relationships/customXml" Target="../ink/ink2809.xml"/><Relationship Id="rId24" Type="http://schemas.openxmlformats.org/officeDocument/2006/relationships/customXml" Target="../ink/ink2712.xml"/><Relationship Id="rId45" Type="http://schemas.openxmlformats.org/officeDocument/2006/relationships/image" Target="../media/image2397.emf"/><Relationship Id="rId66" Type="http://schemas.openxmlformats.org/officeDocument/2006/relationships/customXml" Target="../ink/ink2733.xml"/><Relationship Id="rId87" Type="http://schemas.openxmlformats.org/officeDocument/2006/relationships/image" Target="../media/image2418.emf"/><Relationship Id="rId110" Type="http://schemas.openxmlformats.org/officeDocument/2006/relationships/customXml" Target="../ink/ink2755.xml"/><Relationship Id="rId131" Type="http://schemas.openxmlformats.org/officeDocument/2006/relationships/image" Target="../media/image2440.emf"/><Relationship Id="rId152" Type="http://schemas.openxmlformats.org/officeDocument/2006/relationships/customXml" Target="../ink/ink2776.xml"/><Relationship Id="rId173" Type="http://schemas.openxmlformats.org/officeDocument/2006/relationships/image" Target="../media/image2461.emf"/><Relationship Id="rId194" Type="http://schemas.openxmlformats.org/officeDocument/2006/relationships/customXml" Target="../ink/ink2797.xml"/><Relationship Id="rId208" Type="http://schemas.openxmlformats.org/officeDocument/2006/relationships/customXml" Target="../ink/ink2804.xml"/><Relationship Id="rId229" Type="http://schemas.openxmlformats.org/officeDocument/2006/relationships/image" Target="../media/image2489.emf"/><Relationship Id="rId14" Type="http://schemas.openxmlformats.org/officeDocument/2006/relationships/customXml" Target="../ink/ink2707.xml"/><Relationship Id="rId35" Type="http://schemas.openxmlformats.org/officeDocument/2006/relationships/image" Target="../media/image2392.emf"/><Relationship Id="rId56" Type="http://schemas.openxmlformats.org/officeDocument/2006/relationships/customXml" Target="../ink/ink2728.xml"/><Relationship Id="rId77" Type="http://schemas.openxmlformats.org/officeDocument/2006/relationships/image" Target="../media/image2413.emf"/><Relationship Id="rId100" Type="http://schemas.openxmlformats.org/officeDocument/2006/relationships/customXml" Target="../ink/ink2750.xml"/><Relationship Id="rId8" Type="http://schemas.openxmlformats.org/officeDocument/2006/relationships/customXml" Target="../ink/ink2704.xml"/><Relationship Id="rId98" Type="http://schemas.openxmlformats.org/officeDocument/2006/relationships/customXml" Target="../ink/ink2749.xml"/><Relationship Id="rId121" Type="http://schemas.openxmlformats.org/officeDocument/2006/relationships/image" Target="../media/image2435.emf"/><Relationship Id="rId142" Type="http://schemas.openxmlformats.org/officeDocument/2006/relationships/customXml" Target="../ink/ink2771.xml"/><Relationship Id="rId163" Type="http://schemas.openxmlformats.org/officeDocument/2006/relationships/image" Target="../media/image2456.emf"/><Relationship Id="rId184" Type="http://schemas.openxmlformats.org/officeDocument/2006/relationships/customXml" Target="../ink/ink2792.xml"/><Relationship Id="rId219" Type="http://schemas.openxmlformats.org/officeDocument/2006/relationships/image" Target="../media/image2484.emf"/><Relationship Id="rId230" Type="http://schemas.openxmlformats.org/officeDocument/2006/relationships/customXml" Target="../ink/ink2815.xml"/><Relationship Id="rId25" Type="http://schemas.openxmlformats.org/officeDocument/2006/relationships/image" Target="../media/image2387.emf"/><Relationship Id="rId46" Type="http://schemas.openxmlformats.org/officeDocument/2006/relationships/customXml" Target="../ink/ink2723.xml"/><Relationship Id="rId67" Type="http://schemas.openxmlformats.org/officeDocument/2006/relationships/image" Target="../media/image2408.emf"/><Relationship Id="rId116" Type="http://schemas.openxmlformats.org/officeDocument/2006/relationships/customXml" Target="../ink/ink2758.xml"/><Relationship Id="rId137" Type="http://schemas.openxmlformats.org/officeDocument/2006/relationships/image" Target="../media/image2443.emf"/><Relationship Id="rId158" Type="http://schemas.openxmlformats.org/officeDocument/2006/relationships/customXml" Target="../ink/ink2779.xml"/><Relationship Id="rId20" Type="http://schemas.openxmlformats.org/officeDocument/2006/relationships/customXml" Target="../ink/ink2710.xml"/><Relationship Id="rId41" Type="http://schemas.openxmlformats.org/officeDocument/2006/relationships/image" Target="../media/image2395.emf"/><Relationship Id="rId62" Type="http://schemas.openxmlformats.org/officeDocument/2006/relationships/customXml" Target="../ink/ink2731.xml"/><Relationship Id="rId83" Type="http://schemas.openxmlformats.org/officeDocument/2006/relationships/image" Target="../media/image2416.emf"/><Relationship Id="rId88" Type="http://schemas.openxmlformats.org/officeDocument/2006/relationships/customXml" Target="../ink/ink2744.xml"/><Relationship Id="rId111" Type="http://schemas.openxmlformats.org/officeDocument/2006/relationships/image" Target="../media/image2430.emf"/><Relationship Id="rId132" Type="http://schemas.openxmlformats.org/officeDocument/2006/relationships/customXml" Target="../ink/ink2766.xml"/><Relationship Id="rId153" Type="http://schemas.openxmlformats.org/officeDocument/2006/relationships/image" Target="../media/image2451.emf"/><Relationship Id="rId174" Type="http://schemas.openxmlformats.org/officeDocument/2006/relationships/customXml" Target="../ink/ink2787.xml"/><Relationship Id="rId179" Type="http://schemas.openxmlformats.org/officeDocument/2006/relationships/image" Target="../media/image2464.emf"/><Relationship Id="rId195" Type="http://schemas.openxmlformats.org/officeDocument/2006/relationships/image" Target="../media/image2472.emf"/><Relationship Id="rId209" Type="http://schemas.openxmlformats.org/officeDocument/2006/relationships/image" Target="../media/image2479.emf"/><Relationship Id="rId190" Type="http://schemas.openxmlformats.org/officeDocument/2006/relationships/customXml" Target="../ink/ink2795.xml"/><Relationship Id="rId204" Type="http://schemas.openxmlformats.org/officeDocument/2006/relationships/customXml" Target="../ink/ink2802.xml"/><Relationship Id="rId220" Type="http://schemas.openxmlformats.org/officeDocument/2006/relationships/customXml" Target="../ink/ink2810.xml"/><Relationship Id="rId225" Type="http://schemas.openxmlformats.org/officeDocument/2006/relationships/image" Target="../media/image2487.emf"/><Relationship Id="rId15" Type="http://schemas.openxmlformats.org/officeDocument/2006/relationships/image" Target="../media/image2382.emf"/><Relationship Id="rId36" Type="http://schemas.openxmlformats.org/officeDocument/2006/relationships/customXml" Target="../ink/ink2718.xml"/><Relationship Id="rId57" Type="http://schemas.openxmlformats.org/officeDocument/2006/relationships/image" Target="../media/image2403.emf"/><Relationship Id="rId106" Type="http://schemas.openxmlformats.org/officeDocument/2006/relationships/customXml" Target="../ink/ink2753.xml"/><Relationship Id="rId127" Type="http://schemas.openxmlformats.org/officeDocument/2006/relationships/image" Target="../media/image2438.emf"/><Relationship Id="rId10" Type="http://schemas.openxmlformats.org/officeDocument/2006/relationships/customXml" Target="../ink/ink2705.xml"/><Relationship Id="rId31" Type="http://schemas.openxmlformats.org/officeDocument/2006/relationships/image" Target="../media/image2390.emf"/><Relationship Id="rId52" Type="http://schemas.openxmlformats.org/officeDocument/2006/relationships/customXml" Target="../ink/ink2726.xml"/><Relationship Id="rId73" Type="http://schemas.openxmlformats.org/officeDocument/2006/relationships/image" Target="../media/image2411.emf"/><Relationship Id="rId78" Type="http://schemas.openxmlformats.org/officeDocument/2006/relationships/customXml" Target="../ink/ink2739.xml"/><Relationship Id="rId94" Type="http://schemas.openxmlformats.org/officeDocument/2006/relationships/customXml" Target="../ink/ink2747.xml"/><Relationship Id="rId99" Type="http://schemas.openxmlformats.org/officeDocument/2006/relationships/image" Target="../media/image2424.emf"/><Relationship Id="rId101" Type="http://schemas.openxmlformats.org/officeDocument/2006/relationships/image" Target="../media/image2425.emf"/><Relationship Id="rId122" Type="http://schemas.openxmlformats.org/officeDocument/2006/relationships/customXml" Target="../ink/ink2761.xml"/><Relationship Id="rId143" Type="http://schemas.openxmlformats.org/officeDocument/2006/relationships/image" Target="../media/image2446.emf"/><Relationship Id="rId148" Type="http://schemas.openxmlformats.org/officeDocument/2006/relationships/customXml" Target="../ink/ink2774.xml"/><Relationship Id="rId164" Type="http://schemas.openxmlformats.org/officeDocument/2006/relationships/customXml" Target="../ink/ink2782.xml"/><Relationship Id="rId169" Type="http://schemas.openxmlformats.org/officeDocument/2006/relationships/image" Target="../media/image2459.emf"/><Relationship Id="rId185" Type="http://schemas.openxmlformats.org/officeDocument/2006/relationships/image" Target="../media/image2467.emf"/><Relationship Id="rId4" Type="http://schemas.openxmlformats.org/officeDocument/2006/relationships/customXml" Target="../ink/ink2702.xml"/><Relationship Id="rId9" Type="http://schemas.openxmlformats.org/officeDocument/2006/relationships/image" Target="../media/image2379.emf"/><Relationship Id="rId180" Type="http://schemas.openxmlformats.org/officeDocument/2006/relationships/customXml" Target="../ink/ink2790.xml"/><Relationship Id="rId210" Type="http://schemas.openxmlformats.org/officeDocument/2006/relationships/customXml" Target="../ink/ink2805.xml"/><Relationship Id="rId215" Type="http://schemas.openxmlformats.org/officeDocument/2006/relationships/image" Target="../media/image2482.emf"/><Relationship Id="rId26" Type="http://schemas.openxmlformats.org/officeDocument/2006/relationships/customXml" Target="../ink/ink2713.xml"/><Relationship Id="rId231" Type="http://schemas.openxmlformats.org/officeDocument/2006/relationships/image" Target="../media/image2490.emf"/><Relationship Id="rId47" Type="http://schemas.openxmlformats.org/officeDocument/2006/relationships/image" Target="../media/image2398.emf"/><Relationship Id="rId68" Type="http://schemas.openxmlformats.org/officeDocument/2006/relationships/customXml" Target="../ink/ink2734.xml"/><Relationship Id="rId89" Type="http://schemas.openxmlformats.org/officeDocument/2006/relationships/image" Target="../media/image2419.emf"/><Relationship Id="rId112" Type="http://schemas.openxmlformats.org/officeDocument/2006/relationships/customXml" Target="../ink/ink2756.xml"/><Relationship Id="rId133" Type="http://schemas.openxmlformats.org/officeDocument/2006/relationships/image" Target="../media/image2441.emf"/><Relationship Id="rId154" Type="http://schemas.openxmlformats.org/officeDocument/2006/relationships/customXml" Target="../ink/ink2777.xml"/><Relationship Id="rId175" Type="http://schemas.openxmlformats.org/officeDocument/2006/relationships/image" Target="../media/image2462.emf"/><Relationship Id="rId196" Type="http://schemas.openxmlformats.org/officeDocument/2006/relationships/customXml" Target="../ink/ink2798.xml"/><Relationship Id="rId200" Type="http://schemas.openxmlformats.org/officeDocument/2006/relationships/customXml" Target="../ink/ink2800.xml"/><Relationship Id="rId16" Type="http://schemas.openxmlformats.org/officeDocument/2006/relationships/customXml" Target="../ink/ink2708.xml"/><Relationship Id="rId221" Type="http://schemas.openxmlformats.org/officeDocument/2006/relationships/image" Target="../media/image2485.emf"/><Relationship Id="rId37" Type="http://schemas.openxmlformats.org/officeDocument/2006/relationships/image" Target="../media/image2393.emf"/><Relationship Id="rId58" Type="http://schemas.openxmlformats.org/officeDocument/2006/relationships/customXml" Target="../ink/ink2729.xml"/><Relationship Id="rId79" Type="http://schemas.openxmlformats.org/officeDocument/2006/relationships/image" Target="../media/image2414.emf"/><Relationship Id="rId102" Type="http://schemas.openxmlformats.org/officeDocument/2006/relationships/customXml" Target="../ink/ink2751.xml"/><Relationship Id="rId123" Type="http://schemas.openxmlformats.org/officeDocument/2006/relationships/image" Target="../media/image2436.emf"/><Relationship Id="rId144" Type="http://schemas.openxmlformats.org/officeDocument/2006/relationships/customXml" Target="../ink/ink2772.xml"/><Relationship Id="rId90" Type="http://schemas.openxmlformats.org/officeDocument/2006/relationships/customXml" Target="../ink/ink2745.xml"/><Relationship Id="rId165" Type="http://schemas.openxmlformats.org/officeDocument/2006/relationships/image" Target="../media/image2457.emf"/><Relationship Id="rId186" Type="http://schemas.openxmlformats.org/officeDocument/2006/relationships/customXml" Target="../ink/ink2793.xml"/><Relationship Id="rId211" Type="http://schemas.openxmlformats.org/officeDocument/2006/relationships/image" Target="../media/image2480.emf"/><Relationship Id="rId27" Type="http://schemas.openxmlformats.org/officeDocument/2006/relationships/image" Target="../media/image2388.emf"/><Relationship Id="rId48" Type="http://schemas.openxmlformats.org/officeDocument/2006/relationships/customXml" Target="../ink/ink2724.xml"/><Relationship Id="rId69" Type="http://schemas.openxmlformats.org/officeDocument/2006/relationships/image" Target="../media/image2409.emf"/><Relationship Id="rId113" Type="http://schemas.openxmlformats.org/officeDocument/2006/relationships/image" Target="../media/image2431.emf"/><Relationship Id="rId134" Type="http://schemas.openxmlformats.org/officeDocument/2006/relationships/customXml" Target="../ink/ink2767.xml"/><Relationship Id="rId80" Type="http://schemas.openxmlformats.org/officeDocument/2006/relationships/customXml" Target="../ink/ink2740.xml"/><Relationship Id="rId155" Type="http://schemas.openxmlformats.org/officeDocument/2006/relationships/image" Target="../media/image2452.emf"/><Relationship Id="rId176" Type="http://schemas.openxmlformats.org/officeDocument/2006/relationships/customXml" Target="../ink/ink2788.xml"/><Relationship Id="rId197" Type="http://schemas.openxmlformats.org/officeDocument/2006/relationships/image" Target="../media/image2473.emf"/><Relationship Id="rId201" Type="http://schemas.openxmlformats.org/officeDocument/2006/relationships/image" Target="../media/image2475.emf"/><Relationship Id="rId222" Type="http://schemas.openxmlformats.org/officeDocument/2006/relationships/customXml" Target="../ink/ink2811.xml"/><Relationship Id="rId17" Type="http://schemas.openxmlformats.org/officeDocument/2006/relationships/image" Target="../media/image2383.emf"/><Relationship Id="rId38" Type="http://schemas.openxmlformats.org/officeDocument/2006/relationships/customXml" Target="../ink/ink2719.xml"/><Relationship Id="rId59" Type="http://schemas.openxmlformats.org/officeDocument/2006/relationships/image" Target="../media/image2404.emf"/><Relationship Id="rId103" Type="http://schemas.openxmlformats.org/officeDocument/2006/relationships/image" Target="../media/image2426.emf"/><Relationship Id="rId124" Type="http://schemas.openxmlformats.org/officeDocument/2006/relationships/customXml" Target="../ink/ink2762.xml"/><Relationship Id="rId70" Type="http://schemas.openxmlformats.org/officeDocument/2006/relationships/customXml" Target="../ink/ink2735.xml"/><Relationship Id="rId91" Type="http://schemas.openxmlformats.org/officeDocument/2006/relationships/image" Target="../media/image2420.emf"/><Relationship Id="rId145" Type="http://schemas.openxmlformats.org/officeDocument/2006/relationships/image" Target="../media/image2447.emf"/><Relationship Id="rId166" Type="http://schemas.openxmlformats.org/officeDocument/2006/relationships/customXml" Target="../ink/ink2783.xml"/><Relationship Id="rId187" Type="http://schemas.openxmlformats.org/officeDocument/2006/relationships/image" Target="../media/image2468.emf"/><Relationship Id="rId1" Type="http://schemas.openxmlformats.org/officeDocument/2006/relationships/slideLayout" Target="../slideLayouts/slideLayout19.xml"/><Relationship Id="rId212" Type="http://schemas.openxmlformats.org/officeDocument/2006/relationships/customXml" Target="../ink/ink2806.xml"/><Relationship Id="rId28" Type="http://schemas.openxmlformats.org/officeDocument/2006/relationships/customXml" Target="../ink/ink2714.xml"/><Relationship Id="rId49" Type="http://schemas.openxmlformats.org/officeDocument/2006/relationships/image" Target="../media/image2399.emf"/><Relationship Id="rId114" Type="http://schemas.openxmlformats.org/officeDocument/2006/relationships/customXml" Target="../ink/ink2757.xml"/><Relationship Id="rId60" Type="http://schemas.openxmlformats.org/officeDocument/2006/relationships/customXml" Target="../ink/ink2730.xml"/><Relationship Id="rId81" Type="http://schemas.openxmlformats.org/officeDocument/2006/relationships/image" Target="../media/image2415.emf"/><Relationship Id="rId135" Type="http://schemas.openxmlformats.org/officeDocument/2006/relationships/image" Target="../media/image2442.emf"/><Relationship Id="rId156" Type="http://schemas.openxmlformats.org/officeDocument/2006/relationships/customXml" Target="../ink/ink2778.xml"/><Relationship Id="rId177" Type="http://schemas.openxmlformats.org/officeDocument/2006/relationships/image" Target="../media/image2463.emf"/><Relationship Id="rId198" Type="http://schemas.openxmlformats.org/officeDocument/2006/relationships/customXml" Target="../ink/ink2799.xml"/><Relationship Id="rId202" Type="http://schemas.openxmlformats.org/officeDocument/2006/relationships/customXml" Target="../ink/ink2801.xml"/><Relationship Id="rId223" Type="http://schemas.openxmlformats.org/officeDocument/2006/relationships/image" Target="../media/image2486.emf"/><Relationship Id="rId18" Type="http://schemas.openxmlformats.org/officeDocument/2006/relationships/customXml" Target="../ink/ink2709.xml"/><Relationship Id="rId39" Type="http://schemas.openxmlformats.org/officeDocument/2006/relationships/image" Target="../media/image2394.emf"/><Relationship Id="rId50" Type="http://schemas.openxmlformats.org/officeDocument/2006/relationships/customXml" Target="../ink/ink2725.xml"/><Relationship Id="rId104" Type="http://schemas.openxmlformats.org/officeDocument/2006/relationships/customXml" Target="../ink/ink2752.xml"/><Relationship Id="rId125" Type="http://schemas.openxmlformats.org/officeDocument/2006/relationships/image" Target="../media/image2437.emf"/><Relationship Id="rId146" Type="http://schemas.openxmlformats.org/officeDocument/2006/relationships/customXml" Target="../ink/ink2773.xml"/><Relationship Id="rId167" Type="http://schemas.openxmlformats.org/officeDocument/2006/relationships/image" Target="../media/image2458.emf"/><Relationship Id="rId188" Type="http://schemas.openxmlformats.org/officeDocument/2006/relationships/customXml" Target="../ink/ink2794.xml"/><Relationship Id="rId71" Type="http://schemas.openxmlformats.org/officeDocument/2006/relationships/image" Target="../media/image2410.emf"/><Relationship Id="rId92" Type="http://schemas.openxmlformats.org/officeDocument/2006/relationships/customXml" Target="../ink/ink2746.xml"/><Relationship Id="rId213" Type="http://schemas.openxmlformats.org/officeDocument/2006/relationships/image" Target="../media/image2481.emf"/><Relationship Id="rId2" Type="http://schemas.openxmlformats.org/officeDocument/2006/relationships/customXml" Target="../ink/ink2701.xml"/><Relationship Id="rId29" Type="http://schemas.openxmlformats.org/officeDocument/2006/relationships/image" Target="../media/image2389.emf"/><Relationship Id="rId40" Type="http://schemas.openxmlformats.org/officeDocument/2006/relationships/customXml" Target="../ink/ink2720.xml"/><Relationship Id="rId115" Type="http://schemas.openxmlformats.org/officeDocument/2006/relationships/image" Target="../media/image2432.emf"/><Relationship Id="rId136" Type="http://schemas.openxmlformats.org/officeDocument/2006/relationships/customXml" Target="../ink/ink2768.xml"/><Relationship Id="rId157" Type="http://schemas.openxmlformats.org/officeDocument/2006/relationships/image" Target="../media/image2453.emf"/><Relationship Id="rId178" Type="http://schemas.openxmlformats.org/officeDocument/2006/relationships/customXml" Target="../ink/ink2789.xml"/><Relationship Id="rId61" Type="http://schemas.openxmlformats.org/officeDocument/2006/relationships/image" Target="../media/image2405.emf"/><Relationship Id="rId82" Type="http://schemas.openxmlformats.org/officeDocument/2006/relationships/customXml" Target="../ink/ink2741.xml"/><Relationship Id="rId199" Type="http://schemas.openxmlformats.org/officeDocument/2006/relationships/image" Target="../media/image2474.emf"/><Relationship Id="rId203" Type="http://schemas.openxmlformats.org/officeDocument/2006/relationships/image" Target="../media/image2476.emf"/><Relationship Id="rId19" Type="http://schemas.openxmlformats.org/officeDocument/2006/relationships/image" Target="../media/image2384.emf"/><Relationship Id="rId224" Type="http://schemas.openxmlformats.org/officeDocument/2006/relationships/customXml" Target="../ink/ink2812.xml"/><Relationship Id="rId30" Type="http://schemas.openxmlformats.org/officeDocument/2006/relationships/customXml" Target="../ink/ink2715.xml"/><Relationship Id="rId105" Type="http://schemas.openxmlformats.org/officeDocument/2006/relationships/image" Target="../media/image2427.emf"/><Relationship Id="rId126" Type="http://schemas.openxmlformats.org/officeDocument/2006/relationships/customXml" Target="../ink/ink2763.xml"/><Relationship Id="rId147" Type="http://schemas.openxmlformats.org/officeDocument/2006/relationships/image" Target="../media/image2448.emf"/><Relationship Id="rId168" Type="http://schemas.openxmlformats.org/officeDocument/2006/relationships/customXml" Target="../ink/ink2784.xml"/><Relationship Id="rId51" Type="http://schemas.openxmlformats.org/officeDocument/2006/relationships/image" Target="../media/image2400.emf"/><Relationship Id="rId72" Type="http://schemas.openxmlformats.org/officeDocument/2006/relationships/customXml" Target="../ink/ink2736.xml"/><Relationship Id="rId93" Type="http://schemas.openxmlformats.org/officeDocument/2006/relationships/image" Target="../media/image2421.emf"/><Relationship Id="rId189" Type="http://schemas.openxmlformats.org/officeDocument/2006/relationships/image" Target="../media/image2469.emf"/><Relationship Id="rId3" Type="http://schemas.openxmlformats.org/officeDocument/2006/relationships/image" Target="../media/image2376.emf"/><Relationship Id="rId214" Type="http://schemas.openxmlformats.org/officeDocument/2006/relationships/customXml" Target="../ink/ink280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Google Shape;39;p1">
            <a:extLst>
              <a:ext uri="{FF2B5EF4-FFF2-40B4-BE49-F238E27FC236}">
                <a16:creationId xmlns="" xmlns:a16="http://schemas.microsoft.com/office/drawing/2014/main" id="{99520C1E-7FDD-487A-8FAD-FD1BBC4D63F1}"/>
              </a:ext>
            </a:extLst>
          </p:cNvPr>
          <p:cNvSpPr>
            <a:spLocks noGrp="1"/>
          </p:cNvSpPr>
          <p:nvPr>
            <p:ph type="ctrTitle"/>
          </p:nvPr>
        </p:nvSpPr>
        <p:spPr>
          <a:xfrm>
            <a:off x="4800601" y="2770188"/>
            <a:ext cx="5649913" cy="1344612"/>
          </a:xfrm>
        </p:spPr>
        <p:txBody>
          <a:bodyPr spcFirstLastPara="1" vert="horz" lIns="68569" tIns="34275" rIns="68569" bIns="34275" rtlCol="0" anchor="ctr">
            <a:normAutofit/>
          </a:bodyPr>
          <a:lstStyle/>
          <a:p>
            <a:pPr algn="ctr">
              <a:spcBef>
                <a:spcPct val="0"/>
              </a:spcBef>
              <a:spcAft>
                <a:spcPct val="0"/>
              </a:spcAft>
              <a:buClr>
                <a:srgbClr val="FFFFFF"/>
              </a:buClr>
            </a:pPr>
            <a:r>
              <a:rPr lang="en-US" altLang="aa-ET" sz="4000" dirty="0" smtClean="0">
                <a:solidFill>
                  <a:srgbClr val="FFFFFF"/>
                </a:solidFill>
                <a:latin typeface="+mn-lt"/>
              </a:rPr>
              <a:t>Applied Machine Learning</a:t>
            </a:r>
            <a:br>
              <a:rPr lang="en-US" altLang="aa-ET" sz="4000" dirty="0" smtClean="0">
                <a:solidFill>
                  <a:srgbClr val="FFFFFF"/>
                </a:solidFill>
                <a:latin typeface="+mn-lt"/>
              </a:rPr>
            </a:br>
            <a:r>
              <a:rPr lang="en-IN" dirty="0"/>
              <a:t>SEZG568/SSZG568</a:t>
            </a:r>
            <a:br>
              <a:rPr lang="en-IN" dirty="0"/>
            </a:br>
            <a:endParaRPr lang="aa-ET" altLang="aa-ET" dirty="0">
              <a:solidFill>
                <a:srgbClr val="FF0000"/>
              </a:solidFill>
              <a:latin typeface="+mn-lt"/>
            </a:endParaRPr>
          </a:p>
        </p:txBody>
      </p:sp>
      <p:sp>
        <p:nvSpPr>
          <p:cNvPr id="53251" name="Google Shape;41;p1">
            <a:extLst>
              <a:ext uri="{FF2B5EF4-FFF2-40B4-BE49-F238E27FC236}">
                <a16:creationId xmlns="" xmlns:a16="http://schemas.microsoft.com/office/drawing/2014/main" id="{FD664EF9-06E7-4466-988D-789744E7B8FB}"/>
              </a:ext>
            </a:extLst>
          </p:cNvPr>
          <p:cNvSpPr>
            <a:spLocks noGrp="1"/>
          </p:cNvSpPr>
          <p:nvPr>
            <p:ph type="body" idx="2"/>
          </p:nvPr>
        </p:nvSpPr>
        <p:spPr>
          <a:xfrm>
            <a:off x="4419600" y="4953000"/>
            <a:ext cx="7391399" cy="914400"/>
          </a:xfrm>
        </p:spPr>
        <p:txBody>
          <a:bodyPr spcFirstLastPara="1" vert="horz" lIns="68569" tIns="34275" rIns="68569" bIns="34275" rtlCol="0">
            <a:normAutofit/>
          </a:bodyPr>
          <a:lstStyle/>
          <a:p>
            <a:pPr marL="0" indent="0" algn="ctr">
              <a:spcBef>
                <a:spcPct val="0"/>
              </a:spcBef>
              <a:spcAft>
                <a:spcPct val="0"/>
              </a:spcAft>
            </a:pPr>
            <a:r>
              <a:rPr lang="en-US" altLang="aa-ET" sz="2400" b="1" dirty="0">
                <a:solidFill>
                  <a:schemeClr val="tx1"/>
                </a:solidFill>
                <a:latin typeface="+mj-lt"/>
              </a:rPr>
              <a:t>Dr Y V K RAVI </a:t>
            </a:r>
            <a:r>
              <a:rPr lang="en-US" altLang="aa-ET" sz="2400" b="1" dirty="0" smtClean="0">
                <a:solidFill>
                  <a:schemeClr val="tx1"/>
                </a:solidFill>
                <a:latin typeface="+mj-lt"/>
              </a:rPr>
              <a:t>KUMAR</a:t>
            </a:r>
          </a:p>
          <a:p>
            <a:pPr marL="0" indent="0" algn="ctr">
              <a:spcBef>
                <a:spcPct val="0"/>
              </a:spcBef>
              <a:spcAft>
                <a:spcPct val="0"/>
              </a:spcAft>
            </a:pPr>
            <a:r>
              <a:rPr lang="en-US" altLang="aa-ET" sz="1400" b="1" dirty="0">
                <a:solidFill>
                  <a:schemeClr val="tx1"/>
                </a:solidFill>
                <a:latin typeface="+mj-lt"/>
              </a:rPr>
              <a:t>y</a:t>
            </a:r>
            <a:r>
              <a:rPr lang="en-US" altLang="aa-ET" sz="1400" b="1" dirty="0" smtClean="0">
                <a:solidFill>
                  <a:schemeClr val="tx1"/>
                </a:solidFill>
                <a:latin typeface="+mj-lt"/>
              </a:rPr>
              <a:t>vk.ravikumar@pilani.bits-pilani.ac.in</a:t>
            </a:r>
            <a:endParaRPr lang="aa-ET" altLang="aa-ET" sz="1400" b="1" dirty="0">
              <a:solidFill>
                <a:schemeClr val="tx1"/>
              </a:solidFill>
              <a:latin typeface="+mj-lt"/>
            </a:endParaRPr>
          </a:p>
        </p:txBody>
      </p:sp>
    </p:spTree>
    <p:extLst>
      <p:ext uri="{BB962C8B-B14F-4D97-AF65-F5344CB8AC3E}">
        <p14:creationId xmlns:p14="http://schemas.microsoft.com/office/powerpoint/2010/main" val="13855263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FD1EB9-A856-3A4B-BC69-5BE6419C96FB}"/>
              </a:ext>
            </a:extLst>
          </p:cNvPr>
          <p:cNvSpPr>
            <a:spLocks noGrp="1"/>
          </p:cNvSpPr>
          <p:nvPr>
            <p:ph type="title"/>
          </p:nvPr>
        </p:nvSpPr>
        <p:spPr/>
        <p:txBody>
          <a:bodyPr/>
          <a:lstStyle/>
          <a:p>
            <a:pPr algn="ctr"/>
            <a:r>
              <a:rPr lang="en-IN" b="1" dirty="0"/>
              <a:t>Linear regression </a:t>
            </a:r>
            <a:endParaRPr lang="en-US" b="1" dirty="0"/>
          </a:p>
        </p:txBody>
      </p:sp>
      <p:grpSp>
        <p:nvGrpSpPr>
          <p:cNvPr id="42" name="Group 41">
            <a:extLst>
              <a:ext uri="{FF2B5EF4-FFF2-40B4-BE49-F238E27FC236}">
                <a16:creationId xmlns:a16="http://schemas.microsoft.com/office/drawing/2014/main" xmlns="" id="{ADFC723C-1364-8A48-9D23-E568A72820AB}"/>
              </a:ext>
            </a:extLst>
          </p:cNvPr>
          <p:cNvGrpSpPr/>
          <p:nvPr/>
        </p:nvGrpSpPr>
        <p:grpSpPr>
          <a:xfrm>
            <a:off x="2308782" y="1459007"/>
            <a:ext cx="2448360" cy="237240"/>
            <a:chOff x="784782" y="1459007"/>
            <a:chExt cx="2448360" cy="237240"/>
          </a:xfrm>
        </p:grpSpPr>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xmlns="" id="{163ECBC0-B657-714B-874D-07EBC11EEB7E}"/>
                    </a:ext>
                  </a:extLst>
                </p14:cNvPr>
                <p14:cNvContentPartPr/>
                <p14:nvPr/>
              </p14:nvContentPartPr>
              <p14:xfrm>
                <a:off x="784782" y="1470887"/>
                <a:ext cx="87120" cy="167760"/>
              </p14:xfrm>
            </p:contentPart>
          </mc:Choice>
          <mc:Fallback>
            <p:pic>
              <p:nvPicPr>
                <p:cNvPr id="5" name="Ink 4">
                  <a:extLst>
                    <a:ext uri="{FF2B5EF4-FFF2-40B4-BE49-F238E27FC236}">
                      <a16:creationId xmlns:a16="http://schemas.microsoft.com/office/drawing/2014/main" xmlns="" xmlns:p14="http://schemas.microsoft.com/office/powerpoint/2010/main" id="{163ECBC0-B657-714B-874D-07EBC11EEB7E}"/>
                    </a:ext>
                  </a:extLst>
                </p:cNvPr>
                <p:cNvPicPr/>
                <p:nvPr/>
              </p:nvPicPr>
              <p:blipFill>
                <a:blip r:embed="rId3"/>
                <a:stretch>
                  <a:fillRect/>
                </a:stretch>
              </p:blipFill>
              <p:spPr>
                <a:xfrm>
                  <a:off x="775745" y="1461527"/>
                  <a:ext cx="104472"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xmlns="" id="{F53F21F7-CFC8-9D41-BE4D-ABCC915E84B6}"/>
                    </a:ext>
                  </a:extLst>
                </p14:cNvPr>
                <p14:cNvContentPartPr/>
                <p14:nvPr/>
              </p14:nvContentPartPr>
              <p14:xfrm>
                <a:off x="981342" y="1534247"/>
                <a:ext cx="98640" cy="69480"/>
              </p14:xfrm>
            </p:contentPart>
          </mc:Choice>
          <mc:Fallback>
            <p:pic>
              <p:nvPicPr>
                <p:cNvPr id="6" name="Ink 5">
                  <a:extLst>
                    <a:ext uri="{FF2B5EF4-FFF2-40B4-BE49-F238E27FC236}">
                      <a16:creationId xmlns:a16="http://schemas.microsoft.com/office/drawing/2014/main" xmlns="" xmlns:p14="http://schemas.microsoft.com/office/powerpoint/2010/main" id="{F53F21F7-CFC8-9D41-BE4D-ABCC915E84B6}"/>
                    </a:ext>
                  </a:extLst>
                </p:cNvPr>
                <p:cNvPicPr/>
                <p:nvPr/>
              </p:nvPicPr>
              <p:blipFill>
                <a:blip r:embed="rId5"/>
                <a:stretch>
                  <a:fillRect/>
                </a:stretch>
              </p:blipFill>
              <p:spPr>
                <a:xfrm>
                  <a:off x="972342" y="1524935"/>
                  <a:ext cx="116640" cy="87745"/>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xmlns="" id="{96D6F3A5-5CD3-9549-B8EE-C074F353B976}"/>
                    </a:ext>
                  </a:extLst>
                </p14:cNvPr>
                <p14:cNvContentPartPr/>
                <p14:nvPr/>
              </p14:nvContentPartPr>
              <p14:xfrm>
                <a:off x="1108062" y="1511207"/>
                <a:ext cx="57960" cy="92880"/>
              </p14:xfrm>
            </p:contentPart>
          </mc:Choice>
          <mc:Fallback>
            <p:pic>
              <p:nvPicPr>
                <p:cNvPr id="7" name="Ink 6">
                  <a:extLst>
                    <a:ext uri="{FF2B5EF4-FFF2-40B4-BE49-F238E27FC236}">
                      <a16:creationId xmlns:a16="http://schemas.microsoft.com/office/drawing/2014/main" xmlns="" xmlns:p14="http://schemas.microsoft.com/office/powerpoint/2010/main" id="{96D6F3A5-5CD3-9549-B8EE-C074F353B976}"/>
                    </a:ext>
                  </a:extLst>
                </p:cNvPr>
                <p:cNvPicPr/>
                <p:nvPr/>
              </p:nvPicPr>
              <p:blipFill>
                <a:blip r:embed="rId7"/>
                <a:stretch>
                  <a:fillRect/>
                </a:stretch>
              </p:blipFill>
              <p:spPr>
                <a:xfrm>
                  <a:off x="1099062" y="1502207"/>
                  <a:ext cx="7596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xmlns="" id="{6451BE16-B5EF-8941-84CF-3E805C50A75E}"/>
                    </a:ext>
                  </a:extLst>
                </p14:cNvPr>
                <p14:cNvContentPartPr/>
                <p14:nvPr/>
              </p14:nvContentPartPr>
              <p14:xfrm>
                <a:off x="1258182" y="1597607"/>
                <a:ext cx="17640" cy="69480"/>
              </p14:xfrm>
            </p:contentPart>
          </mc:Choice>
          <mc:Fallback>
            <p:pic>
              <p:nvPicPr>
                <p:cNvPr id="8" name="Ink 7">
                  <a:extLst>
                    <a:ext uri="{FF2B5EF4-FFF2-40B4-BE49-F238E27FC236}">
                      <a16:creationId xmlns:a16="http://schemas.microsoft.com/office/drawing/2014/main" xmlns="" xmlns:p14="http://schemas.microsoft.com/office/powerpoint/2010/main" id="{6451BE16-B5EF-8941-84CF-3E805C50A75E}"/>
                    </a:ext>
                  </a:extLst>
                </p:cNvPr>
                <p:cNvPicPr/>
                <p:nvPr/>
              </p:nvPicPr>
              <p:blipFill>
                <a:blip r:embed="rId9"/>
                <a:stretch>
                  <a:fillRect/>
                </a:stretch>
              </p:blipFill>
              <p:spPr>
                <a:xfrm>
                  <a:off x="1248822" y="1588247"/>
                  <a:ext cx="3528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 name="Ink 8">
                  <a:extLst>
                    <a:ext uri="{FF2B5EF4-FFF2-40B4-BE49-F238E27FC236}">
                      <a16:creationId xmlns:a16="http://schemas.microsoft.com/office/drawing/2014/main" xmlns="" id="{44B9C14C-522E-2148-B1C2-10588047F630}"/>
                    </a:ext>
                  </a:extLst>
                </p14:cNvPr>
                <p14:cNvContentPartPr/>
                <p14:nvPr/>
              </p14:nvContentPartPr>
              <p14:xfrm>
                <a:off x="1391022" y="1614887"/>
                <a:ext cx="16920" cy="40680"/>
              </p14:xfrm>
            </p:contentPart>
          </mc:Choice>
          <mc:Fallback>
            <p:pic>
              <p:nvPicPr>
                <p:cNvPr id="9" name="Ink 8">
                  <a:extLst>
                    <a:ext uri="{FF2B5EF4-FFF2-40B4-BE49-F238E27FC236}">
                      <a16:creationId xmlns:a16="http://schemas.microsoft.com/office/drawing/2014/main" xmlns="" xmlns:p14="http://schemas.microsoft.com/office/powerpoint/2010/main" id="{44B9C14C-522E-2148-B1C2-10588047F630}"/>
                    </a:ext>
                  </a:extLst>
                </p:cNvPr>
                <p:cNvPicPr/>
                <p:nvPr/>
              </p:nvPicPr>
              <p:blipFill>
                <a:blip r:embed="rId11"/>
                <a:stretch>
                  <a:fillRect/>
                </a:stretch>
              </p:blipFill>
              <p:spPr>
                <a:xfrm>
                  <a:off x="1382742" y="1605527"/>
                  <a:ext cx="3384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 name="Ink 9">
                  <a:extLst>
                    <a:ext uri="{FF2B5EF4-FFF2-40B4-BE49-F238E27FC236}">
                      <a16:creationId xmlns:a16="http://schemas.microsoft.com/office/drawing/2014/main" xmlns="" id="{EC178DA8-C765-984B-AC67-9C1E5B1B27FF}"/>
                    </a:ext>
                  </a:extLst>
                </p14:cNvPr>
                <p14:cNvContentPartPr/>
                <p14:nvPr/>
              </p14:nvContentPartPr>
              <p14:xfrm>
                <a:off x="1541142" y="1494287"/>
                <a:ext cx="144720" cy="126720"/>
              </p14:xfrm>
            </p:contentPart>
          </mc:Choice>
          <mc:Fallback>
            <p:pic>
              <p:nvPicPr>
                <p:cNvPr id="10" name="Ink 9">
                  <a:extLst>
                    <a:ext uri="{FF2B5EF4-FFF2-40B4-BE49-F238E27FC236}">
                      <a16:creationId xmlns:a16="http://schemas.microsoft.com/office/drawing/2014/main" xmlns="" xmlns:p14="http://schemas.microsoft.com/office/powerpoint/2010/main" id="{EC178DA8-C765-984B-AC67-9C1E5B1B27FF}"/>
                    </a:ext>
                  </a:extLst>
                </p:cNvPr>
                <p:cNvPicPr/>
                <p:nvPr/>
              </p:nvPicPr>
              <p:blipFill>
                <a:blip r:embed="rId13"/>
                <a:stretch>
                  <a:fillRect/>
                </a:stretch>
              </p:blipFill>
              <p:spPr>
                <a:xfrm>
                  <a:off x="1532142" y="1485287"/>
                  <a:ext cx="16272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 name="Ink 10">
                  <a:extLst>
                    <a:ext uri="{FF2B5EF4-FFF2-40B4-BE49-F238E27FC236}">
                      <a16:creationId xmlns:a16="http://schemas.microsoft.com/office/drawing/2014/main" xmlns="" id="{5280368F-9E5F-AE46-A8DB-BB9692535B98}"/>
                    </a:ext>
                  </a:extLst>
                </p14:cNvPr>
                <p14:cNvContentPartPr/>
                <p14:nvPr/>
              </p14:nvContentPartPr>
              <p14:xfrm>
                <a:off x="1754622" y="1586087"/>
                <a:ext cx="17640" cy="75240"/>
              </p14:xfrm>
            </p:contentPart>
          </mc:Choice>
          <mc:Fallback>
            <p:pic>
              <p:nvPicPr>
                <p:cNvPr id="11" name="Ink 10">
                  <a:extLst>
                    <a:ext uri="{FF2B5EF4-FFF2-40B4-BE49-F238E27FC236}">
                      <a16:creationId xmlns:a16="http://schemas.microsoft.com/office/drawing/2014/main" xmlns="" xmlns:p14="http://schemas.microsoft.com/office/powerpoint/2010/main" id="{5280368F-9E5F-AE46-A8DB-BB9692535B98}"/>
                    </a:ext>
                  </a:extLst>
                </p:cNvPr>
                <p:cNvPicPr/>
                <p:nvPr/>
              </p:nvPicPr>
              <p:blipFill>
                <a:blip r:embed="rId15"/>
                <a:stretch>
                  <a:fillRect/>
                </a:stretch>
              </p:blipFill>
              <p:spPr>
                <a:xfrm>
                  <a:off x="1745622" y="1577447"/>
                  <a:ext cx="3492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2" name="Ink 11">
                  <a:extLst>
                    <a:ext uri="{FF2B5EF4-FFF2-40B4-BE49-F238E27FC236}">
                      <a16:creationId xmlns:a16="http://schemas.microsoft.com/office/drawing/2014/main" xmlns="" id="{39112ABA-8A59-7D40-A048-A7196238D2FF}"/>
                    </a:ext>
                  </a:extLst>
                </p14:cNvPr>
                <p14:cNvContentPartPr/>
                <p14:nvPr/>
              </p14:nvContentPartPr>
              <p14:xfrm>
                <a:off x="1818342" y="1464767"/>
                <a:ext cx="127440" cy="190800"/>
              </p14:xfrm>
            </p:contentPart>
          </mc:Choice>
          <mc:Fallback>
            <p:pic>
              <p:nvPicPr>
                <p:cNvPr id="12" name="Ink 11">
                  <a:extLst>
                    <a:ext uri="{FF2B5EF4-FFF2-40B4-BE49-F238E27FC236}">
                      <a16:creationId xmlns:a16="http://schemas.microsoft.com/office/drawing/2014/main" xmlns="" xmlns:p14="http://schemas.microsoft.com/office/powerpoint/2010/main" id="{39112ABA-8A59-7D40-A048-A7196238D2FF}"/>
                    </a:ext>
                  </a:extLst>
                </p:cNvPr>
                <p:cNvPicPr/>
                <p:nvPr/>
              </p:nvPicPr>
              <p:blipFill>
                <a:blip r:embed="rId17"/>
                <a:stretch>
                  <a:fillRect/>
                </a:stretch>
              </p:blipFill>
              <p:spPr>
                <a:xfrm>
                  <a:off x="1809342" y="1455767"/>
                  <a:ext cx="14544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3" name="Ink 12">
                  <a:extLst>
                    <a:ext uri="{FF2B5EF4-FFF2-40B4-BE49-F238E27FC236}">
                      <a16:creationId xmlns:a16="http://schemas.microsoft.com/office/drawing/2014/main" xmlns="" id="{B61FC242-F10E-B349-98C7-63EAA53CBD41}"/>
                    </a:ext>
                  </a:extLst>
                </p14:cNvPr>
                <p14:cNvContentPartPr/>
                <p14:nvPr/>
              </p14:nvContentPartPr>
              <p14:xfrm>
                <a:off x="2066382" y="1672847"/>
                <a:ext cx="6120" cy="23400"/>
              </p14:xfrm>
            </p:contentPart>
          </mc:Choice>
          <mc:Fallback>
            <p:pic>
              <p:nvPicPr>
                <p:cNvPr id="13" name="Ink 12">
                  <a:extLst>
                    <a:ext uri="{FF2B5EF4-FFF2-40B4-BE49-F238E27FC236}">
                      <a16:creationId xmlns:a16="http://schemas.microsoft.com/office/drawing/2014/main" xmlns="" xmlns:p14="http://schemas.microsoft.com/office/powerpoint/2010/main" id="{B61FC242-F10E-B349-98C7-63EAA53CBD41}"/>
                    </a:ext>
                  </a:extLst>
                </p:cNvPr>
                <p:cNvPicPr/>
                <p:nvPr/>
              </p:nvPicPr>
              <p:blipFill>
                <a:blip r:embed="rId19"/>
                <a:stretch>
                  <a:fillRect/>
                </a:stretch>
              </p:blipFill>
              <p:spPr>
                <a:xfrm>
                  <a:off x="2057742" y="1664207"/>
                  <a:ext cx="2304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4" name="Ink 13">
                  <a:extLst>
                    <a:ext uri="{FF2B5EF4-FFF2-40B4-BE49-F238E27FC236}">
                      <a16:creationId xmlns:a16="http://schemas.microsoft.com/office/drawing/2014/main" xmlns="" id="{2015AE71-BF67-FB48-852E-A56CD2E7CE13}"/>
                    </a:ext>
                  </a:extLst>
                </p14:cNvPr>
                <p14:cNvContentPartPr/>
                <p14:nvPr/>
              </p14:nvContentPartPr>
              <p14:xfrm>
                <a:off x="2204982" y="1459007"/>
                <a:ext cx="75240" cy="196560"/>
              </p14:xfrm>
            </p:contentPart>
          </mc:Choice>
          <mc:Fallback>
            <p:pic>
              <p:nvPicPr>
                <p:cNvPr id="14" name="Ink 13">
                  <a:extLst>
                    <a:ext uri="{FF2B5EF4-FFF2-40B4-BE49-F238E27FC236}">
                      <a16:creationId xmlns:a16="http://schemas.microsoft.com/office/drawing/2014/main" xmlns="" xmlns:p14="http://schemas.microsoft.com/office/powerpoint/2010/main" id="{2015AE71-BF67-FB48-852E-A56CD2E7CE13}"/>
                    </a:ext>
                  </a:extLst>
                </p:cNvPr>
                <p:cNvPicPr/>
                <p:nvPr/>
              </p:nvPicPr>
              <p:blipFill>
                <a:blip r:embed="rId21"/>
                <a:stretch>
                  <a:fillRect/>
                </a:stretch>
              </p:blipFill>
              <p:spPr>
                <a:xfrm>
                  <a:off x="2195982" y="1450367"/>
                  <a:ext cx="9288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5" name="Ink 14">
                  <a:extLst>
                    <a:ext uri="{FF2B5EF4-FFF2-40B4-BE49-F238E27FC236}">
                      <a16:creationId xmlns:a16="http://schemas.microsoft.com/office/drawing/2014/main" xmlns="" id="{6A7BE4D8-3247-9A4F-9BCD-270BAAB89202}"/>
                    </a:ext>
                  </a:extLst>
                </p14:cNvPr>
                <p14:cNvContentPartPr/>
                <p14:nvPr/>
              </p14:nvContentPartPr>
              <p14:xfrm>
                <a:off x="2355102" y="1534247"/>
                <a:ext cx="87120" cy="81000"/>
              </p14:xfrm>
            </p:contentPart>
          </mc:Choice>
          <mc:Fallback>
            <p:pic>
              <p:nvPicPr>
                <p:cNvPr id="15" name="Ink 14">
                  <a:extLst>
                    <a:ext uri="{FF2B5EF4-FFF2-40B4-BE49-F238E27FC236}">
                      <a16:creationId xmlns:a16="http://schemas.microsoft.com/office/drawing/2014/main" xmlns="" xmlns:p14="http://schemas.microsoft.com/office/powerpoint/2010/main" id="{6A7BE4D8-3247-9A4F-9BCD-270BAAB89202}"/>
                    </a:ext>
                  </a:extLst>
                </p:cNvPr>
                <p:cNvPicPr/>
                <p:nvPr/>
              </p:nvPicPr>
              <p:blipFill>
                <a:blip r:embed="rId23"/>
                <a:stretch>
                  <a:fillRect/>
                </a:stretch>
              </p:blipFill>
              <p:spPr>
                <a:xfrm>
                  <a:off x="2346462" y="1525287"/>
                  <a:ext cx="104760" cy="97845"/>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6" name="Ink 15">
                  <a:extLst>
                    <a:ext uri="{FF2B5EF4-FFF2-40B4-BE49-F238E27FC236}">
                      <a16:creationId xmlns:a16="http://schemas.microsoft.com/office/drawing/2014/main" xmlns="" id="{2CE9321D-BDDB-984F-8AC2-085DAC4F8993}"/>
                    </a:ext>
                  </a:extLst>
                </p14:cNvPr>
                <p14:cNvContentPartPr/>
                <p14:nvPr/>
              </p14:nvContentPartPr>
              <p14:xfrm>
                <a:off x="2453382" y="1511207"/>
                <a:ext cx="46440" cy="92880"/>
              </p14:xfrm>
            </p:contentPart>
          </mc:Choice>
          <mc:Fallback>
            <p:pic>
              <p:nvPicPr>
                <p:cNvPr id="16" name="Ink 15">
                  <a:extLst>
                    <a:ext uri="{FF2B5EF4-FFF2-40B4-BE49-F238E27FC236}">
                      <a16:creationId xmlns:a16="http://schemas.microsoft.com/office/drawing/2014/main" xmlns="" xmlns:p14="http://schemas.microsoft.com/office/powerpoint/2010/main" id="{2CE9321D-BDDB-984F-8AC2-085DAC4F8993}"/>
                    </a:ext>
                  </a:extLst>
                </p:cNvPr>
                <p:cNvPicPr/>
                <p:nvPr/>
              </p:nvPicPr>
              <p:blipFill>
                <a:blip r:embed="rId25"/>
                <a:stretch>
                  <a:fillRect/>
                </a:stretch>
              </p:blipFill>
              <p:spPr>
                <a:xfrm>
                  <a:off x="2444382" y="1502567"/>
                  <a:ext cx="6408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7" name="Ink 16">
                  <a:extLst>
                    <a:ext uri="{FF2B5EF4-FFF2-40B4-BE49-F238E27FC236}">
                      <a16:creationId xmlns:a16="http://schemas.microsoft.com/office/drawing/2014/main" xmlns="" id="{CDF851CC-2263-704F-894A-22DD0D89DE69}"/>
                    </a:ext>
                  </a:extLst>
                </p14:cNvPr>
                <p14:cNvContentPartPr/>
                <p14:nvPr/>
              </p14:nvContentPartPr>
              <p14:xfrm>
                <a:off x="2551302" y="1580327"/>
                <a:ext cx="98640" cy="63720"/>
              </p14:xfrm>
            </p:contentPart>
          </mc:Choice>
          <mc:Fallback>
            <p:pic>
              <p:nvPicPr>
                <p:cNvPr id="17" name="Ink 16">
                  <a:extLst>
                    <a:ext uri="{FF2B5EF4-FFF2-40B4-BE49-F238E27FC236}">
                      <a16:creationId xmlns:a16="http://schemas.microsoft.com/office/drawing/2014/main" xmlns="" xmlns:p14="http://schemas.microsoft.com/office/powerpoint/2010/main" id="{CDF851CC-2263-704F-894A-22DD0D89DE69}"/>
                    </a:ext>
                  </a:extLst>
                </p:cNvPr>
                <p:cNvPicPr/>
                <p:nvPr/>
              </p:nvPicPr>
              <p:blipFill>
                <a:blip r:embed="rId27"/>
                <a:stretch>
                  <a:fillRect/>
                </a:stretch>
              </p:blipFill>
              <p:spPr>
                <a:xfrm>
                  <a:off x="2542269" y="1571327"/>
                  <a:ext cx="115622"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8" name="Ink 17">
                  <a:extLst>
                    <a:ext uri="{FF2B5EF4-FFF2-40B4-BE49-F238E27FC236}">
                      <a16:creationId xmlns:a16="http://schemas.microsoft.com/office/drawing/2014/main" xmlns="" id="{D10E59B9-60B9-7047-B440-F3B6ACCC69C5}"/>
                    </a:ext>
                  </a:extLst>
                </p14:cNvPr>
                <p14:cNvContentPartPr/>
                <p14:nvPr/>
              </p14:nvContentPartPr>
              <p14:xfrm>
                <a:off x="2707182" y="1620647"/>
                <a:ext cx="6120" cy="29160"/>
              </p14:xfrm>
            </p:contentPart>
          </mc:Choice>
          <mc:Fallback>
            <p:pic>
              <p:nvPicPr>
                <p:cNvPr id="18" name="Ink 17">
                  <a:extLst>
                    <a:ext uri="{FF2B5EF4-FFF2-40B4-BE49-F238E27FC236}">
                      <a16:creationId xmlns:a16="http://schemas.microsoft.com/office/drawing/2014/main" xmlns="" xmlns:p14="http://schemas.microsoft.com/office/powerpoint/2010/main" id="{D10E59B9-60B9-7047-B440-F3B6ACCC69C5}"/>
                    </a:ext>
                  </a:extLst>
                </p:cNvPr>
                <p:cNvPicPr/>
                <p:nvPr/>
              </p:nvPicPr>
              <p:blipFill>
                <a:blip r:embed="rId29"/>
                <a:stretch>
                  <a:fillRect/>
                </a:stretch>
              </p:blipFill>
              <p:spPr>
                <a:xfrm>
                  <a:off x="2697822" y="1611287"/>
                  <a:ext cx="2448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9" name="Ink 18">
                  <a:extLst>
                    <a:ext uri="{FF2B5EF4-FFF2-40B4-BE49-F238E27FC236}">
                      <a16:creationId xmlns:a16="http://schemas.microsoft.com/office/drawing/2014/main" xmlns="" id="{6F426EE9-4018-9448-BE66-BFC83ECECA26}"/>
                    </a:ext>
                  </a:extLst>
                </p14:cNvPr>
                <p14:cNvContentPartPr/>
                <p14:nvPr/>
              </p14:nvContentPartPr>
              <p14:xfrm>
                <a:off x="2822742" y="1493927"/>
                <a:ext cx="110160" cy="115920"/>
              </p14:xfrm>
            </p:contentPart>
          </mc:Choice>
          <mc:Fallback>
            <p:pic>
              <p:nvPicPr>
                <p:cNvPr id="19" name="Ink 18">
                  <a:extLst>
                    <a:ext uri="{FF2B5EF4-FFF2-40B4-BE49-F238E27FC236}">
                      <a16:creationId xmlns:a16="http://schemas.microsoft.com/office/drawing/2014/main" xmlns="" xmlns:p14="http://schemas.microsoft.com/office/powerpoint/2010/main" id="{6F426EE9-4018-9448-BE66-BFC83ECECA26}"/>
                    </a:ext>
                  </a:extLst>
                </p:cNvPr>
                <p:cNvPicPr/>
                <p:nvPr/>
              </p:nvPicPr>
              <p:blipFill>
                <a:blip r:embed="rId31"/>
                <a:stretch>
                  <a:fillRect/>
                </a:stretch>
              </p:blipFill>
              <p:spPr>
                <a:xfrm>
                  <a:off x="2813742" y="1484927"/>
                  <a:ext cx="12816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0" name="Ink 19">
                  <a:extLst>
                    <a:ext uri="{FF2B5EF4-FFF2-40B4-BE49-F238E27FC236}">
                      <a16:creationId xmlns:a16="http://schemas.microsoft.com/office/drawing/2014/main" xmlns="" id="{D2EB844B-6755-7349-B7A8-4D6C9AB1A697}"/>
                    </a:ext>
                  </a:extLst>
                </p14:cNvPr>
                <p14:cNvContentPartPr/>
                <p14:nvPr/>
              </p14:nvContentPartPr>
              <p14:xfrm>
                <a:off x="2978622" y="1580327"/>
                <a:ext cx="92880" cy="69480"/>
              </p14:xfrm>
            </p:contentPart>
          </mc:Choice>
          <mc:Fallback>
            <p:pic>
              <p:nvPicPr>
                <p:cNvPr id="20" name="Ink 19">
                  <a:extLst>
                    <a:ext uri="{FF2B5EF4-FFF2-40B4-BE49-F238E27FC236}">
                      <a16:creationId xmlns:a16="http://schemas.microsoft.com/office/drawing/2014/main" xmlns="" xmlns:p14="http://schemas.microsoft.com/office/powerpoint/2010/main" id="{D2EB844B-6755-7349-B7A8-4D6C9AB1A697}"/>
                    </a:ext>
                  </a:extLst>
                </p:cNvPr>
                <p:cNvPicPr/>
                <p:nvPr/>
              </p:nvPicPr>
              <p:blipFill>
                <a:blip r:embed="rId33"/>
                <a:stretch>
                  <a:fillRect/>
                </a:stretch>
              </p:blipFill>
              <p:spPr>
                <a:xfrm>
                  <a:off x="2969622" y="1571327"/>
                  <a:ext cx="11088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2" name="Ink 21">
                  <a:extLst>
                    <a:ext uri="{FF2B5EF4-FFF2-40B4-BE49-F238E27FC236}">
                      <a16:creationId xmlns:a16="http://schemas.microsoft.com/office/drawing/2014/main" xmlns="" id="{08F7D614-89A6-C743-9BB5-3E6820FC7329}"/>
                    </a:ext>
                  </a:extLst>
                </p14:cNvPr>
                <p14:cNvContentPartPr/>
                <p14:nvPr/>
              </p14:nvContentPartPr>
              <p14:xfrm>
                <a:off x="3070782" y="1470887"/>
                <a:ext cx="6120" cy="17640"/>
              </p14:xfrm>
            </p:contentPart>
          </mc:Choice>
          <mc:Fallback>
            <p:pic>
              <p:nvPicPr>
                <p:cNvPr id="22" name="Ink 21">
                  <a:extLst>
                    <a:ext uri="{FF2B5EF4-FFF2-40B4-BE49-F238E27FC236}">
                      <a16:creationId xmlns:a16="http://schemas.microsoft.com/office/drawing/2014/main" xmlns="" xmlns:p14="http://schemas.microsoft.com/office/powerpoint/2010/main" id="{08F7D614-89A6-C743-9BB5-3E6820FC7329}"/>
                    </a:ext>
                  </a:extLst>
                </p:cNvPr>
                <p:cNvPicPr/>
                <p:nvPr/>
              </p:nvPicPr>
              <p:blipFill>
                <a:blip r:embed="rId35"/>
                <a:stretch>
                  <a:fillRect/>
                </a:stretch>
              </p:blipFill>
              <p:spPr>
                <a:xfrm>
                  <a:off x="3062862" y="1462967"/>
                  <a:ext cx="2196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4" name="Ink 23">
                  <a:extLst>
                    <a:ext uri="{FF2B5EF4-FFF2-40B4-BE49-F238E27FC236}">
                      <a16:creationId xmlns:a16="http://schemas.microsoft.com/office/drawing/2014/main" xmlns="" id="{E1980868-D52D-4E44-8278-0E96FE739F73}"/>
                    </a:ext>
                  </a:extLst>
                </p14:cNvPr>
                <p14:cNvContentPartPr/>
                <p14:nvPr/>
              </p14:nvContentPartPr>
              <p14:xfrm>
                <a:off x="3105702" y="1464767"/>
                <a:ext cx="127440" cy="219240"/>
              </p14:xfrm>
            </p:contentPart>
          </mc:Choice>
          <mc:Fallback>
            <p:pic>
              <p:nvPicPr>
                <p:cNvPr id="24" name="Ink 23">
                  <a:extLst>
                    <a:ext uri="{FF2B5EF4-FFF2-40B4-BE49-F238E27FC236}">
                      <a16:creationId xmlns:a16="http://schemas.microsoft.com/office/drawing/2014/main" xmlns="" xmlns:p14="http://schemas.microsoft.com/office/powerpoint/2010/main" id="{E1980868-D52D-4E44-8278-0E96FE739F73}"/>
                    </a:ext>
                  </a:extLst>
                </p:cNvPr>
                <p:cNvPicPr/>
                <p:nvPr/>
              </p:nvPicPr>
              <p:blipFill>
                <a:blip r:embed="rId37"/>
                <a:stretch>
                  <a:fillRect/>
                </a:stretch>
              </p:blipFill>
              <p:spPr>
                <a:xfrm>
                  <a:off x="3096702" y="1455767"/>
                  <a:ext cx="145440" cy="236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8">
            <p14:nvContentPartPr>
              <p14:cNvPr id="25" name="Ink 24">
                <a:extLst>
                  <a:ext uri="{FF2B5EF4-FFF2-40B4-BE49-F238E27FC236}">
                    <a16:creationId xmlns:a16="http://schemas.microsoft.com/office/drawing/2014/main" xmlns="" id="{83335041-9D3F-CE4A-A0C6-8393DCDDF335}"/>
                  </a:ext>
                </a:extLst>
              </p14:cNvPr>
              <p14:cNvContentPartPr/>
              <p14:nvPr/>
            </p14:nvContentPartPr>
            <p14:xfrm>
              <a:off x="4929582" y="1557287"/>
              <a:ext cx="40680" cy="6120"/>
            </p14:xfrm>
          </p:contentPart>
        </mc:Choice>
        <mc:Fallback>
          <p:pic>
            <p:nvPicPr>
              <p:cNvPr id="25" name="Ink 24">
                <a:extLst>
                  <a:ext uri="{FF2B5EF4-FFF2-40B4-BE49-F238E27FC236}">
                    <a16:creationId xmlns:a16="http://schemas.microsoft.com/office/drawing/2014/main" xmlns="" xmlns:p14="http://schemas.microsoft.com/office/powerpoint/2010/main" id="{83335041-9D3F-CE4A-A0C6-8393DCDDF335}"/>
                  </a:ext>
                </a:extLst>
              </p:cNvPr>
              <p:cNvPicPr/>
              <p:nvPr/>
            </p:nvPicPr>
            <p:blipFill>
              <a:blip r:embed="rId39"/>
              <a:stretch>
                <a:fillRect/>
              </a:stretch>
            </p:blipFill>
            <p:spPr>
              <a:xfrm>
                <a:off x="4920942" y="1549007"/>
                <a:ext cx="5724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6" name="Ink 25">
                <a:extLst>
                  <a:ext uri="{FF2B5EF4-FFF2-40B4-BE49-F238E27FC236}">
                    <a16:creationId xmlns:a16="http://schemas.microsoft.com/office/drawing/2014/main" xmlns="" id="{211788CC-595A-9344-A55D-FAC17ACAEA11}"/>
                  </a:ext>
                </a:extLst>
              </p14:cNvPr>
              <p14:cNvContentPartPr/>
              <p14:nvPr/>
            </p14:nvContentPartPr>
            <p14:xfrm>
              <a:off x="5154942" y="1551527"/>
              <a:ext cx="34920" cy="360"/>
            </p14:xfrm>
          </p:contentPart>
        </mc:Choice>
        <mc:Fallback>
          <p:pic>
            <p:nvPicPr>
              <p:cNvPr id="26" name="Ink 25">
                <a:extLst>
                  <a:ext uri="{FF2B5EF4-FFF2-40B4-BE49-F238E27FC236}">
                    <a16:creationId xmlns:a16="http://schemas.microsoft.com/office/drawing/2014/main" xmlns="" xmlns:p14="http://schemas.microsoft.com/office/powerpoint/2010/main" id="{211788CC-595A-9344-A55D-FAC17ACAEA11}"/>
                  </a:ext>
                </a:extLst>
              </p:cNvPr>
              <p:cNvPicPr/>
              <p:nvPr/>
            </p:nvPicPr>
            <p:blipFill>
              <a:blip r:embed="rId41"/>
              <a:stretch>
                <a:fillRect/>
              </a:stretch>
            </p:blipFill>
            <p:spPr>
              <a:xfrm>
                <a:off x="5146034" y="1542527"/>
                <a:ext cx="51667" cy="183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7" name="Ink 26">
                <a:extLst>
                  <a:ext uri="{FF2B5EF4-FFF2-40B4-BE49-F238E27FC236}">
                    <a16:creationId xmlns:a16="http://schemas.microsoft.com/office/drawing/2014/main" xmlns="" id="{76E9C7E8-CD03-4540-86F7-888735D2D46A}"/>
                  </a:ext>
                </a:extLst>
              </p14:cNvPr>
              <p14:cNvContentPartPr/>
              <p14:nvPr/>
            </p14:nvContentPartPr>
            <p14:xfrm>
              <a:off x="5408742" y="1545767"/>
              <a:ext cx="46440" cy="6120"/>
            </p14:xfrm>
          </p:contentPart>
        </mc:Choice>
        <mc:Fallback>
          <p:pic>
            <p:nvPicPr>
              <p:cNvPr id="27" name="Ink 26">
                <a:extLst>
                  <a:ext uri="{FF2B5EF4-FFF2-40B4-BE49-F238E27FC236}">
                    <a16:creationId xmlns:a16="http://schemas.microsoft.com/office/drawing/2014/main" xmlns="" xmlns:p14="http://schemas.microsoft.com/office/powerpoint/2010/main" id="{76E9C7E8-CD03-4540-86F7-888735D2D46A}"/>
                  </a:ext>
                </a:extLst>
              </p:cNvPr>
              <p:cNvPicPr/>
              <p:nvPr/>
            </p:nvPicPr>
            <p:blipFill>
              <a:blip r:embed="rId43"/>
              <a:stretch>
                <a:fillRect/>
              </a:stretch>
            </p:blipFill>
            <p:spPr>
              <a:xfrm>
                <a:off x="5399382" y="1536927"/>
                <a:ext cx="64080" cy="22780"/>
              </a:xfrm>
              <a:prstGeom prst="rect">
                <a:avLst/>
              </a:prstGeom>
            </p:spPr>
          </p:pic>
        </mc:Fallback>
      </mc:AlternateContent>
      <p:grpSp>
        <p:nvGrpSpPr>
          <p:cNvPr id="41" name="Group 40">
            <a:extLst>
              <a:ext uri="{FF2B5EF4-FFF2-40B4-BE49-F238E27FC236}">
                <a16:creationId xmlns:a16="http://schemas.microsoft.com/office/drawing/2014/main" xmlns="" id="{D8B08FF2-A475-8449-881F-F421FCF75838}"/>
              </a:ext>
            </a:extLst>
          </p:cNvPr>
          <p:cNvGrpSpPr/>
          <p:nvPr/>
        </p:nvGrpSpPr>
        <p:grpSpPr>
          <a:xfrm>
            <a:off x="5605302" y="1522727"/>
            <a:ext cx="127080" cy="17640"/>
            <a:chOff x="4081302" y="1522727"/>
            <a:chExt cx="127080" cy="17640"/>
          </a:xfrm>
        </p:grpSpPr>
        <mc:AlternateContent xmlns:mc="http://schemas.openxmlformats.org/markup-compatibility/2006">
          <mc:Choice xmlns:p14="http://schemas.microsoft.com/office/powerpoint/2010/main" Requires="p14">
            <p:contentPart p14:bwMode="auto" r:id="rId44">
              <p14:nvContentPartPr>
                <p14:cNvPr id="28" name="Ink 27">
                  <a:extLst>
                    <a:ext uri="{FF2B5EF4-FFF2-40B4-BE49-F238E27FC236}">
                      <a16:creationId xmlns:a16="http://schemas.microsoft.com/office/drawing/2014/main" xmlns="" id="{BA8EE2E7-405E-FB4A-AF85-88E4C07C60B5}"/>
                    </a:ext>
                  </a:extLst>
                </p14:cNvPr>
                <p14:cNvContentPartPr/>
                <p14:nvPr/>
              </p14:nvContentPartPr>
              <p14:xfrm>
                <a:off x="4081302" y="1534247"/>
                <a:ext cx="29160" cy="6120"/>
              </p14:xfrm>
            </p:contentPart>
          </mc:Choice>
          <mc:Fallback>
            <p:pic>
              <p:nvPicPr>
                <p:cNvPr id="28" name="Ink 27">
                  <a:extLst>
                    <a:ext uri="{FF2B5EF4-FFF2-40B4-BE49-F238E27FC236}">
                      <a16:creationId xmlns:a16="http://schemas.microsoft.com/office/drawing/2014/main" xmlns="" xmlns:p14="http://schemas.microsoft.com/office/powerpoint/2010/main" id="{BA8EE2E7-405E-FB4A-AF85-88E4C07C60B5}"/>
                    </a:ext>
                  </a:extLst>
                </p:cNvPr>
                <p:cNvPicPr/>
                <p:nvPr/>
              </p:nvPicPr>
              <p:blipFill>
                <a:blip r:embed="rId45"/>
                <a:stretch>
                  <a:fillRect/>
                </a:stretch>
              </p:blipFill>
              <p:spPr>
                <a:xfrm>
                  <a:off x="4071942" y="1524887"/>
                  <a:ext cx="4680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9" name="Ink 28">
                  <a:extLst>
                    <a:ext uri="{FF2B5EF4-FFF2-40B4-BE49-F238E27FC236}">
                      <a16:creationId xmlns:a16="http://schemas.microsoft.com/office/drawing/2014/main" xmlns="" id="{DBCFED86-165A-6F4A-84DC-40B1D7DF65F1}"/>
                    </a:ext>
                  </a:extLst>
                </p14:cNvPr>
                <p14:cNvContentPartPr/>
                <p14:nvPr/>
              </p14:nvContentPartPr>
              <p14:xfrm>
                <a:off x="4190742" y="1522727"/>
                <a:ext cx="17640" cy="6120"/>
              </p14:xfrm>
            </p:contentPart>
          </mc:Choice>
          <mc:Fallback>
            <p:pic>
              <p:nvPicPr>
                <p:cNvPr id="29" name="Ink 28">
                  <a:extLst>
                    <a:ext uri="{FF2B5EF4-FFF2-40B4-BE49-F238E27FC236}">
                      <a16:creationId xmlns:a16="http://schemas.microsoft.com/office/drawing/2014/main" xmlns="" xmlns:p14="http://schemas.microsoft.com/office/powerpoint/2010/main" id="{DBCFED86-165A-6F4A-84DC-40B1D7DF65F1}"/>
                    </a:ext>
                  </a:extLst>
                </p:cNvPr>
                <p:cNvPicPr/>
                <p:nvPr/>
              </p:nvPicPr>
              <p:blipFill>
                <a:blip r:embed="rId47"/>
                <a:stretch>
                  <a:fillRect/>
                </a:stretch>
              </p:blipFill>
              <p:spPr>
                <a:xfrm>
                  <a:off x="4181382" y="1513367"/>
                  <a:ext cx="34920" cy="23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8">
            <p14:nvContentPartPr>
              <p14:cNvPr id="30" name="Ink 29">
                <a:extLst>
                  <a:ext uri="{FF2B5EF4-FFF2-40B4-BE49-F238E27FC236}">
                    <a16:creationId xmlns:a16="http://schemas.microsoft.com/office/drawing/2014/main" xmlns="" id="{5E3C742F-5A0F-3D4E-A63C-5B87300AFBDE}"/>
                  </a:ext>
                </a:extLst>
              </p14:cNvPr>
              <p14:cNvContentPartPr/>
              <p14:nvPr/>
            </p14:nvContentPartPr>
            <p14:xfrm>
              <a:off x="6061062" y="1407167"/>
              <a:ext cx="110160" cy="208080"/>
            </p14:xfrm>
          </p:contentPart>
        </mc:Choice>
        <mc:Fallback>
          <p:pic>
            <p:nvPicPr>
              <p:cNvPr id="30" name="Ink 29">
                <a:extLst>
                  <a:ext uri="{FF2B5EF4-FFF2-40B4-BE49-F238E27FC236}">
                    <a16:creationId xmlns:a16="http://schemas.microsoft.com/office/drawing/2014/main" xmlns="" xmlns:p14="http://schemas.microsoft.com/office/powerpoint/2010/main" id="{5E3C742F-5A0F-3D4E-A63C-5B87300AFBDE}"/>
                  </a:ext>
                </a:extLst>
              </p:cNvPr>
              <p:cNvPicPr/>
              <p:nvPr/>
            </p:nvPicPr>
            <p:blipFill>
              <a:blip r:embed="rId49"/>
              <a:stretch>
                <a:fillRect/>
              </a:stretch>
            </p:blipFill>
            <p:spPr>
              <a:xfrm>
                <a:off x="6052062" y="1398167"/>
                <a:ext cx="128160" cy="225360"/>
              </a:xfrm>
              <a:prstGeom prst="rect">
                <a:avLst/>
              </a:prstGeom>
            </p:spPr>
          </p:pic>
        </mc:Fallback>
      </mc:AlternateContent>
      <p:grpSp>
        <p:nvGrpSpPr>
          <p:cNvPr id="40" name="Group 39">
            <a:extLst>
              <a:ext uri="{FF2B5EF4-FFF2-40B4-BE49-F238E27FC236}">
                <a16:creationId xmlns:a16="http://schemas.microsoft.com/office/drawing/2014/main" xmlns="" id="{793FA9A2-FE56-A24C-BFA2-0C9D0E4172CB}"/>
              </a:ext>
            </a:extLst>
          </p:cNvPr>
          <p:cNvGrpSpPr/>
          <p:nvPr/>
        </p:nvGrpSpPr>
        <p:grpSpPr>
          <a:xfrm>
            <a:off x="6320982" y="1435967"/>
            <a:ext cx="1103040" cy="225360"/>
            <a:chOff x="4796982" y="1435967"/>
            <a:chExt cx="1103040" cy="225360"/>
          </a:xfrm>
        </p:grpSpPr>
        <mc:AlternateContent xmlns:mc="http://schemas.openxmlformats.org/markup-compatibility/2006">
          <mc:Choice xmlns:p14="http://schemas.microsoft.com/office/powerpoint/2010/main" Requires="p14">
            <p:contentPart p14:bwMode="auto" r:id="rId50">
              <p14:nvContentPartPr>
                <p14:cNvPr id="31" name="Ink 30">
                  <a:extLst>
                    <a:ext uri="{FF2B5EF4-FFF2-40B4-BE49-F238E27FC236}">
                      <a16:creationId xmlns:a16="http://schemas.microsoft.com/office/drawing/2014/main" xmlns="" id="{83A2B817-129E-6A46-B474-8EFCE41E5DAC}"/>
                    </a:ext>
                  </a:extLst>
                </p14:cNvPr>
                <p14:cNvContentPartPr/>
                <p14:nvPr/>
              </p14:nvContentPartPr>
              <p14:xfrm>
                <a:off x="4796982" y="1482407"/>
                <a:ext cx="104400" cy="75240"/>
              </p14:xfrm>
            </p:contentPart>
          </mc:Choice>
          <mc:Fallback>
            <p:pic>
              <p:nvPicPr>
                <p:cNvPr id="31" name="Ink 30">
                  <a:extLst>
                    <a:ext uri="{FF2B5EF4-FFF2-40B4-BE49-F238E27FC236}">
                      <a16:creationId xmlns:a16="http://schemas.microsoft.com/office/drawing/2014/main" xmlns="" xmlns:p14="http://schemas.microsoft.com/office/powerpoint/2010/main" id="{83A2B817-129E-6A46-B474-8EFCE41E5DAC}"/>
                    </a:ext>
                  </a:extLst>
                </p:cNvPr>
                <p:cNvPicPr/>
                <p:nvPr/>
              </p:nvPicPr>
              <p:blipFill>
                <a:blip r:embed="rId51"/>
                <a:stretch>
                  <a:fillRect/>
                </a:stretch>
              </p:blipFill>
              <p:spPr>
                <a:xfrm>
                  <a:off x="4788702" y="1473450"/>
                  <a:ext cx="121680" cy="92796"/>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2" name="Ink 31">
                  <a:extLst>
                    <a:ext uri="{FF2B5EF4-FFF2-40B4-BE49-F238E27FC236}">
                      <a16:creationId xmlns:a16="http://schemas.microsoft.com/office/drawing/2014/main" xmlns="" id="{43B35ECB-9CCB-224A-869E-0E77C980C87A}"/>
                    </a:ext>
                  </a:extLst>
                </p14:cNvPr>
                <p14:cNvContentPartPr/>
                <p14:nvPr/>
              </p14:nvContentPartPr>
              <p14:xfrm>
                <a:off x="4901022" y="1464767"/>
                <a:ext cx="87120" cy="87120"/>
              </p14:xfrm>
            </p:contentPart>
          </mc:Choice>
          <mc:Fallback>
            <p:pic>
              <p:nvPicPr>
                <p:cNvPr id="32" name="Ink 31">
                  <a:extLst>
                    <a:ext uri="{FF2B5EF4-FFF2-40B4-BE49-F238E27FC236}">
                      <a16:creationId xmlns:a16="http://schemas.microsoft.com/office/drawing/2014/main" xmlns="" xmlns:p14="http://schemas.microsoft.com/office/powerpoint/2010/main" id="{43B35ECB-9CCB-224A-869E-0E77C980C87A}"/>
                    </a:ext>
                  </a:extLst>
                </p:cNvPr>
                <p:cNvPicPr/>
                <p:nvPr/>
              </p:nvPicPr>
              <p:blipFill>
                <a:blip r:embed="rId53"/>
                <a:stretch>
                  <a:fillRect/>
                </a:stretch>
              </p:blipFill>
              <p:spPr>
                <a:xfrm>
                  <a:off x="4892022" y="1456127"/>
                  <a:ext cx="10476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3" name="Ink 32">
                  <a:extLst>
                    <a:ext uri="{FF2B5EF4-FFF2-40B4-BE49-F238E27FC236}">
                      <a16:creationId xmlns:a16="http://schemas.microsoft.com/office/drawing/2014/main" xmlns="" id="{F960D2E8-F42C-4A4E-8B69-E6EC7CB8181C}"/>
                    </a:ext>
                  </a:extLst>
                </p14:cNvPr>
                <p14:cNvContentPartPr/>
                <p14:nvPr/>
              </p14:nvContentPartPr>
              <p14:xfrm>
                <a:off x="5027742" y="1545767"/>
                <a:ext cx="6120" cy="57960"/>
              </p14:xfrm>
            </p:contentPart>
          </mc:Choice>
          <mc:Fallback>
            <p:pic>
              <p:nvPicPr>
                <p:cNvPr id="33" name="Ink 32">
                  <a:extLst>
                    <a:ext uri="{FF2B5EF4-FFF2-40B4-BE49-F238E27FC236}">
                      <a16:creationId xmlns:a16="http://schemas.microsoft.com/office/drawing/2014/main" xmlns="" xmlns:p14="http://schemas.microsoft.com/office/powerpoint/2010/main" id="{F960D2E8-F42C-4A4E-8B69-E6EC7CB8181C}"/>
                    </a:ext>
                  </a:extLst>
                </p:cNvPr>
                <p:cNvPicPr/>
                <p:nvPr/>
              </p:nvPicPr>
              <p:blipFill>
                <a:blip r:embed="rId55"/>
                <a:stretch>
                  <a:fillRect/>
                </a:stretch>
              </p:blipFill>
              <p:spPr>
                <a:xfrm>
                  <a:off x="5018382" y="1536823"/>
                  <a:ext cx="23400" cy="74776"/>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4" name="Ink 33">
                  <a:extLst>
                    <a:ext uri="{FF2B5EF4-FFF2-40B4-BE49-F238E27FC236}">
                      <a16:creationId xmlns:a16="http://schemas.microsoft.com/office/drawing/2014/main" xmlns="" id="{49087F8D-813C-464B-947E-9DC80D9F762B}"/>
                    </a:ext>
                  </a:extLst>
                </p14:cNvPr>
                <p14:cNvContentPartPr/>
                <p14:nvPr/>
              </p14:nvContentPartPr>
              <p14:xfrm>
                <a:off x="5039262" y="1540007"/>
                <a:ext cx="115920" cy="46440"/>
              </p14:xfrm>
            </p:contentPart>
          </mc:Choice>
          <mc:Fallback>
            <p:pic>
              <p:nvPicPr>
                <p:cNvPr id="34" name="Ink 33">
                  <a:extLst>
                    <a:ext uri="{FF2B5EF4-FFF2-40B4-BE49-F238E27FC236}">
                      <a16:creationId xmlns:a16="http://schemas.microsoft.com/office/drawing/2014/main" xmlns="" xmlns:p14="http://schemas.microsoft.com/office/powerpoint/2010/main" id="{49087F8D-813C-464B-947E-9DC80D9F762B}"/>
                    </a:ext>
                  </a:extLst>
                </p:cNvPr>
                <p:cNvPicPr/>
                <p:nvPr/>
              </p:nvPicPr>
              <p:blipFill>
                <a:blip r:embed="rId57"/>
                <a:stretch>
                  <a:fillRect/>
                </a:stretch>
              </p:blipFill>
              <p:spPr>
                <a:xfrm>
                  <a:off x="5030262" y="1531076"/>
                  <a:ext cx="133920" cy="64659"/>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5" name="Ink 34">
                  <a:extLst>
                    <a:ext uri="{FF2B5EF4-FFF2-40B4-BE49-F238E27FC236}">
                      <a16:creationId xmlns:a16="http://schemas.microsoft.com/office/drawing/2014/main" xmlns="" id="{CA459821-977F-2D4D-861D-BC4E219494DA}"/>
                    </a:ext>
                  </a:extLst>
                </p14:cNvPr>
                <p14:cNvContentPartPr/>
                <p14:nvPr/>
              </p14:nvContentPartPr>
              <p14:xfrm>
                <a:off x="5258862" y="1568807"/>
                <a:ext cx="11880" cy="29160"/>
              </p14:xfrm>
            </p:contentPart>
          </mc:Choice>
          <mc:Fallback>
            <p:pic>
              <p:nvPicPr>
                <p:cNvPr id="35" name="Ink 34">
                  <a:extLst>
                    <a:ext uri="{FF2B5EF4-FFF2-40B4-BE49-F238E27FC236}">
                      <a16:creationId xmlns:a16="http://schemas.microsoft.com/office/drawing/2014/main" xmlns="" xmlns:p14="http://schemas.microsoft.com/office/powerpoint/2010/main" id="{CA459821-977F-2D4D-861D-BC4E219494DA}"/>
                    </a:ext>
                  </a:extLst>
                </p:cNvPr>
                <p:cNvPicPr/>
                <p:nvPr/>
              </p:nvPicPr>
              <p:blipFill>
                <a:blip r:embed="rId59"/>
                <a:stretch>
                  <a:fillRect/>
                </a:stretch>
              </p:blipFill>
              <p:spPr>
                <a:xfrm>
                  <a:off x="5249862" y="1559807"/>
                  <a:ext cx="2952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6" name="Ink 35">
                  <a:extLst>
                    <a:ext uri="{FF2B5EF4-FFF2-40B4-BE49-F238E27FC236}">
                      <a16:creationId xmlns:a16="http://schemas.microsoft.com/office/drawing/2014/main" xmlns="" id="{FD31342B-1E2A-A44C-8A75-7DA6500C210E}"/>
                    </a:ext>
                  </a:extLst>
                </p14:cNvPr>
                <p14:cNvContentPartPr/>
                <p14:nvPr/>
              </p14:nvContentPartPr>
              <p14:xfrm>
                <a:off x="5380182" y="1447487"/>
                <a:ext cx="127440" cy="110160"/>
              </p14:xfrm>
            </p:contentPart>
          </mc:Choice>
          <mc:Fallback>
            <p:pic>
              <p:nvPicPr>
                <p:cNvPr id="36" name="Ink 35">
                  <a:extLst>
                    <a:ext uri="{FF2B5EF4-FFF2-40B4-BE49-F238E27FC236}">
                      <a16:creationId xmlns:a16="http://schemas.microsoft.com/office/drawing/2014/main" xmlns="" xmlns:p14="http://schemas.microsoft.com/office/powerpoint/2010/main" id="{FD31342B-1E2A-A44C-8A75-7DA6500C210E}"/>
                    </a:ext>
                  </a:extLst>
                </p:cNvPr>
                <p:cNvPicPr/>
                <p:nvPr/>
              </p:nvPicPr>
              <p:blipFill>
                <a:blip r:embed="rId61"/>
                <a:stretch>
                  <a:fillRect/>
                </a:stretch>
              </p:blipFill>
              <p:spPr>
                <a:xfrm>
                  <a:off x="5371902" y="1439207"/>
                  <a:ext cx="14436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7" name="Ink 36">
                  <a:extLst>
                    <a:ext uri="{FF2B5EF4-FFF2-40B4-BE49-F238E27FC236}">
                      <a16:creationId xmlns:a16="http://schemas.microsoft.com/office/drawing/2014/main" xmlns="" id="{EF5C41C8-EC07-F14A-8AD6-B306382EDB6C}"/>
                    </a:ext>
                  </a:extLst>
                </p14:cNvPr>
                <p14:cNvContentPartPr/>
                <p14:nvPr/>
              </p14:nvContentPartPr>
              <p14:xfrm>
                <a:off x="5547582" y="1563047"/>
                <a:ext cx="6120" cy="46440"/>
              </p14:xfrm>
            </p:contentPart>
          </mc:Choice>
          <mc:Fallback>
            <p:pic>
              <p:nvPicPr>
                <p:cNvPr id="37" name="Ink 36">
                  <a:extLst>
                    <a:ext uri="{FF2B5EF4-FFF2-40B4-BE49-F238E27FC236}">
                      <a16:creationId xmlns:a16="http://schemas.microsoft.com/office/drawing/2014/main" xmlns="" xmlns:p14="http://schemas.microsoft.com/office/powerpoint/2010/main" id="{EF5C41C8-EC07-F14A-8AD6-B306382EDB6C}"/>
                    </a:ext>
                  </a:extLst>
                </p:cNvPr>
                <p:cNvPicPr/>
                <p:nvPr/>
              </p:nvPicPr>
              <p:blipFill>
                <a:blip r:embed="rId63"/>
                <a:stretch>
                  <a:fillRect/>
                </a:stretch>
              </p:blipFill>
              <p:spPr>
                <a:xfrm>
                  <a:off x="5538222" y="1553687"/>
                  <a:ext cx="2484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8" name="Ink 37">
                  <a:extLst>
                    <a:ext uri="{FF2B5EF4-FFF2-40B4-BE49-F238E27FC236}">
                      <a16:creationId xmlns:a16="http://schemas.microsoft.com/office/drawing/2014/main" xmlns="" id="{3F0D9A8E-7B13-CF4D-90AC-2049A6C84DB9}"/>
                    </a:ext>
                  </a:extLst>
                </p14:cNvPr>
                <p14:cNvContentPartPr/>
                <p14:nvPr/>
              </p14:nvContentPartPr>
              <p14:xfrm>
                <a:off x="5547582" y="1545767"/>
                <a:ext cx="127440" cy="57960"/>
              </p14:xfrm>
            </p:contentPart>
          </mc:Choice>
          <mc:Fallback>
            <p:pic>
              <p:nvPicPr>
                <p:cNvPr id="38" name="Ink 37">
                  <a:extLst>
                    <a:ext uri="{FF2B5EF4-FFF2-40B4-BE49-F238E27FC236}">
                      <a16:creationId xmlns:a16="http://schemas.microsoft.com/office/drawing/2014/main" xmlns="" xmlns:p14="http://schemas.microsoft.com/office/powerpoint/2010/main" id="{3F0D9A8E-7B13-CF4D-90AC-2049A6C84DB9}"/>
                    </a:ext>
                  </a:extLst>
                </p:cNvPr>
                <p:cNvPicPr/>
                <p:nvPr/>
              </p:nvPicPr>
              <p:blipFill>
                <a:blip r:embed="rId65"/>
                <a:stretch>
                  <a:fillRect/>
                </a:stretch>
              </p:blipFill>
              <p:spPr>
                <a:xfrm>
                  <a:off x="5538582" y="1537538"/>
                  <a:ext cx="145800" cy="75133"/>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9" name="Ink 38">
                  <a:extLst>
                    <a:ext uri="{FF2B5EF4-FFF2-40B4-BE49-F238E27FC236}">
                      <a16:creationId xmlns:a16="http://schemas.microsoft.com/office/drawing/2014/main" xmlns="" id="{3DD10E66-E1DF-3F4C-A39E-A871705F30E2}"/>
                    </a:ext>
                  </a:extLst>
                </p14:cNvPr>
                <p14:cNvContentPartPr/>
                <p14:nvPr/>
              </p14:nvContentPartPr>
              <p14:xfrm>
                <a:off x="5761062" y="1435967"/>
                <a:ext cx="138960" cy="225360"/>
              </p14:xfrm>
            </p:contentPart>
          </mc:Choice>
          <mc:Fallback>
            <p:pic>
              <p:nvPicPr>
                <p:cNvPr id="39" name="Ink 38">
                  <a:extLst>
                    <a:ext uri="{FF2B5EF4-FFF2-40B4-BE49-F238E27FC236}">
                      <a16:creationId xmlns:a16="http://schemas.microsoft.com/office/drawing/2014/main" xmlns="" xmlns:p14="http://schemas.microsoft.com/office/powerpoint/2010/main" id="{3DD10E66-E1DF-3F4C-A39E-A871705F30E2}"/>
                    </a:ext>
                  </a:extLst>
                </p:cNvPr>
                <p:cNvPicPr/>
                <p:nvPr/>
              </p:nvPicPr>
              <p:blipFill>
                <a:blip r:embed="rId67"/>
                <a:stretch>
                  <a:fillRect/>
                </a:stretch>
              </p:blipFill>
              <p:spPr>
                <a:xfrm>
                  <a:off x="5751702" y="1426607"/>
                  <a:ext cx="157320" cy="243720"/>
                </a:xfrm>
                <a:prstGeom prst="rect">
                  <a:avLst/>
                </a:prstGeom>
              </p:spPr>
            </p:pic>
          </mc:Fallback>
        </mc:AlternateContent>
      </p:grpSp>
      <p:grpSp>
        <p:nvGrpSpPr>
          <p:cNvPr id="49" name="Group 48">
            <a:extLst>
              <a:ext uri="{FF2B5EF4-FFF2-40B4-BE49-F238E27FC236}">
                <a16:creationId xmlns:a16="http://schemas.microsoft.com/office/drawing/2014/main" xmlns="" id="{EE8D11AD-34B4-4F4B-864C-05DF475A158F}"/>
              </a:ext>
            </a:extLst>
          </p:cNvPr>
          <p:cNvGrpSpPr/>
          <p:nvPr/>
        </p:nvGrpSpPr>
        <p:grpSpPr>
          <a:xfrm>
            <a:off x="2072262" y="2001887"/>
            <a:ext cx="860400" cy="179280"/>
            <a:chOff x="548262" y="2001887"/>
            <a:chExt cx="860400" cy="179280"/>
          </a:xfrm>
        </p:grpSpPr>
        <mc:AlternateContent xmlns:mc="http://schemas.openxmlformats.org/markup-compatibility/2006">
          <mc:Choice xmlns:p14="http://schemas.microsoft.com/office/powerpoint/2010/main" Requires="p14">
            <p:contentPart p14:bwMode="auto" r:id="rId68">
              <p14:nvContentPartPr>
                <p14:cNvPr id="43" name="Ink 42">
                  <a:extLst>
                    <a:ext uri="{FF2B5EF4-FFF2-40B4-BE49-F238E27FC236}">
                      <a16:creationId xmlns:a16="http://schemas.microsoft.com/office/drawing/2014/main" xmlns="" id="{DCA81555-8B97-1140-B877-36B7787D5105}"/>
                    </a:ext>
                  </a:extLst>
                </p14:cNvPr>
                <p14:cNvContentPartPr/>
                <p14:nvPr/>
              </p14:nvContentPartPr>
              <p14:xfrm>
                <a:off x="548262" y="2036447"/>
                <a:ext cx="133200" cy="138960"/>
              </p14:xfrm>
            </p:contentPart>
          </mc:Choice>
          <mc:Fallback>
            <p:pic>
              <p:nvPicPr>
                <p:cNvPr id="43" name="Ink 42">
                  <a:extLst>
                    <a:ext uri="{FF2B5EF4-FFF2-40B4-BE49-F238E27FC236}">
                      <a16:creationId xmlns:a16="http://schemas.microsoft.com/office/drawing/2014/main" xmlns="" xmlns:p14="http://schemas.microsoft.com/office/powerpoint/2010/main" id="{DCA81555-8B97-1140-B877-36B7787D5105}"/>
                    </a:ext>
                  </a:extLst>
                </p:cNvPr>
                <p:cNvPicPr/>
                <p:nvPr/>
              </p:nvPicPr>
              <p:blipFill>
                <a:blip r:embed="rId69"/>
                <a:stretch>
                  <a:fillRect/>
                </a:stretch>
              </p:blipFill>
              <p:spPr>
                <a:xfrm>
                  <a:off x="538542" y="2026727"/>
                  <a:ext cx="15156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4" name="Ink 43">
                  <a:extLst>
                    <a:ext uri="{FF2B5EF4-FFF2-40B4-BE49-F238E27FC236}">
                      <a16:creationId xmlns:a16="http://schemas.microsoft.com/office/drawing/2014/main" xmlns="" id="{91772577-3830-4643-A062-48C8E120A950}"/>
                    </a:ext>
                  </a:extLst>
                </p14:cNvPr>
                <p14:cNvContentPartPr/>
                <p14:nvPr/>
              </p14:nvContentPartPr>
              <p14:xfrm>
                <a:off x="571302" y="2065247"/>
                <a:ext cx="110160" cy="17640"/>
              </p14:xfrm>
            </p:contentPart>
          </mc:Choice>
          <mc:Fallback>
            <p:pic>
              <p:nvPicPr>
                <p:cNvPr id="44" name="Ink 43">
                  <a:extLst>
                    <a:ext uri="{FF2B5EF4-FFF2-40B4-BE49-F238E27FC236}">
                      <a16:creationId xmlns:a16="http://schemas.microsoft.com/office/drawing/2014/main" xmlns="" xmlns:p14="http://schemas.microsoft.com/office/powerpoint/2010/main" id="{91772577-3830-4643-A062-48C8E120A950}"/>
                    </a:ext>
                  </a:extLst>
                </p:cNvPr>
                <p:cNvPicPr/>
                <p:nvPr/>
              </p:nvPicPr>
              <p:blipFill>
                <a:blip r:embed="rId71"/>
                <a:stretch>
                  <a:fillRect/>
                </a:stretch>
              </p:blipFill>
              <p:spPr>
                <a:xfrm>
                  <a:off x="562272" y="2056967"/>
                  <a:ext cx="127497"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5" name="Ink 44">
                  <a:extLst>
                    <a:ext uri="{FF2B5EF4-FFF2-40B4-BE49-F238E27FC236}">
                      <a16:creationId xmlns:a16="http://schemas.microsoft.com/office/drawing/2014/main" xmlns="" id="{1FD1BA0B-DC5C-BF49-8201-4583590061BC}"/>
                    </a:ext>
                  </a:extLst>
                </p14:cNvPr>
                <p14:cNvContentPartPr/>
                <p14:nvPr/>
              </p14:nvContentPartPr>
              <p14:xfrm>
                <a:off x="565542" y="2001887"/>
                <a:ext cx="92880" cy="6120"/>
              </p14:xfrm>
            </p:contentPart>
          </mc:Choice>
          <mc:Fallback>
            <p:pic>
              <p:nvPicPr>
                <p:cNvPr id="45" name="Ink 44">
                  <a:extLst>
                    <a:ext uri="{FF2B5EF4-FFF2-40B4-BE49-F238E27FC236}">
                      <a16:creationId xmlns:a16="http://schemas.microsoft.com/office/drawing/2014/main" xmlns="" xmlns:p14="http://schemas.microsoft.com/office/powerpoint/2010/main" id="{1FD1BA0B-DC5C-BF49-8201-4583590061BC}"/>
                    </a:ext>
                  </a:extLst>
                </p:cNvPr>
                <p:cNvPicPr/>
                <p:nvPr/>
              </p:nvPicPr>
              <p:blipFill>
                <a:blip r:embed="rId73"/>
                <a:stretch>
                  <a:fillRect/>
                </a:stretch>
              </p:blipFill>
              <p:spPr>
                <a:xfrm>
                  <a:off x="557591" y="1992527"/>
                  <a:ext cx="109866"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6" name="Ink 45">
                  <a:extLst>
                    <a:ext uri="{FF2B5EF4-FFF2-40B4-BE49-F238E27FC236}">
                      <a16:creationId xmlns:a16="http://schemas.microsoft.com/office/drawing/2014/main" xmlns="" id="{37FA7E40-D1AD-2F4B-BD77-2007E129CA79}"/>
                    </a:ext>
                  </a:extLst>
                </p14:cNvPr>
                <p14:cNvContentPartPr/>
                <p14:nvPr/>
              </p14:nvContentPartPr>
              <p14:xfrm>
                <a:off x="738702" y="2076767"/>
                <a:ext cx="144720" cy="81000"/>
              </p14:xfrm>
            </p:contentPart>
          </mc:Choice>
          <mc:Fallback>
            <p:pic>
              <p:nvPicPr>
                <p:cNvPr id="46" name="Ink 45">
                  <a:extLst>
                    <a:ext uri="{FF2B5EF4-FFF2-40B4-BE49-F238E27FC236}">
                      <a16:creationId xmlns:a16="http://schemas.microsoft.com/office/drawing/2014/main" xmlns="" xmlns:p14="http://schemas.microsoft.com/office/powerpoint/2010/main" id="{37FA7E40-D1AD-2F4B-BD77-2007E129CA79}"/>
                    </a:ext>
                  </a:extLst>
                </p:cNvPr>
                <p:cNvPicPr/>
                <p:nvPr/>
              </p:nvPicPr>
              <p:blipFill>
                <a:blip r:embed="rId75"/>
                <a:stretch>
                  <a:fillRect/>
                </a:stretch>
              </p:blipFill>
              <p:spPr>
                <a:xfrm>
                  <a:off x="729680" y="2066687"/>
                  <a:ext cx="162043"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7" name="Ink 46">
                  <a:extLst>
                    <a:ext uri="{FF2B5EF4-FFF2-40B4-BE49-F238E27FC236}">
                      <a16:creationId xmlns:a16="http://schemas.microsoft.com/office/drawing/2014/main" xmlns="" id="{055CB7B4-892D-B449-9657-61706E434463}"/>
                    </a:ext>
                  </a:extLst>
                </p14:cNvPr>
                <p14:cNvContentPartPr/>
                <p14:nvPr/>
              </p14:nvContentPartPr>
              <p14:xfrm>
                <a:off x="934902" y="2082527"/>
                <a:ext cx="156240" cy="92160"/>
              </p14:xfrm>
            </p:contentPart>
          </mc:Choice>
          <mc:Fallback>
            <p:pic>
              <p:nvPicPr>
                <p:cNvPr id="47" name="Ink 46">
                  <a:extLst>
                    <a:ext uri="{FF2B5EF4-FFF2-40B4-BE49-F238E27FC236}">
                      <a16:creationId xmlns:a16="http://schemas.microsoft.com/office/drawing/2014/main" xmlns="" xmlns:p14="http://schemas.microsoft.com/office/powerpoint/2010/main" id="{055CB7B4-892D-B449-9657-61706E434463}"/>
                    </a:ext>
                  </a:extLst>
                </p:cNvPr>
                <p:cNvPicPr/>
                <p:nvPr/>
              </p:nvPicPr>
              <p:blipFill>
                <a:blip r:embed="rId77"/>
                <a:stretch>
                  <a:fillRect/>
                </a:stretch>
              </p:blipFill>
              <p:spPr>
                <a:xfrm>
                  <a:off x="925542" y="2073887"/>
                  <a:ext cx="17388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8" name="Ink 47">
                  <a:extLst>
                    <a:ext uri="{FF2B5EF4-FFF2-40B4-BE49-F238E27FC236}">
                      <a16:creationId xmlns:a16="http://schemas.microsoft.com/office/drawing/2014/main" xmlns="" id="{178B16FB-8688-8948-9345-1012C30DC620}"/>
                    </a:ext>
                  </a:extLst>
                </p14:cNvPr>
                <p14:cNvContentPartPr/>
                <p14:nvPr/>
              </p14:nvContentPartPr>
              <p14:xfrm>
                <a:off x="1137582" y="2036447"/>
                <a:ext cx="271080" cy="144720"/>
              </p14:xfrm>
            </p:contentPart>
          </mc:Choice>
          <mc:Fallback>
            <p:pic>
              <p:nvPicPr>
                <p:cNvPr id="48" name="Ink 47">
                  <a:extLst>
                    <a:ext uri="{FF2B5EF4-FFF2-40B4-BE49-F238E27FC236}">
                      <a16:creationId xmlns:a16="http://schemas.microsoft.com/office/drawing/2014/main" xmlns="" xmlns:p14="http://schemas.microsoft.com/office/powerpoint/2010/main" id="{178B16FB-8688-8948-9345-1012C30DC620}"/>
                    </a:ext>
                  </a:extLst>
                </p:cNvPr>
                <p:cNvPicPr/>
                <p:nvPr/>
              </p:nvPicPr>
              <p:blipFill>
                <a:blip r:embed="rId79"/>
                <a:stretch>
                  <a:fillRect/>
                </a:stretch>
              </p:blipFill>
              <p:spPr>
                <a:xfrm>
                  <a:off x="1128582" y="2026727"/>
                  <a:ext cx="289440" cy="164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0">
            <p14:nvContentPartPr>
              <p14:cNvPr id="50" name="Ink 49">
                <a:extLst>
                  <a:ext uri="{FF2B5EF4-FFF2-40B4-BE49-F238E27FC236}">
                    <a16:creationId xmlns:a16="http://schemas.microsoft.com/office/drawing/2014/main" xmlns="" id="{C81E317C-B199-B94B-8457-3F20D8926D1E}"/>
                  </a:ext>
                </a:extLst>
              </p14:cNvPr>
              <p14:cNvContentPartPr/>
              <p14:nvPr/>
            </p14:nvContentPartPr>
            <p14:xfrm>
              <a:off x="3140022" y="1869047"/>
              <a:ext cx="40680" cy="421200"/>
            </p14:xfrm>
          </p:contentPart>
        </mc:Choice>
        <mc:Fallback>
          <p:pic>
            <p:nvPicPr>
              <p:cNvPr id="50" name="Ink 49">
                <a:extLst>
                  <a:ext uri="{FF2B5EF4-FFF2-40B4-BE49-F238E27FC236}">
                    <a16:creationId xmlns:a16="http://schemas.microsoft.com/office/drawing/2014/main" xmlns="" xmlns:p14="http://schemas.microsoft.com/office/powerpoint/2010/main" id="{C81E317C-B199-B94B-8457-3F20D8926D1E}"/>
                  </a:ext>
                </a:extLst>
              </p:cNvPr>
              <p:cNvPicPr/>
              <p:nvPr/>
            </p:nvPicPr>
            <p:blipFill>
              <a:blip r:embed="rId81"/>
              <a:stretch>
                <a:fillRect/>
              </a:stretch>
            </p:blipFill>
            <p:spPr>
              <a:xfrm>
                <a:off x="3130302" y="1860047"/>
                <a:ext cx="59400" cy="438840"/>
              </a:xfrm>
              <a:prstGeom prst="rect">
                <a:avLst/>
              </a:prstGeom>
            </p:spPr>
          </p:pic>
        </mc:Fallback>
      </mc:AlternateContent>
      <p:grpSp>
        <p:nvGrpSpPr>
          <p:cNvPr id="67" name="Group 66">
            <a:extLst>
              <a:ext uri="{FF2B5EF4-FFF2-40B4-BE49-F238E27FC236}">
                <a16:creationId xmlns:a16="http://schemas.microsoft.com/office/drawing/2014/main" xmlns="" id="{20CC7215-02E8-6548-82D8-C13A6BA06FC7}"/>
              </a:ext>
            </a:extLst>
          </p:cNvPr>
          <p:cNvGrpSpPr/>
          <p:nvPr/>
        </p:nvGrpSpPr>
        <p:grpSpPr>
          <a:xfrm>
            <a:off x="3353862" y="2013407"/>
            <a:ext cx="542880" cy="167760"/>
            <a:chOff x="1829862" y="2013407"/>
            <a:chExt cx="542880" cy="167760"/>
          </a:xfrm>
        </p:grpSpPr>
        <mc:AlternateContent xmlns:mc="http://schemas.openxmlformats.org/markup-compatibility/2006">
          <mc:Choice xmlns:p14="http://schemas.microsoft.com/office/powerpoint/2010/main" Requires="p14">
            <p:contentPart p14:bwMode="auto" r:id="rId82">
              <p14:nvContentPartPr>
                <p14:cNvPr id="51" name="Ink 50">
                  <a:extLst>
                    <a:ext uri="{FF2B5EF4-FFF2-40B4-BE49-F238E27FC236}">
                      <a16:creationId xmlns:a16="http://schemas.microsoft.com/office/drawing/2014/main" xmlns="" id="{6A268440-3436-D246-8BC6-E0F4803541CE}"/>
                    </a:ext>
                  </a:extLst>
                </p14:cNvPr>
                <p14:cNvContentPartPr/>
                <p14:nvPr/>
              </p14:nvContentPartPr>
              <p14:xfrm>
                <a:off x="1829862" y="2065247"/>
                <a:ext cx="92880" cy="98640"/>
              </p14:xfrm>
            </p:contentPart>
          </mc:Choice>
          <mc:Fallback>
            <p:pic>
              <p:nvPicPr>
                <p:cNvPr id="51" name="Ink 50">
                  <a:extLst>
                    <a:ext uri="{FF2B5EF4-FFF2-40B4-BE49-F238E27FC236}">
                      <a16:creationId xmlns:a16="http://schemas.microsoft.com/office/drawing/2014/main" xmlns="" xmlns:p14="http://schemas.microsoft.com/office/powerpoint/2010/main" id="{6A268440-3436-D246-8BC6-E0F4803541CE}"/>
                    </a:ext>
                  </a:extLst>
                </p:cNvPr>
                <p:cNvPicPr/>
                <p:nvPr/>
              </p:nvPicPr>
              <p:blipFill>
                <a:blip r:embed="rId83"/>
                <a:stretch>
                  <a:fillRect/>
                </a:stretch>
              </p:blipFill>
              <p:spPr>
                <a:xfrm>
                  <a:off x="1820862" y="2056214"/>
                  <a:ext cx="110160" cy="117067"/>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2" name="Ink 51">
                  <a:extLst>
                    <a:ext uri="{FF2B5EF4-FFF2-40B4-BE49-F238E27FC236}">
                      <a16:creationId xmlns:a16="http://schemas.microsoft.com/office/drawing/2014/main" xmlns="" id="{74A804EF-A2B7-3549-8250-211450CA8081}"/>
                    </a:ext>
                  </a:extLst>
                </p14:cNvPr>
                <p14:cNvContentPartPr/>
                <p14:nvPr/>
              </p14:nvContentPartPr>
              <p14:xfrm>
                <a:off x="1991502" y="2094047"/>
                <a:ext cx="110160" cy="81000"/>
              </p14:xfrm>
            </p:contentPart>
          </mc:Choice>
          <mc:Fallback>
            <p:pic>
              <p:nvPicPr>
                <p:cNvPr id="52" name="Ink 51">
                  <a:extLst>
                    <a:ext uri="{FF2B5EF4-FFF2-40B4-BE49-F238E27FC236}">
                      <a16:creationId xmlns:a16="http://schemas.microsoft.com/office/drawing/2014/main" xmlns="" xmlns:p14="http://schemas.microsoft.com/office/powerpoint/2010/main" id="{74A804EF-A2B7-3549-8250-211450CA8081}"/>
                    </a:ext>
                  </a:extLst>
                </p:cNvPr>
                <p:cNvPicPr/>
                <p:nvPr/>
              </p:nvPicPr>
              <p:blipFill>
                <a:blip r:embed="rId85"/>
                <a:stretch>
                  <a:fillRect/>
                </a:stretch>
              </p:blipFill>
              <p:spPr>
                <a:xfrm>
                  <a:off x="1982862" y="2084687"/>
                  <a:ext cx="12816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3" name="Ink 52">
                  <a:extLst>
                    <a:ext uri="{FF2B5EF4-FFF2-40B4-BE49-F238E27FC236}">
                      <a16:creationId xmlns:a16="http://schemas.microsoft.com/office/drawing/2014/main" xmlns="" id="{1B83531A-FD82-A24F-BB6F-E69BD15E800B}"/>
                    </a:ext>
                  </a:extLst>
                </p14:cNvPr>
                <p14:cNvContentPartPr/>
                <p14:nvPr/>
              </p14:nvContentPartPr>
              <p14:xfrm>
                <a:off x="2147382" y="2071007"/>
                <a:ext cx="110160" cy="110160"/>
              </p14:xfrm>
            </p:contentPart>
          </mc:Choice>
          <mc:Fallback>
            <p:pic>
              <p:nvPicPr>
                <p:cNvPr id="53" name="Ink 52">
                  <a:extLst>
                    <a:ext uri="{FF2B5EF4-FFF2-40B4-BE49-F238E27FC236}">
                      <a16:creationId xmlns:a16="http://schemas.microsoft.com/office/drawing/2014/main" xmlns="" xmlns:p14="http://schemas.microsoft.com/office/powerpoint/2010/main" id="{1B83531A-FD82-A24F-BB6F-E69BD15E800B}"/>
                    </a:ext>
                  </a:extLst>
                </p:cNvPr>
                <p:cNvPicPr/>
                <p:nvPr/>
              </p:nvPicPr>
              <p:blipFill>
                <a:blip r:embed="rId87"/>
                <a:stretch>
                  <a:fillRect/>
                </a:stretch>
              </p:blipFill>
              <p:spPr>
                <a:xfrm>
                  <a:off x="2138742" y="2061977"/>
                  <a:ext cx="128160" cy="1285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4" name="Ink 53">
                  <a:extLst>
                    <a:ext uri="{FF2B5EF4-FFF2-40B4-BE49-F238E27FC236}">
                      <a16:creationId xmlns:a16="http://schemas.microsoft.com/office/drawing/2014/main" xmlns="" id="{8C7325BD-FEF3-CC48-9DD1-FA807E1C9414}"/>
                    </a:ext>
                  </a:extLst>
                </p14:cNvPr>
                <p14:cNvContentPartPr/>
                <p14:nvPr/>
              </p14:nvContentPartPr>
              <p14:xfrm>
                <a:off x="2309022" y="2013407"/>
                <a:ext cx="29160" cy="150480"/>
              </p14:xfrm>
            </p:contentPart>
          </mc:Choice>
          <mc:Fallback>
            <p:pic>
              <p:nvPicPr>
                <p:cNvPr id="54" name="Ink 53">
                  <a:extLst>
                    <a:ext uri="{FF2B5EF4-FFF2-40B4-BE49-F238E27FC236}">
                      <a16:creationId xmlns:a16="http://schemas.microsoft.com/office/drawing/2014/main" xmlns="" xmlns:p14="http://schemas.microsoft.com/office/powerpoint/2010/main" id="{8C7325BD-FEF3-CC48-9DD1-FA807E1C9414}"/>
                    </a:ext>
                  </a:extLst>
                </p:cNvPr>
                <p:cNvPicPr/>
                <p:nvPr/>
              </p:nvPicPr>
              <p:blipFill>
                <a:blip r:embed="rId89"/>
                <a:stretch>
                  <a:fillRect/>
                </a:stretch>
              </p:blipFill>
              <p:spPr>
                <a:xfrm>
                  <a:off x="2299662" y="2004407"/>
                  <a:ext cx="4716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5" name="Ink 54">
                  <a:extLst>
                    <a:ext uri="{FF2B5EF4-FFF2-40B4-BE49-F238E27FC236}">
                      <a16:creationId xmlns:a16="http://schemas.microsoft.com/office/drawing/2014/main" xmlns="" id="{7DBE558E-D14B-B942-9A10-E719467736D8}"/>
                    </a:ext>
                  </a:extLst>
                </p14:cNvPr>
                <p14:cNvContentPartPr/>
                <p14:nvPr/>
              </p14:nvContentPartPr>
              <p14:xfrm>
                <a:off x="2309022" y="2111327"/>
                <a:ext cx="63720" cy="6120"/>
              </p14:xfrm>
            </p:contentPart>
          </mc:Choice>
          <mc:Fallback>
            <p:pic>
              <p:nvPicPr>
                <p:cNvPr id="55" name="Ink 54">
                  <a:extLst>
                    <a:ext uri="{FF2B5EF4-FFF2-40B4-BE49-F238E27FC236}">
                      <a16:creationId xmlns:a16="http://schemas.microsoft.com/office/drawing/2014/main" xmlns="" xmlns:p14="http://schemas.microsoft.com/office/powerpoint/2010/main" id="{7DBE558E-D14B-B942-9A10-E719467736D8}"/>
                    </a:ext>
                  </a:extLst>
                </p:cNvPr>
                <p:cNvPicPr/>
                <p:nvPr/>
              </p:nvPicPr>
              <p:blipFill>
                <a:blip r:embed="rId91"/>
                <a:stretch>
                  <a:fillRect/>
                </a:stretch>
              </p:blipFill>
              <p:spPr>
                <a:xfrm>
                  <a:off x="2299715" y="2101607"/>
                  <a:ext cx="81977" cy="25200"/>
                </a:xfrm>
                <a:prstGeom prst="rect">
                  <a:avLst/>
                </a:prstGeom>
              </p:spPr>
            </p:pic>
          </mc:Fallback>
        </mc:AlternateContent>
      </p:grpSp>
      <p:grpSp>
        <p:nvGrpSpPr>
          <p:cNvPr id="66" name="Group 65">
            <a:extLst>
              <a:ext uri="{FF2B5EF4-FFF2-40B4-BE49-F238E27FC236}">
                <a16:creationId xmlns:a16="http://schemas.microsoft.com/office/drawing/2014/main" xmlns="" id="{53659386-2950-C64D-9E3E-3CBC06E342B9}"/>
              </a:ext>
            </a:extLst>
          </p:cNvPr>
          <p:cNvGrpSpPr/>
          <p:nvPr/>
        </p:nvGrpSpPr>
        <p:grpSpPr>
          <a:xfrm>
            <a:off x="4236942" y="1943927"/>
            <a:ext cx="1495440" cy="277560"/>
            <a:chOff x="2712942" y="1943927"/>
            <a:chExt cx="1495440" cy="277560"/>
          </a:xfrm>
        </p:grpSpPr>
        <mc:AlternateContent xmlns:mc="http://schemas.openxmlformats.org/markup-compatibility/2006">
          <mc:Choice xmlns:p14="http://schemas.microsoft.com/office/powerpoint/2010/main" Requires="p14">
            <p:contentPart p14:bwMode="auto" r:id="rId92">
              <p14:nvContentPartPr>
                <p14:cNvPr id="56" name="Ink 55">
                  <a:extLst>
                    <a:ext uri="{FF2B5EF4-FFF2-40B4-BE49-F238E27FC236}">
                      <a16:creationId xmlns:a16="http://schemas.microsoft.com/office/drawing/2014/main" xmlns="" id="{210B0387-EB7B-FA49-8130-6148D85D1EDD}"/>
                    </a:ext>
                  </a:extLst>
                </p14:cNvPr>
                <p14:cNvContentPartPr/>
                <p14:nvPr/>
              </p14:nvContentPartPr>
              <p14:xfrm>
                <a:off x="2811222" y="1943927"/>
                <a:ext cx="98640" cy="277560"/>
              </p14:xfrm>
            </p:contentPart>
          </mc:Choice>
          <mc:Fallback>
            <p:pic>
              <p:nvPicPr>
                <p:cNvPr id="56" name="Ink 55">
                  <a:extLst>
                    <a:ext uri="{FF2B5EF4-FFF2-40B4-BE49-F238E27FC236}">
                      <a16:creationId xmlns:a16="http://schemas.microsoft.com/office/drawing/2014/main" xmlns="" xmlns:p14="http://schemas.microsoft.com/office/powerpoint/2010/main" id="{210B0387-EB7B-FA49-8130-6148D85D1EDD}"/>
                    </a:ext>
                  </a:extLst>
                </p:cNvPr>
                <p:cNvPicPr/>
                <p:nvPr/>
              </p:nvPicPr>
              <p:blipFill>
                <a:blip r:embed="rId93"/>
                <a:stretch>
                  <a:fillRect/>
                </a:stretch>
              </p:blipFill>
              <p:spPr>
                <a:xfrm>
                  <a:off x="2802222" y="1934927"/>
                  <a:ext cx="117360" cy="2944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7" name="Ink 56">
                  <a:extLst>
                    <a:ext uri="{FF2B5EF4-FFF2-40B4-BE49-F238E27FC236}">
                      <a16:creationId xmlns:a16="http://schemas.microsoft.com/office/drawing/2014/main" xmlns="" id="{D0E757DE-C1B6-2949-B06E-2D83B4DCB697}"/>
                    </a:ext>
                  </a:extLst>
                </p14:cNvPr>
                <p14:cNvContentPartPr/>
                <p14:nvPr/>
              </p14:nvContentPartPr>
              <p14:xfrm>
                <a:off x="2712942" y="2111327"/>
                <a:ext cx="173520" cy="6120"/>
              </p14:xfrm>
            </p:contentPart>
          </mc:Choice>
          <mc:Fallback>
            <p:pic>
              <p:nvPicPr>
                <p:cNvPr id="57" name="Ink 56">
                  <a:extLst>
                    <a:ext uri="{FF2B5EF4-FFF2-40B4-BE49-F238E27FC236}">
                      <a16:creationId xmlns:a16="http://schemas.microsoft.com/office/drawing/2014/main" xmlns="" xmlns:p14="http://schemas.microsoft.com/office/powerpoint/2010/main" id="{D0E757DE-C1B6-2949-B06E-2D83B4DCB697}"/>
                    </a:ext>
                  </a:extLst>
                </p:cNvPr>
                <p:cNvPicPr/>
                <p:nvPr/>
              </p:nvPicPr>
              <p:blipFill>
                <a:blip r:embed="rId95"/>
                <a:stretch>
                  <a:fillRect/>
                </a:stretch>
              </p:blipFill>
              <p:spPr>
                <a:xfrm>
                  <a:off x="2703942" y="2101967"/>
                  <a:ext cx="19080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8" name="Ink 57">
                  <a:extLst>
                    <a:ext uri="{FF2B5EF4-FFF2-40B4-BE49-F238E27FC236}">
                      <a16:creationId xmlns:a16="http://schemas.microsoft.com/office/drawing/2014/main" xmlns="" id="{8E17B558-E62C-5546-92C6-9C98E81391D1}"/>
                    </a:ext>
                  </a:extLst>
                </p14:cNvPr>
                <p14:cNvContentPartPr/>
                <p14:nvPr/>
              </p14:nvContentPartPr>
              <p14:xfrm>
                <a:off x="2961342" y="2076767"/>
                <a:ext cx="138960" cy="87120"/>
              </p14:xfrm>
            </p:contentPart>
          </mc:Choice>
          <mc:Fallback>
            <p:pic>
              <p:nvPicPr>
                <p:cNvPr id="58" name="Ink 57">
                  <a:extLst>
                    <a:ext uri="{FF2B5EF4-FFF2-40B4-BE49-F238E27FC236}">
                      <a16:creationId xmlns:a16="http://schemas.microsoft.com/office/drawing/2014/main" xmlns="" xmlns:p14="http://schemas.microsoft.com/office/powerpoint/2010/main" id="{8E17B558-E62C-5546-92C6-9C98E81391D1}"/>
                    </a:ext>
                  </a:extLst>
                </p:cNvPr>
                <p:cNvPicPr/>
                <p:nvPr/>
              </p:nvPicPr>
              <p:blipFill>
                <a:blip r:embed="rId97"/>
                <a:stretch>
                  <a:fillRect/>
                </a:stretch>
              </p:blipFill>
              <p:spPr>
                <a:xfrm>
                  <a:off x="2951622" y="2067730"/>
                  <a:ext cx="157680" cy="105195"/>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9" name="Ink 58">
                  <a:extLst>
                    <a:ext uri="{FF2B5EF4-FFF2-40B4-BE49-F238E27FC236}">
                      <a16:creationId xmlns:a16="http://schemas.microsoft.com/office/drawing/2014/main" xmlns="" id="{C433B5A4-6A81-954E-8B10-40D1D53C5626}"/>
                    </a:ext>
                  </a:extLst>
                </p14:cNvPr>
                <p14:cNvContentPartPr/>
                <p14:nvPr/>
              </p14:nvContentPartPr>
              <p14:xfrm>
                <a:off x="3186342" y="2076767"/>
                <a:ext cx="144720" cy="87120"/>
              </p14:xfrm>
            </p:contentPart>
          </mc:Choice>
          <mc:Fallback>
            <p:pic>
              <p:nvPicPr>
                <p:cNvPr id="59" name="Ink 58">
                  <a:extLst>
                    <a:ext uri="{FF2B5EF4-FFF2-40B4-BE49-F238E27FC236}">
                      <a16:creationId xmlns:a16="http://schemas.microsoft.com/office/drawing/2014/main" xmlns="" xmlns:p14="http://schemas.microsoft.com/office/powerpoint/2010/main" id="{C433B5A4-6A81-954E-8B10-40D1D53C5626}"/>
                    </a:ext>
                  </a:extLst>
                </p:cNvPr>
                <p:cNvPicPr/>
                <p:nvPr/>
              </p:nvPicPr>
              <p:blipFill>
                <a:blip r:embed="rId99"/>
                <a:stretch>
                  <a:fillRect/>
                </a:stretch>
              </p:blipFill>
              <p:spPr>
                <a:xfrm>
                  <a:off x="3176959" y="2067007"/>
                  <a:ext cx="162043" cy="104833"/>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0" name="Ink 59">
                  <a:extLst>
                    <a:ext uri="{FF2B5EF4-FFF2-40B4-BE49-F238E27FC236}">
                      <a16:creationId xmlns:a16="http://schemas.microsoft.com/office/drawing/2014/main" xmlns="" id="{32E0D33F-5B8C-294A-BEA1-AB9B23B128C2}"/>
                    </a:ext>
                  </a:extLst>
                </p14:cNvPr>
                <p14:cNvContentPartPr/>
                <p14:nvPr/>
              </p14:nvContentPartPr>
              <p14:xfrm>
                <a:off x="3417102" y="2071007"/>
                <a:ext cx="115920" cy="98640"/>
              </p14:xfrm>
            </p:contentPart>
          </mc:Choice>
          <mc:Fallback>
            <p:pic>
              <p:nvPicPr>
                <p:cNvPr id="60" name="Ink 59">
                  <a:extLst>
                    <a:ext uri="{FF2B5EF4-FFF2-40B4-BE49-F238E27FC236}">
                      <a16:creationId xmlns:a16="http://schemas.microsoft.com/office/drawing/2014/main" xmlns="" xmlns:p14="http://schemas.microsoft.com/office/powerpoint/2010/main" id="{32E0D33F-5B8C-294A-BEA1-AB9B23B128C2}"/>
                    </a:ext>
                  </a:extLst>
                </p:cNvPr>
                <p:cNvPicPr/>
                <p:nvPr/>
              </p:nvPicPr>
              <p:blipFill>
                <a:blip r:embed="rId101"/>
                <a:stretch>
                  <a:fillRect/>
                </a:stretch>
              </p:blipFill>
              <p:spPr>
                <a:xfrm>
                  <a:off x="3407742" y="2061974"/>
                  <a:ext cx="133920" cy="117067"/>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1" name="Ink 60">
                  <a:extLst>
                    <a:ext uri="{FF2B5EF4-FFF2-40B4-BE49-F238E27FC236}">
                      <a16:creationId xmlns:a16="http://schemas.microsoft.com/office/drawing/2014/main" xmlns="" id="{D61AD968-FEA2-6D43-B3C4-977014D97EED}"/>
                    </a:ext>
                  </a:extLst>
                </p14:cNvPr>
                <p14:cNvContentPartPr/>
                <p14:nvPr/>
              </p14:nvContentPartPr>
              <p14:xfrm>
                <a:off x="3602142" y="1990367"/>
                <a:ext cx="17640" cy="196560"/>
              </p14:xfrm>
            </p:contentPart>
          </mc:Choice>
          <mc:Fallback>
            <p:pic>
              <p:nvPicPr>
                <p:cNvPr id="61" name="Ink 60">
                  <a:extLst>
                    <a:ext uri="{FF2B5EF4-FFF2-40B4-BE49-F238E27FC236}">
                      <a16:creationId xmlns:a16="http://schemas.microsoft.com/office/drawing/2014/main" xmlns="" xmlns:p14="http://schemas.microsoft.com/office/powerpoint/2010/main" id="{D61AD968-FEA2-6D43-B3C4-977014D97EED}"/>
                    </a:ext>
                  </a:extLst>
                </p:cNvPr>
                <p:cNvPicPr/>
                <p:nvPr/>
              </p:nvPicPr>
              <p:blipFill>
                <a:blip r:embed="rId103"/>
                <a:stretch>
                  <a:fillRect/>
                </a:stretch>
              </p:blipFill>
              <p:spPr>
                <a:xfrm>
                  <a:off x="3593142" y="1981367"/>
                  <a:ext cx="3492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2" name="Ink 61">
                  <a:extLst>
                    <a:ext uri="{FF2B5EF4-FFF2-40B4-BE49-F238E27FC236}">
                      <a16:creationId xmlns:a16="http://schemas.microsoft.com/office/drawing/2014/main" xmlns="" id="{428925A5-184E-E94A-8064-DF91812DB005}"/>
                    </a:ext>
                  </a:extLst>
                </p14:cNvPr>
                <p14:cNvContentPartPr/>
                <p14:nvPr/>
              </p14:nvContentPartPr>
              <p14:xfrm>
                <a:off x="3561462" y="2099807"/>
                <a:ext cx="231120" cy="87120"/>
              </p14:xfrm>
            </p:contentPart>
          </mc:Choice>
          <mc:Fallback>
            <p:pic>
              <p:nvPicPr>
                <p:cNvPr id="62" name="Ink 61">
                  <a:extLst>
                    <a:ext uri="{FF2B5EF4-FFF2-40B4-BE49-F238E27FC236}">
                      <a16:creationId xmlns:a16="http://schemas.microsoft.com/office/drawing/2014/main" xmlns="" xmlns:p14="http://schemas.microsoft.com/office/powerpoint/2010/main" id="{428925A5-184E-E94A-8064-DF91812DB005}"/>
                    </a:ext>
                  </a:extLst>
                </p:cNvPr>
                <p:cNvPicPr/>
                <p:nvPr/>
              </p:nvPicPr>
              <p:blipFill>
                <a:blip r:embed="rId105"/>
                <a:stretch>
                  <a:fillRect/>
                </a:stretch>
              </p:blipFill>
              <p:spPr>
                <a:xfrm>
                  <a:off x="3553182" y="2090408"/>
                  <a:ext cx="247680" cy="106641"/>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3" name="Ink 62">
                  <a:extLst>
                    <a:ext uri="{FF2B5EF4-FFF2-40B4-BE49-F238E27FC236}">
                      <a16:creationId xmlns:a16="http://schemas.microsoft.com/office/drawing/2014/main" xmlns="" id="{D192BBDA-8B93-4C42-A92B-AD7E4985562D}"/>
                    </a:ext>
                  </a:extLst>
                </p14:cNvPr>
                <p14:cNvContentPartPr/>
                <p14:nvPr/>
              </p14:nvContentPartPr>
              <p14:xfrm>
                <a:off x="3740382" y="2019167"/>
                <a:ext cx="360" cy="17640"/>
              </p14:xfrm>
            </p:contentPart>
          </mc:Choice>
          <mc:Fallback>
            <p:pic>
              <p:nvPicPr>
                <p:cNvPr id="63" name="Ink 62">
                  <a:extLst>
                    <a:ext uri="{FF2B5EF4-FFF2-40B4-BE49-F238E27FC236}">
                      <a16:creationId xmlns:a16="http://schemas.microsoft.com/office/drawing/2014/main" xmlns="" xmlns:p14="http://schemas.microsoft.com/office/powerpoint/2010/main" id="{D192BBDA-8B93-4C42-A92B-AD7E4985562D}"/>
                    </a:ext>
                  </a:extLst>
                </p:cNvPr>
                <p:cNvPicPr/>
                <p:nvPr/>
              </p:nvPicPr>
              <p:blipFill>
                <a:blip r:embed="rId107"/>
                <a:stretch>
                  <a:fillRect/>
                </a:stretch>
              </p:blipFill>
              <p:spPr>
                <a:xfrm>
                  <a:off x="3731022" y="2010887"/>
                  <a:ext cx="1908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4" name="Ink 63">
                  <a:extLst>
                    <a:ext uri="{FF2B5EF4-FFF2-40B4-BE49-F238E27FC236}">
                      <a16:creationId xmlns:a16="http://schemas.microsoft.com/office/drawing/2014/main" xmlns="" id="{8BB6588D-B6BA-014A-BF59-F88EC6C53486}"/>
                    </a:ext>
                  </a:extLst>
                </p14:cNvPr>
                <p14:cNvContentPartPr/>
                <p14:nvPr/>
              </p14:nvContentPartPr>
              <p14:xfrm>
                <a:off x="3850182" y="2082527"/>
                <a:ext cx="150480" cy="87120"/>
              </p14:xfrm>
            </p:contentPart>
          </mc:Choice>
          <mc:Fallback>
            <p:pic>
              <p:nvPicPr>
                <p:cNvPr id="64" name="Ink 63">
                  <a:extLst>
                    <a:ext uri="{FF2B5EF4-FFF2-40B4-BE49-F238E27FC236}">
                      <a16:creationId xmlns:a16="http://schemas.microsoft.com/office/drawing/2014/main" xmlns="" xmlns:p14="http://schemas.microsoft.com/office/powerpoint/2010/main" id="{8BB6588D-B6BA-014A-BF59-F88EC6C53486}"/>
                    </a:ext>
                  </a:extLst>
                </p:cNvPr>
                <p:cNvPicPr/>
                <p:nvPr/>
              </p:nvPicPr>
              <p:blipFill>
                <a:blip r:embed="rId109"/>
                <a:stretch>
                  <a:fillRect/>
                </a:stretch>
              </p:blipFill>
              <p:spPr>
                <a:xfrm>
                  <a:off x="3841182" y="2072767"/>
                  <a:ext cx="169560" cy="105918"/>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5" name="Ink 64">
                  <a:extLst>
                    <a:ext uri="{FF2B5EF4-FFF2-40B4-BE49-F238E27FC236}">
                      <a16:creationId xmlns:a16="http://schemas.microsoft.com/office/drawing/2014/main" xmlns="" id="{7B0263F9-F701-D445-9DDB-BE9878049509}"/>
                    </a:ext>
                  </a:extLst>
                </p14:cNvPr>
                <p14:cNvContentPartPr/>
                <p14:nvPr/>
              </p14:nvContentPartPr>
              <p14:xfrm>
                <a:off x="4046382" y="2059487"/>
                <a:ext cx="162000" cy="115920"/>
              </p14:xfrm>
            </p:contentPart>
          </mc:Choice>
          <mc:Fallback>
            <p:pic>
              <p:nvPicPr>
                <p:cNvPr id="65" name="Ink 64">
                  <a:extLst>
                    <a:ext uri="{FF2B5EF4-FFF2-40B4-BE49-F238E27FC236}">
                      <a16:creationId xmlns:a16="http://schemas.microsoft.com/office/drawing/2014/main" xmlns="" xmlns:p14="http://schemas.microsoft.com/office/powerpoint/2010/main" id="{7B0263F9-F701-D445-9DDB-BE9878049509}"/>
                    </a:ext>
                  </a:extLst>
                </p:cNvPr>
                <p:cNvPicPr/>
                <p:nvPr/>
              </p:nvPicPr>
              <p:blipFill>
                <a:blip r:embed="rId111"/>
                <a:stretch>
                  <a:fillRect/>
                </a:stretch>
              </p:blipFill>
              <p:spPr>
                <a:xfrm>
                  <a:off x="4037382" y="2050459"/>
                  <a:ext cx="179640" cy="133254"/>
                </a:xfrm>
                <a:prstGeom prst="rect">
                  <a:avLst/>
                </a:prstGeom>
              </p:spPr>
            </p:pic>
          </mc:Fallback>
        </mc:AlternateContent>
      </p:grpSp>
      <p:grpSp>
        <p:nvGrpSpPr>
          <p:cNvPr id="80" name="Group 79">
            <a:extLst>
              <a:ext uri="{FF2B5EF4-FFF2-40B4-BE49-F238E27FC236}">
                <a16:creationId xmlns:a16="http://schemas.microsoft.com/office/drawing/2014/main" xmlns="" id="{951FCA00-08E2-AE49-99EA-DC2058872298}"/>
              </a:ext>
            </a:extLst>
          </p:cNvPr>
          <p:cNvGrpSpPr/>
          <p:nvPr/>
        </p:nvGrpSpPr>
        <p:grpSpPr>
          <a:xfrm>
            <a:off x="5887902" y="2042207"/>
            <a:ext cx="115920" cy="57960"/>
            <a:chOff x="4363902" y="2042207"/>
            <a:chExt cx="115920" cy="57960"/>
          </a:xfrm>
        </p:grpSpPr>
        <mc:AlternateContent xmlns:mc="http://schemas.openxmlformats.org/markup-compatibility/2006">
          <mc:Choice xmlns:p14="http://schemas.microsoft.com/office/powerpoint/2010/main" Requires="p14">
            <p:contentPart p14:bwMode="auto" r:id="rId112">
              <p14:nvContentPartPr>
                <p14:cNvPr id="68" name="Ink 67">
                  <a:extLst>
                    <a:ext uri="{FF2B5EF4-FFF2-40B4-BE49-F238E27FC236}">
                      <a16:creationId xmlns:a16="http://schemas.microsoft.com/office/drawing/2014/main" xmlns="" id="{04881B2B-5795-C442-B556-92FD8676B5C4}"/>
                    </a:ext>
                  </a:extLst>
                </p14:cNvPr>
                <p14:cNvContentPartPr/>
                <p14:nvPr/>
              </p14:nvContentPartPr>
              <p14:xfrm>
                <a:off x="4363902" y="2042207"/>
                <a:ext cx="92880" cy="6120"/>
              </p14:xfrm>
            </p:contentPart>
          </mc:Choice>
          <mc:Fallback>
            <p:pic>
              <p:nvPicPr>
                <p:cNvPr id="68" name="Ink 67">
                  <a:extLst>
                    <a:ext uri="{FF2B5EF4-FFF2-40B4-BE49-F238E27FC236}">
                      <a16:creationId xmlns:a16="http://schemas.microsoft.com/office/drawing/2014/main" xmlns="" xmlns:p14="http://schemas.microsoft.com/office/powerpoint/2010/main" id="{04881B2B-5795-C442-B556-92FD8676B5C4}"/>
                    </a:ext>
                  </a:extLst>
                </p:cNvPr>
                <p:cNvPicPr/>
                <p:nvPr/>
              </p:nvPicPr>
              <p:blipFill>
                <a:blip r:embed="rId113"/>
                <a:stretch>
                  <a:fillRect/>
                </a:stretch>
              </p:blipFill>
              <p:spPr>
                <a:xfrm>
                  <a:off x="4354506" y="2032487"/>
                  <a:ext cx="110589"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9" name="Ink 68">
                  <a:extLst>
                    <a:ext uri="{FF2B5EF4-FFF2-40B4-BE49-F238E27FC236}">
                      <a16:creationId xmlns:a16="http://schemas.microsoft.com/office/drawing/2014/main" xmlns="" id="{35814259-E2A3-FF42-9300-C4F8A76284B3}"/>
                    </a:ext>
                  </a:extLst>
                </p14:cNvPr>
                <p14:cNvContentPartPr/>
                <p14:nvPr/>
              </p14:nvContentPartPr>
              <p14:xfrm>
                <a:off x="4410342" y="2099807"/>
                <a:ext cx="69480" cy="360"/>
              </p14:xfrm>
            </p:contentPart>
          </mc:Choice>
          <mc:Fallback>
            <p:pic>
              <p:nvPicPr>
                <p:cNvPr id="69" name="Ink 68">
                  <a:extLst>
                    <a:ext uri="{FF2B5EF4-FFF2-40B4-BE49-F238E27FC236}">
                      <a16:creationId xmlns:a16="http://schemas.microsoft.com/office/drawing/2014/main" xmlns="" xmlns:p14="http://schemas.microsoft.com/office/powerpoint/2010/main" id="{35814259-E2A3-FF42-9300-C4F8A76284B3}"/>
                    </a:ext>
                  </a:extLst>
                </p:cNvPr>
                <p:cNvPicPr/>
                <p:nvPr/>
              </p:nvPicPr>
              <p:blipFill>
                <a:blip r:embed="rId115"/>
                <a:stretch>
                  <a:fillRect/>
                </a:stretch>
              </p:blipFill>
              <p:spPr>
                <a:xfrm>
                  <a:off x="4401342" y="2090807"/>
                  <a:ext cx="87480" cy="18360"/>
                </a:xfrm>
                <a:prstGeom prst="rect">
                  <a:avLst/>
                </a:prstGeom>
              </p:spPr>
            </p:pic>
          </mc:Fallback>
        </mc:AlternateContent>
      </p:grpSp>
      <p:grpSp>
        <p:nvGrpSpPr>
          <p:cNvPr id="79" name="Group 78">
            <a:extLst>
              <a:ext uri="{FF2B5EF4-FFF2-40B4-BE49-F238E27FC236}">
                <a16:creationId xmlns:a16="http://schemas.microsoft.com/office/drawing/2014/main" xmlns="" id="{9C4A7EDA-16F3-594A-98BF-E4DD340D367D}"/>
              </a:ext>
            </a:extLst>
          </p:cNvPr>
          <p:cNvGrpSpPr/>
          <p:nvPr/>
        </p:nvGrpSpPr>
        <p:grpSpPr>
          <a:xfrm>
            <a:off x="6269142" y="1955447"/>
            <a:ext cx="162000" cy="179640"/>
            <a:chOff x="4745142" y="1955447"/>
            <a:chExt cx="162000" cy="179640"/>
          </a:xfrm>
        </p:grpSpPr>
        <mc:AlternateContent xmlns:mc="http://schemas.openxmlformats.org/markup-compatibility/2006">
          <mc:Choice xmlns:p14="http://schemas.microsoft.com/office/powerpoint/2010/main" Requires="p14">
            <p:contentPart p14:bwMode="auto" r:id="rId116">
              <p14:nvContentPartPr>
                <p14:cNvPr id="70" name="Ink 69">
                  <a:extLst>
                    <a:ext uri="{FF2B5EF4-FFF2-40B4-BE49-F238E27FC236}">
                      <a16:creationId xmlns:a16="http://schemas.microsoft.com/office/drawing/2014/main" xmlns="" id="{01B7FFC7-56D1-D546-A634-D43ECA0E1E1D}"/>
                    </a:ext>
                  </a:extLst>
                </p14:cNvPr>
                <p14:cNvContentPartPr/>
                <p14:nvPr/>
              </p14:nvContentPartPr>
              <p14:xfrm>
                <a:off x="4745142" y="1990367"/>
                <a:ext cx="153720" cy="144720"/>
              </p14:xfrm>
            </p:contentPart>
          </mc:Choice>
          <mc:Fallback>
            <p:pic>
              <p:nvPicPr>
                <p:cNvPr id="70" name="Ink 69">
                  <a:extLst>
                    <a:ext uri="{FF2B5EF4-FFF2-40B4-BE49-F238E27FC236}">
                      <a16:creationId xmlns:a16="http://schemas.microsoft.com/office/drawing/2014/main" xmlns="" xmlns:p14="http://schemas.microsoft.com/office/powerpoint/2010/main" id="{01B7FFC7-56D1-D546-A634-D43ECA0E1E1D}"/>
                    </a:ext>
                  </a:extLst>
                </p:cNvPr>
                <p:cNvPicPr/>
                <p:nvPr/>
              </p:nvPicPr>
              <p:blipFill>
                <a:blip r:embed="rId117"/>
                <a:stretch>
                  <a:fillRect/>
                </a:stretch>
              </p:blipFill>
              <p:spPr>
                <a:xfrm>
                  <a:off x="4736502" y="1981007"/>
                  <a:ext cx="17064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1" name="Ink 70">
                  <a:extLst>
                    <a:ext uri="{FF2B5EF4-FFF2-40B4-BE49-F238E27FC236}">
                      <a16:creationId xmlns:a16="http://schemas.microsoft.com/office/drawing/2014/main" xmlns="" id="{18ED9CB1-7796-814C-BB50-6179C561BFAF}"/>
                    </a:ext>
                  </a:extLst>
                </p14:cNvPr>
                <p14:cNvContentPartPr/>
                <p14:nvPr/>
              </p14:nvContentPartPr>
              <p14:xfrm>
                <a:off x="4768182" y="2030687"/>
                <a:ext cx="110160" cy="11880"/>
              </p14:xfrm>
            </p:contentPart>
          </mc:Choice>
          <mc:Fallback>
            <p:pic>
              <p:nvPicPr>
                <p:cNvPr id="71" name="Ink 70">
                  <a:extLst>
                    <a:ext uri="{FF2B5EF4-FFF2-40B4-BE49-F238E27FC236}">
                      <a16:creationId xmlns:a16="http://schemas.microsoft.com/office/drawing/2014/main" xmlns="" xmlns:p14="http://schemas.microsoft.com/office/powerpoint/2010/main" id="{18ED9CB1-7796-814C-BB50-6179C561BFAF}"/>
                    </a:ext>
                  </a:extLst>
                </p:cNvPr>
                <p:cNvPicPr/>
                <p:nvPr/>
              </p:nvPicPr>
              <p:blipFill>
                <a:blip r:embed="rId119"/>
                <a:stretch>
                  <a:fillRect/>
                </a:stretch>
              </p:blipFill>
              <p:spPr>
                <a:xfrm>
                  <a:off x="4758822" y="2022301"/>
                  <a:ext cx="128160" cy="29351"/>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2" name="Ink 71">
                  <a:extLst>
                    <a:ext uri="{FF2B5EF4-FFF2-40B4-BE49-F238E27FC236}">
                      <a16:creationId xmlns:a16="http://schemas.microsoft.com/office/drawing/2014/main" xmlns="" id="{46C463A1-2BD6-B841-B679-B650AB831F01}"/>
                    </a:ext>
                  </a:extLst>
                </p14:cNvPr>
                <p14:cNvContentPartPr/>
                <p14:nvPr/>
              </p14:nvContentPartPr>
              <p14:xfrm>
                <a:off x="4773942" y="1955447"/>
                <a:ext cx="133200" cy="6120"/>
              </p14:xfrm>
            </p:contentPart>
          </mc:Choice>
          <mc:Fallback>
            <p:pic>
              <p:nvPicPr>
                <p:cNvPr id="72" name="Ink 71">
                  <a:extLst>
                    <a:ext uri="{FF2B5EF4-FFF2-40B4-BE49-F238E27FC236}">
                      <a16:creationId xmlns:a16="http://schemas.microsoft.com/office/drawing/2014/main" xmlns="" xmlns:p14="http://schemas.microsoft.com/office/powerpoint/2010/main" id="{46C463A1-2BD6-B841-B679-B650AB831F01}"/>
                    </a:ext>
                  </a:extLst>
                </p:cNvPr>
                <p:cNvPicPr/>
                <p:nvPr/>
              </p:nvPicPr>
              <p:blipFill>
                <a:blip r:embed="rId121"/>
                <a:stretch>
                  <a:fillRect/>
                </a:stretch>
              </p:blipFill>
              <p:spPr>
                <a:xfrm>
                  <a:off x="4764582" y="1946087"/>
                  <a:ext cx="151200" cy="25200"/>
                </a:xfrm>
                <a:prstGeom prst="rect">
                  <a:avLst/>
                </a:prstGeom>
              </p:spPr>
            </p:pic>
          </mc:Fallback>
        </mc:AlternateContent>
      </p:grpSp>
      <p:grpSp>
        <p:nvGrpSpPr>
          <p:cNvPr id="78" name="Group 77">
            <a:extLst>
              <a:ext uri="{FF2B5EF4-FFF2-40B4-BE49-F238E27FC236}">
                <a16:creationId xmlns:a16="http://schemas.microsoft.com/office/drawing/2014/main" xmlns="" id="{7819233A-98E4-0C43-9C8C-E1CF1882DFF9}"/>
              </a:ext>
            </a:extLst>
          </p:cNvPr>
          <p:cNvGrpSpPr/>
          <p:nvPr/>
        </p:nvGrpSpPr>
        <p:grpSpPr>
          <a:xfrm>
            <a:off x="6586662" y="1938167"/>
            <a:ext cx="710280" cy="254520"/>
            <a:chOff x="5062662" y="1938167"/>
            <a:chExt cx="710280" cy="254520"/>
          </a:xfrm>
        </p:grpSpPr>
        <mc:AlternateContent xmlns:mc="http://schemas.openxmlformats.org/markup-compatibility/2006">
          <mc:Choice xmlns:p14="http://schemas.microsoft.com/office/powerpoint/2010/main" Requires="p14">
            <p:contentPart p14:bwMode="auto" r:id="rId122">
              <p14:nvContentPartPr>
                <p14:cNvPr id="73" name="Ink 72">
                  <a:extLst>
                    <a:ext uri="{FF2B5EF4-FFF2-40B4-BE49-F238E27FC236}">
                      <a16:creationId xmlns:a16="http://schemas.microsoft.com/office/drawing/2014/main" xmlns="" id="{4709E0AF-D531-6F4B-9522-04D28C9B93E8}"/>
                    </a:ext>
                  </a:extLst>
                </p14:cNvPr>
                <p14:cNvContentPartPr/>
                <p14:nvPr/>
              </p14:nvContentPartPr>
              <p14:xfrm>
                <a:off x="5062662" y="1938167"/>
                <a:ext cx="87120" cy="219600"/>
              </p14:xfrm>
            </p:contentPart>
          </mc:Choice>
          <mc:Fallback>
            <p:pic>
              <p:nvPicPr>
                <p:cNvPr id="73" name="Ink 72">
                  <a:extLst>
                    <a:ext uri="{FF2B5EF4-FFF2-40B4-BE49-F238E27FC236}">
                      <a16:creationId xmlns:a16="http://schemas.microsoft.com/office/drawing/2014/main" xmlns="" xmlns:p14="http://schemas.microsoft.com/office/powerpoint/2010/main" id="{4709E0AF-D531-6F4B-9522-04D28C9B93E8}"/>
                    </a:ext>
                  </a:extLst>
                </p:cNvPr>
                <p:cNvPicPr/>
                <p:nvPr/>
              </p:nvPicPr>
              <p:blipFill>
                <a:blip r:embed="rId123"/>
                <a:stretch>
                  <a:fillRect/>
                </a:stretch>
              </p:blipFill>
              <p:spPr>
                <a:xfrm>
                  <a:off x="5053302" y="1929527"/>
                  <a:ext cx="10512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4" name="Ink 73">
                  <a:extLst>
                    <a:ext uri="{FF2B5EF4-FFF2-40B4-BE49-F238E27FC236}">
                      <a16:creationId xmlns:a16="http://schemas.microsoft.com/office/drawing/2014/main" xmlns="" id="{934AD836-33F1-4948-AE87-BC45A5D207C4}"/>
                    </a:ext>
                  </a:extLst>
                </p14:cNvPr>
                <p14:cNvContentPartPr/>
                <p14:nvPr/>
              </p14:nvContentPartPr>
              <p14:xfrm>
                <a:off x="5212422" y="1978847"/>
                <a:ext cx="167760" cy="144720"/>
              </p14:xfrm>
            </p:contentPart>
          </mc:Choice>
          <mc:Fallback>
            <p:pic>
              <p:nvPicPr>
                <p:cNvPr id="74" name="Ink 73">
                  <a:extLst>
                    <a:ext uri="{FF2B5EF4-FFF2-40B4-BE49-F238E27FC236}">
                      <a16:creationId xmlns:a16="http://schemas.microsoft.com/office/drawing/2014/main" xmlns="" xmlns:p14="http://schemas.microsoft.com/office/powerpoint/2010/main" id="{934AD836-33F1-4948-AE87-BC45A5D207C4}"/>
                    </a:ext>
                  </a:extLst>
                </p:cNvPr>
                <p:cNvPicPr/>
                <p:nvPr/>
              </p:nvPicPr>
              <p:blipFill>
                <a:blip r:embed="rId125"/>
                <a:stretch>
                  <a:fillRect/>
                </a:stretch>
              </p:blipFill>
              <p:spPr>
                <a:xfrm>
                  <a:off x="5203422" y="1969487"/>
                  <a:ext cx="18648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5" name="Ink 74">
                  <a:extLst>
                    <a:ext uri="{FF2B5EF4-FFF2-40B4-BE49-F238E27FC236}">
                      <a16:creationId xmlns:a16="http://schemas.microsoft.com/office/drawing/2014/main" xmlns="" id="{BDED8997-1E3A-0848-9811-E742F0EC64AA}"/>
                    </a:ext>
                  </a:extLst>
                </p14:cNvPr>
                <p14:cNvContentPartPr/>
                <p14:nvPr/>
              </p14:nvContentPartPr>
              <p14:xfrm>
                <a:off x="5432022" y="1938167"/>
                <a:ext cx="133200" cy="254520"/>
              </p14:xfrm>
            </p:contentPart>
          </mc:Choice>
          <mc:Fallback>
            <p:pic>
              <p:nvPicPr>
                <p:cNvPr id="75" name="Ink 74">
                  <a:extLst>
                    <a:ext uri="{FF2B5EF4-FFF2-40B4-BE49-F238E27FC236}">
                      <a16:creationId xmlns:a16="http://schemas.microsoft.com/office/drawing/2014/main" xmlns="" xmlns:p14="http://schemas.microsoft.com/office/powerpoint/2010/main" id="{BDED8997-1E3A-0848-9811-E742F0EC64AA}"/>
                    </a:ext>
                  </a:extLst>
                </p:cNvPr>
                <p:cNvPicPr/>
                <p:nvPr/>
              </p:nvPicPr>
              <p:blipFill>
                <a:blip r:embed="rId127"/>
                <a:stretch>
                  <a:fillRect/>
                </a:stretch>
              </p:blipFill>
              <p:spPr>
                <a:xfrm>
                  <a:off x="5423022" y="1929154"/>
                  <a:ext cx="151560" cy="272185"/>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6" name="Ink 75">
                  <a:extLst>
                    <a:ext uri="{FF2B5EF4-FFF2-40B4-BE49-F238E27FC236}">
                      <a16:creationId xmlns:a16="http://schemas.microsoft.com/office/drawing/2014/main" xmlns="" id="{71187FC8-CF99-8849-9D7C-D148673F52F5}"/>
                    </a:ext>
                  </a:extLst>
                </p14:cNvPr>
                <p14:cNvContentPartPr/>
                <p14:nvPr/>
              </p14:nvContentPartPr>
              <p14:xfrm>
                <a:off x="5714982" y="1978847"/>
                <a:ext cx="40680" cy="11880"/>
              </p14:xfrm>
            </p:contentPart>
          </mc:Choice>
          <mc:Fallback>
            <p:pic>
              <p:nvPicPr>
                <p:cNvPr id="76" name="Ink 75">
                  <a:extLst>
                    <a:ext uri="{FF2B5EF4-FFF2-40B4-BE49-F238E27FC236}">
                      <a16:creationId xmlns:a16="http://schemas.microsoft.com/office/drawing/2014/main" xmlns="" xmlns:p14="http://schemas.microsoft.com/office/powerpoint/2010/main" id="{71187FC8-CF99-8849-9D7C-D148673F52F5}"/>
                    </a:ext>
                  </a:extLst>
                </p:cNvPr>
                <p:cNvPicPr/>
                <p:nvPr/>
              </p:nvPicPr>
              <p:blipFill>
                <a:blip r:embed="rId129"/>
                <a:stretch>
                  <a:fillRect/>
                </a:stretch>
              </p:blipFill>
              <p:spPr>
                <a:xfrm>
                  <a:off x="5705982" y="1969847"/>
                  <a:ext cx="5796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7" name="Ink 76">
                  <a:extLst>
                    <a:ext uri="{FF2B5EF4-FFF2-40B4-BE49-F238E27FC236}">
                      <a16:creationId xmlns:a16="http://schemas.microsoft.com/office/drawing/2014/main" xmlns="" id="{AD6C6351-9872-DD4F-B0F8-FECB0567A954}"/>
                    </a:ext>
                  </a:extLst>
                </p14:cNvPr>
                <p14:cNvContentPartPr/>
                <p14:nvPr/>
              </p14:nvContentPartPr>
              <p14:xfrm>
                <a:off x="5732262" y="2047967"/>
                <a:ext cx="40680" cy="6120"/>
              </p14:xfrm>
            </p:contentPart>
          </mc:Choice>
          <mc:Fallback>
            <p:pic>
              <p:nvPicPr>
                <p:cNvPr id="77" name="Ink 76">
                  <a:extLst>
                    <a:ext uri="{FF2B5EF4-FFF2-40B4-BE49-F238E27FC236}">
                      <a16:creationId xmlns:a16="http://schemas.microsoft.com/office/drawing/2014/main" xmlns="" xmlns:p14="http://schemas.microsoft.com/office/powerpoint/2010/main" id="{AD6C6351-9872-DD4F-B0F8-FECB0567A954}"/>
                    </a:ext>
                  </a:extLst>
                </p:cNvPr>
                <p:cNvPicPr/>
                <p:nvPr/>
              </p:nvPicPr>
              <p:blipFill>
                <a:blip r:embed="rId131"/>
                <a:stretch>
                  <a:fillRect/>
                </a:stretch>
              </p:blipFill>
              <p:spPr>
                <a:xfrm>
                  <a:off x="5722902" y="2038607"/>
                  <a:ext cx="58680" cy="24120"/>
                </a:xfrm>
                <a:prstGeom prst="rect">
                  <a:avLst/>
                </a:prstGeom>
              </p:spPr>
            </p:pic>
          </mc:Fallback>
        </mc:AlternateContent>
      </p:grpSp>
      <p:grpSp>
        <p:nvGrpSpPr>
          <p:cNvPr id="86" name="Group 85">
            <a:extLst>
              <a:ext uri="{FF2B5EF4-FFF2-40B4-BE49-F238E27FC236}">
                <a16:creationId xmlns:a16="http://schemas.microsoft.com/office/drawing/2014/main" xmlns="" id="{03608732-0827-6443-8AB9-AAB7A4B5DF0F}"/>
              </a:ext>
            </a:extLst>
          </p:cNvPr>
          <p:cNvGrpSpPr/>
          <p:nvPr/>
        </p:nvGrpSpPr>
        <p:grpSpPr>
          <a:xfrm>
            <a:off x="7481262" y="1869047"/>
            <a:ext cx="416160" cy="352440"/>
            <a:chOff x="5957262" y="1869047"/>
            <a:chExt cx="416160" cy="352440"/>
          </a:xfrm>
        </p:grpSpPr>
        <mc:AlternateContent xmlns:mc="http://schemas.openxmlformats.org/markup-compatibility/2006">
          <mc:Choice xmlns:p14="http://schemas.microsoft.com/office/powerpoint/2010/main" Requires="p14">
            <p:contentPart p14:bwMode="auto" r:id="rId132">
              <p14:nvContentPartPr>
                <p14:cNvPr id="81" name="Ink 80">
                  <a:extLst>
                    <a:ext uri="{FF2B5EF4-FFF2-40B4-BE49-F238E27FC236}">
                      <a16:creationId xmlns:a16="http://schemas.microsoft.com/office/drawing/2014/main" xmlns="" id="{D6B86D92-5B0B-3B48-8C44-5F98B18D09D7}"/>
                    </a:ext>
                  </a:extLst>
                </p14:cNvPr>
                <p14:cNvContentPartPr/>
                <p14:nvPr/>
              </p14:nvContentPartPr>
              <p14:xfrm>
                <a:off x="6067062" y="1869047"/>
                <a:ext cx="11880" cy="92880"/>
              </p14:xfrm>
            </p:contentPart>
          </mc:Choice>
          <mc:Fallback>
            <p:pic>
              <p:nvPicPr>
                <p:cNvPr id="81" name="Ink 80">
                  <a:extLst>
                    <a:ext uri="{FF2B5EF4-FFF2-40B4-BE49-F238E27FC236}">
                      <a16:creationId xmlns:a16="http://schemas.microsoft.com/office/drawing/2014/main" xmlns="" xmlns:p14="http://schemas.microsoft.com/office/powerpoint/2010/main" id="{D6B86D92-5B0B-3B48-8C44-5F98B18D09D7}"/>
                    </a:ext>
                  </a:extLst>
                </p:cNvPr>
                <p:cNvPicPr/>
                <p:nvPr/>
              </p:nvPicPr>
              <p:blipFill>
                <a:blip r:embed="rId133"/>
                <a:stretch>
                  <a:fillRect/>
                </a:stretch>
              </p:blipFill>
              <p:spPr>
                <a:xfrm>
                  <a:off x="6057702" y="1859687"/>
                  <a:ext cx="2952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2" name="Ink 81">
                  <a:extLst>
                    <a:ext uri="{FF2B5EF4-FFF2-40B4-BE49-F238E27FC236}">
                      <a16:creationId xmlns:a16="http://schemas.microsoft.com/office/drawing/2014/main" xmlns="" id="{6981211C-5282-5844-A3EB-5B3FA9B028FC}"/>
                    </a:ext>
                  </a:extLst>
                </p14:cNvPr>
                <p14:cNvContentPartPr/>
                <p14:nvPr/>
              </p14:nvContentPartPr>
              <p14:xfrm>
                <a:off x="5957262" y="2007647"/>
                <a:ext cx="312120" cy="11880"/>
              </p14:xfrm>
            </p:contentPart>
          </mc:Choice>
          <mc:Fallback>
            <p:pic>
              <p:nvPicPr>
                <p:cNvPr id="82" name="Ink 81">
                  <a:extLst>
                    <a:ext uri="{FF2B5EF4-FFF2-40B4-BE49-F238E27FC236}">
                      <a16:creationId xmlns:a16="http://schemas.microsoft.com/office/drawing/2014/main" xmlns="" xmlns:p14="http://schemas.microsoft.com/office/powerpoint/2010/main" id="{6981211C-5282-5844-A3EB-5B3FA9B028FC}"/>
                    </a:ext>
                  </a:extLst>
                </p:cNvPr>
                <p:cNvPicPr/>
                <p:nvPr/>
              </p:nvPicPr>
              <p:blipFill>
                <a:blip r:embed="rId135"/>
                <a:stretch>
                  <a:fillRect/>
                </a:stretch>
              </p:blipFill>
              <p:spPr>
                <a:xfrm>
                  <a:off x="5948612" y="1997927"/>
                  <a:ext cx="32906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3" name="Ink 82">
                  <a:extLst>
                    <a:ext uri="{FF2B5EF4-FFF2-40B4-BE49-F238E27FC236}">
                      <a16:creationId xmlns:a16="http://schemas.microsoft.com/office/drawing/2014/main" xmlns="" id="{5442E92F-BDE6-4340-8C6C-312173E01055}"/>
                    </a:ext>
                  </a:extLst>
                </p14:cNvPr>
                <p14:cNvContentPartPr/>
                <p14:nvPr/>
              </p14:nvContentPartPr>
              <p14:xfrm>
                <a:off x="6044022" y="2117087"/>
                <a:ext cx="127440" cy="104400"/>
              </p14:xfrm>
            </p:contentPart>
          </mc:Choice>
          <mc:Fallback>
            <p:pic>
              <p:nvPicPr>
                <p:cNvPr id="83" name="Ink 82">
                  <a:extLst>
                    <a:ext uri="{FF2B5EF4-FFF2-40B4-BE49-F238E27FC236}">
                      <a16:creationId xmlns:a16="http://schemas.microsoft.com/office/drawing/2014/main" xmlns="" xmlns:p14="http://schemas.microsoft.com/office/powerpoint/2010/main" id="{5442E92F-BDE6-4340-8C6C-312173E01055}"/>
                    </a:ext>
                  </a:extLst>
                </p:cNvPr>
                <p:cNvPicPr/>
                <p:nvPr/>
              </p:nvPicPr>
              <p:blipFill>
                <a:blip r:embed="rId137"/>
                <a:stretch>
                  <a:fillRect/>
                </a:stretch>
              </p:blipFill>
              <p:spPr>
                <a:xfrm>
                  <a:off x="6035742" y="2108087"/>
                  <a:ext cx="14400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4" name="Ink 83">
                  <a:extLst>
                    <a:ext uri="{FF2B5EF4-FFF2-40B4-BE49-F238E27FC236}">
                      <a16:creationId xmlns:a16="http://schemas.microsoft.com/office/drawing/2014/main" xmlns="" id="{8DFFBFF3-0374-2643-9DB2-95FB06388480}"/>
                    </a:ext>
                  </a:extLst>
                </p14:cNvPr>
                <p14:cNvContentPartPr/>
                <p14:nvPr/>
              </p14:nvContentPartPr>
              <p14:xfrm>
                <a:off x="6217182" y="2134727"/>
                <a:ext cx="17640" cy="57960"/>
              </p14:xfrm>
            </p:contentPart>
          </mc:Choice>
          <mc:Fallback>
            <p:pic>
              <p:nvPicPr>
                <p:cNvPr id="84" name="Ink 83">
                  <a:extLst>
                    <a:ext uri="{FF2B5EF4-FFF2-40B4-BE49-F238E27FC236}">
                      <a16:creationId xmlns:a16="http://schemas.microsoft.com/office/drawing/2014/main" xmlns="" xmlns:p14="http://schemas.microsoft.com/office/powerpoint/2010/main" id="{8DFFBFF3-0374-2643-9DB2-95FB06388480}"/>
                    </a:ext>
                  </a:extLst>
                </p:cNvPr>
                <p:cNvPicPr/>
                <p:nvPr/>
              </p:nvPicPr>
              <p:blipFill>
                <a:blip r:embed="rId139"/>
                <a:stretch>
                  <a:fillRect/>
                </a:stretch>
              </p:blipFill>
              <p:spPr>
                <a:xfrm>
                  <a:off x="6208542" y="2126087"/>
                  <a:ext cx="3456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5" name="Ink 84">
                  <a:extLst>
                    <a:ext uri="{FF2B5EF4-FFF2-40B4-BE49-F238E27FC236}">
                      <a16:creationId xmlns:a16="http://schemas.microsoft.com/office/drawing/2014/main" xmlns="" id="{6CBF3AD4-F857-E84B-B94E-C5AA0FC66E0B}"/>
                    </a:ext>
                  </a:extLst>
                </p14:cNvPr>
                <p14:cNvContentPartPr/>
                <p14:nvPr/>
              </p14:nvContentPartPr>
              <p14:xfrm>
                <a:off x="6217182" y="2071007"/>
                <a:ext cx="156240" cy="133200"/>
              </p14:xfrm>
            </p:contentPart>
          </mc:Choice>
          <mc:Fallback>
            <p:pic>
              <p:nvPicPr>
                <p:cNvPr id="85" name="Ink 84">
                  <a:extLst>
                    <a:ext uri="{FF2B5EF4-FFF2-40B4-BE49-F238E27FC236}">
                      <a16:creationId xmlns:a16="http://schemas.microsoft.com/office/drawing/2014/main" xmlns="" xmlns:p14="http://schemas.microsoft.com/office/powerpoint/2010/main" id="{6CBF3AD4-F857-E84B-B94E-C5AA0FC66E0B}"/>
                    </a:ext>
                  </a:extLst>
                </p:cNvPr>
                <p:cNvPicPr/>
                <p:nvPr/>
              </p:nvPicPr>
              <p:blipFill>
                <a:blip r:embed="rId141"/>
                <a:stretch>
                  <a:fillRect/>
                </a:stretch>
              </p:blipFill>
              <p:spPr>
                <a:xfrm>
                  <a:off x="6208542" y="2062367"/>
                  <a:ext cx="174960" cy="1515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2">
            <p14:nvContentPartPr>
              <p14:cNvPr id="87" name="Ink 86">
                <a:extLst>
                  <a:ext uri="{FF2B5EF4-FFF2-40B4-BE49-F238E27FC236}">
                    <a16:creationId xmlns:a16="http://schemas.microsoft.com/office/drawing/2014/main" xmlns="" id="{2392660F-D743-BB48-B6B5-F4AC8B835F57}"/>
                  </a:ext>
                </a:extLst>
              </p14:cNvPr>
              <p14:cNvContentPartPr/>
              <p14:nvPr/>
            </p14:nvContentPartPr>
            <p14:xfrm>
              <a:off x="8150862" y="1765007"/>
              <a:ext cx="231120" cy="266040"/>
            </p14:xfrm>
          </p:contentPart>
        </mc:Choice>
        <mc:Fallback>
          <p:pic>
            <p:nvPicPr>
              <p:cNvPr id="87" name="Ink 86">
                <a:extLst>
                  <a:ext uri="{FF2B5EF4-FFF2-40B4-BE49-F238E27FC236}">
                    <a16:creationId xmlns:a16="http://schemas.microsoft.com/office/drawing/2014/main" xmlns="" xmlns:p14="http://schemas.microsoft.com/office/powerpoint/2010/main" id="{2392660F-D743-BB48-B6B5-F4AC8B835F57}"/>
                  </a:ext>
                </a:extLst>
              </p:cNvPr>
              <p:cNvPicPr/>
              <p:nvPr/>
            </p:nvPicPr>
            <p:blipFill>
              <a:blip r:embed="rId143"/>
              <a:stretch>
                <a:fillRect/>
              </a:stretch>
            </p:blipFill>
            <p:spPr>
              <a:xfrm>
                <a:off x="8142222" y="1755634"/>
                <a:ext cx="248400" cy="284064"/>
              </a:xfrm>
              <a:prstGeom prst="rect">
                <a:avLst/>
              </a:prstGeom>
            </p:spPr>
          </p:pic>
        </mc:Fallback>
      </mc:AlternateContent>
      <p:grpSp>
        <p:nvGrpSpPr>
          <p:cNvPr id="95" name="Group 94">
            <a:extLst>
              <a:ext uri="{FF2B5EF4-FFF2-40B4-BE49-F238E27FC236}">
                <a16:creationId xmlns:a16="http://schemas.microsoft.com/office/drawing/2014/main" xmlns="" id="{5313BE8E-44CF-D549-A46C-A10DCDEB1A50}"/>
              </a:ext>
            </a:extLst>
          </p:cNvPr>
          <p:cNvGrpSpPr/>
          <p:nvPr/>
        </p:nvGrpSpPr>
        <p:grpSpPr>
          <a:xfrm>
            <a:off x="8047182" y="2140487"/>
            <a:ext cx="363960" cy="86760"/>
            <a:chOff x="6523182" y="2140487"/>
            <a:chExt cx="363960" cy="86760"/>
          </a:xfrm>
        </p:grpSpPr>
        <mc:AlternateContent xmlns:mc="http://schemas.openxmlformats.org/markup-compatibility/2006">
          <mc:Choice xmlns:p14="http://schemas.microsoft.com/office/powerpoint/2010/main" Requires="p14">
            <p:contentPart p14:bwMode="auto" r:id="rId144">
              <p14:nvContentPartPr>
                <p14:cNvPr id="88" name="Ink 87">
                  <a:extLst>
                    <a:ext uri="{FF2B5EF4-FFF2-40B4-BE49-F238E27FC236}">
                      <a16:creationId xmlns:a16="http://schemas.microsoft.com/office/drawing/2014/main" xmlns="" id="{FDD5193C-FCCA-7F4D-B5DD-657EA7C60114}"/>
                    </a:ext>
                  </a:extLst>
                </p14:cNvPr>
                <p14:cNvContentPartPr/>
                <p14:nvPr/>
              </p14:nvContentPartPr>
              <p14:xfrm>
                <a:off x="6523182" y="2146247"/>
                <a:ext cx="167760" cy="81000"/>
              </p14:xfrm>
            </p:contentPart>
          </mc:Choice>
          <mc:Fallback>
            <p:pic>
              <p:nvPicPr>
                <p:cNvPr id="88" name="Ink 87">
                  <a:extLst>
                    <a:ext uri="{FF2B5EF4-FFF2-40B4-BE49-F238E27FC236}">
                      <a16:creationId xmlns:a16="http://schemas.microsoft.com/office/drawing/2014/main" xmlns="" xmlns:p14="http://schemas.microsoft.com/office/powerpoint/2010/main" id="{FDD5193C-FCCA-7F4D-B5DD-657EA7C60114}"/>
                    </a:ext>
                  </a:extLst>
                </p:cNvPr>
                <p:cNvPicPr/>
                <p:nvPr/>
              </p:nvPicPr>
              <p:blipFill>
                <a:blip r:embed="rId145"/>
                <a:stretch>
                  <a:fillRect/>
                </a:stretch>
              </p:blipFill>
              <p:spPr>
                <a:xfrm>
                  <a:off x="6514542" y="2137287"/>
                  <a:ext cx="185400" cy="98204"/>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9" name="Ink 88">
                  <a:extLst>
                    <a:ext uri="{FF2B5EF4-FFF2-40B4-BE49-F238E27FC236}">
                      <a16:creationId xmlns:a16="http://schemas.microsoft.com/office/drawing/2014/main" xmlns="" id="{0C8A145B-DBC9-3647-9DB1-9A3060F755A4}"/>
                    </a:ext>
                  </a:extLst>
                </p14:cNvPr>
                <p14:cNvContentPartPr/>
                <p14:nvPr/>
              </p14:nvContentPartPr>
              <p14:xfrm>
                <a:off x="6753942" y="2140487"/>
                <a:ext cx="40680" cy="17640"/>
              </p14:xfrm>
            </p:contentPart>
          </mc:Choice>
          <mc:Fallback>
            <p:pic>
              <p:nvPicPr>
                <p:cNvPr id="89" name="Ink 88">
                  <a:extLst>
                    <a:ext uri="{FF2B5EF4-FFF2-40B4-BE49-F238E27FC236}">
                      <a16:creationId xmlns:a16="http://schemas.microsoft.com/office/drawing/2014/main" xmlns="" xmlns:p14="http://schemas.microsoft.com/office/powerpoint/2010/main" id="{0C8A145B-DBC9-3647-9DB1-9A3060F755A4}"/>
                    </a:ext>
                  </a:extLst>
                </p:cNvPr>
                <p:cNvPicPr/>
                <p:nvPr/>
              </p:nvPicPr>
              <p:blipFill>
                <a:blip r:embed="rId147"/>
                <a:stretch>
                  <a:fillRect/>
                </a:stretch>
              </p:blipFill>
              <p:spPr>
                <a:xfrm>
                  <a:off x="6744664" y="2131127"/>
                  <a:ext cx="58165"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0" name="Ink 89">
                  <a:extLst>
                    <a:ext uri="{FF2B5EF4-FFF2-40B4-BE49-F238E27FC236}">
                      <a16:creationId xmlns:a16="http://schemas.microsoft.com/office/drawing/2014/main" xmlns="" id="{F37F264A-0578-5B4C-8AC9-CED185B5E856}"/>
                    </a:ext>
                  </a:extLst>
                </p14:cNvPr>
                <p14:cNvContentPartPr/>
                <p14:nvPr/>
              </p14:nvContentPartPr>
              <p14:xfrm>
                <a:off x="6753942" y="2192327"/>
                <a:ext cx="40680" cy="11880"/>
              </p14:xfrm>
            </p:contentPart>
          </mc:Choice>
          <mc:Fallback>
            <p:pic>
              <p:nvPicPr>
                <p:cNvPr id="90" name="Ink 89">
                  <a:extLst>
                    <a:ext uri="{FF2B5EF4-FFF2-40B4-BE49-F238E27FC236}">
                      <a16:creationId xmlns:a16="http://schemas.microsoft.com/office/drawing/2014/main" xmlns="" xmlns:p14="http://schemas.microsoft.com/office/powerpoint/2010/main" id="{F37F264A-0578-5B4C-8AC9-CED185B5E856}"/>
                    </a:ext>
                  </a:extLst>
                </p:cNvPr>
                <p:cNvPicPr/>
                <p:nvPr/>
              </p:nvPicPr>
              <p:blipFill>
                <a:blip r:embed="rId149"/>
                <a:stretch>
                  <a:fillRect/>
                </a:stretch>
              </p:blipFill>
              <p:spPr>
                <a:xfrm>
                  <a:off x="6745735" y="2184291"/>
                  <a:ext cx="57095" cy="27953"/>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1" name="Ink 90">
                  <a:extLst>
                    <a:ext uri="{FF2B5EF4-FFF2-40B4-BE49-F238E27FC236}">
                      <a16:creationId xmlns:a16="http://schemas.microsoft.com/office/drawing/2014/main" xmlns="" id="{CDABCF51-1DE0-7E43-A682-93CD704F7676}"/>
                    </a:ext>
                  </a:extLst>
                </p14:cNvPr>
                <p14:cNvContentPartPr/>
                <p14:nvPr/>
              </p14:nvContentPartPr>
              <p14:xfrm>
                <a:off x="6863742" y="2140487"/>
                <a:ext cx="23400" cy="75240"/>
              </p14:xfrm>
            </p:contentPart>
          </mc:Choice>
          <mc:Fallback>
            <p:pic>
              <p:nvPicPr>
                <p:cNvPr id="91" name="Ink 90">
                  <a:extLst>
                    <a:ext uri="{FF2B5EF4-FFF2-40B4-BE49-F238E27FC236}">
                      <a16:creationId xmlns:a16="http://schemas.microsoft.com/office/drawing/2014/main" xmlns="" xmlns:p14="http://schemas.microsoft.com/office/powerpoint/2010/main" id="{CDABCF51-1DE0-7E43-A682-93CD704F7676}"/>
                    </a:ext>
                  </a:extLst>
                </p:cNvPr>
                <p:cNvPicPr/>
                <p:nvPr/>
              </p:nvPicPr>
              <p:blipFill>
                <a:blip r:embed="rId151"/>
                <a:stretch>
                  <a:fillRect/>
                </a:stretch>
              </p:blipFill>
              <p:spPr>
                <a:xfrm>
                  <a:off x="6854382" y="2131530"/>
                  <a:ext cx="41040" cy="92438"/>
                </a:xfrm>
                <a:prstGeom prst="rect">
                  <a:avLst/>
                </a:prstGeom>
              </p:spPr>
            </p:pic>
          </mc:Fallback>
        </mc:AlternateContent>
      </p:grpSp>
      <p:grpSp>
        <p:nvGrpSpPr>
          <p:cNvPr id="94" name="Group 93">
            <a:extLst>
              <a:ext uri="{FF2B5EF4-FFF2-40B4-BE49-F238E27FC236}">
                <a16:creationId xmlns:a16="http://schemas.microsoft.com/office/drawing/2014/main" xmlns="" id="{3DC9A538-42B3-2948-80C6-6D71FD028EA2}"/>
              </a:ext>
            </a:extLst>
          </p:cNvPr>
          <p:cNvGrpSpPr/>
          <p:nvPr/>
        </p:nvGrpSpPr>
        <p:grpSpPr>
          <a:xfrm>
            <a:off x="8104782" y="1586087"/>
            <a:ext cx="167760" cy="87120"/>
            <a:chOff x="6580782" y="1586087"/>
            <a:chExt cx="167760" cy="87120"/>
          </a:xfrm>
        </p:grpSpPr>
        <mc:AlternateContent xmlns:mc="http://schemas.openxmlformats.org/markup-compatibility/2006">
          <mc:Choice xmlns:p14="http://schemas.microsoft.com/office/powerpoint/2010/main" Requires="p14">
            <p:contentPart p14:bwMode="auto" r:id="rId152">
              <p14:nvContentPartPr>
                <p14:cNvPr id="92" name="Ink 91">
                  <a:extLst>
                    <a:ext uri="{FF2B5EF4-FFF2-40B4-BE49-F238E27FC236}">
                      <a16:creationId xmlns:a16="http://schemas.microsoft.com/office/drawing/2014/main" xmlns="" id="{82EE162C-A0AD-2144-803B-163A60A04606}"/>
                    </a:ext>
                  </a:extLst>
                </p14:cNvPr>
                <p14:cNvContentPartPr/>
                <p14:nvPr/>
              </p14:nvContentPartPr>
              <p14:xfrm>
                <a:off x="6586542" y="1586087"/>
                <a:ext cx="11880" cy="75240"/>
              </p14:xfrm>
            </p:contentPart>
          </mc:Choice>
          <mc:Fallback>
            <p:pic>
              <p:nvPicPr>
                <p:cNvPr id="92" name="Ink 91">
                  <a:extLst>
                    <a:ext uri="{FF2B5EF4-FFF2-40B4-BE49-F238E27FC236}">
                      <a16:creationId xmlns:a16="http://schemas.microsoft.com/office/drawing/2014/main" xmlns="" xmlns:p14="http://schemas.microsoft.com/office/powerpoint/2010/main" id="{82EE162C-A0AD-2144-803B-163A60A04606}"/>
                    </a:ext>
                  </a:extLst>
                </p:cNvPr>
                <p:cNvPicPr/>
                <p:nvPr/>
              </p:nvPicPr>
              <p:blipFill>
                <a:blip r:embed="rId153"/>
                <a:stretch>
                  <a:fillRect/>
                </a:stretch>
              </p:blipFill>
              <p:spPr>
                <a:xfrm>
                  <a:off x="6577182" y="1576727"/>
                  <a:ext cx="2988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3" name="Ink 92">
                  <a:extLst>
                    <a:ext uri="{FF2B5EF4-FFF2-40B4-BE49-F238E27FC236}">
                      <a16:creationId xmlns:a16="http://schemas.microsoft.com/office/drawing/2014/main" xmlns="" id="{78AFB2A0-7DFF-CA42-BE38-6D4FF1615A43}"/>
                    </a:ext>
                  </a:extLst>
                </p14:cNvPr>
                <p14:cNvContentPartPr/>
                <p14:nvPr/>
              </p14:nvContentPartPr>
              <p14:xfrm>
                <a:off x="6580782" y="1586087"/>
                <a:ext cx="167760" cy="87120"/>
              </p14:xfrm>
            </p:contentPart>
          </mc:Choice>
          <mc:Fallback>
            <p:pic>
              <p:nvPicPr>
                <p:cNvPr id="93" name="Ink 92">
                  <a:extLst>
                    <a:ext uri="{FF2B5EF4-FFF2-40B4-BE49-F238E27FC236}">
                      <a16:creationId xmlns:a16="http://schemas.microsoft.com/office/drawing/2014/main" xmlns="" xmlns:p14="http://schemas.microsoft.com/office/powerpoint/2010/main" id="{78AFB2A0-7DFF-CA42-BE38-6D4FF1615A43}"/>
                    </a:ext>
                  </a:extLst>
                </p:cNvPr>
                <p:cNvPicPr/>
                <p:nvPr/>
              </p:nvPicPr>
              <p:blipFill>
                <a:blip r:embed="rId155"/>
                <a:stretch>
                  <a:fillRect/>
                </a:stretch>
              </p:blipFill>
              <p:spPr>
                <a:xfrm>
                  <a:off x="6571782" y="1577050"/>
                  <a:ext cx="186480" cy="105918"/>
                </a:xfrm>
                <a:prstGeom prst="rect">
                  <a:avLst/>
                </a:prstGeom>
              </p:spPr>
            </p:pic>
          </mc:Fallback>
        </mc:AlternateContent>
      </p:grpSp>
      <p:grpSp>
        <p:nvGrpSpPr>
          <p:cNvPr id="106" name="Group 105">
            <a:extLst>
              <a:ext uri="{FF2B5EF4-FFF2-40B4-BE49-F238E27FC236}">
                <a16:creationId xmlns:a16="http://schemas.microsoft.com/office/drawing/2014/main" xmlns="" id="{CE34330B-EB31-1549-BA17-DC30A825EE59}"/>
              </a:ext>
            </a:extLst>
          </p:cNvPr>
          <p:cNvGrpSpPr/>
          <p:nvPr/>
        </p:nvGrpSpPr>
        <p:grpSpPr>
          <a:xfrm>
            <a:off x="8578182" y="1482407"/>
            <a:ext cx="1356120" cy="606600"/>
            <a:chOff x="7054182" y="1482407"/>
            <a:chExt cx="1356120" cy="606600"/>
          </a:xfrm>
        </p:grpSpPr>
        <mc:AlternateContent xmlns:mc="http://schemas.openxmlformats.org/markup-compatibility/2006">
          <mc:Choice xmlns:p14="http://schemas.microsoft.com/office/powerpoint/2010/main" Requires="p14">
            <p:contentPart p14:bwMode="auto" r:id="rId156">
              <p14:nvContentPartPr>
                <p14:cNvPr id="96" name="Ink 95">
                  <a:extLst>
                    <a:ext uri="{FF2B5EF4-FFF2-40B4-BE49-F238E27FC236}">
                      <a16:creationId xmlns:a16="http://schemas.microsoft.com/office/drawing/2014/main" xmlns="" id="{5899F027-FD3F-8B47-AE5E-72C076F21C06}"/>
                    </a:ext>
                  </a:extLst>
                </p14:cNvPr>
                <p14:cNvContentPartPr/>
                <p14:nvPr/>
              </p14:nvContentPartPr>
              <p14:xfrm>
                <a:off x="7054182" y="1672847"/>
                <a:ext cx="110160" cy="346680"/>
              </p14:xfrm>
            </p:contentPart>
          </mc:Choice>
          <mc:Fallback>
            <p:pic>
              <p:nvPicPr>
                <p:cNvPr id="96" name="Ink 95">
                  <a:extLst>
                    <a:ext uri="{FF2B5EF4-FFF2-40B4-BE49-F238E27FC236}">
                      <a16:creationId xmlns:a16="http://schemas.microsoft.com/office/drawing/2014/main" xmlns="" xmlns:p14="http://schemas.microsoft.com/office/powerpoint/2010/main" id="{5899F027-FD3F-8B47-AE5E-72C076F21C06}"/>
                    </a:ext>
                  </a:extLst>
                </p:cNvPr>
                <p:cNvPicPr/>
                <p:nvPr/>
              </p:nvPicPr>
              <p:blipFill>
                <a:blip r:embed="rId157"/>
                <a:stretch>
                  <a:fillRect/>
                </a:stretch>
              </p:blipFill>
              <p:spPr>
                <a:xfrm>
                  <a:off x="7044822" y="1663847"/>
                  <a:ext cx="128520" cy="36432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7" name="Ink 96">
                  <a:extLst>
                    <a:ext uri="{FF2B5EF4-FFF2-40B4-BE49-F238E27FC236}">
                      <a16:creationId xmlns:a16="http://schemas.microsoft.com/office/drawing/2014/main" xmlns="" id="{C86A6581-A190-F543-B991-74D1F13BEB1A}"/>
                    </a:ext>
                  </a:extLst>
                </p14:cNvPr>
                <p14:cNvContentPartPr/>
                <p14:nvPr/>
              </p14:nvContentPartPr>
              <p14:xfrm>
                <a:off x="7290702" y="1799927"/>
                <a:ext cx="138960" cy="162000"/>
              </p14:xfrm>
            </p:contentPart>
          </mc:Choice>
          <mc:Fallback>
            <p:pic>
              <p:nvPicPr>
                <p:cNvPr id="97" name="Ink 96">
                  <a:extLst>
                    <a:ext uri="{FF2B5EF4-FFF2-40B4-BE49-F238E27FC236}">
                      <a16:creationId xmlns:a16="http://schemas.microsoft.com/office/drawing/2014/main" xmlns="" xmlns:p14="http://schemas.microsoft.com/office/powerpoint/2010/main" id="{C86A6581-A190-F543-B991-74D1F13BEB1A}"/>
                    </a:ext>
                  </a:extLst>
                </p:cNvPr>
                <p:cNvPicPr/>
                <p:nvPr/>
              </p:nvPicPr>
              <p:blipFill>
                <a:blip r:embed="rId159"/>
                <a:stretch>
                  <a:fillRect/>
                </a:stretch>
              </p:blipFill>
              <p:spPr>
                <a:xfrm>
                  <a:off x="7281702" y="1790927"/>
                  <a:ext cx="15696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8" name="Ink 97">
                  <a:extLst>
                    <a:ext uri="{FF2B5EF4-FFF2-40B4-BE49-F238E27FC236}">
                      <a16:creationId xmlns:a16="http://schemas.microsoft.com/office/drawing/2014/main" xmlns="" id="{5D9BE397-2116-494C-B4EA-38E52A1D6D85}"/>
                    </a:ext>
                  </a:extLst>
                </p14:cNvPr>
                <p14:cNvContentPartPr/>
                <p14:nvPr/>
              </p14:nvContentPartPr>
              <p14:xfrm>
                <a:off x="7463862" y="1990367"/>
                <a:ext cx="138960" cy="69480"/>
              </p14:xfrm>
            </p:contentPart>
          </mc:Choice>
          <mc:Fallback>
            <p:pic>
              <p:nvPicPr>
                <p:cNvPr id="98" name="Ink 97">
                  <a:extLst>
                    <a:ext uri="{FF2B5EF4-FFF2-40B4-BE49-F238E27FC236}">
                      <a16:creationId xmlns:a16="http://schemas.microsoft.com/office/drawing/2014/main" xmlns="" xmlns:p14="http://schemas.microsoft.com/office/powerpoint/2010/main" id="{5D9BE397-2116-494C-B4EA-38E52A1D6D85}"/>
                    </a:ext>
                  </a:extLst>
                </p:cNvPr>
                <p:cNvPicPr/>
                <p:nvPr/>
              </p:nvPicPr>
              <p:blipFill>
                <a:blip r:embed="rId161"/>
                <a:stretch>
                  <a:fillRect/>
                </a:stretch>
              </p:blipFill>
              <p:spPr>
                <a:xfrm>
                  <a:off x="7454862" y="1981413"/>
                  <a:ext cx="157320" cy="87029"/>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9" name="Ink 98">
                  <a:extLst>
                    <a:ext uri="{FF2B5EF4-FFF2-40B4-BE49-F238E27FC236}">
                      <a16:creationId xmlns:a16="http://schemas.microsoft.com/office/drawing/2014/main" xmlns="" id="{8B232D04-425A-C248-AFFF-8A34A283C9B9}"/>
                    </a:ext>
                  </a:extLst>
                </p14:cNvPr>
                <p14:cNvContentPartPr/>
                <p14:nvPr/>
              </p14:nvContentPartPr>
              <p14:xfrm>
                <a:off x="7307982" y="1649807"/>
                <a:ext cx="75240" cy="87120"/>
              </p14:xfrm>
            </p:contentPart>
          </mc:Choice>
          <mc:Fallback>
            <p:pic>
              <p:nvPicPr>
                <p:cNvPr id="99" name="Ink 98">
                  <a:extLst>
                    <a:ext uri="{FF2B5EF4-FFF2-40B4-BE49-F238E27FC236}">
                      <a16:creationId xmlns:a16="http://schemas.microsoft.com/office/drawing/2014/main" xmlns="" xmlns:p14="http://schemas.microsoft.com/office/powerpoint/2010/main" id="{8B232D04-425A-C248-AFFF-8A34A283C9B9}"/>
                    </a:ext>
                  </a:extLst>
                </p:cNvPr>
                <p:cNvPicPr/>
                <p:nvPr/>
              </p:nvPicPr>
              <p:blipFill>
                <a:blip r:embed="rId163"/>
                <a:stretch>
                  <a:fillRect/>
                </a:stretch>
              </p:blipFill>
              <p:spPr>
                <a:xfrm>
                  <a:off x="7298622" y="1640447"/>
                  <a:ext cx="9288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0" name="Ink 99">
                  <a:extLst>
                    <a:ext uri="{FF2B5EF4-FFF2-40B4-BE49-F238E27FC236}">
                      <a16:creationId xmlns:a16="http://schemas.microsoft.com/office/drawing/2014/main" xmlns="" id="{58EFFE52-E1C9-154A-81AD-247F427D8CAB}"/>
                    </a:ext>
                  </a:extLst>
                </p14:cNvPr>
                <p14:cNvContentPartPr/>
                <p14:nvPr/>
              </p14:nvContentPartPr>
              <p14:xfrm>
                <a:off x="7596702" y="1840247"/>
                <a:ext cx="144720" cy="6120"/>
              </p14:xfrm>
            </p:contentPart>
          </mc:Choice>
          <mc:Fallback>
            <p:pic>
              <p:nvPicPr>
                <p:cNvPr id="100" name="Ink 99">
                  <a:extLst>
                    <a:ext uri="{FF2B5EF4-FFF2-40B4-BE49-F238E27FC236}">
                      <a16:creationId xmlns:a16="http://schemas.microsoft.com/office/drawing/2014/main" xmlns="" xmlns:p14="http://schemas.microsoft.com/office/powerpoint/2010/main" id="{58EFFE52-E1C9-154A-81AD-247F427D8CAB}"/>
                    </a:ext>
                  </a:extLst>
                </p:cNvPr>
                <p:cNvPicPr/>
                <p:nvPr/>
              </p:nvPicPr>
              <p:blipFill>
                <a:blip r:embed="rId165"/>
                <a:stretch>
                  <a:fillRect/>
                </a:stretch>
              </p:blipFill>
              <p:spPr>
                <a:xfrm>
                  <a:off x="7587680" y="1831607"/>
                  <a:ext cx="162404"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1" name="Ink 100">
                  <a:extLst>
                    <a:ext uri="{FF2B5EF4-FFF2-40B4-BE49-F238E27FC236}">
                      <a16:creationId xmlns:a16="http://schemas.microsoft.com/office/drawing/2014/main" xmlns="" id="{64805658-A142-0A49-943B-8C8752D09F16}"/>
                    </a:ext>
                  </a:extLst>
                </p14:cNvPr>
                <p14:cNvContentPartPr/>
                <p14:nvPr/>
              </p14:nvContentPartPr>
              <p14:xfrm>
                <a:off x="7821702" y="1747727"/>
                <a:ext cx="162000" cy="185040"/>
              </p14:xfrm>
            </p:contentPart>
          </mc:Choice>
          <mc:Fallback>
            <p:pic>
              <p:nvPicPr>
                <p:cNvPr id="101" name="Ink 100">
                  <a:extLst>
                    <a:ext uri="{FF2B5EF4-FFF2-40B4-BE49-F238E27FC236}">
                      <a16:creationId xmlns:a16="http://schemas.microsoft.com/office/drawing/2014/main" xmlns="" xmlns:p14="http://schemas.microsoft.com/office/powerpoint/2010/main" id="{64805658-A142-0A49-943B-8C8752D09F16}"/>
                    </a:ext>
                  </a:extLst>
                </p:cNvPr>
                <p:cNvPicPr/>
                <p:nvPr/>
              </p:nvPicPr>
              <p:blipFill>
                <a:blip r:embed="rId167"/>
                <a:stretch>
                  <a:fillRect/>
                </a:stretch>
              </p:blipFill>
              <p:spPr>
                <a:xfrm>
                  <a:off x="7812702" y="1738367"/>
                  <a:ext cx="18036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2" name="Ink 101">
                  <a:extLst>
                    <a:ext uri="{FF2B5EF4-FFF2-40B4-BE49-F238E27FC236}">
                      <a16:creationId xmlns:a16="http://schemas.microsoft.com/office/drawing/2014/main" xmlns="" id="{406EAF68-579F-8448-BCE9-FAEF665C8935}"/>
                    </a:ext>
                  </a:extLst>
                </p14:cNvPr>
                <p14:cNvContentPartPr/>
                <p14:nvPr/>
              </p14:nvContentPartPr>
              <p14:xfrm>
                <a:off x="8035542" y="1886327"/>
                <a:ext cx="173520" cy="103680"/>
              </p14:xfrm>
            </p:contentPart>
          </mc:Choice>
          <mc:Fallback>
            <p:pic>
              <p:nvPicPr>
                <p:cNvPr id="102" name="Ink 101">
                  <a:extLst>
                    <a:ext uri="{FF2B5EF4-FFF2-40B4-BE49-F238E27FC236}">
                      <a16:creationId xmlns:a16="http://schemas.microsoft.com/office/drawing/2014/main" xmlns="" xmlns:p14="http://schemas.microsoft.com/office/powerpoint/2010/main" id="{406EAF68-579F-8448-BCE9-FAEF665C8935}"/>
                    </a:ext>
                  </a:extLst>
                </p:cNvPr>
                <p:cNvPicPr/>
                <p:nvPr/>
              </p:nvPicPr>
              <p:blipFill>
                <a:blip r:embed="rId169"/>
                <a:stretch>
                  <a:fillRect/>
                </a:stretch>
              </p:blipFill>
              <p:spPr>
                <a:xfrm>
                  <a:off x="8026182" y="1876934"/>
                  <a:ext cx="192240" cy="121381"/>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4" name="Ink 103">
                  <a:extLst>
                    <a:ext uri="{FF2B5EF4-FFF2-40B4-BE49-F238E27FC236}">
                      <a16:creationId xmlns:a16="http://schemas.microsoft.com/office/drawing/2014/main" xmlns="" id="{B22DE62B-754D-8B4C-A5C5-7243A9E5AABF}"/>
                    </a:ext>
                  </a:extLst>
                </p14:cNvPr>
                <p14:cNvContentPartPr/>
                <p14:nvPr/>
              </p14:nvContentPartPr>
              <p14:xfrm>
                <a:off x="8116182" y="1655567"/>
                <a:ext cx="248760" cy="433440"/>
              </p14:xfrm>
            </p:contentPart>
          </mc:Choice>
          <mc:Fallback>
            <p:pic>
              <p:nvPicPr>
                <p:cNvPr id="104" name="Ink 103">
                  <a:extLst>
                    <a:ext uri="{FF2B5EF4-FFF2-40B4-BE49-F238E27FC236}">
                      <a16:creationId xmlns:a16="http://schemas.microsoft.com/office/drawing/2014/main" xmlns="" xmlns:p14="http://schemas.microsoft.com/office/powerpoint/2010/main" id="{B22DE62B-754D-8B4C-A5C5-7243A9E5AABF}"/>
                    </a:ext>
                  </a:extLst>
                </p:cNvPr>
                <p:cNvPicPr/>
                <p:nvPr/>
              </p:nvPicPr>
              <p:blipFill>
                <a:blip r:embed="rId171"/>
                <a:stretch>
                  <a:fillRect/>
                </a:stretch>
              </p:blipFill>
              <p:spPr>
                <a:xfrm>
                  <a:off x="8106808" y="1646207"/>
                  <a:ext cx="267868" cy="45252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5" name="Ink 104">
                  <a:extLst>
                    <a:ext uri="{FF2B5EF4-FFF2-40B4-BE49-F238E27FC236}">
                      <a16:creationId xmlns:a16="http://schemas.microsoft.com/office/drawing/2014/main" xmlns="" id="{E3E305BC-D2A1-3241-912D-6D5AD274EB84}"/>
                    </a:ext>
                  </a:extLst>
                </p14:cNvPr>
                <p14:cNvContentPartPr/>
                <p14:nvPr/>
              </p14:nvContentPartPr>
              <p14:xfrm>
                <a:off x="8272062" y="1482407"/>
                <a:ext cx="138240" cy="110160"/>
              </p14:xfrm>
            </p:contentPart>
          </mc:Choice>
          <mc:Fallback>
            <p:pic>
              <p:nvPicPr>
                <p:cNvPr id="105" name="Ink 104">
                  <a:extLst>
                    <a:ext uri="{FF2B5EF4-FFF2-40B4-BE49-F238E27FC236}">
                      <a16:creationId xmlns:a16="http://schemas.microsoft.com/office/drawing/2014/main" xmlns="" xmlns:p14="http://schemas.microsoft.com/office/powerpoint/2010/main" id="{E3E305BC-D2A1-3241-912D-6D5AD274EB84}"/>
                    </a:ext>
                  </a:extLst>
                </p:cNvPr>
                <p:cNvPicPr/>
                <p:nvPr/>
              </p:nvPicPr>
              <p:blipFill>
                <a:blip r:embed="rId173"/>
                <a:stretch>
                  <a:fillRect/>
                </a:stretch>
              </p:blipFill>
              <p:spPr>
                <a:xfrm>
                  <a:off x="8263062" y="1473407"/>
                  <a:ext cx="155520" cy="129240"/>
                </a:xfrm>
                <a:prstGeom prst="rect">
                  <a:avLst/>
                </a:prstGeom>
              </p:spPr>
            </p:pic>
          </mc:Fallback>
        </mc:AlternateContent>
      </p:grpSp>
      <p:grpSp>
        <p:nvGrpSpPr>
          <p:cNvPr id="109" name="Group 108">
            <a:extLst>
              <a:ext uri="{FF2B5EF4-FFF2-40B4-BE49-F238E27FC236}">
                <a16:creationId xmlns:a16="http://schemas.microsoft.com/office/drawing/2014/main" xmlns="" id="{FF2FB297-863F-C74E-9804-A0DB53A95E32}"/>
              </a:ext>
            </a:extLst>
          </p:cNvPr>
          <p:cNvGrpSpPr/>
          <p:nvPr/>
        </p:nvGrpSpPr>
        <p:grpSpPr>
          <a:xfrm>
            <a:off x="3215262" y="2654207"/>
            <a:ext cx="69480" cy="81000"/>
            <a:chOff x="1691262" y="2654207"/>
            <a:chExt cx="69480" cy="81000"/>
          </a:xfrm>
        </p:grpSpPr>
        <mc:AlternateContent xmlns:mc="http://schemas.openxmlformats.org/markup-compatibility/2006">
          <mc:Choice xmlns:p14="http://schemas.microsoft.com/office/powerpoint/2010/main" Requires="p14">
            <p:contentPart p14:bwMode="auto" r:id="rId174">
              <p14:nvContentPartPr>
                <p14:cNvPr id="107" name="Ink 106">
                  <a:extLst>
                    <a:ext uri="{FF2B5EF4-FFF2-40B4-BE49-F238E27FC236}">
                      <a16:creationId xmlns:a16="http://schemas.microsoft.com/office/drawing/2014/main" xmlns="" id="{3AB0409F-51D9-CF4B-B291-9A76894CA506}"/>
                    </a:ext>
                  </a:extLst>
                </p14:cNvPr>
                <p14:cNvContentPartPr/>
                <p14:nvPr/>
              </p14:nvContentPartPr>
              <p14:xfrm>
                <a:off x="1697022" y="2654207"/>
                <a:ext cx="63720" cy="29160"/>
              </p14:xfrm>
            </p:contentPart>
          </mc:Choice>
          <mc:Fallback>
            <p:pic>
              <p:nvPicPr>
                <p:cNvPr id="107" name="Ink 106">
                  <a:extLst>
                    <a:ext uri="{FF2B5EF4-FFF2-40B4-BE49-F238E27FC236}">
                      <a16:creationId xmlns:a16="http://schemas.microsoft.com/office/drawing/2014/main" xmlns="" xmlns:p14="http://schemas.microsoft.com/office/powerpoint/2010/main" id="{3AB0409F-51D9-CF4B-B291-9A76894CA506}"/>
                    </a:ext>
                  </a:extLst>
                </p:cNvPr>
                <p:cNvPicPr/>
                <p:nvPr/>
              </p:nvPicPr>
              <p:blipFill>
                <a:blip r:embed="rId175"/>
                <a:stretch>
                  <a:fillRect/>
                </a:stretch>
              </p:blipFill>
              <p:spPr>
                <a:xfrm>
                  <a:off x="1687715" y="2645207"/>
                  <a:ext cx="81261"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8" name="Ink 107">
                  <a:extLst>
                    <a:ext uri="{FF2B5EF4-FFF2-40B4-BE49-F238E27FC236}">
                      <a16:creationId xmlns:a16="http://schemas.microsoft.com/office/drawing/2014/main" xmlns="" id="{87D25951-0332-D149-BD57-0D24D3FE2B4C}"/>
                    </a:ext>
                  </a:extLst>
                </p14:cNvPr>
                <p14:cNvContentPartPr/>
                <p14:nvPr/>
              </p14:nvContentPartPr>
              <p14:xfrm>
                <a:off x="1691262" y="2723327"/>
                <a:ext cx="57960" cy="11880"/>
              </p14:xfrm>
            </p:contentPart>
          </mc:Choice>
          <mc:Fallback>
            <p:pic>
              <p:nvPicPr>
                <p:cNvPr id="108" name="Ink 107">
                  <a:extLst>
                    <a:ext uri="{FF2B5EF4-FFF2-40B4-BE49-F238E27FC236}">
                      <a16:creationId xmlns:a16="http://schemas.microsoft.com/office/drawing/2014/main" xmlns="" xmlns:p14="http://schemas.microsoft.com/office/powerpoint/2010/main" id="{87D25951-0332-D149-BD57-0D24D3FE2B4C}"/>
                    </a:ext>
                  </a:extLst>
                </p:cNvPr>
                <p:cNvPicPr/>
                <p:nvPr/>
              </p:nvPicPr>
              <p:blipFill>
                <a:blip r:embed="rId177"/>
                <a:stretch>
                  <a:fillRect/>
                </a:stretch>
              </p:blipFill>
              <p:spPr>
                <a:xfrm>
                  <a:off x="1681960" y="2713967"/>
                  <a:ext cx="75849" cy="29880"/>
                </a:xfrm>
                <a:prstGeom prst="rect">
                  <a:avLst/>
                </a:prstGeom>
              </p:spPr>
            </p:pic>
          </mc:Fallback>
        </mc:AlternateContent>
      </p:grpSp>
      <p:grpSp>
        <p:nvGrpSpPr>
          <p:cNvPr id="116" name="Group 115">
            <a:extLst>
              <a:ext uri="{FF2B5EF4-FFF2-40B4-BE49-F238E27FC236}">
                <a16:creationId xmlns:a16="http://schemas.microsoft.com/office/drawing/2014/main" xmlns="" id="{9B2C3C68-5393-3143-A73E-E56F63B5FC5D}"/>
              </a:ext>
            </a:extLst>
          </p:cNvPr>
          <p:cNvGrpSpPr/>
          <p:nvPr/>
        </p:nvGrpSpPr>
        <p:grpSpPr>
          <a:xfrm>
            <a:off x="3555822" y="2550167"/>
            <a:ext cx="352440" cy="173520"/>
            <a:chOff x="2031822" y="2550167"/>
            <a:chExt cx="352440" cy="173520"/>
          </a:xfrm>
        </p:grpSpPr>
        <mc:AlternateContent xmlns:mc="http://schemas.openxmlformats.org/markup-compatibility/2006">
          <mc:Choice xmlns:p14="http://schemas.microsoft.com/office/powerpoint/2010/main" Requires="p14">
            <p:contentPart p14:bwMode="auto" r:id="rId178">
              <p14:nvContentPartPr>
                <p14:cNvPr id="110" name="Ink 109">
                  <a:extLst>
                    <a:ext uri="{FF2B5EF4-FFF2-40B4-BE49-F238E27FC236}">
                      <a16:creationId xmlns:a16="http://schemas.microsoft.com/office/drawing/2014/main" xmlns="" id="{C82A2D97-3A8A-984E-93E2-188F5D1B1AD1}"/>
                    </a:ext>
                  </a:extLst>
                </p14:cNvPr>
                <p14:cNvContentPartPr/>
                <p14:nvPr/>
              </p14:nvContentPartPr>
              <p14:xfrm>
                <a:off x="2130102" y="2550167"/>
                <a:ext cx="29160" cy="98640"/>
              </p14:xfrm>
            </p:contentPart>
          </mc:Choice>
          <mc:Fallback>
            <p:pic>
              <p:nvPicPr>
                <p:cNvPr id="110" name="Ink 109">
                  <a:extLst>
                    <a:ext uri="{FF2B5EF4-FFF2-40B4-BE49-F238E27FC236}">
                      <a16:creationId xmlns:a16="http://schemas.microsoft.com/office/drawing/2014/main" xmlns="" xmlns:p14="http://schemas.microsoft.com/office/powerpoint/2010/main" id="{C82A2D97-3A8A-984E-93E2-188F5D1B1AD1}"/>
                    </a:ext>
                  </a:extLst>
                </p:cNvPr>
                <p:cNvPicPr/>
                <p:nvPr/>
              </p:nvPicPr>
              <p:blipFill>
                <a:blip r:embed="rId179"/>
                <a:stretch>
                  <a:fillRect/>
                </a:stretch>
              </p:blipFill>
              <p:spPr>
                <a:xfrm>
                  <a:off x="2120742" y="2540050"/>
                  <a:ext cx="46440" cy="116706"/>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11" name="Ink 110">
                  <a:extLst>
                    <a:ext uri="{FF2B5EF4-FFF2-40B4-BE49-F238E27FC236}">
                      <a16:creationId xmlns:a16="http://schemas.microsoft.com/office/drawing/2014/main" xmlns="" id="{8120F699-ABC1-2148-9C35-2F9D0CB5B770}"/>
                    </a:ext>
                  </a:extLst>
                </p14:cNvPr>
                <p14:cNvContentPartPr/>
                <p14:nvPr/>
              </p14:nvContentPartPr>
              <p14:xfrm>
                <a:off x="2031822" y="2700287"/>
                <a:ext cx="352440" cy="23400"/>
              </p14:xfrm>
            </p:contentPart>
          </mc:Choice>
          <mc:Fallback>
            <p:pic>
              <p:nvPicPr>
                <p:cNvPr id="111" name="Ink 110">
                  <a:extLst>
                    <a:ext uri="{FF2B5EF4-FFF2-40B4-BE49-F238E27FC236}">
                      <a16:creationId xmlns:a16="http://schemas.microsoft.com/office/drawing/2014/main" xmlns="" xmlns:p14="http://schemas.microsoft.com/office/powerpoint/2010/main" id="{8120F699-ABC1-2148-9C35-2F9D0CB5B770}"/>
                    </a:ext>
                  </a:extLst>
                </p:cNvPr>
                <p:cNvPicPr/>
                <p:nvPr/>
              </p:nvPicPr>
              <p:blipFill>
                <a:blip r:embed="rId181"/>
                <a:stretch>
                  <a:fillRect/>
                </a:stretch>
              </p:blipFill>
              <p:spPr>
                <a:xfrm>
                  <a:off x="2022472" y="2690207"/>
                  <a:ext cx="370062" cy="43200"/>
                </a:xfrm>
                <a:prstGeom prst="rect">
                  <a:avLst/>
                </a:prstGeom>
              </p:spPr>
            </p:pic>
          </mc:Fallback>
        </mc:AlternateContent>
      </p:grpSp>
      <p:grpSp>
        <p:nvGrpSpPr>
          <p:cNvPr id="115" name="Group 114">
            <a:extLst>
              <a:ext uri="{FF2B5EF4-FFF2-40B4-BE49-F238E27FC236}">
                <a16:creationId xmlns:a16="http://schemas.microsoft.com/office/drawing/2014/main" xmlns="" id="{42E6F68F-FD33-D040-BEE8-0083A1D49C73}"/>
              </a:ext>
            </a:extLst>
          </p:cNvPr>
          <p:cNvGrpSpPr/>
          <p:nvPr/>
        </p:nvGrpSpPr>
        <p:grpSpPr>
          <a:xfrm>
            <a:off x="3607662" y="2804327"/>
            <a:ext cx="370080" cy="127440"/>
            <a:chOff x="2083662" y="2804327"/>
            <a:chExt cx="370080" cy="127440"/>
          </a:xfrm>
        </p:grpSpPr>
        <mc:AlternateContent xmlns:mc="http://schemas.openxmlformats.org/markup-compatibility/2006">
          <mc:Choice xmlns:p14="http://schemas.microsoft.com/office/powerpoint/2010/main" Requires="p14">
            <p:contentPart p14:bwMode="auto" r:id="rId182">
              <p14:nvContentPartPr>
                <p14:cNvPr id="112" name="Ink 111">
                  <a:extLst>
                    <a:ext uri="{FF2B5EF4-FFF2-40B4-BE49-F238E27FC236}">
                      <a16:creationId xmlns:a16="http://schemas.microsoft.com/office/drawing/2014/main" xmlns="" id="{27817539-7850-894D-BCB2-9BEABFDD2780}"/>
                    </a:ext>
                  </a:extLst>
                </p14:cNvPr>
                <p14:cNvContentPartPr/>
                <p14:nvPr/>
              </p14:nvContentPartPr>
              <p14:xfrm>
                <a:off x="2083662" y="2838887"/>
                <a:ext cx="133200" cy="92880"/>
              </p14:xfrm>
            </p:contentPart>
          </mc:Choice>
          <mc:Fallback>
            <p:pic>
              <p:nvPicPr>
                <p:cNvPr id="112" name="Ink 111">
                  <a:extLst>
                    <a:ext uri="{FF2B5EF4-FFF2-40B4-BE49-F238E27FC236}">
                      <a16:creationId xmlns:a16="http://schemas.microsoft.com/office/drawing/2014/main" xmlns="" xmlns:p14="http://schemas.microsoft.com/office/powerpoint/2010/main" id="{27817539-7850-894D-BCB2-9BEABFDD2780}"/>
                    </a:ext>
                  </a:extLst>
                </p:cNvPr>
                <p:cNvPicPr/>
                <p:nvPr/>
              </p:nvPicPr>
              <p:blipFill>
                <a:blip r:embed="rId183"/>
                <a:stretch>
                  <a:fillRect/>
                </a:stretch>
              </p:blipFill>
              <p:spPr>
                <a:xfrm>
                  <a:off x="2075022" y="2829887"/>
                  <a:ext cx="14976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3" name="Ink 112">
                  <a:extLst>
                    <a:ext uri="{FF2B5EF4-FFF2-40B4-BE49-F238E27FC236}">
                      <a16:creationId xmlns:a16="http://schemas.microsoft.com/office/drawing/2014/main" xmlns="" id="{D8A56473-592A-0647-A588-64475E4B3B69}"/>
                    </a:ext>
                  </a:extLst>
                </p14:cNvPr>
                <p14:cNvContentPartPr/>
                <p14:nvPr/>
              </p14:nvContentPartPr>
              <p14:xfrm>
                <a:off x="2274102" y="2856167"/>
                <a:ext cx="11880" cy="63720"/>
              </p14:xfrm>
            </p:contentPart>
          </mc:Choice>
          <mc:Fallback>
            <p:pic>
              <p:nvPicPr>
                <p:cNvPr id="113" name="Ink 112">
                  <a:extLst>
                    <a:ext uri="{FF2B5EF4-FFF2-40B4-BE49-F238E27FC236}">
                      <a16:creationId xmlns:a16="http://schemas.microsoft.com/office/drawing/2014/main" xmlns="" xmlns:p14="http://schemas.microsoft.com/office/powerpoint/2010/main" id="{D8A56473-592A-0647-A588-64475E4B3B69}"/>
                    </a:ext>
                  </a:extLst>
                </p:cNvPr>
                <p:cNvPicPr/>
                <p:nvPr/>
              </p:nvPicPr>
              <p:blipFill>
                <a:blip r:embed="rId185"/>
                <a:stretch>
                  <a:fillRect/>
                </a:stretch>
              </p:blipFill>
              <p:spPr>
                <a:xfrm>
                  <a:off x="2264742" y="2846860"/>
                  <a:ext cx="29880" cy="81261"/>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4" name="Ink 113">
                  <a:extLst>
                    <a:ext uri="{FF2B5EF4-FFF2-40B4-BE49-F238E27FC236}">
                      <a16:creationId xmlns:a16="http://schemas.microsoft.com/office/drawing/2014/main" xmlns="" id="{A8A9B642-CC3A-BA46-A2EB-6BEA32D3D650}"/>
                    </a:ext>
                  </a:extLst>
                </p14:cNvPr>
                <p14:cNvContentPartPr/>
                <p14:nvPr/>
              </p14:nvContentPartPr>
              <p14:xfrm>
                <a:off x="2285982" y="2804327"/>
                <a:ext cx="167760" cy="110160"/>
              </p14:xfrm>
            </p:contentPart>
          </mc:Choice>
          <mc:Fallback>
            <p:pic>
              <p:nvPicPr>
                <p:cNvPr id="114" name="Ink 113">
                  <a:extLst>
                    <a:ext uri="{FF2B5EF4-FFF2-40B4-BE49-F238E27FC236}">
                      <a16:creationId xmlns:a16="http://schemas.microsoft.com/office/drawing/2014/main" xmlns="" xmlns:p14="http://schemas.microsoft.com/office/powerpoint/2010/main" id="{A8A9B642-CC3A-BA46-A2EB-6BEA32D3D650}"/>
                    </a:ext>
                  </a:extLst>
                </p:cNvPr>
                <p:cNvPicPr/>
                <p:nvPr/>
              </p:nvPicPr>
              <p:blipFill>
                <a:blip r:embed="rId187"/>
                <a:stretch>
                  <a:fillRect/>
                </a:stretch>
              </p:blipFill>
              <p:spPr>
                <a:xfrm>
                  <a:off x="2276982" y="2795687"/>
                  <a:ext cx="186480" cy="128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8">
            <p14:nvContentPartPr>
              <p14:cNvPr id="130" name="Ink 129">
                <a:extLst>
                  <a:ext uri="{FF2B5EF4-FFF2-40B4-BE49-F238E27FC236}">
                    <a16:creationId xmlns:a16="http://schemas.microsoft.com/office/drawing/2014/main" xmlns="" id="{147E8D37-5E90-834C-9CAE-4C5E1CFCF2EE}"/>
                  </a:ext>
                </a:extLst>
              </p14:cNvPr>
              <p14:cNvContentPartPr/>
              <p14:nvPr/>
            </p14:nvContentPartPr>
            <p14:xfrm>
              <a:off x="4797102" y="2481047"/>
              <a:ext cx="202320" cy="369720"/>
            </p14:xfrm>
          </p:contentPart>
        </mc:Choice>
        <mc:Fallback>
          <p:pic>
            <p:nvPicPr>
              <p:cNvPr id="130" name="Ink 129">
                <a:extLst>
                  <a:ext uri="{FF2B5EF4-FFF2-40B4-BE49-F238E27FC236}">
                    <a16:creationId xmlns:a16="http://schemas.microsoft.com/office/drawing/2014/main" xmlns="" xmlns:p14="http://schemas.microsoft.com/office/powerpoint/2010/main" id="{147E8D37-5E90-834C-9CAE-4C5E1CFCF2EE}"/>
                  </a:ext>
                </a:extLst>
              </p:cNvPr>
              <p:cNvPicPr/>
              <p:nvPr/>
            </p:nvPicPr>
            <p:blipFill>
              <a:blip r:embed="rId189"/>
              <a:stretch>
                <a:fillRect/>
              </a:stretch>
            </p:blipFill>
            <p:spPr>
              <a:xfrm>
                <a:off x="4788102" y="2472047"/>
                <a:ext cx="219600" cy="387360"/>
              </a:xfrm>
              <a:prstGeom prst="rect">
                <a:avLst/>
              </a:prstGeom>
            </p:spPr>
          </p:pic>
        </mc:Fallback>
      </mc:AlternateContent>
      <p:grpSp>
        <p:nvGrpSpPr>
          <p:cNvPr id="136" name="Group 135">
            <a:extLst>
              <a:ext uri="{FF2B5EF4-FFF2-40B4-BE49-F238E27FC236}">
                <a16:creationId xmlns:a16="http://schemas.microsoft.com/office/drawing/2014/main" xmlns="" id="{082803DC-2B4C-A64D-AF9C-6AC14A275D19}"/>
              </a:ext>
            </a:extLst>
          </p:cNvPr>
          <p:cNvGrpSpPr/>
          <p:nvPr/>
        </p:nvGrpSpPr>
        <p:grpSpPr>
          <a:xfrm>
            <a:off x="5345382" y="2555927"/>
            <a:ext cx="2084040" cy="266040"/>
            <a:chOff x="3821382" y="2555927"/>
            <a:chExt cx="2084040" cy="266040"/>
          </a:xfrm>
        </p:grpSpPr>
        <mc:AlternateContent xmlns:mc="http://schemas.openxmlformats.org/markup-compatibility/2006">
          <mc:Choice xmlns:p14="http://schemas.microsoft.com/office/powerpoint/2010/main" Requires="p14">
            <p:contentPart p14:bwMode="auto" r:id="rId190">
              <p14:nvContentPartPr>
                <p14:cNvPr id="120" name="Ink 119">
                  <a:extLst>
                    <a:ext uri="{FF2B5EF4-FFF2-40B4-BE49-F238E27FC236}">
                      <a16:creationId xmlns:a16="http://schemas.microsoft.com/office/drawing/2014/main" xmlns="" id="{543F42D4-4E71-CB4D-AE3B-50A4704144B4}"/>
                    </a:ext>
                  </a:extLst>
                </p14:cNvPr>
                <p14:cNvContentPartPr/>
                <p14:nvPr/>
              </p14:nvContentPartPr>
              <p14:xfrm>
                <a:off x="3821382" y="2671487"/>
                <a:ext cx="138960" cy="11880"/>
              </p14:xfrm>
            </p:contentPart>
          </mc:Choice>
          <mc:Fallback>
            <p:pic>
              <p:nvPicPr>
                <p:cNvPr id="120" name="Ink 119">
                  <a:extLst>
                    <a:ext uri="{FF2B5EF4-FFF2-40B4-BE49-F238E27FC236}">
                      <a16:creationId xmlns:a16="http://schemas.microsoft.com/office/drawing/2014/main" xmlns="" xmlns:p14="http://schemas.microsoft.com/office/powerpoint/2010/main" id="{543F42D4-4E71-CB4D-AE3B-50A4704144B4}"/>
                    </a:ext>
                  </a:extLst>
                </p:cNvPr>
                <p:cNvPicPr/>
                <p:nvPr/>
              </p:nvPicPr>
              <p:blipFill>
                <a:blip r:embed="rId191"/>
                <a:stretch>
                  <a:fillRect/>
                </a:stretch>
              </p:blipFill>
              <p:spPr>
                <a:xfrm>
                  <a:off x="3812382" y="2663207"/>
                  <a:ext cx="15624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21" name="Ink 120">
                  <a:extLst>
                    <a:ext uri="{FF2B5EF4-FFF2-40B4-BE49-F238E27FC236}">
                      <a16:creationId xmlns:a16="http://schemas.microsoft.com/office/drawing/2014/main" xmlns="" id="{6881A72C-B87A-4F43-A9F8-8D1A470331D9}"/>
                    </a:ext>
                  </a:extLst>
                </p14:cNvPr>
                <p14:cNvContentPartPr/>
                <p14:nvPr/>
              </p14:nvContentPartPr>
              <p14:xfrm>
                <a:off x="3850182" y="2619647"/>
                <a:ext cx="23400" cy="110160"/>
              </p14:xfrm>
            </p:contentPart>
          </mc:Choice>
          <mc:Fallback>
            <p:pic>
              <p:nvPicPr>
                <p:cNvPr id="121" name="Ink 120">
                  <a:extLst>
                    <a:ext uri="{FF2B5EF4-FFF2-40B4-BE49-F238E27FC236}">
                      <a16:creationId xmlns:a16="http://schemas.microsoft.com/office/drawing/2014/main" xmlns="" xmlns:p14="http://schemas.microsoft.com/office/powerpoint/2010/main" id="{6881A72C-B87A-4F43-A9F8-8D1A470331D9}"/>
                    </a:ext>
                  </a:extLst>
                </p:cNvPr>
                <p:cNvPicPr/>
                <p:nvPr/>
              </p:nvPicPr>
              <p:blipFill>
                <a:blip r:embed="rId193"/>
                <a:stretch>
                  <a:fillRect/>
                </a:stretch>
              </p:blipFill>
              <p:spPr>
                <a:xfrm>
                  <a:off x="3841902" y="2611007"/>
                  <a:ext cx="4032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22" name="Ink 121">
                  <a:extLst>
                    <a:ext uri="{FF2B5EF4-FFF2-40B4-BE49-F238E27FC236}">
                      <a16:creationId xmlns:a16="http://schemas.microsoft.com/office/drawing/2014/main" xmlns="" id="{07C91A70-AA90-8545-B882-661F5F594230}"/>
                    </a:ext>
                  </a:extLst>
                </p14:cNvPr>
                <p14:cNvContentPartPr/>
                <p14:nvPr/>
              </p14:nvContentPartPr>
              <p14:xfrm>
                <a:off x="4075542" y="2561687"/>
                <a:ext cx="144720" cy="150480"/>
              </p14:xfrm>
            </p:contentPart>
          </mc:Choice>
          <mc:Fallback>
            <p:pic>
              <p:nvPicPr>
                <p:cNvPr id="122" name="Ink 121">
                  <a:extLst>
                    <a:ext uri="{FF2B5EF4-FFF2-40B4-BE49-F238E27FC236}">
                      <a16:creationId xmlns:a16="http://schemas.microsoft.com/office/drawing/2014/main" xmlns="" xmlns:p14="http://schemas.microsoft.com/office/powerpoint/2010/main" id="{07C91A70-AA90-8545-B882-661F5F594230}"/>
                    </a:ext>
                  </a:extLst>
                </p:cNvPr>
                <p:cNvPicPr/>
                <p:nvPr/>
              </p:nvPicPr>
              <p:blipFill>
                <a:blip r:embed="rId195"/>
                <a:stretch>
                  <a:fillRect/>
                </a:stretch>
              </p:blipFill>
              <p:spPr>
                <a:xfrm>
                  <a:off x="4066542" y="2552687"/>
                  <a:ext cx="16308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23" name="Ink 122">
                  <a:extLst>
                    <a:ext uri="{FF2B5EF4-FFF2-40B4-BE49-F238E27FC236}">
                      <a16:creationId xmlns:a16="http://schemas.microsoft.com/office/drawing/2014/main" xmlns="" id="{3703BC5D-DB50-A24B-9D07-32EE7731A1B6}"/>
                    </a:ext>
                  </a:extLst>
                </p14:cNvPr>
                <p14:cNvContentPartPr/>
                <p14:nvPr/>
              </p14:nvContentPartPr>
              <p14:xfrm>
                <a:off x="4300542" y="2694527"/>
                <a:ext cx="11880" cy="87120"/>
              </p14:xfrm>
            </p:contentPart>
          </mc:Choice>
          <mc:Fallback>
            <p:pic>
              <p:nvPicPr>
                <p:cNvPr id="123" name="Ink 122">
                  <a:extLst>
                    <a:ext uri="{FF2B5EF4-FFF2-40B4-BE49-F238E27FC236}">
                      <a16:creationId xmlns:a16="http://schemas.microsoft.com/office/drawing/2014/main" xmlns="" xmlns:p14="http://schemas.microsoft.com/office/powerpoint/2010/main" id="{3703BC5D-DB50-A24B-9D07-32EE7731A1B6}"/>
                    </a:ext>
                  </a:extLst>
                </p:cNvPr>
                <p:cNvPicPr/>
                <p:nvPr/>
              </p:nvPicPr>
              <p:blipFill>
                <a:blip r:embed="rId197"/>
                <a:stretch>
                  <a:fillRect/>
                </a:stretch>
              </p:blipFill>
              <p:spPr>
                <a:xfrm>
                  <a:off x="4292262" y="2685490"/>
                  <a:ext cx="29160" cy="104472"/>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26" name="Ink 125">
                  <a:extLst>
                    <a:ext uri="{FF2B5EF4-FFF2-40B4-BE49-F238E27FC236}">
                      <a16:creationId xmlns:a16="http://schemas.microsoft.com/office/drawing/2014/main" xmlns="" id="{A9C4E774-AA48-144D-B7F9-A54144F38238}"/>
                    </a:ext>
                  </a:extLst>
                </p14:cNvPr>
                <p14:cNvContentPartPr/>
                <p14:nvPr/>
              </p14:nvContentPartPr>
              <p14:xfrm>
                <a:off x="4404582" y="2590487"/>
                <a:ext cx="92880" cy="87120"/>
              </p14:xfrm>
            </p:contentPart>
          </mc:Choice>
          <mc:Fallback>
            <p:pic>
              <p:nvPicPr>
                <p:cNvPr id="126" name="Ink 125">
                  <a:extLst>
                    <a:ext uri="{FF2B5EF4-FFF2-40B4-BE49-F238E27FC236}">
                      <a16:creationId xmlns:a16="http://schemas.microsoft.com/office/drawing/2014/main" xmlns="" xmlns:p14="http://schemas.microsoft.com/office/powerpoint/2010/main" id="{A9C4E774-AA48-144D-B7F9-A54144F38238}"/>
                    </a:ext>
                  </a:extLst>
                </p:cNvPr>
                <p:cNvPicPr/>
                <p:nvPr/>
              </p:nvPicPr>
              <p:blipFill>
                <a:blip r:embed="rId199"/>
                <a:stretch>
                  <a:fillRect/>
                </a:stretch>
              </p:blipFill>
              <p:spPr>
                <a:xfrm>
                  <a:off x="4395582" y="2581088"/>
                  <a:ext cx="110880" cy="105195"/>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27" name="Ink 126">
                  <a:extLst>
                    <a:ext uri="{FF2B5EF4-FFF2-40B4-BE49-F238E27FC236}">
                      <a16:creationId xmlns:a16="http://schemas.microsoft.com/office/drawing/2014/main" xmlns="" id="{607CA194-3086-BB41-81D9-99714A41EA6F}"/>
                    </a:ext>
                  </a:extLst>
                </p14:cNvPr>
                <p14:cNvContentPartPr/>
                <p14:nvPr/>
              </p14:nvContentPartPr>
              <p14:xfrm>
                <a:off x="4490982" y="2561687"/>
                <a:ext cx="69480" cy="115920"/>
              </p14:xfrm>
            </p:contentPart>
          </mc:Choice>
          <mc:Fallback>
            <p:pic>
              <p:nvPicPr>
                <p:cNvPr id="127" name="Ink 126">
                  <a:extLst>
                    <a:ext uri="{FF2B5EF4-FFF2-40B4-BE49-F238E27FC236}">
                      <a16:creationId xmlns:a16="http://schemas.microsoft.com/office/drawing/2014/main" xmlns="" xmlns:p14="http://schemas.microsoft.com/office/powerpoint/2010/main" id="{607CA194-3086-BB41-81D9-99714A41EA6F}"/>
                    </a:ext>
                  </a:extLst>
                </p:cNvPr>
                <p:cNvPicPr/>
                <p:nvPr/>
              </p:nvPicPr>
              <p:blipFill>
                <a:blip r:embed="rId201"/>
                <a:stretch>
                  <a:fillRect/>
                </a:stretch>
              </p:blipFill>
              <p:spPr>
                <a:xfrm>
                  <a:off x="4481982" y="2552659"/>
                  <a:ext cx="87120" cy="133976"/>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28" name="Ink 127">
                  <a:extLst>
                    <a:ext uri="{FF2B5EF4-FFF2-40B4-BE49-F238E27FC236}">
                      <a16:creationId xmlns:a16="http://schemas.microsoft.com/office/drawing/2014/main" xmlns="" id="{E73F97CB-85AE-2243-8D0E-6CBA3F527E12}"/>
                    </a:ext>
                  </a:extLst>
                </p14:cNvPr>
                <p14:cNvContentPartPr/>
                <p14:nvPr/>
              </p14:nvContentPartPr>
              <p14:xfrm>
                <a:off x="4612302" y="2688767"/>
                <a:ext cx="208080" cy="69480"/>
              </p14:xfrm>
            </p:contentPart>
          </mc:Choice>
          <mc:Fallback>
            <p:pic>
              <p:nvPicPr>
                <p:cNvPr id="128" name="Ink 127">
                  <a:extLst>
                    <a:ext uri="{FF2B5EF4-FFF2-40B4-BE49-F238E27FC236}">
                      <a16:creationId xmlns:a16="http://schemas.microsoft.com/office/drawing/2014/main" xmlns="" xmlns:p14="http://schemas.microsoft.com/office/powerpoint/2010/main" id="{E73F97CB-85AE-2243-8D0E-6CBA3F527E12}"/>
                    </a:ext>
                  </a:extLst>
                </p:cNvPr>
                <p:cNvPicPr/>
                <p:nvPr/>
              </p:nvPicPr>
              <p:blipFill>
                <a:blip r:embed="rId203"/>
                <a:stretch>
                  <a:fillRect/>
                </a:stretch>
              </p:blipFill>
              <p:spPr>
                <a:xfrm>
                  <a:off x="4602958" y="2679455"/>
                  <a:ext cx="227127" cy="87029"/>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9" name="Ink 128">
                  <a:extLst>
                    <a:ext uri="{FF2B5EF4-FFF2-40B4-BE49-F238E27FC236}">
                      <a16:creationId xmlns:a16="http://schemas.microsoft.com/office/drawing/2014/main" xmlns="" id="{335A23A1-642E-934C-987F-7843A3EF06A8}"/>
                    </a:ext>
                  </a:extLst>
                </p14:cNvPr>
                <p14:cNvContentPartPr/>
                <p14:nvPr/>
              </p14:nvContentPartPr>
              <p14:xfrm>
                <a:off x="4895262" y="2555927"/>
                <a:ext cx="156240" cy="266040"/>
              </p14:xfrm>
            </p:contentPart>
          </mc:Choice>
          <mc:Fallback>
            <p:pic>
              <p:nvPicPr>
                <p:cNvPr id="129" name="Ink 128">
                  <a:extLst>
                    <a:ext uri="{FF2B5EF4-FFF2-40B4-BE49-F238E27FC236}">
                      <a16:creationId xmlns:a16="http://schemas.microsoft.com/office/drawing/2014/main" xmlns="" xmlns:p14="http://schemas.microsoft.com/office/powerpoint/2010/main" id="{335A23A1-642E-934C-987F-7843A3EF06A8}"/>
                    </a:ext>
                  </a:extLst>
                </p:cNvPr>
                <p:cNvPicPr/>
                <p:nvPr/>
              </p:nvPicPr>
              <p:blipFill>
                <a:blip r:embed="rId205"/>
                <a:stretch>
                  <a:fillRect/>
                </a:stretch>
              </p:blipFill>
              <p:spPr>
                <a:xfrm>
                  <a:off x="4886982" y="2547275"/>
                  <a:ext cx="174240" cy="284064"/>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33" name="Ink 132">
                  <a:extLst>
                    <a:ext uri="{FF2B5EF4-FFF2-40B4-BE49-F238E27FC236}">
                      <a16:creationId xmlns:a16="http://schemas.microsoft.com/office/drawing/2014/main" xmlns="" id="{D1855225-7ECD-DC42-8720-B4B0275E3CD5}"/>
                    </a:ext>
                  </a:extLst>
                </p14:cNvPr>
                <p14:cNvContentPartPr/>
                <p14:nvPr/>
              </p14:nvContentPartPr>
              <p14:xfrm>
                <a:off x="5212422" y="2659967"/>
                <a:ext cx="162000" cy="6120"/>
              </p14:xfrm>
            </p:contentPart>
          </mc:Choice>
          <mc:Fallback>
            <p:pic>
              <p:nvPicPr>
                <p:cNvPr id="133" name="Ink 132">
                  <a:extLst>
                    <a:ext uri="{FF2B5EF4-FFF2-40B4-BE49-F238E27FC236}">
                      <a16:creationId xmlns:a16="http://schemas.microsoft.com/office/drawing/2014/main" xmlns="" xmlns:p14="http://schemas.microsoft.com/office/powerpoint/2010/main" id="{D1855225-7ECD-DC42-8720-B4B0275E3CD5}"/>
                    </a:ext>
                  </a:extLst>
                </p:cNvPr>
                <p:cNvPicPr/>
                <p:nvPr/>
              </p:nvPicPr>
              <p:blipFill>
                <a:blip r:embed="rId207"/>
                <a:stretch>
                  <a:fillRect/>
                </a:stretch>
              </p:blipFill>
              <p:spPr>
                <a:xfrm>
                  <a:off x="5203062" y="2650607"/>
                  <a:ext cx="17964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34" name="Ink 133">
                  <a:extLst>
                    <a:ext uri="{FF2B5EF4-FFF2-40B4-BE49-F238E27FC236}">
                      <a16:creationId xmlns:a16="http://schemas.microsoft.com/office/drawing/2014/main" xmlns="" id="{36A4FC15-4BAB-EC4B-9F1B-0C438E411259}"/>
                    </a:ext>
                  </a:extLst>
                </p14:cNvPr>
                <p14:cNvContentPartPr/>
                <p14:nvPr/>
              </p14:nvContentPartPr>
              <p14:xfrm>
                <a:off x="5483862" y="2584727"/>
                <a:ext cx="150480" cy="156240"/>
              </p14:xfrm>
            </p:contentPart>
          </mc:Choice>
          <mc:Fallback>
            <p:pic>
              <p:nvPicPr>
                <p:cNvPr id="134" name="Ink 133">
                  <a:extLst>
                    <a:ext uri="{FF2B5EF4-FFF2-40B4-BE49-F238E27FC236}">
                      <a16:creationId xmlns:a16="http://schemas.microsoft.com/office/drawing/2014/main" xmlns="" xmlns:p14="http://schemas.microsoft.com/office/powerpoint/2010/main" id="{36A4FC15-4BAB-EC4B-9F1B-0C438E411259}"/>
                    </a:ext>
                  </a:extLst>
                </p:cNvPr>
                <p:cNvPicPr/>
                <p:nvPr/>
              </p:nvPicPr>
              <p:blipFill>
                <a:blip r:embed="rId209"/>
                <a:stretch>
                  <a:fillRect/>
                </a:stretch>
              </p:blipFill>
              <p:spPr>
                <a:xfrm>
                  <a:off x="5474502" y="2575727"/>
                  <a:ext cx="16884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35" name="Ink 134">
                  <a:extLst>
                    <a:ext uri="{FF2B5EF4-FFF2-40B4-BE49-F238E27FC236}">
                      <a16:creationId xmlns:a16="http://schemas.microsoft.com/office/drawing/2014/main" xmlns="" id="{64EE762B-9D66-5746-8F0A-4E03F17EF544}"/>
                    </a:ext>
                  </a:extLst>
                </p14:cNvPr>
                <p14:cNvContentPartPr/>
                <p14:nvPr/>
              </p14:nvContentPartPr>
              <p14:xfrm>
                <a:off x="5703102" y="2711807"/>
                <a:ext cx="202320" cy="81000"/>
              </p14:xfrm>
            </p:contentPart>
          </mc:Choice>
          <mc:Fallback>
            <p:pic>
              <p:nvPicPr>
                <p:cNvPr id="135" name="Ink 134">
                  <a:extLst>
                    <a:ext uri="{FF2B5EF4-FFF2-40B4-BE49-F238E27FC236}">
                      <a16:creationId xmlns:a16="http://schemas.microsoft.com/office/drawing/2014/main" xmlns="" xmlns:p14="http://schemas.microsoft.com/office/powerpoint/2010/main" id="{64EE762B-9D66-5746-8F0A-4E03F17EF544}"/>
                    </a:ext>
                  </a:extLst>
                </p:cNvPr>
                <p:cNvPicPr/>
                <p:nvPr/>
              </p:nvPicPr>
              <p:blipFill>
                <a:blip r:embed="rId211"/>
                <a:stretch>
                  <a:fillRect/>
                </a:stretch>
              </p:blipFill>
              <p:spPr>
                <a:xfrm>
                  <a:off x="5693742" y="2702807"/>
                  <a:ext cx="221040" cy="98280"/>
                </a:xfrm>
                <a:prstGeom prst="rect">
                  <a:avLst/>
                </a:prstGeom>
              </p:spPr>
            </p:pic>
          </mc:Fallback>
        </mc:AlternateContent>
      </p:grpSp>
      <p:grpSp>
        <p:nvGrpSpPr>
          <p:cNvPr id="138" name="Group 137">
            <a:extLst>
              <a:ext uri="{FF2B5EF4-FFF2-40B4-BE49-F238E27FC236}">
                <a16:creationId xmlns:a16="http://schemas.microsoft.com/office/drawing/2014/main" xmlns="" id="{8E852C11-0D1C-254D-8118-AD19E60B90B4}"/>
              </a:ext>
            </a:extLst>
          </p:cNvPr>
          <p:cNvGrpSpPr/>
          <p:nvPr/>
        </p:nvGrpSpPr>
        <p:grpSpPr>
          <a:xfrm>
            <a:off x="4242702" y="2428847"/>
            <a:ext cx="935640" cy="468000"/>
            <a:chOff x="2718702" y="2428847"/>
            <a:chExt cx="935640" cy="468000"/>
          </a:xfrm>
        </p:grpSpPr>
        <mc:AlternateContent xmlns:mc="http://schemas.openxmlformats.org/markup-compatibility/2006">
          <mc:Choice xmlns:p14="http://schemas.microsoft.com/office/powerpoint/2010/main" Requires="p14">
            <p:contentPart p14:bwMode="auto" r:id="rId212">
              <p14:nvContentPartPr>
                <p14:cNvPr id="117" name="Ink 116">
                  <a:extLst>
                    <a:ext uri="{FF2B5EF4-FFF2-40B4-BE49-F238E27FC236}">
                      <a16:creationId xmlns:a16="http://schemas.microsoft.com/office/drawing/2014/main" xmlns="" id="{1D6CA2CA-9DCC-B142-BAD8-A23AD5EE3E8E}"/>
                    </a:ext>
                  </a:extLst>
                </p14:cNvPr>
                <p14:cNvContentPartPr/>
                <p14:nvPr/>
              </p14:nvContentPartPr>
              <p14:xfrm>
                <a:off x="2718702" y="2515607"/>
                <a:ext cx="271800" cy="294840"/>
              </p14:xfrm>
            </p:contentPart>
          </mc:Choice>
          <mc:Fallback>
            <p:pic>
              <p:nvPicPr>
                <p:cNvPr id="117" name="Ink 116">
                  <a:extLst>
                    <a:ext uri="{FF2B5EF4-FFF2-40B4-BE49-F238E27FC236}">
                      <a16:creationId xmlns:a16="http://schemas.microsoft.com/office/drawing/2014/main" xmlns="" xmlns:p14="http://schemas.microsoft.com/office/powerpoint/2010/main" id="{1D6CA2CA-9DCC-B142-BAD8-A23AD5EE3E8E}"/>
                    </a:ext>
                  </a:extLst>
                </p:cNvPr>
                <p:cNvPicPr/>
                <p:nvPr/>
              </p:nvPicPr>
              <p:blipFill>
                <a:blip r:embed="rId213"/>
                <a:stretch>
                  <a:fillRect/>
                </a:stretch>
              </p:blipFill>
              <p:spPr>
                <a:xfrm>
                  <a:off x="2709690" y="2506247"/>
                  <a:ext cx="289824" cy="31320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18" name="Ink 117">
                  <a:extLst>
                    <a:ext uri="{FF2B5EF4-FFF2-40B4-BE49-F238E27FC236}">
                      <a16:creationId xmlns:a16="http://schemas.microsoft.com/office/drawing/2014/main" xmlns="" id="{AA343295-0339-E249-A87B-D280E847FC42}"/>
                    </a:ext>
                  </a:extLst>
                </p14:cNvPr>
                <p14:cNvContentPartPr/>
                <p14:nvPr/>
              </p14:nvContentPartPr>
              <p14:xfrm>
                <a:off x="3376782" y="2584727"/>
                <a:ext cx="144720" cy="150480"/>
              </p14:xfrm>
            </p:contentPart>
          </mc:Choice>
          <mc:Fallback>
            <p:pic>
              <p:nvPicPr>
                <p:cNvPr id="118" name="Ink 117">
                  <a:extLst>
                    <a:ext uri="{FF2B5EF4-FFF2-40B4-BE49-F238E27FC236}">
                      <a16:creationId xmlns:a16="http://schemas.microsoft.com/office/drawing/2014/main" xmlns="" xmlns:p14="http://schemas.microsoft.com/office/powerpoint/2010/main" id="{AA343295-0339-E249-A87B-D280E847FC42}"/>
                    </a:ext>
                  </a:extLst>
                </p:cNvPr>
                <p:cNvPicPr/>
                <p:nvPr/>
              </p:nvPicPr>
              <p:blipFill>
                <a:blip r:embed="rId215"/>
                <a:stretch>
                  <a:fillRect/>
                </a:stretch>
              </p:blipFill>
              <p:spPr>
                <a:xfrm>
                  <a:off x="3367422" y="2575367"/>
                  <a:ext cx="16380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19" name="Ink 118">
                  <a:extLst>
                    <a:ext uri="{FF2B5EF4-FFF2-40B4-BE49-F238E27FC236}">
                      <a16:creationId xmlns:a16="http://schemas.microsoft.com/office/drawing/2014/main" xmlns="" id="{C8A0C330-F29A-B248-9310-5EE790A29327}"/>
                    </a:ext>
                  </a:extLst>
                </p14:cNvPr>
                <p14:cNvContentPartPr/>
                <p14:nvPr/>
              </p14:nvContentPartPr>
              <p14:xfrm>
                <a:off x="3544182" y="2729087"/>
                <a:ext cx="110160" cy="98640"/>
              </p14:xfrm>
            </p:contentPart>
          </mc:Choice>
          <mc:Fallback>
            <p:pic>
              <p:nvPicPr>
                <p:cNvPr id="119" name="Ink 118">
                  <a:extLst>
                    <a:ext uri="{FF2B5EF4-FFF2-40B4-BE49-F238E27FC236}">
                      <a16:creationId xmlns:a16="http://schemas.microsoft.com/office/drawing/2014/main" xmlns="" xmlns:p14="http://schemas.microsoft.com/office/powerpoint/2010/main" id="{C8A0C330-F29A-B248-9310-5EE790A29327}"/>
                    </a:ext>
                  </a:extLst>
                </p:cNvPr>
                <p:cNvPicPr/>
                <p:nvPr/>
              </p:nvPicPr>
              <p:blipFill>
                <a:blip r:embed="rId217"/>
                <a:stretch>
                  <a:fillRect/>
                </a:stretch>
              </p:blipFill>
              <p:spPr>
                <a:xfrm>
                  <a:off x="3535152" y="2720054"/>
                  <a:ext cx="128941" cy="116706"/>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37" name="Ink 136">
                  <a:extLst>
                    <a:ext uri="{FF2B5EF4-FFF2-40B4-BE49-F238E27FC236}">
                      <a16:creationId xmlns:a16="http://schemas.microsoft.com/office/drawing/2014/main" xmlns="" id="{9EB2EA4F-26D8-CD4A-9104-6FAED75516E9}"/>
                    </a:ext>
                  </a:extLst>
                </p14:cNvPr>
                <p14:cNvContentPartPr/>
                <p14:nvPr/>
              </p14:nvContentPartPr>
              <p14:xfrm>
                <a:off x="3111462" y="2428847"/>
                <a:ext cx="121680" cy="468000"/>
              </p14:xfrm>
            </p:contentPart>
          </mc:Choice>
          <mc:Fallback>
            <p:pic>
              <p:nvPicPr>
                <p:cNvPr id="137" name="Ink 136">
                  <a:extLst>
                    <a:ext uri="{FF2B5EF4-FFF2-40B4-BE49-F238E27FC236}">
                      <a16:creationId xmlns:a16="http://schemas.microsoft.com/office/drawing/2014/main" xmlns="" xmlns:p14="http://schemas.microsoft.com/office/powerpoint/2010/main" id="{9EB2EA4F-26D8-CD4A-9104-6FAED75516E9}"/>
                    </a:ext>
                  </a:extLst>
                </p:cNvPr>
                <p:cNvPicPr/>
                <p:nvPr/>
              </p:nvPicPr>
              <p:blipFill>
                <a:blip r:embed="rId219"/>
                <a:stretch>
                  <a:fillRect/>
                </a:stretch>
              </p:blipFill>
              <p:spPr>
                <a:xfrm>
                  <a:off x="3102822" y="2419487"/>
                  <a:ext cx="139320" cy="487080"/>
                </a:xfrm>
                <a:prstGeom prst="rect">
                  <a:avLst/>
                </a:prstGeom>
              </p:spPr>
            </p:pic>
          </mc:Fallback>
        </mc:AlternateContent>
      </p:grpSp>
      <p:grpSp>
        <p:nvGrpSpPr>
          <p:cNvPr id="141" name="Group 140">
            <a:extLst>
              <a:ext uri="{FF2B5EF4-FFF2-40B4-BE49-F238E27FC236}">
                <a16:creationId xmlns:a16="http://schemas.microsoft.com/office/drawing/2014/main" xmlns="" id="{E3EC7C9A-CDD3-2D41-8368-66B1D41AB6ED}"/>
              </a:ext>
            </a:extLst>
          </p:cNvPr>
          <p:cNvGrpSpPr/>
          <p:nvPr/>
        </p:nvGrpSpPr>
        <p:grpSpPr>
          <a:xfrm>
            <a:off x="7382982" y="2382767"/>
            <a:ext cx="347040" cy="485280"/>
            <a:chOff x="5858982" y="2382767"/>
            <a:chExt cx="347040" cy="485280"/>
          </a:xfrm>
        </p:grpSpPr>
        <mc:AlternateContent xmlns:mc="http://schemas.openxmlformats.org/markup-compatibility/2006">
          <mc:Choice xmlns:p14="http://schemas.microsoft.com/office/powerpoint/2010/main" Requires="p14">
            <p:contentPart p14:bwMode="auto" r:id="rId220">
              <p14:nvContentPartPr>
                <p14:cNvPr id="139" name="Ink 138">
                  <a:extLst>
                    <a:ext uri="{FF2B5EF4-FFF2-40B4-BE49-F238E27FC236}">
                      <a16:creationId xmlns:a16="http://schemas.microsoft.com/office/drawing/2014/main" xmlns="" id="{D3B05C2C-0B70-6F43-B6C9-4997526D1328}"/>
                    </a:ext>
                  </a:extLst>
                </p14:cNvPr>
                <p14:cNvContentPartPr/>
                <p14:nvPr/>
              </p14:nvContentPartPr>
              <p14:xfrm>
                <a:off x="5858982" y="2440367"/>
                <a:ext cx="156240" cy="427680"/>
              </p14:xfrm>
            </p:contentPart>
          </mc:Choice>
          <mc:Fallback>
            <p:pic>
              <p:nvPicPr>
                <p:cNvPr id="139" name="Ink 138">
                  <a:extLst>
                    <a:ext uri="{FF2B5EF4-FFF2-40B4-BE49-F238E27FC236}">
                      <a16:creationId xmlns:a16="http://schemas.microsoft.com/office/drawing/2014/main" xmlns="" xmlns:p14="http://schemas.microsoft.com/office/powerpoint/2010/main" id="{D3B05C2C-0B70-6F43-B6C9-4997526D1328}"/>
                    </a:ext>
                  </a:extLst>
                </p:cNvPr>
                <p:cNvPicPr/>
                <p:nvPr/>
              </p:nvPicPr>
              <p:blipFill>
                <a:blip r:embed="rId221"/>
                <a:stretch>
                  <a:fillRect/>
                </a:stretch>
              </p:blipFill>
              <p:spPr>
                <a:xfrm>
                  <a:off x="5850342" y="2431367"/>
                  <a:ext cx="174600" cy="44640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40" name="Ink 139">
                  <a:extLst>
                    <a:ext uri="{FF2B5EF4-FFF2-40B4-BE49-F238E27FC236}">
                      <a16:creationId xmlns:a16="http://schemas.microsoft.com/office/drawing/2014/main" xmlns="" id="{756F7B14-7E35-0249-8C59-7530852E6784}"/>
                    </a:ext>
                  </a:extLst>
                </p14:cNvPr>
                <p14:cNvContentPartPr/>
                <p14:nvPr/>
              </p14:nvContentPartPr>
              <p14:xfrm>
                <a:off x="6061302" y="2382767"/>
                <a:ext cx="144720" cy="144720"/>
              </p14:xfrm>
            </p:contentPart>
          </mc:Choice>
          <mc:Fallback>
            <p:pic>
              <p:nvPicPr>
                <p:cNvPr id="140" name="Ink 139">
                  <a:extLst>
                    <a:ext uri="{FF2B5EF4-FFF2-40B4-BE49-F238E27FC236}">
                      <a16:creationId xmlns:a16="http://schemas.microsoft.com/office/drawing/2014/main" xmlns="" xmlns:p14="http://schemas.microsoft.com/office/powerpoint/2010/main" id="{756F7B14-7E35-0249-8C59-7530852E6784}"/>
                    </a:ext>
                  </a:extLst>
                </p:cNvPr>
                <p:cNvPicPr/>
                <p:nvPr/>
              </p:nvPicPr>
              <p:blipFill>
                <a:blip r:embed="rId223"/>
                <a:stretch>
                  <a:fillRect/>
                </a:stretch>
              </p:blipFill>
              <p:spPr>
                <a:xfrm>
                  <a:off x="6052662" y="2373384"/>
                  <a:ext cx="162360" cy="163126"/>
                </a:xfrm>
                <a:prstGeom prst="rect">
                  <a:avLst/>
                </a:prstGeom>
              </p:spPr>
            </p:pic>
          </mc:Fallback>
        </mc:AlternateContent>
      </p:grpSp>
      <p:grpSp>
        <p:nvGrpSpPr>
          <p:cNvPr id="154" name="Group 153">
            <a:extLst>
              <a:ext uri="{FF2B5EF4-FFF2-40B4-BE49-F238E27FC236}">
                <a16:creationId xmlns:a16="http://schemas.microsoft.com/office/drawing/2014/main" xmlns="" id="{E29C5EC6-F763-3C47-AADB-187542C133A3}"/>
              </a:ext>
            </a:extLst>
          </p:cNvPr>
          <p:cNvGrpSpPr/>
          <p:nvPr/>
        </p:nvGrpSpPr>
        <p:grpSpPr>
          <a:xfrm>
            <a:off x="2222382" y="3219767"/>
            <a:ext cx="404280" cy="306360"/>
            <a:chOff x="698382" y="3219767"/>
            <a:chExt cx="404280" cy="306360"/>
          </a:xfrm>
        </p:grpSpPr>
        <mc:AlternateContent xmlns:mc="http://schemas.openxmlformats.org/markup-compatibility/2006">
          <mc:Choice xmlns:p14="http://schemas.microsoft.com/office/powerpoint/2010/main" Requires="p14">
            <p:contentPart p14:bwMode="auto" r:id="rId224">
              <p14:nvContentPartPr>
                <p14:cNvPr id="142" name="Ink 141">
                  <a:extLst>
                    <a:ext uri="{FF2B5EF4-FFF2-40B4-BE49-F238E27FC236}">
                      <a16:creationId xmlns:a16="http://schemas.microsoft.com/office/drawing/2014/main" xmlns="" id="{0594601C-8AB0-7D4B-BBB4-44DCF5CC9F42}"/>
                    </a:ext>
                  </a:extLst>
                </p14:cNvPr>
                <p14:cNvContentPartPr/>
                <p14:nvPr/>
              </p14:nvContentPartPr>
              <p14:xfrm>
                <a:off x="698382" y="3289247"/>
                <a:ext cx="162000" cy="156240"/>
              </p14:xfrm>
            </p:contentPart>
          </mc:Choice>
          <mc:Fallback>
            <p:pic>
              <p:nvPicPr>
                <p:cNvPr id="142" name="Ink 141">
                  <a:extLst>
                    <a:ext uri="{FF2B5EF4-FFF2-40B4-BE49-F238E27FC236}">
                      <a16:creationId xmlns:a16="http://schemas.microsoft.com/office/drawing/2014/main" xmlns="" xmlns:p14="http://schemas.microsoft.com/office/powerpoint/2010/main" id="{0594601C-8AB0-7D4B-BBB4-44DCF5CC9F42}"/>
                    </a:ext>
                  </a:extLst>
                </p:cNvPr>
                <p:cNvPicPr/>
                <p:nvPr/>
              </p:nvPicPr>
              <p:blipFill>
                <a:blip r:embed="rId225"/>
                <a:stretch>
                  <a:fillRect/>
                </a:stretch>
              </p:blipFill>
              <p:spPr>
                <a:xfrm>
                  <a:off x="690102" y="3279167"/>
                  <a:ext cx="18000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43" name="Ink 142">
                  <a:extLst>
                    <a:ext uri="{FF2B5EF4-FFF2-40B4-BE49-F238E27FC236}">
                      <a16:creationId xmlns:a16="http://schemas.microsoft.com/office/drawing/2014/main" xmlns="" id="{CEFDBD73-5586-A445-9117-303440B851B1}"/>
                    </a:ext>
                  </a:extLst>
                </p14:cNvPr>
                <p14:cNvContentPartPr/>
                <p14:nvPr/>
              </p14:nvContentPartPr>
              <p14:xfrm>
                <a:off x="929142" y="3277727"/>
                <a:ext cx="156240" cy="133200"/>
              </p14:xfrm>
            </p:contentPart>
          </mc:Choice>
          <mc:Fallback>
            <p:pic>
              <p:nvPicPr>
                <p:cNvPr id="143" name="Ink 142">
                  <a:extLst>
                    <a:ext uri="{FF2B5EF4-FFF2-40B4-BE49-F238E27FC236}">
                      <a16:creationId xmlns:a16="http://schemas.microsoft.com/office/drawing/2014/main" xmlns="" xmlns:p14="http://schemas.microsoft.com/office/powerpoint/2010/main" id="{CEFDBD73-5586-A445-9117-303440B851B1}"/>
                    </a:ext>
                  </a:extLst>
                </p:cNvPr>
                <p:cNvPicPr/>
                <p:nvPr/>
              </p:nvPicPr>
              <p:blipFill>
                <a:blip r:embed="rId227"/>
                <a:stretch>
                  <a:fillRect/>
                </a:stretch>
              </p:blipFill>
              <p:spPr>
                <a:xfrm>
                  <a:off x="919782" y="3268727"/>
                  <a:ext cx="17424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44" name="Ink 143">
                  <a:extLst>
                    <a:ext uri="{FF2B5EF4-FFF2-40B4-BE49-F238E27FC236}">
                      <a16:creationId xmlns:a16="http://schemas.microsoft.com/office/drawing/2014/main" xmlns="" id="{1097D27A-3CC1-E04D-9080-1EB310A0602D}"/>
                    </a:ext>
                  </a:extLst>
                </p14:cNvPr>
                <p14:cNvContentPartPr/>
                <p14:nvPr/>
              </p14:nvContentPartPr>
              <p14:xfrm>
                <a:off x="946422" y="3306527"/>
                <a:ext cx="110160" cy="29160"/>
              </p14:xfrm>
            </p:contentPart>
          </mc:Choice>
          <mc:Fallback>
            <p:pic>
              <p:nvPicPr>
                <p:cNvPr id="144" name="Ink 143">
                  <a:extLst>
                    <a:ext uri="{FF2B5EF4-FFF2-40B4-BE49-F238E27FC236}">
                      <a16:creationId xmlns:a16="http://schemas.microsoft.com/office/drawing/2014/main" xmlns="" xmlns:p14="http://schemas.microsoft.com/office/powerpoint/2010/main" id="{1097D27A-3CC1-E04D-9080-1EB310A0602D}"/>
                    </a:ext>
                  </a:extLst>
                </p:cNvPr>
                <p:cNvPicPr/>
                <p:nvPr/>
              </p:nvPicPr>
              <p:blipFill>
                <a:blip r:embed="rId229"/>
                <a:stretch>
                  <a:fillRect/>
                </a:stretch>
              </p:blipFill>
              <p:spPr>
                <a:xfrm>
                  <a:off x="937422" y="3298247"/>
                  <a:ext cx="12744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45" name="Ink 144">
                  <a:extLst>
                    <a:ext uri="{FF2B5EF4-FFF2-40B4-BE49-F238E27FC236}">
                      <a16:creationId xmlns:a16="http://schemas.microsoft.com/office/drawing/2014/main" xmlns="" id="{BE09BC2B-F84B-3E4C-9D9C-2B4D122E7E79}"/>
                    </a:ext>
                  </a:extLst>
                </p14:cNvPr>
                <p14:cNvContentPartPr/>
                <p14:nvPr/>
              </p14:nvContentPartPr>
              <p14:xfrm>
                <a:off x="963702" y="3219767"/>
                <a:ext cx="63720" cy="11880"/>
              </p14:xfrm>
            </p:contentPart>
          </mc:Choice>
          <mc:Fallback>
            <p:pic>
              <p:nvPicPr>
                <p:cNvPr id="145" name="Ink 144">
                  <a:extLst>
                    <a:ext uri="{FF2B5EF4-FFF2-40B4-BE49-F238E27FC236}">
                      <a16:creationId xmlns:a16="http://schemas.microsoft.com/office/drawing/2014/main" xmlns="" xmlns:p14="http://schemas.microsoft.com/office/powerpoint/2010/main" id="{BE09BC2B-F84B-3E4C-9D9C-2B4D122E7E79}"/>
                    </a:ext>
                  </a:extLst>
                </p:cNvPr>
                <p:cNvPicPr/>
                <p:nvPr/>
              </p:nvPicPr>
              <p:blipFill>
                <a:blip r:embed="rId231"/>
                <a:stretch>
                  <a:fillRect/>
                </a:stretch>
              </p:blipFill>
              <p:spPr>
                <a:xfrm>
                  <a:off x="955062" y="3211127"/>
                  <a:ext cx="8100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46" name="Ink 145">
                  <a:extLst>
                    <a:ext uri="{FF2B5EF4-FFF2-40B4-BE49-F238E27FC236}">
                      <a16:creationId xmlns:a16="http://schemas.microsoft.com/office/drawing/2014/main" xmlns="" id="{A94F06DE-0280-BC41-B0F6-CBEE9385489D}"/>
                    </a:ext>
                  </a:extLst>
                </p14:cNvPr>
                <p14:cNvContentPartPr/>
                <p14:nvPr/>
              </p14:nvContentPartPr>
              <p14:xfrm>
                <a:off x="744462" y="3497687"/>
                <a:ext cx="358200" cy="28440"/>
              </p14:xfrm>
            </p:contentPart>
          </mc:Choice>
          <mc:Fallback>
            <p:pic>
              <p:nvPicPr>
                <p:cNvPr id="146" name="Ink 145">
                  <a:extLst>
                    <a:ext uri="{FF2B5EF4-FFF2-40B4-BE49-F238E27FC236}">
                      <a16:creationId xmlns:a16="http://schemas.microsoft.com/office/drawing/2014/main" xmlns="" xmlns:p14="http://schemas.microsoft.com/office/powerpoint/2010/main" id="{A94F06DE-0280-BC41-B0F6-CBEE9385489D}"/>
                    </a:ext>
                  </a:extLst>
                </p:cNvPr>
                <p:cNvPicPr/>
                <p:nvPr/>
              </p:nvPicPr>
              <p:blipFill>
                <a:blip r:embed="rId233"/>
                <a:stretch>
                  <a:fillRect/>
                </a:stretch>
              </p:blipFill>
              <p:spPr>
                <a:xfrm>
                  <a:off x="735462" y="3489155"/>
                  <a:ext cx="375480" cy="45504"/>
                </a:xfrm>
                <a:prstGeom prst="rect">
                  <a:avLst/>
                </a:prstGeom>
              </p:spPr>
            </p:pic>
          </mc:Fallback>
        </mc:AlternateContent>
      </p:grpSp>
      <p:grpSp>
        <p:nvGrpSpPr>
          <p:cNvPr id="153" name="Group 152">
            <a:extLst>
              <a:ext uri="{FF2B5EF4-FFF2-40B4-BE49-F238E27FC236}">
                <a16:creationId xmlns:a16="http://schemas.microsoft.com/office/drawing/2014/main" xmlns="" id="{81F7A309-718A-5C4C-992A-C2D224A1587D}"/>
              </a:ext>
            </a:extLst>
          </p:cNvPr>
          <p:cNvGrpSpPr/>
          <p:nvPr/>
        </p:nvGrpSpPr>
        <p:grpSpPr>
          <a:xfrm>
            <a:off x="2297262" y="3652847"/>
            <a:ext cx="520200" cy="243000"/>
            <a:chOff x="773262" y="3652847"/>
            <a:chExt cx="520200" cy="243000"/>
          </a:xfrm>
        </p:grpSpPr>
        <mc:AlternateContent xmlns:mc="http://schemas.openxmlformats.org/markup-compatibility/2006">
          <mc:Choice xmlns:p14="http://schemas.microsoft.com/office/powerpoint/2010/main" Requires="p14">
            <p:contentPart p14:bwMode="auto" r:id="rId234">
              <p14:nvContentPartPr>
                <p14:cNvPr id="147" name="Ink 146">
                  <a:extLst>
                    <a:ext uri="{FF2B5EF4-FFF2-40B4-BE49-F238E27FC236}">
                      <a16:creationId xmlns:a16="http://schemas.microsoft.com/office/drawing/2014/main" xmlns="" id="{EE97A322-F6FB-034F-8E08-E7E13AF12AB7}"/>
                    </a:ext>
                  </a:extLst>
                </p14:cNvPr>
                <p14:cNvContentPartPr/>
                <p14:nvPr/>
              </p14:nvContentPartPr>
              <p14:xfrm>
                <a:off x="773262" y="3675887"/>
                <a:ext cx="121680" cy="167760"/>
              </p14:xfrm>
            </p:contentPart>
          </mc:Choice>
          <mc:Fallback>
            <p:pic>
              <p:nvPicPr>
                <p:cNvPr id="147" name="Ink 146">
                  <a:extLst>
                    <a:ext uri="{FF2B5EF4-FFF2-40B4-BE49-F238E27FC236}">
                      <a16:creationId xmlns:a16="http://schemas.microsoft.com/office/drawing/2014/main" xmlns="" xmlns:p14="http://schemas.microsoft.com/office/powerpoint/2010/main" id="{EE97A322-F6FB-034F-8E08-E7E13AF12AB7}"/>
                    </a:ext>
                  </a:extLst>
                </p:cNvPr>
                <p:cNvPicPr/>
                <p:nvPr/>
              </p:nvPicPr>
              <p:blipFill>
                <a:blip r:embed="rId235"/>
                <a:stretch>
                  <a:fillRect/>
                </a:stretch>
              </p:blipFill>
              <p:spPr>
                <a:xfrm>
                  <a:off x="764982" y="3665447"/>
                  <a:ext cx="13968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48" name="Ink 147">
                  <a:extLst>
                    <a:ext uri="{FF2B5EF4-FFF2-40B4-BE49-F238E27FC236}">
                      <a16:creationId xmlns:a16="http://schemas.microsoft.com/office/drawing/2014/main" xmlns="" id="{D1771B1A-D819-114F-8D43-309EACA9542F}"/>
                    </a:ext>
                  </a:extLst>
                </p14:cNvPr>
                <p14:cNvContentPartPr/>
                <p14:nvPr/>
              </p14:nvContentPartPr>
              <p14:xfrm>
                <a:off x="975582" y="3652847"/>
                <a:ext cx="121680" cy="150480"/>
              </p14:xfrm>
            </p:contentPart>
          </mc:Choice>
          <mc:Fallback>
            <p:pic>
              <p:nvPicPr>
                <p:cNvPr id="148" name="Ink 147">
                  <a:extLst>
                    <a:ext uri="{FF2B5EF4-FFF2-40B4-BE49-F238E27FC236}">
                      <a16:creationId xmlns:a16="http://schemas.microsoft.com/office/drawing/2014/main" xmlns="" xmlns:p14="http://schemas.microsoft.com/office/powerpoint/2010/main" id="{D1771B1A-D819-114F-8D43-309EACA9542F}"/>
                    </a:ext>
                  </a:extLst>
                </p:cNvPr>
                <p:cNvPicPr/>
                <p:nvPr/>
              </p:nvPicPr>
              <p:blipFill>
                <a:blip r:embed="rId237"/>
                <a:stretch>
                  <a:fillRect/>
                </a:stretch>
              </p:blipFill>
              <p:spPr>
                <a:xfrm>
                  <a:off x="966582" y="3643127"/>
                  <a:ext cx="14076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49" name="Ink 148">
                  <a:extLst>
                    <a:ext uri="{FF2B5EF4-FFF2-40B4-BE49-F238E27FC236}">
                      <a16:creationId xmlns:a16="http://schemas.microsoft.com/office/drawing/2014/main" xmlns="" id="{0F3ADC75-CAC0-2242-A10E-332FFAD76A48}"/>
                    </a:ext>
                  </a:extLst>
                </p14:cNvPr>
                <p14:cNvContentPartPr/>
                <p14:nvPr/>
              </p14:nvContentPartPr>
              <p14:xfrm>
                <a:off x="1177542" y="3774167"/>
                <a:ext cx="115920" cy="121680"/>
              </p14:xfrm>
            </p:contentPart>
          </mc:Choice>
          <mc:Fallback>
            <p:pic>
              <p:nvPicPr>
                <p:cNvPr id="149" name="Ink 148">
                  <a:extLst>
                    <a:ext uri="{FF2B5EF4-FFF2-40B4-BE49-F238E27FC236}">
                      <a16:creationId xmlns:a16="http://schemas.microsoft.com/office/drawing/2014/main" xmlns="" xmlns:p14="http://schemas.microsoft.com/office/powerpoint/2010/main" id="{0F3ADC75-CAC0-2242-A10E-332FFAD76A48}"/>
                    </a:ext>
                  </a:extLst>
                </p:cNvPr>
                <p:cNvPicPr/>
                <p:nvPr/>
              </p:nvPicPr>
              <p:blipFill>
                <a:blip r:embed="rId239"/>
                <a:stretch>
                  <a:fillRect/>
                </a:stretch>
              </p:blipFill>
              <p:spPr>
                <a:xfrm>
                  <a:off x="1168182" y="3765167"/>
                  <a:ext cx="135360" cy="140040"/>
                </a:xfrm>
                <a:prstGeom prst="rect">
                  <a:avLst/>
                </a:prstGeom>
              </p:spPr>
            </p:pic>
          </mc:Fallback>
        </mc:AlternateContent>
      </p:grpSp>
      <p:grpSp>
        <p:nvGrpSpPr>
          <p:cNvPr id="156" name="Group 155">
            <a:extLst>
              <a:ext uri="{FF2B5EF4-FFF2-40B4-BE49-F238E27FC236}">
                <a16:creationId xmlns:a16="http://schemas.microsoft.com/office/drawing/2014/main" xmlns="" id="{2EA11DAA-8312-E341-BCC2-8EED4EB46942}"/>
              </a:ext>
            </a:extLst>
          </p:cNvPr>
          <p:cNvGrpSpPr/>
          <p:nvPr/>
        </p:nvGrpSpPr>
        <p:grpSpPr>
          <a:xfrm>
            <a:off x="2949582" y="3439367"/>
            <a:ext cx="370080" cy="150480"/>
            <a:chOff x="1425582" y="3439367"/>
            <a:chExt cx="370080" cy="150480"/>
          </a:xfrm>
        </p:grpSpPr>
        <mc:AlternateContent xmlns:mc="http://schemas.openxmlformats.org/markup-compatibility/2006">
          <mc:Choice xmlns:p14="http://schemas.microsoft.com/office/powerpoint/2010/main" Requires="p14">
            <p:contentPart p14:bwMode="auto" r:id="rId240">
              <p14:nvContentPartPr>
                <p14:cNvPr id="150" name="Ink 149">
                  <a:extLst>
                    <a:ext uri="{FF2B5EF4-FFF2-40B4-BE49-F238E27FC236}">
                      <a16:creationId xmlns:a16="http://schemas.microsoft.com/office/drawing/2014/main" xmlns="" id="{FB25D12D-B29C-5740-8B79-9802EF4FF4BB}"/>
                    </a:ext>
                  </a:extLst>
                </p14:cNvPr>
                <p14:cNvContentPartPr/>
                <p14:nvPr/>
              </p14:nvContentPartPr>
              <p14:xfrm>
                <a:off x="1425582" y="3485447"/>
                <a:ext cx="98640" cy="6120"/>
              </p14:xfrm>
            </p:contentPart>
          </mc:Choice>
          <mc:Fallback>
            <p:pic>
              <p:nvPicPr>
                <p:cNvPr id="150" name="Ink 149">
                  <a:extLst>
                    <a:ext uri="{FF2B5EF4-FFF2-40B4-BE49-F238E27FC236}">
                      <a16:creationId xmlns:a16="http://schemas.microsoft.com/office/drawing/2014/main" xmlns="" xmlns:p14="http://schemas.microsoft.com/office/powerpoint/2010/main" id="{FB25D12D-B29C-5740-8B79-9802EF4FF4BB}"/>
                    </a:ext>
                  </a:extLst>
                </p:cNvPr>
                <p:cNvPicPr/>
                <p:nvPr/>
              </p:nvPicPr>
              <p:blipFill>
                <a:blip r:embed="rId241"/>
                <a:stretch>
                  <a:fillRect/>
                </a:stretch>
              </p:blipFill>
              <p:spPr>
                <a:xfrm>
                  <a:off x="1416188" y="3476087"/>
                  <a:ext cx="116345"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51" name="Ink 150">
                  <a:extLst>
                    <a:ext uri="{FF2B5EF4-FFF2-40B4-BE49-F238E27FC236}">
                      <a16:creationId xmlns:a16="http://schemas.microsoft.com/office/drawing/2014/main" xmlns="" id="{B2D34146-4C65-E347-926C-EB2E3BDFE71E}"/>
                    </a:ext>
                  </a:extLst>
                </p14:cNvPr>
                <p14:cNvContentPartPr/>
                <p14:nvPr/>
              </p14:nvContentPartPr>
              <p14:xfrm>
                <a:off x="1448622" y="3566087"/>
                <a:ext cx="63720" cy="360"/>
              </p14:xfrm>
            </p:contentPart>
          </mc:Choice>
          <mc:Fallback>
            <p:pic>
              <p:nvPicPr>
                <p:cNvPr id="151" name="Ink 150">
                  <a:extLst>
                    <a:ext uri="{FF2B5EF4-FFF2-40B4-BE49-F238E27FC236}">
                      <a16:creationId xmlns:a16="http://schemas.microsoft.com/office/drawing/2014/main" xmlns="" xmlns:p14="http://schemas.microsoft.com/office/powerpoint/2010/main" id="{B2D34146-4C65-E347-926C-EB2E3BDFE71E}"/>
                    </a:ext>
                  </a:extLst>
                </p:cNvPr>
                <p:cNvPicPr/>
                <p:nvPr/>
              </p:nvPicPr>
              <p:blipFill>
                <a:blip r:embed="rId243"/>
                <a:stretch>
                  <a:fillRect/>
                </a:stretch>
              </p:blipFill>
              <p:spPr>
                <a:xfrm>
                  <a:off x="1439982" y="3557087"/>
                  <a:ext cx="80640" cy="1836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55" name="Ink 154">
                  <a:extLst>
                    <a:ext uri="{FF2B5EF4-FFF2-40B4-BE49-F238E27FC236}">
                      <a16:creationId xmlns:a16="http://schemas.microsoft.com/office/drawing/2014/main" xmlns="" id="{0A7E541C-D594-F443-B136-3D3FEA088D66}"/>
                    </a:ext>
                  </a:extLst>
                </p14:cNvPr>
                <p14:cNvContentPartPr/>
                <p14:nvPr/>
              </p14:nvContentPartPr>
              <p14:xfrm>
                <a:off x="1650942" y="3439367"/>
                <a:ext cx="144720" cy="150480"/>
              </p14:xfrm>
            </p:contentPart>
          </mc:Choice>
          <mc:Fallback>
            <p:pic>
              <p:nvPicPr>
                <p:cNvPr id="155" name="Ink 154">
                  <a:extLst>
                    <a:ext uri="{FF2B5EF4-FFF2-40B4-BE49-F238E27FC236}">
                      <a16:creationId xmlns:a16="http://schemas.microsoft.com/office/drawing/2014/main" xmlns="" xmlns:p14="http://schemas.microsoft.com/office/powerpoint/2010/main" id="{0A7E541C-D594-F443-B136-3D3FEA088D66}"/>
                    </a:ext>
                  </a:extLst>
                </p:cNvPr>
                <p:cNvPicPr/>
                <p:nvPr/>
              </p:nvPicPr>
              <p:blipFill>
                <a:blip r:embed="rId245"/>
                <a:stretch>
                  <a:fillRect/>
                </a:stretch>
              </p:blipFill>
              <p:spPr>
                <a:xfrm>
                  <a:off x="1641582" y="3430367"/>
                  <a:ext cx="163800" cy="168840"/>
                </a:xfrm>
                <a:prstGeom prst="rect">
                  <a:avLst/>
                </a:prstGeom>
              </p:spPr>
            </p:pic>
          </mc:Fallback>
        </mc:AlternateContent>
      </p:grpSp>
      <p:grpSp>
        <p:nvGrpSpPr>
          <p:cNvPr id="160" name="Group 159">
            <a:extLst>
              <a:ext uri="{FF2B5EF4-FFF2-40B4-BE49-F238E27FC236}">
                <a16:creationId xmlns:a16="http://schemas.microsoft.com/office/drawing/2014/main" xmlns="" id="{F04F59DF-7EDC-5E49-AD2F-C78182A69FB9}"/>
              </a:ext>
            </a:extLst>
          </p:cNvPr>
          <p:cNvGrpSpPr/>
          <p:nvPr/>
        </p:nvGrpSpPr>
        <p:grpSpPr>
          <a:xfrm>
            <a:off x="3630702" y="3387167"/>
            <a:ext cx="289080" cy="294840"/>
            <a:chOff x="2106702" y="3387167"/>
            <a:chExt cx="289080" cy="294840"/>
          </a:xfrm>
        </p:grpSpPr>
        <mc:AlternateContent xmlns:mc="http://schemas.openxmlformats.org/markup-compatibility/2006">
          <mc:Choice xmlns:p14="http://schemas.microsoft.com/office/powerpoint/2010/main" Requires="p14">
            <p:contentPart p14:bwMode="auto" r:id="rId246">
              <p14:nvContentPartPr>
                <p14:cNvPr id="157" name="Ink 156">
                  <a:extLst>
                    <a:ext uri="{FF2B5EF4-FFF2-40B4-BE49-F238E27FC236}">
                      <a16:creationId xmlns:a16="http://schemas.microsoft.com/office/drawing/2014/main" xmlns="" id="{BDFB2C0E-D85B-794D-8AF9-9150DEB17630}"/>
                    </a:ext>
                  </a:extLst>
                </p14:cNvPr>
                <p14:cNvContentPartPr/>
                <p14:nvPr/>
              </p14:nvContentPartPr>
              <p14:xfrm>
                <a:off x="2112462" y="3496967"/>
                <a:ext cx="196560" cy="17640"/>
              </p14:xfrm>
            </p:contentPart>
          </mc:Choice>
          <mc:Fallback>
            <p:pic>
              <p:nvPicPr>
                <p:cNvPr id="157" name="Ink 156">
                  <a:extLst>
                    <a:ext uri="{FF2B5EF4-FFF2-40B4-BE49-F238E27FC236}">
                      <a16:creationId xmlns:a16="http://schemas.microsoft.com/office/drawing/2014/main" xmlns="" xmlns:p14="http://schemas.microsoft.com/office/powerpoint/2010/main" id="{BDFB2C0E-D85B-794D-8AF9-9150DEB17630}"/>
                    </a:ext>
                  </a:extLst>
                </p:cNvPr>
                <p:cNvPicPr/>
                <p:nvPr/>
              </p:nvPicPr>
              <p:blipFill>
                <a:blip r:embed="rId247"/>
                <a:stretch>
                  <a:fillRect/>
                </a:stretch>
              </p:blipFill>
              <p:spPr>
                <a:xfrm>
                  <a:off x="2103462" y="3487794"/>
                  <a:ext cx="214560" cy="35633"/>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58" name="Ink 157">
                  <a:extLst>
                    <a:ext uri="{FF2B5EF4-FFF2-40B4-BE49-F238E27FC236}">
                      <a16:creationId xmlns:a16="http://schemas.microsoft.com/office/drawing/2014/main" xmlns="" id="{402F86FE-A3DC-D341-A946-8C41D800A3AA}"/>
                    </a:ext>
                  </a:extLst>
                </p14:cNvPr>
                <p14:cNvContentPartPr/>
                <p14:nvPr/>
              </p14:nvContentPartPr>
              <p14:xfrm>
                <a:off x="2106702" y="3554567"/>
                <a:ext cx="225360" cy="40680"/>
              </p14:xfrm>
            </p:contentPart>
          </mc:Choice>
          <mc:Fallback>
            <p:pic>
              <p:nvPicPr>
                <p:cNvPr id="158" name="Ink 157">
                  <a:extLst>
                    <a:ext uri="{FF2B5EF4-FFF2-40B4-BE49-F238E27FC236}">
                      <a16:creationId xmlns:a16="http://schemas.microsoft.com/office/drawing/2014/main" xmlns="" xmlns:p14="http://schemas.microsoft.com/office/powerpoint/2010/main" id="{402F86FE-A3DC-D341-A946-8C41D800A3AA}"/>
                    </a:ext>
                  </a:extLst>
                </p:cNvPr>
                <p:cNvPicPr/>
                <p:nvPr/>
              </p:nvPicPr>
              <p:blipFill>
                <a:blip r:embed="rId249"/>
                <a:stretch>
                  <a:fillRect/>
                </a:stretch>
              </p:blipFill>
              <p:spPr>
                <a:xfrm>
                  <a:off x="2097702" y="3546287"/>
                  <a:ext cx="24264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59" name="Ink 158">
                  <a:extLst>
                    <a:ext uri="{FF2B5EF4-FFF2-40B4-BE49-F238E27FC236}">
                      <a16:creationId xmlns:a16="http://schemas.microsoft.com/office/drawing/2014/main" xmlns="" id="{AEACA964-D356-4148-B1B5-D2ED41E86233}"/>
                    </a:ext>
                  </a:extLst>
                </p14:cNvPr>
                <p14:cNvContentPartPr/>
                <p14:nvPr/>
              </p14:nvContentPartPr>
              <p14:xfrm>
                <a:off x="2268342" y="3387167"/>
                <a:ext cx="127440" cy="294840"/>
              </p14:xfrm>
            </p:contentPart>
          </mc:Choice>
          <mc:Fallback>
            <p:pic>
              <p:nvPicPr>
                <p:cNvPr id="159" name="Ink 158">
                  <a:extLst>
                    <a:ext uri="{FF2B5EF4-FFF2-40B4-BE49-F238E27FC236}">
                      <a16:creationId xmlns:a16="http://schemas.microsoft.com/office/drawing/2014/main" xmlns="" xmlns:p14="http://schemas.microsoft.com/office/powerpoint/2010/main" id="{AEACA964-D356-4148-B1B5-D2ED41E86233}"/>
                    </a:ext>
                  </a:extLst>
                </p:cNvPr>
                <p:cNvPicPr/>
                <p:nvPr/>
              </p:nvPicPr>
              <p:blipFill>
                <a:blip r:embed="rId251"/>
                <a:stretch>
                  <a:fillRect/>
                </a:stretch>
              </p:blipFill>
              <p:spPr>
                <a:xfrm>
                  <a:off x="2260062" y="3378167"/>
                  <a:ext cx="144360" cy="312120"/>
                </a:xfrm>
                <a:prstGeom prst="rect">
                  <a:avLst/>
                </a:prstGeom>
              </p:spPr>
            </p:pic>
          </mc:Fallback>
        </mc:AlternateContent>
      </p:grpSp>
      <p:grpSp>
        <p:nvGrpSpPr>
          <p:cNvPr id="169" name="Group 168">
            <a:extLst>
              <a:ext uri="{FF2B5EF4-FFF2-40B4-BE49-F238E27FC236}">
                <a16:creationId xmlns:a16="http://schemas.microsoft.com/office/drawing/2014/main" xmlns="" id="{E8D7723E-1E7C-FA4B-B12F-4718E3D8947D}"/>
              </a:ext>
            </a:extLst>
          </p:cNvPr>
          <p:cNvGrpSpPr/>
          <p:nvPr/>
        </p:nvGrpSpPr>
        <p:grpSpPr>
          <a:xfrm>
            <a:off x="4190862" y="3335327"/>
            <a:ext cx="479520" cy="185040"/>
            <a:chOff x="2666862" y="3335327"/>
            <a:chExt cx="479520" cy="185040"/>
          </a:xfrm>
        </p:grpSpPr>
        <mc:AlternateContent xmlns:mc="http://schemas.openxmlformats.org/markup-compatibility/2006">
          <mc:Choice xmlns:p14="http://schemas.microsoft.com/office/powerpoint/2010/main" Requires="p14">
            <p:contentPart p14:bwMode="auto" r:id="rId252">
              <p14:nvContentPartPr>
                <p14:cNvPr id="161" name="Ink 160">
                  <a:extLst>
                    <a:ext uri="{FF2B5EF4-FFF2-40B4-BE49-F238E27FC236}">
                      <a16:creationId xmlns:a16="http://schemas.microsoft.com/office/drawing/2014/main" xmlns="" id="{8E518A7E-B883-B044-B745-0167F796BFC6}"/>
                    </a:ext>
                  </a:extLst>
                </p14:cNvPr>
                <p14:cNvContentPartPr/>
                <p14:nvPr/>
              </p14:nvContentPartPr>
              <p14:xfrm>
                <a:off x="2886102" y="3335327"/>
                <a:ext cx="6120" cy="104400"/>
              </p14:xfrm>
            </p:contentPart>
          </mc:Choice>
          <mc:Fallback>
            <p:pic>
              <p:nvPicPr>
                <p:cNvPr id="161" name="Ink 160">
                  <a:extLst>
                    <a:ext uri="{FF2B5EF4-FFF2-40B4-BE49-F238E27FC236}">
                      <a16:creationId xmlns:a16="http://schemas.microsoft.com/office/drawing/2014/main" xmlns="" xmlns:p14="http://schemas.microsoft.com/office/powerpoint/2010/main" id="{8E518A7E-B883-B044-B745-0167F796BFC6}"/>
                    </a:ext>
                  </a:extLst>
                </p:cNvPr>
                <p:cNvPicPr/>
                <p:nvPr/>
              </p:nvPicPr>
              <p:blipFill>
                <a:blip r:embed="rId253"/>
                <a:stretch>
                  <a:fillRect/>
                </a:stretch>
              </p:blipFill>
              <p:spPr>
                <a:xfrm>
                  <a:off x="2877822" y="3326327"/>
                  <a:ext cx="2376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62" name="Ink 161">
                  <a:extLst>
                    <a:ext uri="{FF2B5EF4-FFF2-40B4-BE49-F238E27FC236}">
                      <a16:creationId xmlns:a16="http://schemas.microsoft.com/office/drawing/2014/main" xmlns="" id="{A942410D-8442-5142-8979-AE583DF0DDCA}"/>
                    </a:ext>
                  </a:extLst>
                </p14:cNvPr>
                <p14:cNvContentPartPr/>
                <p14:nvPr/>
              </p14:nvContentPartPr>
              <p14:xfrm>
                <a:off x="2666862" y="3508487"/>
                <a:ext cx="479520" cy="11880"/>
              </p14:xfrm>
            </p:contentPart>
          </mc:Choice>
          <mc:Fallback>
            <p:pic>
              <p:nvPicPr>
                <p:cNvPr id="162" name="Ink 161">
                  <a:extLst>
                    <a:ext uri="{FF2B5EF4-FFF2-40B4-BE49-F238E27FC236}">
                      <a16:creationId xmlns:a16="http://schemas.microsoft.com/office/drawing/2014/main" xmlns="" xmlns:p14="http://schemas.microsoft.com/office/powerpoint/2010/main" id="{A942410D-8442-5142-8979-AE583DF0DDCA}"/>
                    </a:ext>
                  </a:extLst>
                </p:cNvPr>
                <p:cNvPicPr/>
                <p:nvPr/>
              </p:nvPicPr>
              <p:blipFill>
                <a:blip r:embed="rId255"/>
                <a:stretch>
                  <a:fillRect/>
                </a:stretch>
              </p:blipFill>
              <p:spPr>
                <a:xfrm>
                  <a:off x="2658222" y="3499053"/>
                  <a:ext cx="497160" cy="30399"/>
                </a:xfrm>
                <a:prstGeom prst="rect">
                  <a:avLst/>
                </a:prstGeom>
              </p:spPr>
            </p:pic>
          </mc:Fallback>
        </mc:AlternateContent>
      </p:grpSp>
      <p:grpSp>
        <p:nvGrpSpPr>
          <p:cNvPr id="168" name="Group 167">
            <a:extLst>
              <a:ext uri="{FF2B5EF4-FFF2-40B4-BE49-F238E27FC236}">
                <a16:creationId xmlns:a16="http://schemas.microsoft.com/office/drawing/2014/main" xmlns="" id="{C1F70471-7533-1F44-98FA-9BFC2C9AE95D}"/>
              </a:ext>
            </a:extLst>
          </p:cNvPr>
          <p:cNvGrpSpPr/>
          <p:nvPr/>
        </p:nvGrpSpPr>
        <p:grpSpPr>
          <a:xfrm>
            <a:off x="4259982" y="3624047"/>
            <a:ext cx="439200" cy="121680"/>
            <a:chOff x="2735982" y="3624047"/>
            <a:chExt cx="439200" cy="121680"/>
          </a:xfrm>
        </p:grpSpPr>
        <mc:AlternateContent xmlns:mc="http://schemas.openxmlformats.org/markup-compatibility/2006">
          <mc:Choice xmlns:p14="http://schemas.microsoft.com/office/powerpoint/2010/main" Requires="p14">
            <p:contentPart p14:bwMode="auto" r:id="rId256">
              <p14:nvContentPartPr>
                <p14:cNvPr id="163" name="Ink 162">
                  <a:extLst>
                    <a:ext uri="{FF2B5EF4-FFF2-40B4-BE49-F238E27FC236}">
                      <a16:creationId xmlns:a16="http://schemas.microsoft.com/office/drawing/2014/main" xmlns="" id="{0ACE88E6-07DD-9644-B798-BF590021DE22}"/>
                    </a:ext>
                  </a:extLst>
                </p14:cNvPr>
                <p14:cNvContentPartPr/>
                <p14:nvPr/>
              </p14:nvContentPartPr>
              <p14:xfrm>
                <a:off x="2735982" y="3647087"/>
                <a:ext cx="162000" cy="98640"/>
              </p14:xfrm>
            </p:contentPart>
          </mc:Choice>
          <mc:Fallback>
            <p:pic>
              <p:nvPicPr>
                <p:cNvPr id="163" name="Ink 162">
                  <a:extLst>
                    <a:ext uri="{FF2B5EF4-FFF2-40B4-BE49-F238E27FC236}">
                      <a16:creationId xmlns:a16="http://schemas.microsoft.com/office/drawing/2014/main" xmlns="" xmlns:p14="http://schemas.microsoft.com/office/powerpoint/2010/main" id="{0ACE88E6-07DD-9644-B798-BF590021DE22}"/>
                    </a:ext>
                  </a:extLst>
                </p:cNvPr>
                <p:cNvPicPr/>
                <p:nvPr/>
              </p:nvPicPr>
              <p:blipFill>
                <a:blip r:embed="rId257"/>
                <a:stretch>
                  <a:fillRect/>
                </a:stretch>
              </p:blipFill>
              <p:spPr>
                <a:xfrm>
                  <a:off x="2726982" y="3638087"/>
                  <a:ext cx="17892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64" name="Ink 163">
                  <a:extLst>
                    <a:ext uri="{FF2B5EF4-FFF2-40B4-BE49-F238E27FC236}">
                      <a16:creationId xmlns:a16="http://schemas.microsoft.com/office/drawing/2014/main" xmlns="" id="{4A3B88C8-1F0C-354C-A4CC-C418A46FF6F5}"/>
                    </a:ext>
                  </a:extLst>
                </p14:cNvPr>
                <p14:cNvContentPartPr/>
                <p14:nvPr/>
              </p14:nvContentPartPr>
              <p14:xfrm>
                <a:off x="3001662" y="3664367"/>
                <a:ext cx="11880" cy="69480"/>
              </p14:xfrm>
            </p:contentPart>
          </mc:Choice>
          <mc:Fallback>
            <p:pic>
              <p:nvPicPr>
                <p:cNvPr id="164" name="Ink 163">
                  <a:extLst>
                    <a:ext uri="{FF2B5EF4-FFF2-40B4-BE49-F238E27FC236}">
                      <a16:creationId xmlns:a16="http://schemas.microsoft.com/office/drawing/2014/main" xmlns="" xmlns:p14="http://schemas.microsoft.com/office/powerpoint/2010/main" id="{4A3B88C8-1F0C-354C-A4CC-C418A46FF6F5}"/>
                    </a:ext>
                  </a:extLst>
                </p:cNvPr>
                <p:cNvPicPr/>
                <p:nvPr/>
              </p:nvPicPr>
              <p:blipFill>
                <a:blip r:embed="rId259"/>
                <a:stretch>
                  <a:fillRect/>
                </a:stretch>
              </p:blipFill>
              <p:spPr>
                <a:xfrm>
                  <a:off x="2992577" y="3655055"/>
                  <a:ext cx="29351" cy="87029"/>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65" name="Ink 164">
                  <a:extLst>
                    <a:ext uri="{FF2B5EF4-FFF2-40B4-BE49-F238E27FC236}">
                      <a16:creationId xmlns:a16="http://schemas.microsoft.com/office/drawing/2014/main" xmlns="" id="{48A7F14C-01AE-6E42-AC55-BE1C3C632F02}"/>
                    </a:ext>
                  </a:extLst>
                </p14:cNvPr>
                <p14:cNvContentPartPr/>
                <p14:nvPr/>
              </p14:nvContentPartPr>
              <p14:xfrm>
                <a:off x="2978622" y="3624047"/>
                <a:ext cx="196560" cy="104400"/>
              </p14:xfrm>
            </p:contentPart>
          </mc:Choice>
          <mc:Fallback>
            <p:pic>
              <p:nvPicPr>
                <p:cNvPr id="165" name="Ink 164">
                  <a:extLst>
                    <a:ext uri="{FF2B5EF4-FFF2-40B4-BE49-F238E27FC236}">
                      <a16:creationId xmlns:a16="http://schemas.microsoft.com/office/drawing/2014/main" xmlns="" xmlns:p14="http://schemas.microsoft.com/office/powerpoint/2010/main" id="{48A7F14C-01AE-6E42-AC55-BE1C3C632F02}"/>
                    </a:ext>
                  </a:extLst>
                </p:cNvPr>
                <p:cNvPicPr/>
                <p:nvPr/>
              </p:nvPicPr>
              <p:blipFill>
                <a:blip r:embed="rId261"/>
                <a:stretch>
                  <a:fillRect/>
                </a:stretch>
              </p:blipFill>
              <p:spPr>
                <a:xfrm>
                  <a:off x="2969262" y="3615047"/>
                  <a:ext cx="216000" cy="122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62">
            <p14:nvContentPartPr>
              <p14:cNvPr id="166" name="Ink 165">
                <a:extLst>
                  <a:ext uri="{FF2B5EF4-FFF2-40B4-BE49-F238E27FC236}">
                    <a16:creationId xmlns:a16="http://schemas.microsoft.com/office/drawing/2014/main" xmlns="" id="{732470B5-BAD1-0B41-BAF9-7C889958C163}"/>
                  </a:ext>
                </a:extLst>
              </p14:cNvPr>
              <p14:cNvContentPartPr/>
              <p14:nvPr/>
            </p14:nvContentPartPr>
            <p14:xfrm>
              <a:off x="4918062" y="3398687"/>
              <a:ext cx="127440" cy="138960"/>
            </p14:xfrm>
          </p:contentPart>
        </mc:Choice>
        <mc:Fallback>
          <p:pic>
            <p:nvPicPr>
              <p:cNvPr id="166" name="Ink 165">
                <a:extLst>
                  <a:ext uri="{FF2B5EF4-FFF2-40B4-BE49-F238E27FC236}">
                    <a16:creationId xmlns:a16="http://schemas.microsoft.com/office/drawing/2014/main" xmlns="" xmlns:p14="http://schemas.microsoft.com/office/powerpoint/2010/main" id="{732470B5-BAD1-0B41-BAF9-7C889958C163}"/>
                  </a:ext>
                </a:extLst>
              </p:cNvPr>
              <p:cNvPicPr/>
              <p:nvPr/>
            </p:nvPicPr>
            <p:blipFill>
              <a:blip r:embed="rId263"/>
              <a:stretch>
                <a:fillRect/>
              </a:stretch>
            </p:blipFill>
            <p:spPr>
              <a:xfrm>
                <a:off x="4909062" y="3390047"/>
                <a:ext cx="14508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67" name="Ink 166">
                <a:extLst>
                  <a:ext uri="{FF2B5EF4-FFF2-40B4-BE49-F238E27FC236}">
                    <a16:creationId xmlns:a16="http://schemas.microsoft.com/office/drawing/2014/main" xmlns="" id="{BE19853D-D1C4-EF4A-97D2-1901923DD94F}"/>
                  </a:ext>
                </a:extLst>
              </p14:cNvPr>
              <p14:cNvContentPartPr/>
              <p14:nvPr/>
            </p14:nvContentPartPr>
            <p14:xfrm>
              <a:off x="5252862" y="3318047"/>
              <a:ext cx="248760" cy="277560"/>
            </p14:xfrm>
          </p:contentPart>
        </mc:Choice>
        <mc:Fallback>
          <p:pic>
            <p:nvPicPr>
              <p:cNvPr id="167" name="Ink 166">
                <a:extLst>
                  <a:ext uri="{FF2B5EF4-FFF2-40B4-BE49-F238E27FC236}">
                    <a16:creationId xmlns:a16="http://schemas.microsoft.com/office/drawing/2014/main" xmlns="" xmlns:p14="http://schemas.microsoft.com/office/powerpoint/2010/main" id="{BE19853D-D1C4-EF4A-97D2-1901923DD94F}"/>
                  </a:ext>
                </a:extLst>
              </p:cNvPr>
              <p:cNvPicPr/>
              <p:nvPr/>
            </p:nvPicPr>
            <p:blipFill>
              <a:blip r:embed="rId265"/>
              <a:stretch>
                <a:fillRect/>
              </a:stretch>
            </p:blipFill>
            <p:spPr>
              <a:xfrm>
                <a:off x="5244209" y="3309047"/>
                <a:ext cx="265705" cy="29484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70" name="Ink 169">
                <a:extLst>
                  <a:ext uri="{FF2B5EF4-FFF2-40B4-BE49-F238E27FC236}">
                    <a16:creationId xmlns:a16="http://schemas.microsoft.com/office/drawing/2014/main" xmlns="" id="{F78CEA0D-9124-A642-9F9C-50AF8C17D69C}"/>
                  </a:ext>
                </a:extLst>
              </p14:cNvPr>
              <p14:cNvContentPartPr/>
              <p14:nvPr/>
            </p14:nvContentPartPr>
            <p14:xfrm>
              <a:off x="5749302" y="3277727"/>
              <a:ext cx="173520" cy="329400"/>
            </p14:xfrm>
          </p:contentPart>
        </mc:Choice>
        <mc:Fallback>
          <p:pic>
            <p:nvPicPr>
              <p:cNvPr id="170" name="Ink 169">
                <a:extLst>
                  <a:ext uri="{FF2B5EF4-FFF2-40B4-BE49-F238E27FC236}">
                    <a16:creationId xmlns:a16="http://schemas.microsoft.com/office/drawing/2014/main" xmlns="" xmlns:p14="http://schemas.microsoft.com/office/powerpoint/2010/main" id="{F78CEA0D-9124-A642-9F9C-50AF8C17D69C}"/>
                  </a:ext>
                </a:extLst>
              </p:cNvPr>
              <p:cNvPicPr/>
              <p:nvPr/>
            </p:nvPicPr>
            <p:blipFill>
              <a:blip r:embed="rId267"/>
              <a:stretch>
                <a:fillRect/>
              </a:stretch>
            </p:blipFill>
            <p:spPr>
              <a:xfrm>
                <a:off x="5739942" y="3268727"/>
                <a:ext cx="191520" cy="34632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71" name="Ink 170">
                <a:extLst>
                  <a:ext uri="{FF2B5EF4-FFF2-40B4-BE49-F238E27FC236}">
                    <a16:creationId xmlns:a16="http://schemas.microsoft.com/office/drawing/2014/main" xmlns="" id="{92697E60-DA87-614C-95EB-D6B8CEBA3859}"/>
                  </a:ext>
                </a:extLst>
              </p14:cNvPr>
              <p14:cNvContentPartPr/>
              <p14:nvPr/>
            </p14:nvContentPartPr>
            <p14:xfrm>
              <a:off x="5986182" y="3346847"/>
              <a:ext cx="173520" cy="167760"/>
            </p14:xfrm>
          </p:contentPart>
        </mc:Choice>
        <mc:Fallback>
          <p:pic>
            <p:nvPicPr>
              <p:cNvPr id="171" name="Ink 170">
                <a:extLst>
                  <a:ext uri="{FF2B5EF4-FFF2-40B4-BE49-F238E27FC236}">
                    <a16:creationId xmlns:a16="http://schemas.microsoft.com/office/drawing/2014/main" xmlns="" xmlns:p14="http://schemas.microsoft.com/office/powerpoint/2010/main" id="{92697E60-DA87-614C-95EB-D6B8CEBA3859}"/>
                  </a:ext>
                </a:extLst>
              </p:cNvPr>
              <p:cNvPicPr/>
              <p:nvPr/>
            </p:nvPicPr>
            <p:blipFill>
              <a:blip r:embed="rId269"/>
              <a:stretch>
                <a:fillRect/>
              </a:stretch>
            </p:blipFill>
            <p:spPr>
              <a:xfrm>
                <a:off x="5977542" y="3337127"/>
                <a:ext cx="19188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72" name="Ink 171">
                <a:extLst>
                  <a:ext uri="{FF2B5EF4-FFF2-40B4-BE49-F238E27FC236}">
                    <a16:creationId xmlns:a16="http://schemas.microsoft.com/office/drawing/2014/main" xmlns="" id="{499DDB06-8A66-D449-ABFD-57C203D60443}"/>
                  </a:ext>
                </a:extLst>
              </p14:cNvPr>
              <p14:cNvContentPartPr/>
              <p14:nvPr/>
            </p14:nvContentPartPr>
            <p14:xfrm>
              <a:off x="6251862" y="3473927"/>
              <a:ext cx="127440" cy="98640"/>
            </p14:xfrm>
          </p:contentPart>
        </mc:Choice>
        <mc:Fallback>
          <p:pic>
            <p:nvPicPr>
              <p:cNvPr id="172" name="Ink 171">
                <a:extLst>
                  <a:ext uri="{FF2B5EF4-FFF2-40B4-BE49-F238E27FC236}">
                    <a16:creationId xmlns:a16="http://schemas.microsoft.com/office/drawing/2014/main" xmlns="" xmlns:p14="http://schemas.microsoft.com/office/powerpoint/2010/main" id="{499DDB06-8A66-D449-ABFD-57C203D60443}"/>
                  </a:ext>
                </a:extLst>
              </p:cNvPr>
              <p:cNvPicPr/>
              <p:nvPr/>
            </p:nvPicPr>
            <p:blipFill>
              <a:blip r:embed="rId271"/>
              <a:stretch>
                <a:fillRect/>
              </a:stretch>
            </p:blipFill>
            <p:spPr>
              <a:xfrm>
                <a:off x="6243582" y="3464567"/>
                <a:ext cx="14580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73" name="Ink 172">
                <a:extLst>
                  <a:ext uri="{FF2B5EF4-FFF2-40B4-BE49-F238E27FC236}">
                    <a16:creationId xmlns:a16="http://schemas.microsoft.com/office/drawing/2014/main" xmlns="" id="{7D7DF2D1-2304-F544-B6F7-4BAE30165F3A}"/>
                  </a:ext>
                </a:extLst>
              </p14:cNvPr>
              <p14:cNvContentPartPr/>
              <p14:nvPr/>
            </p14:nvContentPartPr>
            <p14:xfrm>
              <a:off x="6522942" y="3415967"/>
              <a:ext cx="167040" cy="11880"/>
            </p14:xfrm>
          </p:contentPart>
        </mc:Choice>
        <mc:Fallback>
          <p:pic>
            <p:nvPicPr>
              <p:cNvPr id="173" name="Ink 172">
                <a:extLst>
                  <a:ext uri="{FF2B5EF4-FFF2-40B4-BE49-F238E27FC236}">
                    <a16:creationId xmlns:a16="http://schemas.microsoft.com/office/drawing/2014/main" xmlns="" xmlns:p14="http://schemas.microsoft.com/office/powerpoint/2010/main" id="{7D7DF2D1-2304-F544-B6F7-4BAE30165F3A}"/>
                  </a:ext>
                </a:extLst>
              </p:cNvPr>
              <p:cNvPicPr/>
              <p:nvPr/>
            </p:nvPicPr>
            <p:blipFill>
              <a:blip r:embed="rId273"/>
              <a:stretch>
                <a:fillRect/>
              </a:stretch>
            </p:blipFill>
            <p:spPr>
              <a:xfrm>
                <a:off x="6514302" y="3406967"/>
                <a:ext cx="18360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74" name="Ink 173">
                <a:extLst>
                  <a:ext uri="{FF2B5EF4-FFF2-40B4-BE49-F238E27FC236}">
                    <a16:creationId xmlns:a16="http://schemas.microsoft.com/office/drawing/2014/main" xmlns="" id="{E910ACE5-14A4-4647-B58C-6F930443A4FC}"/>
                  </a:ext>
                </a:extLst>
              </p14:cNvPr>
              <p14:cNvContentPartPr/>
              <p14:nvPr/>
            </p14:nvContentPartPr>
            <p14:xfrm>
              <a:off x="6621222" y="3364127"/>
              <a:ext cx="17640" cy="110160"/>
            </p14:xfrm>
          </p:contentPart>
        </mc:Choice>
        <mc:Fallback>
          <p:pic>
            <p:nvPicPr>
              <p:cNvPr id="174" name="Ink 173">
                <a:extLst>
                  <a:ext uri="{FF2B5EF4-FFF2-40B4-BE49-F238E27FC236}">
                    <a16:creationId xmlns:a16="http://schemas.microsoft.com/office/drawing/2014/main" xmlns="" xmlns:p14="http://schemas.microsoft.com/office/powerpoint/2010/main" id="{E910ACE5-14A4-4647-B58C-6F930443A4FC}"/>
                  </a:ext>
                </a:extLst>
              </p:cNvPr>
              <p:cNvPicPr/>
              <p:nvPr/>
            </p:nvPicPr>
            <p:blipFill>
              <a:blip r:embed="rId275"/>
              <a:stretch>
                <a:fillRect/>
              </a:stretch>
            </p:blipFill>
            <p:spPr>
              <a:xfrm>
                <a:off x="6612222" y="3355097"/>
                <a:ext cx="35640" cy="127135"/>
              </a:xfrm>
              <a:prstGeom prst="rect">
                <a:avLst/>
              </a:prstGeom>
            </p:spPr>
          </p:pic>
        </mc:Fallback>
      </mc:AlternateContent>
      <p:grpSp>
        <p:nvGrpSpPr>
          <p:cNvPr id="181" name="Group 180">
            <a:extLst>
              <a:ext uri="{FF2B5EF4-FFF2-40B4-BE49-F238E27FC236}">
                <a16:creationId xmlns:a16="http://schemas.microsoft.com/office/drawing/2014/main" xmlns="" id="{3954E04B-509C-0B41-A562-0B56360513E5}"/>
              </a:ext>
            </a:extLst>
          </p:cNvPr>
          <p:cNvGrpSpPr/>
          <p:nvPr/>
        </p:nvGrpSpPr>
        <p:grpSpPr>
          <a:xfrm>
            <a:off x="6857742" y="3260087"/>
            <a:ext cx="1062720" cy="312120"/>
            <a:chOff x="5333742" y="3260087"/>
            <a:chExt cx="1062720" cy="312120"/>
          </a:xfrm>
        </p:grpSpPr>
        <p:grpSp>
          <p:nvGrpSpPr>
            <p:cNvPr id="182" name="Group 181">
              <a:extLst>
                <a:ext uri="{FF2B5EF4-FFF2-40B4-BE49-F238E27FC236}">
                  <a16:creationId xmlns:a16="http://schemas.microsoft.com/office/drawing/2014/main" xmlns="" id="{3C05388D-A0F2-8146-AB4F-670299010605}"/>
                </a:ext>
              </a:extLst>
            </p:cNvPr>
            <p:cNvGrpSpPr/>
            <p:nvPr/>
          </p:nvGrpSpPr>
          <p:grpSpPr>
            <a:xfrm>
              <a:off x="5333742" y="3260087"/>
              <a:ext cx="1062720" cy="312120"/>
              <a:chOff x="5333742" y="3260087"/>
              <a:chExt cx="1062720" cy="312120"/>
            </a:xfrm>
          </p:grpSpPr>
          <mc:AlternateContent xmlns:mc="http://schemas.openxmlformats.org/markup-compatibility/2006">
            <mc:Choice xmlns:p14="http://schemas.microsoft.com/office/powerpoint/2010/main" Requires="p14">
              <p:contentPart p14:bwMode="auto" r:id="rId276">
                <p14:nvContentPartPr>
                  <p14:cNvPr id="175" name="Ink 174">
                    <a:extLst>
                      <a:ext uri="{FF2B5EF4-FFF2-40B4-BE49-F238E27FC236}">
                        <a16:creationId xmlns:a16="http://schemas.microsoft.com/office/drawing/2014/main" xmlns="" id="{002A5759-9BC0-0B4F-8DE6-DBD9AA6A211E}"/>
                      </a:ext>
                    </a:extLst>
                  </p14:cNvPr>
                  <p14:cNvContentPartPr/>
                  <p14:nvPr/>
                </p14:nvContentPartPr>
                <p14:xfrm>
                  <a:off x="5333742" y="3329567"/>
                  <a:ext cx="179280" cy="150480"/>
                </p14:xfrm>
              </p:contentPart>
            </mc:Choice>
            <mc:Fallback>
              <p:pic>
                <p:nvPicPr>
                  <p:cNvPr id="175" name="Ink 174">
                    <a:extLst>
                      <a:ext uri="{FF2B5EF4-FFF2-40B4-BE49-F238E27FC236}">
                        <a16:creationId xmlns:a16="http://schemas.microsoft.com/office/drawing/2014/main" xmlns="" xmlns:p14="http://schemas.microsoft.com/office/powerpoint/2010/main" id="{002A5759-9BC0-0B4F-8DE6-DBD9AA6A211E}"/>
                      </a:ext>
                    </a:extLst>
                  </p:cNvPr>
                  <p:cNvPicPr/>
                  <p:nvPr/>
                </p:nvPicPr>
                <p:blipFill>
                  <a:blip r:embed="rId277"/>
                  <a:stretch>
                    <a:fillRect/>
                  </a:stretch>
                </p:blipFill>
                <p:spPr>
                  <a:xfrm>
                    <a:off x="5325102" y="3320207"/>
                    <a:ext cx="19764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76" name="Ink 175">
                    <a:extLst>
                      <a:ext uri="{FF2B5EF4-FFF2-40B4-BE49-F238E27FC236}">
                        <a16:creationId xmlns:a16="http://schemas.microsoft.com/office/drawing/2014/main" xmlns="" id="{BE954CF7-7AC2-3843-B6D0-F100229CD246}"/>
                      </a:ext>
                    </a:extLst>
                  </p14:cNvPr>
                  <p14:cNvContentPartPr/>
                  <p14:nvPr/>
                </p14:nvContentPartPr>
                <p14:xfrm>
                  <a:off x="5576382" y="3445127"/>
                  <a:ext cx="11880" cy="110160"/>
                </p14:xfrm>
              </p:contentPart>
            </mc:Choice>
            <mc:Fallback>
              <p:pic>
                <p:nvPicPr>
                  <p:cNvPr id="176" name="Ink 175">
                    <a:extLst>
                      <a:ext uri="{FF2B5EF4-FFF2-40B4-BE49-F238E27FC236}">
                        <a16:creationId xmlns:a16="http://schemas.microsoft.com/office/drawing/2014/main" xmlns="" xmlns:p14="http://schemas.microsoft.com/office/powerpoint/2010/main" id="{BE954CF7-7AC2-3843-B6D0-F100229CD246}"/>
                      </a:ext>
                    </a:extLst>
                  </p:cNvPr>
                  <p:cNvPicPr/>
                  <p:nvPr/>
                </p:nvPicPr>
                <p:blipFill>
                  <a:blip r:embed="rId279"/>
                  <a:stretch>
                    <a:fillRect/>
                  </a:stretch>
                </p:blipFill>
                <p:spPr>
                  <a:xfrm>
                    <a:off x="5567022" y="3435767"/>
                    <a:ext cx="2988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77" name="Ink 176">
                    <a:extLst>
                      <a:ext uri="{FF2B5EF4-FFF2-40B4-BE49-F238E27FC236}">
                        <a16:creationId xmlns:a16="http://schemas.microsoft.com/office/drawing/2014/main" xmlns="" id="{D629284F-7D88-5446-9273-40746D6995A6}"/>
                      </a:ext>
                    </a:extLst>
                  </p14:cNvPr>
                  <p14:cNvContentPartPr/>
                  <p14:nvPr/>
                </p14:nvContentPartPr>
                <p14:xfrm>
                  <a:off x="5691582" y="3369887"/>
                  <a:ext cx="150480" cy="104400"/>
                </p14:xfrm>
              </p:contentPart>
            </mc:Choice>
            <mc:Fallback>
              <p:pic>
                <p:nvPicPr>
                  <p:cNvPr id="177" name="Ink 176">
                    <a:extLst>
                      <a:ext uri="{FF2B5EF4-FFF2-40B4-BE49-F238E27FC236}">
                        <a16:creationId xmlns:a16="http://schemas.microsoft.com/office/drawing/2014/main" xmlns="" xmlns:p14="http://schemas.microsoft.com/office/powerpoint/2010/main" id="{D629284F-7D88-5446-9273-40746D6995A6}"/>
                      </a:ext>
                    </a:extLst>
                  </p:cNvPr>
                  <p:cNvPicPr/>
                  <p:nvPr/>
                </p:nvPicPr>
                <p:blipFill>
                  <a:blip r:embed="rId281"/>
                  <a:stretch>
                    <a:fillRect/>
                  </a:stretch>
                </p:blipFill>
                <p:spPr>
                  <a:xfrm>
                    <a:off x="5683302" y="3360856"/>
                    <a:ext cx="167760" cy="122462"/>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78" name="Ink 177">
                    <a:extLst>
                      <a:ext uri="{FF2B5EF4-FFF2-40B4-BE49-F238E27FC236}">
                        <a16:creationId xmlns:a16="http://schemas.microsoft.com/office/drawing/2014/main" xmlns="" id="{256B50C4-D43B-A448-9646-4270C2B185F3}"/>
                      </a:ext>
                    </a:extLst>
                  </p14:cNvPr>
                  <p14:cNvContentPartPr/>
                  <p14:nvPr/>
                </p14:nvContentPartPr>
                <p14:xfrm>
                  <a:off x="5818662" y="3341087"/>
                  <a:ext cx="75240" cy="115920"/>
                </p14:xfrm>
              </p:contentPart>
            </mc:Choice>
            <mc:Fallback>
              <p:pic>
                <p:nvPicPr>
                  <p:cNvPr id="178" name="Ink 177">
                    <a:extLst>
                      <a:ext uri="{FF2B5EF4-FFF2-40B4-BE49-F238E27FC236}">
                        <a16:creationId xmlns:a16="http://schemas.microsoft.com/office/drawing/2014/main" xmlns="" xmlns:p14="http://schemas.microsoft.com/office/powerpoint/2010/main" id="{256B50C4-D43B-A448-9646-4270C2B185F3}"/>
                      </a:ext>
                    </a:extLst>
                  </p:cNvPr>
                  <p:cNvPicPr/>
                  <p:nvPr/>
                </p:nvPicPr>
                <p:blipFill>
                  <a:blip r:embed="rId283"/>
                  <a:stretch>
                    <a:fillRect/>
                  </a:stretch>
                </p:blipFill>
                <p:spPr>
                  <a:xfrm>
                    <a:off x="5809662" y="3332447"/>
                    <a:ext cx="9324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79" name="Ink 178">
                    <a:extLst>
                      <a:ext uri="{FF2B5EF4-FFF2-40B4-BE49-F238E27FC236}">
                        <a16:creationId xmlns:a16="http://schemas.microsoft.com/office/drawing/2014/main" xmlns="" id="{9075C4DA-10A7-F141-8E72-A45686C6FA9F}"/>
                      </a:ext>
                    </a:extLst>
                  </p14:cNvPr>
                  <p14:cNvContentPartPr/>
                  <p14:nvPr/>
                </p14:nvContentPartPr>
                <p14:xfrm>
                  <a:off x="5939982" y="3433607"/>
                  <a:ext cx="242640" cy="98640"/>
                </p14:xfrm>
              </p:contentPart>
            </mc:Choice>
            <mc:Fallback>
              <p:pic>
                <p:nvPicPr>
                  <p:cNvPr id="179" name="Ink 178">
                    <a:extLst>
                      <a:ext uri="{FF2B5EF4-FFF2-40B4-BE49-F238E27FC236}">
                        <a16:creationId xmlns:a16="http://schemas.microsoft.com/office/drawing/2014/main" xmlns="" xmlns:p14="http://schemas.microsoft.com/office/powerpoint/2010/main" id="{9075C4DA-10A7-F141-8E72-A45686C6FA9F}"/>
                      </a:ext>
                    </a:extLst>
                  </p:cNvPr>
                  <p:cNvPicPr/>
                  <p:nvPr/>
                </p:nvPicPr>
                <p:blipFill>
                  <a:blip r:embed="rId285"/>
                  <a:stretch>
                    <a:fillRect/>
                  </a:stretch>
                </p:blipFill>
                <p:spPr>
                  <a:xfrm>
                    <a:off x="5930995" y="3424967"/>
                    <a:ext cx="259894"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80" name="Ink 179">
                    <a:extLst>
                      <a:ext uri="{FF2B5EF4-FFF2-40B4-BE49-F238E27FC236}">
                        <a16:creationId xmlns:a16="http://schemas.microsoft.com/office/drawing/2014/main" xmlns="" id="{41F01A30-E868-F84D-B91C-9FDCCCB0F56C}"/>
                      </a:ext>
                    </a:extLst>
                  </p14:cNvPr>
                  <p14:cNvContentPartPr/>
                  <p14:nvPr/>
                </p14:nvContentPartPr>
                <p14:xfrm>
                  <a:off x="6199902" y="3260087"/>
                  <a:ext cx="196560" cy="312120"/>
                </p14:xfrm>
              </p:contentPart>
            </mc:Choice>
            <mc:Fallback>
              <p:pic>
                <p:nvPicPr>
                  <p:cNvPr id="180" name="Ink 179">
                    <a:extLst>
                      <a:ext uri="{FF2B5EF4-FFF2-40B4-BE49-F238E27FC236}">
                        <a16:creationId xmlns:a16="http://schemas.microsoft.com/office/drawing/2014/main" xmlns="" xmlns:p14="http://schemas.microsoft.com/office/powerpoint/2010/main" id="{41F01A30-E868-F84D-B91C-9FDCCCB0F56C}"/>
                      </a:ext>
                    </a:extLst>
                  </p:cNvPr>
                  <p:cNvPicPr/>
                  <p:nvPr/>
                </p:nvPicPr>
                <p:blipFill>
                  <a:blip r:embed="rId287"/>
                  <a:stretch>
                    <a:fillRect/>
                  </a:stretch>
                </p:blipFill>
                <p:spPr>
                  <a:xfrm>
                    <a:off x="6190542" y="3250727"/>
                    <a:ext cx="214920" cy="330480"/>
                  </a:xfrm>
                  <a:prstGeom prst="rect">
                    <a:avLst/>
                  </a:prstGeom>
                </p:spPr>
              </p:pic>
            </mc:Fallback>
          </mc:AlternateContent>
        </p:grpSp>
      </p:grpSp>
      <p:grpSp>
        <p:nvGrpSpPr>
          <p:cNvPr id="192" name="Group 191">
            <a:extLst>
              <a:ext uri="{FF2B5EF4-FFF2-40B4-BE49-F238E27FC236}">
                <a16:creationId xmlns:a16="http://schemas.microsoft.com/office/drawing/2014/main" xmlns="" id="{4D700192-6A1B-1746-B937-A844977B0521}"/>
              </a:ext>
            </a:extLst>
          </p:cNvPr>
          <p:cNvGrpSpPr/>
          <p:nvPr/>
        </p:nvGrpSpPr>
        <p:grpSpPr>
          <a:xfrm>
            <a:off x="7977702" y="3237047"/>
            <a:ext cx="1322280" cy="254520"/>
            <a:chOff x="6453702" y="3237047"/>
            <a:chExt cx="1322280" cy="254520"/>
          </a:xfrm>
        </p:grpSpPr>
        <mc:AlternateContent xmlns:mc="http://schemas.openxmlformats.org/markup-compatibility/2006">
          <mc:Choice xmlns:p14="http://schemas.microsoft.com/office/powerpoint/2010/main" Requires="p14">
            <p:contentPart p14:bwMode="auto" r:id="rId288">
              <p14:nvContentPartPr>
                <p14:cNvPr id="183" name="Ink 182">
                  <a:extLst>
                    <a:ext uri="{FF2B5EF4-FFF2-40B4-BE49-F238E27FC236}">
                      <a16:creationId xmlns:a16="http://schemas.microsoft.com/office/drawing/2014/main" xmlns="" id="{65431F64-642D-F045-8008-EC49F615C736}"/>
                    </a:ext>
                  </a:extLst>
                </p14:cNvPr>
                <p14:cNvContentPartPr/>
                <p14:nvPr/>
              </p14:nvContentPartPr>
              <p14:xfrm>
                <a:off x="6453702" y="3358367"/>
                <a:ext cx="202320" cy="6120"/>
              </p14:xfrm>
            </p:contentPart>
          </mc:Choice>
          <mc:Fallback>
            <p:pic>
              <p:nvPicPr>
                <p:cNvPr id="183" name="Ink 182">
                  <a:extLst>
                    <a:ext uri="{FF2B5EF4-FFF2-40B4-BE49-F238E27FC236}">
                      <a16:creationId xmlns:a16="http://schemas.microsoft.com/office/drawing/2014/main" xmlns="" xmlns:p14="http://schemas.microsoft.com/office/powerpoint/2010/main" id="{65431F64-642D-F045-8008-EC49F615C736}"/>
                    </a:ext>
                  </a:extLst>
                </p:cNvPr>
                <p:cNvPicPr/>
                <p:nvPr/>
              </p:nvPicPr>
              <p:blipFill>
                <a:blip r:embed="rId289"/>
                <a:stretch>
                  <a:fillRect/>
                </a:stretch>
              </p:blipFill>
              <p:spPr>
                <a:xfrm>
                  <a:off x="6445062" y="3349727"/>
                  <a:ext cx="21924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84" name="Ink 183">
                  <a:extLst>
                    <a:ext uri="{FF2B5EF4-FFF2-40B4-BE49-F238E27FC236}">
                      <a16:creationId xmlns:a16="http://schemas.microsoft.com/office/drawing/2014/main" xmlns="" id="{E2D8EAB6-F33E-BF43-B4E3-230BA382C530}"/>
                    </a:ext>
                  </a:extLst>
                </p14:cNvPr>
                <p14:cNvContentPartPr/>
                <p14:nvPr/>
              </p14:nvContentPartPr>
              <p14:xfrm>
                <a:off x="6748182" y="3289247"/>
                <a:ext cx="162000" cy="133200"/>
              </p14:xfrm>
            </p:contentPart>
          </mc:Choice>
          <mc:Fallback>
            <p:pic>
              <p:nvPicPr>
                <p:cNvPr id="184" name="Ink 183">
                  <a:extLst>
                    <a:ext uri="{FF2B5EF4-FFF2-40B4-BE49-F238E27FC236}">
                      <a16:creationId xmlns:a16="http://schemas.microsoft.com/office/drawing/2014/main" xmlns="" xmlns:p14="http://schemas.microsoft.com/office/powerpoint/2010/main" id="{E2D8EAB6-F33E-BF43-B4E3-230BA382C530}"/>
                    </a:ext>
                  </a:extLst>
                </p:cNvPr>
                <p:cNvPicPr/>
                <p:nvPr/>
              </p:nvPicPr>
              <p:blipFill>
                <a:blip r:embed="rId291"/>
                <a:stretch>
                  <a:fillRect/>
                </a:stretch>
              </p:blipFill>
              <p:spPr>
                <a:xfrm>
                  <a:off x="6738822" y="3279887"/>
                  <a:ext cx="18000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85" name="Ink 184">
                  <a:extLst>
                    <a:ext uri="{FF2B5EF4-FFF2-40B4-BE49-F238E27FC236}">
                      <a16:creationId xmlns:a16="http://schemas.microsoft.com/office/drawing/2014/main" xmlns="" id="{FC660CA8-7D4A-0A41-9744-EA2B5E249FA3}"/>
                    </a:ext>
                  </a:extLst>
                </p14:cNvPr>
                <p14:cNvContentPartPr/>
                <p14:nvPr/>
              </p14:nvContentPartPr>
              <p14:xfrm>
                <a:off x="6955902" y="3398687"/>
                <a:ext cx="179280" cy="92880"/>
              </p14:xfrm>
            </p:contentPart>
          </mc:Choice>
          <mc:Fallback>
            <p:pic>
              <p:nvPicPr>
                <p:cNvPr id="185" name="Ink 184">
                  <a:extLst>
                    <a:ext uri="{FF2B5EF4-FFF2-40B4-BE49-F238E27FC236}">
                      <a16:creationId xmlns:a16="http://schemas.microsoft.com/office/drawing/2014/main" xmlns="" xmlns:p14="http://schemas.microsoft.com/office/powerpoint/2010/main" id="{FC660CA8-7D4A-0A41-9744-EA2B5E249FA3}"/>
                    </a:ext>
                  </a:extLst>
                </p:cNvPr>
                <p:cNvPicPr/>
                <p:nvPr/>
              </p:nvPicPr>
              <p:blipFill>
                <a:blip r:embed="rId293"/>
                <a:stretch>
                  <a:fillRect/>
                </a:stretch>
              </p:blipFill>
              <p:spPr>
                <a:xfrm>
                  <a:off x="6947622" y="3389652"/>
                  <a:ext cx="196920" cy="110589"/>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86" name="Ink 185">
                  <a:extLst>
                    <a:ext uri="{FF2B5EF4-FFF2-40B4-BE49-F238E27FC236}">
                      <a16:creationId xmlns:a16="http://schemas.microsoft.com/office/drawing/2014/main" xmlns="" id="{EC3E058A-92F5-6647-8D7C-326FE5C062EB}"/>
                    </a:ext>
                  </a:extLst>
                </p14:cNvPr>
                <p14:cNvContentPartPr/>
                <p14:nvPr/>
              </p14:nvContentPartPr>
              <p14:xfrm>
                <a:off x="7383222" y="3266207"/>
                <a:ext cx="81000" cy="360"/>
              </p14:xfrm>
            </p:contentPart>
          </mc:Choice>
          <mc:Fallback>
            <p:pic>
              <p:nvPicPr>
                <p:cNvPr id="186" name="Ink 185">
                  <a:extLst>
                    <a:ext uri="{FF2B5EF4-FFF2-40B4-BE49-F238E27FC236}">
                      <a16:creationId xmlns:a16="http://schemas.microsoft.com/office/drawing/2014/main" xmlns="" xmlns:p14="http://schemas.microsoft.com/office/powerpoint/2010/main" id="{EC3E058A-92F5-6647-8D7C-326FE5C062EB}"/>
                    </a:ext>
                  </a:extLst>
                </p:cNvPr>
                <p:cNvPicPr/>
                <p:nvPr/>
              </p:nvPicPr>
              <p:blipFill>
                <a:blip r:embed="rId295"/>
                <a:stretch>
                  <a:fillRect/>
                </a:stretch>
              </p:blipFill>
              <p:spPr>
                <a:xfrm>
                  <a:off x="7374620" y="3257567"/>
                  <a:ext cx="97487" cy="1764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87" name="Ink 186">
                  <a:extLst>
                    <a:ext uri="{FF2B5EF4-FFF2-40B4-BE49-F238E27FC236}">
                      <a16:creationId xmlns:a16="http://schemas.microsoft.com/office/drawing/2014/main" xmlns="" id="{C409EC7B-1FA9-214C-ADCE-D620108C1146}"/>
                    </a:ext>
                  </a:extLst>
                </p14:cNvPr>
                <p14:cNvContentPartPr/>
                <p14:nvPr/>
              </p14:nvContentPartPr>
              <p14:xfrm>
                <a:off x="7360182" y="3341087"/>
                <a:ext cx="52200" cy="360"/>
              </p14:xfrm>
            </p:contentPart>
          </mc:Choice>
          <mc:Fallback>
            <p:pic>
              <p:nvPicPr>
                <p:cNvPr id="187" name="Ink 186">
                  <a:extLst>
                    <a:ext uri="{FF2B5EF4-FFF2-40B4-BE49-F238E27FC236}">
                      <a16:creationId xmlns:a16="http://schemas.microsoft.com/office/drawing/2014/main" xmlns="" xmlns:p14="http://schemas.microsoft.com/office/powerpoint/2010/main" id="{C409EC7B-1FA9-214C-ADCE-D620108C1146}"/>
                    </a:ext>
                  </a:extLst>
                </p:cNvPr>
                <p:cNvPicPr/>
                <p:nvPr/>
              </p:nvPicPr>
              <p:blipFill>
                <a:blip r:embed="rId297"/>
                <a:stretch>
                  <a:fillRect/>
                </a:stretch>
              </p:blipFill>
              <p:spPr>
                <a:xfrm>
                  <a:off x="7350822" y="3331727"/>
                  <a:ext cx="6984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90" name="Ink 189">
                  <a:extLst>
                    <a:ext uri="{FF2B5EF4-FFF2-40B4-BE49-F238E27FC236}">
                      <a16:creationId xmlns:a16="http://schemas.microsoft.com/office/drawing/2014/main" xmlns="" id="{CB919522-D5CC-A14B-A75A-B5E0B86DDADE}"/>
                    </a:ext>
                  </a:extLst>
                </p14:cNvPr>
                <p14:cNvContentPartPr/>
                <p14:nvPr/>
              </p14:nvContentPartPr>
              <p14:xfrm>
                <a:off x="7279182" y="3248567"/>
                <a:ext cx="92880" cy="11880"/>
              </p14:xfrm>
            </p:contentPart>
          </mc:Choice>
          <mc:Fallback>
            <p:pic>
              <p:nvPicPr>
                <p:cNvPr id="190" name="Ink 189">
                  <a:extLst>
                    <a:ext uri="{FF2B5EF4-FFF2-40B4-BE49-F238E27FC236}">
                      <a16:creationId xmlns:a16="http://schemas.microsoft.com/office/drawing/2014/main" xmlns="" xmlns:p14="http://schemas.microsoft.com/office/powerpoint/2010/main" id="{CB919522-D5CC-A14B-A75A-B5E0B86DDADE}"/>
                    </a:ext>
                  </a:extLst>
                </p:cNvPr>
                <p:cNvPicPr/>
                <p:nvPr/>
              </p:nvPicPr>
              <p:blipFill>
                <a:blip r:embed="rId299"/>
                <a:stretch>
                  <a:fillRect/>
                </a:stretch>
              </p:blipFill>
              <p:spPr>
                <a:xfrm>
                  <a:off x="7271231" y="3240287"/>
                  <a:ext cx="109143"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91" name="Ink 190">
                  <a:extLst>
                    <a:ext uri="{FF2B5EF4-FFF2-40B4-BE49-F238E27FC236}">
                      <a16:creationId xmlns:a16="http://schemas.microsoft.com/office/drawing/2014/main" xmlns="" id="{112D644E-512E-2C45-AE47-08F2041CD95B}"/>
                    </a:ext>
                  </a:extLst>
                </p14:cNvPr>
                <p14:cNvContentPartPr/>
                <p14:nvPr/>
              </p14:nvContentPartPr>
              <p14:xfrm>
                <a:off x="7585182" y="3237047"/>
                <a:ext cx="190800" cy="127440"/>
              </p14:xfrm>
            </p:contentPart>
          </mc:Choice>
          <mc:Fallback>
            <p:pic>
              <p:nvPicPr>
                <p:cNvPr id="191" name="Ink 190">
                  <a:extLst>
                    <a:ext uri="{FF2B5EF4-FFF2-40B4-BE49-F238E27FC236}">
                      <a16:creationId xmlns:a16="http://schemas.microsoft.com/office/drawing/2014/main" xmlns="" xmlns:p14="http://schemas.microsoft.com/office/powerpoint/2010/main" id="{112D644E-512E-2C45-AE47-08F2041CD95B}"/>
                    </a:ext>
                  </a:extLst>
                </p:cNvPr>
                <p:cNvPicPr/>
                <p:nvPr/>
              </p:nvPicPr>
              <p:blipFill>
                <a:blip r:embed="rId301"/>
                <a:stretch>
                  <a:fillRect/>
                </a:stretch>
              </p:blipFill>
              <p:spPr>
                <a:xfrm>
                  <a:off x="7576542" y="3228407"/>
                  <a:ext cx="208800" cy="145080"/>
                </a:xfrm>
                <a:prstGeom prst="rect">
                  <a:avLst/>
                </a:prstGeom>
              </p:spPr>
            </p:pic>
          </mc:Fallback>
        </mc:AlternateContent>
      </p:grpSp>
      <p:grpSp>
        <p:nvGrpSpPr>
          <p:cNvPr id="196" name="Group 195">
            <a:extLst>
              <a:ext uri="{FF2B5EF4-FFF2-40B4-BE49-F238E27FC236}">
                <a16:creationId xmlns:a16="http://schemas.microsoft.com/office/drawing/2014/main" xmlns="" id="{F7671E42-A1C5-9D44-908C-4761A2A8096B}"/>
              </a:ext>
            </a:extLst>
          </p:cNvPr>
          <p:cNvGrpSpPr/>
          <p:nvPr/>
        </p:nvGrpSpPr>
        <p:grpSpPr>
          <a:xfrm>
            <a:off x="3671382" y="4149287"/>
            <a:ext cx="231120" cy="236880"/>
            <a:chOff x="2147382" y="4149287"/>
            <a:chExt cx="231120" cy="236880"/>
          </a:xfrm>
        </p:grpSpPr>
        <mc:AlternateContent xmlns:mc="http://schemas.openxmlformats.org/markup-compatibility/2006">
          <mc:Choice xmlns:p14="http://schemas.microsoft.com/office/powerpoint/2010/main" Requires="p14">
            <p:contentPart p14:bwMode="auto" r:id="rId302">
              <p14:nvContentPartPr>
                <p14:cNvPr id="193" name="Ink 192">
                  <a:extLst>
                    <a:ext uri="{FF2B5EF4-FFF2-40B4-BE49-F238E27FC236}">
                      <a16:creationId xmlns:a16="http://schemas.microsoft.com/office/drawing/2014/main" xmlns="" id="{B3051269-910B-4841-B396-207C54622AAA}"/>
                    </a:ext>
                  </a:extLst>
                </p14:cNvPr>
                <p14:cNvContentPartPr/>
                <p14:nvPr/>
              </p14:nvContentPartPr>
              <p14:xfrm>
                <a:off x="2147382" y="4247567"/>
                <a:ext cx="150480" cy="6120"/>
              </p14:xfrm>
            </p:contentPart>
          </mc:Choice>
          <mc:Fallback>
            <p:pic>
              <p:nvPicPr>
                <p:cNvPr id="193" name="Ink 192">
                  <a:extLst>
                    <a:ext uri="{FF2B5EF4-FFF2-40B4-BE49-F238E27FC236}">
                      <a16:creationId xmlns:a16="http://schemas.microsoft.com/office/drawing/2014/main" xmlns="" xmlns:p14="http://schemas.microsoft.com/office/powerpoint/2010/main" id="{B3051269-910B-4841-B396-207C54622AAA}"/>
                    </a:ext>
                  </a:extLst>
                </p:cNvPr>
                <p:cNvPicPr/>
                <p:nvPr/>
              </p:nvPicPr>
              <p:blipFill>
                <a:blip r:embed="rId303"/>
                <a:stretch>
                  <a:fillRect/>
                </a:stretch>
              </p:blipFill>
              <p:spPr>
                <a:xfrm>
                  <a:off x="2138742" y="4237847"/>
                  <a:ext cx="16704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94" name="Ink 193">
                  <a:extLst>
                    <a:ext uri="{FF2B5EF4-FFF2-40B4-BE49-F238E27FC236}">
                      <a16:creationId xmlns:a16="http://schemas.microsoft.com/office/drawing/2014/main" xmlns="" id="{A516A727-ABE4-0F46-99B3-84044CCA0953}"/>
                    </a:ext>
                  </a:extLst>
                </p14:cNvPr>
                <p14:cNvContentPartPr/>
                <p14:nvPr/>
              </p14:nvContentPartPr>
              <p14:xfrm>
                <a:off x="2147382" y="4299407"/>
                <a:ext cx="167760" cy="23400"/>
              </p14:xfrm>
            </p:contentPart>
          </mc:Choice>
          <mc:Fallback>
            <p:pic>
              <p:nvPicPr>
                <p:cNvPr id="194" name="Ink 193">
                  <a:extLst>
                    <a:ext uri="{FF2B5EF4-FFF2-40B4-BE49-F238E27FC236}">
                      <a16:creationId xmlns:a16="http://schemas.microsoft.com/office/drawing/2014/main" xmlns="" xmlns:p14="http://schemas.microsoft.com/office/powerpoint/2010/main" id="{A516A727-ABE4-0F46-99B3-84044CCA0953}"/>
                    </a:ext>
                  </a:extLst>
                </p:cNvPr>
                <p:cNvPicPr/>
                <p:nvPr/>
              </p:nvPicPr>
              <p:blipFill>
                <a:blip r:embed="rId305"/>
                <a:stretch>
                  <a:fillRect/>
                </a:stretch>
              </p:blipFill>
              <p:spPr>
                <a:xfrm>
                  <a:off x="2139102" y="4291127"/>
                  <a:ext cx="18432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95" name="Ink 194">
                  <a:extLst>
                    <a:ext uri="{FF2B5EF4-FFF2-40B4-BE49-F238E27FC236}">
                      <a16:creationId xmlns:a16="http://schemas.microsoft.com/office/drawing/2014/main" xmlns="" id="{35FC35CF-C971-1442-A5B6-2901D389D6B2}"/>
                    </a:ext>
                  </a:extLst>
                </p14:cNvPr>
                <p14:cNvContentPartPr/>
                <p14:nvPr/>
              </p14:nvContentPartPr>
              <p14:xfrm>
                <a:off x="2256822" y="4149287"/>
                <a:ext cx="121680" cy="236880"/>
              </p14:xfrm>
            </p:contentPart>
          </mc:Choice>
          <mc:Fallback>
            <p:pic>
              <p:nvPicPr>
                <p:cNvPr id="195" name="Ink 194">
                  <a:extLst>
                    <a:ext uri="{FF2B5EF4-FFF2-40B4-BE49-F238E27FC236}">
                      <a16:creationId xmlns:a16="http://schemas.microsoft.com/office/drawing/2014/main" xmlns="" xmlns:p14="http://schemas.microsoft.com/office/powerpoint/2010/main" id="{35FC35CF-C971-1442-A5B6-2901D389D6B2}"/>
                    </a:ext>
                  </a:extLst>
                </p:cNvPr>
                <p:cNvPicPr/>
                <p:nvPr/>
              </p:nvPicPr>
              <p:blipFill>
                <a:blip r:embed="rId307"/>
                <a:stretch>
                  <a:fillRect/>
                </a:stretch>
              </p:blipFill>
              <p:spPr>
                <a:xfrm>
                  <a:off x="2247822" y="4140301"/>
                  <a:ext cx="139680" cy="254134"/>
                </a:xfrm>
                <a:prstGeom prst="rect">
                  <a:avLst/>
                </a:prstGeom>
              </p:spPr>
            </p:pic>
          </mc:Fallback>
        </mc:AlternateContent>
      </p:grpSp>
      <p:grpSp>
        <p:nvGrpSpPr>
          <p:cNvPr id="207" name="Group 206">
            <a:extLst>
              <a:ext uri="{FF2B5EF4-FFF2-40B4-BE49-F238E27FC236}">
                <a16:creationId xmlns:a16="http://schemas.microsoft.com/office/drawing/2014/main" xmlns="" id="{5DD9335C-B3FB-D14E-91F1-46A085DBAAF7}"/>
              </a:ext>
            </a:extLst>
          </p:cNvPr>
          <p:cNvGrpSpPr/>
          <p:nvPr/>
        </p:nvGrpSpPr>
        <p:grpSpPr>
          <a:xfrm>
            <a:off x="4646982" y="4143527"/>
            <a:ext cx="825840" cy="231480"/>
            <a:chOff x="3122982" y="4143527"/>
            <a:chExt cx="825840" cy="231480"/>
          </a:xfrm>
        </p:grpSpPr>
        <mc:AlternateContent xmlns:mc="http://schemas.openxmlformats.org/markup-compatibility/2006">
          <mc:Choice xmlns:p14="http://schemas.microsoft.com/office/powerpoint/2010/main" Requires="p14">
            <p:contentPart p14:bwMode="auto" r:id="rId308">
              <p14:nvContentPartPr>
                <p14:cNvPr id="197" name="Ink 196">
                  <a:extLst>
                    <a:ext uri="{FF2B5EF4-FFF2-40B4-BE49-F238E27FC236}">
                      <a16:creationId xmlns:a16="http://schemas.microsoft.com/office/drawing/2014/main" xmlns="" id="{453B0EBD-1975-C844-BBC1-50198F6FFACD}"/>
                    </a:ext>
                  </a:extLst>
                </p14:cNvPr>
                <p14:cNvContentPartPr/>
                <p14:nvPr/>
              </p14:nvContentPartPr>
              <p14:xfrm>
                <a:off x="3122982" y="4143527"/>
                <a:ext cx="185040" cy="162000"/>
              </p14:xfrm>
            </p:contentPart>
          </mc:Choice>
          <mc:Fallback>
            <p:pic>
              <p:nvPicPr>
                <p:cNvPr id="197" name="Ink 196">
                  <a:extLst>
                    <a:ext uri="{FF2B5EF4-FFF2-40B4-BE49-F238E27FC236}">
                      <a16:creationId xmlns:a16="http://schemas.microsoft.com/office/drawing/2014/main" xmlns="" xmlns:p14="http://schemas.microsoft.com/office/powerpoint/2010/main" id="{453B0EBD-1975-C844-BBC1-50198F6FFACD}"/>
                    </a:ext>
                  </a:extLst>
                </p:cNvPr>
                <p:cNvPicPr/>
                <p:nvPr/>
              </p:nvPicPr>
              <p:blipFill>
                <a:blip r:embed="rId309"/>
                <a:stretch>
                  <a:fillRect/>
                </a:stretch>
              </p:blipFill>
              <p:spPr>
                <a:xfrm>
                  <a:off x="3113982" y="4134527"/>
                  <a:ext cx="20376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98" name="Ink 197">
                  <a:extLst>
                    <a:ext uri="{FF2B5EF4-FFF2-40B4-BE49-F238E27FC236}">
                      <a16:creationId xmlns:a16="http://schemas.microsoft.com/office/drawing/2014/main" xmlns="" id="{6616C13F-C62E-F245-BE6F-20047609ADFD}"/>
                    </a:ext>
                  </a:extLst>
                </p14:cNvPr>
                <p14:cNvContentPartPr/>
                <p14:nvPr/>
              </p14:nvContentPartPr>
              <p14:xfrm>
                <a:off x="3376782" y="4247567"/>
                <a:ext cx="133200" cy="127440"/>
              </p14:xfrm>
            </p:contentPart>
          </mc:Choice>
          <mc:Fallback>
            <p:pic>
              <p:nvPicPr>
                <p:cNvPr id="198" name="Ink 197">
                  <a:extLst>
                    <a:ext uri="{FF2B5EF4-FFF2-40B4-BE49-F238E27FC236}">
                      <a16:creationId xmlns:a16="http://schemas.microsoft.com/office/drawing/2014/main" xmlns="" xmlns:p14="http://schemas.microsoft.com/office/powerpoint/2010/main" id="{6616C13F-C62E-F245-BE6F-20047609ADFD}"/>
                    </a:ext>
                  </a:extLst>
                </p:cNvPr>
                <p:cNvPicPr/>
                <p:nvPr/>
              </p:nvPicPr>
              <p:blipFill>
                <a:blip r:embed="rId311"/>
                <a:stretch>
                  <a:fillRect/>
                </a:stretch>
              </p:blipFill>
              <p:spPr>
                <a:xfrm>
                  <a:off x="3367782" y="4238207"/>
                  <a:ext cx="15192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99" name="Ink 198">
                  <a:extLst>
                    <a:ext uri="{FF2B5EF4-FFF2-40B4-BE49-F238E27FC236}">
                      <a16:creationId xmlns:a16="http://schemas.microsoft.com/office/drawing/2014/main" xmlns="" id="{3089C174-97EE-ED44-97E1-68237FB22B02}"/>
                    </a:ext>
                  </a:extLst>
                </p14:cNvPr>
                <p14:cNvContentPartPr/>
                <p14:nvPr/>
              </p14:nvContentPartPr>
              <p14:xfrm>
                <a:off x="3653982" y="4189607"/>
                <a:ext cx="34920" cy="81000"/>
              </p14:xfrm>
            </p:contentPart>
          </mc:Choice>
          <mc:Fallback>
            <p:pic>
              <p:nvPicPr>
                <p:cNvPr id="199" name="Ink 198">
                  <a:extLst>
                    <a:ext uri="{FF2B5EF4-FFF2-40B4-BE49-F238E27FC236}">
                      <a16:creationId xmlns:a16="http://schemas.microsoft.com/office/drawing/2014/main" xmlns="" xmlns:p14="http://schemas.microsoft.com/office/powerpoint/2010/main" id="{3089C174-97EE-ED44-97E1-68237FB22B02}"/>
                    </a:ext>
                  </a:extLst>
                </p:cNvPr>
                <p:cNvPicPr/>
                <p:nvPr/>
              </p:nvPicPr>
              <p:blipFill>
                <a:blip r:embed="rId313"/>
                <a:stretch>
                  <a:fillRect/>
                </a:stretch>
              </p:blipFill>
              <p:spPr>
                <a:xfrm>
                  <a:off x="3645786" y="4181327"/>
                  <a:ext cx="51311"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200" name="Ink 199">
                  <a:extLst>
                    <a:ext uri="{FF2B5EF4-FFF2-40B4-BE49-F238E27FC236}">
                      <a16:creationId xmlns:a16="http://schemas.microsoft.com/office/drawing/2014/main" xmlns="" id="{43E3A1CA-33F2-C447-90FB-4C8FA158FDD2}"/>
                    </a:ext>
                  </a:extLst>
                </p14:cNvPr>
                <p14:cNvContentPartPr/>
                <p14:nvPr/>
              </p14:nvContentPartPr>
              <p14:xfrm>
                <a:off x="3682782" y="4160807"/>
                <a:ext cx="266040" cy="115920"/>
              </p14:xfrm>
            </p:contentPart>
          </mc:Choice>
          <mc:Fallback>
            <p:pic>
              <p:nvPicPr>
                <p:cNvPr id="200" name="Ink 199">
                  <a:extLst>
                    <a:ext uri="{FF2B5EF4-FFF2-40B4-BE49-F238E27FC236}">
                      <a16:creationId xmlns:a16="http://schemas.microsoft.com/office/drawing/2014/main" xmlns="" xmlns:p14="http://schemas.microsoft.com/office/powerpoint/2010/main" id="{43E3A1CA-33F2-C447-90FB-4C8FA158FDD2}"/>
                    </a:ext>
                  </a:extLst>
                </p:cNvPr>
                <p:cNvPicPr/>
                <p:nvPr/>
              </p:nvPicPr>
              <p:blipFill>
                <a:blip r:embed="rId315"/>
                <a:stretch>
                  <a:fillRect/>
                </a:stretch>
              </p:blipFill>
              <p:spPr>
                <a:xfrm>
                  <a:off x="3674130" y="4151807"/>
                  <a:ext cx="283704" cy="133920"/>
                </a:xfrm>
                <a:prstGeom prst="rect">
                  <a:avLst/>
                </a:prstGeom>
              </p:spPr>
            </p:pic>
          </mc:Fallback>
        </mc:AlternateContent>
      </p:grpSp>
      <p:grpSp>
        <p:nvGrpSpPr>
          <p:cNvPr id="206" name="Group 205">
            <a:extLst>
              <a:ext uri="{FF2B5EF4-FFF2-40B4-BE49-F238E27FC236}">
                <a16:creationId xmlns:a16="http://schemas.microsoft.com/office/drawing/2014/main" xmlns="" id="{4DB91084-15E1-9E41-8EC7-1D98479E24F0}"/>
              </a:ext>
            </a:extLst>
          </p:cNvPr>
          <p:cNvGrpSpPr/>
          <p:nvPr/>
        </p:nvGrpSpPr>
        <p:grpSpPr>
          <a:xfrm>
            <a:off x="5761182" y="4137767"/>
            <a:ext cx="274320" cy="150480"/>
            <a:chOff x="4237182" y="4137767"/>
            <a:chExt cx="274320" cy="150480"/>
          </a:xfrm>
        </p:grpSpPr>
        <mc:AlternateContent xmlns:mc="http://schemas.openxmlformats.org/markup-compatibility/2006">
          <mc:Choice xmlns:p14="http://schemas.microsoft.com/office/powerpoint/2010/main" Requires="p14">
            <p:contentPart p14:bwMode="auto" r:id="rId316">
              <p14:nvContentPartPr>
                <p14:cNvPr id="201" name="Ink 200">
                  <a:extLst>
                    <a:ext uri="{FF2B5EF4-FFF2-40B4-BE49-F238E27FC236}">
                      <a16:creationId xmlns:a16="http://schemas.microsoft.com/office/drawing/2014/main" xmlns="" id="{B835456D-D00E-3D4F-B77C-0A461AE0A3FF}"/>
                    </a:ext>
                  </a:extLst>
                </p14:cNvPr>
                <p14:cNvContentPartPr/>
                <p14:nvPr/>
              </p14:nvContentPartPr>
              <p14:xfrm>
                <a:off x="4237182" y="4201127"/>
                <a:ext cx="274320" cy="17640"/>
              </p14:xfrm>
            </p:contentPart>
          </mc:Choice>
          <mc:Fallback>
            <p:pic>
              <p:nvPicPr>
                <p:cNvPr id="201" name="Ink 200">
                  <a:extLst>
                    <a:ext uri="{FF2B5EF4-FFF2-40B4-BE49-F238E27FC236}">
                      <a16:creationId xmlns:a16="http://schemas.microsoft.com/office/drawing/2014/main" xmlns="" xmlns:p14="http://schemas.microsoft.com/office/powerpoint/2010/main" id="{B835456D-D00E-3D4F-B77C-0A461AE0A3FF}"/>
                    </a:ext>
                  </a:extLst>
                </p:cNvPr>
                <p:cNvPicPr/>
                <p:nvPr/>
              </p:nvPicPr>
              <p:blipFill>
                <a:blip r:embed="rId317"/>
                <a:stretch>
                  <a:fillRect/>
                </a:stretch>
              </p:blipFill>
              <p:spPr>
                <a:xfrm>
                  <a:off x="4227822" y="4192847"/>
                  <a:ext cx="29196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202" name="Ink 201">
                  <a:extLst>
                    <a:ext uri="{FF2B5EF4-FFF2-40B4-BE49-F238E27FC236}">
                      <a16:creationId xmlns:a16="http://schemas.microsoft.com/office/drawing/2014/main" xmlns="" id="{BA702087-BC1C-9342-91DE-60DAF6A59BF0}"/>
                    </a:ext>
                  </a:extLst>
                </p14:cNvPr>
                <p14:cNvContentPartPr/>
                <p14:nvPr/>
              </p14:nvContentPartPr>
              <p14:xfrm>
                <a:off x="4381182" y="4137767"/>
                <a:ext cx="69480" cy="150480"/>
              </p14:xfrm>
            </p:contentPart>
          </mc:Choice>
          <mc:Fallback>
            <p:pic>
              <p:nvPicPr>
                <p:cNvPr id="202" name="Ink 201">
                  <a:extLst>
                    <a:ext uri="{FF2B5EF4-FFF2-40B4-BE49-F238E27FC236}">
                      <a16:creationId xmlns:a16="http://schemas.microsoft.com/office/drawing/2014/main" xmlns="" xmlns:p14="http://schemas.microsoft.com/office/powerpoint/2010/main" id="{BA702087-BC1C-9342-91DE-60DAF6A59BF0}"/>
                    </a:ext>
                  </a:extLst>
                </p:cNvPr>
                <p:cNvPicPr/>
                <p:nvPr/>
              </p:nvPicPr>
              <p:blipFill>
                <a:blip r:embed="rId319"/>
                <a:stretch>
                  <a:fillRect/>
                </a:stretch>
              </p:blipFill>
              <p:spPr>
                <a:xfrm>
                  <a:off x="4371822" y="4128407"/>
                  <a:ext cx="87120" cy="168120"/>
                </a:xfrm>
                <a:prstGeom prst="rect">
                  <a:avLst/>
                </a:prstGeom>
              </p:spPr>
            </p:pic>
          </mc:Fallback>
        </mc:AlternateContent>
      </p:grpSp>
      <p:grpSp>
        <p:nvGrpSpPr>
          <p:cNvPr id="218" name="Group 217">
            <a:extLst>
              <a:ext uri="{FF2B5EF4-FFF2-40B4-BE49-F238E27FC236}">
                <a16:creationId xmlns:a16="http://schemas.microsoft.com/office/drawing/2014/main" xmlns="" id="{81F25392-1E97-8C46-9D64-FB2C711AA019}"/>
              </a:ext>
            </a:extLst>
          </p:cNvPr>
          <p:cNvGrpSpPr/>
          <p:nvPr/>
        </p:nvGrpSpPr>
        <p:grpSpPr>
          <a:xfrm>
            <a:off x="6280662" y="4033727"/>
            <a:ext cx="1247040" cy="266040"/>
            <a:chOff x="4756662" y="4033727"/>
            <a:chExt cx="1247040" cy="266040"/>
          </a:xfrm>
        </p:grpSpPr>
        <mc:AlternateContent xmlns:mc="http://schemas.openxmlformats.org/markup-compatibility/2006">
          <mc:Choice xmlns:p14="http://schemas.microsoft.com/office/powerpoint/2010/main" Requires="p14">
            <p:contentPart p14:bwMode="auto" r:id="rId320">
              <p14:nvContentPartPr>
                <p14:cNvPr id="203" name="Ink 202">
                  <a:extLst>
                    <a:ext uri="{FF2B5EF4-FFF2-40B4-BE49-F238E27FC236}">
                      <a16:creationId xmlns:a16="http://schemas.microsoft.com/office/drawing/2014/main" xmlns="" id="{30B3AC24-DDB0-674B-837D-EB73F1EE3901}"/>
                    </a:ext>
                  </a:extLst>
                </p14:cNvPr>
                <p14:cNvContentPartPr/>
                <p14:nvPr/>
              </p14:nvContentPartPr>
              <p14:xfrm>
                <a:off x="4756662" y="4097447"/>
                <a:ext cx="179280" cy="162000"/>
              </p14:xfrm>
            </p:contentPart>
          </mc:Choice>
          <mc:Fallback>
            <p:pic>
              <p:nvPicPr>
                <p:cNvPr id="203" name="Ink 202">
                  <a:extLst>
                    <a:ext uri="{FF2B5EF4-FFF2-40B4-BE49-F238E27FC236}">
                      <a16:creationId xmlns:a16="http://schemas.microsoft.com/office/drawing/2014/main" xmlns="" xmlns:p14="http://schemas.microsoft.com/office/powerpoint/2010/main" id="{30B3AC24-DDB0-674B-837D-EB73F1EE3901}"/>
                    </a:ext>
                  </a:extLst>
                </p:cNvPr>
                <p:cNvPicPr/>
                <p:nvPr/>
              </p:nvPicPr>
              <p:blipFill>
                <a:blip r:embed="rId321"/>
                <a:stretch>
                  <a:fillRect/>
                </a:stretch>
              </p:blipFill>
              <p:spPr>
                <a:xfrm>
                  <a:off x="4747662" y="4088447"/>
                  <a:ext cx="19764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204" name="Ink 203">
                  <a:extLst>
                    <a:ext uri="{FF2B5EF4-FFF2-40B4-BE49-F238E27FC236}">
                      <a16:creationId xmlns:a16="http://schemas.microsoft.com/office/drawing/2014/main" xmlns="" id="{834EFA21-C835-1F4F-9DBC-BF528F446F11}"/>
                    </a:ext>
                  </a:extLst>
                </p14:cNvPr>
                <p14:cNvContentPartPr/>
                <p14:nvPr/>
              </p14:nvContentPartPr>
              <p14:xfrm>
                <a:off x="5033502" y="4206887"/>
                <a:ext cx="34920" cy="92880"/>
              </p14:xfrm>
            </p:contentPart>
          </mc:Choice>
          <mc:Fallback>
            <p:pic>
              <p:nvPicPr>
                <p:cNvPr id="204" name="Ink 203">
                  <a:extLst>
                    <a:ext uri="{FF2B5EF4-FFF2-40B4-BE49-F238E27FC236}">
                      <a16:creationId xmlns:a16="http://schemas.microsoft.com/office/drawing/2014/main" xmlns="" xmlns:p14="http://schemas.microsoft.com/office/powerpoint/2010/main" id="{834EFA21-C835-1F4F-9DBC-BF528F446F11}"/>
                    </a:ext>
                  </a:extLst>
                </p:cNvPr>
                <p:cNvPicPr/>
                <p:nvPr/>
              </p:nvPicPr>
              <p:blipFill>
                <a:blip r:embed="rId323"/>
                <a:stretch>
                  <a:fillRect/>
                </a:stretch>
              </p:blipFill>
              <p:spPr>
                <a:xfrm>
                  <a:off x="5024142" y="4197491"/>
                  <a:ext cx="52920" cy="11095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208" name="Ink 207">
                  <a:extLst>
                    <a:ext uri="{FF2B5EF4-FFF2-40B4-BE49-F238E27FC236}">
                      <a16:creationId xmlns:a16="http://schemas.microsoft.com/office/drawing/2014/main" xmlns="" id="{710F058D-7ADD-E846-B546-CB467571A460}"/>
                    </a:ext>
                  </a:extLst>
                </p14:cNvPr>
                <p14:cNvContentPartPr/>
                <p14:nvPr/>
              </p14:nvContentPartPr>
              <p14:xfrm>
                <a:off x="5177862" y="4062527"/>
                <a:ext cx="208080" cy="167760"/>
              </p14:xfrm>
            </p:contentPart>
          </mc:Choice>
          <mc:Fallback>
            <p:pic>
              <p:nvPicPr>
                <p:cNvPr id="208" name="Ink 207">
                  <a:extLst>
                    <a:ext uri="{FF2B5EF4-FFF2-40B4-BE49-F238E27FC236}">
                      <a16:creationId xmlns:a16="http://schemas.microsoft.com/office/drawing/2014/main" xmlns="" xmlns:p14="http://schemas.microsoft.com/office/powerpoint/2010/main" id="{710F058D-7ADD-E846-B546-CB467571A460}"/>
                    </a:ext>
                  </a:extLst>
                </p:cNvPr>
                <p:cNvPicPr/>
                <p:nvPr/>
              </p:nvPicPr>
              <p:blipFill>
                <a:blip r:embed="rId325"/>
                <a:stretch>
                  <a:fillRect/>
                </a:stretch>
              </p:blipFill>
              <p:spPr>
                <a:xfrm>
                  <a:off x="5168862" y="4053887"/>
                  <a:ext cx="22608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209" name="Ink 208">
                  <a:extLst>
                    <a:ext uri="{FF2B5EF4-FFF2-40B4-BE49-F238E27FC236}">
                      <a16:creationId xmlns:a16="http://schemas.microsoft.com/office/drawing/2014/main" xmlns="" id="{FAD142EF-BF49-734B-AC88-BC6B381E799B}"/>
                    </a:ext>
                  </a:extLst>
                </p14:cNvPr>
                <p14:cNvContentPartPr/>
                <p14:nvPr/>
              </p14:nvContentPartPr>
              <p14:xfrm>
                <a:off x="5535702" y="4045247"/>
                <a:ext cx="133200" cy="110160"/>
              </p14:xfrm>
            </p:contentPart>
          </mc:Choice>
          <mc:Fallback>
            <p:pic>
              <p:nvPicPr>
                <p:cNvPr id="209" name="Ink 208">
                  <a:extLst>
                    <a:ext uri="{FF2B5EF4-FFF2-40B4-BE49-F238E27FC236}">
                      <a16:creationId xmlns:a16="http://schemas.microsoft.com/office/drawing/2014/main" xmlns="" xmlns:p14="http://schemas.microsoft.com/office/powerpoint/2010/main" id="{FAD142EF-BF49-734B-AC88-BC6B381E799B}"/>
                    </a:ext>
                  </a:extLst>
                </p:cNvPr>
                <p:cNvPicPr/>
                <p:nvPr/>
              </p:nvPicPr>
              <p:blipFill>
                <a:blip r:embed="rId327"/>
                <a:stretch>
                  <a:fillRect/>
                </a:stretch>
              </p:blipFill>
              <p:spPr>
                <a:xfrm>
                  <a:off x="5527422" y="4036217"/>
                  <a:ext cx="150840" cy="12858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210" name="Ink 209">
                  <a:extLst>
                    <a:ext uri="{FF2B5EF4-FFF2-40B4-BE49-F238E27FC236}">
                      <a16:creationId xmlns:a16="http://schemas.microsoft.com/office/drawing/2014/main" xmlns="" id="{5C392B5F-AFEE-1A48-B463-E62D501A80BF}"/>
                    </a:ext>
                  </a:extLst>
                </p14:cNvPr>
                <p14:cNvContentPartPr/>
                <p14:nvPr/>
              </p14:nvContentPartPr>
              <p14:xfrm>
                <a:off x="5662782" y="4033727"/>
                <a:ext cx="81000" cy="133200"/>
              </p14:xfrm>
            </p:contentPart>
          </mc:Choice>
          <mc:Fallback>
            <p:pic>
              <p:nvPicPr>
                <p:cNvPr id="210" name="Ink 209">
                  <a:extLst>
                    <a:ext uri="{FF2B5EF4-FFF2-40B4-BE49-F238E27FC236}">
                      <a16:creationId xmlns:a16="http://schemas.microsoft.com/office/drawing/2014/main" xmlns="" xmlns:p14="http://schemas.microsoft.com/office/powerpoint/2010/main" id="{5C392B5F-AFEE-1A48-B463-E62D501A80BF}"/>
                    </a:ext>
                  </a:extLst>
                </p:cNvPr>
                <p:cNvPicPr/>
                <p:nvPr/>
              </p:nvPicPr>
              <p:blipFill>
                <a:blip r:embed="rId329"/>
                <a:stretch>
                  <a:fillRect/>
                </a:stretch>
              </p:blipFill>
              <p:spPr>
                <a:xfrm>
                  <a:off x="5653062" y="4024727"/>
                  <a:ext cx="9900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211" name="Ink 210">
                  <a:extLst>
                    <a:ext uri="{FF2B5EF4-FFF2-40B4-BE49-F238E27FC236}">
                      <a16:creationId xmlns:a16="http://schemas.microsoft.com/office/drawing/2014/main" xmlns="" id="{AD7B7725-DAEA-BC43-8528-B99494A27068}"/>
                    </a:ext>
                  </a:extLst>
                </p14:cNvPr>
                <p14:cNvContentPartPr/>
                <p14:nvPr/>
              </p14:nvContentPartPr>
              <p14:xfrm>
                <a:off x="5801382" y="4149287"/>
                <a:ext cx="202320" cy="110160"/>
              </p14:xfrm>
            </p:contentPart>
          </mc:Choice>
          <mc:Fallback>
            <p:pic>
              <p:nvPicPr>
                <p:cNvPr id="211" name="Ink 210">
                  <a:extLst>
                    <a:ext uri="{FF2B5EF4-FFF2-40B4-BE49-F238E27FC236}">
                      <a16:creationId xmlns:a16="http://schemas.microsoft.com/office/drawing/2014/main" xmlns="" xmlns:p14="http://schemas.microsoft.com/office/powerpoint/2010/main" id="{AD7B7725-DAEA-BC43-8528-B99494A27068}"/>
                    </a:ext>
                  </a:extLst>
                </p:cNvPr>
                <p:cNvPicPr/>
                <p:nvPr/>
              </p:nvPicPr>
              <p:blipFill>
                <a:blip r:embed="rId331"/>
                <a:stretch>
                  <a:fillRect/>
                </a:stretch>
              </p:blipFill>
              <p:spPr>
                <a:xfrm>
                  <a:off x="5792742" y="4139927"/>
                  <a:ext cx="220320" cy="128160"/>
                </a:xfrm>
                <a:prstGeom prst="rect">
                  <a:avLst/>
                </a:prstGeom>
              </p:spPr>
            </p:pic>
          </mc:Fallback>
        </mc:AlternateContent>
      </p:grpSp>
      <p:grpSp>
        <p:nvGrpSpPr>
          <p:cNvPr id="217" name="Group 216">
            <a:extLst>
              <a:ext uri="{FF2B5EF4-FFF2-40B4-BE49-F238E27FC236}">
                <a16:creationId xmlns:a16="http://schemas.microsoft.com/office/drawing/2014/main" xmlns="" id="{A524836D-09D3-0449-8D1A-866931B8239C}"/>
              </a:ext>
            </a:extLst>
          </p:cNvPr>
          <p:cNvGrpSpPr/>
          <p:nvPr/>
        </p:nvGrpSpPr>
        <p:grpSpPr>
          <a:xfrm>
            <a:off x="7769982" y="4039487"/>
            <a:ext cx="133200" cy="75600"/>
            <a:chOff x="6245982" y="4039487"/>
            <a:chExt cx="133200" cy="75600"/>
          </a:xfrm>
        </p:grpSpPr>
        <mc:AlternateContent xmlns:mc="http://schemas.openxmlformats.org/markup-compatibility/2006">
          <mc:Choice xmlns:p14="http://schemas.microsoft.com/office/powerpoint/2010/main" Requires="p14">
            <p:contentPart p14:bwMode="auto" r:id="rId332">
              <p14:nvContentPartPr>
                <p14:cNvPr id="212" name="Ink 211">
                  <a:extLst>
                    <a:ext uri="{FF2B5EF4-FFF2-40B4-BE49-F238E27FC236}">
                      <a16:creationId xmlns:a16="http://schemas.microsoft.com/office/drawing/2014/main" xmlns="" id="{DA551BAE-D5E2-D340-9181-A3E89B85094A}"/>
                    </a:ext>
                  </a:extLst>
                </p14:cNvPr>
                <p14:cNvContentPartPr/>
                <p14:nvPr/>
              </p14:nvContentPartPr>
              <p14:xfrm>
                <a:off x="6245982" y="4039487"/>
                <a:ext cx="133200" cy="6120"/>
              </p14:xfrm>
            </p:contentPart>
          </mc:Choice>
          <mc:Fallback>
            <p:pic>
              <p:nvPicPr>
                <p:cNvPr id="212" name="Ink 211">
                  <a:extLst>
                    <a:ext uri="{FF2B5EF4-FFF2-40B4-BE49-F238E27FC236}">
                      <a16:creationId xmlns:a16="http://schemas.microsoft.com/office/drawing/2014/main" xmlns="" xmlns:p14="http://schemas.microsoft.com/office/powerpoint/2010/main" id="{DA551BAE-D5E2-D340-9181-A3E89B85094A}"/>
                    </a:ext>
                  </a:extLst>
                </p:cNvPr>
                <p:cNvPicPr/>
                <p:nvPr/>
              </p:nvPicPr>
              <p:blipFill>
                <a:blip r:embed="rId333"/>
                <a:stretch>
                  <a:fillRect/>
                </a:stretch>
              </p:blipFill>
              <p:spPr>
                <a:xfrm>
                  <a:off x="6237342" y="4030487"/>
                  <a:ext cx="14976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213" name="Ink 212">
                  <a:extLst>
                    <a:ext uri="{FF2B5EF4-FFF2-40B4-BE49-F238E27FC236}">
                      <a16:creationId xmlns:a16="http://schemas.microsoft.com/office/drawing/2014/main" xmlns="" id="{44513CCD-7505-2F44-8DBA-3CD0F24B6C6B}"/>
                    </a:ext>
                  </a:extLst>
                </p14:cNvPr>
                <p14:cNvContentPartPr/>
                <p14:nvPr/>
              </p14:nvContentPartPr>
              <p14:xfrm>
                <a:off x="6263262" y="4108967"/>
                <a:ext cx="92880" cy="6120"/>
              </p14:xfrm>
            </p:contentPart>
          </mc:Choice>
          <mc:Fallback>
            <p:pic>
              <p:nvPicPr>
                <p:cNvPr id="213" name="Ink 212">
                  <a:extLst>
                    <a:ext uri="{FF2B5EF4-FFF2-40B4-BE49-F238E27FC236}">
                      <a16:creationId xmlns:a16="http://schemas.microsoft.com/office/drawing/2014/main" xmlns="" xmlns:p14="http://schemas.microsoft.com/office/powerpoint/2010/main" id="{44513CCD-7505-2F44-8DBA-3CD0F24B6C6B}"/>
                    </a:ext>
                  </a:extLst>
                </p:cNvPr>
                <p:cNvPicPr/>
                <p:nvPr/>
              </p:nvPicPr>
              <p:blipFill>
                <a:blip r:embed="rId335"/>
                <a:stretch>
                  <a:fillRect/>
                </a:stretch>
              </p:blipFill>
              <p:spPr>
                <a:xfrm>
                  <a:off x="6254622" y="4100327"/>
                  <a:ext cx="110160" cy="23400"/>
                </a:xfrm>
                <a:prstGeom prst="rect">
                  <a:avLst/>
                </a:prstGeom>
              </p:spPr>
            </p:pic>
          </mc:Fallback>
        </mc:AlternateContent>
      </p:grpSp>
      <p:grpSp>
        <p:nvGrpSpPr>
          <p:cNvPr id="216" name="Group 215">
            <a:extLst>
              <a:ext uri="{FF2B5EF4-FFF2-40B4-BE49-F238E27FC236}">
                <a16:creationId xmlns:a16="http://schemas.microsoft.com/office/drawing/2014/main" xmlns="" id="{C9235F5A-819D-DE48-BA0E-E36ABFFE1999}"/>
              </a:ext>
            </a:extLst>
          </p:cNvPr>
          <p:cNvGrpSpPr/>
          <p:nvPr/>
        </p:nvGrpSpPr>
        <p:grpSpPr>
          <a:xfrm>
            <a:off x="8127822" y="3958847"/>
            <a:ext cx="531360" cy="190800"/>
            <a:chOff x="6603822" y="3958847"/>
            <a:chExt cx="531360" cy="190800"/>
          </a:xfrm>
        </p:grpSpPr>
        <mc:AlternateContent xmlns:mc="http://schemas.openxmlformats.org/markup-compatibility/2006">
          <mc:Choice xmlns:p14="http://schemas.microsoft.com/office/powerpoint/2010/main" Requires="p14">
            <p:contentPart p14:bwMode="auto" r:id="rId336">
              <p14:nvContentPartPr>
                <p14:cNvPr id="214" name="Ink 213">
                  <a:extLst>
                    <a:ext uri="{FF2B5EF4-FFF2-40B4-BE49-F238E27FC236}">
                      <a16:creationId xmlns:a16="http://schemas.microsoft.com/office/drawing/2014/main" xmlns="" id="{3FEAA081-E2F4-2443-9C18-018555CD30E8}"/>
                    </a:ext>
                  </a:extLst>
                </p14:cNvPr>
                <p14:cNvContentPartPr/>
                <p14:nvPr/>
              </p14:nvContentPartPr>
              <p14:xfrm>
                <a:off x="6603822" y="3958847"/>
                <a:ext cx="266040" cy="190800"/>
              </p14:xfrm>
            </p:contentPart>
          </mc:Choice>
          <mc:Fallback>
            <p:pic>
              <p:nvPicPr>
                <p:cNvPr id="214" name="Ink 213">
                  <a:extLst>
                    <a:ext uri="{FF2B5EF4-FFF2-40B4-BE49-F238E27FC236}">
                      <a16:creationId xmlns:a16="http://schemas.microsoft.com/office/drawing/2014/main" xmlns="" xmlns:p14="http://schemas.microsoft.com/office/powerpoint/2010/main" id="{3FEAA081-E2F4-2443-9C18-018555CD30E8}"/>
                    </a:ext>
                  </a:extLst>
                </p:cNvPr>
                <p:cNvPicPr/>
                <p:nvPr/>
              </p:nvPicPr>
              <p:blipFill>
                <a:blip r:embed="rId337"/>
                <a:stretch>
                  <a:fillRect/>
                </a:stretch>
              </p:blipFill>
              <p:spPr>
                <a:xfrm>
                  <a:off x="6595182" y="3950567"/>
                  <a:ext cx="28260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215" name="Ink 214">
                  <a:extLst>
                    <a:ext uri="{FF2B5EF4-FFF2-40B4-BE49-F238E27FC236}">
                      <a16:creationId xmlns:a16="http://schemas.microsoft.com/office/drawing/2014/main" xmlns="" id="{E6F41E92-BA92-0944-8A4D-289906E892C6}"/>
                    </a:ext>
                  </a:extLst>
                </p14:cNvPr>
                <p14:cNvContentPartPr/>
                <p14:nvPr/>
              </p14:nvContentPartPr>
              <p14:xfrm>
                <a:off x="6990462" y="3981887"/>
                <a:ext cx="144720" cy="150480"/>
              </p14:xfrm>
            </p:contentPart>
          </mc:Choice>
          <mc:Fallback>
            <p:pic>
              <p:nvPicPr>
                <p:cNvPr id="215" name="Ink 214">
                  <a:extLst>
                    <a:ext uri="{FF2B5EF4-FFF2-40B4-BE49-F238E27FC236}">
                      <a16:creationId xmlns:a16="http://schemas.microsoft.com/office/drawing/2014/main" xmlns="" xmlns:p14="http://schemas.microsoft.com/office/powerpoint/2010/main" id="{E6F41E92-BA92-0944-8A4D-289906E892C6}"/>
                    </a:ext>
                  </a:extLst>
                </p:cNvPr>
                <p:cNvPicPr/>
                <p:nvPr/>
              </p:nvPicPr>
              <p:blipFill>
                <a:blip r:embed="rId339"/>
                <a:stretch>
                  <a:fillRect/>
                </a:stretch>
              </p:blipFill>
              <p:spPr>
                <a:xfrm>
                  <a:off x="6981822" y="3972887"/>
                  <a:ext cx="162720" cy="169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40">
            <p14:nvContentPartPr>
              <p14:cNvPr id="219" name="Ink 218">
                <a:extLst>
                  <a:ext uri="{FF2B5EF4-FFF2-40B4-BE49-F238E27FC236}">
                    <a16:creationId xmlns:a16="http://schemas.microsoft.com/office/drawing/2014/main" xmlns="" id="{E083620A-F9C3-D744-81F1-D25AC5CA1D86}"/>
                  </a:ext>
                </a:extLst>
              </p14:cNvPr>
              <p14:cNvContentPartPr/>
              <p14:nvPr/>
            </p14:nvContentPartPr>
            <p14:xfrm>
              <a:off x="8722542" y="4155047"/>
              <a:ext cx="190800" cy="110160"/>
            </p14:xfrm>
          </p:contentPart>
        </mc:Choice>
        <mc:Fallback>
          <p:pic>
            <p:nvPicPr>
              <p:cNvPr id="219" name="Ink 218">
                <a:extLst>
                  <a:ext uri="{FF2B5EF4-FFF2-40B4-BE49-F238E27FC236}">
                    <a16:creationId xmlns:a16="http://schemas.microsoft.com/office/drawing/2014/main" xmlns="" xmlns:p14="http://schemas.microsoft.com/office/powerpoint/2010/main" id="{E083620A-F9C3-D744-81F1-D25AC5CA1D86}"/>
                  </a:ext>
                </a:extLst>
              </p:cNvPr>
              <p:cNvPicPr/>
              <p:nvPr/>
            </p:nvPicPr>
            <p:blipFill>
              <a:blip r:embed="rId341"/>
              <a:stretch>
                <a:fillRect/>
              </a:stretch>
            </p:blipFill>
            <p:spPr>
              <a:xfrm>
                <a:off x="8713542" y="4146047"/>
                <a:ext cx="209160" cy="127800"/>
              </a:xfrm>
              <a:prstGeom prst="rect">
                <a:avLst/>
              </a:prstGeom>
            </p:spPr>
          </p:pic>
        </mc:Fallback>
      </mc:AlternateContent>
      <p:grpSp>
        <p:nvGrpSpPr>
          <p:cNvPr id="235" name="Group 234">
            <a:extLst>
              <a:ext uri="{FF2B5EF4-FFF2-40B4-BE49-F238E27FC236}">
                <a16:creationId xmlns:a16="http://schemas.microsoft.com/office/drawing/2014/main" xmlns="" id="{4FCFA13D-3DA5-0F4D-AEC5-47D26DA82DD4}"/>
              </a:ext>
            </a:extLst>
          </p:cNvPr>
          <p:cNvGrpSpPr/>
          <p:nvPr/>
        </p:nvGrpSpPr>
        <p:grpSpPr>
          <a:xfrm>
            <a:off x="2384022" y="4732127"/>
            <a:ext cx="901080" cy="630000"/>
            <a:chOff x="860022" y="4732127"/>
            <a:chExt cx="901080" cy="630000"/>
          </a:xfrm>
        </p:grpSpPr>
        <mc:AlternateContent xmlns:mc="http://schemas.openxmlformats.org/markup-compatibility/2006">
          <mc:Choice xmlns:p14="http://schemas.microsoft.com/office/powerpoint/2010/main" Requires="p14">
            <p:contentPart p14:bwMode="auto" r:id="rId342">
              <p14:nvContentPartPr>
                <p14:cNvPr id="220" name="Ink 219">
                  <a:extLst>
                    <a:ext uri="{FF2B5EF4-FFF2-40B4-BE49-F238E27FC236}">
                      <a16:creationId xmlns:a16="http://schemas.microsoft.com/office/drawing/2014/main" xmlns="" id="{23C451DB-BD22-CD4C-9D76-E12B65504563}"/>
                    </a:ext>
                  </a:extLst>
                </p14:cNvPr>
                <p14:cNvContentPartPr/>
                <p14:nvPr/>
              </p14:nvContentPartPr>
              <p14:xfrm>
                <a:off x="871542" y="4750127"/>
                <a:ext cx="115920" cy="184320"/>
              </p14:xfrm>
            </p:contentPart>
          </mc:Choice>
          <mc:Fallback>
            <p:pic>
              <p:nvPicPr>
                <p:cNvPr id="220" name="Ink 219">
                  <a:extLst>
                    <a:ext uri="{FF2B5EF4-FFF2-40B4-BE49-F238E27FC236}">
                      <a16:creationId xmlns:a16="http://schemas.microsoft.com/office/drawing/2014/main" xmlns="" xmlns:p14="http://schemas.microsoft.com/office/powerpoint/2010/main" id="{23C451DB-BD22-CD4C-9D76-E12B65504563}"/>
                    </a:ext>
                  </a:extLst>
                </p:cNvPr>
                <p:cNvPicPr/>
                <p:nvPr/>
              </p:nvPicPr>
              <p:blipFill>
                <a:blip r:embed="rId343"/>
                <a:stretch>
                  <a:fillRect/>
                </a:stretch>
              </p:blipFill>
              <p:spPr>
                <a:xfrm>
                  <a:off x="862902" y="4741847"/>
                  <a:ext cx="13392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221" name="Ink 220">
                  <a:extLst>
                    <a:ext uri="{FF2B5EF4-FFF2-40B4-BE49-F238E27FC236}">
                      <a16:creationId xmlns:a16="http://schemas.microsoft.com/office/drawing/2014/main" xmlns="" id="{2E1CB59B-1ABE-FE48-8FCD-ADD320D7433C}"/>
                    </a:ext>
                  </a:extLst>
                </p14:cNvPr>
                <p14:cNvContentPartPr/>
                <p14:nvPr/>
              </p14:nvContentPartPr>
              <p14:xfrm>
                <a:off x="1056222" y="4772807"/>
                <a:ext cx="150480" cy="127440"/>
              </p14:xfrm>
            </p:contentPart>
          </mc:Choice>
          <mc:Fallback>
            <p:pic>
              <p:nvPicPr>
                <p:cNvPr id="221" name="Ink 220">
                  <a:extLst>
                    <a:ext uri="{FF2B5EF4-FFF2-40B4-BE49-F238E27FC236}">
                      <a16:creationId xmlns:a16="http://schemas.microsoft.com/office/drawing/2014/main" xmlns="" xmlns:p14="http://schemas.microsoft.com/office/powerpoint/2010/main" id="{2E1CB59B-1ABE-FE48-8FCD-ADD320D7433C}"/>
                    </a:ext>
                  </a:extLst>
                </p:cNvPr>
                <p:cNvPicPr/>
                <p:nvPr/>
              </p:nvPicPr>
              <p:blipFill>
                <a:blip r:embed="rId345"/>
                <a:stretch>
                  <a:fillRect/>
                </a:stretch>
              </p:blipFill>
              <p:spPr>
                <a:xfrm>
                  <a:off x="1047200" y="4763807"/>
                  <a:ext cx="167801"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22" name="Ink 221">
                  <a:extLst>
                    <a:ext uri="{FF2B5EF4-FFF2-40B4-BE49-F238E27FC236}">
                      <a16:creationId xmlns:a16="http://schemas.microsoft.com/office/drawing/2014/main" xmlns="" id="{881B189C-E491-0D4A-94E4-1E664F07BE4A}"/>
                    </a:ext>
                  </a:extLst>
                </p14:cNvPr>
                <p14:cNvContentPartPr/>
                <p14:nvPr/>
              </p14:nvContentPartPr>
              <p14:xfrm>
                <a:off x="1085742" y="4818887"/>
                <a:ext cx="86400" cy="11880"/>
              </p14:xfrm>
            </p:contentPart>
          </mc:Choice>
          <mc:Fallback>
            <p:pic>
              <p:nvPicPr>
                <p:cNvPr id="222" name="Ink 221">
                  <a:extLst>
                    <a:ext uri="{FF2B5EF4-FFF2-40B4-BE49-F238E27FC236}">
                      <a16:creationId xmlns:a16="http://schemas.microsoft.com/office/drawing/2014/main" xmlns="" xmlns:p14="http://schemas.microsoft.com/office/powerpoint/2010/main" id="{881B189C-E491-0D4A-94E4-1E664F07BE4A}"/>
                    </a:ext>
                  </a:extLst>
                </p:cNvPr>
                <p:cNvPicPr/>
                <p:nvPr/>
              </p:nvPicPr>
              <p:blipFill>
                <a:blip r:embed="rId347"/>
                <a:stretch>
                  <a:fillRect/>
                </a:stretch>
              </p:blipFill>
              <p:spPr>
                <a:xfrm>
                  <a:off x="1077462" y="4810607"/>
                  <a:ext cx="10296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23" name="Ink 222">
                  <a:extLst>
                    <a:ext uri="{FF2B5EF4-FFF2-40B4-BE49-F238E27FC236}">
                      <a16:creationId xmlns:a16="http://schemas.microsoft.com/office/drawing/2014/main" xmlns="" id="{02B14DAB-A72C-0647-84B5-FD8378161844}"/>
                    </a:ext>
                  </a:extLst>
                </p14:cNvPr>
                <p14:cNvContentPartPr/>
                <p14:nvPr/>
              </p14:nvContentPartPr>
              <p14:xfrm>
                <a:off x="1085022" y="4732127"/>
                <a:ext cx="110160" cy="11880"/>
              </p14:xfrm>
            </p:contentPart>
          </mc:Choice>
          <mc:Fallback>
            <p:pic>
              <p:nvPicPr>
                <p:cNvPr id="223" name="Ink 222">
                  <a:extLst>
                    <a:ext uri="{FF2B5EF4-FFF2-40B4-BE49-F238E27FC236}">
                      <a16:creationId xmlns:a16="http://schemas.microsoft.com/office/drawing/2014/main" xmlns="" xmlns:p14="http://schemas.microsoft.com/office/powerpoint/2010/main" id="{02B14DAB-A72C-0647-84B5-FD8378161844}"/>
                    </a:ext>
                  </a:extLst>
                </p:cNvPr>
                <p:cNvPicPr/>
                <p:nvPr/>
              </p:nvPicPr>
              <p:blipFill>
                <a:blip r:embed="rId349"/>
                <a:stretch>
                  <a:fillRect/>
                </a:stretch>
              </p:blipFill>
              <p:spPr>
                <a:xfrm>
                  <a:off x="1076354" y="4723847"/>
                  <a:ext cx="127135"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24" name="Ink 223">
                  <a:extLst>
                    <a:ext uri="{FF2B5EF4-FFF2-40B4-BE49-F238E27FC236}">
                      <a16:creationId xmlns:a16="http://schemas.microsoft.com/office/drawing/2014/main" xmlns="" id="{BF7928DA-436C-4845-BE62-5C78626A78EE}"/>
                    </a:ext>
                  </a:extLst>
                </p14:cNvPr>
                <p14:cNvContentPartPr/>
                <p14:nvPr/>
              </p14:nvContentPartPr>
              <p14:xfrm>
                <a:off x="860022" y="4997807"/>
                <a:ext cx="448200" cy="11880"/>
              </p14:xfrm>
            </p:contentPart>
          </mc:Choice>
          <mc:Fallback>
            <p:pic>
              <p:nvPicPr>
                <p:cNvPr id="224" name="Ink 223">
                  <a:extLst>
                    <a:ext uri="{FF2B5EF4-FFF2-40B4-BE49-F238E27FC236}">
                      <a16:creationId xmlns:a16="http://schemas.microsoft.com/office/drawing/2014/main" xmlns="" xmlns:p14="http://schemas.microsoft.com/office/powerpoint/2010/main" id="{BF7928DA-436C-4845-BE62-5C78626A78EE}"/>
                    </a:ext>
                  </a:extLst>
                </p:cNvPr>
                <p:cNvPicPr/>
                <p:nvPr/>
              </p:nvPicPr>
              <p:blipFill>
                <a:blip r:embed="rId351"/>
                <a:stretch>
                  <a:fillRect/>
                </a:stretch>
              </p:blipFill>
              <p:spPr>
                <a:xfrm>
                  <a:off x="851742" y="4989167"/>
                  <a:ext cx="46476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25" name="Ink 224">
                  <a:extLst>
                    <a:ext uri="{FF2B5EF4-FFF2-40B4-BE49-F238E27FC236}">
                      <a16:creationId xmlns:a16="http://schemas.microsoft.com/office/drawing/2014/main" xmlns="" id="{1D6CC0D9-7468-E544-9E48-986BA2AF9CB7}"/>
                    </a:ext>
                  </a:extLst>
                </p14:cNvPr>
                <p14:cNvContentPartPr/>
                <p14:nvPr/>
              </p14:nvContentPartPr>
              <p14:xfrm>
                <a:off x="923382" y="5153687"/>
                <a:ext cx="127440" cy="167760"/>
              </p14:xfrm>
            </p:contentPart>
          </mc:Choice>
          <mc:Fallback>
            <p:pic>
              <p:nvPicPr>
                <p:cNvPr id="225" name="Ink 224">
                  <a:extLst>
                    <a:ext uri="{FF2B5EF4-FFF2-40B4-BE49-F238E27FC236}">
                      <a16:creationId xmlns:a16="http://schemas.microsoft.com/office/drawing/2014/main" xmlns="" xmlns:p14="http://schemas.microsoft.com/office/powerpoint/2010/main" id="{1D6CC0D9-7468-E544-9E48-986BA2AF9CB7}"/>
                    </a:ext>
                  </a:extLst>
                </p:cNvPr>
                <p:cNvPicPr/>
                <p:nvPr/>
              </p:nvPicPr>
              <p:blipFill>
                <a:blip r:embed="rId353"/>
                <a:stretch>
                  <a:fillRect/>
                </a:stretch>
              </p:blipFill>
              <p:spPr>
                <a:xfrm>
                  <a:off x="915079" y="5144687"/>
                  <a:ext cx="144769"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26" name="Ink 225">
                  <a:extLst>
                    <a:ext uri="{FF2B5EF4-FFF2-40B4-BE49-F238E27FC236}">
                      <a16:creationId xmlns:a16="http://schemas.microsoft.com/office/drawing/2014/main" xmlns="" id="{4C5109DB-7FA9-1245-835D-A2C13683FA5D}"/>
                    </a:ext>
                  </a:extLst>
                </p14:cNvPr>
                <p14:cNvContentPartPr/>
                <p14:nvPr/>
              </p14:nvContentPartPr>
              <p14:xfrm>
                <a:off x="1137222" y="5107607"/>
                <a:ext cx="144720" cy="179280"/>
              </p14:xfrm>
            </p:contentPart>
          </mc:Choice>
          <mc:Fallback>
            <p:pic>
              <p:nvPicPr>
                <p:cNvPr id="226" name="Ink 225">
                  <a:extLst>
                    <a:ext uri="{FF2B5EF4-FFF2-40B4-BE49-F238E27FC236}">
                      <a16:creationId xmlns:a16="http://schemas.microsoft.com/office/drawing/2014/main" xmlns="" xmlns:p14="http://schemas.microsoft.com/office/powerpoint/2010/main" id="{4C5109DB-7FA9-1245-835D-A2C13683FA5D}"/>
                    </a:ext>
                  </a:extLst>
                </p:cNvPr>
                <p:cNvPicPr/>
                <p:nvPr/>
              </p:nvPicPr>
              <p:blipFill>
                <a:blip r:embed="rId355"/>
                <a:stretch>
                  <a:fillRect/>
                </a:stretch>
              </p:blipFill>
              <p:spPr>
                <a:xfrm>
                  <a:off x="1128222" y="5098607"/>
                  <a:ext cx="16200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27" name="Ink 226">
                  <a:extLst>
                    <a:ext uri="{FF2B5EF4-FFF2-40B4-BE49-F238E27FC236}">
                      <a16:creationId xmlns:a16="http://schemas.microsoft.com/office/drawing/2014/main" xmlns="" id="{02CFA411-8E61-E64A-B2D2-ED66E45ED6BD}"/>
                    </a:ext>
                  </a:extLst>
                </p14:cNvPr>
                <p14:cNvContentPartPr/>
                <p14:nvPr/>
              </p14:nvContentPartPr>
              <p14:xfrm>
                <a:off x="1344942" y="5240447"/>
                <a:ext cx="17640" cy="121680"/>
              </p14:xfrm>
            </p:contentPart>
          </mc:Choice>
          <mc:Fallback>
            <p:pic>
              <p:nvPicPr>
                <p:cNvPr id="227" name="Ink 226">
                  <a:extLst>
                    <a:ext uri="{FF2B5EF4-FFF2-40B4-BE49-F238E27FC236}">
                      <a16:creationId xmlns:a16="http://schemas.microsoft.com/office/drawing/2014/main" xmlns="" xmlns:p14="http://schemas.microsoft.com/office/powerpoint/2010/main" id="{02CFA411-8E61-E64A-B2D2-ED66E45ED6BD}"/>
                    </a:ext>
                  </a:extLst>
                </p:cNvPr>
                <p:cNvPicPr/>
                <p:nvPr/>
              </p:nvPicPr>
              <p:blipFill>
                <a:blip r:embed="rId357"/>
                <a:stretch>
                  <a:fillRect/>
                </a:stretch>
              </p:blipFill>
              <p:spPr>
                <a:xfrm>
                  <a:off x="1335582" y="5231087"/>
                  <a:ext cx="3528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228" name="Ink 227">
                  <a:extLst>
                    <a:ext uri="{FF2B5EF4-FFF2-40B4-BE49-F238E27FC236}">
                      <a16:creationId xmlns:a16="http://schemas.microsoft.com/office/drawing/2014/main" xmlns="" id="{C4175087-71BD-D84F-B8E3-498FAF4A1E88}"/>
                    </a:ext>
                  </a:extLst>
                </p14:cNvPr>
                <p14:cNvContentPartPr/>
                <p14:nvPr/>
              </p14:nvContentPartPr>
              <p14:xfrm>
                <a:off x="1460142" y="4951727"/>
                <a:ext cx="57960" cy="6120"/>
              </p14:xfrm>
            </p:contentPart>
          </mc:Choice>
          <mc:Fallback>
            <p:pic>
              <p:nvPicPr>
                <p:cNvPr id="228" name="Ink 227">
                  <a:extLst>
                    <a:ext uri="{FF2B5EF4-FFF2-40B4-BE49-F238E27FC236}">
                      <a16:creationId xmlns:a16="http://schemas.microsoft.com/office/drawing/2014/main" xmlns="" xmlns:p14="http://schemas.microsoft.com/office/powerpoint/2010/main" id="{C4175087-71BD-D84F-B8E3-498FAF4A1E88}"/>
                    </a:ext>
                  </a:extLst>
                </p:cNvPr>
                <p:cNvPicPr/>
                <p:nvPr/>
              </p:nvPicPr>
              <p:blipFill>
                <a:blip r:embed="rId359"/>
                <a:stretch>
                  <a:fillRect/>
                </a:stretch>
              </p:blipFill>
              <p:spPr>
                <a:xfrm>
                  <a:off x="1450782" y="4942367"/>
                  <a:ext cx="7524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29" name="Ink 228">
                  <a:extLst>
                    <a:ext uri="{FF2B5EF4-FFF2-40B4-BE49-F238E27FC236}">
                      <a16:creationId xmlns:a16="http://schemas.microsoft.com/office/drawing/2014/main" xmlns="" id="{3FE459DD-032F-C04F-A5D6-AC9B5233E621}"/>
                    </a:ext>
                  </a:extLst>
                </p14:cNvPr>
                <p14:cNvContentPartPr/>
                <p14:nvPr/>
              </p14:nvContentPartPr>
              <p14:xfrm>
                <a:off x="1477782" y="4997807"/>
                <a:ext cx="52200" cy="11880"/>
              </p14:xfrm>
            </p:contentPart>
          </mc:Choice>
          <mc:Fallback>
            <p:pic>
              <p:nvPicPr>
                <p:cNvPr id="229" name="Ink 228">
                  <a:extLst>
                    <a:ext uri="{FF2B5EF4-FFF2-40B4-BE49-F238E27FC236}">
                      <a16:creationId xmlns:a16="http://schemas.microsoft.com/office/drawing/2014/main" xmlns="" xmlns:p14="http://schemas.microsoft.com/office/powerpoint/2010/main" id="{3FE459DD-032F-C04F-A5D6-AC9B5233E621}"/>
                    </a:ext>
                  </a:extLst>
                </p:cNvPr>
                <p:cNvPicPr/>
                <p:nvPr/>
              </p:nvPicPr>
              <p:blipFill>
                <a:blip r:embed="rId361"/>
                <a:stretch>
                  <a:fillRect/>
                </a:stretch>
              </p:blipFill>
              <p:spPr>
                <a:xfrm>
                  <a:off x="1468422" y="4988447"/>
                  <a:ext cx="6984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30" name="Ink 229">
                  <a:extLst>
                    <a:ext uri="{FF2B5EF4-FFF2-40B4-BE49-F238E27FC236}">
                      <a16:creationId xmlns:a16="http://schemas.microsoft.com/office/drawing/2014/main" xmlns="" id="{44083A69-E61C-694F-A7D4-AEDCC8BDA7D0}"/>
                    </a:ext>
                  </a:extLst>
                </p14:cNvPr>
                <p14:cNvContentPartPr/>
                <p14:nvPr/>
              </p14:nvContentPartPr>
              <p14:xfrm>
                <a:off x="1633662" y="4928687"/>
                <a:ext cx="127440" cy="104400"/>
              </p14:xfrm>
            </p:contentPart>
          </mc:Choice>
          <mc:Fallback>
            <p:pic>
              <p:nvPicPr>
                <p:cNvPr id="230" name="Ink 229">
                  <a:extLst>
                    <a:ext uri="{FF2B5EF4-FFF2-40B4-BE49-F238E27FC236}">
                      <a16:creationId xmlns:a16="http://schemas.microsoft.com/office/drawing/2014/main" xmlns="" xmlns:p14="http://schemas.microsoft.com/office/powerpoint/2010/main" id="{44083A69-E61C-694F-A7D4-AEDCC8BDA7D0}"/>
                    </a:ext>
                  </a:extLst>
                </p:cNvPr>
                <p:cNvPicPr/>
                <p:nvPr/>
              </p:nvPicPr>
              <p:blipFill>
                <a:blip r:embed="rId363"/>
                <a:stretch>
                  <a:fillRect/>
                </a:stretch>
              </p:blipFill>
              <p:spPr>
                <a:xfrm>
                  <a:off x="1625022" y="4919687"/>
                  <a:ext cx="145800" cy="122400"/>
                </a:xfrm>
                <a:prstGeom prst="rect">
                  <a:avLst/>
                </a:prstGeom>
              </p:spPr>
            </p:pic>
          </mc:Fallback>
        </mc:AlternateContent>
      </p:grpSp>
      <p:grpSp>
        <p:nvGrpSpPr>
          <p:cNvPr id="234" name="Group 233">
            <a:extLst>
              <a:ext uri="{FF2B5EF4-FFF2-40B4-BE49-F238E27FC236}">
                <a16:creationId xmlns:a16="http://schemas.microsoft.com/office/drawing/2014/main" xmlns="" id="{27D2C95F-BDDC-3248-B94B-17354810C26D}"/>
              </a:ext>
            </a:extLst>
          </p:cNvPr>
          <p:cNvGrpSpPr/>
          <p:nvPr/>
        </p:nvGrpSpPr>
        <p:grpSpPr>
          <a:xfrm>
            <a:off x="3654462" y="4824647"/>
            <a:ext cx="230760" cy="248760"/>
            <a:chOff x="2130462" y="4824647"/>
            <a:chExt cx="230760" cy="248760"/>
          </a:xfrm>
        </p:grpSpPr>
        <mc:AlternateContent xmlns:mc="http://schemas.openxmlformats.org/markup-compatibility/2006">
          <mc:Choice xmlns:p14="http://schemas.microsoft.com/office/powerpoint/2010/main" Requires="p14">
            <p:contentPart p14:bwMode="auto" r:id="rId364">
              <p14:nvContentPartPr>
                <p14:cNvPr id="231" name="Ink 230">
                  <a:extLst>
                    <a:ext uri="{FF2B5EF4-FFF2-40B4-BE49-F238E27FC236}">
                      <a16:creationId xmlns:a16="http://schemas.microsoft.com/office/drawing/2014/main" xmlns="" id="{4AE250E2-581B-E74D-819B-CE67D6DDBEF9}"/>
                    </a:ext>
                  </a:extLst>
                </p14:cNvPr>
                <p14:cNvContentPartPr/>
                <p14:nvPr/>
              </p14:nvContentPartPr>
              <p14:xfrm>
                <a:off x="2130462" y="4917167"/>
                <a:ext cx="132480" cy="6120"/>
              </p14:xfrm>
            </p:contentPart>
          </mc:Choice>
          <mc:Fallback>
            <p:pic>
              <p:nvPicPr>
                <p:cNvPr id="231" name="Ink 230">
                  <a:extLst>
                    <a:ext uri="{FF2B5EF4-FFF2-40B4-BE49-F238E27FC236}">
                      <a16:creationId xmlns:a16="http://schemas.microsoft.com/office/drawing/2014/main" xmlns="" xmlns:p14="http://schemas.microsoft.com/office/powerpoint/2010/main" id="{4AE250E2-581B-E74D-819B-CE67D6DDBEF9}"/>
                    </a:ext>
                  </a:extLst>
                </p:cNvPr>
                <p:cNvPicPr/>
                <p:nvPr/>
              </p:nvPicPr>
              <p:blipFill>
                <a:blip r:embed="rId365"/>
                <a:stretch>
                  <a:fillRect/>
                </a:stretch>
              </p:blipFill>
              <p:spPr>
                <a:xfrm>
                  <a:off x="2121822" y="4908887"/>
                  <a:ext cx="14940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32" name="Ink 231">
                  <a:extLst>
                    <a:ext uri="{FF2B5EF4-FFF2-40B4-BE49-F238E27FC236}">
                      <a16:creationId xmlns:a16="http://schemas.microsoft.com/office/drawing/2014/main" xmlns="" id="{D9ADF4F0-B95B-834E-A84B-204815CB05AF}"/>
                    </a:ext>
                  </a:extLst>
                </p14:cNvPr>
                <p14:cNvContentPartPr/>
                <p14:nvPr/>
              </p14:nvContentPartPr>
              <p14:xfrm>
                <a:off x="2153142" y="4951727"/>
                <a:ext cx="208080" cy="17640"/>
              </p14:xfrm>
            </p:contentPart>
          </mc:Choice>
          <mc:Fallback>
            <p:pic>
              <p:nvPicPr>
                <p:cNvPr id="232" name="Ink 231">
                  <a:extLst>
                    <a:ext uri="{FF2B5EF4-FFF2-40B4-BE49-F238E27FC236}">
                      <a16:creationId xmlns:a16="http://schemas.microsoft.com/office/drawing/2014/main" xmlns="" xmlns:p14="http://schemas.microsoft.com/office/powerpoint/2010/main" id="{D9ADF4F0-B95B-834E-A84B-204815CB05AF}"/>
                    </a:ext>
                  </a:extLst>
                </p:cNvPr>
                <p:cNvPicPr/>
                <p:nvPr/>
              </p:nvPicPr>
              <p:blipFill>
                <a:blip r:embed="rId367"/>
                <a:stretch>
                  <a:fillRect/>
                </a:stretch>
              </p:blipFill>
              <p:spPr>
                <a:xfrm>
                  <a:off x="2144517" y="4943447"/>
                  <a:ext cx="224971"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233" name="Ink 232">
                  <a:extLst>
                    <a:ext uri="{FF2B5EF4-FFF2-40B4-BE49-F238E27FC236}">
                      <a16:creationId xmlns:a16="http://schemas.microsoft.com/office/drawing/2014/main" xmlns="" id="{9A3082E7-F129-DC49-8B1C-9269CF055A1D}"/>
                    </a:ext>
                  </a:extLst>
                </p14:cNvPr>
                <p14:cNvContentPartPr/>
                <p14:nvPr/>
              </p14:nvContentPartPr>
              <p14:xfrm>
                <a:off x="2262582" y="4824647"/>
                <a:ext cx="98640" cy="248760"/>
              </p14:xfrm>
            </p:contentPart>
          </mc:Choice>
          <mc:Fallback>
            <p:pic>
              <p:nvPicPr>
                <p:cNvPr id="233" name="Ink 232">
                  <a:extLst>
                    <a:ext uri="{FF2B5EF4-FFF2-40B4-BE49-F238E27FC236}">
                      <a16:creationId xmlns:a16="http://schemas.microsoft.com/office/drawing/2014/main" xmlns="" xmlns:p14="http://schemas.microsoft.com/office/powerpoint/2010/main" id="{9A3082E7-F129-DC49-8B1C-9269CF055A1D}"/>
                    </a:ext>
                  </a:extLst>
                </p:cNvPr>
                <p:cNvPicPr/>
                <p:nvPr/>
              </p:nvPicPr>
              <p:blipFill>
                <a:blip r:embed="rId369"/>
                <a:stretch>
                  <a:fillRect/>
                </a:stretch>
              </p:blipFill>
              <p:spPr>
                <a:xfrm>
                  <a:off x="2253942" y="4815994"/>
                  <a:ext cx="116280" cy="266065"/>
                </a:xfrm>
                <a:prstGeom prst="rect">
                  <a:avLst/>
                </a:prstGeom>
              </p:spPr>
            </p:pic>
          </mc:Fallback>
        </mc:AlternateContent>
      </p:grpSp>
      <p:grpSp>
        <p:nvGrpSpPr>
          <p:cNvPr id="242" name="Group 241">
            <a:extLst>
              <a:ext uri="{FF2B5EF4-FFF2-40B4-BE49-F238E27FC236}">
                <a16:creationId xmlns:a16="http://schemas.microsoft.com/office/drawing/2014/main" xmlns="" id="{96A5F6E8-4F2C-AA4C-9C63-391735550047}"/>
              </a:ext>
            </a:extLst>
          </p:cNvPr>
          <p:cNvGrpSpPr/>
          <p:nvPr/>
        </p:nvGrpSpPr>
        <p:grpSpPr>
          <a:xfrm>
            <a:off x="4277262" y="4732127"/>
            <a:ext cx="572040" cy="347040"/>
            <a:chOff x="2753262" y="4732127"/>
            <a:chExt cx="572040" cy="347040"/>
          </a:xfrm>
        </p:grpSpPr>
        <mc:AlternateContent xmlns:mc="http://schemas.openxmlformats.org/markup-compatibility/2006">
          <mc:Choice xmlns:p14="http://schemas.microsoft.com/office/powerpoint/2010/main" Requires="p14">
            <p:contentPart p14:bwMode="auto" r:id="rId370">
              <p14:nvContentPartPr>
                <p14:cNvPr id="236" name="Ink 235">
                  <a:extLst>
                    <a:ext uri="{FF2B5EF4-FFF2-40B4-BE49-F238E27FC236}">
                      <a16:creationId xmlns:a16="http://schemas.microsoft.com/office/drawing/2014/main" xmlns="" id="{982525C5-D751-374B-BFDB-558D7D3515AB}"/>
                    </a:ext>
                  </a:extLst>
                </p14:cNvPr>
                <p14:cNvContentPartPr/>
                <p14:nvPr/>
              </p14:nvContentPartPr>
              <p14:xfrm>
                <a:off x="2984382" y="4732127"/>
                <a:ext cx="11880" cy="98640"/>
              </p14:xfrm>
            </p:contentPart>
          </mc:Choice>
          <mc:Fallback>
            <p:pic>
              <p:nvPicPr>
                <p:cNvPr id="236" name="Ink 235">
                  <a:extLst>
                    <a:ext uri="{FF2B5EF4-FFF2-40B4-BE49-F238E27FC236}">
                      <a16:creationId xmlns:a16="http://schemas.microsoft.com/office/drawing/2014/main" xmlns="" xmlns:p14="http://schemas.microsoft.com/office/powerpoint/2010/main" id="{982525C5-D751-374B-BFDB-558D7D3515AB}"/>
                    </a:ext>
                  </a:extLst>
                </p:cNvPr>
                <p:cNvPicPr/>
                <p:nvPr/>
              </p:nvPicPr>
              <p:blipFill>
                <a:blip r:embed="rId371"/>
                <a:stretch>
                  <a:fillRect/>
                </a:stretch>
              </p:blipFill>
              <p:spPr>
                <a:xfrm>
                  <a:off x="2976102" y="4723127"/>
                  <a:ext cx="2916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237" name="Ink 236">
                  <a:extLst>
                    <a:ext uri="{FF2B5EF4-FFF2-40B4-BE49-F238E27FC236}">
                      <a16:creationId xmlns:a16="http://schemas.microsoft.com/office/drawing/2014/main" xmlns="" id="{6CF2FA4A-665F-9A4E-9779-9D9A99064B8D}"/>
                    </a:ext>
                  </a:extLst>
                </p14:cNvPr>
                <p14:cNvContentPartPr/>
                <p14:nvPr/>
              </p14:nvContentPartPr>
              <p14:xfrm>
                <a:off x="2753262" y="4893767"/>
                <a:ext cx="491040" cy="17640"/>
              </p14:xfrm>
            </p:contentPart>
          </mc:Choice>
          <mc:Fallback>
            <p:pic>
              <p:nvPicPr>
                <p:cNvPr id="237" name="Ink 236">
                  <a:extLst>
                    <a:ext uri="{FF2B5EF4-FFF2-40B4-BE49-F238E27FC236}">
                      <a16:creationId xmlns:a16="http://schemas.microsoft.com/office/drawing/2014/main" xmlns="" xmlns:p14="http://schemas.microsoft.com/office/powerpoint/2010/main" id="{6CF2FA4A-665F-9A4E-9779-9D9A99064B8D}"/>
                    </a:ext>
                  </a:extLst>
                </p:cNvPr>
                <p:cNvPicPr/>
                <p:nvPr/>
              </p:nvPicPr>
              <p:blipFill>
                <a:blip r:embed="rId373"/>
                <a:stretch>
                  <a:fillRect/>
                </a:stretch>
              </p:blipFill>
              <p:spPr>
                <a:xfrm>
                  <a:off x="2744622" y="4884407"/>
                  <a:ext cx="50760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238" name="Ink 237">
                  <a:extLst>
                    <a:ext uri="{FF2B5EF4-FFF2-40B4-BE49-F238E27FC236}">
                      <a16:creationId xmlns:a16="http://schemas.microsoft.com/office/drawing/2014/main" xmlns="" id="{86A8CDCA-C72E-6847-90F5-AA5651623943}"/>
                    </a:ext>
                  </a:extLst>
                </p14:cNvPr>
                <p14:cNvContentPartPr/>
                <p14:nvPr/>
              </p14:nvContentPartPr>
              <p14:xfrm>
                <a:off x="2880342" y="4980527"/>
                <a:ext cx="196560" cy="98640"/>
              </p14:xfrm>
            </p:contentPart>
          </mc:Choice>
          <mc:Fallback>
            <p:pic>
              <p:nvPicPr>
                <p:cNvPr id="238" name="Ink 237">
                  <a:extLst>
                    <a:ext uri="{FF2B5EF4-FFF2-40B4-BE49-F238E27FC236}">
                      <a16:creationId xmlns:a16="http://schemas.microsoft.com/office/drawing/2014/main" xmlns="" xmlns:p14="http://schemas.microsoft.com/office/powerpoint/2010/main" id="{86A8CDCA-C72E-6847-90F5-AA5651623943}"/>
                    </a:ext>
                  </a:extLst>
                </p:cNvPr>
                <p:cNvPicPr/>
                <p:nvPr/>
              </p:nvPicPr>
              <p:blipFill>
                <a:blip r:embed="rId375"/>
                <a:stretch>
                  <a:fillRect/>
                </a:stretch>
              </p:blipFill>
              <p:spPr>
                <a:xfrm>
                  <a:off x="2871342" y="4971494"/>
                  <a:ext cx="213840" cy="116706"/>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239" name="Ink 238">
                  <a:extLst>
                    <a:ext uri="{FF2B5EF4-FFF2-40B4-BE49-F238E27FC236}">
                      <a16:creationId xmlns:a16="http://schemas.microsoft.com/office/drawing/2014/main" xmlns="" id="{5F62CA25-CD5B-2447-976C-72B5807BF6FB}"/>
                    </a:ext>
                  </a:extLst>
                </p14:cNvPr>
                <p14:cNvContentPartPr/>
                <p14:nvPr/>
              </p14:nvContentPartPr>
              <p14:xfrm>
                <a:off x="3128742" y="5003567"/>
                <a:ext cx="23400" cy="75240"/>
              </p14:xfrm>
            </p:contentPart>
          </mc:Choice>
          <mc:Fallback>
            <p:pic>
              <p:nvPicPr>
                <p:cNvPr id="239" name="Ink 238">
                  <a:extLst>
                    <a:ext uri="{FF2B5EF4-FFF2-40B4-BE49-F238E27FC236}">
                      <a16:creationId xmlns:a16="http://schemas.microsoft.com/office/drawing/2014/main" xmlns="" xmlns:p14="http://schemas.microsoft.com/office/powerpoint/2010/main" id="{5F62CA25-CD5B-2447-976C-72B5807BF6FB}"/>
                    </a:ext>
                  </a:extLst>
                </p:cNvPr>
                <p:cNvPicPr/>
                <p:nvPr/>
              </p:nvPicPr>
              <p:blipFill>
                <a:blip r:embed="rId377"/>
                <a:stretch>
                  <a:fillRect/>
                </a:stretch>
              </p:blipFill>
              <p:spPr>
                <a:xfrm>
                  <a:off x="3119742" y="4994207"/>
                  <a:ext cx="4140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240" name="Ink 239">
                  <a:extLst>
                    <a:ext uri="{FF2B5EF4-FFF2-40B4-BE49-F238E27FC236}">
                      <a16:creationId xmlns:a16="http://schemas.microsoft.com/office/drawing/2014/main" xmlns="" id="{080DE5B8-72C8-7245-B865-8A1CD4E08318}"/>
                    </a:ext>
                  </a:extLst>
                </p14:cNvPr>
                <p14:cNvContentPartPr/>
                <p14:nvPr/>
              </p14:nvContentPartPr>
              <p14:xfrm>
                <a:off x="3134502" y="4917167"/>
                <a:ext cx="190800" cy="133200"/>
              </p14:xfrm>
            </p:contentPart>
          </mc:Choice>
          <mc:Fallback>
            <p:pic>
              <p:nvPicPr>
                <p:cNvPr id="240" name="Ink 239">
                  <a:extLst>
                    <a:ext uri="{FF2B5EF4-FFF2-40B4-BE49-F238E27FC236}">
                      <a16:creationId xmlns:a16="http://schemas.microsoft.com/office/drawing/2014/main" xmlns="" xmlns:p14="http://schemas.microsoft.com/office/powerpoint/2010/main" id="{080DE5B8-72C8-7245-B865-8A1CD4E08318}"/>
                    </a:ext>
                  </a:extLst>
                </p:cNvPr>
                <p:cNvPicPr/>
                <p:nvPr/>
              </p:nvPicPr>
              <p:blipFill>
                <a:blip r:embed="rId379"/>
                <a:stretch>
                  <a:fillRect/>
                </a:stretch>
              </p:blipFill>
              <p:spPr>
                <a:xfrm>
                  <a:off x="3125142" y="4908887"/>
                  <a:ext cx="208440" cy="149760"/>
                </a:xfrm>
                <a:prstGeom prst="rect">
                  <a:avLst/>
                </a:prstGeom>
              </p:spPr>
            </p:pic>
          </mc:Fallback>
        </mc:AlternateContent>
      </p:grpSp>
      <p:grpSp>
        <p:nvGrpSpPr>
          <p:cNvPr id="244" name="Group 243">
            <a:extLst>
              <a:ext uri="{FF2B5EF4-FFF2-40B4-BE49-F238E27FC236}">
                <a16:creationId xmlns:a16="http://schemas.microsoft.com/office/drawing/2014/main" xmlns="" id="{373760A6-E695-B040-9007-F11E5C59CA9E}"/>
              </a:ext>
            </a:extLst>
          </p:cNvPr>
          <p:cNvGrpSpPr/>
          <p:nvPr/>
        </p:nvGrpSpPr>
        <p:grpSpPr>
          <a:xfrm>
            <a:off x="5143422" y="4714847"/>
            <a:ext cx="592560" cy="254520"/>
            <a:chOff x="3619422" y="4714847"/>
            <a:chExt cx="592560" cy="254520"/>
          </a:xfrm>
        </p:grpSpPr>
        <mc:AlternateContent xmlns:mc="http://schemas.openxmlformats.org/markup-compatibility/2006">
          <mc:Choice xmlns:p14="http://schemas.microsoft.com/office/powerpoint/2010/main" Requires="p14">
            <p:contentPart p14:bwMode="auto" r:id="rId380">
              <p14:nvContentPartPr>
                <p14:cNvPr id="241" name="Ink 240">
                  <a:extLst>
                    <a:ext uri="{FF2B5EF4-FFF2-40B4-BE49-F238E27FC236}">
                      <a16:creationId xmlns:a16="http://schemas.microsoft.com/office/drawing/2014/main" xmlns="" id="{1B9EA93E-59BE-B645-AE78-AC4D0213320F}"/>
                    </a:ext>
                  </a:extLst>
                </p14:cNvPr>
                <p14:cNvContentPartPr/>
                <p14:nvPr/>
              </p14:nvContentPartPr>
              <p14:xfrm>
                <a:off x="3619422" y="4778567"/>
                <a:ext cx="179280" cy="144720"/>
              </p14:xfrm>
            </p:contentPart>
          </mc:Choice>
          <mc:Fallback>
            <p:pic>
              <p:nvPicPr>
                <p:cNvPr id="241" name="Ink 240">
                  <a:extLst>
                    <a:ext uri="{FF2B5EF4-FFF2-40B4-BE49-F238E27FC236}">
                      <a16:creationId xmlns:a16="http://schemas.microsoft.com/office/drawing/2014/main" xmlns="" xmlns:p14="http://schemas.microsoft.com/office/powerpoint/2010/main" id="{1B9EA93E-59BE-B645-AE78-AC4D0213320F}"/>
                    </a:ext>
                  </a:extLst>
                </p:cNvPr>
                <p:cNvPicPr/>
                <p:nvPr/>
              </p:nvPicPr>
              <p:blipFill>
                <a:blip r:embed="rId381"/>
                <a:stretch>
                  <a:fillRect/>
                </a:stretch>
              </p:blipFill>
              <p:spPr>
                <a:xfrm>
                  <a:off x="3610782" y="4769567"/>
                  <a:ext cx="19656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243" name="Ink 242">
                  <a:extLst>
                    <a:ext uri="{FF2B5EF4-FFF2-40B4-BE49-F238E27FC236}">
                      <a16:creationId xmlns:a16="http://schemas.microsoft.com/office/drawing/2014/main" xmlns="" id="{50A10A92-2BBF-1648-A147-8B3747C1E288}"/>
                    </a:ext>
                  </a:extLst>
                </p14:cNvPr>
                <p14:cNvContentPartPr/>
                <p14:nvPr/>
              </p14:nvContentPartPr>
              <p14:xfrm>
                <a:off x="3936942" y="4714847"/>
                <a:ext cx="275040" cy="254520"/>
              </p14:xfrm>
            </p:contentPart>
          </mc:Choice>
          <mc:Fallback>
            <p:pic>
              <p:nvPicPr>
                <p:cNvPr id="243" name="Ink 242">
                  <a:extLst>
                    <a:ext uri="{FF2B5EF4-FFF2-40B4-BE49-F238E27FC236}">
                      <a16:creationId xmlns:a16="http://schemas.microsoft.com/office/drawing/2014/main" xmlns="" xmlns:p14="http://schemas.microsoft.com/office/powerpoint/2010/main" id="{50A10A92-2BBF-1648-A147-8B3747C1E288}"/>
                    </a:ext>
                  </a:extLst>
                </p:cNvPr>
                <p:cNvPicPr/>
                <p:nvPr/>
              </p:nvPicPr>
              <p:blipFill>
                <a:blip r:embed="rId383"/>
                <a:stretch>
                  <a:fillRect/>
                </a:stretch>
              </p:blipFill>
              <p:spPr>
                <a:xfrm>
                  <a:off x="3927942" y="4705834"/>
                  <a:ext cx="292680" cy="272185"/>
                </a:xfrm>
                <a:prstGeom prst="rect">
                  <a:avLst/>
                </a:prstGeom>
              </p:spPr>
            </p:pic>
          </mc:Fallback>
        </mc:AlternateContent>
      </p:grpSp>
      <p:grpSp>
        <p:nvGrpSpPr>
          <p:cNvPr id="277" name="Group 276">
            <a:extLst>
              <a:ext uri="{FF2B5EF4-FFF2-40B4-BE49-F238E27FC236}">
                <a16:creationId xmlns:a16="http://schemas.microsoft.com/office/drawing/2014/main" xmlns="" id="{1BCA555D-AEBC-7948-AD07-B4BC668BDC71}"/>
              </a:ext>
            </a:extLst>
          </p:cNvPr>
          <p:cNvGrpSpPr/>
          <p:nvPr/>
        </p:nvGrpSpPr>
        <p:grpSpPr>
          <a:xfrm>
            <a:off x="5945862" y="4512887"/>
            <a:ext cx="3833280" cy="450720"/>
            <a:chOff x="4421862" y="4512887"/>
            <a:chExt cx="3833280" cy="450720"/>
          </a:xfrm>
        </p:grpSpPr>
        <mc:AlternateContent xmlns:mc="http://schemas.openxmlformats.org/markup-compatibility/2006">
          <mc:Choice xmlns:p14="http://schemas.microsoft.com/office/powerpoint/2010/main" Requires="p14">
            <p:contentPart p14:bwMode="auto" r:id="rId384">
              <p14:nvContentPartPr>
                <p14:cNvPr id="245" name="Ink 244">
                  <a:extLst>
                    <a:ext uri="{FF2B5EF4-FFF2-40B4-BE49-F238E27FC236}">
                      <a16:creationId xmlns:a16="http://schemas.microsoft.com/office/drawing/2014/main" xmlns="" id="{9DC34EBA-29F7-1441-AF7A-42D922B0AB75}"/>
                    </a:ext>
                  </a:extLst>
                </p14:cNvPr>
                <p14:cNvContentPartPr/>
                <p14:nvPr/>
              </p14:nvContentPartPr>
              <p14:xfrm>
                <a:off x="4421862" y="4657247"/>
                <a:ext cx="167760" cy="306360"/>
              </p14:xfrm>
            </p:contentPart>
          </mc:Choice>
          <mc:Fallback>
            <p:pic>
              <p:nvPicPr>
                <p:cNvPr id="245" name="Ink 244">
                  <a:extLst>
                    <a:ext uri="{FF2B5EF4-FFF2-40B4-BE49-F238E27FC236}">
                      <a16:creationId xmlns:a16="http://schemas.microsoft.com/office/drawing/2014/main" xmlns="" xmlns:p14="http://schemas.microsoft.com/office/powerpoint/2010/main" id="{9DC34EBA-29F7-1441-AF7A-42D922B0AB75}"/>
                    </a:ext>
                  </a:extLst>
                </p:cNvPr>
                <p:cNvPicPr/>
                <p:nvPr/>
              </p:nvPicPr>
              <p:blipFill>
                <a:blip r:embed="rId385"/>
                <a:stretch>
                  <a:fillRect/>
                </a:stretch>
              </p:blipFill>
              <p:spPr>
                <a:xfrm>
                  <a:off x="4412862" y="4648597"/>
                  <a:ext cx="185400" cy="324742"/>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246" name="Ink 245">
                  <a:extLst>
                    <a:ext uri="{FF2B5EF4-FFF2-40B4-BE49-F238E27FC236}">
                      <a16:creationId xmlns:a16="http://schemas.microsoft.com/office/drawing/2014/main" xmlns="" id="{D747F010-63EF-B244-94E2-5551DC776FAE}"/>
                    </a:ext>
                  </a:extLst>
                </p14:cNvPr>
                <p14:cNvContentPartPr/>
                <p14:nvPr/>
              </p14:nvContentPartPr>
              <p14:xfrm>
                <a:off x="4692942" y="4726367"/>
                <a:ext cx="133200" cy="138960"/>
              </p14:xfrm>
            </p:contentPart>
          </mc:Choice>
          <mc:Fallback>
            <p:pic>
              <p:nvPicPr>
                <p:cNvPr id="246" name="Ink 245">
                  <a:extLst>
                    <a:ext uri="{FF2B5EF4-FFF2-40B4-BE49-F238E27FC236}">
                      <a16:creationId xmlns:a16="http://schemas.microsoft.com/office/drawing/2014/main" xmlns="" xmlns:p14="http://schemas.microsoft.com/office/powerpoint/2010/main" id="{D747F010-63EF-B244-94E2-5551DC776FAE}"/>
                    </a:ext>
                  </a:extLst>
                </p:cNvPr>
                <p:cNvPicPr/>
                <p:nvPr/>
              </p:nvPicPr>
              <p:blipFill>
                <a:blip r:embed="rId387"/>
                <a:stretch>
                  <a:fillRect/>
                </a:stretch>
              </p:blipFill>
              <p:spPr>
                <a:xfrm>
                  <a:off x="4684302" y="4717007"/>
                  <a:ext cx="15120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247" name="Ink 246">
                  <a:extLst>
                    <a:ext uri="{FF2B5EF4-FFF2-40B4-BE49-F238E27FC236}">
                      <a16:creationId xmlns:a16="http://schemas.microsoft.com/office/drawing/2014/main" xmlns="" id="{47562BB0-B77C-A748-90F8-7FA389E7EB3F}"/>
                    </a:ext>
                  </a:extLst>
                </p14:cNvPr>
                <p14:cNvContentPartPr/>
                <p14:nvPr/>
              </p14:nvContentPartPr>
              <p14:xfrm>
                <a:off x="4877622" y="4841927"/>
                <a:ext cx="121680" cy="75240"/>
              </p14:xfrm>
            </p:contentPart>
          </mc:Choice>
          <mc:Fallback>
            <p:pic>
              <p:nvPicPr>
                <p:cNvPr id="247" name="Ink 246">
                  <a:extLst>
                    <a:ext uri="{FF2B5EF4-FFF2-40B4-BE49-F238E27FC236}">
                      <a16:creationId xmlns:a16="http://schemas.microsoft.com/office/drawing/2014/main" xmlns="" xmlns:p14="http://schemas.microsoft.com/office/powerpoint/2010/main" id="{47562BB0-B77C-A748-90F8-7FA389E7EB3F}"/>
                    </a:ext>
                  </a:extLst>
                </p:cNvPr>
                <p:cNvPicPr/>
                <p:nvPr/>
              </p:nvPicPr>
              <p:blipFill>
                <a:blip r:embed="rId389"/>
                <a:stretch>
                  <a:fillRect/>
                </a:stretch>
              </p:blipFill>
              <p:spPr>
                <a:xfrm>
                  <a:off x="4868982" y="4832927"/>
                  <a:ext cx="13968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248" name="Ink 247">
                  <a:extLst>
                    <a:ext uri="{FF2B5EF4-FFF2-40B4-BE49-F238E27FC236}">
                      <a16:creationId xmlns:a16="http://schemas.microsoft.com/office/drawing/2014/main" xmlns="" id="{7BD08BFD-6E8E-4540-8178-C5E8481544D9}"/>
                    </a:ext>
                  </a:extLst>
                </p14:cNvPr>
                <p14:cNvContentPartPr/>
                <p14:nvPr/>
              </p14:nvContentPartPr>
              <p14:xfrm>
                <a:off x="5126022" y="4790087"/>
                <a:ext cx="167760" cy="11880"/>
              </p14:xfrm>
            </p:contentPart>
          </mc:Choice>
          <mc:Fallback>
            <p:pic>
              <p:nvPicPr>
                <p:cNvPr id="248" name="Ink 247">
                  <a:extLst>
                    <a:ext uri="{FF2B5EF4-FFF2-40B4-BE49-F238E27FC236}">
                      <a16:creationId xmlns:a16="http://schemas.microsoft.com/office/drawing/2014/main" xmlns="" xmlns:p14="http://schemas.microsoft.com/office/powerpoint/2010/main" id="{7BD08BFD-6E8E-4540-8178-C5E8481544D9}"/>
                    </a:ext>
                  </a:extLst>
                </p:cNvPr>
                <p:cNvPicPr/>
                <p:nvPr/>
              </p:nvPicPr>
              <p:blipFill>
                <a:blip r:embed="rId391"/>
                <a:stretch>
                  <a:fillRect/>
                </a:stretch>
              </p:blipFill>
              <p:spPr>
                <a:xfrm>
                  <a:off x="5117022" y="4782167"/>
                  <a:ext cx="18468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249" name="Ink 248">
                  <a:extLst>
                    <a:ext uri="{FF2B5EF4-FFF2-40B4-BE49-F238E27FC236}">
                      <a16:creationId xmlns:a16="http://schemas.microsoft.com/office/drawing/2014/main" xmlns="" id="{3DF9FAC5-37E2-AD49-B16D-0242644C19D7}"/>
                    </a:ext>
                  </a:extLst>
                </p14:cNvPr>
                <p14:cNvContentPartPr/>
                <p14:nvPr/>
              </p14:nvContentPartPr>
              <p14:xfrm>
                <a:off x="5224302" y="4726367"/>
                <a:ext cx="6120" cy="144720"/>
              </p14:xfrm>
            </p:contentPart>
          </mc:Choice>
          <mc:Fallback>
            <p:pic>
              <p:nvPicPr>
                <p:cNvPr id="249" name="Ink 248">
                  <a:extLst>
                    <a:ext uri="{FF2B5EF4-FFF2-40B4-BE49-F238E27FC236}">
                      <a16:creationId xmlns:a16="http://schemas.microsoft.com/office/drawing/2014/main" xmlns="" xmlns:p14="http://schemas.microsoft.com/office/powerpoint/2010/main" id="{3DF9FAC5-37E2-AD49-B16D-0242644C19D7}"/>
                    </a:ext>
                  </a:extLst>
                </p:cNvPr>
                <p:cNvPicPr/>
                <p:nvPr/>
              </p:nvPicPr>
              <p:blipFill>
                <a:blip r:embed="rId393"/>
                <a:stretch>
                  <a:fillRect/>
                </a:stretch>
              </p:blipFill>
              <p:spPr>
                <a:xfrm>
                  <a:off x="5214942" y="4717007"/>
                  <a:ext cx="2412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250" name="Ink 249">
                  <a:extLst>
                    <a:ext uri="{FF2B5EF4-FFF2-40B4-BE49-F238E27FC236}">
                      <a16:creationId xmlns:a16="http://schemas.microsoft.com/office/drawing/2014/main" xmlns="" id="{F3E5EFDB-FD39-F04A-BE5E-A3EC1EB40E04}"/>
                    </a:ext>
                  </a:extLst>
                </p14:cNvPr>
                <p14:cNvContentPartPr/>
                <p14:nvPr/>
              </p14:nvContentPartPr>
              <p14:xfrm>
                <a:off x="5421222" y="4691807"/>
                <a:ext cx="167040" cy="144720"/>
              </p14:xfrm>
            </p:contentPart>
          </mc:Choice>
          <mc:Fallback>
            <p:pic>
              <p:nvPicPr>
                <p:cNvPr id="250" name="Ink 249">
                  <a:extLst>
                    <a:ext uri="{FF2B5EF4-FFF2-40B4-BE49-F238E27FC236}">
                      <a16:creationId xmlns:a16="http://schemas.microsoft.com/office/drawing/2014/main" xmlns="" xmlns:p14="http://schemas.microsoft.com/office/powerpoint/2010/main" id="{F3E5EFDB-FD39-F04A-BE5E-A3EC1EB40E04}"/>
                    </a:ext>
                  </a:extLst>
                </p:cNvPr>
                <p:cNvPicPr/>
                <p:nvPr/>
              </p:nvPicPr>
              <p:blipFill>
                <a:blip r:embed="rId395"/>
                <a:stretch>
                  <a:fillRect/>
                </a:stretch>
              </p:blipFill>
              <p:spPr>
                <a:xfrm>
                  <a:off x="5412222" y="4682807"/>
                  <a:ext cx="18540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251" name="Ink 250">
                  <a:extLst>
                    <a:ext uri="{FF2B5EF4-FFF2-40B4-BE49-F238E27FC236}">
                      <a16:creationId xmlns:a16="http://schemas.microsoft.com/office/drawing/2014/main" xmlns="" id="{FDD42696-4A21-F142-B310-93A2286B50E1}"/>
                    </a:ext>
                  </a:extLst>
                </p14:cNvPr>
                <p14:cNvContentPartPr/>
                <p14:nvPr/>
              </p14:nvContentPartPr>
              <p14:xfrm>
                <a:off x="5657022" y="4836167"/>
                <a:ext cx="11880" cy="87120"/>
              </p14:xfrm>
            </p:contentPart>
          </mc:Choice>
          <mc:Fallback>
            <p:pic>
              <p:nvPicPr>
                <p:cNvPr id="251" name="Ink 250">
                  <a:extLst>
                    <a:ext uri="{FF2B5EF4-FFF2-40B4-BE49-F238E27FC236}">
                      <a16:creationId xmlns:a16="http://schemas.microsoft.com/office/drawing/2014/main" xmlns="" xmlns:p14="http://schemas.microsoft.com/office/powerpoint/2010/main" id="{FDD42696-4A21-F142-B310-93A2286B50E1}"/>
                    </a:ext>
                  </a:extLst>
                </p:cNvPr>
                <p:cNvPicPr/>
                <p:nvPr/>
              </p:nvPicPr>
              <p:blipFill>
                <a:blip r:embed="rId397"/>
                <a:stretch>
                  <a:fillRect/>
                </a:stretch>
              </p:blipFill>
              <p:spPr>
                <a:xfrm>
                  <a:off x="5648022" y="4827130"/>
                  <a:ext cx="29880" cy="10411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252" name="Ink 251">
                  <a:extLst>
                    <a:ext uri="{FF2B5EF4-FFF2-40B4-BE49-F238E27FC236}">
                      <a16:creationId xmlns:a16="http://schemas.microsoft.com/office/drawing/2014/main" xmlns="" id="{ED17B282-5EB9-F848-B911-9B4FA4A02CEC}"/>
                    </a:ext>
                  </a:extLst>
                </p14:cNvPr>
                <p14:cNvContentPartPr/>
                <p14:nvPr/>
              </p14:nvContentPartPr>
              <p14:xfrm>
                <a:off x="5789862" y="4744007"/>
                <a:ext cx="110160" cy="81000"/>
              </p14:xfrm>
            </p:contentPart>
          </mc:Choice>
          <mc:Fallback>
            <p:pic>
              <p:nvPicPr>
                <p:cNvPr id="252" name="Ink 251">
                  <a:extLst>
                    <a:ext uri="{FF2B5EF4-FFF2-40B4-BE49-F238E27FC236}">
                      <a16:creationId xmlns:a16="http://schemas.microsoft.com/office/drawing/2014/main" xmlns="" xmlns:p14="http://schemas.microsoft.com/office/powerpoint/2010/main" id="{ED17B282-5EB9-F848-B911-9B4FA4A02CEC}"/>
                    </a:ext>
                  </a:extLst>
                </p:cNvPr>
                <p:cNvPicPr/>
                <p:nvPr/>
              </p:nvPicPr>
              <p:blipFill>
                <a:blip r:embed="rId399"/>
                <a:stretch>
                  <a:fillRect/>
                </a:stretch>
              </p:blipFill>
              <p:spPr>
                <a:xfrm>
                  <a:off x="5780832" y="4735405"/>
                  <a:ext cx="127858" cy="98204"/>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253" name="Ink 252">
                  <a:extLst>
                    <a:ext uri="{FF2B5EF4-FFF2-40B4-BE49-F238E27FC236}">
                      <a16:creationId xmlns:a16="http://schemas.microsoft.com/office/drawing/2014/main" xmlns="" id="{D0B4BF6B-013D-0145-B5AA-406AB1C89251}"/>
                    </a:ext>
                  </a:extLst>
                </p14:cNvPr>
                <p14:cNvContentPartPr/>
                <p14:nvPr/>
              </p14:nvContentPartPr>
              <p14:xfrm>
                <a:off x="5893902" y="4703327"/>
                <a:ext cx="92880" cy="138960"/>
              </p14:xfrm>
            </p:contentPart>
          </mc:Choice>
          <mc:Fallback>
            <p:pic>
              <p:nvPicPr>
                <p:cNvPr id="253" name="Ink 252">
                  <a:extLst>
                    <a:ext uri="{FF2B5EF4-FFF2-40B4-BE49-F238E27FC236}">
                      <a16:creationId xmlns:a16="http://schemas.microsoft.com/office/drawing/2014/main" xmlns="" xmlns:p14="http://schemas.microsoft.com/office/powerpoint/2010/main" id="{D0B4BF6B-013D-0145-B5AA-406AB1C89251}"/>
                    </a:ext>
                  </a:extLst>
                </p:cNvPr>
                <p:cNvPicPr/>
                <p:nvPr/>
              </p:nvPicPr>
              <p:blipFill>
                <a:blip r:embed="rId401"/>
                <a:stretch>
                  <a:fillRect/>
                </a:stretch>
              </p:blipFill>
              <p:spPr>
                <a:xfrm>
                  <a:off x="5884902" y="4694327"/>
                  <a:ext cx="11016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254" name="Ink 253">
                  <a:extLst>
                    <a:ext uri="{FF2B5EF4-FFF2-40B4-BE49-F238E27FC236}">
                      <a16:creationId xmlns:a16="http://schemas.microsoft.com/office/drawing/2014/main" xmlns="" id="{B2F47061-EA06-2C49-A900-B1B4581064ED}"/>
                    </a:ext>
                  </a:extLst>
                </p14:cNvPr>
                <p14:cNvContentPartPr/>
                <p14:nvPr/>
              </p14:nvContentPartPr>
              <p14:xfrm>
                <a:off x="6020622" y="4801607"/>
                <a:ext cx="173520" cy="98640"/>
              </p14:xfrm>
            </p:contentPart>
          </mc:Choice>
          <mc:Fallback>
            <p:pic>
              <p:nvPicPr>
                <p:cNvPr id="254" name="Ink 253">
                  <a:extLst>
                    <a:ext uri="{FF2B5EF4-FFF2-40B4-BE49-F238E27FC236}">
                      <a16:creationId xmlns:a16="http://schemas.microsoft.com/office/drawing/2014/main" xmlns="" xmlns:p14="http://schemas.microsoft.com/office/powerpoint/2010/main" id="{B2F47061-EA06-2C49-A900-B1B4581064ED}"/>
                    </a:ext>
                  </a:extLst>
                </p:cNvPr>
                <p:cNvPicPr/>
                <p:nvPr/>
              </p:nvPicPr>
              <p:blipFill>
                <a:blip r:embed="rId403"/>
                <a:stretch>
                  <a:fillRect/>
                </a:stretch>
              </p:blipFill>
              <p:spPr>
                <a:xfrm>
                  <a:off x="6011622" y="4792967"/>
                  <a:ext cx="19080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256" name="Ink 255">
                  <a:extLst>
                    <a:ext uri="{FF2B5EF4-FFF2-40B4-BE49-F238E27FC236}">
                      <a16:creationId xmlns:a16="http://schemas.microsoft.com/office/drawing/2014/main" xmlns="" id="{37729C1F-0200-4A49-945E-DAC6CD544536}"/>
                    </a:ext>
                  </a:extLst>
                </p14:cNvPr>
                <p14:cNvContentPartPr/>
                <p14:nvPr/>
              </p14:nvContentPartPr>
              <p14:xfrm>
                <a:off x="6280542" y="4628447"/>
                <a:ext cx="144720" cy="236880"/>
              </p14:xfrm>
            </p:contentPart>
          </mc:Choice>
          <mc:Fallback>
            <p:pic>
              <p:nvPicPr>
                <p:cNvPr id="256" name="Ink 255">
                  <a:extLst>
                    <a:ext uri="{FF2B5EF4-FFF2-40B4-BE49-F238E27FC236}">
                      <a16:creationId xmlns:a16="http://schemas.microsoft.com/office/drawing/2014/main" xmlns="" xmlns:p14="http://schemas.microsoft.com/office/powerpoint/2010/main" id="{37729C1F-0200-4A49-945E-DAC6CD544536}"/>
                    </a:ext>
                  </a:extLst>
                </p:cNvPr>
                <p:cNvPicPr/>
                <p:nvPr/>
              </p:nvPicPr>
              <p:blipFill>
                <a:blip r:embed="rId405"/>
                <a:stretch>
                  <a:fillRect/>
                </a:stretch>
              </p:blipFill>
              <p:spPr>
                <a:xfrm>
                  <a:off x="6271880" y="4619820"/>
                  <a:ext cx="162043" cy="254134"/>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258" name="Ink 257">
                  <a:extLst>
                    <a:ext uri="{FF2B5EF4-FFF2-40B4-BE49-F238E27FC236}">
                      <a16:creationId xmlns:a16="http://schemas.microsoft.com/office/drawing/2014/main" xmlns="" id="{74C454B5-CBC6-8848-8F25-AC052887937A}"/>
                    </a:ext>
                  </a:extLst>
                </p14:cNvPr>
                <p14:cNvContentPartPr/>
                <p14:nvPr/>
              </p14:nvContentPartPr>
              <p14:xfrm>
                <a:off x="4566222" y="4657247"/>
                <a:ext cx="98640" cy="271800"/>
              </p14:xfrm>
            </p:contentPart>
          </mc:Choice>
          <mc:Fallback>
            <p:pic>
              <p:nvPicPr>
                <p:cNvPr id="258" name="Ink 257">
                  <a:extLst>
                    <a:ext uri="{FF2B5EF4-FFF2-40B4-BE49-F238E27FC236}">
                      <a16:creationId xmlns:a16="http://schemas.microsoft.com/office/drawing/2014/main" xmlns="" xmlns:p14="http://schemas.microsoft.com/office/powerpoint/2010/main" id="{74C454B5-CBC6-8848-8F25-AC052887937A}"/>
                    </a:ext>
                  </a:extLst>
                </p:cNvPr>
                <p:cNvPicPr/>
                <p:nvPr/>
              </p:nvPicPr>
              <p:blipFill>
                <a:blip r:embed="rId407"/>
                <a:stretch>
                  <a:fillRect/>
                </a:stretch>
              </p:blipFill>
              <p:spPr>
                <a:xfrm>
                  <a:off x="4557582" y="4647875"/>
                  <a:ext cx="115200" cy="289103"/>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260" name="Ink 259">
                  <a:extLst>
                    <a:ext uri="{FF2B5EF4-FFF2-40B4-BE49-F238E27FC236}">
                      <a16:creationId xmlns:a16="http://schemas.microsoft.com/office/drawing/2014/main" xmlns="" id="{7E0DD3F5-1F61-EC4C-932B-12BEFFA01D8D}"/>
                    </a:ext>
                  </a:extLst>
                </p14:cNvPr>
                <p14:cNvContentPartPr/>
                <p14:nvPr/>
              </p14:nvContentPartPr>
              <p14:xfrm>
                <a:off x="6534702" y="4668767"/>
                <a:ext cx="104400" cy="11880"/>
              </p14:xfrm>
            </p:contentPart>
          </mc:Choice>
          <mc:Fallback>
            <p:pic>
              <p:nvPicPr>
                <p:cNvPr id="260" name="Ink 259">
                  <a:extLst>
                    <a:ext uri="{FF2B5EF4-FFF2-40B4-BE49-F238E27FC236}">
                      <a16:creationId xmlns:a16="http://schemas.microsoft.com/office/drawing/2014/main" xmlns="" xmlns:p14="http://schemas.microsoft.com/office/powerpoint/2010/main" id="{7E0DD3F5-1F61-EC4C-932B-12BEFFA01D8D}"/>
                    </a:ext>
                  </a:extLst>
                </p:cNvPr>
                <p:cNvPicPr/>
                <p:nvPr/>
              </p:nvPicPr>
              <p:blipFill>
                <a:blip r:embed="rId409"/>
                <a:stretch>
                  <a:fillRect/>
                </a:stretch>
              </p:blipFill>
              <p:spPr>
                <a:xfrm>
                  <a:off x="6525702" y="4659767"/>
                  <a:ext cx="12168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261" name="Ink 260">
                  <a:extLst>
                    <a:ext uri="{FF2B5EF4-FFF2-40B4-BE49-F238E27FC236}">
                      <a16:creationId xmlns:a16="http://schemas.microsoft.com/office/drawing/2014/main" xmlns="" id="{C314C50E-4C40-EE41-8097-78E25ADACF42}"/>
                    </a:ext>
                  </a:extLst>
                </p14:cNvPr>
                <p14:cNvContentPartPr/>
                <p14:nvPr/>
              </p14:nvContentPartPr>
              <p14:xfrm>
                <a:off x="6707862" y="4622687"/>
                <a:ext cx="138960" cy="104400"/>
              </p14:xfrm>
            </p:contentPart>
          </mc:Choice>
          <mc:Fallback>
            <p:pic>
              <p:nvPicPr>
                <p:cNvPr id="261" name="Ink 260">
                  <a:extLst>
                    <a:ext uri="{FF2B5EF4-FFF2-40B4-BE49-F238E27FC236}">
                      <a16:creationId xmlns:a16="http://schemas.microsoft.com/office/drawing/2014/main" xmlns="" xmlns:p14="http://schemas.microsoft.com/office/powerpoint/2010/main" id="{C314C50E-4C40-EE41-8097-78E25ADACF42}"/>
                    </a:ext>
                  </a:extLst>
                </p:cNvPr>
                <p:cNvPicPr/>
                <p:nvPr/>
              </p:nvPicPr>
              <p:blipFill>
                <a:blip r:embed="rId411"/>
                <a:stretch>
                  <a:fillRect/>
                </a:stretch>
              </p:blipFill>
              <p:spPr>
                <a:xfrm>
                  <a:off x="6699222" y="4614047"/>
                  <a:ext cx="15624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262" name="Ink 261">
                  <a:extLst>
                    <a:ext uri="{FF2B5EF4-FFF2-40B4-BE49-F238E27FC236}">
                      <a16:creationId xmlns:a16="http://schemas.microsoft.com/office/drawing/2014/main" xmlns="" id="{32524CF6-C8D0-A144-8C36-A2A0A852C528}"/>
                    </a:ext>
                  </a:extLst>
                </p14:cNvPr>
                <p14:cNvContentPartPr/>
                <p14:nvPr/>
              </p14:nvContentPartPr>
              <p14:xfrm>
                <a:off x="6898302" y="4720607"/>
                <a:ext cx="196560" cy="87120"/>
              </p14:xfrm>
            </p:contentPart>
          </mc:Choice>
          <mc:Fallback>
            <p:pic>
              <p:nvPicPr>
                <p:cNvPr id="262" name="Ink 261">
                  <a:extLst>
                    <a:ext uri="{FF2B5EF4-FFF2-40B4-BE49-F238E27FC236}">
                      <a16:creationId xmlns:a16="http://schemas.microsoft.com/office/drawing/2014/main" xmlns="" xmlns:p14="http://schemas.microsoft.com/office/powerpoint/2010/main" id="{32524CF6-C8D0-A144-8C36-A2A0A852C528}"/>
                    </a:ext>
                  </a:extLst>
                </p:cNvPr>
                <p:cNvPicPr/>
                <p:nvPr/>
              </p:nvPicPr>
              <p:blipFill>
                <a:blip r:embed="rId413"/>
                <a:stretch>
                  <a:fillRect/>
                </a:stretch>
              </p:blipFill>
              <p:spPr>
                <a:xfrm>
                  <a:off x="6888959" y="4711931"/>
                  <a:ext cx="214886" cy="10411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263" name="Ink 262">
                  <a:extLst>
                    <a:ext uri="{FF2B5EF4-FFF2-40B4-BE49-F238E27FC236}">
                      <a16:creationId xmlns:a16="http://schemas.microsoft.com/office/drawing/2014/main" xmlns="" id="{00B02D27-ECE2-204D-A9F2-364137F3DFB5}"/>
                    </a:ext>
                  </a:extLst>
                </p14:cNvPr>
                <p14:cNvContentPartPr/>
                <p14:nvPr/>
              </p14:nvContentPartPr>
              <p14:xfrm>
                <a:off x="6990462" y="4547447"/>
                <a:ext cx="300600" cy="358200"/>
              </p14:xfrm>
            </p:contentPart>
          </mc:Choice>
          <mc:Fallback>
            <p:pic>
              <p:nvPicPr>
                <p:cNvPr id="263" name="Ink 262">
                  <a:extLst>
                    <a:ext uri="{FF2B5EF4-FFF2-40B4-BE49-F238E27FC236}">
                      <a16:creationId xmlns:a16="http://schemas.microsoft.com/office/drawing/2014/main" xmlns="" xmlns:p14="http://schemas.microsoft.com/office/powerpoint/2010/main" id="{00B02D27-ECE2-204D-A9F2-364137F3DFB5}"/>
                    </a:ext>
                  </a:extLst>
                </p:cNvPr>
                <p:cNvPicPr/>
                <p:nvPr/>
              </p:nvPicPr>
              <p:blipFill>
                <a:blip r:embed="rId415"/>
                <a:stretch>
                  <a:fillRect/>
                </a:stretch>
              </p:blipFill>
              <p:spPr>
                <a:xfrm>
                  <a:off x="6982182" y="4538807"/>
                  <a:ext cx="317880" cy="37584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264" name="Ink 263">
                  <a:extLst>
                    <a:ext uri="{FF2B5EF4-FFF2-40B4-BE49-F238E27FC236}">
                      <a16:creationId xmlns:a16="http://schemas.microsoft.com/office/drawing/2014/main" xmlns="" id="{617F9DE6-91EC-5C43-8CDD-C4E43D947BD6}"/>
                    </a:ext>
                  </a:extLst>
                </p14:cNvPr>
                <p14:cNvContentPartPr/>
                <p14:nvPr/>
              </p14:nvContentPartPr>
              <p14:xfrm>
                <a:off x="7383942" y="4611167"/>
                <a:ext cx="115200" cy="81000"/>
              </p14:xfrm>
            </p:contentPart>
          </mc:Choice>
          <mc:Fallback>
            <p:pic>
              <p:nvPicPr>
                <p:cNvPr id="264" name="Ink 263">
                  <a:extLst>
                    <a:ext uri="{FF2B5EF4-FFF2-40B4-BE49-F238E27FC236}">
                      <a16:creationId xmlns:a16="http://schemas.microsoft.com/office/drawing/2014/main" xmlns="" xmlns:p14="http://schemas.microsoft.com/office/powerpoint/2010/main" id="{617F9DE6-91EC-5C43-8CDD-C4E43D947BD6}"/>
                    </a:ext>
                  </a:extLst>
                </p:cNvPr>
                <p:cNvPicPr/>
                <p:nvPr/>
              </p:nvPicPr>
              <p:blipFill>
                <a:blip r:embed="rId417"/>
                <a:stretch>
                  <a:fillRect/>
                </a:stretch>
              </p:blipFill>
              <p:spPr>
                <a:xfrm>
                  <a:off x="7375662" y="4602565"/>
                  <a:ext cx="132120" cy="98204"/>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265" name="Ink 264">
                  <a:extLst>
                    <a:ext uri="{FF2B5EF4-FFF2-40B4-BE49-F238E27FC236}">
                      <a16:creationId xmlns:a16="http://schemas.microsoft.com/office/drawing/2014/main" xmlns="" id="{D858C6EF-A656-0F4A-9584-B763A62F8CC0}"/>
                    </a:ext>
                  </a:extLst>
                </p14:cNvPr>
                <p14:cNvContentPartPr/>
                <p14:nvPr/>
              </p14:nvContentPartPr>
              <p14:xfrm>
                <a:off x="7486902" y="4576607"/>
                <a:ext cx="110160" cy="121680"/>
              </p14:xfrm>
            </p:contentPart>
          </mc:Choice>
          <mc:Fallback>
            <p:pic>
              <p:nvPicPr>
                <p:cNvPr id="265" name="Ink 264">
                  <a:extLst>
                    <a:ext uri="{FF2B5EF4-FFF2-40B4-BE49-F238E27FC236}">
                      <a16:creationId xmlns:a16="http://schemas.microsoft.com/office/drawing/2014/main" xmlns="" xmlns:p14="http://schemas.microsoft.com/office/powerpoint/2010/main" id="{D858C6EF-A656-0F4A-9584-B763A62F8CC0}"/>
                    </a:ext>
                  </a:extLst>
                </p:cNvPr>
                <p:cNvPicPr/>
                <p:nvPr/>
              </p:nvPicPr>
              <p:blipFill>
                <a:blip r:embed="rId419"/>
                <a:stretch>
                  <a:fillRect/>
                </a:stretch>
              </p:blipFill>
              <p:spPr>
                <a:xfrm>
                  <a:off x="7477902" y="4567247"/>
                  <a:ext cx="12852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266" name="Ink 265">
                  <a:extLst>
                    <a:ext uri="{FF2B5EF4-FFF2-40B4-BE49-F238E27FC236}">
                      <a16:creationId xmlns:a16="http://schemas.microsoft.com/office/drawing/2014/main" xmlns="" id="{93BA6E40-4DD7-AF4B-A818-93CD7D958603}"/>
                    </a:ext>
                  </a:extLst>
                </p14:cNvPr>
                <p14:cNvContentPartPr/>
                <p14:nvPr/>
              </p14:nvContentPartPr>
              <p14:xfrm>
                <a:off x="7590942" y="4697567"/>
                <a:ext cx="213840" cy="98640"/>
              </p14:xfrm>
            </p:contentPart>
          </mc:Choice>
          <mc:Fallback>
            <p:pic>
              <p:nvPicPr>
                <p:cNvPr id="266" name="Ink 265">
                  <a:extLst>
                    <a:ext uri="{FF2B5EF4-FFF2-40B4-BE49-F238E27FC236}">
                      <a16:creationId xmlns:a16="http://schemas.microsoft.com/office/drawing/2014/main" xmlns="" xmlns:p14="http://schemas.microsoft.com/office/powerpoint/2010/main" id="{93BA6E40-4DD7-AF4B-A818-93CD7D958603}"/>
                    </a:ext>
                  </a:extLst>
                </p:cNvPr>
                <p:cNvPicPr/>
                <p:nvPr/>
              </p:nvPicPr>
              <p:blipFill>
                <a:blip r:embed="rId421"/>
                <a:stretch>
                  <a:fillRect/>
                </a:stretch>
              </p:blipFill>
              <p:spPr>
                <a:xfrm>
                  <a:off x="7581942" y="4688534"/>
                  <a:ext cx="231840" cy="115622"/>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268" name="Ink 267">
                  <a:extLst>
                    <a:ext uri="{FF2B5EF4-FFF2-40B4-BE49-F238E27FC236}">
                      <a16:creationId xmlns:a16="http://schemas.microsoft.com/office/drawing/2014/main" xmlns="" id="{613E0F00-7540-2F47-BA7E-67666AA1CA92}"/>
                    </a:ext>
                  </a:extLst>
                </p14:cNvPr>
                <p14:cNvContentPartPr/>
                <p14:nvPr/>
              </p14:nvContentPartPr>
              <p14:xfrm>
                <a:off x="7879662" y="4553207"/>
                <a:ext cx="69480" cy="6120"/>
              </p14:xfrm>
            </p:contentPart>
          </mc:Choice>
          <mc:Fallback>
            <p:pic>
              <p:nvPicPr>
                <p:cNvPr id="268" name="Ink 267">
                  <a:extLst>
                    <a:ext uri="{FF2B5EF4-FFF2-40B4-BE49-F238E27FC236}">
                      <a16:creationId xmlns:a16="http://schemas.microsoft.com/office/drawing/2014/main" xmlns="" xmlns:p14="http://schemas.microsoft.com/office/powerpoint/2010/main" id="{613E0F00-7540-2F47-BA7E-67666AA1CA92}"/>
                    </a:ext>
                  </a:extLst>
                </p:cNvPr>
                <p:cNvPicPr/>
                <p:nvPr/>
              </p:nvPicPr>
              <p:blipFill>
                <a:blip r:embed="rId423"/>
                <a:stretch>
                  <a:fillRect/>
                </a:stretch>
              </p:blipFill>
              <p:spPr>
                <a:xfrm>
                  <a:off x="7871425" y="4544567"/>
                  <a:ext cx="85596"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269" name="Ink 268">
                  <a:extLst>
                    <a:ext uri="{FF2B5EF4-FFF2-40B4-BE49-F238E27FC236}">
                      <a16:creationId xmlns:a16="http://schemas.microsoft.com/office/drawing/2014/main" xmlns="" id="{45154B6C-266A-AB43-AA27-0ACC2CC74ABC}"/>
                    </a:ext>
                  </a:extLst>
                </p14:cNvPr>
                <p14:cNvContentPartPr/>
                <p14:nvPr/>
              </p14:nvContentPartPr>
              <p14:xfrm>
                <a:off x="7896942" y="4605407"/>
                <a:ext cx="81000" cy="360"/>
              </p14:xfrm>
            </p:contentPart>
          </mc:Choice>
          <mc:Fallback>
            <p:pic>
              <p:nvPicPr>
                <p:cNvPr id="269" name="Ink 268">
                  <a:extLst>
                    <a:ext uri="{FF2B5EF4-FFF2-40B4-BE49-F238E27FC236}">
                      <a16:creationId xmlns:a16="http://schemas.microsoft.com/office/drawing/2014/main" xmlns="" xmlns:p14="http://schemas.microsoft.com/office/powerpoint/2010/main" id="{45154B6C-266A-AB43-AA27-0ACC2CC74ABC}"/>
                    </a:ext>
                  </a:extLst>
                </p:cNvPr>
                <p:cNvPicPr/>
                <p:nvPr/>
              </p:nvPicPr>
              <p:blipFill>
                <a:blip r:embed="rId425"/>
                <a:stretch>
                  <a:fillRect/>
                </a:stretch>
              </p:blipFill>
              <p:spPr>
                <a:xfrm>
                  <a:off x="7887623" y="4596047"/>
                  <a:ext cx="98562"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270" name="Ink 269">
                  <a:extLst>
                    <a:ext uri="{FF2B5EF4-FFF2-40B4-BE49-F238E27FC236}">
                      <a16:creationId xmlns:a16="http://schemas.microsoft.com/office/drawing/2014/main" xmlns="" id="{C0BE7AC7-0E9A-8147-B64A-66A45B08647C}"/>
                    </a:ext>
                  </a:extLst>
                </p14:cNvPr>
                <p14:cNvContentPartPr/>
                <p14:nvPr/>
              </p14:nvContentPartPr>
              <p14:xfrm>
                <a:off x="8070102" y="4512887"/>
                <a:ext cx="185040" cy="162000"/>
              </p14:xfrm>
            </p:contentPart>
          </mc:Choice>
          <mc:Fallback>
            <p:pic>
              <p:nvPicPr>
                <p:cNvPr id="270" name="Ink 269">
                  <a:extLst>
                    <a:ext uri="{FF2B5EF4-FFF2-40B4-BE49-F238E27FC236}">
                      <a16:creationId xmlns:a16="http://schemas.microsoft.com/office/drawing/2014/main" xmlns="" xmlns:p14="http://schemas.microsoft.com/office/powerpoint/2010/main" id="{C0BE7AC7-0E9A-8147-B64A-66A45B08647C}"/>
                    </a:ext>
                  </a:extLst>
                </p:cNvPr>
                <p:cNvPicPr/>
                <p:nvPr/>
              </p:nvPicPr>
              <p:blipFill>
                <a:blip r:embed="rId427"/>
                <a:stretch>
                  <a:fillRect/>
                </a:stretch>
              </p:blipFill>
              <p:spPr>
                <a:xfrm>
                  <a:off x="8061838" y="4504607"/>
                  <a:ext cx="202286" cy="179280"/>
                </a:xfrm>
                <a:prstGeom prst="rect">
                  <a:avLst/>
                </a:prstGeom>
              </p:spPr>
            </p:pic>
          </mc:Fallback>
        </mc:AlternateContent>
      </p:grpSp>
      <p:grpSp>
        <p:nvGrpSpPr>
          <p:cNvPr id="276" name="Group 275">
            <a:extLst>
              <a:ext uri="{FF2B5EF4-FFF2-40B4-BE49-F238E27FC236}">
                <a16:creationId xmlns:a16="http://schemas.microsoft.com/office/drawing/2014/main" xmlns="" id="{AB95606D-8F4E-FD46-9D26-A184F123C26D}"/>
              </a:ext>
            </a:extLst>
          </p:cNvPr>
          <p:cNvGrpSpPr/>
          <p:nvPr/>
        </p:nvGrpSpPr>
        <p:grpSpPr>
          <a:xfrm>
            <a:off x="9195942" y="3820247"/>
            <a:ext cx="1114200" cy="363960"/>
            <a:chOff x="7671942" y="3820247"/>
            <a:chExt cx="1114200" cy="363960"/>
          </a:xfrm>
        </p:grpSpPr>
        <mc:AlternateContent xmlns:mc="http://schemas.openxmlformats.org/markup-compatibility/2006">
          <mc:Choice xmlns:p14="http://schemas.microsoft.com/office/powerpoint/2010/main" Requires="p14">
            <p:contentPart p14:bwMode="auto" r:id="rId428">
              <p14:nvContentPartPr>
                <p14:cNvPr id="271" name="Ink 270">
                  <a:extLst>
                    <a:ext uri="{FF2B5EF4-FFF2-40B4-BE49-F238E27FC236}">
                      <a16:creationId xmlns:a16="http://schemas.microsoft.com/office/drawing/2014/main" xmlns="" id="{EFF397F6-EF6F-DE4B-8059-C5A91845FE9E}"/>
                    </a:ext>
                  </a:extLst>
                </p14:cNvPr>
                <p14:cNvContentPartPr/>
                <p14:nvPr/>
              </p14:nvContentPartPr>
              <p14:xfrm>
                <a:off x="7671942" y="3999167"/>
                <a:ext cx="606600" cy="29160"/>
              </p14:xfrm>
            </p:contentPart>
          </mc:Choice>
          <mc:Fallback>
            <p:pic>
              <p:nvPicPr>
                <p:cNvPr id="271" name="Ink 270">
                  <a:extLst>
                    <a:ext uri="{FF2B5EF4-FFF2-40B4-BE49-F238E27FC236}">
                      <a16:creationId xmlns:a16="http://schemas.microsoft.com/office/drawing/2014/main" xmlns="" xmlns:p14="http://schemas.microsoft.com/office/powerpoint/2010/main" id="{EFF397F6-EF6F-DE4B-8059-C5A91845FE9E}"/>
                    </a:ext>
                  </a:extLst>
                </p:cNvPr>
                <p:cNvPicPr/>
                <p:nvPr/>
              </p:nvPicPr>
              <p:blipFill>
                <a:blip r:embed="rId429"/>
                <a:stretch>
                  <a:fillRect/>
                </a:stretch>
              </p:blipFill>
              <p:spPr>
                <a:xfrm>
                  <a:off x="7662942" y="3991344"/>
                  <a:ext cx="623520" cy="45874"/>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272" name="Ink 271">
                  <a:extLst>
                    <a:ext uri="{FF2B5EF4-FFF2-40B4-BE49-F238E27FC236}">
                      <a16:creationId xmlns:a16="http://schemas.microsoft.com/office/drawing/2014/main" xmlns="" id="{C68D5749-2618-EC40-A6EE-05B94E22D976}"/>
                    </a:ext>
                  </a:extLst>
                </p14:cNvPr>
                <p14:cNvContentPartPr/>
                <p14:nvPr/>
              </p14:nvContentPartPr>
              <p14:xfrm>
                <a:off x="8225982" y="3935807"/>
                <a:ext cx="92880" cy="133200"/>
              </p14:xfrm>
            </p:contentPart>
          </mc:Choice>
          <mc:Fallback>
            <p:pic>
              <p:nvPicPr>
                <p:cNvPr id="272" name="Ink 271">
                  <a:extLst>
                    <a:ext uri="{FF2B5EF4-FFF2-40B4-BE49-F238E27FC236}">
                      <a16:creationId xmlns:a16="http://schemas.microsoft.com/office/drawing/2014/main" xmlns="" xmlns:p14="http://schemas.microsoft.com/office/powerpoint/2010/main" id="{C68D5749-2618-EC40-A6EE-05B94E22D976}"/>
                    </a:ext>
                  </a:extLst>
                </p:cNvPr>
                <p:cNvPicPr/>
                <p:nvPr/>
              </p:nvPicPr>
              <p:blipFill>
                <a:blip r:embed="rId431"/>
                <a:stretch>
                  <a:fillRect/>
                </a:stretch>
              </p:blipFill>
              <p:spPr>
                <a:xfrm>
                  <a:off x="8216622" y="3926447"/>
                  <a:ext cx="11124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273" name="Ink 272">
                  <a:extLst>
                    <a:ext uri="{FF2B5EF4-FFF2-40B4-BE49-F238E27FC236}">
                      <a16:creationId xmlns:a16="http://schemas.microsoft.com/office/drawing/2014/main" xmlns="" id="{4F8F732D-4BD7-BE4A-A8D5-372A49B1DC1B}"/>
                    </a:ext>
                  </a:extLst>
                </p14:cNvPr>
                <p14:cNvContentPartPr/>
                <p14:nvPr/>
              </p14:nvContentPartPr>
              <p14:xfrm>
                <a:off x="8514702" y="3895127"/>
                <a:ext cx="57960" cy="138960"/>
              </p14:xfrm>
            </p:contentPart>
          </mc:Choice>
          <mc:Fallback>
            <p:pic>
              <p:nvPicPr>
                <p:cNvPr id="273" name="Ink 272">
                  <a:extLst>
                    <a:ext uri="{FF2B5EF4-FFF2-40B4-BE49-F238E27FC236}">
                      <a16:creationId xmlns:a16="http://schemas.microsoft.com/office/drawing/2014/main" xmlns="" xmlns:p14="http://schemas.microsoft.com/office/powerpoint/2010/main" id="{4F8F732D-4BD7-BE4A-A8D5-372A49B1DC1B}"/>
                    </a:ext>
                  </a:extLst>
                </p:cNvPr>
                <p:cNvPicPr/>
                <p:nvPr/>
              </p:nvPicPr>
              <p:blipFill>
                <a:blip r:embed="rId433"/>
                <a:stretch>
                  <a:fillRect/>
                </a:stretch>
              </p:blipFill>
              <p:spPr>
                <a:xfrm>
                  <a:off x="8506115" y="3886127"/>
                  <a:ext cx="75849"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274" name="Ink 273">
                  <a:extLst>
                    <a:ext uri="{FF2B5EF4-FFF2-40B4-BE49-F238E27FC236}">
                      <a16:creationId xmlns:a16="http://schemas.microsoft.com/office/drawing/2014/main" xmlns="" id="{3C236F4C-7445-4F4B-B1E4-F90458CF5F05}"/>
                    </a:ext>
                  </a:extLst>
                </p14:cNvPr>
                <p14:cNvContentPartPr/>
                <p14:nvPr/>
              </p14:nvContentPartPr>
              <p14:xfrm>
                <a:off x="8497422" y="4051007"/>
                <a:ext cx="150480" cy="11880"/>
              </p14:xfrm>
            </p:contentPart>
          </mc:Choice>
          <mc:Fallback>
            <p:pic>
              <p:nvPicPr>
                <p:cNvPr id="274" name="Ink 273">
                  <a:extLst>
                    <a:ext uri="{FF2B5EF4-FFF2-40B4-BE49-F238E27FC236}">
                      <a16:creationId xmlns:a16="http://schemas.microsoft.com/office/drawing/2014/main" xmlns="" xmlns:p14="http://schemas.microsoft.com/office/powerpoint/2010/main" id="{3C236F4C-7445-4F4B-B1E4-F90458CF5F05}"/>
                    </a:ext>
                  </a:extLst>
                </p:cNvPr>
                <p:cNvPicPr/>
                <p:nvPr/>
              </p:nvPicPr>
              <p:blipFill>
                <a:blip r:embed="rId435"/>
                <a:stretch>
                  <a:fillRect/>
                </a:stretch>
              </p:blipFill>
              <p:spPr>
                <a:xfrm>
                  <a:off x="8488782" y="4042367"/>
                  <a:ext cx="16704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436">
              <p14:nvContentPartPr>
                <p14:cNvPr id="275" name="Ink 274">
                  <a:extLst>
                    <a:ext uri="{FF2B5EF4-FFF2-40B4-BE49-F238E27FC236}">
                      <a16:creationId xmlns:a16="http://schemas.microsoft.com/office/drawing/2014/main" xmlns="" id="{717981B7-D4F2-0D41-B2BD-5DDC708403B9}"/>
                    </a:ext>
                  </a:extLst>
                </p14:cNvPr>
                <p14:cNvContentPartPr/>
                <p14:nvPr/>
              </p14:nvContentPartPr>
              <p14:xfrm>
                <a:off x="8399142" y="3820247"/>
                <a:ext cx="387000" cy="363960"/>
              </p14:xfrm>
            </p:contentPart>
          </mc:Choice>
          <mc:Fallback>
            <p:pic>
              <p:nvPicPr>
                <p:cNvPr id="275" name="Ink 274">
                  <a:extLst>
                    <a:ext uri="{FF2B5EF4-FFF2-40B4-BE49-F238E27FC236}">
                      <a16:creationId xmlns:a16="http://schemas.microsoft.com/office/drawing/2014/main" xmlns="" xmlns:p14="http://schemas.microsoft.com/office/powerpoint/2010/main" id="{717981B7-D4F2-0D41-B2BD-5DDC708403B9}"/>
                    </a:ext>
                  </a:extLst>
                </p:cNvPr>
                <p:cNvPicPr/>
                <p:nvPr/>
              </p:nvPicPr>
              <p:blipFill>
                <a:blip r:embed="rId437"/>
                <a:stretch>
                  <a:fillRect/>
                </a:stretch>
              </p:blipFill>
              <p:spPr>
                <a:xfrm>
                  <a:off x="8390150" y="3811256"/>
                  <a:ext cx="406062" cy="382662"/>
                </a:xfrm>
                <a:prstGeom prst="rect">
                  <a:avLst/>
                </a:prstGeom>
              </p:spPr>
            </p:pic>
          </mc:Fallback>
        </mc:AlternateContent>
      </p:grpSp>
      <p:grpSp>
        <p:nvGrpSpPr>
          <p:cNvPr id="281" name="Group 280">
            <a:extLst>
              <a:ext uri="{FF2B5EF4-FFF2-40B4-BE49-F238E27FC236}">
                <a16:creationId xmlns:a16="http://schemas.microsoft.com/office/drawing/2014/main" xmlns="" id="{D04D8AAC-A610-C545-B0B4-79112CFCC8A8}"/>
              </a:ext>
            </a:extLst>
          </p:cNvPr>
          <p:cNvGrpSpPr/>
          <p:nvPr/>
        </p:nvGrpSpPr>
        <p:grpSpPr>
          <a:xfrm>
            <a:off x="3798102" y="5384447"/>
            <a:ext cx="231480" cy="271800"/>
            <a:chOff x="2274102" y="5384447"/>
            <a:chExt cx="231480" cy="271800"/>
          </a:xfrm>
        </p:grpSpPr>
        <mc:AlternateContent xmlns:mc="http://schemas.openxmlformats.org/markup-compatibility/2006">
          <mc:Choice xmlns:p14="http://schemas.microsoft.com/office/powerpoint/2010/main" Requires="p14">
            <p:contentPart p14:bwMode="auto" r:id="rId438">
              <p14:nvContentPartPr>
                <p14:cNvPr id="278" name="Ink 277">
                  <a:extLst>
                    <a:ext uri="{FF2B5EF4-FFF2-40B4-BE49-F238E27FC236}">
                      <a16:creationId xmlns:a16="http://schemas.microsoft.com/office/drawing/2014/main" xmlns="" id="{898B98A6-4D23-5741-93C8-A678FEA04769}"/>
                    </a:ext>
                  </a:extLst>
                </p14:cNvPr>
                <p14:cNvContentPartPr/>
                <p14:nvPr/>
              </p14:nvContentPartPr>
              <p14:xfrm>
                <a:off x="2274102" y="5494247"/>
                <a:ext cx="127440" cy="23400"/>
              </p14:xfrm>
            </p:contentPart>
          </mc:Choice>
          <mc:Fallback>
            <p:pic>
              <p:nvPicPr>
                <p:cNvPr id="278" name="Ink 277">
                  <a:extLst>
                    <a:ext uri="{FF2B5EF4-FFF2-40B4-BE49-F238E27FC236}">
                      <a16:creationId xmlns:a16="http://schemas.microsoft.com/office/drawing/2014/main" xmlns="" xmlns:p14="http://schemas.microsoft.com/office/powerpoint/2010/main" id="{898B98A6-4D23-5741-93C8-A678FEA04769}"/>
                    </a:ext>
                  </a:extLst>
                </p:cNvPr>
                <p:cNvPicPr/>
                <p:nvPr/>
              </p:nvPicPr>
              <p:blipFill>
                <a:blip r:embed="rId439"/>
                <a:stretch>
                  <a:fillRect/>
                </a:stretch>
              </p:blipFill>
              <p:spPr>
                <a:xfrm>
                  <a:off x="2265102" y="5486327"/>
                  <a:ext cx="14436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440">
              <p14:nvContentPartPr>
                <p14:cNvPr id="279" name="Ink 278">
                  <a:extLst>
                    <a:ext uri="{FF2B5EF4-FFF2-40B4-BE49-F238E27FC236}">
                      <a16:creationId xmlns:a16="http://schemas.microsoft.com/office/drawing/2014/main" xmlns="" id="{67C8474B-F3F5-7448-8308-C24B8B3B2230}"/>
                    </a:ext>
                  </a:extLst>
                </p14:cNvPr>
                <p14:cNvContentPartPr/>
                <p14:nvPr/>
              </p14:nvContentPartPr>
              <p14:xfrm>
                <a:off x="2297502" y="5534567"/>
                <a:ext cx="115920" cy="17640"/>
              </p14:xfrm>
            </p:contentPart>
          </mc:Choice>
          <mc:Fallback>
            <p:pic>
              <p:nvPicPr>
                <p:cNvPr id="279" name="Ink 278">
                  <a:extLst>
                    <a:ext uri="{FF2B5EF4-FFF2-40B4-BE49-F238E27FC236}">
                      <a16:creationId xmlns:a16="http://schemas.microsoft.com/office/drawing/2014/main" xmlns="" xmlns:p14="http://schemas.microsoft.com/office/powerpoint/2010/main" id="{67C8474B-F3F5-7448-8308-C24B8B3B2230}"/>
                    </a:ext>
                  </a:extLst>
                </p:cNvPr>
                <p:cNvPicPr/>
                <p:nvPr/>
              </p:nvPicPr>
              <p:blipFill>
                <a:blip r:embed="rId441"/>
                <a:stretch>
                  <a:fillRect/>
                </a:stretch>
              </p:blipFill>
              <p:spPr>
                <a:xfrm>
                  <a:off x="2288142" y="5526287"/>
                  <a:ext cx="13356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442">
              <p14:nvContentPartPr>
                <p14:cNvPr id="280" name="Ink 279">
                  <a:extLst>
                    <a:ext uri="{FF2B5EF4-FFF2-40B4-BE49-F238E27FC236}">
                      <a16:creationId xmlns:a16="http://schemas.microsoft.com/office/drawing/2014/main" xmlns="" id="{E41F993F-13B4-0146-99DE-351253D2DB94}"/>
                    </a:ext>
                  </a:extLst>
                </p14:cNvPr>
                <p14:cNvContentPartPr/>
                <p14:nvPr/>
              </p14:nvContentPartPr>
              <p14:xfrm>
                <a:off x="2378142" y="5384447"/>
                <a:ext cx="127440" cy="271800"/>
              </p14:xfrm>
            </p:contentPart>
          </mc:Choice>
          <mc:Fallback>
            <p:pic>
              <p:nvPicPr>
                <p:cNvPr id="280" name="Ink 279">
                  <a:extLst>
                    <a:ext uri="{FF2B5EF4-FFF2-40B4-BE49-F238E27FC236}">
                      <a16:creationId xmlns:a16="http://schemas.microsoft.com/office/drawing/2014/main" xmlns="" xmlns:p14="http://schemas.microsoft.com/office/powerpoint/2010/main" id="{E41F993F-13B4-0146-99DE-351253D2DB94}"/>
                    </a:ext>
                  </a:extLst>
                </p:cNvPr>
                <p:cNvPicPr/>
                <p:nvPr/>
              </p:nvPicPr>
              <p:blipFill>
                <a:blip r:embed="rId443"/>
                <a:stretch>
                  <a:fillRect/>
                </a:stretch>
              </p:blipFill>
              <p:spPr>
                <a:xfrm>
                  <a:off x="2369839" y="5376167"/>
                  <a:ext cx="144047" cy="288720"/>
                </a:xfrm>
                <a:prstGeom prst="rect">
                  <a:avLst/>
                </a:prstGeom>
              </p:spPr>
            </p:pic>
          </mc:Fallback>
        </mc:AlternateContent>
      </p:grpSp>
      <p:grpSp>
        <p:nvGrpSpPr>
          <p:cNvPr id="291" name="Group 290">
            <a:extLst>
              <a:ext uri="{FF2B5EF4-FFF2-40B4-BE49-F238E27FC236}">
                <a16:creationId xmlns:a16="http://schemas.microsoft.com/office/drawing/2014/main" xmlns="" id="{3D076AF6-441D-CF4B-A60C-1B05C7CD7ECD}"/>
              </a:ext>
            </a:extLst>
          </p:cNvPr>
          <p:cNvGrpSpPr/>
          <p:nvPr/>
        </p:nvGrpSpPr>
        <p:grpSpPr>
          <a:xfrm>
            <a:off x="4698822" y="5430887"/>
            <a:ext cx="1212480" cy="271800"/>
            <a:chOff x="3174822" y="5430887"/>
            <a:chExt cx="1212480" cy="271800"/>
          </a:xfrm>
        </p:grpSpPr>
        <mc:AlternateContent xmlns:mc="http://schemas.openxmlformats.org/markup-compatibility/2006">
          <mc:Choice xmlns:p14="http://schemas.microsoft.com/office/powerpoint/2010/main" Requires="p14">
            <p:contentPart p14:bwMode="auto" r:id="rId444">
              <p14:nvContentPartPr>
                <p14:cNvPr id="282" name="Ink 281">
                  <a:extLst>
                    <a:ext uri="{FF2B5EF4-FFF2-40B4-BE49-F238E27FC236}">
                      <a16:creationId xmlns:a16="http://schemas.microsoft.com/office/drawing/2014/main" xmlns="" id="{C7ED6388-256A-7D42-9E71-C1924022D2A3}"/>
                    </a:ext>
                  </a:extLst>
                </p14:cNvPr>
                <p14:cNvContentPartPr/>
                <p14:nvPr/>
              </p14:nvContentPartPr>
              <p14:xfrm>
                <a:off x="3174822" y="5430887"/>
                <a:ext cx="173520" cy="190800"/>
              </p14:xfrm>
            </p:contentPart>
          </mc:Choice>
          <mc:Fallback>
            <p:pic>
              <p:nvPicPr>
                <p:cNvPr id="282" name="Ink 281">
                  <a:extLst>
                    <a:ext uri="{FF2B5EF4-FFF2-40B4-BE49-F238E27FC236}">
                      <a16:creationId xmlns:a16="http://schemas.microsoft.com/office/drawing/2014/main" xmlns="" xmlns:p14="http://schemas.microsoft.com/office/powerpoint/2010/main" id="{C7ED6388-256A-7D42-9E71-C1924022D2A3}"/>
                    </a:ext>
                  </a:extLst>
                </p:cNvPr>
                <p:cNvPicPr/>
                <p:nvPr/>
              </p:nvPicPr>
              <p:blipFill>
                <a:blip r:embed="rId445"/>
                <a:stretch>
                  <a:fillRect/>
                </a:stretch>
              </p:blipFill>
              <p:spPr>
                <a:xfrm>
                  <a:off x="3165122" y="5421167"/>
                  <a:ext cx="193279"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446">
              <p14:nvContentPartPr>
                <p14:cNvPr id="283" name="Ink 282">
                  <a:extLst>
                    <a:ext uri="{FF2B5EF4-FFF2-40B4-BE49-F238E27FC236}">
                      <a16:creationId xmlns:a16="http://schemas.microsoft.com/office/drawing/2014/main" xmlns="" id="{3E0A28AF-2FEF-5143-B2AF-1FB4236ADB7C}"/>
                    </a:ext>
                  </a:extLst>
                </p14:cNvPr>
                <p14:cNvContentPartPr/>
                <p14:nvPr/>
              </p14:nvContentPartPr>
              <p14:xfrm>
                <a:off x="3371022" y="5609807"/>
                <a:ext cx="104400" cy="92880"/>
              </p14:xfrm>
            </p:contentPart>
          </mc:Choice>
          <mc:Fallback>
            <p:pic>
              <p:nvPicPr>
                <p:cNvPr id="283" name="Ink 282">
                  <a:extLst>
                    <a:ext uri="{FF2B5EF4-FFF2-40B4-BE49-F238E27FC236}">
                      <a16:creationId xmlns:a16="http://schemas.microsoft.com/office/drawing/2014/main" xmlns="" xmlns:p14="http://schemas.microsoft.com/office/powerpoint/2010/main" id="{3E0A28AF-2FEF-5143-B2AF-1FB4236ADB7C}"/>
                    </a:ext>
                  </a:extLst>
                </p:cNvPr>
                <p:cNvPicPr/>
                <p:nvPr/>
              </p:nvPicPr>
              <p:blipFill>
                <a:blip r:embed="rId447"/>
                <a:stretch>
                  <a:fillRect/>
                </a:stretch>
              </p:blipFill>
              <p:spPr>
                <a:xfrm>
                  <a:off x="3361991" y="5600807"/>
                  <a:ext cx="123185"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448">
              <p14:nvContentPartPr>
                <p14:cNvPr id="284" name="Ink 283">
                  <a:extLst>
                    <a:ext uri="{FF2B5EF4-FFF2-40B4-BE49-F238E27FC236}">
                      <a16:creationId xmlns:a16="http://schemas.microsoft.com/office/drawing/2014/main" xmlns="" id="{714AA526-2367-3E4D-8C13-07380DF25866}"/>
                    </a:ext>
                  </a:extLst>
                </p14:cNvPr>
                <p14:cNvContentPartPr/>
                <p14:nvPr/>
              </p14:nvContentPartPr>
              <p14:xfrm>
                <a:off x="3596382" y="5430887"/>
                <a:ext cx="190800" cy="208080"/>
              </p14:xfrm>
            </p:contentPart>
          </mc:Choice>
          <mc:Fallback>
            <p:pic>
              <p:nvPicPr>
                <p:cNvPr id="284" name="Ink 283">
                  <a:extLst>
                    <a:ext uri="{FF2B5EF4-FFF2-40B4-BE49-F238E27FC236}">
                      <a16:creationId xmlns:a16="http://schemas.microsoft.com/office/drawing/2014/main" xmlns="" xmlns:p14="http://schemas.microsoft.com/office/powerpoint/2010/main" id="{714AA526-2367-3E4D-8C13-07380DF25866}"/>
                    </a:ext>
                  </a:extLst>
                </p:cNvPr>
                <p:cNvPicPr/>
                <p:nvPr/>
              </p:nvPicPr>
              <p:blipFill>
                <a:blip r:embed="rId449"/>
                <a:stretch>
                  <a:fillRect/>
                </a:stretch>
              </p:blipFill>
              <p:spPr>
                <a:xfrm>
                  <a:off x="3587742" y="5421543"/>
                  <a:ext cx="208080" cy="226408"/>
                </a:xfrm>
                <a:prstGeom prst="rect">
                  <a:avLst/>
                </a:prstGeom>
              </p:spPr>
            </p:pic>
          </mc:Fallback>
        </mc:AlternateContent>
        <mc:AlternateContent xmlns:mc="http://schemas.openxmlformats.org/markup-compatibility/2006">
          <mc:Choice xmlns:p14="http://schemas.microsoft.com/office/powerpoint/2010/main" Requires="p14">
            <p:contentPart p14:bwMode="auto" r:id="rId450">
              <p14:nvContentPartPr>
                <p14:cNvPr id="285" name="Ink 284">
                  <a:extLst>
                    <a:ext uri="{FF2B5EF4-FFF2-40B4-BE49-F238E27FC236}">
                      <a16:creationId xmlns:a16="http://schemas.microsoft.com/office/drawing/2014/main" xmlns="" id="{D18EDFC1-722C-9046-8B86-7D2040F704C7}"/>
                    </a:ext>
                  </a:extLst>
                </p14:cNvPr>
                <p14:cNvContentPartPr/>
                <p14:nvPr/>
              </p14:nvContentPartPr>
              <p14:xfrm>
                <a:off x="3902022" y="5482727"/>
                <a:ext cx="115920" cy="87120"/>
              </p14:xfrm>
            </p:contentPart>
          </mc:Choice>
          <mc:Fallback>
            <p:pic>
              <p:nvPicPr>
                <p:cNvPr id="285" name="Ink 284">
                  <a:extLst>
                    <a:ext uri="{FF2B5EF4-FFF2-40B4-BE49-F238E27FC236}">
                      <a16:creationId xmlns:a16="http://schemas.microsoft.com/office/drawing/2014/main" xmlns="" xmlns:p14="http://schemas.microsoft.com/office/powerpoint/2010/main" id="{D18EDFC1-722C-9046-8B86-7D2040F704C7}"/>
                    </a:ext>
                  </a:extLst>
                </p:cNvPr>
                <p:cNvPicPr/>
                <p:nvPr/>
              </p:nvPicPr>
              <p:blipFill>
                <a:blip r:embed="rId451"/>
                <a:stretch>
                  <a:fillRect/>
                </a:stretch>
              </p:blipFill>
              <p:spPr>
                <a:xfrm>
                  <a:off x="3893022" y="5473328"/>
                  <a:ext cx="133920" cy="105918"/>
                </a:xfrm>
                <a:prstGeom prst="rect">
                  <a:avLst/>
                </a:prstGeom>
              </p:spPr>
            </p:pic>
          </mc:Fallback>
        </mc:AlternateContent>
        <mc:AlternateContent xmlns:mc="http://schemas.openxmlformats.org/markup-compatibility/2006">
          <mc:Choice xmlns:p14="http://schemas.microsoft.com/office/powerpoint/2010/main" Requires="p14">
            <p:contentPart p14:bwMode="auto" r:id="rId452">
              <p14:nvContentPartPr>
                <p14:cNvPr id="286" name="Ink 285">
                  <a:extLst>
                    <a:ext uri="{FF2B5EF4-FFF2-40B4-BE49-F238E27FC236}">
                      <a16:creationId xmlns:a16="http://schemas.microsoft.com/office/drawing/2014/main" xmlns="" id="{AB16B8E3-4A44-224D-B549-03827FC325A7}"/>
                    </a:ext>
                  </a:extLst>
                </p14:cNvPr>
                <p14:cNvContentPartPr/>
                <p14:nvPr/>
              </p14:nvContentPartPr>
              <p14:xfrm>
                <a:off x="4011822" y="5436647"/>
                <a:ext cx="81000" cy="121680"/>
              </p14:xfrm>
            </p:contentPart>
          </mc:Choice>
          <mc:Fallback>
            <p:pic>
              <p:nvPicPr>
                <p:cNvPr id="286" name="Ink 285">
                  <a:extLst>
                    <a:ext uri="{FF2B5EF4-FFF2-40B4-BE49-F238E27FC236}">
                      <a16:creationId xmlns:a16="http://schemas.microsoft.com/office/drawing/2014/main" xmlns="" xmlns:p14="http://schemas.microsoft.com/office/powerpoint/2010/main" id="{AB16B8E3-4A44-224D-B549-03827FC325A7}"/>
                    </a:ext>
                  </a:extLst>
                </p:cNvPr>
                <p:cNvPicPr/>
                <p:nvPr/>
              </p:nvPicPr>
              <p:blipFill>
                <a:blip r:embed="rId453"/>
                <a:stretch>
                  <a:fillRect/>
                </a:stretch>
              </p:blipFill>
              <p:spPr>
                <a:xfrm>
                  <a:off x="4002462" y="5427647"/>
                  <a:ext cx="9936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454">
              <p14:nvContentPartPr>
                <p14:cNvPr id="287" name="Ink 286">
                  <a:extLst>
                    <a:ext uri="{FF2B5EF4-FFF2-40B4-BE49-F238E27FC236}">
                      <a16:creationId xmlns:a16="http://schemas.microsoft.com/office/drawing/2014/main" xmlns="" id="{E699016B-0E6A-E14A-8DC7-3B05686556D7}"/>
                    </a:ext>
                  </a:extLst>
                </p14:cNvPr>
                <p14:cNvContentPartPr/>
                <p14:nvPr/>
              </p14:nvContentPartPr>
              <p14:xfrm>
                <a:off x="4167702" y="5540327"/>
                <a:ext cx="219600" cy="101880"/>
              </p14:xfrm>
            </p:contentPart>
          </mc:Choice>
          <mc:Fallback>
            <p:pic>
              <p:nvPicPr>
                <p:cNvPr id="287" name="Ink 286">
                  <a:extLst>
                    <a:ext uri="{FF2B5EF4-FFF2-40B4-BE49-F238E27FC236}">
                      <a16:creationId xmlns:a16="http://schemas.microsoft.com/office/drawing/2014/main" xmlns="" xmlns:p14="http://schemas.microsoft.com/office/powerpoint/2010/main" id="{E699016B-0E6A-E14A-8DC7-3B05686556D7}"/>
                    </a:ext>
                  </a:extLst>
                </p:cNvPr>
                <p:cNvPicPr/>
                <p:nvPr/>
              </p:nvPicPr>
              <p:blipFill>
                <a:blip r:embed="rId455"/>
                <a:stretch>
                  <a:fillRect/>
                </a:stretch>
              </p:blipFill>
              <p:spPr>
                <a:xfrm>
                  <a:off x="4158702" y="5530934"/>
                  <a:ext cx="236880" cy="119583"/>
                </a:xfrm>
                <a:prstGeom prst="rect">
                  <a:avLst/>
                </a:prstGeom>
              </p:spPr>
            </p:pic>
          </mc:Fallback>
        </mc:AlternateContent>
      </p:grpSp>
      <p:grpSp>
        <p:nvGrpSpPr>
          <p:cNvPr id="290" name="Group 289">
            <a:extLst>
              <a:ext uri="{FF2B5EF4-FFF2-40B4-BE49-F238E27FC236}">
                <a16:creationId xmlns:a16="http://schemas.microsoft.com/office/drawing/2014/main" xmlns="" id="{CE0D7353-05EA-244B-BD26-4E66B4FBEDFC}"/>
              </a:ext>
            </a:extLst>
          </p:cNvPr>
          <p:cNvGrpSpPr/>
          <p:nvPr/>
        </p:nvGrpSpPr>
        <p:grpSpPr>
          <a:xfrm>
            <a:off x="6130542" y="5413607"/>
            <a:ext cx="173520" cy="162000"/>
            <a:chOff x="4606542" y="5413607"/>
            <a:chExt cx="173520" cy="162000"/>
          </a:xfrm>
        </p:grpSpPr>
        <mc:AlternateContent xmlns:mc="http://schemas.openxmlformats.org/markup-compatibility/2006">
          <mc:Choice xmlns:p14="http://schemas.microsoft.com/office/powerpoint/2010/main" Requires="p14">
            <p:contentPart p14:bwMode="auto" r:id="rId456">
              <p14:nvContentPartPr>
                <p14:cNvPr id="288" name="Ink 287">
                  <a:extLst>
                    <a:ext uri="{FF2B5EF4-FFF2-40B4-BE49-F238E27FC236}">
                      <a16:creationId xmlns:a16="http://schemas.microsoft.com/office/drawing/2014/main" xmlns="" id="{66F6F14C-362F-C047-A63A-F4BD8659AEE3}"/>
                    </a:ext>
                  </a:extLst>
                </p14:cNvPr>
                <p14:cNvContentPartPr/>
                <p14:nvPr/>
              </p14:nvContentPartPr>
              <p14:xfrm>
                <a:off x="4606542" y="5476967"/>
                <a:ext cx="173520" cy="23400"/>
              </p14:xfrm>
            </p:contentPart>
          </mc:Choice>
          <mc:Fallback>
            <p:pic>
              <p:nvPicPr>
                <p:cNvPr id="288" name="Ink 287">
                  <a:extLst>
                    <a:ext uri="{FF2B5EF4-FFF2-40B4-BE49-F238E27FC236}">
                      <a16:creationId xmlns:a16="http://schemas.microsoft.com/office/drawing/2014/main" xmlns="" xmlns:p14="http://schemas.microsoft.com/office/powerpoint/2010/main" id="{66F6F14C-362F-C047-A63A-F4BD8659AEE3}"/>
                    </a:ext>
                  </a:extLst>
                </p:cNvPr>
                <p:cNvPicPr/>
                <p:nvPr/>
              </p:nvPicPr>
              <p:blipFill>
                <a:blip r:embed="rId457"/>
                <a:stretch>
                  <a:fillRect/>
                </a:stretch>
              </p:blipFill>
              <p:spPr>
                <a:xfrm>
                  <a:off x="4597182" y="5468687"/>
                  <a:ext cx="19116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458">
              <p14:nvContentPartPr>
                <p14:cNvPr id="289" name="Ink 288">
                  <a:extLst>
                    <a:ext uri="{FF2B5EF4-FFF2-40B4-BE49-F238E27FC236}">
                      <a16:creationId xmlns:a16="http://schemas.microsoft.com/office/drawing/2014/main" xmlns="" id="{80F57DFA-75C0-F645-8471-229387E4FB9D}"/>
                    </a:ext>
                  </a:extLst>
                </p14:cNvPr>
                <p14:cNvContentPartPr/>
                <p14:nvPr/>
              </p14:nvContentPartPr>
              <p14:xfrm>
                <a:off x="4692942" y="5413607"/>
                <a:ext cx="11880" cy="162000"/>
              </p14:xfrm>
            </p:contentPart>
          </mc:Choice>
          <mc:Fallback>
            <p:pic>
              <p:nvPicPr>
                <p:cNvPr id="289" name="Ink 288">
                  <a:extLst>
                    <a:ext uri="{FF2B5EF4-FFF2-40B4-BE49-F238E27FC236}">
                      <a16:creationId xmlns:a16="http://schemas.microsoft.com/office/drawing/2014/main" xmlns="" xmlns:p14="http://schemas.microsoft.com/office/powerpoint/2010/main" id="{80F57DFA-75C0-F645-8471-229387E4FB9D}"/>
                    </a:ext>
                  </a:extLst>
                </p:cNvPr>
                <p:cNvPicPr/>
                <p:nvPr/>
              </p:nvPicPr>
              <p:blipFill>
                <a:blip r:embed="rId459"/>
                <a:stretch>
                  <a:fillRect/>
                </a:stretch>
              </p:blipFill>
              <p:spPr>
                <a:xfrm>
                  <a:off x="4684302" y="5405327"/>
                  <a:ext cx="30240" cy="178560"/>
                </a:xfrm>
                <a:prstGeom prst="rect">
                  <a:avLst/>
                </a:prstGeom>
              </p:spPr>
            </p:pic>
          </mc:Fallback>
        </mc:AlternateContent>
      </p:grpSp>
      <p:grpSp>
        <p:nvGrpSpPr>
          <p:cNvPr id="299" name="Group 298">
            <a:extLst>
              <a:ext uri="{FF2B5EF4-FFF2-40B4-BE49-F238E27FC236}">
                <a16:creationId xmlns:a16="http://schemas.microsoft.com/office/drawing/2014/main" xmlns="" id="{C8EFB37A-F785-844E-8221-9F419254B587}"/>
              </a:ext>
            </a:extLst>
          </p:cNvPr>
          <p:cNvGrpSpPr/>
          <p:nvPr/>
        </p:nvGrpSpPr>
        <p:grpSpPr>
          <a:xfrm>
            <a:off x="6545982" y="5194007"/>
            <a:ext cx="1247400" cy="427680"/>
            <a:chOff x="5021982" y="5194007"/>
            <a:chExt cx="1247400" cy="427680"/>
          </a:xfrm>
        </p:grpSpPr>
        <mc:AlternateContent xmlns:mc="http://schemas.openxmlformats.org/markup-compatibility/2006">
          <mc:Choice xmlns:p14="http://schemas.microsoft.com/office/powerpoint/2010/main" Requires="p14">
            <p:contentPart p14:bwMode="auto" r:id="rId460">
              <p14:nvContentPartPr>
                <p14:cNvPr id="292" name="Ink 291">
                  <a:extLst>
                    <a:ext uri="{FF2B5EF4-FFF2-40B4-BE49-F238E27FC236}">
                      <a16:creationId xmlns:a16="http://schemas.microsoft.com/office/drawing/2014/main" xmlns="" id="{20D34133-A00F-DA45-B01C-13611A3A00C2}"/>
                    </a:ext>
                  </a:extLst>
                </p14:cNvPr>
                <p14:cNvContentPartPr/>
                <p14:nvPr/>
              </p14:nvContentPartPr>
              <p14:xfrm>
                <a:off x="5021982" y="5361407"/>
                <a:ext cx="167760" cy="190800"/>
              </p14:xfrm>
            </p:contentPart>
          </mc:Choice>
          <mc:Fallback>
            <p:pic>
              <p:nvPicPr>
                <p:cNvPr id="292" name="Ink 291">
                  <a:extLst>
                    <a:ext uri="{FF2B5EF4-FFF2-40B4-BE49-F238E27FC236}">
                      <a16:creationId xmlns:a16="http://schemas.microsoft.com/office/drawing/2014/main" xmlns="" xmlns:p14="http://schemas.microsoft.com/office/powerpoint/2010/main" id="{20D34133-A00F-DA45-B01C-13611A3A00C2}"/>
                    </a:ext>
                  </a:extLst>
                </p:cNvPr>
                <p:cNvPicPr/>
                <p:nvPr/>
              </p:nvPicPr>
              <p:blipFill>
                <a:blip r:embed="rId461"/>
                <a:stretch>
                  <a:fillRect/>
                </a:stretch>
              </p:blipFill>
              <p:spPr>
                <a:xfrm>
                  <a:off x="5012622" y="5352047"/>
                  <a:ext cx="18540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462">
              <p14:nvContentPartPr>
                <p14:cNvPr id="293" name="Ink 292">
                  <a:extLst>
                    <a:ext uri="{FF2B5EF4-FFF2-40B4-BE49-F238E27FC236}">
                      <a16:creationId xmlns:a16="http://schemas.microsoft.com/office/drawing/2014/main" xmlns="" id="{7145C9A8-6AB0-A14B-8AA1-96ED84999E8F}"/>
                    </a:ext>
                  </a:extLst>
                </p14:cNvPr>
                <p14:cNvContentPartPr/>
                <p14:nvPr/>
              </p14:nvContentPartPr>
              <p14:xfrm>
                <a:off x="5247342" y="5528807"/>
                <a:ext cx="29160" cy="92880"/>
              </p14:xfrm>
            </p:contentPart>
          </mc:Choice>
          <mc:Fallback>
            <p:pic>
              <p:nvPicPr>
                <p:cNvPr id="293" name="Ink 292">
                  <a:extLst>
                    <a:ext uri="{FF2B5EF4-FFF2-40B4-BE49-F238E27FC236}">
                      <a16:creationId xmlns:a16="http://schemas.microsoft.com/office/drawing/2014/main" xmlns="" xmlns:p14="http://schemas.microsoft.com/office/powerpoint/2010/main" id="{7145C9A8-6AB0-A14B-8AA1-96ED84999E8F}"/>
                    </a:ext>
                  </a:extLst>
                </p:cNvPr>
                <p:cNvPicPr/>
                <p:nvPr/>
              </p:nvPicPr>
              <p:blipFill>
                <a:blip r:embed="rId463"/>
                <a:stretch>
                  <a:fillRect/>
                </a:stretch>
              </p:blipFill>
              <p:spPr>
                <a:xfrm>
                  <a:off x="5237982" y="5519411"/>
                  <a:ext cx="47160" cy="110950"/>
                </a:xfrm>
                <a:prstGeom prst="rect">
                  <a:avLst/>
                </a:prstGeom>
              </p:spPr>
            </p:pic>
          </mc:Fallback>
        </mc:AlternateContent>
        <mc:AlternateContent xmlns:mc="http://schemas.openxmlformats.org/markup-compatibility/2006">
          <mc:Choice xmlns:p14="http://schemas.microsoft.com/office/powerpoint/2010/main" Requires="p14">
            <p:contentPart p14:bwMode="auto" r:id="rId464">
              <p14:nvContentPartPr>
                <p14:cNvPr id="294" name="Ink 293">
                  <a:extLst>
                    <a:ext uri="{FF2B5EF4-FFF2-40B4-BE49-F238E27FC236}">
                      <a16:creationId xmlns:a16="http://schemas.microsoft.com/office/drawing/2014/main" xmlns="" id="{23D1C0C0-6689-6345-A4A1-A4DAECA213C4}"/>
                    </a:ext>
                  </a:extLst>
                </p14:cNvPr>
                <p14:cNvContentPartPr/>
                <p14:nvPr/>
              </p14:nvContentPartPr>
              <p14:xfrm>
                <a:off x="5460822" y="5361407"/>
                <a:ext cx="185040" cy="179280"/>
              </p14:xfrm>
            </p:contentPart>
          </mc:Choice>
          <mc:Fallback>
            <p:pic>
              <p:nvPicPr>
                <p:cNvPr id="294" name="Ink 293">
                  <a:extLst>
                    <a:ext uri="{FF2B5EF4-FFF2-40B4-BE49-F238E27FC236}">
                      <a16:creationId xmlns:a16="http://schemas.microsoft.com/office/drawing/2014/main" xmlns="" xmlns:p14="http://schemas.microsoft.com/office/powerpoint/2010/main" id="{23D1C0C0-6689-6345-A4A1-A4DAECA213C4}"/>
                    </a:ext>
                  </a:extLst>
                </p:cNvPr>
                <p:cNvPicPr/>
                <p:nvPr/>
              </p:nvPicPr>
              <p:blipFill>
                <a:blip r:embed="rId465"/>
                <a:stretch>
                  <a:fillRect/>
                </a:stretch>
              </p:blipFill>
              <p:spPr>
                <a:xfrm>
                  <a:off x="5451839" y="5352047"/>
                  <a:ext cx="202646"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466">
              <p14:nvContentPartPr>
                <p14:cNvPr id="295" name="Ink 294">
                  <a:extLst>
                    <a:ext uri="{FF2B5EF4-FFF2-40B4-BE49-F238E27FC236}">
                      <a16:creationId xmlns:a16="http://schemas.microsoft.com/office/drawing/2014/main" xmlns="" id="{D5CED79A-9D31-4E48-85BC-4728A9E74CE0}"/>
                    </a:ext>
                  </a:extLst>
                </p14:cNvPr>
                <p14:cNvContentPartPr/>
                <p14:nvPr/>
              </p14:nvContentPartPr>
              <p14:xfrm>
                <a:off x="5766822" y="5407847"/>
                <a:ext cx="115920" cy="87120"/>
              </p14:xfrm>
            </p:contentPart>
          </mc:Choice>
          <mc:Fallback>
            <p:pic>
              <p:nvPicPr>
                <p:cNvPr id="295" name="Ink 294">
                  <a:extLst>
                    <a:ext uri="{FF2B5EF4-FFF2-40B4-BE49-F238E27FC236}">
                      <a16:creationId xmlns:a16="http://schemas.microsoft.com/office/drawing/2014/main" xmlns="" xmlns:p14="http://schemas.microsoft.com/office/powerpoint/2010/main" id="{D5CED79A-9D31-4E48-85BC-4728A9E74CE0}"/>
                    </a:ext>
                  </a:extLst>
                </p:cNvPr>
                <p:cNvPicPr/>
                <p:nvPr/>
              </p:nvPicPr>
              <p:blipFill>
                <a:blip r:embed="rId467"/>
                <a:stretch>
                  <a:fillRect/>
                </a:stretch>
              </p:blipFill>
              <p:spPr>
                <a:xfrm>
                  <a:off x="5758182" y="5398487"/>
                  <a:ext cx="13356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468">
              <p14:nvContentPartPr>
                <p14:cNvPr id="296" name="Ink 295">
                  <a:extLst>
                    <a:ext uri="{FF2B5EF4-FFF2-40B4-BE49-F238E27FC236}">
                      <a16:creationId xmlns:a16="http://schemas.microsoft.com/office/drawing/2014/main" xmlns="" id="{5C3F8557-559A-3944-969D-C248878A674F}"/>
                    </a:ext>
                  </a:extLst>
                </p14:cNvPr>
                <p14:cNvContentPartPr/>
                <p14:nvPr/>
              </p14:nvContentPartPr>
              <p14:xfrm>
                <a:off x="5893902" y="5367167"/>
                <a:ext cx="110160" cy="133200"/>
              </p14:xfrm>
            </p:contentPart>
          </mc:Choice>
          <mc:Fallback>
            <p:pic>
              <p:nvPicPr>
                <p:cNvPr id="296" name="Ink 295">
                  <a:extLst>
                    <a:ext uri="{FF2B5EF4-FFF2-40B4-BE49-F238E27FC236}">
                      <a16:creationId xmlns:a16="http://schemas.microsoft.com/office/drawing/2014/main" xmlns="" xmlns:p14="http://schemas.microsoft.com/office/powerpoint/2010/main" id="{5C3F8557-559A-3944-969D-C248878A674F}"/>
                    </a:ext>
                  </a:extLst>
                </p:cNvPr>
                <p:cNvPicPr/>
                <p:nvPr/>
              </p:nvPicPr>
              <p:blipFill>
                <a:blip r:embed="rId469"/>
                <a:stretch>
                  <a:fillRect/>
                </a:stretch>
              </p:blipFill>
              <p:spPr>
                <a:xfrm>
                  <a:off x="5884542" y="5358527"/>
                  <a:ext cx="12816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470">
              <p14:nvContentPartPr>
                <p14:cNvPr id="297" name="Ink 296">
                  <a:extLst>
                    <a:ext uri="{FF2B5EF4-FFF2-40B4-BE49-F238E27FC236}">
                      <a16:creationId xmlns:a16="http://schemas.microsoft.com/office/drawing/2014/main" xmlns="" id="{9B2C1418-2F80-2D4B-B27C-AC5363F17912}"/>
                    </a:ext>
                  </a:extLst>
                </p14:cNvPr>
                <p14:cNvContentPartPr/>
                <p14:nvPr/>
              </p14:nvContentPartPr>
              <p14:xfrm>
                <a:off x="6044022" y="5476967"/>
                <a:ext cx="225360" cy="98640"/>
              </p14:xfrm>
            </p:contentPart>
          </mc:Choice>
          <mc:Fallback>
            <p:pic>
              <p:nvPicPr>
                <p:cNvPr id="297" name="Ink 296">
                  <a:extLst>
                    <a:ext uri="{FF2B5EF4-FFF2-40B4-BE49-F238E27FC236}">
                      <a16:creationId xmlns:a16="http://schemas.microsoft.com/office/drawing/2014/main" xmlns="" xmlns:p14="http://schemas.microsoft.com/office/powerpoint/2010/main" id="{9B2C1418-2F80-2D4B-B27C-AC5363F17912}"/>
                    </a:ext>
                  </a:extLst>
                </p:cNvPr>
                <p:cNvPicPr/>
                <p:nvPr/>
              </p:nvPicPr>
              <p:blipFill>
                <a:blip r:embed="rId471"/>
                <a:stretch>
                  <a:fillRect/>
                </a:stretch>
              </p:blipFill>
              <p:spPr>
                <a:xfrm>
                  <a:off x="6035382" y="5467573"/>
                  <a:ext cx="244080" cy="116345"/>
                </a:xfrm>
                <a:prstGeom prst="rect">
                  <a:avLst/>
                </a:prstGeom>
              </p:spPr>
            </p:pic>
          </mc:Fallback>
        </mc:AlternateContent>
        <mc:AlternateContent xmlns:mc="http://schemas.openxmlformats.org/markup-compatibility/2006">
          <mc:Choice xmlns:p14="http://schemas.microsoft.com/office/powerpoint/2010/main" Requires="p14">
            <p:contentPart p14:bwMode="auto" r:id="rId472">
              <p14:nvContentPartPr>
                <p14:cNvPr id="298" name="Ink 297">
                  <a:extLst>
                    <a:ext uri="{FF2B5EF4-FFF2-40B4-BE49-F238E27FC236}">
                      <a16:creationId xmlns:a16="http://schemas.microsoft.com/office/drawing/2014/main" xmlns="" id="{428D8AD4-41AE-0D41-B623-495D483EFE38}"/>
                    </a:ext>
                  </a:extLst>
                </p14:cNvPr>
                <p14:cNvContentPartPr/>
                <p14:nvPr/>
              </p14:nvContentPartPr>
              <p14:xfrm>
                <a:off x="6049782" y="5194007"/>
                <a:ext cx="156240" cy="115920"/>
              </p14:xfrm>
            </p:contentPart>
          </mc:Choice>
          <mc:Fallback>
            <p:pic>
              <p:nvPicPr>
                <p:cNvPr id="298" name="Ink 297">
                  <a:extLst>
                    <a:ext uri="{FF2B5EF4-FFF2-40B4-BE49-F238E27FC236}">
                      <a16:creationId xmlns:a16="http://schemas.microsoft.com/office/drawing/2014/main" xmlns="" xmlns:p14="http://schemas.microsoft.com/office/powerpoint/2010/main" id="{428D8AD4-41AE-0D41-B623-495D483EFE38}"/>
                    </a:ext>
                  </a:extLst>
                </p:cNvPr>
                <p:cNvPicPr/>
                <p:nvPr/>
              </p:nvPicPr>
              <p:blipFill>
                <a:blip r:embed="rId473"/>
                <a:stretch>
                  <a:fillRect/>
                </a:stretch>
              </p:blipFill>
              <p:spPr>
                <a:xfrm>
                  <a:off x="6040422" y="5184647"/>
                  <a:ext cx="173880" cy="134640"/>
                </a:xfrm>
                <a:prstGeom prst="rect">
                  <a:avLst/>
                </a:prstGeom>
              </p:spPr>
            </p:pic>
          </mc:Fallback>
        </mc:AlternateContent>
      </p:grpSp>
      <p:grpSp>
        <p:nvGrpSpPr>
          <p:cNvPr id="313" name="Group 312">
            <a:extLst>
              <a:ext uri="{FF2B5EF4-FFF2-40B4-BE49-F238E27FC236}">
                <a16:creationId xmlns:a16="http://schemas.microsoft.com/office/drawing/2014/main" xmlns="" id="{38AB3EFD-E709-4F41-A1D7-86D10EB96A69}"/>
              </a:ext>
            </a:extLst>
          </p:cNvPr>
          <p:cNvGrpSpPr/>
          <p:nvPr/>
        </p:nvGrpSpPr>
        <p:grpSpPr>
          <a:xfrm>
            <a:off x="8075982" y="5349887"/>
            <a:ext cx="110160" cy="75600"/>
            <a:chOff x="6551982" y="5349887"/>
            <a:chExt cx="110160" cy="75600"/>
          </a:xfrm>
        </p:grpSpPr>
        <mc:AlternateContent xmlns:mc="http://schemas.openxmlformats.org/markup-compatibility/2006">
          <mc:Choice xmlns:p14="http://schemas.microsoft.com/office/powerpoint/2010/main" Requires="p14">
            <p:contentPart p14:bwMode="auto" r:id="rId474">
              <p14:nvContentPartPr>
                <p14:cNvPr id="300" name="Ink 299">
                  <a:extLst>
                    <a:ext uri="{FF2B5EF4-FFF2-40B4-BE49-F238E27FC236}">
                      <a16:creationId xmlns:a16="http://schemas.microsoft.com/office/drawing/2014/main" xmlns="" id="{16B58FE0-67B8-EE42-BD1F-ADEC16D9524A}"/>
                    </a:ext>
                  </a:extLst>
                </p14:cNvPr>
                <p14:cNvContentPartPr/>
                <p14:nvPr/>
              </p14:nvContentPartPr>
              <p14:xfrm>
                <a:off x="6551982" y="5349887"/>
                <a:ext cx="90000" cy="17640"/>
              </p14:xfrm>
            </p:contentPart>
          </mc:Choice>
          <mc:Fallback>
            <p:pic>
              <p:nvPicPr>
                <p:cNvPr id="300" name="Ink 299">
                  <a:extLst>
                    <a:ext uri="{FF2B5EF4-FFF2-40B4-BE49-F238E27FC236}">
                      <a16:creationId xmlns:a16="http://schemas.microsoft.com/office/drawing/2014/main" xmlns="" xmlns:p14="http://schemas.microsoft.com/office/powerpoint/2010/main" id="{16B58FE0-67B8-EE42-BD1F-ADEC16D9524A}"/>
                    </a:ext>
                  </a:extLst>
                </p:cNvPr>
                <p:cNvPicPr/>
                <p:nvPr/>
              </p:nvPicPr>
              <p:blipFill>
                <a:blip r:embed="rId475"/>
                <a:stretch>
                  <a:fillRect/>
                </a:stretch>
              </p:blipFill>
              <p:spPr>
                <a:xfrm>
                  <a:off x="6543018" y="5341247"/>
                  <a:ext cx="106853"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476">
              <p14:nvContentPartPr>
                <p14:cNvPr id="301" name="Ink 300">
                  <a:extLst>
                    <a:ext uri="{FF2B5EF4-FFF2-40B4-BE49-F238E27FC236}">
                      <a16:creationId xmlns:a16="http://schemas.microsoft.com/office/drawing/2014/main" xmlns="" id="{95222FA8-AF5C-6446-996C-209E2BBD9864}"/>
                    </a:ext>
                  </a:extLst>
                </p14:cNvPr>
                <p14:cNvContentPartPr/>
                <p14:nvPr/>
              </p14:nvContentPartPr>
              <p14:xfrm>
                <a:off x="6557742" y="5419367"/>
                <a:ext cx="104400" cy="6120"/>
              </p14:xfrm>
            </p:contentPart>
          </mc:Choice>
          <mc:Fallback>
            <p:pic>
              <p:nvPicPr>
                <p:cNvPr id="301" name="Ink 300">
                  <a:extLst>
                    <a:ext uri="{FF2B5EF4-FFF2-40B4-BE49-F238E27FC236}">
                      <a16:creationId xmlns:a16="http://schemas.microsoft.com/office/drawing/2014/main" xmlns="" xmlns:p14="http://schemas.microsoft.com/office/powerpoint/2010/main" id="{95222FA8-AF5C-6446-996C-209E2BBD9864}"/>
                    </a:ext>
                  </a:extLst>
                </p:cNvPr>
                <p:cNvPicPr/>
                <p:nvPr/>
              </p:nvPicPr>
              <p:blipFill>
                <a:blip r:embed="rId477"/>
                <a:stretch>
                  <a:fillRect/>
                </a:stretch>
              </p:blipFill>
              <p:spPr>
                <a:xfrm>
                  <a:off x="6549102" y="5411087"/>
                  <a:ext cx="121320" cy="23040"/>
                </a:xfrm>
                <a:prstGeom prst="rect">
                  <a:avLst/>
                </a:prstGeom>
              </p:spPr>
            </p:pic>
          </mc:Fallback>
        </mc:AlternateContent>
      </p:grpSp>
      <p:grpSp>
        <p:nvGrpSpPr>
          <p:cNvPr id="312" name="Group 311">
            <a:extLst>
              <a:ext uri="{FF2B5EF4-FFF2-40B4-BE49-F238E27FC236}">
                <a16:creationId xmlns:a16="http://schemas.microsoft.com/office/drawing/2014/main" xmlns="" id="{E473715F-D431-284B-BDAF-91DC2C35AFE2}"/>
              </a:ext>
            </a:extLst>
          </p:cNvPr>
          <p:cNvGrpSpPr/>
          <p:nvPr/>
        </p:nvGrpSpPr>
        <p:grpSpPr>
          <a:xfrm>
            <a:off x="8469102" y="5055407"/>
            <a:ext cx="1991160" cy="479880"/>
            <a:chOff x="6945102" y="5055407"/>
            <a:chExt cx="1991160" cy="479880"/>
          </a:xfrm>
        </p:grpSpPr>
        <mc:AlternateContent xmlns:mc="http://schemas.openxmlformats.org/markup-compatibility/2006">
          <mc:Choice xmlns:p14="http://schemas.microsoft.com/office/powerpoint/2010/main" Requires="p14">
            <p:contentPart p14:bwMode="auto" r:id="rId478">
              <p14:nvContentPartPr>
                <p14:cNvPr id="302" name="Ink 301">
                  <a:extLst>
                    <a:ext uri="{FF2B5EF4-FFF2-40B4-BE49-F238E27FC236}">
                      <a16:creationId xmlns:a16="http://schemas.microsoft.com/office/drawing/2014/main" xmlns="" id="{5DC08F08-E3B1-EC44-BCD5-120DA4B96AB0}"/>
                    </a:ext>
                  </a:extLst>
                </p14:cNvPr>
                <p14:cNvContentPartPr/>
                <p14:nvPr/>
              </p14:nvContentPartPr>
              <p14:xfrm>
                <a:off x="6945102" y="5303807"/>
                <a:ext cx="219240" cy="190800"/>
              </p14:xfrm>
            </p:contentPart>
          </mc:Choice>
          <mc:Fallback>
            <p:pic>
              <p:nvPicPr>
                <p:cNvPr id="302" name="Ink 301">
                  <a:extLst>
                    <a:ext uri="{FF2B5EF4-FFF2-40B4-BE49-F238E27FC236}">
                      <a16:creationId xmlns:a16="http://schemas.microsoft.com/office/drawing/2014/main" xmlns="" xmlns:p14="http://schemas.microsoft.com/office/powerpoint/2010/main" id="{5DC08F08-E3B1-EC44-BCD5-120DA4B96AB0}"/>
                    </a:ext>
                  </a:extLst>
                </p:cNvPr>
                <p:cNvPicPr/>
                <p:nvPr/>
              </p:nvPicPr>
              <p:blipFill>
                <a:blip r:embed="rId479"/>
                <a:stretch>
                  <a:fillRect/>
                </a:stretch>
              </p:blipFill>
              <p:spPr>
                <a:xfrm>
                  <a:off x="6936102" y="5294465"/>
                  <a:ext cx="236880" cy="209844"/>
                </a:xfrm>
                <a:prstGeom prst="rect">
                  <a:avLst/>
                </a:prstGeom>
              </p:spPr>
            </p:pic>
          </mc:Fallback>
        </mc:AlternateContent>
        <mc:AlternateContent xmlns:mc="http://schemas.openxmlformats.org/markup-compatibility/2006">
          <mc:Choice xmlns:p14="http://schemas.microsoft.com/office/powerpoint/2010/main" Requires="p14">
            <p:contentPart p14:bwMode="auto" r:id="rId480">
              <p14:nvContentPartPr>
                <p14:cNvPr id="303" name="Ink 302">
                  <a:extLst>
                    <a:ext uri="{FF2B5EF4-FFF2-40B4-BE49-F238E27FC236}">
                      <a16:creationId xmlns:a16="http://schemas.microsoft.com/office/drawing/2014/main" xmlns="" id="{2FE6D9D1-EC1C-A040-94C8-F694CBCCDBF9}"/>
                    </a:ext>
                  </a:extLst>
                </p14:cNvPr>
                <p14:cNvContentPartPr/>
                <p14:nvPr/>
              </p14:nvContentPartPr>
              <p14:xfrm>
                <a:off x="7284942" y="5298047"/>
                <a:ext cx="167760" cy="167760"/>
              </p14:xfrm>
            </p:contentPart>
          </mc:Choice>
          <mc:Fallback>
            <p:pic>
              <p:nvPicPr>
                <p:cNvPr id="303" name="Ink 302">
                  <a:extLst>
                    <a:ext uri="{FF2B5EF4-FFF2-40B4-BE49-F238E27FC236}">
                      <a16:creationId xmlns:a16="http://schemas.microsoft.com/office/drawing/2014/main" xmlns="" xmlns:p14="http://schemas.microsoft.com/office/powerpoint/2010/main" id="{2FE6D9D1-EC1C-A040-94C8-F694CBCCDBF9}"/>
                    </a:ext>
                  </a:extLst>
                </p:cNvPr>
                <p:cNvPicPr/>
                <p:nvPr/>
              </p:nvPicPr>
              <p:blipFill>
                <a:blip r:embed="rId481"/>
                <a:stretch>
                  <a:fillRect/>
                </a:stretch>
              </p:blipFill>
              <p:spPr>
                <a:xfrm>
                  <a:off x="7275582" y="5288687"/>
                  <a:ext cx="18648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482">
              <p14:nvContentPartPr>
                <p14:cNvPr id="304" name="Ink 303">
                  <a:extLst>
                    <a:ext uri="{FF2B5EF4-FFF2-40B4-BE49-F238E27FC236}">
                      <a16:creationId xmlns:a16="http://schemas.microsoft.com/office/drawing/2014/main" xmlns="" id="{20015F44-3D1D-1D4E-94CD-105CBAA5F384}"/>
                    </a:ext>
                  </a:extLst>
                </p14:cNvPr>
                <p14:cNvContentPartPr/>
                <p14:nvPr/>
              </p14:nvContentPartPr>
              <p14:xfrm>
                <a:off x="7481142" y="5448167"/>
                <a:ext cx="190800" cy="75240"/>
              </p14:xfrm>
            </p:contentPart>
          </mc:Choice>
          <mc:Fallback>
            <p:pic>
              <p:nvPicPr>
                <p:cNvPr id="304" name="Ink 303">
                  <a:extLst>
                    <a:ext uri="{FF2B5EF4-FFF2-40B4-BE49-F238E27FC236}">
                      <a16:creationId xmlns:a16="http://schemas.microsoft.com/office/drawing/2014/main" xmlns="" xmlns:p14="http://schemas.microsoft.com/office/powerpoint/2010/main" id="{20015F44-3D1D-1D4E-94CD-105CBAA5F384}"/>
                    </a:ext>
                  </a:extLst>
                </p:cNvPr>
                <p:cNvPicPr/>
                <p:nvPr/>
              </p:nvPicPr>
              <p:blipFill>
                <a:blip r:embed="rId483"/>
                <a:stretch>
                  <a:fillRect/>
                </a:stretch>
              </p:blipFill>
              <p:spPr>
                <a:xfrm>
                  <a:off x="7472142" y="5438135"/>
                  <a:ext cx="209520" cy="94229"/>
                </a:xfrm>
                <a:prstGeom prst="rect">
                  <a:avLst/>
                </a:prstGeom>
              </p:spPr>
            </p:pic>
          </mc:Fallback>
        </mc:AlternateContent>
        <mc:AlternateContent xmlns:mc="http://schemas.openxmlformats.org/markup-compatibility/2006">
          <mc:Choice xmlns:p14="http://schemas.microsoft.com/office/powerpoint/2010/main" Requires="p14">
            <p:contentPart p14:bwMode="auto" r:id="rId484">
              <p14:nvContentPartPr>
                <p14:cNvPr id="305" name="Ink 304">
                  <a:extLst>
                    <a:ext uri="{FF2B5EF4-FFF2-40B4-BE49-F238E27FC236}">
                      <a16:creationId xmlns:a16="http://schemas.microsoft.com/office/drawing/2014/main" xmlns="" id="{30123B95-B5B4-A649-98E3-C75CF2243805}"/>
                    </a:ext>
                  </a:extLst>
                </p14:cNvPr>
                <p14:cNvContentPartPr/>
                <p14:nvPr/>
              </p14:nvContentPartPr>
              <p14:xfrm>
                <a:off x="7689222" y="5280767"/>
                <a:ext cx="115920" cy="104400"/>
              </p14:xfrm>
            </p:contentPart>
          </mc:Choice>
          <mc:Fallback>
            <p:pic>
              <p:nvPicPr>
                <p:cNvPr id="305" name="Ink 304">
                  <a:extLst>
                    <a:ext uri="{FF2B5EF4-FFF2-40B4-BE49-F238E27FC236}">
                      <a16:creationId xmlns:a16="http://schemas.microsoft.com/office/drawing/2014/main" xmlns="" xmlns:p14="http://schemas.microsoft.com/office/powerpoint/2010/main" id="{30123B95-B5B4-A649-98E3-C75CF2243805}"/>
                    </a:ext>
                  </a:extLst>
                </p:cNvPr>
                <p:cNvPicPr/>
                <p:nvPr/>
              </p:nvPicPr>
              <p:blipFill>
                <a:blip r:embed="rId485"/>
                <a:stretch>
                  <a:fillRect/>
                </a:stretch>
              </p:blipFill>
              <p:spPr>
                <a:xfrm>
                  <a:off x="7680222" y="5271767"/>
                  <a:ext cx="13356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486">
              <p14:nvContentPartPr>
                <p14:cNvPr id="306" name="Ink 305">
                  <a:extLst>
                    <a:ext uri="{FF2B5EF4-FFF2-40B4-BE49-F238E27FC236}">
                      <a16:creationId xmlns:a16="http://schemas.microsoft.com/office/drawing/2014/main" xmlns="" id="{5DA70D3E-6A64-1646-8C76-2973B5F7F1C1}"/>
                    </a:ext>
                  </a:extLst>
                </p14:cNvPr>
                <p14:cNvContentPartPr/>
                <p14:nvPr/>
              </p14:nvContentPartPr>
              <p14:xfrm>
                <a:off x="7827462" y="5251967"/>
                <a:ext cx="63720" cy="144720"/>
              </p14:xfrm>
            </p:contentPart>
          </mc:Choice>
          <mc:Fallback>
            <p:pic>
              <p:nvPicPr>
                <p:cNvPr id="306" name="Ink 305">
                  <a:extLst>
                    <a:ext uri="{FF2B5EF4-FFF2-40B4-BE49-F238E27FC236}">
                      <a16:creationId xmlns:a16="http://schemas.microsoft.com/office/drawing/2014/main" xmlns="" xmlns:p14="http://schemas.microsoft.com/office/powerpoint/2010/main" id="{5DA70D3E-6A64-1646-8C76-2973B5F7F1C1}"/>
                    </a:ext>
                  </a:extLst>
                </p:cNvPr>
                <p:cNvPicPr/>
                <p:nvPr/>
              </p:nvPicPr>
              <p:blipFill>
                <a:blip r:embed="rId487"/>
                <a:stretch>
                  <a:fillRect/>
                </a:stretch>
              </p:blipFill>
              <p:spPr>
                <a:xfrm>
                  <a:off x="7817742" y="5242967"/>
                  <a:ext cx="8244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488">
              <p14:nvContentPartPr>
                <p14:cNvPr id="307" name="Ink 306">
                  <a:extLst>
                    <a:ext uri="{FF2B5EF4-FFF2-40B4-BE49-F238E27FC236}">
                      <a16:creationId xmlns:a16="http://schemas.microsoft.com/office/drawing/2014/main" xmlns="" id="{A7BF0183-DC3A-C041-8547-232E027360C8}"/>
                    </a:ext>
                  </a:extLst>
                </p14:cNvPr>
                <p14:cNvContentPartPr/>
                <p14:nvPr/>
              </p14:nvContentPartPr>
              <p14:xfrm>
                <a:off x="7896942" y="5402087"/>
                <a:ext cx="208080" cy="133200"/>
              </p14:xfrm>
            </p:contentPart>
          </mc:Choice>
          <mc:Fallback>
            <p:pic>
              <p:nvPicPr>
                <p:cNvPr id="307" name="Ink 306">
                  <a:extLst>
                    <a:ext uri="{FF2B5EF4-FFF2-40B4-BE49-F238E27FC236}">
                      <a16:creationId xmlns:a16="http://schemas.microsoft.com/office/drawing/2014/main" xmlns="" xmlns:p14="http://schemas.microsoft.com/office/powerpoint/2010/main" id="{A7BF0183-DC3A-C041-8547-232E027360C8}"/>
                    </a:ext>
                  </a:extLst>
                </p:cNvPr>
                <p:cNvPicPr/>
                <p:nvPr/>
              </p:nvPicPr>
              <p:blipFill>
                <a:blip r:embed="rId489"/>
                <a:stretch>
                  <a:fillRect/>
                </a:stretch>
              </p:blipFill>
              <p:spPr>
                <a:xfrm>
                  <a:off x="7887598" y="5392367"/>
                  <a:ext cx="227127"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490">
              <p14:nvContentPartPr>
                <p14:cNvPr id="308" name="Ink 307">
                  <a:extLst>
                    <a:ext uri="{FF2B5EF4-FFF2-40B4-BE49-F238E27FC236}">
                      <a16:creationId xmlns:a16="http://schemas.microsoft.com/office/drawing/2014/main" xmlns="" id="{008DB0E9-E352-9C41-B4DF-6F60401D003A}"/>
                    </a:ext>
                  </a:extLst>
                </p14:cNvPr>
                <p14:cNvContentPartPr/>
                <p14:nvPr/>
              </p14:nvContentPartPr>
              <p14:xfrm>
                <a:off x="8249022" y="5234687"/>
                <a:ext cx="323640" cy="40680"/>
              </p14:xfrm>
            </p:contentPart>
          </mc:Choice>
          <mc:Fallback>
            <p:pic>
              <p:nvPicPr>
                <p:cNvPr id="308" name="Ink 307">
                  <a:extLst>
                    <a:ext uri="{FF2B5EF4-FFF2-40B4-BE49-F238E27FC236}">
                      <a16:creationId xmlns:a16="http://schemas.microsoft.com/office/drawing/2014/main" xmlns="" xmlns:p14="http://schemas.microsoft.com/office/powerpoint/2010/main" id="{008DB0E9-E352-9C41-B4DF-6F60401D003A}"/>
                    </a:ext>
                  </a:extLst>
                </p:cNvPr>
                <p:cNvPicPr/>
                <p:nvPr/>
              </p:nvPicPr>
              <p:blipFill>
                <a:blip r:embed="rId491"/>
                <a:stretch>
                  <a:fillRect/>
                </a:stretch>
              </p:blipFill>
              <p:spPr>
                <a:xfrm>
                  <a:off x="8240382" y="5226767"/>
                  <a:ext cx="34056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492">
              <p14:nvContentPartPr>
                <p14:cNvPr id="309" name="Ink 308">
                  <a:extLst>
                    <a:ext uri="{FF2B5EF4-FFF2-40B4-BE49-F238E27FC236}">
                      <a16:creationId xmlns:a16="http://schemas.microsoft.com/office/drawing/2014/main" xmlns="" id="{9327CE45-21B3-E24B-8372-93894552679E}"/>
                    </a:ext>
                  </a:extLst>
                </p14:cNvPr>
                <p14:cNvContentPartPr/>
                <p14:nvPr/>
              </p14:nvContentPartPr>
              <p14:xfrm>
                <a:off x="8520462" y="5170967"/>
                <a:ext cx="87120" cy="182520"/>
              </p14:xfrm>
            </p:contentPart>
          </mc:Choice>
          <mc:Fallback>
            <p:pic>
              <p:nvPicPr>
                <p:cNvPr id="309" name="Ink 308">
                  <a:extLst>
                    <a:ext uri="{FF2B5EF4-FFF2-40B4-BE49-F238E27FC236}">
                      <a16:creationId xmlns:a16="http://schemas.microsoft.com/office/drawing/2014/main" xmlns="" xmlns:p14="http://schemas.microsoft.com/office/powerpoint/2010/main" id="{9327CE45-21B3-E24B-8372-93894552679E}"/>
                    </a:ext>
                  </a:extLst>
                </p:cNvPr>
                <p:cNvPicPr/>
                <p:nvPr/>
              </p:nvPicPr>
              <p:blipFill>
                <a:blip r:embed="rId493"/>
                <a:stretch>
                  <a:fillRect/>
                </a:stretch>
              </p:blipFill>
              <p:spPr>
                <a:xfrm>
                  <a:off x="8511102" y="5161607"/>
                  <a:ext cx="10548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494">
              <p14:nvContentPartPr>
                <p14:cNvPr id="310" name="Ink 309">
                  <a:extLst>
                    <a:ext uri="{FF2B5EF4-FFF2-40B4-BE49-F238E27FC236}">
                      <a16:creationId xmlns:a16="http://schemas.microsoft.com/office/drawing/2014/main" xmlns="" id="{5AA1DC82-E2E5-404D-97A9-BA6E94B0F12A}"/>
                    </a:ext>
                  </a:extLst>
                </p14:cNvPr>
                <p14:cNvContentPartPr/>
                <p14:nvPr/>
              </p14:nvContentPartPr>
              <p14:xfrm>
                <a:off x="8722422" y="5205527"/>
                <a:ext cx="136440" cy="156240"/>
              </p14:xfrm>
            </p:contentPart>
          </mc:Choice>
          <mc:Fallback>
            <p:pic>
              <p:nvPicPr>
                <p:cNvPr id="310" name="Ink 309">
                  <a:extLst>
                    <a:ext uri="{FF2B5EF4-FFF2-40B4-BE49-F238E27FC236}">
                      <a16:creationId xmlns:a16="http://schemas.microsoft.com/office/drawing/2014/main" xmlns="" xmlns:p14="http://schemas.microsoft.com/office/powerpoint/2010/main" id="{5AA1DC82-E2E5-404D-97A9-BA6E94B0F12A}"/>
                    </a:ext>
                  </a:extLst>
                </p:cNvPr>
                <p:cNvPicPr/>
                <p:nvPr/>
              </p:nvPicPr>
              <p:blipFill>
                <a:blip r:embed="rId495"/>
                <a:stretch>
                  <a:fillRect/>
                </a:stretch>
              </p:blipFill>
              <p:spPr>
                <a:xfrm>
                  <a:off x="8713422" y="5196887"/>
                  <a:ext cx="154080"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496">
              <p14:nvContentPartPr>
                <p14:cNvPr id="311" name="Ink 310">
                  <a:extLst>
                    <a:ext uri="{FF2B5EF4-FFF2-40B4-BE49-F238E27FC236}">
                      <a16:creationId xmlns:a16="http://schemas.microsoft.com/office/drawing/2014/main" xmlns="" id="{170A9782-1759-6C40-B838-ACE0FED4494C}"/>
                    </a:ext>
                  </a:extLst>
                </p14:cNvPr>
                <p14:cNvContentPartPr/>
                <p14:nvPr/>
              </p14:nvContentPartPr>
              <p14:xfrm>
                <a:off x="8578062" y="5055407"/>
                <a:ext cx="358200" cy="410400"/>
              </p14:xfrm>
            </p:contentPart>
          </mc:Choice>
          <mc:Fallback>
            <p:pic>
              <p:nvPicPr>
                <p:cNvPr id="311" name="Ink 310">
                  <a:extLst>
                    <a:ext uri="{FF2B5EF4-FFF2-40B4-BE49-F238E27FC236}">
                      <a16:creationId xmlns:a16="http://schemas.microsoft.com/office/drawing/2014/main" xmlns="" xmlns:p14="http://schemas.microsoft.com/office/powerpoint/2010/main" id="{170A9782-1759-6C40-B838-ACE0FED4494C}"/>
                    </a:ext>
                  </a:extLst>
                </p:cNvPr>
                <p:cNvPicPr/>
                <p:nvPr/>
              </p:nvPicPr>
              <p:blipFill>
                <a:blip r:embed="rId497"/>
                <a:stretch>
                  <a:fillRect/>
                </a:stretch>
              </p:blipFill>
              <p:spPr>
                <a:xfrm>
                  <a:off x="8569422" y="5046759"/>
                  <a:ext cx="376560" cy="428416"/>
                </a:xfrm>
                <a:prstGeom prst="rect">
                  <a:avLst/>
                </a:prstGeom>
              </p:spPr>
            </p:pic>
          </mc:Fallback>
        </mc:AlternateContent>
      </p:grpSp>
    </p:spTree>
    <p:extLst>
      <p:ext uri="{BB962C8B-B14F-4D97-AF65-F5344CB8AC3E}">
        <p14:creationId xmlns:p14="http://schemas.microsoft.com/office/powerpoint/2010/main" val="1898984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FD1EB9-A856-3A4B-BC69-5BE6419C96FB}"/>
              </a:ext>
            </a:extLst>
          </p:cNvPr>
          <p:cNvSpPr>
            <a:spLocks noGrp="1"/>
          </p:cNvSpPr>
          <p:nvPr>
            <p:ph type="title"/>
          </p:nvPr>
        </p:nvSpPr>
        <p:spPr/>
        <p:txBody>
          <a:bodyPr/>
          <a:lstStyle/>
          <a:p>
            <a:pPr algn="ctr"/>
            <a:r>
              <a:rPr lang="en-IN" b="1" dirty="0"/>
              <a:t>Linear regression </a:t>
            </a:r>
            <a:endParaRPr lang="en-US" b="1" dirty="0"/>
          </a:p>
        </p:txBody>
      </p:sp>
      <p:grpSp>
        <p:nvGrpSpPr>
          <p:cNvPr id="365" name="Group 364">
            <a:extLst>
              <a:ext uri="{FF2B5EF4-FFF2-40B4-BE49-F238E27FC236}">
                <a16:creationId xmlns:a16="http://schemas.microsoft.com/office/drawing/2014/main" xmlns="" id="{09A8D845-48D5-5D4D-8ACF-FAD566642B83}"/>
              </a:ext>
            </a:extLst>
          </p:cNvPr>
          <p:cNvGrpSpPr/>
          <p:nvPr/>
        </p:nvGrpSpPr>
        <p:grpSpPr>
          <a:xfrm>
            <a:off x="2233902" y="1326527"/>
            <a:ext cx="3625560" cy="2043720"/>
            <a:chOff x="709902" y="1326527"/>
            <a:chExt cx="3625560" cy="2043720"/>
          </a:xfrm>
        </p:grpSpPr>
        <mc:AlternateContent xmlns:mc="http://schemas.openxmlformats.org/markup-compatibility/2006">
          <mc:Choice xmlns:p14="http://schemas.microsoft.com/office/powerpoint/2010/main" Requires="p14">
            <p:contentPart p14:bwMode="auto" r:id="rId2">
              <p14:nvContentPartPr>
                <p14:cNvPr id="320" name="Ink 319">
                  <a:extLst>
                    <a:ext uri="{FF2B5EF4-FFF2-40B4-BE49-F238E27FC236}">
                      <a16:creationId xmlns:a16="http://schemas.microsoft.com/office/drawing/2014/main" xmlns="" id="{39B4ED30-97DB-5A4C-8ACA-FDB70E44F5A1}"/>
                    </a:ext>
                  </a:extLst>
                </p14:cNvPr>
                <p14:cNvContentPartPr/>
                <p14:nvPr/>
              </p14:nvContentPartPr>
              <p14:xfrm>
                <a:off x="2992662" y="1418687"/>
                <a:ext cx="142200" cy="156240"/>
              </p14:xfrm>
            </p:contentPart>
          </mc:Choice>
          <mc:Fallback>
            <p:pic>
              <p:nvPicPr>
                <p:cNvPr id="320" name="Ink 319">
                  <a:extLst>
                    <a:ext uri="{FF2B5EF4-FFF2-40B4-BE49-F238E27FC236}">
                      <a16:creationId xmlns:a16="http://schemas.microsoft.com/office/drawing/2014/main" xmlns="" xmlns:p14="http://schemas.microsoft.com/office/powerpoint/2010/main" id="{39B4ED30-97DB-5A4C-8ACA-FDB70E44F5A1}"/>
                    </a:ext>
                  </a:extLst>
                </p:cNvPr>
                <p:cNvPicPr/>
                <p:nvPr/>
              </p:nvPicPr>
              <p:blipFill>
                <a:blip r:embed="rId3"/>
                <a:stretch>
                  <a:fillRect/>
                </a:stretch>
              </p:blipFill>
              <p:spPr>
                <a:xfrm>
                  <a:off x="2984742" y="1408967"/>
                  <a:ext cx="15984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21" name="Ink 320">
                  <a:extLst>
                    <a:ext uri="{FF2B5EF4-FFF2-40B4-BE49-F238E27FC236}">
                      <a16:creationId xmlns:a16="http://schemas.microsoft.com/office/drawing/2014/main" xmlns="" id="{78D419D9-1B92-1C48-BA70-DA6762EF6647}"/>
                    </a:ext>
                  </a:extLst>
                </p14:cNvPr>
                <p14:cNvContentPartPr/>
                <p14:nvPr/>
              </p14:nvContentPartPr>
              <p14:xfrm>
                <a:off x="3128742" y="1389887"/>
                <a:ext cx="133200" cy="87120"/>
              </p14:xfrm>
            </p:contentPart>
          </mc:Choice>
          <mc:Fallback>
            <p:pic>
              <p:nvPicPr>
                <p:cNvPr id="321" name="Ink 320">
                  <a:extLst>
                    <a:ext uri="{FF2B5EF4-FFF2-40B4-BE49-F238E27FC236}">
                      <a16:creationId xmlns:a16="http://schemas.microsoft.com/office/drawing/2014/main" xmlns="" xmlns:p14="http://schemas.microsoft.com/office/powerpoint/2010/main" id="{78D419D9-1B92-1C48-BA70-DA6762EF6647}"/>
                    </a:ext>
                  </a:extLst>
                </p:cNvPr>
                <p:cNvPicPr/>
                <p:nvPr/>
              </p:nvPicPr>
              <p:blipFill>
                <a:blip r:embed="rId5"/>
                <a:stretch>
                  <a:fillRect/>
                </a:stretch>
              </p:blipFill>
              <p:spPr>
                <a:xfrm>
                  <a:off x="3119382" y="1380488"/>
                  <a:ext cx="150840" cy="104833"/>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22" name="Ink 321">
                  <a:extLst>
                    <a:ext uri="{FF2B5EF4-FFF2-40B4-BE49-F238E27FC236}">
                      <a16:creationId xmlns:a16="http://schemas.microsoft.com/office/drawing/2014/main" xmlns="" id="{E3FC473E-7222-FF45-ADF0-FA3D36284482}"/>
                    </a:ext>
                  </a:extLst>
                </p14:cNvPr>
                <p14:cNvContentPartPr/>
                <p14:nvPr/>
              </p14:nvContentPartPr>
              <p14:xfrm>
                <a:off x="3296142" y="1430207"/>
                <a:ext cx="90000" cy="121680"/>
              </p14:xfrm>
            </p:contentPart>
          </mc:Choice>
          <mc:Fallback>
            <p:pic>
              <p:nvPicPr>
                <p:cNvPr id="322" name="Ink 321">
                  <a:extLst>
                    <a:ext uri="{FF2B5EF4-FFF2-40B4-BE49-F238E27FC236}">
                      <a16:creationId xmlns:a16="http://schemas.microsoft.com/office/drawing/2014/main" xmlns="" xmlns:p14="http://schemas.microsoft.com/office/powerpoint/2010/main" id="{E3FC473E-7222-FF45-ADF0-FA3D36284482}"/>
                    </a:ext>
                  </a:extLst>
                </p:cNvPr>
                <p:cNvPicPr/>
                <p:nvPr/>
              </p:nvPicPr>
              <p:blipFill>
                <a:blip r:embed="rId7"/>
                <a:stretch>
                  <a:fillRect/>
                </a:stretch>
              </p:blipFill>
              <p:spPr>
                <a:xfrm>
                  <a:off x="3287178" y="1421207"/>
                  <a:ext cx="106853"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23" name="Ink 322">
                  <a:extLst>
                    <a:ext uri="{FF2B5EF4-FFF2-40B4-BE49-F238E27FC236}">
                      <a16:creationId xmlns:a16="http://schemas.microsoft.com/office/drawing/2014/main" xmlns="" id="{63B92FFF-6784-1349-B092-B571B902F26A}"/>
                    </a:ext>
                  </a:extLst>
                </p14:cNvPr>
                <p14:cNvContentPartPr/>
                <p14:nvPr/>
              </p14:nvContentPartPr>
              <p14:xfrm>
                <a:off x="3301902" y="1470887"/>
                <a:ext cx="87120" cy="11880"/>
              </p14:xfrm>
            </p:contentPart>
          </mc:Choice>
          <mc:Fallback>
            <p:pic>
              <p:nvPicPr>
                <p:cNvPr id="323" name="Ink 322">
                  <a:extLst>
                    <a:ext uri="{FF2B5EF4-FFF2-40B4-BE49-F238E27FC236}">
                      <a16:creationId xmlns:a16="http://schemas.microsoft.com/office/drawing/2014/main" xmlns="" xmlns:p14="http://schemas.microsoft.com/office/powerpoint/2010/main" id="{63B92FFF-6784-1349-B092-B571B902F26A}"/>
                    </a:ext>
                  </a:extLst>
                </p:cNvPr>
                <p:cNvPicPr/>
                <p:nvPr/>
              </p:nvPicPr>
              <p:blipFill>
                <a:blip r:embed="rId9"/>
                <a:stretch>
                  <a:fillRect/>
                </a:stretch>
              </p:blipFill>
              <p:spPr>
                <a:xfrm>
                  <a:off x="3293262" y="1462967"/>
                  <a:ext cx="10368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24" name="Ink 323">
                  <a:extLst>
                    <a:ext uri="{FF2B5EF4-FFF2-40B4-BE49-F238E27FC236}">
                      <a16:creationId xmlns:a16="http://schemas.microsoft.com/office/drawing/2014/main" xmlns="" id="{1FF3AEF0-26B5-C941-BD79-37849075CE0F}"/>
                    </a:ext>
                  </a:extLst>
                </p14:cNvPr>
                <p14:cNvContentPartPr/>
                <p14:nvPr/>
              </p14:nvContentPartPr>
              <p14:xfrm>
                <a:off x="3324942" y="1407167"/>
                <a:ext cx="46440" cy="17640"/>
              </p14:xfrm>
            </p:contentPart>
          </mc:Choice>
          <mc:Fallback>
            <p:pic>
              <p:nvPicPr>
                <p:cNvPr id="324" name="Ink 323">
                  <a:extLst>
                    <a:ext uri="{FF2B5EF4-FFF2-40B4-BE49-F238E27FC236}">
                      <a16:creationId xmlns:a16="http://schemas.microsoft.com/office/drawing/2014/main" xmlns="" xmlns:p14="http://schemas.microsoft.com/office/powerpoint/2010/main" id="{1FF3AEF0-26B5-C941-BD79-37849075CE0F}"/>
                    </a:ext>
                  </a:extLst>
                </p:cNvPr>
                <p:cNvPicPr/>
                <p:nvPr/>
              </p:nvPicPr>
              <p:blipFill>
                <a:blip r:embed="rId11"/>
                <a:stretch>
                  <a:fillRect/>
                </a:stretch>
              </p:blipFill>
              <p:spPr>
                <a:xfrm>
                  <a:off x="3316011" y="1398527"/>
                  <a:ext cx="63944"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25" name="Ink 324">
                  <a:extLst>
                    <a:ext uri="{FF2B5EF4-FFF2-40B4-BE49-F238E27FC236}">
                      <a16:creationId xmlns:a16="http://schemas.microsoft.com/office/drawing/2014/main" xmlns="" id="{34AFECE6-4EE9-5D40-9E27-F725809EA777}"/>
                    </a:ext>
                  </a:extLst>
                </p14:cNvPr>
                <p14:cNvContentPartPr/>
                <p14:nvPr/>
              </p14:nvContentPartPr>
              <p14:xfrm>
                <a:off x="2944062" y="1661327"/>
                <a:ext cx="756720" cy="29160"/>
              </p14:xfrm>
            </p:contentPart>
          </mc:Choice>
          <mc:Fallback>
            <p:pic>
              <p:nvPicPr>
                <p:cNvPr id="325" name="Ink 324">
                  <a:extLst>
                    <a:ext uri="{FF2B5EF4-FFF2-40B4-BE49-F238E27FC236}">
                      <a16:creationId xmlns:a16="http://schemas.microsoft.com/office/drawing/2014/main" xmlns="" xmlns:p14="http://schemas.microsoft.com/office/powerpoint/2010/main" id="{34AFECE6-4EE9-5D40-9E27-F725809EA777}"/>
                    </a:ext>
                  </a:extLst>
                </p:cNvPr>
                <p:cNvPicPr/>
                <p:nvPr/>
              </p:nvPicPr>
              <p:blipFill>
                <a:blip r:embed="rId13"/>
                <a:stretch>
                  <a:fillRect/>
                </a:stretch>
              </p:blipFill>
              <p:spPr>
                <a:xfrm>
                  <a:off x="2935422" y="1651607"/>
                  <a:ext cx="77400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27" name="Ink 326">
                  <a:extLst>
                    <a:ext uri="{FF2B5EF4-FFF2-40B4-BE49-F238E27FC236}">
                      <a16:creationId xmlns:a16="http://schemas.microsoft.com/office/drawing/2014/main" xmlns="" id="{C91087A8-D3BF-9A4B-AA14-CBC55C4433B0}"/>
                    </a:ext>
                  </a:extLst>
                </p14:cNvPr>
                <p14:cNvContentPartPr/>
                <p14:nvPr/>
              </p14:nvContentPartPr>
              <p14:xfrm>
                <a:off x="3007422" y="1863287"/>
                <a:ext cx="110160" cy="127440"/>
              </p14:xfrm>
            </p:contentPart>
          </mc:Choice>
          <mc:Fallback>
            <p:pic>
              <p:nvPicPr>
                <p:cNvPr id="327" name="Ink 326">
                  <a:extLst>
                    <a:ext uri="{FF2B5EF4-FFF2-40B4-BE49-F238E27FC236}">
                      <a16:creationId xmlns:a16="http://schemas.microsoft.com/office/drawing/2014/main" xmlns="" xmlns:p14="http://schemas.microsoft.com/office/powerpoint/2010/main" id="{C91087A8-D3BF-9A4B-AA14-CBC55C4433B0}"/>
                    </a:ext>
                  </a:extLst>
                </p:cNvPr>
                <p:cNvPicPr/>
                <p:nvPr/>
              </p:nvPicPr>
              <p:blipFill>
                <a:blip r:embed="rId15"/>
                <a:stretch>
                  <a:fillRect/>
                </a:stretch>
              </p:blipFill>
              <p:spPr>
                <a:xfrm>
                  <a:off x="2999142" y="1854287"/>
                  <a:ext cx="12852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28" name="Ink 327">
                  <a:extLst>
                    <a:ext uri="{FF2B5EF4-FFF2-40B4-BE49-F238E27FC236}">
                      <a16:creationId xmlns:a16="http://schemas.microsoft.com/office/drawing/2014/main" xmlns="" id="{6B7D8C20-10DF-274C-BD61-701BEFA40A69}"/>
                    </a:ext>
                  </a:extLst>
                </p14:cNvPr>
                <p14:cNvContentPartPr/>
                <p14:nvPr/>
              </p14:nvContentPartPr>
              <p14:xfrm>
                <a:off x="3192102" y="1811447"/>
                <a:ext cx="121680" cy="156240"/>
              </p14:xfrm>
            </p:contentPart>
          </mc:Choice>
          <mc:Fallback>
            <p:pic>
              <p:nvPicPr>
                <p:cNvPr id="328" name="Ink 327">
                  <a:extLst>
                    <a:ext uri="{FF2B5EF4-FFF2-40B4-BE49-F238E27FC236}">
                      <a16:creationId xmlns:a16="http://schemas.microsoft.com/office/drawing/2014/main" xmlns="" xmlns:p14="http://schemas.microsoft.com/office/powerpoint/2010/main" id="{6B7D8C20-10DF-274C-BD61-701BEFA40A69}"/>
                    </a:ext>
                  </a:extLst>
                </p:cNvPr>
                <p:cNvPicPr/>
                <p:nvPr/>
              </p:nvPicPr>
              <p:blipFill>
                <a:blip r:embed="rId17"/>
                <a:stretch>
                  <a:fillRect/>
                </a:stretch>
              </p:blipFill>
              <p:spPr>
                <a:xfrm>
                  <a:off x="3183075" y="1801367"/>
                  <a:ext cx="139372"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329" name="Ink 328">
                  <a:extLst>
                    <a:ext uri="{FF2B5EF4-FFF2-40B4-BE49-F238E27FC236}">
                      <a16:creationId xmlns:a16="http://schemas.microsoft.com/office/drawing/2014/main" xmlns="" id="{7D303E73-F539-974E-B73C-AA38E89F3E89}"/>
                    </a:ext>
                  </a:extLst>
                </p14:cNvPr>
                <p14:cNvContentPartPr/>
                <p14:nvPr/>
              </p14:nvContentPartPr>
              <p14:xfrm>
                <a:off x="3330702" y="1949687"/>
                <a:ext cx="98640" cy="75240"/>
              </p14:xfrm>
            </p:contentPart>
          </mc:Choice>
          <mc:Fallback>
            <p:pic>
              <p:nvPicPr>
                <p:cNvPr id="329" name="Ink 328">
                  <a:extLst>
                    <a:ext uri="{FF2B5EF4-FFF2-40B4-BE49-F238E27FC236}">
                      <a16:creationId xmlns:a16="http://schemas.microsoft.com/office/drawing/2014/main" xmlns="" xmlns:p14="http://schemas.microsoft.com/office/powerpoint/2010/main" id="{7D303E73-F539-974E-B73C-AA38E89F3E89}"/>
                    </a:ext>
                  </a:extLst>
                </p:cNvPr>
                <p:cNvPicPr/>
                <p:nvPr/>
              </p:nvPicPr>
              <p:blipFill>
                <a:blip r:embed="rId19"/>
                <a:stretch>
                  <a:fillRect/>
                </a:stretch>
              </p:blipFill>
              <p:spPr>
                <a:xfrm>
                  <a:off x="3322062" y="1940327"/>
                  <a:ext cx="11700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30" name="Ink 329">
                  <a:extLst>
                    <a:ext uri="{FF2B5EF4-FFF2-40B4-BE49-F238E27FC236}">
                      <a16:creationId xmlns:a16="http://schemas.microsoft.com/office/drawing/2014/main" xmlns="" id="{C10E891A-B42C-4D41-B300-5EB5F135B6C2}"/>
                    </a:ext>
                  </a:extLst>
                </p14:cNvPr>
                <p14:cNvContentPartPr/>
                <p14:nvPr/>
              </p14:nvContentPartPr>
              <p14:xfrm>
                <a:off x="3584862" y="1793807"/>
                <a:ext cx="87120" cy="138960"/>
              </p14:xfrm>
            </p:contentPart>
          </mc:Choice>
          <mc:Fallback>
            <p:pic>
              <p:nvPicPr>
                <p:cNvPr id="330" name="Ink 329">
                  <a:extLst>
                    <a:ext uri="{FF2B5EF4-FFF2-40B4-BE49-F238E27FC236}">
                      <a16:creationId xmlns:a16="http://schemas.microsoft.com/office/drawing/2014/main" xmlns="" xmlns:p14="http://schemas.microsoft.com/office/powerpoint/2010/main" id="{C10E891A-B42C-4D41-B300-5EB5F135B6C2}"/>
                    </a:ext>
                  </a:extLst>
                </p:cNvPr>
                <p:cNvPicPr/>
                <p:nvPr/>
              </p:nvPicPr>
              <p:blipFill>
                <a:blip r:embed="rId21"/>
                <a:stretch>
                  <a:fillRect/>
                </a:stretch>
              </p:blipFill>
              <p:spPr>
                <a:xfrm>
                  <a:off x="3576582" y="1784447"/>
                  <a:ext cx="10476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31" name="Ink 330">
                  <a:extLst>
                    <a:ext uri="{FF2B5EF4-FFF2-40B4-BE49-F238E27FC236}">
                      <a16:creationId xmlns:a16="http://schemas.microsoft.com/office/drawing/2014/main" xmlns="" id="{7A969864-CE6A-6749-A4FA-F4A5E95CEFCA}"/>
                    </a:ext>
                  </a:extLst>
                </p14:cNvPr>
                <p14:cNvContentPartPr/>
                <p14:nvPr/>
              </p14:nvContentPartPr>
              <p14:xfrm>
                <a:off x="3728862" y="1730447"/>
                <a:ext cx="115920" cy="173520"/>
              </p14:xfrm>
            </p:contentPart>
          </mc:Choice>
          <mc:Fallback>
            <p:pic>
              <p:nvPicPr>
                <p:cNvPr id="331" name="Ink 330">
                  <a:extLst>
                    <a:ext uri="{FF2B5EF4-FFF2-40B4-BE49-F238E27FC236}">
                      <a16:creationId xmlns:a16="http://schemas.microsoft.com/office/drawing/2014/main" xmlns="" xmlns:p14="http://schemas.microsoft.com/office/powerpoint/2010/main" id="{7A969864-CE6A-6749-A4FA-F4A5E95CEFCA}"/>
                    </a:ext>
                  </a:extLst>
                </p:cNvPr>
                <p:cNvPicPr/>
                <p:nvPr/>
              </p:nvPicPr>
              <p:blipFill>
                <a:blip r:embed="rId23"/>
                <a:stretch>
                  <a:fillRect/>
                </a:stretch>
              </p:blipFill>
              <p:spPr>
                <a:xfrm>
                  <a:off x="3720222" y="1721087"/>
                  <a:ext cx="13356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32" name="Ink 331">
                  <a:extLst>
                    <a:ext uri="{FF2B5EF4-FFF2-40B4-BE49-F238E27FC236}">
                      <a16:creationId xmlns:a16="http://schemas.microsoft.com/office/drawing/2014/main" xmlns="" id="{F846C63E-4789-B245-8415-C3BF9AE87B71}"/>
                    </a:ext>
                  </a:extLst>
                </p14:cNvPr>
                <p14:cNvContentPartPr/>
                <p14:nvPr/>
              </p14:nvContentPartPr>
              <p14:xfrm>
                <a:off x="3884742" y="1880567"/>
                <a:ext cx="23400" cy="121680"/>
              </p14:xfrm>
            </p:contentPart>
          </mc:Choice>
          <mc:Fallback>
            <p:pic>
              <p:nvPicPr>
                <p:cNvPr id="332" name="Ink 331">
                  <a:extLst>
                    <a:ext uri="{FF2B5EF4-FFF2-40B4-BE49-F238E27FC236}">
                      <a16:creationId xmlns:a16="http://schemas.microsoft.com/office/drawing/2014/main" xmlns="" xmlns:p14="http://schemas.microsoft.com/office/powerpoint/2010/main" id="{F846C63E-4789-B245-8415-C3BF9AE87B71}"/>
                    </a:ext>
                  </a:extLst>
                </p:cNvPr>
                <p:cNvPicPr/>
                <p:nvPr/>
              </p:nvPicPr>
              <p:blipFill>
                <a:blip r:embed="rId25"/>
                <a:stretch>
                  <a:fillRect/>
                </a:stretch>
              </p:blipFill>
              <p:spPr>
                <a:xfrm>
                  <a:off x="3876102" y="1871540"/>
                  <a:ext cx="41400" cy="139372"/>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46" name="Ink 345">
                  <a:extLst>
                    <a:ext uri="{FF2B5EF4-FFF2-40B4-BE49-F238E27FC236}">
                      <a16:creationId xmlns:a16="http://schemas.microsoft.com/office/drawing/2014/main" xmlns="" id="{D1415DAB-5A2C-C142-B78A-5977CF6B6CA4}"/>
                    </a:ext>
                  </a:extLst>
                </p14:cNvPr>
                <p14:cNvContentPartPr/>
                <p14:nvPr/>
              </p14:nvContentPartPr>
              <p14:xfrm>
                <a:off x="3324942" y="2458007"/>
                <a:ext cx="87120" cy="167760"/>
              </p14:xfrm>
            </p:contentPart>
          </mc:Choice>
          <mc:Fallback>
            <p:pic>
              <p:nvPicPr>
                <p:cNvPr id="346" name="Ink 345">
                  <a:extLst>
                    <a:ext uri="{FF2B5EF4-FFF2-40B4-BE49-F238E27FC236}">
                      <a16:creationId xmlns:a16="http://schemas.microsoft.com/office/drawing/2014/main" xmlns="" xmlns:p14="http://schemas.microsoft.com/office/powerpoint/2010/main" id="{D1415DAB-5A2C-C142-B78A-5977CF6B6CA4}"/>
                    </a:ext>
                  </a:extLst>
                </p:cNvPr>
                <p:cNvPicPr/>
                <p:nvPr/>
              </p:nvPicPr>
              <p:blipFill>
                <a:blip r:embed="rId27"/>
                <a:stretch>
                  <a:fillRect/>
                </a:stretch>
              </p:blipFill>
              <p:spPr>
                <a:xfrm>
                  <a:off x="3316662" y="2448647"/>
                  <a:ext cx="10548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347" name="Ink 346">
                  <a:extLst>
                    <a:ext uri="{FF2B5EF4-FFF2-40B4-BE49-F238E27FC236}">
                      <a16:creationId xmlns:a16="http://schemas.microsoft.com/office/drawing/2014/main" xmlns="" id="{8E5E4501-28C6-8646-8B1A-1ED4B26326FA}"/>
                    </a:ext>
                  </a:extLst>
                </p14:cNvPr>
                <p14:cNvContentPartPr/>
                <p14:nvPr/>
              </p14:nvContentPartPr>
              <p14:xfrm>
                <a:off x="3417102" y="2428847"/>
                <a:ext cx="121680" cy="92880"/>
              </p14:xfrm>
            </p:contentPart>
          </mc:Choice>
          <mc:Fallback>
            <p:pic>
              <p:nvPicPr>
                <p:cNvPr id="347" name="Ink 346">
                  <a:extLst>
                    <a:ext uri="{FF2B5EF4-FFF2-40B4-BE49-F238E27FC236}">
                      <a16:creationId xmlns:a16="http://schemas.microsoft.com/office/drawing/2014/main" xmlns="" xmlns:p14="http://schemas.microsoft.com/office/powerpoint/2010/main" id="{8E5E4501-28C6-8646-8B1A-1ED4B26326FA}"/>
                    </a:ext>
                  </a:extLst>
                </p:cNvPr>
                <p:cNvPicPr/>
                <p:nvPr/>
              </p:nvPicPr>
              <p:blipFill>
                <a:blip r:embed="rId29"/>
                <a:stretch>
                  <a:fillRect/>
                </a:stretch>
              </p:blipFill>
              <p:spPr>
                <a:xfrm>
                  <a:off x="3407742" y="2419451"/>
                  <a:ext cx="139680" cy="112034"/>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48" name="Ink 347">
                  <a:extLst>
                    <a:ext uri="{FF2B5EF4-FFF2-40B4-BE49-F238E27FC236}">
                      <a16:creationId xmlns:a16="http://schemas.microsoft.com/office/drawing/2014/main" xmlns="" id="{7FCA9E18-03BD-4344-9A23-B135302D8330}"/>
                    </a:ext>
                  </a:extLst>
                </p14:cNvPr>
                <p14:cNvContentPartPr/>
                <p14:nvPr/>
              </p14:nvContentPartPr>
              <p14:xfrm>
                <a:off x="3584862" y="2475287"/>
                <a:ext cx="126720" cy="138960"/>
              </p14:xfrm>
            </p:contentPart>
          </mc:Choice>
          <mc:Fallback>
            <p:pic>
              <p:nvPicPr>
                <p:cNvPr id="348" name="Ink 347">
                  <a:extLst>
                    <a:ext uri="{FF2B5EF4-FFF2-40B4-BE49-F238E27FC236}">
                      <a16:creationId xmlns:a16="http://schemas.microsoft.com/office/drawing/2014/main" xmlns="" xmlns:p14="http://schemas.microsoft.com/office/powerpoint/2010/main" id="{7FCA9E18-03BD-4344-9A23-B135302D8330}"/>
                    </a:ext>
                  </a:extLst>
                </p:cNvPr>
                <p:cNvPicPr/>
                <p:nvPr/>
              </p:nvPicPr>
              <p:blipFill>
                <a:blip r:embed="rId31"/>
                <a:stretch>
                  <a:fillRect/>
                </a:stretch>
              </p:blipFill>
              <p:spPr>
                <a:xfrm>
                  <a:off x="3575502" y="2465927"/>
                  <a:ext cx="14472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49" name="Ink 348">
                  <a:extLst>
                    <a:ext uri="{FF2B5EF4-FFF2-40B4-BE49-F238E27FC236}">
                      <a16:creationId xmlns:a16="http://schemas.microsoft.com/office/drawing/2014/main" xmlns="" id="{9C66879D-06AF-714A-8D14-597DC3FE1FF6}"/>
                    </a:ext>
                  </a:extLst>
                </p14:cNvPr>
                <p14:cNvContentPartPr/>
                <p14:nvPr/>
              </p14:nvContentPartPr>
              <p14:xfrm>
                <a:off x="3619422" y="2532887"/>
                <a:ext cx="69480" cy="11880"/>
              </p14:xfrm>
            </p:contentPart>
          </mc:Choice>
          <mc:Fallback>
            <p:pic>
              <p:nvPicPr>
                <p:cNvPr id="349" name="Ink 348">
                  <a:extLst>
                    <a:ext uri="{FF2B5EF4-FFF2-40B4-BE49-F238E27FC236}">
                      <a16:creationId xmlns:a16="http://schemas.microsoft.com/office/drawing/2014/main" xmlns="" xmlns:p14="http://schemas.microsoft.com/office/powerpoint/2010/main" id="{9C66879D-06AF-714A-8D14-597DC3FE1FF6}"/>
                    </a:ext>
                  </a:extLst>
                </p:cNvPr>
                <p:cNvPicPr/>
                <p:nvPr/>
              </p:nvPicPr>
              <p:blipFill>
                <a:blip r:embed="rId33"/>
                <a:stretch>
                  <a:fillRect/>
                </a:stretch>
              </p:blipFill>
              <p:spPr>
                <a:xfrm>
                  <a:off x="3610468" y="2524607"/>
                  <a:ext cx="86671"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50" name="Ink 349">
                  <a:extLst>
                    <a:ext uri="{FF2B5EF4-FFF2-40B4-BE49-F238E27FC236}">
                      <a16:creationId xmlns:a16="http://schemas.microsoft.com/office/drawing/2014/main" xmlns="" id="{4CC9AE59-488D-CD44-9983-B06E2CE1B794}"/>
                    </a:ext>
                  </a:extLst>
                </p14:cNvPr>
                <p14:cNvContentPartPr/>
                <p14:nvPr/>
              </p14:nvContentPartPr>
              <p14:xfrm>
                <a:off x="3607902" y="2446127"/>
                <a:ext cx="63720" cy="6120"/>
              </p14:xfrm>
            </p:contentPart>
          </mc:Choice>
          <mc:Fallback>
            <p:pic>
              <p:nvPicPr>
                <p:cNvPr id="350" name="Ink 349">
                  <a:extLst>
                    <a:ext uri="{FF2B5EF4-FFF2-40B4-BE49-F238E27FC236}">
                      <a16:creationId xmlns:a16="http://schemas.microsoft.com/office/drawing/2014/main" xmlns="" xmlns:p14="http://schemas.microsoft.com/office/powerpoint/2010/main" id="{4CC9AE59-488D-CD44-9983-B06E2CE1B794}"/>
                    </a:ext>
                  </a:extLst>
                </p:cNvPr>
                <p:cNvPicPr/>
                <p:nvPr/>
              </p:nvPicPr>
              <p:blipFill>
                <a:blip r:embed="rId35"/>
                <a:stretch>
                  <a:fillRect/>
                </a:stretch>
              </p:blipFill>
              <p:spPr>
                <a:xfrm>
                  <a:off x="3598953" y="2437847"/>
                  <a:ext cx="80903"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351" name="Ink 350">
                  <a:extLst>
                    <a:ext uri="{FF2B5EF4-FFF2-40B4-BE49-F238E27FC236}">
                      <a16:creationId xmlns:a16="http://schemas.microsoft.com/office/drawing/2014/main" xmlns="" id="{453E5EDC-7343-0D4B-ABD2-FCF3F3BA1E59}"/>
                    </a:ext>
                  </a:extLst>
                </p14:cNvPr>
                <p14:cNvContentPartPr/>
                <p14:nvPr/>
              </p14:nvContentPartPr>
              <p14:xfrm>
                <a:off x="3313422" y="2740607"/>
                <a:ext cx="565920" cy="29160"/>
              </p14:xfrm>
            </p:contentPart>
          </mc:Choice>
          <mc:Fallback>
            <p:pic>
              <p:nvPicPr>
                <p:cNvPr id="351" name="Ink 350">
                  <a:extLst>
                    <a:ext uri="{FF2B5EF4-FFF2-40B4-BE49-F238E27FC236}">
                      <a16:creationId xmlns:a16="http://schemas.microsoft.com/office/drawing/2014/main" xmlns="" xmlns:p14="http://schemas.microsoft.com/office/powerpoint/2010/main" id="{453E5EDC-7343-0D4B-ABD2-FCF3F3BA1E59}"/>
                    </a:ext>
                  </a:extLst>
                </p:cNvPr>
                <p:cNvPicPr/>
                <p:nvPr/>
              </p:nvPicPr>
              <p:blipFill>
                <a:blip r:embed="rId37"/>
                <a:stretch>
                  <a:fillRect/>
                </a:stretch>
              </p:blipFill>
              <p:spPr>
                <a:xfrm>
                  <a:off x="3304787" y="2730167"/>
                  <a:ext cx="583549"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52" name="Ink 351">
                  <a:extLst>
                    <a:ext uri="{FF2B5EF4-FFF2-40B4-BE49-F238E27FC236}">
                      <a16:creationId xmlns:a16="http://schemas.microsoft.com/office/drawing/2014/main" xmlns="" id="{36A1BFB2-49A2-924C-8661-7CD76B5298C3}"/>
                    </a:ext>
                  </a:extLst>
                </p14:cNvPr>
                <p14:cNvContentPartPr/>
                <p14:nvPr/>
              </p14:nvContentPartPr>
              <p14:xfrm>
                <a:off x="3463542" y="2902247"/>
                <a:ext cx="127440" cy="167760"/>
              </p14:xfrm>
            </p:contentPart>
          </mc:Choice>
          <mc:Fallback>
            <p:pic>
              <p:nvPicPr>
                <p:cNvPr id="352" name="Ink 351">
                  <a:extLst>
                    <a:ext uri="{FF2B5EF4-FFF2-40B4-BE49-F238E27FC236}">
                      <a16:creationId xmlns:a16="http://schemas.microsoft.com/office/drawing/2014/main" xmlns="" xmlns:p14="http://schemas.microsoft.com/office/powerpoint/2010/main" id="{36A1BFB2-49A2-924C-8661-7CD76B5298C3}"/>
                    </a:ext>
                  </a:extLst>
                </p:cNvPr>
                <p:cNvPicPr/>
                <p:nvPr/>
              </p:nvPicPr>
              <p:blipFill>
                <a:blip r:embed="rId39"/>
                <a:stretch>
                  <a:fillRect/>
                </a:stretch>
              </p:blipFill>
              <p:spPr>
                <a:xfrm>
                  <a:off x="3454902" y="2892887"/>
                  <a:ext cx="14544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53" name="Ink 352">
                  <a:extLst>
                    <a:ext uri="{FF2B5EF4-FFF2-40B4-BE49-F238E27FC236}">
                      <a16:creationId xmlns:a16="http://schemas.microsoft.com/office/drawing/2014/main" xmlns="" id="{7C421EC7-E6B8-6949-AD72-D54F468DF52F}"/>
                    </a:ext>
                  </a:extLst>
                </p14:cNvPr>
                <p14:cNvContentPartPr/>
                <p14:nvPr/>
              </p14:nvContentPartPr>
              <p14:xfrm>
                <a:off x="3671262" y="2896487"/>
                <a:ext cx="138960" cy="156240"/>
              </p14:xfrm>
            </p:contentPart>
          </mc:Choice>
          <mc:Fallback>
            <p:pic>
              <p:nvPicPr>
                <p:cNvPr id="353" name="Ink 352">
                  <a:extLst>
                    <a:ext uri="{FF2B5EF4-FFF2-40B4-BE49-F238E27FC236}">
                      <a16:creationId xmlns:a16="http://schemas.microsoft.com/office/drawing/2014/main" xmlns="" xmlns:p14="http://schemas.microsoft.com/office/powerpoint/2010/main" id="{7C421EC7-E6B8-6949-AD72-D54F468DF52F}"/>
                    </a:ext>
                  </a:extLst>
                </p:cNvPr>
                <p:cNvPicPr/>
                <p:nvPr/>
              </p:nvPicPr>
              <p:blipFill>
                <a:blip r:embed="rId41"/>
                <a:stretch>
                  <a:fillRect/>
                </a:stretch>
              </p:blipFill>
              <p:spPr>
                <a:xfrm>
                  <a:off x="3662600" y="2886767"/>
                  <a:ext cx="155563"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54" name="Ink 353">
                  <a:extLst>
                    <a:ext uri="{FF2B5EF4-FFF2-40B4-BE49-F238E27FC236}">
                      <a16:creationId xmlns:a16="http://schemas.microsoft.com/office/drawing/2014/main" xmlns="" id="{9CDA9B09-F14B-5844-8423-B44865EB3D82}"/>
                    </a:ext>
                  </a:extLst>
                </p14:cNvPr>
                <p14:cNvContentPartPr/>
                <p14:nvPr/>
              </p14:nvContentPartPr>
              <p14:xfrm>
                <a:off x="3850182" y="3040847"/>
                <a:ext cx="34920" cy="110160"/>
              </p14:xfrm>
            </p:contentPart>
          </mc:Choice>
          <mc:Fallback>
            <p:pic>
              <p:nvPicPr>
                <p:cNvPr id="354" name="Ink 353">
                  <a:extLst>
                    <a:ext uri="{FF2B5EF4-FFF2-40B4-BE49-F238E27FC236}">
                      <a16:creationId xmlns:a16="http://schemas.microsoft.com/office/drawing/2014/main" xmlns="" xmlns:p14="http://schemas.microsoft.com/office/powerpoint/2010/main" id="{9CDA9B09-F14B-5844-8423-B44865EB3D82}"/>
                    </a:ext>
                  </a:extLst>
                </p:cNvPr>
                <p:cNvPicPr/>
                <p:nvPr/>
              </p:nvPicPr>
              <p:blipFill>
                <a:blip r:embed="rId43"/>
                <a:stretch>
                  <a:fillRect/>
                </a:stretch>
              </p:blipFill>
              <p:spPr>
                <a:xfrm>
                  <a:off x="3841182" y="3031817"/>
                  <a:ext cx="52200" cy="127497"/>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55" name="Ink 354">
                  <a:extLst>
                    <a:ext uri="{FF2B5EF4-FFF2-40B4-BE49-F238E27FC236}">
                      <a16:creationId xmlns:a16="http://schemas.microsoft.com/office/drawing/2014/main" xmlns="" id="{99CE2288-00BA-5D4C-BD3F-DF982BC0835F}"/>
                    </a:ext>
                  </a:extLst>
                </p14:cNvPr>
                <p14:cNvContentPartPr/>
                <p14:nvPr/>
              </p14:nvContentPartPr>
              <p14:xfrm>
                <a:off x="3873222" y="2810087"/>
                <a:ext cx="127440" cy="104400"/>
              </p14:xfrm>
            </p:contentPart>
          </mc:Choice>
          <mc:Fallback>
            <p:pic>
              <p:nvPicPr>
                <p:cNvPr id="355" name="Ink 354">
                  <a:extLst>
                    <a:ext uri="{FF2B5EF4-FFF2-40B4-BE49-F238E27FC236}">
                      <a16:creationId xmlns:a16="http://schemas.microsoft.com/office/drawing/2014/main" xmlns="" xmlns:p14="http://schemas.microsoft.com/office/powerpoint/2010/main" id="{99CE2288-00BA-5D4C-BD3F-DF982BC0835F}"/>
                    </a:ext>
                  </a:extLst>
                </p:cNvPr>
                <p:cNvPicPr/>
                <p:nvPr/>
              </p:nvPicPr>
              <p:blipFill>
                <a:blip r:embed="rId45"/>
                <a:stretch>
                  <a:fillRect/>
                </a:stretch>
              </p:blipFill>
              <p:spPr>
                <a:xfrm>
                  <a:off x="3864942" y="2801087"/>
                  <a:ext cx="14436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 name="Ink 2">
                  <a:extLst>
                    <a:ext uri="{FF2B5EF4-FFF2-40B4-BE49-F238E27FC236}">
                      <a16:creationId xmlns:a16="http://schemas.microsoft.com/office/drawing/2014/main" xmlns="" id="{AB6C2BA6-C6E7-374B-837C-C04ED7757798}"/>
                    </a:ext>
                  </a:extLst>
                </p14:cNvPr>
                <p14:cNvContentPartPr/>
                <p14:nvPr/>
              </p14:nvContentPartPr>
              <p14:xfrm>
                <a:off x="709902" y="1886327"/>
                <a:ext cx="17640" cy="156240"/>
              </p14:xfrm>
            </p:contentPart>
          </mc:Choice>
          <mc:Fallback>
            <p:pic>
              <p:nvPicPr>
                <p:cNvPr id="3" name="Ink 2">
                  <a:extLst>
                    <a:ext uri="{FF2B5EF4-FFF2-40B4-BE49-F238E27FC236}">
                      <a16:creationId xmlns:a16="http://schemas.microsoft.com/office/drawing/2014/main" xmlns="" xmlns:p14="http://schemas.microsoft.com/office/powerpoint/2010/main" id="{AB6C2BA6-C6E7-374B-837C-C04ED7757798}"/>
                    </a:ext>
                  </a:extLst>
                </p:cNvPr>
                <p:cNvPicPr/>
                <p:nvPr/>
              </p:nvPicPr>
              <p:blipFill>
                <a:blip r:embed="rId47"/>
                <a:stretch>
                  <a:fillRect/>
                </a:stretch>
              </p:blipFill>
              <p:spPr>
                <a:xfrm>
                  <a:off x="700729" y="1876607"/>
                  <a:ext cx="3528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1" name="Ink 20">
                  <a:extLst>
                    <a:ext uri="{FF2B5EF4-FFF2-40B4-BE49-F238E27FC236}">
                      <a16:creationId xmlns:a16="http://schemas.microsoft.com/office/drawing/2014/main" xmlns="" id="{30EA9463-0A9D-C346-B314-0D97C74B6216}"/>
                    </a:ext>
                  </a:extLst>
                </p14:cNvPr>
                <p14:cNvContentPartPr/>
                <p14:nvPr/>
              </p14:nvContentPartPr>
              <p14:xfrm>
                <a:off x="877302" y="1863287"/>
                <a:ext cx="17640" cy="179280"/>
              </p14:xfrm>
            </p:contentPart>
          </mc:Choice>
          <mc:Fallback>
            <p:pic>
              <p:nvPicPr>
                <p:cNvPr id="21" name="Ink 20">
                  <a:extLst>
                    <a:ext uri="{FF2B5EF4-FFF2-40B4-BE49-F238E27FC236}">
                      <a16:creationId xmlns:a16="http://schemas.microsoft.com/office/drawing/2014/main" xmlns="" xmlns:p14="http://schemas.microsoft.com/office/powerpoint/2010/main" id="{30EA9463-0A9D-C346-B314-0D97C74B6216}"/>
                    </a:ext>
                  </a:extLst>
                </p:cNvPr>
                <p:cNvPicPr/>
                <p:nvPr/>
              </p:nvPicPr>
              <p:blipFill>
                <a:blip r:embed="rId49"/>
                <a:stretch>
                  <a:fillRect/>
                </a:stretch>
              </p:blipFill>
              <p:spPr>
                <a:xfrm>
                  <a:off x="868129" y="1854664"/>
                  <a:ext cx="34927" cy="196166"/>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3" name="Ink 22">
                  <a:extLst>
                    <a:ext uri="{FF2B5EF4-FFF2-40B4-BE49-F238E27FC236}">
                      <a16:creationId xmlns:a16="http://schemas.microsoft.com/office/drawing/2014/main" xmlns="" id="{00A165F0-0D62-DC40-8196-16E36B8C79F1}"/>
                    </a:ext>
                  </a:extLst>
                </p14:cNvPr>
                <p14:cNvContentPartPr/>
                <p14:nvPr/>
              </p14:nvContentPartPr>
              <p14:xfrm>
                <a:off x="738702" y="1949687"/>
                <a:ext cx="104400" cy="360"/>
              </p14:xfrm>
            </p:contentPart>
          </mc:Choice>
          <mc:Fallback>
            <p:pic>
              <p:nvPicPr>
                <p:cNvPr id="23" name="Ink 22">
                  <a:extLst>
                    <a:ext uri="{FF2B5EF4-FFF2-40B4-BE49-F238E27FC236}">
                      <a16:creationId xmlns:a16="http://schemas.microsoft.com/office/drawing/2014/main" xmlns="" xmlns:p14="http://schemas.microsoft.com/office/powerpoint/2010/main" id="{00A165F0-0D62-DC40-8196-16E36B8C79F1}"/>
                    </a:ext>
                  </a:extLst>
                </p:cNvPr>
                <p:cNvPicPr/>
                <p:nvPr/>
              </p:nvPicPr>
              <p:blipFill>
                <a:blip r:embed="rId51"/>
                <a:stretch>
                  <a:fillRect/>
                </a:stretch>
              </p:blipFill>
              <p:spPr>
                <a:xfrm>
                  <a:off x="730032" y="1940327"/>
                  <a:ext cx="122101"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03" name="Ink 102">
                  <a:extLst>
                    <a:ext uri="{FF2B5EF4-FFF2-40B4-BE49-F238E27FC236}">
                      <a16:creationId xmlns:a16="http://schemas.microsoft.com/office/drawing/2014/main" xmlns="" id="{D91B1445-03E5-9748-9D22-5EC92916CA43}"/>
                    </a:ext>
                  </a:extLst>
                </p14:cNvPr>
                <p14:cNvContentPartPr/>
                <p14:nvPr/>
              </p14:nvContentPartPr>
              <p14:xfrm>
                <a:off x="1038942" y="1932407"/>
                <a:ext cx="57960" cy="6120"/>
              </p14:xfrm>
            </p:contentPart>
          </mc:Choice>
          <mc:Fallback>
            <p:pic>
              <p:nvPicPr>
                <p:cNvPr id="103" name="Ink 102">
                  <a:extLst>
                    <a:ext uri="{FF2B5EF4-FFF2-40B4-BE49-F238E27FC236}">
                      <a16:creationId xmlns:a16="http://schemas.microsoft.com/office/drawing/2014/main" xmlns="" xmlns:p14="http://schemas.microsoft.com/office/powerpoint/2010/main" id="{D91B1445-03E5-9748-9D22-5EC92916CA43}"/>
                    </a:ext>
                  </a:extLst>
                </p:cNvPr>
                <p:cNvPicPr/>
                <p:nvPr/>
              </p:nvPicPr>
              <p:blipFill>
                <a:blip r:embed="rId53"/>
                <a:stretch>
                  <a:fillRect/>
                </a:stretch>
              </p:blipFill>
              <p:spPr>
                <a:xfrm>
                  <a:off x="1030355" y="1923047"/>
                  <a:ext cx="74418"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24" name="Ink 123">
                  <a:extLst>
                    <a:ext uri="{FF2B5EF4-FFF2-40B4-BE49-F238E27FC236}">
                      <a16:creationId xmlns:a16="http://schemas.microsoft.com/office/drawing/2014/main" xmlns="" id="{99C7B951-039D-3F4F-9C38-5A1A750BCD18}"/>
                    </a:ext>
                  </a:extLst>
                </p14:cNvPr>
                <p14:cNvContentPartPr/>
                <p14:nvPr/>
              </p14:nvContentPartPr>
              <p14:xfrm>
                <a:off x="1061982" y="1984607"/>
                <a:ext cx="57960" cy="6120"/>
              </p14:xfrm>
            </p:contentPart>
          </mc:Choice>
          <mc:Fallback>
            <p:pic>
              <p:nvPicPr>
                <p:cNvPr id="124" name="Ink 123">
                  <a:extLst>
                    <a:ext uri="{FF2B5EF4-FFF2-40B4-BE49-F238E27FC236}">
                      <a16:creationId xmlns:a16="http://schemas.microsoft.com/office/drawing/2014/main" xmlns="" xmlns:p14="http://schemas.microsoft.com/office/powerpoint/2010/main" id="{99C7B951-039D-3F4F-9C38-5A1A750BCD18}"/>
                    </a:ext>
                  </a:extLst>
                </p:cNvPr>
                <p:cNvPicPr/>
                <p:nvPr/>
              </p:nvPicPr>
              <p:blipFill>
                <a:blip r:embed="rId55"/>
                <a:stretch>
                  <a:fillRect/>
                </a:stretch>
              </p:blipFill>
              <p:spPr>
                <a:xfrm>
                  <a:off x="1052982" y="1975607"/>
                  <a:ext cx="7596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25" name="Ink 124">
                  <a:extLst>
                    <a:ext uri="{FF2B5EF4-FFF2-40B4-BE49-F238E27FC236}">
                      <a16:creationId xmlns:a16="http://schemas.microsoft.com/office/drawing/2014/main" xmlns="" id="{DC6986C2-B8C8-E040-8E8D-8509D90D5974}"/>
                    </a:ext>
                  </a:extLst>
                </p14:cNvPr>
                <p14:cNvContentPartPr/>
                <p14:nvPr/>
              </p14:nvContentPartPr>
              <p14:xfrm>
                <a:off x="1731582" y="1470887"/>
                <a:ext cx="156240" cy="173520"/>
              </p14:xfrm>
            </p:contentPart>
          </mc:Choice>
          <mc:Fallback>
            <p:pic>
              <p:nvPicPr>
                <p:cNvPr id="125" name="Ink 124">
                  <a:extLst>
                    <a:ext uri="{FF2B5EF4-FFF2-40B4-BE49-F238E27FC236}">
                      <a16:creationId xmlns:a16="http://schemas.microsoft.com/office/drawing/2014/main" xmlns="" xmlns:p14="http://schemas.microsoft.com/office/powerpoint/2010/main" id="{DC6986C2-B8C8-E040-8E8D-8509D90D5974}"/>
                    </a:ext>
                  </a:extLst>
                </p:cNvPr>
                <p:cNvPicPr/>
                <p:nvPr/>
              </p:nvPicPr>
              <p:blipFill>
                <a:blip r:embed="rId57"/>
                <a:stretch>
                  <a:fillRect/>
                </a:stretch>
              </p:blipFill>
              <p:spPr>
                <a:xfrm>
                  <a:off x="1723302" y="1462607"/>
                  <a:ext cx="17424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31" name="Ink 130">
                  <a:extLst>
                    <a:ext uri="{FF2B5EF4-FFF2-40B4-BE49-F238E27FC236}">
                      <a16:creationId xmlns:a16="http://schemas.microsoft.com/office/drawing/2014/main" xmlns="" id="{278FB317-1476-3940-91A7-A066276F6678}"/>
                    </a:ext>
                  </a:extLst>
                </p14:cNvPr>
                <p14:cNvContentPartPr/>
                <p14:nvPr/>
              </p14:nvContentPartPr>
              <p14:xfrm>
                <a:off x="1881702" y="1435967"/>
                <a:ext cx="104400" cy="87120"/>
              </p14:xfrm>
            </p:contentPart>
          </mc:Choice>
          <mc:Fallback>
            <p:pic>
              <p:nvPicPr>
                <p:cNvPr id="131" name="Ink 130">
                  <a:extLst>
                    <a:ext uri="{FF2B5EF4-FFF2-40B4-BE49-F238E27FC236}">
                      <a16:creationId xmlns:a16="http://schemas.microsoft.com/office/drawing/2014/main" xmlns="" xmlns:p14="http://schemas.microsoft.com/office/powerpoint/2010/main" id="{278FB317-1476-3940-91A7-A066276F6678}"/>
                    </a:ext>
                  </a:extLst>
                </p:cNvPr>
                <p:cNvPicPr/>
                <p:nvPr/>
              </p:nvPicPr>
              <p:blipFill>
                <a:blip r:embed="rId59"/>
                <a:stretch>
                  <a:fillRect/>
                </a:stretch>
              </p:blipFill>
              <p:spPr>
                <a:xfrm>
                  <a:off x="1873032" y="1426930"/>
                  <a:ext cx="121379" cy="104472"/>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32" name="Ink 131">
                  <a:extLst>
                    <a:ext uri="{FF2B5EF4-FFF2-40B4-BE49-F238E27FC236}">
                      <a16:creationId xmlns:a16="http://schemas.microsoft.com/office/drawing/2014/main" xmlns="" id="{6C07B87A-753B-494C-A71A-8180BB411CC6}"/>
                    </a:ext>
                  </a:extLst>
                </p14:cNvPr>
                <p14:cNvContentPartPr/>
                <p14:nvPr/>
              </p14:nvContentPartPr>
              <p14:xfrm>
                <a:off x="2049102" y="1482407"/>
                <a:ext cx="121680" cy="138960"/>
              </p14:xfrm>
            </p:contentPart>
          </mc:Choice>
          <mc:Fallback>
            <p:pic>
              <p:nvPicPr>
                <p:cNvPr id="132" name="Ink 131">
                  <a:extLst>
                    <a:ext uri="{FF2B5EF4-FFF2-40B4-BE49-F238E27FC236}">
                      <a16:creationId xmlns:a16="http://schemas.microsoft.com/office/drawing/2014/main" xmlns="" xmlns:p14="http://schemas.microsoft.com/office/powerpoint/2010/main" id="{6C07B87A-753B-494C-A71A-8180BB411CC6}"/>
                    </a:ext>
                  </a:extLst>
                </p:cNvPr>
                <p:cNvPicPr/>
                <p:nvPr/>
              </p:nvPicPr>
              <p:blipFill>
                <a:blip r:embed="rId61"/>
                <a:stretch>
                  <a:fillRect/>
                </a:stretch>
              </p:blipFill>
              <p:spPr>
                <a:xfrm>
                  <a:off x="2040075" y="1473767"/>
                  <a:ext cx="139011"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52" name="Ink 151">
                  <a:extLst>
                    <a:ext uri="{FF2B5EF4-FFF2-40B4-BE49-F238E27FC236}">
                      <a16:creationId xmlns:a16="http://schemas.microsoft.com/office/drawing/2014/main" xmlns="" id="{D494378D-3060-DF45-AFD7-537F257C192C}"/>
                    </a:ext>
                  </a:extLst>
                </p14:cNvPr>
                <p14:cNvContentPartPr/>
                <p14:nvPr/>
              </p14:nvContentPartPr>
              <p14:xfrm>
                <a:off x="2066382" y="1534247"/>
                <a:ext cx="65880" cy="11880"/>
              </p14:xfrm>
            </p:contentPart>
          </mc:Choice>
          <mc:Fallback>
            <p:pic>
              <p:nvPicPr>
                <p:cNvPr id="152" name="Ink 151">
                  <a:extLst>
                    <a:ext uri="{FF2B5EF4-FFF2-40B4-BE49-F238E27FC236}">
                      <a16:creationId xmlns:a16="http://schemas.microsoft.com/office/drawing/2014/main" xmlns="" xmlns:p14="http://schemas.microsoft.com/office/powerpoint/2010/main" id="{D494378D-3060-DF45-AFD7-537F257C192C}"/>
                    </a:ext>
                  </a:extLst>
                </p:cNvPr>
                <p:cNvPicPr/>
                <p:nvPr/>
              </p:nvPicPr>
              <p:blipFill>
                <a:blip r:embed="rId63"/>
                <a:stretch>
                  <a:fillRect/>
                </a:stretch>
              </p:blipFill>
              <p:spPr>
                <a:xfrm>
                  <a:off x="2057695" y="1526327"/>
                  <a:ext cx="82531"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188" name="Ink 187">
                  <a:extLst>
                    <a:ext uri="{FF2B5EF4-FFF2-40B4-BE49-F238E27FC236}">
                      <a16:creationId xmlns:a16="http://schemas.microsoft.com/office/drawing/2014/main" xmlns="" id="{5DA2A13F-9A12-1C4F-A831-795BAD27EEF3}"/>
                    </a:ext>
                  </a:extLst>
                </p14:cNvPr>
                <p14:cNvContentPartPr/>
                <p14:nvPr/>
              </p14:nvContentPartPr>
              <p14:xfrm>
                <a:off x="2077902" y="1470887"/>
                <a:ext cx="104400" cy="11880"/>
              </p14:xfrm>
            </p:contentPart>
          </mc:Choice>
          <mc:Fallback>
            <p:pic>
              <p:nvPicPr>
                <p:cNvPr id="188" name="Ink 187">
                  <a:extLst>
                    <a:ext uri="{FF2B5EF4-FFF2-40B4-BE49-F238E27FC236}">
                      <a16:creationId xmlns:a16="http://schemas.microsoft.com/office/drawing/2014/main" xmlns="" xmlns:p14="http://schemas.microsoft.com/office/powerpoint/2010/main" id="{5DA2A13F-9A12-1C4F-A831-795BAD27EEF3}"/>
                    </a:ext>
                  </a:extLst>
                </p:cNvPr>
                <p:cNvPicPr/>
                <p:nvPr/>
              </p:nvPicPr>
              <p:blipFill>
                <a:blip r:embed="rId65"/>
                <a:stretch>
                  <a:fillRect/>
                </a:stretch>
              </p:blipFill>
              <p:spPr>
                <a:xfrm>
                  <a:off x="2068871" y="1461527"/>
                  <a:ext cx="12174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257" name="Ink 256">
                  <a:extLst>
                    <a:ext uri="{FF2B5EF4-FFF2-40B4-BE49-F238E27FC236}">
                      <a16:creationId xmlns:a16="http://schemas.microsoft.com/office/drawing/2014/main" xmlns="" id="{68B594CE-656C-AE4B-94A9-709366358C9D}"/>
                    </a:ext>
                  </a:extLst>
                </p14:cNvPr>
                <p14:cNvContentPartPr/>
                <p14:nvPr/>
              </p14:nvContentPartPr>
              <p14:xfrm>
                <a:off x="1829862" y="1724687"/>
                <a:ext cx="381240" cy="17640"/>
              </p14:xfrm>
            </p:contentPart>
          </mc:Choice>
          <mc:Fallback>
            <p:pic>
              <p:nvPicPr>
                <p:cNvPr id="257" name="Ink 256">
                  <a:extLst>
                    <a:ext uri="{FF2B5EF4-FFF2-40B4-BE49-F238E27FC236}">
                      <a16:creationId xmlns:a16="http://schemas.microsoft.com/office/drawing/2014/main" xmlns="" xmlns:p14="http://schemas.microsoft.com/office/powerpoint/2010/main" id="{68B594CE-656C-AE4B-94A9-709366358C9D}"/>
                    </a:ext>
                  </a:extLst>
                </p:cNvPr>
                <p:cNvPicPr/>
                <p:nvPr/>
              </p:nvPicPr>
              <p:blipFill>
                <a:blip r:embed="rId67"/>
                <a:stretch>
                  <a:fillRect/>
                </a:stretch>
              </p:blipFill>
              <p:spPr>
                <a:xfrm>
                  <a:off x="1820870" y="1714607"/>
                  <a:ext cx="398863"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259" name="Ink 258">
                  <a:extLst>
                    <a:ext uri="{FF2B5EF4-FFF2-40B4-BE49-F238E27FC236}">
                      <a16:creationId xmlns:a16="http://schemas.microsoft.com/office/drawing/2014/main" xmlns="" id="{AEE29D1F-AA9D-AB4C-A4EC-87E1E6457907}"/>
                    </a:ext>
                  </a:extLst>
                </p14:cNvPr>
                <p14:cNvContentPartPr/>
                <p14:nvPr/>
              </p14:nvContentPartPr>
              <p14:xfrm>
                <a:off x="1893222" y="1851767"/>
                <a:ext cx="121680" cy="144720"/>
              </p14:xfrm>
            </p:contentPart>
          </mc:Choice>
          <mc:Fallback>
            <p:pic>
              <p:nvPicPr>
                <p:cNvPr id="259" name="Ink 258">
                  <a:extLst>
                    <a:ext uri="{FF2B5EF4-FFF2-40B4-BE49-F238E27FC236}">
                      <a16:creationId xmlns:a16="http://schemas.microsoft.com/office/drawing/2014/main" xmlns="" xmlns:p14="http://schemas.microsoft.com/office/powerpoint/2010/main" id="{AEE29D1F-AA9D-AB4C-A4EC-87E1E6457907}"/>
                    </a:ext>
                  </a:extLst>
                </p:cNvPr>
                <p:cNvPicPr/>
                <p:nvPr/>
              </p:nvPicPr>
              <p:blipFill>
                <a:blip r:embed="rId69"/>
                <a:stretch>
                  <a:fillRect/>
                </a:stretch>
              </p:blipFill>
              <p:spPr>
                <a:xfrm>
                  <a:off x="1884917" y="1842407"/>
                  <a:ext cx="139372"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267" name="Ink 266">
                  <a:extLst>
                    <a:ext uri="{FF2B5EF4-FFF2-40B4-BE49-F238E27FC236}">
                      <a16:creationId xmlns:a16="http://schemas.microsoft.com/office/drawing/2014/main" xmlns="" id="{09BE8956-C90D-0746-95A7-728337F02281}"/>
                    </a:ext>
                  </a:extLst>
                </p14:cNvPr>
                <p14:cNvContentPartPr/>
                <p14:nvPr/>
              </p14:nvContentPartPr>
              <p14:xfrm>
                <a:off x="2089422" y="1851767"/>
                <a:ext cx="104400" cy="144720"/>
              </p14:xfrm>
            </p:contentPart>
          </mc:Choice>
          <mc:Fallback>
            <p:pic>
              <p:nvPicPr>
                <p:cNvPr id="267" name="Ink 266">
                  <a:extLst>
                    <a:ext uri="{FF2B5EF4-FFF2-40B4-BE49-F238E27FC236}">
                      <a16:creationId xmlns:a16="http://schemas.microsoft.com/office/drawing/2014/main" xmlns="" xmlns:p14="http://schemas.microsoft.com/office/powerpoint/2010/main" id="{09BE8956-C90D-0746-95A7-728337F02281}"/>
                    </a:ext>
                  </a:extLst>
                </p:cNvPr>
                <p:cNvPicPr/>
                <p:nvPr/>
              </p:nvPicPr>
              <p:blipFill>
                <a:blip r:embed="rId71"/>
                <a:stretch>
                  <a:fillRect/>
                </a:stretch>
              </p:blipFill>
              <p:spPr>
                <a:xfrm>
                  <a:off x="2080391" y="1842407"/>
                  <a:ext cx="123185"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317" name="Ink 316">
                  <a:extLst>
                    <a:ext uri="{FF2B5EF4-FFF2-40B4-BE49-F238E27FC236}">
                      <a16:creationId xmlns:a16="http://schemas.microsoft.com/office/drawing/2014/main" xmlns="" id="{7879FD73-6994-5546-86EF-E5B9C89B2773}"/>
                    </a:ext>
                  </a:extLst>
                </p14:cNvPr>
                <p14:cNvContentPartPr/>
                <p14:nvPr/>
              </p14:nvContentPartPr>
              <p14:xfrm>
                <a:off x="2216502" y="2030687"/>
                <a:ext cx="69480" cy="81000"/>
              </p14:xfrm>
            </p:contentPart>
          </mc:Choice>
          <mc:Fallback>
            <p:pic>
              <p:nvPicPr>
                <p:cNvPr id="317" name="Ink 316">
                  <a:extLst>
                    <a:ext uri="{FF2B5EF4-FFF2-40B4-BE49-F238E27FC236}">
                      <a16:creationId xmlns:a16="http://schemas.microsoft.com/office/drawing/2014/main" xmlns="" xmlns:p14="http://schemas.microsoft.com/office/powerpoint/2010/main" id="{7879FD73-6994-5546-86EF-E5B9C89B2773}"/>
                    </a:ext>
                  </a:extLst>
                </p:cNvPr>
                <p:cNvPicPr/>
                <p:nvPr/>
              </p:nvPicPr>
              <p:blipFill>
                <a:blip r:embed="rId73"/>
                <a:stretch>
                  <a:fillRect/>
                </a:stretch>
              </p:blipFill>
              <p:spPr>
                <a:xfrm>
                  <a:off x="2207142" y="2022444"/>
                  <a:ext cx="88920" cy="989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318" name="Ink 317">
                  <a:extLst>
                    <a:ext uri="{FF2B5EF4-FFF2-40B4-BE49-F238E27FC236}">
                      <a16:creationId xmlns:a16="http://schemas.microsoft.com/office/drawing/2014/main" xmlns="" id="{634BFD82-1140-484F-9BA1-50EEA60DDCB1}"/>
                    </a:ext>
                  </a:extLst>
                </p14:cNvPr>
                <p14:cNvContentPartPr/>
                <p14:nvPr/>
              </p14:nvContentPartPr>
              <p14:xfrm>
                <a:off x="2256822" y="1759247"/>
                <a:ext cx="75240" cy="75240"/>
              </p14:xfrm>
            </p:contentPart>
          </mc:Choice>
          <mc:Fallback>
            <p:pic>
              <p:nvPicPr>
                <p:cNvPr id="318" name="Ink 317">
                  <a:extLst>
                    <a:ext uri="{FF2B5EF4-FFF2-40B4-BE49-F238E27FC236}">
                      <a16:creationId xmlns:a16="http://schemas.microsoft.com/office/drawing/2014/main" xmlns="" xmlns:p14="http://schemas.microsoft.com/office/powerpoint/2010/main" id="{634BFD82-1140-484F-9BA1-50EEA60DDCB1}"/>
                    </a:ext>
                  </a:extLst>
                </p:cNvPr>
                <p:cNvPicPr/>
                <p:nvPr/>
              </p:nvPicPr>
              <p:blipFill>
                <a:blip r:embed="rId75"/>
                <a:stretch>
                  <a:fillRect/>
                </a:stretch>
              </p:blipFill>
              <p:spPr>
                <a:xfrm>
                  <a:off x="2247822" y="1749887"/>
                  <a:ext cx="9288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334" name="Ink 333">
                  <a:extLst>
                    <a:ext uri="{FF2B5EF4-FFF2-40B4-BE49-F238E27FC236}">
                      <a16:creationId xmlns:a16="http://schemas.microsoft.com/office/drawing/2014/main" xmlns="" id="{82791F70-0C8A-FA49-BE0C-EE0E5AF45AB3}"/>
                    </a:ext>
                  </a:extLst>
                </p14:cNvPr>
                <p14:cNvContentPartPr/>
                <p14:nvPr/>
              </p14:nvContentPartPr>
              <p14:xfrm>
                <a:off x="1951182" y="2515607"/>
                <a:ext cx="115920" cy="179280"/>
              </p14:xfrm>
            </p:contentPart>
          </mc:Choice>
          <mc:Fallback>
            <p:pic>
              <p:nvPicPr>
                <p:cNvPr id="334" name="Ink 333">
                  <a:extLst>
                    <a:ext uri="{FF2B5EF4-FFF2-40B4-BE49-F238E27FC236}">
                      <a16:creationId xmlns:a16="http://schemas.microsoft.com/office/drawing/2014/main" xmlns="" xmlns:p14="http://schemas.microsoft.com/office/powerpoint/2010/main" id="{82791F70-0C8A-FA49-BE0C-EE0E5AF45AB3}"/>
                    </a:ext>
                  </a:extLst>
                </p:cNvPr>
                <p:cNvPicPr/>
                <p:nvPr/>
              </p:nvPicPr>
              <p:blipFill>
                <a:blip r:embed="rId77"/>
                <a:stretch>
                  <a:fillRect/>
                </a:stretch>
              </p:blipFill>
              <p:spPr>
                <a:xfrm>
                  <a:off x="1942902" y="2505906"/>
                  <a:ext cx="134280" cy="198681"/>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335" name="Ink 334">
                  <a:extLst>
                    <a:ext uri="{FF2B5EF4-FFF2-40B4-BE49-F238E27FC236}">
                      <a16:creationId xmlns:a16="http://schemas.microsoft.com/office/drawing/2014/main" xmlns="" id="{D625CC02-2DD8-B14F-A57E-D2D9E3D76B4B}"/>
                    </a:ext>
                  </a:extLst>
                </p14:cNvPr>
                <p14:cNvContentPartPr/>
                <p14:nvPr/>
              </p14:nvContentPartPr>
              <p14:xfrm>
                <a:off x="2089422" y="2475287"/>
                <a:ext cx="110160" cy="81000"/>
              </p14:xfrm>
            </p:contentPart>
          </mc:Choice>
          <mc:Fallback>
            <p:pic>
              <p:nvPicPr>
                <p:cNvPr id="335" name="Ink 334">
                  <a:extLst>
                    <a:ext uri="{FF2B5EF4-FFF2-40B4-BE49-F238E27FC236}">
                      <a16:creationId xmlns:a16="http://schemas.microsoft.com/office/drawing/2014/main" xmlns="" xmlns:p14="http://schemas.microsoft.com/office/powerpoint/2010/main" id="{D625CC02-2DD8-B14F-A57E-D2D9E3D76B4B}"/>
                    </a:ext>
                  </a:extLst>
                </p:cNvPr>
                <p:cNvPicPr/>
                <p:nvPr/>
              </p:nvPicPr>
              <p:blipFill>
                <a:blip r:embed="rId79"/>
                <a:stretch>
                  <a:fillRect/>
                </a:stretch>
              </p:blipFill>
              <p:spPr>
                <a:xfrm>
                  <a:off x="2080782" y="2466327"/>
                  <a:ext cx="127440" cy="98562"/>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336" name="Ink 335">
                  <a:extLst>
                    <a:ext uri="{FF2B5EF4-FFF2-40B4-BE49-F238E27FC236}">
                      <a16:creationId xmlns:a16="http://schemas.microsoft.com/office/drawing/2014/main" xmlns="" id="{51E6C381-0A7A-4342-9C9D-AC53D9D7C32D}"/>
                    </a:ext>
                  </a:extLst>
                </p14:cNvPr>
                <p14:cNvContentPartPr/>
                <p14:nvPr/>
              </p14:nvContentPartPr>
              <p14:xfrm>
                <a:off x="2268342" y="2521367"/>
                <a:ext cx="104400" cy="150480"/>
              </p14:xfrm>
            </p:contentPart>
          </mc:Choice>
          <mc:Fallback>
            <p:pic>
              <p:nvPicPr>
                <p:cNvPr id="336" name="Ink 335">
                  <a:extLst>
                    <a:ext uri="{FF2B5EF4-FFF2-40B4-BE49-F238E27FC236}">
                      <a16:creationId xmlns:a16="http://schemas.microsoft.com/office/drawing/2014/main" xmlns="" xmlns:p14="http://schemas.microsoft.com/office/powerpoint/2010/main" id="{51E6C381-0A7A-4342-9C9D-AC53D9D7C32D}"/>
                    </a:ext>
                  </a:extLst>
                </p:cNvPr>
                <p:cNvPicPr/>
                <p:nvPr/>
              </p:nvPicPr>
              <p:blipFill>
                <a:blip r:embed="rId81"/>
                <a:stretch>
                  <a:fillRect/>
                </a:stretch>
              </p:blipFill>
              <p:spPr>
                <a:xfrm>
                  <a:off x="2259342" y="2512727"/>
                  <a:ext cx="12168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337" name="Ink 336">
                  <a:extLst>
                    <a:ext uri="{FF2B5EF4-FFF2-40B4-BE49-F238E27FC236}">
                      <a16:creationId xmlns:a16="http://schemas.microsoft.com/office/drawing/2014/main" xmlns="" id="{BAE084E6-FF2A-6246-8F16-1B9F08ECABEA}"/>
                    </a:ext>
                  </a:extLst>
                </p14:cNvPr>
                <p14:cNvContentPartPr/>
                <p14:nvPr/>
              </p14:nvContentPartPr>
              <p14:xfrm>
                <a:off x="2268342" y="2590487"/>
                <a:ext cx="87120" cy="17640"/>
              </p14:xfrm>
            </p:contentPart>
          </mc:Choice>
          <mc:Fallback>
            <p:pic>
              <p:nvPicPr>
                <p:cNvPr id="337" name="Ink 336">
                  <a:extLst>
                    <a:ext uri="{FF2B5EF4-FFF2-40B4-BE49-F238E27FC236}">
                      <a16:creationId xmlns:a16="http://schemas.microsoft.com/office/drawing/2014/main" xmlns="" xmlns:p14="http://schemas.microsoft.com/office/powerpoint/2010/main" id="{BAE084E6-FF2A-6246-8F16-1B9F08ECABEA}"/>
                    </a:ext>
                  </a:extLst>
                </p:cNvPr>
                <p:cNvPicPr/>
                <p:nvPr/>
              </p:nvPicPr>
              <p:blipFill>
                <a:blip r:embed="rId83"/>
                <a:stretch>
                  <a:fillRect/>
                </a:stretch>
              </p:blipFill>
              <p:spPr>
                <a:xfrm>
                  <a:off x="2259666" y="2582207"/>
                  <a:ext cx="10411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338" name="Ink 337">
                  <a:extLst>
                    <a:ext uri="{FF2B5EF4-FFF2-40B4-BE49-F238E27FC236}">
                      <a16:creationId xmlns:a16="http://schemas.microsoft.com/office/drawing/2014/main" xmlns="" id="{AF6D0EF7-1E50-6842-92DB-A8FEE8F73BA5}"/>
                    </a:ext>
                  </a:extLst>
                </p14:cNvPr>
                <p14:cNvContentPartPr/>
                <p14:nvPr/>
              </p14:nvContentPartPr>
              <p14:xfrm>
                <a:off x="2309382" y="2515607"/>
                <a:ext cx="86400" cy="23400"/>
              </p14:xfrm>
            </p:contentPart>
          </mc:Choice>
          <mc:Fallback>
            <p:pic>
              <p:nvPicPr>
                <p:cNvPr id="338" name="Ink 337">
                  <a:extLst>
                    <a:ext uri="{FF2B5EF4-FFF2-40B4-BE49-F238E27FC236}">
                      <a16:creationId xmlns:a16="http://schemas.microsoft.com/office/drawing/2014/main" xmlns="" xmlns:p14="http://schemas.microsoft.com/office/powerpoint/2010/main" id="{AF6D0EF7-1E50-6842-92DB-A8FEE8F73BA5}"/>
                    </a:ext>
                  </a:extLst>
                </p:cNvPr>
                <p:cNvPicPr/>
                <p:nvPr/>
              </p:nvPicPr>
              <p:blipFill>
                <a:blip r:embed="rId85"/>
                <a:stretch>
                  <a:fillRect/>
                </a:stretch>
              </p:blipFill>
              <p:spPr>
                <a:xfrm>
                  <a:off x="2300742" y="2507452"/>
                  <a:ext cx="103320" cy="40418"/>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339" name="Ink 338">
                  <a:extLst>
                    <a:ext uri="{FF2B5EF4-FFF2-40B4-BE49-F238E27FC236}">
                      <a16:creationId xmlns:a16="http://schemas.microsoft.com/office/drawing/2014/main" xmlns="" id="{D08BB0CF-08E3-8F4B-A912-A83616E89E98}"/>
                    </a:ext>
                  </a:extLst>
                </p14:cNvPr>
                <p14:cNvContentPartPr/>
                <p14:nvPr/>
              </p14:nvContentPartPr>
              <p14:xfrm>
                <a:off x="1881702" y="2798567"/>
                <a:ext cx="641160" cy="23400"/>
              </p14:xfrm>
            </p:contentPart>
          </mc:Choice>
          <mc:Fallback>
            <p:pic>
              <p:nvPicPr>
                <p:cNvPr id="339" name="Ink 338">
                  <a:extLst>
                    <a:ext uri="{FF2B5EF4-FFF2-40B4-BE49-F238E27FC236}">
                      <a16:creationId xmlns:a16="http://schemas.microsoft.com/office/drawing/2014/main" xmlns="" xmlns:p14="http://schemas.microsoft.com/office/powerpoint/2010/main" id="{D08BB0CF-08E3-8F4B-A912-A83616E89E98}"/>
                    </a:ext>
                  </a:extLst>
                </p:cNvPr>
                <p:cNvPicPr/>
                <p:nvPr/>
              </p:nvPicPr>
              <p:blipFill>
                <a:blip r:embed="rId87"/>
                <a:stretch>
                  <a:fillRect/>
                </a:stretch>
              </p:blipFill>
              <p:spPr>
                <a:xfrm>
                  <a:off x="1872342" y="2789207"/>
                  <a:ext cx="65844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340" name="Ink 339">
                  <a:extLst>
                    <a:ext uri="{FF2B5EF4-FFF2-40B4-BE49-F238E27FC236}">
                      <a16:creationId xmlns:a16="http://schemas.microsoft.com/office/drawing/2014/main" xmlns="" id="{1A6BB9D7-B6C1-6A4D-99DB-F1EF74D82E4A}"/>
                    </a:ext>
                  </a:extLst>
                </p14:cNvPr>
                <p14:cNvContentPartPr/>
                <p14:nvPr/>
              </p14:nvContentPartPr>
              <p14:xfrm>
                <a:off x="1818342" y="2931047"/>
                <a:ext cx="121680" cy="179280"/>
              </p14:xfrm>
            </p:contentPart>
          </mc:Choice>
          <mc:Fallback>
            <p:pic>
              <p:nvPicPr>
                <p:cNvPr id="340" name="Ink 339">
                  <a:extLst>
                    <a:ext uri="{FF2B5EF4-FFF2-40B4-BE49-F238E27FC236}">
                      <a16:creationId xmlns:a16="http://schemas.microsoft.com/office/drawing/2014/main" xmlns="" xmlns:p14="http://schemas.microsoft.com/office/powerpoint/2010/main" id="{1A6BB9D7-B6C1-6A4D-99DB-F1EF74D82E4A}"/>
                    </a:ext>
                  </a:extLst>
                </p:cNvPr>
                <p:cNvPicPr/>
                <p:nvPr/>
              </p:nvPicPr>
              <p:blipFill>
                <a:blip r:embed="rId89"/>
                <a:stretch>
                  <a:fillRect/>
                </a:stretch>
              </p:blipFill>
              <p:spPr>
                <a:xfrm>
                  <a:off x="1809702" y="2921687"/>
                  <a:ext cx="140040"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341" name="Ink 340">
                  <a:extLst>
                    <a:ext uri="{FF2B5EF4-FFF2-40B4-BE49-F238E27FC236}">
                      <a16:creationId xmlns:a16="http://schemas.microsoft.com/office/drawing/2014/main" xmlns="" id="{72330D0C-5C67-4B46-BD3C-97FB1DC831A6}"/>
                    </a:ext>
                  </a:extLst>
                </p14:cNvPr>
                <p14:cNvContentPartPr/>
                <p14:nvPr/>
              </p14:nvContentPartPr>
              <p14:xfrm>
                <a:off x="2003022" y="2948687"/>
                <a:ext cx="144720" cy="127440"/>
              </p14:xfrm>
            </p:contentPart>
          </mc:Choice>
          <mc:Fallback>
            <p:pic>
              <p:nvPicPr>
                <p:cNvPr id="341" name="Ink 340">
                  <a:extLst>
                    <a:ext uri="{FF2B5EF4-FFF2-40B4-BE49-F238E27FC236}">
                      <a16:creationId xmlns:a16="http://schemas.microsoft.com/office/drawing/2014/main" xmlns="" xmlns:p14="http://schemas.microsoft.com/office/powerpoint/2010/main" id="{72330D0C-5C67-4B46-BD3C-97FB1DC831A6}"/>
                    </a:ext>
                  </a:extLst>
                </p:cNvPr>
                <p:cNvPicPr/>
                <p:nvPr/>
              </p:nvPicPr>
              <p:blipFill>
                <a:blip r:embed="rId91"/>
                <a:stretch>
                  <a:fillRect/>
                </a:stretch>
              </p:blipFill>
              <p:spPr>
                <a:xfrm>
                  <a:off x="1994382" y="2939327"/>
                  <a:ext cx="16200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342" name="Ink 341">
                  <a:extLst>
                    <a:ext uri="{FF2B5EF4-FFF2-40B4-BE49-F238E27FC236}">
                      <a16:creationId xmlns:a16="http://schemas.microsoft.com/office/drawing/2014/main" xmlns="" id="{7BF26211-FE67-B241-ACD0-7651533A340C}"/>
                    </a:ext>
                  </a:extLst>
                </p14:cNvPr>
                <p14:cNvContentPartPr/>
                <p14:nvPr/>
              </p14:nvContentPartPr>
              <p14:xfrm>
                <a:off x="2181942" y="3063887"/>
                <a:ext cx="29160" cy="92880"/>
              </p14:xfrm>
            </p:contentPart>
          </mc:Choice>
          <mc:Fallback>
            <p:pic>
              <p:nvPicPr>
                <p:cNvPr id="342" name="Ink 341">
                  <a:extLst>
                    <a:ext uri="{FF2B5EF4-FFF2-40B4-BE49-F238E27FC236}">
                      <a16:creationId xmlns:a16="http://schemas.microsoft.com/office/drawing/2014/main" xmlns="" xmlns:p14="http://schemas.microsoft.com/office/powerpoint/2010/main" id="{7BF26211-FE67-B241-ACD0-7651533A340C}"/>
                    </a:ext>
                  </a:extLst>
                </p:cNvPr>
                <p:cNvPicPr/>
                <p:nvPr/>
              </p:nvPicPr>
              <p:blipFill>
                <a:blip r:embed="rId93"/>
                <a:stretch>
                  <a:fillRect/>
                </a:stretch>
              </p:blipFill>
              <p:spPr>
                <a:xfrm>
                  <a:off x="2173052" y="3054852"/>
                  <a:ext cx="46229" cy="110227"/>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343" name="Ink 342">
                  <a:extLst>
                    <a:ext uri="{FF2B5EF4-FFF2-40B4-BE49-F238E27FC236}">
                      <a16:creationId xmlns:a16="http://schemas.microsoft.com/office/drawing/2014/main" xmlns="" id="{3E27EC96-BE97-E64B-AA9B-2DFDD54CB809}"/>
                    </a:ext>
                  </a:extLst>
                </p14:cNvPr>
                <p14:cNvContentPartPr/>
                <p14:nvPr/>
              </p14:nvContentPartPr>
              <p14:xfrm>
                <a:off x="2349342" y="2931047"/>
                <a:ext cx="87120" cy="144720"/>
              </p14:xfrm>
            </p:contentPart>
          </mc:Choice>
          <mc:Fallback>
            <p:pic>
              <p:nvPicPr>
                <p:cNvPr id="343" name="Ink 342">
                  <a:extLst>
                    <a:ext uri="{FF2B5EF4-FFF2-40B4-BE49-F238E27FC236}">
                      <a16:creationId xmlns:a16="http://schemas.microsoft.com/office/drawing/2014/main" xmlns="" xmlns:p14="http://schemas.microsoft.com/office/powerpoint/2010/main" id="{3E27EC96-BE97-E64B-AA9B-2DFDD54CB809}"/>
                    </a:ext>
                  </a:extLst>
                </p:cNvPr>
                <p:cNvPicPr/>
                <p:nvPr/>
              </p:nvPicPr>
              <p:blipFill>
                <a:blip r:embed="rId95"/>
                <a:stretch>
                  <a:fillRect/>
                </a:stretch>
              </p:blipFill>
              <p:spPr>
                <a:xfrm>
                  <a:off x="2341422" y="2922047"/>
                  <a:ext cx="10476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344" name="Ink 343">
                  <a:extLst>
                    <a:ext uri="{FF2B5EF4-FFF2-40B4-BE49-F238E27FC236}">
                      <a16:creationId xmlns:a16="http://schemas.microsoft.com/office/drawing/2014/main" xmlns="" id="{A2DBF3FF-3099-C243-B898-E2955A4738CF}"/>
                    </a:ext>
                  </a:extLst>
                </p14:cNvPr>
                <p14:cNvContentPartPr/>
                <p14:nvPr/>
              </p14:nvContentPartPr>
              <p14:xfrm>
                <a:off x="2510982" y="2931047"/>
                <a:ext cx="110160" cy="133200"/>
              </p14:xfrm>
            </p:contentPart>
          </mc:Choice>
          <mc:Fallback>
            <p:pic>
              <p:nvPicPr>
                <p:cNvPr id="344" name="Ink 343">
                  <a:extLst>
                    <a:ext uri="{FF2B5EF4-FFF2-40B4-BE49-F238E27FC236}">
                      <a16:creationId xmlns:a16="http://schemas.microsoft.com/office/drawing/2014/main" xmlns="" xmlns:p14="http://schemas.microsoft.com/office/powerpoint/2010/main" id="{A2DBF3FF-3099-C243-B898-E2955A4738CF}"/>
                    </a:ext>
                  </a:extLst>
                </p:cNvPr>
                <p:cNvPicPr/>
                <p:nvPr/>
              </p:nvPicPr>
              <p:blipFill>
                <a:blip r:embed="rId97"/>
                <a:stretch>
                  <a:fillRect/>
                </a:stretch>
              </p:blipFill>
              <p:spPr>
                <a:xfrm>
                  <a:off x="2501622" y="2921687"/>
                  <a:ext cx="12924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345" name="Ink 344">
                  <a:extLst>
                    <a:ext uri="{FF2B5EF4-FFF2-40B4-BE49-F238E27FC236}">
                      <a16:creationId xmlns:a16="http://schemas.microsoft.com/office/drawing/2014/main" xmlns="" id="{8D4F085B-6DA6-7B43-BCAE-4394AADE23D2}"/>
                    </a:ext>
                  </a:extLst>
                </p14:cNvPr>
                <p14:cNvContentPartPr/>
                <p14:nvPr/>
              </p14:nvContentPartPr>
              <p14:xfrm>
                <a:off x="2695662" y="3040847"/>
                <a:ext cx="92880" cy="87120"/>
              </p14:xfrm>
            </p:contentPart>
          </mc:Choice>
          <mc:Fallback>
            <p:pic>
              <p:nvPicPr>
                <p:cNvPr id="345" name="Ink 344">
                  <a:extLst>
                    <a:ext uri="{FF2B5EF4-FFF2-40B4-BE49-F238E27FC236}">
                      <a16:creationId xmlns:a16="http://schemas.microsoft.com/office/drawing/2014/main" xmlns="" xmlns:p14="http://schemas.microsoft.com/office/powerpoint/2010/main" id="{8D4F085B-6DA6-7B43-BCAE-4394AADE23D2}"/>
                    </a:ext>
                  </a:extLst>
                </p:cNvPr>
                <p:cNvPicPr/>
                <p:nvPr/>
              </p:nvPicPr>
              <p:blipFill>
                <a:blip r:embed="rId99"/>
                <a:stretch>
                  <a:fillRect/>
                </a:stretch>
              </p:blipFill>
              <p:spPr>
                <a:xfrm>
                  <a:off x="2686627" y="3031810"/>
                  <a:ext cx="112034" cy="105195"/>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360" name="Ink 359">
                  <a:extLst>
                    <a:ext uri="{FF2B5EF4-FFF2-40B4-BE49-F238E27FC236}">
                      <a16:creationId xmlns:a16="http://schemas.microsoft.com/office/drawing/2014/main" xmlns="" id="{05EE1DA2-6596-6343-820F-C3A6BBF85789}"/>
                    </a:ext>
                  </a:extLst>
                </p14:cNvPr>
                <p14:cNvContentPartPr/>
                <p14:nvPr/>
              </p14:nvContentPartPr>
              <p14:xfrm>
                <a:off x="1304622" y="1395647"/>
                <a:ext cx="352440" cy="1974600"/>
              </p14:xfrm>
            </p:contentPart>
          </mc:Choice>
          <mc:Fallback>
            <p:pic>
              <p:nvPicPr>
                <p:cNvPr id="360" name="Ink 359">
                  <a:extLst>
                    <a:ext uri="{FF2B5EF4-FFF2-40B4-BE49-F238E27FC236}">
                      <a16:creationId xmlns:a16="http://schemas.microsoft.com/office/drawing/2014/main" xmlns="" xmlns:p14="http://schemas.microsoft.com/office/powerpoint/2010/main" id="{05EE1DA2-6596-6343-820F-C3A6BBF85789}"/>
                    </a:ext>
                  </a:extLst>
                </p:cNvPr>
                <p:cNvPicPr/>
                <p:nvPr/>
              </p:nvPicPr>
              <p:blipFill>
                <a:blip r:embed="rId101"/>
                <a:stretch>
                  <a:fillRect/>
                </a:stretch>
              </p:blipFill>
              <p:spPr>
                <a:xfrm>
                  <a:off x="1295262" y="1387007"/>
                  <a:ext cx="371160" cy="19951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364" name="Ink 363">
                  <a:extLst>
                    <a:ext uri="{FF2B5EF4-FFF2-40B4-BE49-F238E27FC236}">
                      <a16:creationId xmlns:a16="http://schemas.microsoft.com/office/drawing/2014/main" xmlns="" id="{57FCFA21-A862-1E45-8C25-87E710A90957}"/>
                    </a:ext>
                  </a:extLst>
                </p14:cNvPr>
                <p14:cNvContentPartPr/>
                <p14:nvPr/>
              </p14:nvContentPartPr>
              <p14:xfrm>
                <a:off x="3861702" y="1326527"/>
                <a:ext cx="473760" cy="1957320"/>
              </p14:xfrm>
            </p:contentPart>
          </mc:Choice>
          <mc:Fallback>
            <p:pic>
              <p:nvPicPr>
                <p:cNvPr id="364" name="Ink 363">
                  <a:extLst>
                    <a:ext uri="{FF2B5EF4-FFF2-40B4-BE49-F238E27FC236}">
                      <a16:creationId xmlns:a16="http://schemas.microsoft.com/office/drawing/2014/main" xmlns="" xmlns:p14="http://schemas.microsoft.com/office/powerpoint/2010/main" id="{57FCFA21-A862-1E45-8C25-87E710A90957}"/>
                    </a:ext>
                  </a:extLst>
                </p:cNvPr>
                <p:cNvPicPr/>
                <p:nvPr/>
              </p:nvPicPr>
              <p:blipFill>
                <a:blip r:embed="rId103"/>
                <a:stretch>
                  <a:fillRect/>
                </a:stretch>
              </p:blipFill>
              <p:spPr>
                <a:xfrm>
                  <a:off x="3852342" y="1316807"/>
                  <a:ext cx="493560" cy="1977480"/>
                </a:xfrm>
                <a:prstGeom prst="rect">
                  <a:avLst/>
                </a:prstGeom>
              </p:spPr>
            </p:pic>
          </mc:Fallback>
        </mc:AlternateContent>
      </p:grpSp>
      <p:grpSp>
        <p:nvGrpSpPr>
          <p:cNvPr id="381" name="Group 380">
            <a:extLst>
              <a:ext uri="{FF2B5EF4-FFF2-40B4-BE49-F238E27FC236}">
                <a16:creationId xmlns:a16="http://schemas.microsoft.com/office/drawing/2014/main" xmlns="" id="{F2A5A6EB-3F08-294C-B86D-79B495067AFB}"/>
              </a:ext>
            </a:extLst>
          </p:cNvPr>
          <p:cNvGrpSpPr/>
          <p:nvPr/>
        </p:nvGrpSpPr>
        <p:grpSpPr>
          <a:xfrm>
            <a:off x="7175262" y="1424447"/>
            <a:ext cx="860400" cy="629640"/>
            <a:chOff x="5651262" y="1424447"/>
            <a:chExt cx="860400" cy="629640"/>
          </a:xfrm>
        </p:grpSpPr>
        <mc:AlternateContent xmlns:mc="http://schemas.openxmlformats.org/markup-compatibility/2006">
          <mc:Choice xmlns:p14="http://schemas.microsoft.com/office/powerpoint/2010/main" Requires="p14">
            <p:contentPart p14:bwMode="auto" r:id="rId104">
              <p14:nvContentPartPr>
                <p14:cNvPr id="366" name="Ink 365">
                  <a:extLst>
                    <a:ext uri="{FF2B5EF4-FFF2-40B4-BE49-F238E27FC236}">
                      <a16:creationId xmlns:a16="http://schemas.microsoft.com/office/drawing/2014/main" xmlns="" id="{1EDCA314-51B6-F748-97BC-D05A65F4FB72}"/>
                    </a:ext>
                  </a:extLst>
                </p14:cNvPr>
                <p14:cNvContentPartPr/>
                <p14:nvPr/>
              </p14:nvContentPartPr>
              <p14:xfrm>
                <a:off x="5651262" y="1441727"/>
                <a:ext cx="121680" cy="156240"/>
              </p14:xfrm>
            </p:contentPart>
          </mc:Choice>
          <mc:Fallback>
            <p:pic>
              <p:nvPicPr>
                <p:cNvPr id="366" name="Ink 365">
                  <a:extLst>
                    <a:ext uri="{FF2B5EF4-FFF2-40B4-BE49-F238E27FC236}">
                      <a16:creationId xmlns:a16="http://schemas.microsoft.com/office/drawing/2014/main" xmlns="" xmlns:p14="http://schemas.microsoft.com/office/powerpoint/2010/main" id="{1EDCA314-51B6-F748-97BC-D05A65F4FB72}"/>
                    </a:ext>
                  </a:extLst>
                </p:cNvPr>
                <p:cNvPicPr/>
                <p:nvPr/>
              </p:nvPicPr>
              <p:blipFill>
                <a:blip r:embed="rId105"/>
                <a:stretch>
                  <a:fillRect/>
                </a:stretch>
              </p:blipFill>
              <p:spPr>
                <a:xfrm>
                  <a:off x="5642957" y="1433447"/>
                  <a:ext cx="140817"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367" name="Ink 366">
                  <a:extLst>
                    <a:ext uri="{FF2B5EF4-FFF2-40B4-BE49-F238E27FC236}">
                      <a16:creationId xmlns:a16="http://schemas.microsoft.com/office/drawing/2014/main" xmlns="" id="{C5D50D49-6A3D-5B43-89A9-C1410DE11A94}"/>
                    </a:ext>
                  </a:extLst>
                </p14:cNvPr>
                <p14:cNvContentPartPr/>
                <p14:nvPr/>
              </p14:nvContentPartPr>
              <p14:xfrm>
                <a:off x="5801382" y="1424447"/>
                <a:ext cx="104400" cy="87120"/>
              </p14:xfrm>
            </p:contentPart>
          </mc:Choice>
          <mc:Fallback>
            <p:pic>
              <p:nvPicPr>
                <p:cNvPr id="367" name="Ink 366">
                  <a:extLst>
                    <a:ext uri="{FF2B5EF4-FFF2-40B4-BE49-F238E27FC236}">
                      <a16:creationId xmlns:a16="http://schemas.microsoft.com/office/drawing/2014/main" xmlns="" xmlns:p14="http://schemas.microsoft.com/office/powerpoint/2010/main" id="{C5D50D49-6A3D-5B43-89A9-C1410DE11A94}"/>
                    </a:ext>
                  </a:extLst>
                </p:cNvPr>
                <p:cNvPicPr/>
                <p:nvPr/>
              </p:nvPicPr>
              <p:blipFill>
                <a:blip r:embed="rId107"/>
                <a:stretch>
                  <a:fillRect/>
                </a:stretch>
              </p:blipFill>
              <p:spPr>
                <a:xfrm>
                  <a:off x="5791990" y="1415048"/>
                  <a:ext cx="122462" cy="106641"/>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368" name="Ink 367">
                  <a:extLst>
                    <a:ext uri="{FF2B5EF4-FFF2-40B4-BE49-F238E27FC236}">
                      <a16:creationId xmlns:a16="http://schemas.microsoft.com/office/drawing/2014/main" xmlns="" id="{CF36B8B6-4A5C-0D45-8745-05389ED6F412}"/>
                    </a:ext>
                  </a:extLst>
                </p14:cNvPr>
                <p14:cNvContentPartPr/>
                <p14:nvPr/>
              </p14:nvContentPartPr>
              <p14:xfrm>
                <a:off x="5974542" y="1447487"/>
                <a:ext cx="104400" cy="150480"/>
              </p14:xfrm>
            </p:contentPart>
          </mc:Choice>
          <mc:Fallback>
            <p:pic>
              <p:nvPicPr>
                <p:cNvPr id="368" name="Ink 367">
                  <a:extLst>
                    <a:ext uri="{FF2B5EF4-FFF2-40B4-BE49-F238E27FC236}">
                      <a16:creationId xmlns:a16="http://schemas.microsoft.com/office/drawing/2014/main" xmlns="" xmlns:p14="http://schemas.microsoft.com/office/powerpoint/2010/main" id="{CF36B8B6-4A5C-0D45-8745-05389ED6F412}"/>
                    </a:ext>
                  </a:extLst>
                </p:cNvPr>
                <p:cNvPicPr/>
                <p:nvPr/>
              </p:nvPicPr>
              <p:blipFill>
                <a:blip r:embed="rId109"/>
                <a:stretch>
                  <a:fillRect/>
                </a:stretch>
              </p:blipFill>
              <p:spPr>
                <a:xfrm>
                  <a:off x="5965150" y="1439207"/>
                  <a:ext cx="122101"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369" name="Ink 368">
                  <a:extLst>
                    <a:ext uri="{FF2B5EF4-FFF2-40B4-BE49-F238E27FC236}">
                      <a16:creationId xmlns:a16="http://schemas.microsoft.com/office/drawing/2014/main" xmlns="" id="{B02C65A3-44BB-6548-89C9-914E3171CA53}"/>
                    </a:ext>
                  </a:extLst>
                </p14:cNvPr>
                <p14:cNvContentPartPr/>
                <p14:nvPr/>
              </p14:nvContentPartPr>
              <p14:xfrm>
                <a:off x="6003342" y="1499687"/>
                <a:ext cx="69480" cy="11880"/>
              </p14:xfrm>
            </p:contentPart>
          </mc:Choice>
          <mc:Fallback>
            <p:pic>
              <p:nvPicPr>
                <p:cNvPr id="369" name="Ink 368">
                  <a:extLst>
                    <a:ext uri="{FF2B5EF4-FFF2-40B4-BE49-F238E27FC236}">
                      <a16:creationId xmlns:a16="http://schemas.microsoft.com/office/drawing/2014/main" xmlns="" xmlns:p14="http://schemas.microsoft.com/office/powerpoint/2010/main" id="{B02C65A3-44BB-6548-89C9-914E3171CA53}"/>
                    </a:ext>
                  </a:extLst>
                </p:cNvPr>
                <p:cNvPicPr/>
                <p:nvPr/>
              </p:nvPicPr>
              <p:blipFill>
                <a:blip r:embed="rId111"/>
                <a:stretch>
                  <a:fillRect/>
                </a:stretch>
              </p:blipFill>
              <p:spPr>
                <a:xfrm>
                  <a:off x="5994342" y="1491407"/>
                  <a:ext cx="8676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370" name="Ink 369">
                  <a:extLst>
                    <a:ext uri="{FF2B5EF4-FFF2-40B4-BE49-F238E27FC236}">
                      <a16:creationId xmlns:a16="http://schemas.microsoft.com/office/drawing/2014/main" xmlns="" id="{45615576-FF77-FA43-9979-4409E6609BF6}"/>
                    </a:ext>
                  </a:extLst>
                </p14:cNvPr>
                <p14:cNvContentPartPr/>
                <p14:nvPr/>
              </p14:nvContentPartPr>
              <p14:xfrm>
                <a:off x="6014862" y="1430207"/>
                <a:ext cx="98640" cy="6120"/>
              </p14:xfrm>
            </p:contentPart>
          </mc:Choice>
          <mc:Fallback>
            <p:pic>
              <p:nvPicPr>
                <p:cNvPr id="370" name="Ink 369">
                  <a:extLst>
                    <a:ext uri="{FF2B5EF4-FFF2-40B4-BE49-F238E27FC236}">
                      <a16:creationId xmlns:a16="http://schemas.microsoft.com/office/drawing/2014/main" xmlns="" xmlns:p14="http://schemas.microsoft.com/office/powerpoint/2010/main" id="{45615576-FF77-FA43-9979-4409E6609BF6}"/>
                    </a:ext>
                  </a:extLst>
                </p:cNvPr>
                <p:cNvPicPr/>
                <p:nvPr/>
              </p:nvPicPr>
              <p:blipFill>
                <a:blip r:embed="rId113"/>
                <a:stretch>
                  <a:fillRect/>
                </a:stretch>
              </p:blipFill>
              <p:spPr>
                <a:xfrm>
                  <a:off x="6006552" y="1421567"/>
                  <a:ext cx="115622"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371" name="Ink 370">
                  <a:extLst>
                    <a:ext uri="{FF2B5EF4-FFF2-40B4-BE49-F238E27FC236}">
                      <a16:creationId xmlns:a16="http://schemas.microsoft.com/office/drawing/2014/main" xmlns="" id="{7EC3A5BF-EE0B-2F4B-95E4-A48D6BDC0494}"/>
                    </a:ext>
                  </a:extLst>
                </p14:cNvPr>
                <p14:cNvContentPartPr/>
                <p14:nvPr/>
              </p14:nvContentPartPr>
              <p14:xfrm>
                <a:off x="5680062" y="1741967"/>
                <a:ext cx="435960" cy="17640"/>
              </p14:xfrm>
            </p:contentPart>
          </mc:Choice>
          <mc:Fallback>
            <p:pic>
              <p:nvPicPr>
                <p:cNvPr id="371" name="Ink 370">
                  <a:extLst>
                    <a:ext uri="{FF2B5EF4-FFF2-40B4-BE49-F238E27FC236}">
                      <a16:creationId xmlns:a16="http://schemas.microsoft.com/office/drawing/2014/main" xmlns="" xmlns:p14="http://schemas.microsoft.com/office/powerpoint/2010/main" id="{7EC3A5BF-EE0B-2F4B-95E4-A48D6BDC0494}"/>
                    </a:ext>
                  </a:extLst>
                </p:cNvPr>
                <p:cNvPicPr/>
                <p:nvPr/>
              </p:nvPicPr>
              <p:blipFill>
                <a:blip r:embed="rId115"/>
                <a:stretch>
                  <a:fillRect/>
                </a:stretch>
              </p:blipFill>
              <p:spPr>
                <a:xfrm>
                  <a:off x="5671062" y="1731527"/>
                  <a:ext cx="45396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372" name="Ink 371">
                  <a:extLst>
                    <a:ext uri="{FF2B5EF4-FFF2-40B4-BE49-F238E27FC236}">
                      <a16:creationId xmlns:a16="http://schemas.microsoft.com/office/drawing/2014/main" xmlns="" id="{E458031E-09F5-1B40-8FDA-1E0F20AD4408}"/>
                    </a:ext>
                  </a:extLst>
                </p14:cNvPr>
                <p14:cNvContentPartPr/>
                <p14:nvPr/>
              </p14:nvContentPartPr>
              <p14:xfrm>
                <a:off x="5732262" y="1874807"/>
                <a:ext cx="133200" cy="150480"/>
              </p14:xfrm>
            </p:contentPart>
          </mc:Choice>
          <mc:Fallback>
            <p:pic>
              <p:nvPicPr>
                <p:cNvPr id="372" name="Ink 371">
                  <a:extLst>
                    <a:ext uri="{FF2B5EF4-FFF2-40B4-BE49-F238E27FC236}">
                      <a16:creationId xmlns:a16="http://schemas.microsoft.com/office/drawing/2014/main" xmlns="" xmlns:p14="http://schemas.microsoft.com/office/powerpoint/2010/main" id="{E458031E-09F5-1B40-8FDA-1E0F20AD4408}"/>
                    </a:ext>
                  </a:extLst>
                </p:cNvPr>
                <p:cNvPicPr/>
                <p:nvPr/>
              </p:nvPicPr>
              <p:blipFill>
                <a:blip r:embed="rId117"/>
                <a:stretch>
                  <a:fillRect/>
                </a:stretch>
              </p:blipFill>
              <p:spPr>
                <a:xfrm>
                  <a:off x="5724342" y="1865087"/>
                  <a:ext cx="15084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373" name="Ink 372">
                  <a:extLst>
                    <a:ext uri="{FF2B5EF4-FFF2-40B4-BE49-F238E27FC236}">
                      <a16:creationId xmlns:a16="http://schemas.microsoft.com/office/drawing/2014/main" xmlns="" id="{C52DF817-F921-9642-8DCA-28FDE177CE21}"/>
                    </a:ext>
                  </a:extLst>
                </p14:cNvPr>
                <p14:cNvContentPartPr/>
                <p14:nvPr/>
              </p14:nvContentPartPr>
              <p14:xfrm>
                <a:off x="5928462" y="1857527"/>
                <a:ext cx="110160" cy="127440"/>
              </p14:xfrm>
            </p:contentPart>
          </mc:Choice>
          <mc:Fallback>
            <p:pic>
              <p:nvPicPr>
                <p:cNvPr id="373" name="Ink 372">
                  <a:extLst>
                    <a:ext uri="{FF2B5EF4-FFF2-40B4-BE49-F238E27FC236}">
                      <a16:creationId xmlns:a16="http://schemas.microsoft.com/office/drawing/2014/main" xmlns="" xmlns:p14="http://schemas.microsoft.com/office/powerpoint/2010/main" id="{C52DF817-F921-9642-8DCA-28FDE177CE21}"/>
                    </a:ext>
                  </a:extLst>
                </p:cNvPr>
                <p:cNvPicPr/>
                <p:nvPr/>
              </p:nvPicPr>
              <p:blipFill>
                <a:blip r:embed="rId119"/>
                <a:stretch>
                  <a:fillRect/>
                </a:stretch>
              </p:blipFill>
              <p:spPr>
                <a:xfrm>
                  <a:off x="5919822" y="1848167"/>
                  <a:ext cx="12852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374" name="Ink 373">
                  <a:extLst>
                    <a:ext uri="{FF2B5EF4-FFF2-40B4-BE49-F238E27FC236}">
                      <a16:creationId xmlns:a16="http://schemas.microsoft.com/office/drawing/2014/main" xmlns="" id="{4A485264-3290-0F4C-88F4-4360F6EA5ACD}"/>
                    </a:ext>
                  </a:extLst>
                </p14:cNvPr>
                <p14:cNvContentPartPr/>
                <p14:nvPr/>
              </p14:nvContentPartPr>
              <p14:xfrm>
                <a:off x="6055542" y="1978847"/>
                <a:ext cx="81000" cy="75240"/>
              </p14:xfrm>
            </p:contentPart>
          </mc:Choice>
          <mc:Fallback>
            <p:pic>
              <p:nvPicPr>
                <p:cNvPr id="374" name="Ink 373">
                  <a:extLst>
                    <a:ext uri="{FF2B5EF4-FFF2-40B4-BE49-F238E27FC236}">
                      <a16:creationId xmlns:a16="http://schemas.microsoft.com/office/drawing/2014/main" xmlns="" xmlns:p14="http://schemas.microsoft.com/office/powerpoint/2010/main" id="{4A485264-3290-0F4C-88F4-4360F6EA5ACD}"/>
                    </a:ext>
                  </a:extLst>
                </p:cNvPr>
                <p:cNvPicPr/>
                <p:nvPr/>
              </p:nvPicPr>
              <p:blipFill>
                <a:blip r:embed="rId121"/>
                <a:stretch>
                  <a:fillRect/>
                </a:stretch>
              </p:blipFill>
              <p:spPr>
                <a:xfrm>
                  <a:off x="6046582" y="1970606"/>
                  <a:ext cx="99637" cy="92438"/>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375" name="Ink 374">
                  <a:extLst>
                    <a:ext uri="{FF2B5EF4-FFF2-40B4-BE49-F238E27FC236}">
                      <a16:creationId xmlns:a16="http://schemas.microsoft.com/office/drawing/2014/main" xmlns="" id="{4B2899F6-A8A9-3E4C-94F4-7CD1FC44C8A8}"/>
                    </a:ext>
                  </a:extLst>
                </p14:cNvPr>
                <p14:cNvContentPartPr/>
                <p14:nvPr/>
              </p14:nvContentPartPr>
              <p14:xfrm>
                <a:off x="6153462" y="1811447"/>
                <a:ext cx="81000" cy="52200"/>
              </p14:xfrm>
            </p:contentPart>
          </mc:Choice>
          <mc:Fallback>
            <p:pic>
              <p:nvPicPr>
                <p:cNvPr id="375" name="Ink 374">
                  <a:extLst>
                    <a:ext uri="{FF2B5EF4-FFF2-40B4-BE49-F238E27FC236}">
                      <a16:creationId xmlns:a16="http://schemas.microsoft.com/office/drawing/2014/main" xmlns="" xmlns:p14="http://schemas.microsoft.com/office/powerpoint/2010/main" id="{4B2899F6-A8A9-3E4C-94F4-7CD1FC44C8A8}"/>
                    </a:ext>
                  </a:extLst>
                </p:cNvPr>
                <p:cNvPicPr/>
                <p:nvPr/>
              </p:nvPicPr>
              <p:blipFill>
                <a:blip r:embed="rId123"/>
                <a:stretch>
                  <a:fillRect/>
                </a:stretch>
              </p:blipFill>
              <p:spPr>
                <a:xfrm>
                  <a:off x="6144822" y="1802447"/>
                  <a:ext cx="9828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376" name="Ink 375">
                  <a:extLst>
                    <a:ext uri="{FF2B5EF4-FFF2-40B4-BE49-F238E27FC236}">
                      <a16:creationId xmlns:a16="http://schemas.microsoft.com/office/drawing/2014/main" xmlns="" id="{3FE6AC64-0FCC-9F45-B8F9-79496B28888D}"/>
                    </a:ext>
                  </a:extLst>
                </p14:cNvPr>
                <p14:cNvContentPartPr/>
                <p14:nvPr/>
              </p14:nvContentPartPr>
              <p14:xfrm>
                <a:off x="6430662" y="1690127"/>
                <a:ext cx="57960" cy="6120"/>
              </p14:xfrm>
            </p:contentPart>
          </mc:Choice>
          <mc:Fallback>
            <p:pic>
              <p:nvPicPr>
                <p:cNvPr id="376" name="Ink 375">
                  <a:extLst>
                    <a:ext uri="{FF2B5EF4-FFF2-40B4-BE49-F238E27FC236}">
                      <a16:creationId xmlns:a16="http://schemas.microsoft.com/office/drawing/2014/main" xmlns="" xmlns:p14="http://schemas.microsoft.com/office/powerpoint/2010/main" id="{3FE6AC64-0FCC-9F45-B8F9-79496B28888D}"/>
                    </a:ext>
                  </a:extLst>
                </p:cNvPr>
                <p:cNvPicPr/>
                <p:nvPr/>
              </p:nvPicPr>
              <p:blipFill>
                <a:blip r:embed="rId125"/>
                <a:stretch>
                  <a:fillRect/>
                </a:stretch>
              </p:blipFill>
              <p:spPr>
                <a:xfrm>
                  <a:off x="6421360" y="1680407"/>
                  <a:ext cx="75491"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377" name="Ink 376">
                  <a:extLst>
                    <a:ext uri="{FF2B5EF4-FFF2-40B4-BE49-F238E27FC236}">
                      <a16:creationId xmlns:a16="http://schemas.microsoft.com/office/drawing/2014/main" xmlns="" id="{ED1C1B23-1CFE-6F4E-B4AB-6210B8E3CE91}"/>
                    </a:ext>
                  </a:extLst>
                </p14:cNvPr>
                <p14:cNvContentPartPr/>
                <p14:nvPr/>
              </p14:nvContentPartPr>
              <p14:xfrm>
                <a:off x="6447942" y="1724687"/>
                <a:ext cx="63720" cy="6120"/>
              </p14:xfrm>
            </p:contentPart>
          </mc:Choice>
          <mc:Fallback>
            <p:pic>
              <p:nvPicPr>
                <p:cNvPr id="377" name="Ink 376">
                  <a:extLst>
                    <a:ext uri="{FF2B5EF4-FFF2-40B4-BE49-F238E27FC236}">
                      <a16:creationId xmlns:a16="http://schemas.microsoft.com/office/drawing/2014/main" xmlns="" xmlns:p14="http://schemas.microsoft.com/office/powerpoint/2010/main" id="{ED1C1B23-1CFE-6F4E-B4AB-6210B8E3CE91}"/>
                    </a:ext>
                  </a:extLst>
                </p:cNvPr>
                <p:cNvPicPr/>
                <p:nvPr/>
              </p:nvPicPr>
              <p:blipFill>
                <a:blip r:embed="rId127"/>
                <a:stretch>
                  <a:fillRect/>
                </a:stretch>
              </p:blipFill>
              <p:spPr>
                <a:xfrm>
                  <a:off x="6438582" y="1715687"/>
                  <a:ext cx="82080" cy="24480"/>
                </a:xfrm>
                <a:prstGeom prst="rect">
                  <a:avLst/>
                </a:prstGeom>
              </p:spPr>
            </p:pic>
          </mc:Fallback>
        </mc:AlternateContent>
      </p:grpSp>
      <p:grpSp>
        <p:nvGrpSpPr>
          <p:cNvPr id="380" name="Group 379">
            <a:extLst>
              <a:ext uri="{FF2B5EF4-FFF2-40B4-BE49-F238E27FC236}">
                <a16:creationId xmlns:a16="http://schemas.microsoft.com/office/drawing/2014/main" xmlns="" id="{33E087DA-C03C-1549-A060-8BA3808014ED}"/>
              </a:ext>
            </a:extLst>
          </p:cNvPr>
          <p:cNvGrpSpPr/>
          <p:nvPr/>
        </p:nvGrpSpPr>
        <p:grpSpPr>
          <a:xfrm>
            <a:off x="8254902" y="1592567"/>
            <a:ext cx="202320" cy="126720"/>
            <a:chOff x="6730902" y="1592567"/>
            <a:chExt cx="202320" cy="126720"/>
          </a:xfrm>
        </p:grpSpPr>
        <mc:AlternateContent xmlns:mc="http://schemas.openxmlformats.org/markup-compatibility/2006">
          <mc:Choice xmlns:p14="http://schemas.microsoft.com/office/powerpoint/2010/main" Requires="p14">
            <p:contentPart p14:bwMode="auto" r:id="rId128">
              <p14:nvContentPartPr>
                <p14:cNvPr id="378" name="Ink 377">
                  <a:extLst>
                    <a:ext uri="{FF2B5EF4-FFF2-40B4-BE49-F238E27FC236}">
                      <a16:creationId xmlns:a16="http://schemas.microsoft.com/office/drawing/2014/main" xmlns="" id="{58585165-3996-DD4C-9C93-950870FFC905}"/>
                    </a:ext>
                  </a:extLst>
                </p14:cNvPr>
                <p14:cNvContentPartPr/>
                <p14:nvPr/>
              </p14:nvContentPartPr>
              <p14:xfrm>
                <a:off x="6742422" y="1638287"/>
                <a:ext cx="6120" cy="75240"/>
              </p14:xfrm>
            </p:contentPart>
          </mc:Choice>
          <mc:Fallback>
            <p:pic>
              <p:nvPicPr>
                <p:cNvPr id="378" name="Ink 377">
                  <a:extLst>
                    <a:ext uri="{FF2B5EF4-FFF2-40B4-BE49-F238E27FC236}">
                      <a16:creationId xmlns:a16="http://schemas.microsoft.com/office/drawing/2014/main" xmlns="" xmlns:p14="http://schemas.microsoft.com/office/powerpoint/2010/main" id="{58585165-3996-DD4C-9C93-950870FFC905}"/>
                    </a:ext>
                  </a:extLst>
                </p:cNvPr>
                <p:cNvPicPr/>
                <p:nvPr/>
              </p:nvPicPr>
              <p:blipFill>
                <a:blip r:embed="rId129"/>
                <a:stretch>
                  <a:fillRect/>
                </a:stretch>
              </p:blipFill>
              <p:spPr>
                <a:xfrm>
                  <a:off x="6732702" y="1628927"/>
                  <a:ext cx="2376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379" name="Ink 378">
                  <a:extLst>
                    <a:ext uri="{FF2B5EF4-FFF2-40B4-BE49-F238E27FC236}">
                      <a16:creationId xmlns:a16="http://schemas.microsoft.com/office/drawing/2014/main" xmlns="" id="{D6FCD7A4-9ADA-E748-854D-32A5DAE73697}"/>
                    </a:ext>
                  </a:extLst>
                </p14:cNvPr>
                <p14:cNvContentPartPr/>
                <p14:nvPr/>
              </p14:nvContentPartPr>
              <p14:xfrm>
                <a:off x="6730902" y="1592567"/>
                <a:ext cx="202320" cy="126720"/>
              </p14:xfrm>
            </p:contentPart>
          </mc:Choice>
          <mc:Fallback>
            <p:pic>
              <p:nvPicPr>
                <p:cNvPr id="379" name="Ink 378">
                  <a:extLst>
                    <a:ext uri="{FF2B5EF4-FFF2-40B4-BE49-F238E27FC236}">
                      <a16:creationId xmlns:a16="http://schemas.microsoft.com/office/drawing/2014/main" xmlns="" xmlns:p14="http://schemas.microsoft.com/office/powerpoint/2010/main" id="{D6FCD7A4-9ADA-E748-854D-32A5DAE73697}"/>
                    </a:ext>
                  </a:extLst>
                </p:cNvPr>
                <p:cNvPicPr/>
                <p:nvPr/>
              </p:nvPicPr>
              <p:blipFill>
                <a:blip r:embed="rId131"/>
                <a:stretch>
                  <a:fillRect/>
                </a:stretch>
              </p:blipFill>
              <p:spPr>
                <a:xfrm>
                  <a:off x="6721559" y="1582847"/>
                  <a:ext cx="222085" cy="146520"/>
                </a:xfrm>
                <a:prstGeom prst="rect">
                  <a:avLst/>
                </a:prstGeom>
              </p:spPr>
            </p:pic>
          </mc:Fallback>
        </mc:AlternateContent>
      </p:grpSp>
      <p:grpSp>
        <p:nvGrpSpPr>
          <p:cNvPr id="398" name="Group 397">
            <a:extLst>
              <a:ext uri="{FF2B5EF4-FFF2-40B4-BE49-F238E27FC236}">
                <a16:creationId xmlns:a16="http://schemas.microsoft.com/office/drawing/2014/main" xmlns="" id="{F65B3537-BB06-B34B-B80B-0B5E4B3ECC14}"/>
              </a:ext>
            </a:extLst>
          </p:cNvPr>
          <p:cNvGrpSpPr/>
          <p:nvPr/>
        </p:nvGrpSpPr>
        <p:grpSpPr>
          <a:xfrm>
            <a:off x="7256262" y="2307887"/>
            <a:ext cx="854640" cy="588960"/>
            <a:chOff x="5732262" y="2307887"/>
            <a:chExt cx="854640" cy="588960"/>
          </a:xfrm>
        </p:grpSpPr>
        <mc:AlternateContent xmlns:mc="http://schemas.openxmlformats.org/markup-compatibility/2006">
          <mc:Choice xmlns:p14="http://schemas.microsoft.com/office/powerpoint/2010/main" Requires="p14">
            <p:contentPart p14:bwMode="auto" r:id="rId132">
              <p14:nvContentPartPr>
                <p14:cNvPr id="382" name="Ink 381">
                  <a:extLst>
                    <a:ext uri="{FF2B5EF4-FFF2-40B4-BE49-F238E27FC236}">
                      <a16:creationId xmlns:a16="http://schemas.microsoft.com/office/drawing/2014/main" xmlns="" id="{0C8A8863-6008-8B46-BEE6-2B13580B290D}"/>
                    </a:ext>
                  </a:extLst>
                </p14:cNvPr>
                <p14:cNvContentPartPr/>
                <p14:nvPr/>
              </p14:nvContentPartPr>
              <p14:xfrm>
                <a:off x="5772582" y="2325167"/>
                <a:ext cx="98640" cy="156240"/>
              </p14:xfrm>
            </p:contentPart>
          </mc:Choice>
          <mc:Fallback>
            <p:pic>
              <p:nvPicPr>
                <p:cNvPr id="382" name="Ink 381">
                  <a:extLst>
                    <a:ext uri="{FF2B5EF4-FFF2-40B4-BE49-F238E27FC236}">
                      <a16:creationId xmlns:a16="http://schemas.microsoft.com/office/drawing/2014/main" xmlns="" xmlns:p14="http://schemas.microsoft.com/office/powerpoint/2010/main" id="{0C8A8863-6008-8B46-BEE6-2B13580B290D}"/>
                    </a:ext>
                  </a:extLst>
                </p:cNvPr>
                <p:cNvPicPr/>
                <p:nvPr/>
              </p:nvPicPr>
              <p:blipFill>
                <a:blip r:embed="rId133"/>
                <a:stretch>
                  <a:fillRect/>
                </a:stretch>
              </p:blipFill>
              <p:spPr>
                <a:xfrm>
                  <a:off x="5762862" y="2316527"/>
                  <a:ext cx="11808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383" name="Ink 382">
                  <a:extLst>
                    <a:ext uri="{FF2B5EF4-FFF2-40B4-BE49-F238E27FC236}">
                      <a16:creationId xmlns:a16="http://schemas.microsoft.com/office/drawing/2014/main" xmlns="" id="{CEF74D73-A676-C146-B1CD-487E80130568}"/>
                    </a:ext>
                  </a:extLst>
                </p14:cNvPr>
                <p14:cNvContentPartPr/>
                <p14:nvPr/>
              </p14:nvContentPartPr>
              <p14:xfrm>
                <a:off x="5916942" y="2307887"/>
                <a:ext cx="75240" cy="87120"/>
              </p14:xfrm>
            </p:contentPart>
          </mc:Choice>
          <mc:Fallback>
            <p:pic>
              <p:nvPicPr>
                <p:cNvPr id="383" name="Ink 382">
                  <a:extLst>
                    <a:ext uri="{FF2B5EF4-FFF2-40B4-BE49-F238E27FC236}">
                      <a16:creationId xmlns:a16="http://schemas.microsoft.com/office/drawing/2014/main" xmlns="" xmlns:p14="http://schemas.microsoft.com/office/powerpoint/2010/main" id="{CEF74D73-A676-C146-B1CD-487E80130568}"/>
                    </a:ext>
                  </a:extLst>
                </p:cNvPr>
                <p:cNvPicPr/>
                <p:nvPr/>
              </p:nvPicPr>
              <p:blipFill>
                <a:blip r:embed="rId135"/>
                <a:stretch>
                  <a:fillRect/>
                </a:stretch>
              </p:blipFill>
              <p:spPr>
                <a:xfrm>
                  <a:off x="5907268" y="2298167"/>
                  <a:ext cx="93513"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384" name="Ink 383">
                  <a:extLst>
                    <a:ext uri="{FF2B5EF4-FFF2-40B4-BE49-F238E27FC236}">
                      <a16:creationId xmlns:a16="http://schemas.microsoft.com/office/drawing/2014/main" xmlns="" id="{C656BC56-6826-6342-906E-232DA8BECBEA}"/>
                    </a:ext>
                  </a:extLst>
                </p14:cNvPr>
                <p14:cNvContentPartPr/>
                <p14:nvPr/>
              </p14:nvContentPartPr>
              <p14:xfrm>
                <a:off x="6084342" y="2336687"/>
                <a:ext cx="81000" cy="110160"/>
              </p14:xfrm>
            </p:contentPart>
          </mc:Choice>
          <mc:Fallback>
            <p:pic>
              <p:nvPicPr>
                <p:cNvPr id="384" name="Ink 383">
                  <a:extLst>
                    <a:ext uri="{FF2B5EF4-FFF2-40B4-BE49-F238E27FC236}">
                      <a16:creationId xmlns:a16="http://schemas.microsoft.com/office/drawing/2014/main" xmlns="" xmlns:p14="http://schemas.microsoft.com/office/powerpoint/2010/main" id="{C656BC56-6826-6342-906E-232DA8BECBEA}"/>
                    </a:ext>
                  </a:extLst>
                </p:cNvPr>
                <p:cNvPicPr/>
                <p:nvPr/>
              </p:nvPicPr>
              <p:blipFill>
                <a:blip r:embed="rId137"/>
                <a:stretch>
                  <a:fillRect/>
                </a:stretch>
              </p:blipFill>
              <p:spPr>
                <a:xfrm>
                  <a:off x="6075023" y="2327327"/>
                  <a:ext cx="9892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385" name="Ink 384">
                  <a:extLst>
                    <a:ext uri="{FF2B5EF4-FFF2-40B4-BE49-F238E27FC236}">
                      <a16:creationId xmlns:a16="http://schemas.microsoft.com/office/drawing/2014/main" xmlns="" id="{01237D35-C96B-BB4E-A4CE-4DB47EC716F5}"/>
                    </a:ext>
                  </a:extLst>
                </p14:cNvPr>
                <p14:cNvContentPartPr/>
                <p14:nvPr/>
              </p14:nvContentPartPr>
              <p14:xfrm>
                <a:off x="6118902" y="2377007"/>
                <a:ext cx="52200" cy="6120"/>
              </p14:xfrm>
            </p:contentPart>
          </mc:Choice>
          <mc:Fallback>
            <p:pic>
              <p:nvPicPr>
                <p:cNvPr id="385" name="Ink 384">
                  <a:extLst>
                    <a:ext uri="{FF2B5EF4-FFF2-40B4-BE49-F238E27FC236}">
                      <a16:creationId xmlns:a16="http://schemas.microsoft.com/office/drawing/2014/main" xmlns="" xmlns:p14="http://schemas.microsoft.com/office/powerpoint/2010/main" id="{01237D35-C96B-BB4E-A4CE-4DB47EC716F5}"/>
                    </a:ext>
                  </a:extLst>
                </p:cNvPr>
                <p:cNvPicPr/>
                <p:nvPr/>
              </p:nvPicPr>
              <p:blipFill>
                <a:blip r:embed="rId139"/>
                <a:stretch>
                  <a:fillRect/>
                </a:stretch>
              </p:blipFill>
              <p:spPr>
                <a:xfrm>
                  <a:off x="6109542" y="2368727"/>
                  <a:ext cx="6984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386" name="Ink 385">
                  <a:extLst>
                    <a:ext uri="{FF2B5EF4-FFF2-40B4-BE49-F238E27FC236}">
                      <a16:creationId xmlns:a16="http://schemas.microsoft.com/office/drawing/2014/main" xmlns="" id="{60A4E546-1E96-4D4B-BED1-C9CFDB055C79}"/>
                    </a:ext>
                  </a:extLst>
                </p14:cNvPr>
                <p14:cNvContentPartPr/>
                <p14:nvPr/>
              </p14:nvContentPartPr>
              <p14:xfrm>
                <a:off x="6113142" y="2307887"/>
                <a:ext cx="69480" cy="17640"/>
              </p14:xfrm>
            </p:contentPart>
          </mc:Choice>
          <mc:Fallback>
            <p:pic>
              <p:nvPicPr>
                <p:cNvPr id="386" name="Ink 385">
                  <a:extLst>
                    <a:ext uri="{FF2B5EF4-FFF2-40B4-BE49-F238E27FC236}">
                      <a16:creationId xmlns:a16="http://schemas.microsoft.com/office/drawing/2014/main" xmlns="" xmlns:p14="http://schemas.microsoft.com/office/powerpoint/2010/main" id="{60A4E546-1E96-4D4B-BED1-C9CFDB055C79}"/>
                    </a:ext>
                  </a:extLst>
                </p:cNvPr>
                <p:cNvPicPr/>
                <p:nvPr/>
              </p:nvPicPr>
              <p:blipFill>
                <a:blip r:embed="rId141"/>
                <a:stretch>
                  <a:fillRect/>
                </a:stretch>
              </p:blipFill>
              <p:spPr>
                <a:xfrm>
                  <a:off x="6104188" y="2299607"/>
                  <a:ext cx="86671"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387" name="Ink 386">
                  <a:extLst>
                    <a:ext uri="{FF2B5EF4-FFF2-40B4-BE49-F238E27FC236}">
                      <a16:creationId xmlns:a16="http://schemas.microsoft.com/office/drawing/2014/main" xmlns="" id="{C8F51325-CFAB-774D-909D-FB10E281B00B}"/>
                    </a:ext>
                  </a:extLst>
                </p14:cNvPr>
                <p14:cNvContentPartPr/>
                <p14:nvPr/>
              </p14:nvContentPartPr>
              <p14:xfrm>
                <a:off x="5732262" y="2544407"/>
                <a:ext cx="595080" cy="34920"/>
              </p14:xfrm>
            </p:contentPart>
          </mc:Choice>
          <mc:Fallback>
            <p:pic>
              <p:nvPicPr>
                <p:cNvPr id="387" name="Ink 386">
                  <a:extLst>
                    <a:ext uri="{FF2B5EF4-FFF2-40B4-BE49-F238E27FC236}">
                      <a16:creationId xmlns:a16="http://schemas.microsoft.com/office/drawing/2014/main" xmlns="" xmlns:p14="http://schemas.microsoft.com/office/powerpoint/2010/main" id="{C8F51325-CFAB-774D-909D-FB10E281B00B}"/>
                    </a:ext>
                  </a:extLst>
                </p:cNvPr>
                <p:cNvPicPr/>
                <p:nvPr/>
              </p:nvPicPr>
              <p:blipFill>
                <a:blip r:embed="rId143"/>
                <a:stretch>
                  <a:fillRect/>
                </a:stretch>
              </p:blipFill>
              <p:spPr>
                <a:xfrm>
                  <a:off x="5723622" y="2533967"/>
                  <a:ext cx="61272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389" name="Ink 388">
                  <a:extLst>
                    <a:ext uri="{FF2B5EF4-FFF2-40B4-BE49-F238E27FC236}">
                      <a16:creationId xmlns:a16="http://schemas.microsoft.com/office/drawing/2014/main" xmlns="" id="{0892302C-6694-0245-95CB-41D12000C1CB}"/>
                    </a:ext>
                  </a:extLst>
                </p14:cNvPr>
                <p14:cNvContentPartPr/>
                <p14:nvPr/>
              </p14:nvContentPartPr>
              <p14:xfrm>
                <a:off x="5795622" y="2694527"/>
                <a:ext cx="104400" cy="144720"/>
              </p14:xfrm>
            </p:contentPart>
          </mc:Choice>
          <mc:Fallback>
            <p:pic>
              <p:nvPicPr>
                <p:cNvPr id="389" name="Ink 388">
                  <a:extLst>
                    <a:ext uri="{FF2B5EF4-FFF2-40B4-BE49-F238E27FC236}">
                      <a16:creationId xmlns:a16="http://schemas.microsoft.com/office/drawing/2014/main" xmlns="" xmlns:p14="http://schemas.microsoft.com/office/powerpoint/2010/main" id="{0892302C-6694-0245-95CB-41D12000C1CB}"/>
                    </a:ext>
                  </a:extLst>
                </p:cNvPr>
                <p:cNvPicPr/>
                <p:nvPr/>
              </p:nvPicPr>
              <p:blipFill>
                <a:blip r:embed="rId145"/>
                <a:stretch>
                  <a:fillRect/>
                </a:stretch>
              </p:blipFill>
              <p:spPr>
                <a:xfrm>
                  <a:off x="5787313" y="2684422"/>
                  <a:ext cx="122824" cy="164208"/>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390" name="Ink 389">
                  <a:extLst>
                    <a:ext uri="{FF2B5EF4-FFF2-40B4-BE49-F238E27FC236}">
                      <a16:creationId xmlns:a16="http://schemas.microsoft.com/office/drawing/2014/main" xmlns="" id="{A9F06611-D71B-924A-BB9B-67623E7B258F}"/>
                    </a:ext>
                  </a:extLst>
                </p14:cNvPr>
                <p14:cNvContentPartPr/>
                <p14:nvPr/>
              </p14:nvContentPartPr>
              <p14:xfrm>
                <a:off x="5957262" y="2688767"/>
                <a:ext cx="92880" cy="127440"/>
              </p14:xfrm>
            </p:contentPart>
          </mc:Choice>
          <mc:Fallback>
            <p:pic>
              <p:nvPicPr>
                <p:cNvPr id="390" name="Ink 389">
                  <a:extLst>
                    <a:ext uri="{FF2B5EF4-FFF2-40B4-BE49-F238E27FC236}">
                      <a16:creationId xmlns:a16="http://schemas.microsoft.com/office/drawing/2014/main" xmlns="" xmlns:p14="http://schemas.microsoft.com/office/powerpoint/2010/main" id="{A9F06611-D71B-924A-BB9B-67623E7B258F}"/>
                    </a:ext>
                  </a:extLst>
                </p:cNvPr>
                <p:cNvPicPr/>
                <p:nvPr/>
              </p:nvPicPr>
              <p:blipFill>
                <a:blip r:embed="rId147"/>
                <a:stretch>
                  <a:fillRect/>
                </a:stretch>
              </p:blipFill>
              <p:spPr>
                <a:xfrm>
                  <a:off x="5947504" y="2679047"/>
                  <a:ext cx="112396"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391" name="Ink 390">
                  <a:extLst>
                    <a:ext uri="{FF2B5EF4-FFF2-40B4-BE49-F238E27FC236}">
                      <a16:creationId xmlns:a16="http://schemas.microsoft.com/office/drawing/2014/main" xmlns="" id="{6CF305D7-ED29-B145-82B0-5C941776F3B1}"/>
                    </a:ext>
                  </a:extLst>
                </p14:cNvPr>
                <p14:cNvContentPartPr/>
                <p14:nvPr/>
              </p14:nvContentPartPr>
              <p14:xfrm>
                <a:off x="6090102" y="2815847"/>
                <a:ext cx="11880" cy="81000"/>
              </p14:xfrm>
            </p:contentPart>
          </mc:Choice>
          <mc:Fallback>
            <p:pic>
              <p:nvPicPr>
                <p:cNvPr id="391" name="Ink 390">
                  <a:extLst>
                    <a:ext uri="{FF2B5EF4-FFF2-40B4-BE49-F238E27FC236}">
                      <a16:creationId xmlns:a16="http://schemas.microsoft.com/office/drawing/2014/main" xmlns="" xmlns:p14="http://schemas.microsoft.com/office/powerpoint/2010/main" id="{6CF305D7-ED29-B145-82B0-5C941776F3B1}"/>
                    </a:ext>
                  </a:extLst>
                </p:cNvPr>
                <p:cNvPicPr/>
                <p:nvPr/>
              </p:nvPicPr>
              <p:blipFill>
                <a:blip r:embed="rId149"/>
                <a:stretch>
                  <a:fillRect/>
                </a:stretch>
              </p:blipFill>
              <p:spPr>
                <a:xfrm>
                  <a:off x="6080742" y="2806528"/>
                  <a:ext cx="29880" cy="9892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392" name="Ink 391">
                  <a:extLst>
                    <a:ext uri="{FF2B5EF4-FFF2-40B4-BE49-F238E27FC236}">
                      <a16:creationId xmlns:a16="http://schemas.microsoft.com/office/drawing/2014/main" xmlns="" id="{02D34987-7417-2440-B692-E70900212FD9}"/>
                    </a:ext>
                  </a:extLst>
                </p14:cNvPr>
                <p14:cNvContentPartPr/>
                <p14:nvPr/>
              </p14:nvContentPartPr>
              <p14:xfrm>
                <a:off x="6188022" y="2648447"/>
                <a:ext cx="98640" cy="138960"/>
              </p14:xfrm>
            </p:contentPart>
          </mc:Choice>
          <mc:Fallback>
            <p:pic>
              <p:nvPicPr>
                <p:cNvPr id="392" name="Ink 391">
                  <a:extLst>
                    <a:ext uri="{FF2B5EF4-FFF2-40B4-BE49-F238E27FC236}">
                      <a16:creationId xmlns:a16="http://schemas.microsoft.com/office/drawing/2014/main" xmlns="" xmlns:p14="http://schemas.microsoft.com/office/powerpoint/2010/main" id="{02D34987-7417-2440-B692-E70900212FD9}"/>
                    </a:ext>
                  </a:extLst>
                </p:cNvPr>
                <p:cNvPicPr/>
                <p:nvPr/>
              </p:nvPicPr>
              <p:blipFill>
                <a:blip r:embed="rId151"/>
                <a:stretch>
                  <a:fillRect/>
                </a:stretch>
              </p:blipFill>
              <p:spPr>
                <a:xfrm>
                  <a:off x="6179742" y="2639447"/>
                  <a:ext cx="11664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393" name="Ink 392">
                  <a:extLst>
                    <a:ext uri="{FF2B5EF4-FFF2-40B4-BE49-F238E27FC236}">
                      <a16:creationId xmlns:a16="http://schemas.microsoft.com/office/drawing/2014/main" xmlns="" id="{11473C6A-D2AB-2E46-9F9C-D3512848EE8D}"/>
                    </a:ext>
                  </a:extLst>
                </p14:cNvPr>
                <p14:cNvContentPartPr/>
                <p14:nvPr/>
              </p14:nvContentPartPr>
              <p14:xfrm>
                <a:off x="6349662" y="2642687"/>
                <a:ext cx="92880" cy="138960"/>
              </p14:xfrm>
            </p:contentPart>
          </mc:Choice>
          <mc:Fallback>
            <p:pic>
              <p:nvPicPr>
                <p:cNvPr id="393" name="Ink 392">
                  <a:extLst>
                    <a:ext uri="{FF2B5EF4-FFF2-40B4-BE49-F238E27FC236}">
                      <a16:creationId xmlns:a16="http://schemas.microsoft.com/office/drawing/2014/main" xmlns="" xmlns:p14="http://schemas.microsoft.com/office/powerpoint/2010/main" id="{11473C6A-D2AB-2E46-9F9C-D3512848EE8D}"/>
                    </a:ext>
                  </a:extLst>
                </p:cNvPr>
                <p:cNvPicPr/>
                <p:nvPr/>
              </p:nvPicPr>
              <p:blipFill>
                <a:blip r:embed="rId153"/>
                <a:stretch>
                  <a:fillRect/>
                </a:stretch>
              </p:blipFill>
              <p:spPr>
                <a:xfrm>
                  <a:off x="6340662" y="2632967"/>
                  <a:ext cx="11160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394" name="Ink 393">
                  <a:extLst>
                    <a:ext uri="{FF2B5EF4-FFF2-40B4-BE49-F238E27FC236}">
                      <a16:creationId xmlns:a16="http://schemas.microsoft.com/office/drawing/2014/main" xmlns="" id="{5D8EBAEF-4B2E-914C-AAA0-64AA8327DEED}"/>
                    </a:ext>
                  </a:extLst>
                </p14:cNvPr>
                <p14:cNvContentPartPr/>
                <p14:nvPr/>
              </p14:nvContentPartPr>
              <p14:xfrm>
                <a:off x="6499782" y="2746367"/>
                <a:ext cx="87120" cy="81000"/>
              </p14:xfrm>
            </p:contentPart>
          </mc:Choice>
          <mc:Fallback>
            <p:pic>
              <p:nvPicPr>
                <p:cNvPr id="394" name="Ink 393">
                  <a:extLst>
                    <a:ext uri="{FF2B5EF4-FFF2-40B4-BE49-F238E27FC236}">
                      <a16:creationId xmlns:a16="http://schemas.microsoft.com/office/drawing/2014/main" xmlns="" xmlns:p14="http://schemas.microsoft.com/office/powerpoint/2010/main" id="{5D8EBAEF-4B2E-914C-AAA0-64AA8327DEED}"/>
                    </a:ext>
                  </a:extLst>
                </p:cNvPr>
                <p:cNvPicPr/>
                <p:nvPr/>
              </p:nvPicPr>
              <p:blipFill>
                <a:blip r:embed="rId155"/>
                <a:stretch>
                  <a:fillRect/>
                </a:stretch>
              </p:blipFill>
              <p:spPr>
                <a:xfrm>
                  <a:off x="6490745" y="2737007"/>
                  <a:ext cx="107002" cy="100080"/>
                </a:xfrm>
                <a:prstGeom prst="rect">
                  <a:avLst/>
                </a:prstGeom>
              </p:spPr>
            </p:pic>
          </mc:Fallback>
        </mc:AlternateContent>
      </p:grpSp>
      <p:grpSp>
        <p:nvGrpSpPr>
          <p:cNvPr id="417" name="Group 416">
            <a:extLst>
              <a:ext uri="{FF2B5EF4-FFF2-40B4-BE49-F238E27FC236}">
                <a16:creationId xmlns:a16="http://schemas.microsoft.com/office/drawing/2014/main" xmlns="" id="{024F2402-C6C0-784C-91FF-12AFFBA4E2A4}"/>
              </a:ext>
            </a:extLst>
          </p:cNvPr>
          <p:cNvGrpSpPr/>
          <p:nvPr/>
        </p:nvGrpSpPr>
        <p:grpSpPr>
          <a:xfrm>
            <a:off x="8196942" y="2388527"/>
            <a:ext cx="820080" cy="208440"/>
            <a:chOff x="6672942" y="2388527"/>
            <a:chExt cx="820080" cy="208440"/>
          </a:xfrm>
        </p:grpSpPr>
        <mc:AlternateContent xmlns:mc="http://schemas.openxmlformats.org/markup-compatibility/2006">
          <mc:Choice xmlns:p14="http://schemas.microsoft.com/office/powerpoint/2010/main" Requires="p14">
            <p:contentPart p14:bwMode="auto" r:id="rId156">
              <p14:nvContentPartPr>
                <p14:cNvPr id="395" name="Ink 394">
                  <a:extLst>
                    <a:ext uri="{FF2B5EF4-FFF2-40B4-BE49-F238E27FC236}">
                      <a16:creationId xmlns:a16="http://schemas.microsoft.com/office/drawing/2014/main" xmlns="" id="{E185D5F3-6E6F-3141-AAD0-3E0C549F20B1}"/>
                    </a:ext>
                  </a:extLst>
                </p14:cNvPr>
                <p14:cNvContentPartPr/>
                <p14:nvPr/>
              </p14:nvContentPartPr>
              <p14:xfrm>
                <a:off x="6672942" y="2475287"/>
                <a:ext cx="52200" cy="17640"/>
              </p14:xfrm>
            </p:contentPart>
          </mc:Choice>
          <mc:Fallback>
            <p:pic>
              <p:nvPicPr>
                <p:cNvPr id="395" name="Ink 394">
                  <a:extLst>
                    <a:ext uri="{FF2B5EF4-FFF2-40B4-BE49-F238E27FC236}">
                      <a16:creationId xmlns:a16="http://schemas.microsoft.com/office/drawing/2014/main" xmlns="" xmlns:p14="http://schemas.microsoft.com/office/powerpoint/2010/main" id="{E185D5F3-6E6F-3141-AAD0-3E0C549F20B1}"/>
                    </a:ext>
                  </a:extLst>
                </p:cNvPr>
                <p:cNvPicPr/>
                <p:nvPr/>
              </p:nvPicPr>
              <p:blipFill>
                <a:blip r:embed="rId157"/>
                <a:stretch>
                  <a:fillRect/>
                </a:stretch>
              </p:blipFill>
              <p:spPr>
                <a:xfrm>
                  <a:off x="6663942" y="2465927"/>
                  <a:ext cx="6912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396" name="Ink 395">
                  <a:extLst>
                    <a:ext uri="{FF2B5EF4-FFF2-40B4-BE49-F238E27FC236}">
                      <a16:creationId xmlns:a16="http://schemas.microsoft.com/office/drawing/2014/main" xmlns="" id="{74FFE91A-F0BC-E74D-B829-2828CD3B9B77}"/>
                    </a:ext>
                  </a:extLst>
                </p14:cNvPr>
                <p14:cNvContentPartPr/>
                <p14:nvPr/>
              </p14:nvContentPartPr>
              <p14:xfrm>
                <a:off x="6696342" y="2527127"/>
                <a:ext cx="46440" cy="11880"/>
              </p14:xfrm>
            </p:contentPart>
          </mc:Choice>
          <mc:Fallback>
            <p:pic>
              <p:nvPicPr>
                <p:cNvPr id="396" name="Ink 395">
                  <a:extLst>
                    <a:ext uri="{FF2B5EF4-FFF2-40B4-BE49-F238E27FC236}">
                      <a16:creationId xmlns:a16="http://schemas.microsoft.com/office/drawing/2014/main" xmlns="" xmlns:p14="http://schemas.microsoft.com/office/powerpoint/2010/main" id="{74FFE91A-F0BC-E74D-B829-2828CD3B9B77}"/>
                    </a:ext>
                  </a:extLst>
                </p:cNvPr>
                <p:cNvPicPr/>
                <p:nvPr/>
              </p:nvPicPr>
              <p:blipFill>
                <a:blip r:embed="rId159"/>
                <a:stretch>
                  <a:fillRect/>
                </a:stretch>
              </p:blipFill>
              <p:spPr>
                <a:xfrm>
                  <a:off x="6687342" y="2518392"/>
                  <a:ext cx="64440" cy="29351"/>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399" name="Ink 398">
                  <a:extLst>
                    <a:ext uri="{FF2B5EF4-FFF2-40B4-BE49-F238E27FC236}">
                      <a16:creationId xmlns:a16="http://schemas.microsoft.com/office/drawing/2014/main" xmlns="" id="{7C4FD132-182A-4940-AE25-7E2A4104EC7B}"/>
                    </a:ext>
                  </a:extLst>
                </p14:cNvPr>
                <p14:cNvContentPartPr/>
                <p14:nvPr/>
              </p14:nvContentPartPr>
              <p14:xfrm>
                <a:off x="6904062" y="2388527"/>
                <a:ext cx="173520" cy="173520"/>
              </p14:xfrm>
            </p:contentPart>
          </mc:Choice>
          <mc:Fallback>
            <p:pic>
              <p:nvPicPr>
                <p:cNvPr id="399" name="Ink 398">
                  <a:extLst>
                    <a:ext uri="{FF2B5EF4-FFF2-40B4-BE49-F238E27FC236}">
                      <a16:creationId xmlns:a16="http://schemas.microsoft.com/office/drawing/2014/main" xmlns="" xmlns:p14="http://schemas.microsoft.com/office/powerpoint/2010/main" id="{7C4FD132-182A-4940-AE25-7E2A4104EC7B}"/>
                    </a:ext>
                  </a:extLst>
                </p:cNvPr>
                <p:cNvPicPr/>
                <p:nvPr/>
              </p:nvPicPr>
              <p:blipFill>
                <a:blip r:embed="rId161"/>
                <a:stretch>
                  <a:fillRect/>
                </a:stretch>
              </p:blipFill>
              <p:spPr>
                <a:xfrm>
                  <a:off x="6894342" y="2378807"/>
                  <a:ext cx="19224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400" name="Ink 399">
                  <a:extLst>
                    <a:ext uri="{FF2B5EF4-FFF2-40B4-BE49-F238E27FC236}">
                      <a16:creationId xmlns:a16="http://schemas.microsoft.com/office/drawing/2014/main" xmlns="" id="{E3E55A6B-CE7C-7941-8BCD-A9D2A73F3830}"/>
                    </a:ext>
                  </a:extLst>
                </p14:cNvPr>
                <p14:cNvContentPartPr/>
                <p14:nvPr/>
              </p14:nvContentPartPr>
              <p14:xfrm>
                <a:off x="7152102" y="2423087"/>
                <a:ext cx="75240" cy="87120"/>
              </p14:xfrm>
            </p:contentPart>
          </mc:Choice>
          <mc:Fallback>
            <p:pic>
              <p:nvPicPr>
                <p:cNvPr id="400" name="Ink 399">
                  <a:extLst>
                    <a:ext uri="{FF2B5EF4-FFF2-40B4-BE49-F238E27FC236}">
                      <a16:creationId xmlns:a16="http://schemas.microsoft.com/office/drawing/2014/main" xmlns="" xmlns:p14="http://schemas.microsoft.com/office/powerpoint/2010/main" id="{E3E55A6B-CE7C-7941-8BCD-A9D2A73F3830}"/>
                    </a:ext>
                  </a:extLst>
                </p:cNvPr>
                <p:cNvPicPr/>
                <p:nvPr/>
              </p:nvPicPr>
              <p:blipFill>
                <a:blip r:embed="rId163"/>
                <a:stretch>
                  <a:fillRect/>
                </a:stretch>
              </p:blipFill>
              <p:spPr>
                <a:xfrm>
                  <a:off x="7142742" y="2412965"/>
                  <a:ext cx="94320" cy="105556"/>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401" name="Ink 400">
                  <a:extLst>
                    <a:ext uri="{FF2B5EF4-FFF2-40B4-BE49-F238E27FC236}">
                      <a16:creationId xmlns:a16="http://schemas.microsoft.com/office/drawing/2014/main" xmlns="" id="{BDAAD4A1-3B67-8740-8330-820B99B6FD81}"/>
                    </a:ext>
                  </a:extLst>
                </p14:cNvPr>
                <p14:cNvContentPartPr/>
                <p14:nvPr/>
              </p14:nvContentPartPr>
              <p14:xfrm>
                <a:off x="7221582" y="2394287"/>
                <a:ext cx="75240" cy="115920"/>
              </p14:xfrm>
            </p:contentPart>
          </mc:Choice>
          <mc:Fallback>
            <p:pic>
              <p:nvPicPr>
                <p:cNvPr id="401" name="Ink 400">
                  <a:extLst>
                    <a:ext uri="{FF2B5EF4-FFF2-40B4-BE49-F238E27FC236}">
                      <a16:creationId xmlns:a16="http://schemas.microsoft.com/office/drawing/2014/main" xmlns="" xmlns:p14="http://schemas.microsoft.com/office/powerpoint/2010/main" id="{BDAAD4A1-3B67-8740-8330-820B99B6FD81}"/>
                    </a:ext>
                  </a:extLst>
                </p:cNvPr>
                <p:cNvPicPr/>
                <p:nvPr/>
              </p:nvPicPr>
              <p:blipFill>
                <a:blip r:embed="rId165"/>
                <a:stretch>
                  <a:fillRect/>
                </a:stretch>
              </p:blipFill>
              <p:spPr>
                <a:xfrm>
                  <a:off x="7212267" y="2385620"/>
                  <a:ext cx="92796" cy="134337"/>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402" name="Ink 401">
                  <a:extLst>
                    <a:ext uri="{FF2B5EF4-FFF2-40B4-BE49-F238E27FC236}">
                      <a16:creationId xmlns:a16="http://schemas.microsoft.com/office/drawing/2014/main" xmlns="" id="{32A2B804-4881-5D4B-BC54-0E4308C6A775}"/>
                    </a:ext>
                  </a:extLst>
                </p14:cNvPr>
                <p14:cNvContentPartPr/>
                <p14:nvPr/>
              </p14:nvContentPartPr>
              <p14:xfrm>
                <a:off x="7331022" y="2481047"/>
                <a:ext cx="162000" cy="115920"/>
              </p14:xfrm>
            </p:contentPart>
          </mc:Choice>
          <mc:Fallback>
            <p:pic>
              <p:nvPicPr>
                <p:cNvPr id="402" name="Ink 401">
                  <a:extLst>
                    <a:ext uri="{FF2B5EF4-FFF2-40B4-BE49-F238E27FC236}">
                      <a16:creationId xmlns:a16="http://schemas.microsoft.com/office/drawing/2014/main" xmlns="" xmlns:p14="http://schemas.microsoft.com/office/powerpoint/2010/main" id="{32A2B804-4881-5D4B-BC54-0E4308C6A775}"/>
                    </a:ext>
                  </a:extLst>
                </p:cNvPr>
                <p:cNvPicPr/>
                <p:nvPr/>
              </p:nvPicPr>
              <p:blipFill>
                <a:blip r:embed="rId167"/>
                <a:stretch>
                  <a:fillRect/>
                </a:stretch>
              </p:blipFill>
              <p:spPr>
                <a:xfrm>
                  <a:off x="7321662" y="2471327"/>
                  <a:ext cx="181800" cy="135360"/>
                </a:xfrm>
                <a:prstGeom prst="rect">
                  <a:avLst/>
                </a:prstGeom>
              </p:spPr>
            </p:pic>
          </mc:Fallback>
        </mc:AlternateContent>
      </p:grpSp>
      <p:grpSp>
        <p:nvGrpSpPr>
          <p:cNvPr id="416" name="Group 415">
            <a:extLst>
              <a:ext uri="{FF2B5EF4-FFF2-40B4-BE49-F238E27FC236}">
                <a16:creationId xmlns:a16="http://schemas.microsoft.com/office/drawing/2014/main" xmlns="" id="{0DECA63F-CDFC-2A49-84B2-F88883CEA9E1}"/>
              </a:ext>
            </a:extLst>
          </p:cNvPr>
          <p:cNvGrpSpPr/>
          <p:nvPr/>
        </p:nvGrpSpPr>
        <p:grpSpPr>
          <a:xfrm>
            <a:off x="7527342" y="3086927"/>
            <a:ext cx="496800" cy="612360"/>
            <a:chOff x="6003342" y="3086927"/>
            <a:chExt cx="496800" cy="612360"/>
          </a:xfrm>
        </p:grpSpPr>
        <mc:AlternateContent xmlns:mc="http://schemas.openxmlformats.org/markup-compatibility/2006">
          <mc:Choice xmlns:p14="http://schemas.microsoft.com/office/powerpoint/2010/main" Requires="p14">
            <p:contentPart p14:bwMode="auto" r:id="rId168">
              <p14:nvContentPartPr>
                <p14:cNvPr id="403" name="Ink 402">
                  <a:extLst>
                    <a:ext uri="{FF2B5EF4-FFF2-40B4-BE49-F238E27FC236}">
                      <a16:creationId xmlns:a16="http://schemas.microsoft.com/office/drawing/2014/main" xmlns="" id="{6EC1536B-92E2-F747-9823-DB556F50010B}"/>
                    </a:ext>
                  </a:extLst>
                </p14:cNvPr>
                <p14:cNvContentPartPr/>
                <p14:nvPr/>
              </p14:nvContentPartPr>
              <p14:xfrm>
                <a:off x="6009102" y="3099167"/>
                <a:ext cx="127440" cy="161280"/>
              </p14:xfrm>
            </p:contentPart>
          </mc:Choice>
          <mc:Fallback>
            <p:pic>
              <p:nvPicPr>
                <p:cNvPr id="403" name="Ink 402">
                  <a:extLst>
                    <a:ext uri="{FF2B5EF4-FFF2-40B4-BE49-F238E27FC236}">
                      <a16:creationId xmlns:a16="http://schemas.microsoft.com/office/drawing/2014/main" xmlns="" xmlns:p14="http://schemas.microsoft.com/office/powerpoint/2010/main" id="{6EC1536B-92E2-F747-9823-DB556F50010B}"/>
                    </a:ext>
                  </a:extLst>
                </p:cNvPr>
                <p:cNvPicPr/>
                <p:nvPr/>
              </p:nvPicPr>
              <p:blipFill>
                <a:blip r:embed="rId169"/>
                <a:stretch>
                  <a:fillRect/>
                </a:stretch>
              </p:blipFill>
              <p:spPr>
                <a:xfrm>
                  <a:off x="6000822" y="3090887"/>
                  <a:ext cx="14616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404" name="Ink 403">
                  <a:extLst>
                    <a:ext uri="{FF2B5EF4-FFF2-40B4-BE49-F238E27FC236}">
                      <a16:creationId xmlns:a16="http://schemas.microsoft.com/office/drawing/2014/main" xmlns="" id="{490B8BBF-BAF6-FC49-BFA4-23E29B1261C5}"/>
                    </a:ext>
                  </a:extLst>
                </p14:cNvPr>
                <p14:cNvContentPartPr/>
                <p14:nvPr/>
              </p14:nvContentPartPr>
              <p14:xfrm>
                <a:off x="6159222" y="3092687"/>
                <a:ext cx="121680" cy="69480"/>
              </p14:xfrm>
            </p:contentPart>
          </mc:Choice>
          <mc:Fallback>
            <p:pic>
              <p:nvPicPr>
                <p:cNvPr id="404" name="Ink 403">
                  <a:extLst>
                    <a:ext uri="{FF2B5EF4-FFF2-40B4-BE49-F238E27FC236}">
                      <a16:creationId xmlns:a16="http://schemas.microsoft.com/office/drawing/2014/main" xmlns="" xmlns:p14="http://schemas.microsoft.com/office/powerpoint/2010/main" id="{490B8BBF-BAF6-FC49-BFA4-23E29B1261C5}"/>
                    </a:ext>
                  </a:extLst>
                </p:cNvPr>
                <p:cNvPicPr/>
                <p:nvPr/>
              </p:nvPicPr>
              <p:blipFill>
                <a:blip r:embed="rId171"/>
                <a:stretch>
                  <a:fillRect/>
                </a:stretch>
              </p:blipFill>
              <p:spPr>
                <a:xfrm>
                  <a:off x="6150222" y="3083327"/>
                  <a:ext cx="13932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405" name="Ink 404">
                  <a:extLst>
                    <a:ext uri="{FF2B5EF4-FFF2-40B4-BE49-F238E27FC236}">
                      <a16:creationId xmlns:a16="http://schemas.microsoft.com/office/drawing/2014/main" xmlns="" id="{AF35AC19-6B44-6B42-8C22-9A45536B36D1}"/>
                    </a:ext>
                  </a:extLst>
                </p14:cNvPr>
                <p14:cNvContentPartPr/>
                <p14:nvPr/>
              </p14:nvContentPartPr>
              <p14:xfrm>
                <a:off x="6326622" y="3121847"/>
                <a:ext cx="87120" cy="104400"/>
              </p14:xfrm>
            </p:contentPart>
          </mc:Choice>
          <mc:Fallback>
            <p:pic>
              <p:nvPicPr>
                <p:cNvPr id="405" name="Ink 404">
                  <a:extLst>
                    <a:ext uri="{FF2B5EF4-FFF2-40B4-BE49-F238E27FC236}">
                      <a16:creationId xmlns:a16="http://schemas.microsoft.com/office/drawing/2014/main" xmlns="" xmlns:p14="http://schemas.microsoft.com/office/powerpoint/2010/main" id="{AF35AC19-6B44-6B42-8C22-9A45536B36D1}"/>
                    </a:ext>
                  </a:extLst>
                </p:cNvPr>
                <p:cNvPicPr/>
                <p:nvPr/>
              </p:nvPicPr>
              <p:blipFill>
                <a:blip r:embed="rId173"/>
                <a:stretch>
                  <a:fillRect/>
                </a:stretch>
              </p:blipFill>
              <p:spPr>
                <a:xfrm>
                  <a:off x="6317585" y="3112847"/>
                  <a:ext cx="10411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406" name="Ink 405">
                  <a:extLst>
                    <a:ext uri="{FF2B5EF4-FFF2-40B4-BE49-F238E27FC236}">
                      <a16:creationId xmlns:a16="http://schemas.microsoft.com/office/drawing/2014/main" xmlns="" id="{62CA4B1E-5D8D-2249-A835-BFC2B23EA5B8}"/>
                    </a:ext>
                  </a:extLst>
                </p14:cNvPr>
                <p14:cNvContentPartPr/>
                <p14:nvPr/>
              </p14:nvContentPartPr>
              <p14:xfrm>
                <a:off x="6343902" y="3156407"/>
                <a:ext cx="69480" cy="11880"/>
              </p14:xfrm>
            </p:contentPart>
          </mc:Choice>
          <mc:Fallback>
            <p:pic>
              <p:nvPicPr>
                <p:cNvPr id="406" name="Ink 405">
                  <a:extLst>
                    <a:ext uri="{FF2B5EF4-FFF2-40B4-BE49-F238E27FC236}">
                      <a16:creationId xmlns:a16="http://schemas.microsoft.com/office/drawing/2014/main" xmlns="" xmlns:p14="http://schemas.microsoft.com/office/powerpoint/2010/main" id="{62CA4B1E-5D8D-2249-A835-BFC2B23EA5B8}"/>
                    </a:ext>
                  </a:extLst>
                </p:cNvPr>
                <p:cNvPicPr/>
                <p:nvPr/>
              </p:nvPicPr>
              <p:blipFill>
                <a:blip r:embed="rId175"/>
                <a:stretch>
                  <a:fillRect/>
                </a:stretch>
              </p:blipFill>
              <p:spPr>
                <a:xfrm>
                  <a:off x="6335262" y="3147767"/>
                  <a:ext cx="8676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407" name="Ink 406">
                  <a:extLst>
                    <a:ext uri="{FF2B5EF4-FFF2-40B4-BE49-F238E27FC236}">
                      <a16:creationId xmlns:a16="http://schemas.microsoft.com/office/drawing/2014/main" xmlns="" id="{96AC4F90-203B-A242-90EA-804CE5C28EF8}"/>
                    </a:ext>
                  </a:extLst>
                </p14:cNvPr>
                <p14:cNvContentPartPr/>
                <p14:nvPr/>
              </p14:nvContentPartPr>
              <p14:xfrm>
                <a:off x="6344622" y="3086927"/>
                <a:ext cx="51840" cy="23400"/>
              </p14:xfrm>
            </p:contentPart>
          </mc:Choice>
          <mc:Fallback>
            <p:pic>
              <p:nvPicPr>
                <p:cNvPr id="407" name="Ink 406">
                  <a:extLst>
                    <a:ext uri="{FF2B5EF4-FFF2-40B4-BE49-F238E27FC236}">
                      <a16:creationId xmlns:a16="http://schemas.microsoft.com/office/drawing/2014/main" xmlns="" xmlns:p14="http://schemas.microsoft.com/office/powerpoint/2010/main" id="{96AC4F90-203B-A242-90EA-804CE5C28EF8}"/>
                    </a:ext>
                  </a:extLst>
                </p:cNvPr>
                <p:cNvPicPr/>
                <p:nvPr/>
              </p:nvPicPr>
              <p:blipFill>
                <a:blip r:embed="rId177"/>
                <a:stretch>
                  <a:fillRect/>
                </a:stretch>
              </p:blipFill>
              <p:spPr>
                <a:xfrm>
                  <a:off x="6335559" y="3077927"/>
                  <a:ext cx="69603"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408" name="Ink 407">
                  <a:extLst>
                    <a:ext uri="{FF2B5EF4-FFF2-40B4-BE49-F238E27FC236}">
                      <a16:creationId xmlns:a16="http://schemas.microsoft.com/office/drawing/2014/main" xmlns="" id="{C80480EB-E946-FC49-8FC5-1882AC7C58E9}"/>
                    </a:ext>
                  </a:extLst>
                </p14:cNvPr>
                <p14:cNvContentPartPr/>
                <p14:nvPr/>
              </p14:nvContentPartPr>
              <p14:xfrm>
                <a:off x="6003342" y="3364127"/>
                <a:ext cx="410400" cy="17640"/>
              </p14:xfrm>
            </p:contentPart>
          </mc:Choice>
          <mc:Fallback>
            <p:pic>
              <p:nvPicPr>
                <p:cNvPr id="408" name="Ink 407">
                  <a:extLst>
                    <a:ext uri="{FF2B5EF4-FFF2-40B4-BE49-F238E27FC236}">
                      <a16:creationId xmlns:a16="http://schemas.microsoft.com/office/drawing/2014/main" xmlns="" xmlns:p14="http://schemas.microsoft.com/office/powerpoint/2010/main" id="{C80480EB-E946-FC49-8FC5-1882AC7C58E9}"/>
                    </a:ext>
                  </a:extLst>
                </p:cNvPr>
                <p:cNvPicPr/>
                <p:nvPr/>
              </p:nvPicPr>
              <p:blipFill>
                <a:blip r:embed="rId179"/>
                <a:stretch>
                  <a:fillRect/>
                </a:stretch>
              </p:blipFill>
              <p:spPr>
                <a:xfrm>
                  <a:off x="5994334" y="3354407"/>
                  <a:ext cx="428055"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409" name="Ink 408">
                  <a:extLst>
                    <a:ext uri="{FF2B5EF4-FFF2-40B4-BE49-F238E27FC236}">
                      <a16:creationId xmlns:a16="http://schemas.microsoft.com/office/drawing/2014/main" xmlns="" id="{5A79F0CC-E938-AF46-8CE2-48FE000BBF5B}"/>
                    </a:ext>
                  </a:extLst>
                </p14:cNvPr>
                <p14:cNvContentPartPr/>
                <p14:nvPr/>
              </p14:nvContentPartPr>
              <p14:xfrm>
                <a:off x="6072822" y="3514247"/>
                <a:ext cx="104400" cy="156240"/>
              </p14:xfrm>
            </p:contentPart>
          </mc:Choice>
          <mc:Fallback>
            <p:pic>
              <p:nvPicPr>
                <p:cNvPr id="409" name="Ink 408">
                  <a:extLst>
                    <a:ext uri="{FF2B5EF4-FFF2-40B4-BE49-F238E27FC236}">
                      <a16:creationId xmlns:a16="http://schemas.microsoft.com/office/drawing/2014/main" xmlns="" xmlns:p14="http://schemas.microsoft.com/office/powerpoint/2010/main" id="{5A79F0CC-E938-AF46-8CE2-48FE000BBF5B}"/>
                    </a:ext>
                  </a:extLst>
                </p:cNvPr>
                <p:cNvPicPr/>
                <p:nvPr/>
              </p:nvPicPr>
              <p:blipFill>
                <a:blip r:embed="rId181"/>
                <a:stretch>
                  <a:fillRect/>
                </a:stretch>
              </p:blipFill>
              <p:spPr>
                <a:xfrm>
                  <a:off x="6064542" y="3504865"/>
                  <a:ext cx="122400" cy="175003"/>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410" name="Ink 409">
                  <a:extLst>
                    <a:ext uri="{FF2B5EF4-FFF2-40B4-BE49-F238E27FC236}">
                      <a16:creationId xmlns:a16="http://schemas.microsoft.com/office/drawing/2014/main" xmlns="" id="{C05B9F8D-446C-BF4E-BD46-36A92247C3A6}"/>
                    </a:ext>
                  </a:extLst>
                </p14:cNvPr>
                <p14:cNvContentPartPr/>
                <p14:nvPr/>
              </p14:nvContentPartPr>
              <p14:xfrm>
                <a:off x="6240222" y="3520007"/>
                <a:ext cx="110160" cy="121680"/>
              </p14:xfrm>
            </p:contentPart>
          </mc:Choice>
          <mc:Fallback>
            <p:pic>
              <p:nvPicPr>
                <p:cNvPr id="410" name="Ink 409">
                  <a:extLst>
                    <a:ext uri="{FF2B5EF4-FFF2-40B4-BE49-F238E27FC236}">
                      <a16:creationId xmlns:a16="http://schemas.microsoft.com/office/drawing/2014/main" xmlns="" xmlns:p14="http://schemas.microsoft.com/office/powerpoint/2010/main" id="{C05B9F8D-446C-BF4E-BD46-36A92247C3A6}"/>
                    </a:ext>
                  </a:extLst>
                </p:cNvPr>
                <p:cNvPicPr/>
                <p:nvPr/>
              </p:nvPicPr>
              <p:blipFill>
                <a:blip r:embed="rId183"/>
                <a:stretch>
                  <a:fillRect/>
                </a:stretch>
              </p:blipFill>
              <p:spPr>
                <a:xfrm>
                  <a:off x="6231222" y="3510619"/>
                  <a:ext cx="127800" cy="140094"/>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411" name="Ink 410">
                  <a:extLst>
                    <a:ext uri="{FF2B5EF4-FFF2-40B4-BE49-F238E27FC236}">
                      <a16:creationId xmlns:a16="http://schemas.microsoft.com/office/drawing/2014/main" xmlns="" id="{698ED595-461A-1C4F-9EC2-00166CBC7533}"/>
                    </a:ext>
                  </a:extLst>
                </p14:cNvPr>
                <p14:cNvContentPartPr/>
                <p14:nvPr/>
              </p14:nvContentPartPr>
              <p14:xfrm>
                <a:off x="6401862" y="3629807"/>
                <a:ext cx="6120" cy="69480"/>
              </p14:xfrm>
            </p:contentPart>
          </mc:Choice>
          <mc:Fallback>
            <p:pic>
              <p:nvPicPr>
                <p:cNvPr id="411" name="Ink 410">
                  <a:extLst>
                    <a:ext uri="{FF2B5EF4-FFF2-40B4-BE49-F238E27FC236}">
                      <a16:creationId xmlns:a16="http://schemas.microsoft.com/office/drawing/2014/main" xmlns="" xmlns:p14="http://schemas.microsoft.com/office/powerpoint/2010/main" id="{698ED595-461A-1C4F-9EC2-00166CBC7533}"/>
                    </a:ext>
                  </a:extLst>
                </p:cNvPr>
                <p:cNvPicPr/>
                <p:nvPr/>
              </p:nvPicPr>
              <p:blipFill>
                <a:blip r:embed="rId185"/>
                <a:stretch>
                  <a:fillRect/>
                </a:stretch>
              </p:blipFill>
              <p:spPr>
                <a:xfrm>
                  <a:off x="6392142" y="3620853"/>
                  <a:ext cx="24480" cy="87029"/>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412" name="Ink 411">
                  <a:extLst>
                    <a:ext uri="{FF2B5EF4-FFF2-40B4-BE49-F238E27FC236}">
                      <a16:creationId xmlns:a16="http://schemas.microsoft.com/office/drawing/2014/main" xmlns="" id="{4BB51F89-FF00-3C48-B03E-C6596C60BAE5}"/>
                    </a:ext>
                  </a:extLst>
                </p14:cNvPr>
                <p14:cNvContentPartPr/>
                <p14:nvPr/>
              </p14:nvContentPartPr>
              <p14:xfrm>
                <a:off x="6430662" y="3473927"/>
                <a:ext cx="69480" cy="69480"/>
              </p14:xfrm>
            </p:contentPart>
          </mc:Choice>
          <mc:Fallback>
            <p:pic>
              <p:nvPicPr>
                <p:cNvPr id="412" name="Ink 411">
                  <a:extLst>
                    <a:ext uri="{FF2B5EF4-FFF2-40B4-BE49-F238E27FC236}">
                      <a16:creationId xmlns:a16="http://schemas.microsoft.com/office/drawing/2014/main" xmlns="" xmlns:p14="http://schemas.microsoft.com/office/powerpoint/2010/main" id="{4BB51F89-FF00-3C48-B03E-C6596C60BAE5}"/>
                    </a:ext>
                  </a:extLst>
                </p:cNvPr>
                <p:cNvPicPr/>
                <p:nvPr/>
              </p:nvPicPr>
              <p:blipFill>
                <a:blip r:embed="rId187"/>
                <a:stretch>
                  <a:fillRect/>
                </a:stretch>
              </p:blipFill>
              <p:spPr>
                <a:xfrm>
                  <a:off x="6422067" y="3464973"/>
                  <a:ext cx="86313" cy="88104"/>
                </a:xfrm>
                <a:prstGeom prst="rect">
                  <a:avLst/>
                </a:prstGeom>
              </p:spPr>
            </p:pic>
          </mc:Fallback>
        </mc:AlternateContent>
      </p:grpSp>
      <p:grpSp>
        <p:nvGrpSpPr>
          <p:cNvPr id="415" name="Group 414">
            <a:extLst>
              <a:ext uri="{FF2B5EF4-FFF2-40B4-BE49-F238E27FC236}">
                <a16:creationId xmlns:a16="http://schemas.microsoft.com/office/drawing/2014/main" xmlns="" id="{CABD2824-4FFF-0041-818D-E627FCC8C3F8}"/>
              </a:ext>
            </a:extLst>
          </p:cNvPr>
          <p:cNvGrpSpPr/>
          <p:nvPr/>
        </p:nvGrpSpPr>
        <p:grpSpPr>
          <a:xfrm>
            <a:off x="8162382" y="3295007"/>
            <a:ext cx="57960" cy="81000"/>
            <a:chOff x="6638382" y="3295007"/>
            <a:chExt cx="57960" cy="81000"/>
          </a:xfrm>
        </p:grpSpPr>
        <mc:AlternateContent xmlns:mc="http://schemas.openxmlformats.org/markup-compatibility/2006">
          <mc:Choice xmlns:p14="http://schemas.microsoft.com/office/powerpoint/2010/main" Requires="p14">
            <p:contentPart p14:bwMode="auto" r:id="rId188">
              <p14:nvContentPartPr>
                <p14:cNvPr id="413" name="Ink 412">
                  <a:extLst>
                    <a:ext uri="{FF2B5EF4-FFF2-40B4-BE49-F238E27FC236}">
                      <a16:creationId xmlns:a16="http://schemas.microsoft.com/office/drawing/2014/main" xmlns="" id="{6ECEE038-53DA-8245-ACD5-7B438FAB2D46}"/>
                    </a:ext>
                  </a:extLst>
                </p14:cNvPr>
                <p14:cNvContentPartPr/>
                <p14:nvPr/>
              </p14:nvContentPartPr>
              <p14:xfrm>
                <a:off x="6638382" y="3295007"/>
                <a:ext cx="57960" cy="360"/>
              </p14:xfrm>
            </p:contentPart>
          </mc:Choice>
          <mc:Fallback>
            <p:pic>
              <p:nvPicPr>
                <p:cNvPr id="413" name="Ink 412">
                  <a:extLst>
                    <a:ext uri="{FF2B5EF4-FFF2-40B4-BE49-F238E27FC236}">
                      <a16:creationId xmlns:a16="http://schemas.microsoft.com/office/drawing/2014/main" xmlns="" xmlns:p14="http://schemas.microsoft.com/office/powerpoint/2010/main" id="{6ECEE038-53DA-8245-ACD5-7B438FAB2D46}"/>
                    </a:ext>
                  </a:extLst>
                </p:cNvPr>
                <p:cNvPicPr/>
                <p:nvPr/>
              </p:nvPicPr>
              <p:blipFill>
                <a:blip r:embed="rId189"/>
                <a:stretch>
                  <a:fillRect/>
                </a:stretch>
              </p:blipFill>
              <p:spPr>
                <a:xfrm>
                  <a:off x="6629742" y="3285647"/>
                  <a:ext cx="7452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414" name="Ink 413">
                  <a:extLst>
                    <a:ext uri="{FF2B5EF4-FFF2-40B4-BE49-F238E27FC236}">
                      <a16:creationId xmlns:a16="http://schemas.microsoft.com/office/drawing/2014/main" xmlns="" id="{32DB38DB-31A4-A24D-A624-5A96C96A2AF0}"/>
                    </a:ext>
                  </a:extLst>
                </p14:cNvPr>
                <p14:cNvContentPartPr/>
                <p14:nvPr/>
              </p14:nvContentPartPr>
              <p14:xfrm>
                <a:off x="6638382" y="3352607"/>
                <a:ext cx="57960" cy="23400"/>
              </p14:xfrm>
            </p:contentPart>
          </mc:Choice>
          <mc:Fallback>
            <p:pic>
              <p:nvPicPr>
                <p:cNvPr id="414" name="Ink 413">
                  <a:extLst>
                    <a:ext uri="{FF2B5EF4-FFF2-40B4-BE49-F238E27FC236}">
                      <a16:creationId xmlns:a16="http://schemas.microsoft.com/office/drawing/2014/main" xmlns="" xmlns:p14="http://schemas.microsoft.com/office/powerpoint/2010/main" id="{32DB38DB-31A4-A24D-A624-5A96C96A2AF0}"/>
                    </a:ext>
                  </a:extLst>
                </p:cNvPr>
                <p:cNvPicPr/>
                <p:nvPr/>
              </p:nvPicPr>
              <p:blipFill>
                <a:blip r:embed="rId191"/>
                <a:stretch>
                  <a:fillRect/>
                </a:stretch>
              </p:blipFill>
              <p:spPr>
                <a:xfrm>
                  <a:off x="6629382" y="3343607"/>
                  <a:ext cx="76320" cy="41760"/>
                </a:xfrm>
                <a:prstGeom prst="rect">
                  <a:avLst/>
                </a:prstGeom>
              </p:spPr>
            </p:pic>
          </mc:Fallback>
        </mc:AlternateContent>
      </p:grpSp>
      <p:grpSp>
        <p:nvGrpSpPr>
          <p:cNvPr id="423" name="Group 422">
            <a:extLst>
              <a:ext uri="{FF2B5EF4-FFF2-40B4-BE49-F238E27FC236}">
                <a16:creationId xmlns:a16="http://schemas.microsoft.com/office/drawing/2014/main" xmlns="" id="{A392EF3B-F103-074F-B144-2102F10B3C95}"/>
              </a:ext>
            </a:extLst>
          </p:cNvPr>
          <p:cNvGrpSpPr/>
          <p:nvPr/>
        </p:nvGrpSpPr>
        <p:grpSpPr>
          <a:xfrm>
            <a:off x="8433822" y="3098447"/>
            <a:ext cx="669960" cy="289080"/>
            <a:chOff x="6909822" y="3098447"/>
            <a:chExt cx="669960" cy="289080"/>
          </a:xfrm>
        </p:grpSpPr>
        <mc:AlternateContent xmlns:mc="http://schemas.openxmlformats.org/markup-compatibility/2006">
          <mc:Choice xmlns:p14="http://schemas.microsoft.com/office/powerpoint/2010/main" Requires="p14">
            <p:contentPart p14:bwMode="auto" r:id="rId192">
              <p14:nvContentPartPr>
                <p14:cNvPr id="418" name="Ink 417">
                  <a:extLst>
                    <a:ext uri="{FF2B5EF4-FFF2-40B4-BE49-F238E27FC236}">
                      <a16:creationId xmlns:a16="http://schemas.microsoft.com/office/drawing/2014/main" xmlns="" id="{F3173589-E4B5-794F-932C-CB5033A0B336}"/>
                    </a:ext>
                  </a:extLst>
                </p14:cNvPr>
                <p14:cNvContentPartPr/>
                <p14:nvPr/>
              </p14:nvContentPartPr>
              <p14:xfrm>
                <a:off x="6909822" y="3196727"/>
                <a:ext cx="167760" cy="190800"/>
              </p14:xfrm>
            </p:contentPart>
          </mc:Choice>
          <mc:Fallback>
            <p:pic>
              <p:nvPicPr>
                <p:cNvPr id="418" name="Ink 417">
                  <a:extLst>
                    <a:ext uri="{FF2B5EF4-FFF2-40B4-BE49-F238E27FC236}">
                      <a16:creationId xmlns:a16="http://schemas.microsoft.com/office/drawing/2014/main" xmlns="" xmlns:p14="http://schemas.microsoft.com/office/powerpoint/2010/main" id="{F3173589-E4B5-794F-932C-CB5033A0B336}"/>
                    </a:ext>
                  </a:extLst>
                </p:cNvPr>
                <p:cNvPicPr/>
                <p:nvPr/>
              </p:nvPicPr>
              <p:blipFill>
                <a:blip r:embed="rId193"/>
                <a:stretch>
                  <a:fillRect/>
                </a:stretch>
              </p:blipFill>
              <p:spPr>
                <a:xfrm>
                  <a:off x="6900102" y="3187007"/>
                  <a:ext cx="186480" cy="20952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419" name="Ink 418">
                  <a:extLst>
                    <a:ext uri="{FF2B5EF4-FFF2-40B4-BE49-F238E27FC236}">
                      <a16:creationId xmlns:a16="http://schemas.microsoft.com/office/drawing/2014/main" xmlns="" id="{DC8D50D2-8D9F-F84A-9019-9984B5517307}"/>
                    </a:ext>
                  </a:extLst>
                </p14:cNvPr>
                <p14:cNvContentPartPr/>
                <p14:nvPr/>
              </p14:nvContentPartPr>
              <p14:xfrm>
                <a:off x="7175142" y="3254327"/>
                <a:ext cx="98640" cy="75240"/>
              </p14:xfrm>
            </p:contentPart>
          </mc:Choice>
          <mc:Fallback>
            <p:pic>
              <p:nvPicPr>
                <p:cNvPr id="419" name="Ink 418">
                  <a:extLst>
                    <a:ext uri="{FF2B5EF4-FFF2-40B4-BE49-F238E27FC236}">
                      <a16:creationId xmlns:a16="http://schemas.microsoft.com/office/drawing/2014/main" xmlns="" xmlns:p14="http://schemas.microsoft.com/office/powerpoint/2010/main" id="{DC8D50D2-8D9F-F84A-9019-9984B5517307}"/>
                    </a:ext>
                  </a:extLst>
                </p:cNvPr>
                <p:cNvPicPr/>
                <p:nvPr/>
              </p:nvPicPr>
              <p:blipFill>
                <a:blip r:embed="rId195"/>
                <a:stretch>
                  <a:fillRect/>
                </a:stretch>
              </p:blipFill>
              <p:spPr>
                <a:xfrm>
                  <a:off x="7166142" y="3244607"/>
                  <a:ext cx="11700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420" name="Ink 419">
                  <a:extLst>
                    <a:ext uri="{FF2B5EF4-FFF2-40B4-BE49-F238E27FC236}">
                      <a16:creationId xmlns:a16="http://schemas.microsoft.com/office/drawing/2014/main" xmlns="" id="{9D6132E3-5B6A-294B-88F6-B00EC43E6BC2}"/>
                    </a:ext>
                  </a:extLst>
                </p14:cNvPr>
                <p14:cNvContentPartPr/>
                <p14:nvPr/>
              </p14:nvContentPartPr>
              <p14:xfrm>
                <a:off x="7273422" y="3225527"/>
                <a:ext cx="63720" cy="98640"/>
              </p14:xfrm>
            </p:contentPart>
          </mc:Choice>
          <mc:Fallback>
            <p:pic>
              <p:nvPicPr>
                <p:cNvPr id="420" name="Ink 419">
                  <a:extLst>
                    <a:ext uri="{FF2B5EF4-FFF2-40B4-BE49-F238E27FC236}">
                      <a16:creationId xmlns:a16="http://schemas.microsoft.com/office/drawing/2014/main" xmlns="" xmlns:p14="http://schemas.microsoft.com/office/powerpoint/2010/main" id="{9D6132E3-5B6A-294B-88F6-B00EC43E6BC2}"/>
                    </a:ext>
                  </a:extLst>
                </p:cNvPr>
                <p:cNvPicPr/>
                <p:nvPr/>
              </p:nvPicPr>
              <p:blipFill>
                <a:blip r:embed="rId197"/>
                <a:stretch>
                  <a:fillRect/>
                </a:stretch>
              </p:blipFill>
              <p:spPr>
                <a:xfrm>
                  <a:off x="7263702" y="3216494"/>
                  <a:ext cx="81720" cy="117067"/>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421" name="Ink 420">
                  <a:extLst>
                    <a:ext uri="{FF2B5EF4-FFF2-40B4-BE49-F238E27FC236}">
                      <a16:creationId xmlns:a16="http://schemas.microsoft.com/office/drawing/2014/main" xmlns="" id="{7293FBCE-9843-004C-9E7D-4E760DE3AA15}"/>
                    </a:ext>
                  </a:extLst>
                </p14:cNvPr>
                <p14:cNvContentPartPr/>
                <p14:nvPr/>
              </p14:nvContentPartPr>
              <p14:xfrm>
                <a:off x="7371702" y="3312287"/>
                <a:ext cx="162000" cy="69480"/>
              </p14:xfrm>
            </p:contentPart>
          </mc:Choice>
          <mc:Fallback>
            <p:pic>
              <p:nvPicPr>
                <p:cNvPr id="421" name="Ink 420">
                  <a:extLst>
                    <a:ext uri="{FF2B5EF4-FFF2-40B4-BE49-F238E27FC236}">
                      <a16:creationId xmlns:a16="http://schemas.microsoft.com/office/drawing/2014/main" xmlns="" xmlns:p14="http://schemas.microsoft.com/office/powerpoint/2010/main" id="{7293FBCE-9843-004C-9E7D-4E760DE3AA15}"/>
                    </a:ext>
                  </a:extLst>
                </p:cNvPr>
                <p:cNvPicPr/>
                <p:nvPr/>
              </p:nvPicPr>
              <p:blipFill>
                <a:blip r:embed="rId199"/>
                <a:stretch>
                  <a:fillRect/>
                </a:stretch>
              </p:blipFill>
              <p:spPr>
                <a:xfrm>
                  <a:off x="7362702" y="3302617"/>
                  <a:ext cx="180720" cy="88104"/>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422" name="Ink 421">
                  <a:extLst>
                    <a:ext uri="{FF2B5EF4-FFF2-40B4-BE49-F238E27FC236}">
                      <a16:creationId xmlns:a16="http://schemas.microsoft.com/office/drawing/2014/main" xmlns="" id="{D946C970-7E1F-AD4A-BAA6-BAD3555B28D1}"/>
                    </a:ext>
                  </a:extLst>
                </p14:cNvPr>
                <p14:cNvContentPartPr/>
                <p14:nvPr/>
              </p14:nvContentPartPr>
              <p14:xfrm>
                <a:off x="7463862" y="3098447"/>
                <a:ext cx="115920" cy="92880"/>
              </p14:xfrm>
            </p:contentPart>
          </mc:Choice>
          <mc:Fallback>
            <p:pic>
              <p:nvPicPr>
                <p:cNvPr id="422" name="Ink 421">
                  <a:extLst>
                    <a:ext uri="{FF2B5EF4-FFF2-40B4-BE49-F238E27FC236}">
                      <a16:creationId xmlns:a16="http://schemas.microsoft.com/office/drawing/2014/main" xmlns="" xmlns:p14="http://schemas.microsoft.com/office/powerpoint/2010/main" id="{D946C970-7E1F-AD4A-BAA6-BAD3555B28D1}"/>
                    </a:ext>
                  </a:extLst>
                </p:cNvPr>
                <p:cNvPicPr/>
                <p:nvPr/>
              </p:nvPicPr>
              <p:blipFill>
                <a:blip r:embed="rId201"/>
                <a:stretch>
                  <a:fillRect/>
                </a:stretch>
              </p:blipFill>
              <p:spPr>
                <a:xfrm>
                  <a:off x="7455195" y="3089447"/>
                  <a:ext cx="133615" cy="110880"/>
                </a:xfrm>
                <a:prstGeom prst="rect">
                  <a:avLst/>
                </a:prstGeom>
              </p:spPr>
            </p:pic>
          </mc:Fallback>
        </mc:AlternateContent>
      </p:grpSp>
      <p:grpSp>
        <p:nvGrpSpPr>
          <p:cNvPr id="427" name="Group 426">
            <a:extLst>
              <a:ext uri="{FF2B5EF4-FFF2-40B4-BE49-F238E27FC236}">
                <a16:creationId xmlns:a16="http://schemas.microsoft.com/office/drawing/2014/main" xmlns="" id="{B5C9597F-0905-8749-ADA0-FA43D213AF35}"/>
              </a:ext>
            </a:extLst>
          </p:cNvPr>
          <p:cNvGrpSpPr/>
          <p:nvPr/>
        </p:nvGrpSpPr>
        <p:grpSpPr>
          <a:xfrm>
            <a:off x="2326062" y="3924287"/>
            <a:ext cx="92880" cy="57960"/>
            <a:chOff x="802062" y="3924287"/>
            <a:chExt cx="92880" cy="57960"/>
          </a:xfrm>
        </p:grpSpPr>
        <mc:AlternateContent xmlns:mc="http://schemas.openxmlformats.org/markup-compatibility/2006">
          <mc:Choice xmlns:p14="http://schemas.microsoft.com/office/powerpoint/2010/main" Requires="p14">
            <p:contentPart p14:bwMode="auto" r:id="rId202">
              <p14:nvContentPartPr>
                <p14:cNvPr id="424" name="Ink 423">
                  <a:extLst>
                    <a:ext uri="{FF2B5EF4-FFF2-40B4-BE49-F238E27FC236}">
                      <a16:creationId xmlns:a16="http://schemas.microsoft.com/office/drawing/2014/main" xmlns="" id="{A5B52A7E-0D9C-4746-9166-9B9B30E1C899}"/>
                    </a:ext>
                  </a:extLst>
                </p14:cNvPr>
                <p14:cNvContentPartPr/>
                <p14:nvPr/>
              </p14:nvContentPartPr>
              <p14:xfrm>
                <a:off x="802062" y="3924287"/>
                <a:ext cx="57960" cy="11880"/>
              </p14:xfrm>
            </p:contentPart>
          </mc:Choice>
          <mc:Fallback>
            <p:pic>
              <p:nvPicPr>
                <p:cNvPr id="424" name="Ink 423">
                  <a:extLst>
                    <a:ext uri="{FF2B5EF4-FFF2-40B4-BE49-F238E27FC236}">
                      <a16:creationId xmlns:a16="http://schemas.microsoft.com/office/drawing/2014/main" xmlns="" xmlns:p14="http://schemas.microsoft.com/office/powerpoint/2010/main" id="{A5B52A7E-0D9C-4746-9166-9B9B30E1C899}"/>
                    </a:ext>
                  </a:extLst>
                </p:cNvPr>
                <p:cNvPicPr/>
                <p:nvPr/>
              </p:nvPicPr>
              <p:blipFill>
                <a:blip r:embed="rId203"/>
                <a:stretch>
                  <a:fillRect/>
                </a:stretch>
              </p:blipFill>
              <p:spPr>
                <a:xfrm>
                  <a:off x="793422" y="3914567"/>
                  <a:ext cx="7488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425" name="Ink 424">
                  <a:extLst>
                    <a:ext uri="{FF2B5EF4-FFF2-40B4-BE49-F238E27FC236}">
                      <a16:creationId xmlns:a16="http://schemas.microsoft.com/office/drawing/2014/main" xmlns="" id="{3DD9C2F6-F5FD-F94C-8643-3F04E27351A9}"/>
                    </a:ext>
                  </a:extLst>
                </p14:cNvPr>
                <p14:cNvContentPartPr/>
                <p14:nvPr/>
              </p14:nvContentPartPr>
              <p14:xfrm>
                <a:off x="825462" y="3964607"/>
                <a:ext cx="69480" cy="17640"/>
              </p14:xfrm>
            </p:contentPart>
          </mc:Choice>
          <mc:Fallback>
            <p:pic>
              <p:nvPicPr>
                <p:cNvPr id="425" name="Ink 424">
                  <a:extLst>
                    <a:ext uri="{FF2B5EF4-FFF2-40B4-BE49-F238E27FC236}">
                      <a16:creationId xmlns:a16="http://schemas.microsoft.com/office/drawing/2014/main" xmlns="" xmlns:p14="http://schemas.microsoft.com/office/powerpoint/2010/main" id="{3DD9C2F6-F5FD-F94C-8643-3F04E27351A9}"/>
                    </a:ext>
                  </a:extLst>
                </p:cNvPr>
                <p:cNvPicPr/>
                <p:nvPr/>
              </p:nvPicPr>
              <p:blipFill>
                <a:blip r:embed="rId205"/>
                <a:stretch>
                  <a:fillRect/>
                </a:stretch>
              </p:blipFill>
              <p:spPr>
                <a:xfrm>
                  <a:off x="816150" y="3955247"/>
                  <a:ext cx="87387" cy="36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06">
            <p14:nvContentPartPr>
              <p14:cNvPr id="426" name="Ink 425">
                <a:extLst>
                  <a:ext uri="{FF2B5EF4-FFF2-40B4-BE49-F238E27FC236}">
                    <a16:creationId xmlns:a16="http://schemas.microsoft.com/office/drawing/2014/main" xmlns="" id="{C910B40C-1E06-EC42-B107-96654150669D}"/>
                  </a:ext>
                </a:extLst>
              </p14:cNvPr>
              <p14:cNvContentPartPr/>
              <p14:nvPr/>
            </p14:nvContentPartPr>
            <p14:xfrm>
              <a:off x="2661222" y="3595247"/>
              <a:ext cx="162000" cy="1322280"/>
            </p14:xfrm>
          </p:contentPart>
        </mc:Choice>
        <mc:Fallback>
          <p:pic>
            <p:nvPicPr>
              <p:cNvPr id="426" name="Ink 425">
                <a:extLst>
                  <a:ext uri="{FF2B5EF4-FFF2-40B4-BE49-F238E27FC236}">
                    <a16:creationId xmlns:a16="http://schemas.microsoft.com/office/drawing/2014/main" xmlns="" xmlns:p14="http://schemas.microsoft.com/office/powerpoint/2010/main" id="{C910B40C-1E06-EC42-B107-96654150669D}"/>
                  </a:ext>
                </a:extLst>
              </p:cNvPr>
              <p:cNvPicPr/>
              <p:nvPr/>
            </p:nvPicPr>
            <p:blipFill>
              <a:blip r:embed="rId207"/>
              <a:stretch>
                <a:fillRect/>
              </a:stretch>
            </p:blipFill>
            <p:spPr>
              <a:xfrm>
                <a:off x="2651142" y="3585887"/>
                <a:ext cx="181080" cy="1342440"/>
              </a:xfrm>
              <a:prstGeom prst="rect">
                <a:avLst/>
              </a:prstGeom>
            </p:spPr>
          </p:pic>
        </mc:Fallback>
      </mc:AlternateContent>
      <p:grpSp>
        <p:nvGrpSpPr>
          <p:cNvPr id="430" name="Group 429">
            <a:extLst>
              <a:ext uri="{FF2B5EF4-FFF2-40B4-BE49-F238E27FC236}">
                <a16:creationId xmlns:a16="http://schemas.microsoft.com/office/drawing/2014/main" xmlns="" id="{E8AEE1DB-7AF2-8F40-B235-17640B3FF5F6}"/>
              </a:ext>
            </a:extLst>
          </p:cNvPr>
          <p:cNvGrpSpPr/>
          <p:nvPr/>
        </p:nvGrpSpPr>
        <p:grpSpPr>
          <a:xfrm>
            <a:off x="3024822" y="3675887"/>
            <a:ext cx="196560" cy="138960"/>
            <a:chOff x="1500822" y="3675887"/>
            <a:chExt cx="196560" cy="138960"/>
          </a:xfrm>
        </p:grpSpPr>
        <mc:AlternateContent xmlns:mc="http://schemas.openxmlformats.org/markup-compatibility/2006">
          <mc:Choice xmlns:p14="http://schemas.microsoft.com/office/powerpoint/2010/main" Requires="p14">
            <p:contentPart p14:bwMode="auto" r:id="rId208">
              <p14:nvContentPartPr>
                <p14:cNvPr id="428" name="Ink 427">
                  <a:extLst>
                    <a:ext uri="{FF2B5EF4-FFF2-40B4-BE49-F238E27FC236}">
                      <a16:creationId xmlns:a16="http://schemas.microsoft.com/office/drawing/2014/main" xmlns="" id="{820B3910-4AA1-8540-9310-CC7198DEB302}"/>
                    </a:ext>
                  </a:extLst>
                </p14:cNvPr>
                <p14:cNvContentPartPr/>
                <p14:nvPr/>
              </p14:nvContentPartPr>
              <p14:xfrm>
                <a:off x="1500822" y="3704687"/>
                <a:ext cx="11880" cy="110160"/>
              </p14:xfrm>
            </p:contentPart>
          </mc:Choice>
          <mc:Fallback>
            <p:pic>
              <p:nvPicPr>
                <p:cNvPr id="428" name="Ink 427">
                  <a:extLst>
                    <a:ext uri="{FF2B5EF4-FFF2-40B4-BE49-F238E27FC236}">
                      <a16:creationId xmlns:a16="http://schemas.microsoft.com/office/drawing/2014/main" xmlns="" xmlns:p14="http://schemas.microsoft.com/office/powerpoint/2010/main" id="{820B3910-4AA1-8540-9310-CC7198DEB302}"/>
                    </a:ext>
                  </a:extLst>
                </p:cNvPr>
                <p:cNvPicPr/>
                <p:nvPr/>
              </p:nvPicPr>
              <p:blipFill>
                <a:blip r:embed="rId209"/>
                <a:stretch>
                  <a:fillRect/>
                </a:stretch>
              </p:blipFill>
              <p:spPr>
                <a:xfrm>
                  <a:off x="1490742" y="3694935"/>
                  <a:ext cx="30960" cy="128219"/>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429" name="Ink 428">
                  <a:extLst>
                    <a:ext uri="{FF2B5EF4-FFF2-40B4-BE49-F238E27FC236}">
                      <a16:creationId xmlns:a16="http://schemas.microsoft.com/office/drawing/2014/main" xmlns="" id="{DEC3FE2D-33E1-2C43-9FD5-3CF23BCC3F61}"/>
                    </a:ext>
                  </a:extLst>
                </p14:cNvPr>
                <p14:cNvContentPartPr/>
                <p14:nvPr/>
              </p14:nvContentPartPr>
              <p14:xfrm>
                <a:off x="1500822" y="3675887"/>
                <a:ext cx="196560" cy="138960"/>
              </p14:xfrm>
            </p:contentPart>
          </mc:Choice>
          <mc:Fallback>
            <p:pic>
              <p:nvPicPr>
                <p:cNvPr id="429" name="Ink 428">
                  <a:extLst>
                    <a:ext uri="{FF2B5EF4-FFF2-40B4-BE49-F238E27FC236}">
                      <a16:creationId xmlns:a16="http://schemas.microsoft.com/office/drawing/2014/main" xmlns="" xmlns:p14="http://schemas.microsoft.com/office/powerpoint/2010/main" id="{DEC3FE2D-33E1-2C43-9FD5-3CF23BCC3F61}"/>
                    </a:ext>
                  </a:extLst>
                </p:cNvPr>
                <p:cNvPicPr/>
                <p:nvPr/>
              </p:nvPicPr>
              <p:blipFill>
                <a:blip r:embed="rId211"/>
                <a:stretch>
                  <a:fillRect/>
                </a:stretch>
              </p:blipFill>
              <p:spPr>
                <a:xfrm>
                  <a:off x="1491822" y="3666503"/>
                  <a:ext cx="216360" cy="158811"/>
                </a:xfrm>
                <a:prstGeom prst="rect">
                  <a:avLst/>
                </a:prstGeom>
              </p:spPr>
            </p:pic>
          </mc:Fallback>
        </mc:AlternateContent>
      </p:grpSp>
      <p:grpSp>
        <p:nvGrpSpPr>
          <p:cNvPr id="446" name="Group 445">
            <a:extLst>
              <a:ext uri="{FF2B5EF4-FFF2-40B4-BE49-F238E27FC236}">
                <a16:creationId xmlns:a16="http://schemas.microsoft.com/office/drawing/2014/main" xmlns="" id="{11EEC9C9-DF6C-F441-AA47-F745A177FD60}"/>
              </a:ext>
            </a:extLst>
          </p:cNvPr>
          <p:cNvGrpSpPr/>
          <p:nvPr/>
        </p:nvGrpSpPr>
        <p:grpSpPr>
          <a:xfrm>
            <a:off x="2978382" y="4374287"/>
            <a:ext cx="612360" cy="173520"/>
            <a:chOff x="1454382" y="4374287"/>
            <a:chExt cx="612360" cy="173520"/>
          </a:xfrm>
        </p:grpSpPr>
        <mc:AlternateContent xmlns:mc="http://schemas.openxmlformats.org/markup-compatibility/2006">
          <mc:Choice xmlns:p14="http://schemas.microsoft.com/office/powerpoint/2010/main" Requires="p14">
            <p:contentPart p14:bwMode="auto" r:id="rId212">
              <p14:nvContentPartPr>
                <p14:cNvPr id="435" name="Ink 434">
                  <a:extLst>
                    <a:ext uri="{FF2B5EF4-FFF2-40B4-BE49-F238E27FC236}">
                      <a16:creationId xmlns:a16="http://schemas.microsoft.com/office/drawing/2014/main" xmlns="" id="{9DE4468F-C547-1C4E-81AD-6C4E8E23B202}"/>
                    </a:ext>
                  </a:extLst>
                </p14:cNvPr>
                <p14:cNvContentPartPr/>
                <p14:nvPr/>
              </p14:nvContentPartPr>
              <p14:xfrm>
                <a:off x="1454382" y="4374287"/>
                <a:ext cx="156240" cy="167760"/>
              </p14:xfrm>
            </p:contentPart>
          </mc:Choice>
          <mc:Fallback>
            <p:pic>
              <p:nvPicPr>
                <p:cNvPr id="435" name="Ink 434">
                  <a:extLst>
                    <a:ext uri="{FF2B5EF4-FFF2-40B4-BE49-F238E27FC236}">
                      <a16:creationId xmlns:a16="http://schemas.microsoft.com/office/drawing/2014/main" xmlns="" xmlns:p14="http://schemas.microsoft.com/office/powerpoint/2010/main" id="{9DE4468F-C547-1C4E-81AD-6C4E8E23B202}"/>
                    </a:ext>
                  </a:extLst>
                </p:cNvPr>
                <p:cNvPicPr/>
                <p:nvPr/>
              </p:nvPicPr>
              <p:blipFill>
                <a:blip r:embed="rId213"/>
                <a:stretch>
                  <a:fillRect/>
                </a:stretch>
              </p:blipFill>
              <p:spPr>
                <a:xfrm>
                  <a:off x="1445022" y="4364567"/>
                  <a:ext cx="17496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436" name="Ink 435">
                  <a:extLst>
                    <a:ext uri="{FF2B5EF4-FFF2-40B4-BE49-F238E27FC236}">
                      <a16:creationId xmlns:a16="http://schemas.microsoft.com/office/drawing/2014/main" xmlns="" id="{12983951-7877-4342-966F-EC763F6F1D2F}"/>
                    </a:ext>
                  </a:extLst>
                </p14:cNvPr>
                <p14:cNvContentPartPr/>
                <p14:nvPr/>
              </p14:nvContentPartPr>
              <p14:xfrm>
                <a:off x="1685502" y="4420727"/>
                <a:ext cx="98640" cy="75240"/>
              </p14:xfrm>
            </p:contentPart>
          </mc:Choice>
          <mc:Fallback>
            <p:pic>
              <p:nvPicPr>
                <p:cNvPr id="436" name="Ink 435">
                  <a:extLst>
                    <a:ext uri="{FF2B5EF4-FFF2-40B4-BE49-F238E27FC236}">
                      <a16:creationId xmlns:a16="http://schemas.microsoft.com/office/drawing/2014/main" xmlns="" xmlns:p14="http://schemas.microsoft.com/office/powerpoint/2010/main" id="{12983951-7877-4342-966F-EC763F6F1D2F}"/>
                    </a:ext>
                  </a:extLst>
                </p:cNvPr>
                <p:cNvPicPr/>
                <p:nvPr/>
              </p:nvPicPr>
              <p:blipFill>
                <a:blip r:embed="rId215"/>
                <a:stretch>
                  <a:fillRect/>
                </a:stretch>
              </p:blipFill>
              <p:spPr>
                <a:xfrm>
                  <a:off x="1676502" y="4411412"/>
                  <a:ext cx="117720" cy="93871"/>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437" name="Ink 436">
                  <a:extLst>
                    <a:ext uri="{FF2B5EF4-FFF2-40B4-BE49-F238E27FC236}">
                      <a16:creationId xmlns:a16="http://schemas.microsoft.com/office/drawing/2014/main" xmlns="" id="{DAE0D2C1-2125-E648-A17B-C178CF1A1299}"/>
                    </a:ext>
                  </a:extLst>
                </p14:cNvPr>
                <p14:cNvContentPartPr/>
                <p14:nvPr/>
              </p14:nvContentPartPr>
              <p14:xfrm>
                <a:off x="1760382" y="4397327"/>
                <a:ext cx="81000" cy="104400"/>
              </p14:xfrm>
            </p:contentPart>
          </mc:Choice>
          <mc:Fallback>
            <p:pic>
              <p:nvPicPr>
                <p:cNvPr id="437" name="Ink 436">
                  <a:extLst>
                    <a:ext uri="{FF2B5EF4-FFF2-40B4-BE49-F238E27FC236}">
                      <a16:creationId xmlns:a16="http://schemas.microsoft.com/office/drawing/2014/main" xmlns="" xmlns:p14="http://schemas.microsoft.com/office/powerpoint/2010/main" id="{DAE0D2C1-2125-E648-A17B-C178CF1A1299}"/>
                    </a:ext>
                  </a:extLst>
                </p:cNvPr>
                <p:cNvPicPr/>
                <p:nvPr/>
              </p:nvPicPr>
              <p:blipFill>
                <a:blip r:embed="rId217"/>
                <a:stretch>
                  <a:fillRect/>
                </a:stretch>
              </p:blipFill>
              <p:spPr>
                <a:xfrm>
                  <a:off x="1750662" y="4387967"/>
                  <a:ext cx="9972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438" name="Ink 437">
                  <a:extLst>
                    <a:ext uri="{FF2B5EF4-FFF2-40B4-BE49-F238E27FC236}">
                      <a16:creationId xmlns:a16="http://schemas.microsoft.com/office/drawing/2014/main" xmlns="" id="{7C449B4D-EC5C-0141-8848-3D89B2AAFFEA}"/>
                    </a:ext>
                  </a:extLst>
                </p14:cNvPr>
                <p14:cNvContentPartPr/>
                <p14:nvPr/>
              </p14:nvContentPartPr>
              <p14:xfrm>
                <a:off x="1870182" y="4484087"/>
                <a:ext cx="196560" cy="63720"/>
              </p14:xfrm>
            </p:contentPart>
          </mc:Choice>
          <mc:Fallback>
            <p:pic>
              <p:nvPicPr>
                <p:cNvPr id="438" name="Ink 437">
                  <a:extLst>
                    <a:ext uri="{FF2B5EF4-FFF2-40B4-BE49-F238E27FC236}">
                      <a16:creationId xmlns:a16="http://schemas.microsoft.com/office/drawing/2014/main" xmlns="" xmlns:p14="http://schemas.microsoft.com/office/powerpoint/2010/main" id="{7C449B4D-EC5C-0141-8848-3D89B2AAFFEA}"/>
                    </a:ext>
                  </a:extLst>
                </p:cNvPr>
                <p:cNvPicPr/>
                <p:nvPr/>
              </p:nvPicPr>
              <p:blipFill>
                <a:blip r:embed="rId219"/>
                <a:stretch>
                  <a:fillRect/>
                </a:stretch>
              </p:blipFill>
              <p:spPr>
                <a:xfrm>
                  <a:off x="1860822" y="4474064"/>
                  <a:ext cx="216000" cy="82693"/>
                </a:xfrm>
                <a:prstGeom prst="rect">
                  <a:avLst/>
                </a:prstGeom>
              </p:spPr>
            </p:pic>
          </mc:Fallback>
        </mc:AlternateContent>
      </p:grpSp>
      <p:grpSp>
        <p:nvGrpSpPr>
          <p:cNvPr id="445" name="Group 444">
            <a:extLst>
              <a:ext uri="{FF2B5EF4-FFF2-40B4-BE49-F238E27FC236}">
                <a16:creationId xmlns:a16="http://schemas.microsoft.com/office/drawing/2014/main" xmlns="" id="{876175C2-13F2-C344-A2D2-D2499D3DCE1A}"/>
              </a:ext>
            </a:extLst>
          </p:cNvPr>
          <p:cNvGrpSpPr/>
          <p:nvPr/>
        </p:nvGrpSpPr>
        <p:grpSpPr>
          <a:xfrm>
            <a:off x="4078542" y="3456647"/>
            <a:ext cx="972720" cy="1368360"/>
            <a:chOff x="2554542" y="3456647"/>
            <a:chExt cx="972720" cy="1368360"/>
          </a:xfrm>
        </p:grpSpPr>
        <mc:AlternateContent xmlns:mc="http://schemas.openxmlformats.org/markup-compatibility/2006">
          <mc:Choice xmlns:p14="http://schemas.microsoft.com/office/powerpoint/2010/main" Requires="p14">
            <p:contentPart p14:bwMode="auto" r:id="rId220">
              <p14:nvContentPartPr>
                <p14:cNvPr id="431" name="Ink 430">
                  <a:extLst>
                    <a:ext uri="{FF2B5EF4-FFF2-40B4-BE49-F238E27FC236}">
                      <a16:creationId xmlns:a16="http://schemas.microsoft.com/office/drawing/2014/main" xmlns="" id="{9A8D38F2-9C53-9645-9C8C-5EA378B34946}"/>
                    </a:ext>
                  </a:extLst>
                </p14:cNvPr>
                <p14:cNvContentPartPr/>
                <p14:nvPr/>
              </p14:nvContentPartPr>
              <p14:xfrm>
                <a:off x="2554542" y="3670127"/>
                <a:ext cx="164520" cy="156240"/>
              </p14:xfrm>
            </p:contentPart>
          </mc:Choice>
          <mc:Fallback>
            <p:pic>
              <p:nvPicPr>
                <p:cNvPr id="431" name="Ink 430">
                  <a:extLst>
                    <a:ext uri="{FF2B5EF4-FFF2-40B4-BE49-F238E27FC236}">
                      <a16:creationId xmlns:a16="http://schemas.microsoft.com/office/drawing/2014/main" xmlns="" xmlns:p14="http://schemas.microsoft.com/office/powerpoint/2010/main" id="{9A8D38F2-9C53-9645-9C8C-5EA378B34946}"/>
                    </a:ext>
                  </a:extLst>
                </p:cNvPr>
                <p:cNvPicPr/>
                <p:nvPr/>
              </p:nvPicPr>
              <p:blipFill>
                <a:blip r:embed="rId221"/>
                <a:stretch>
                  <a:fillRect/>
                </a:stretch>
              </p:blipFill>
              <p:spPr>
                <a:xfrm>
                  <a:off x="2545542" y="3660767"/>
                  <a:ext cx="18252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432" name="Ink 431">
                  <a:extLst>
                    <a:ext uri="{FF2B5EF4-FFF2-40B4-BE49-F238E27FC236}">
                      <a16:creationId xmlns:a16="http://schemas.microsoft.com/office/drawing/2014/main" xmlns="" id="{FD0B8B8B-E9F2-254C-84D2-8302864F0FAE}"/>
                    </a:ext>
                  </a:extLst>
                </p14:cNvPr>
                <p14:cNvContentPartPr/>
                <p14:nvPr/>
              </p14:nvContentPartPr>
              <p14:xfrm>
                <a:off x="2799702" y="3710447"/>
                <a:ext cx="98640" cy="75240"/>
              </p14:xfrm>
            </p:contentPart>
          </mc:Choice>
          <mc:Fallback>
            <p:pic>
              <p:nvPicPr>
                <p:cNvPr id="432" name="Ink 431">
                  <a:extLst>
                    <a:ext uri="{FF2B5EF4-FFF2-40B4-BE49-F238E27FC236}">
                      <a16:creationId xmlns:a16="http://schemas.microsoft.com/office/drawing/2014/main" xmlns="" xmlns:p14="http://schemas.microsoft.com/office/powerpoint/2010/main" id="{FD0B8B8B-E9F2-254C-84D2-8302864F0FAE}"/>
                    </a:ext>
                  </a:extLst>
                </p:cNvPr>
                <p:cNvPicPr/>
                <p:nvPr/>
              </p:nvPicPr>
              <p:blipFill>
                <a:blip r:embed="rId223"/>
                <a:stretch>
                  <a:fillRect/>
                </a:stretch>
              </p:blipFill>
              <p:spPr>
                <a:xfrm>
                  <a:off x="2791422" y="3701087"/>
                  <a:ext cx="11592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433" name="Ink 432">
                  <a:extLst>
                    <a:ext uri="{FF2B5EF4-FFF2-40B4-BE49-F238E27FC236}">
                      <a16:creationId xmlns:a16="http://schemas.microsoft.com/office/drawing/2014/main" xmlns="" id="{42DE13C6-D50B-7D42-90DF-CC8ADBE86B17}"/>
                    </a:ext>
                  </a:extLst>
                </p14:cNvPr>
                <p14:cNvContentPartPr/>
                <p14:nvPr/>
              </p14:nvContentPartPr>
              <p14:xfrm>
                <a:off x="2897622" y="3675887"/>
                <a:ext cx="75240" cy="127440"/>
              </p14:xfrm>
            </p:contentPart>
          </mc:Choice>
          <mc:Fallback>
            <p:pic>
              <p:nvPicPr>
                <p:cNvPr id="433" name="Ink 432">
                  <a:extLst>
                    <a:ext uri="{FF2B5EF4-FFF2-40B4-BE49-F238E27FC236}">
                      <a16:creationId xmlns:a16="http://schemas.microsoft.com/office/drawing/2014/main" xmlns="" xmlns:p14="http://schemas.microsoft.com/office/powerpoint/2010/main" id="{42DE13C6-D50B-7D42-90DF-CC8ADBE86B17}"/>
                    </a:ext>
                  </a:extLst>
                </p:cNvPr>
                <p:cNvPicPr/>
                <p:nvPr/>
              </p:nvPicPr>
              <p:blipFill>
                <a:blip r:embed="rId225"/>
                <a:stretch>
                  <a:fillRect/>
                </a:stretch>
              </p:blipFill>
              <p:spPr>
                <a:xfrm>
                  <a:off x="2887542" y="3667223"/>
                  <a:ext cx="94680" cy="145491"/>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434" name="Ink 433">
                  <a:extLst>
                    <a:ext uri="{FF2B5EF4-FFF2-40B4-BE49-F238E27FC236}">
                      <a16:creationId xmlns:a16="http://schemas.microsoft.com/office/drawing/2014/main" xmlns="" id="{933D18FF-C2C0-1F4E-A8D8-DC2ABDC38A6F}"/>
                    </a:ext>
                  </a:extLst>
                </p14:cNvPr>
                <p14:cNvContentPartPr/>
                <p14:nvPr/>
              </p14:nvContentPartPr>
              <p14:xfrm>
                <a:off x="3018942" y="3762647"/>
                <a:ext cx="190800" cy="115920"/>
              </p14:xfrm>
            </p:contentPart>
          </mc:Choice>
          <mc:Fallback>
            <p:pic>
              <p:nvPicPr>
                <p:cNvPr id="434" name="Ink 433">
                  <a:extLst>
                    <a:ext uri="{FF2B5EF4-FFF2-40B4-BE49-F238E27FC236}">
                      <a16:creationId xmlns:a16="http://schemas.microsoft.com/office/drawing/2014/main" xmlns="" xmlns:p14="http://schemas.microsoft.com/office/powerpoint/2010/main" id="{933D18FF-C2C0-1F4E-A8D8-DC2ABDC38A6F}"/>
                    </a:ext>
                  </a:extLst>
                </p:cNvPr>
                <p:cNvPicPr/>
                <p:nvPr/>
              </p:nvPicPr>
              <p:blipFill>
                <a:blip r:embed="rId227"/>
                <a:stretch>
                  <a:fillRect/>
                </a:stretch>
              </p:blipFill>
              <p:spPr>
                <a:xfrm>
                  <a:off x="3009582" y="3753287"/>
                  <a:ext cx="20952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439" name="Ink 438">
                  <a:extLst>
                    <a:ext uri="{FF2B5EF4-FFF2-40B4-BE49-F238E27FC236}">
                      <a16:creationId xmlns:a16="http://schemas.microsoft.com/office/drawing/2014/main" xmlns="" id="{F8C33B51-6599-6843-A884-02C9C95FDEDC}"/>
                    </a:ext>
                  </a:extLst>
                </p14:cNvPr>
                <p14:cNvContentPartPr/>
                <p14:nvPr/>
              </p14:nvContentPartPr>
              <p14:xfrm>
                <a:off x="2712942" y="4380047"/>
                <a:ext cx="167760" cy="190800"/>
              </p14:xfrm>
            </p:contentPart>
          </mc:Choice>
          <mc:Fallback>
            <p:pic>
              <p:nvPicPr>
                <p:cNvPr id="439" name="Ink 438">
                  <a:extLst>
                    <a:ext uri="{FF2B5EF4-FFF2-40B4-BE49-F238E27FC236}">
                      <a16:creationId xmlns:a16="http://schemas.microsoft.com/office/drawing/2014/main" xmlns="" xmlns:p14="http://schemas.microsoft.com/office/powerpoint/2010/main" id="{F8C33B51-6599-6843-A884-02C9C95FDEDC}"/>
                    </a:ext>
                  </a:extLst>
                </p:cNvPr>
                <p:cNvPicPr/>
                <p:nvPr/>
              </p:nvPicPr>
              <p:blipFill>
                <a:blip r:embed="rId229"/>
                <a:stretch>
                  <a:fillRect/>
                </a:stretch>
              </p:blipFill>
              <p:spPr>
                <a:xfrm>
                  <a:off x="2704302" y="4370327"/>
                  <a:ext cx="18576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440" name="Ink 439">
                  <a:extLst>
                    <a:ext uri="{FF2B5EF4-FFF2-40B4-BE49-F238E27FC236}">
                      <a16:creationId xmlns:a16="http://schemas.microsoft.com/office/drawing/2014/main" xmlns="" id="{6F95C7EE-27F4-F941-B9A3-3DA29B8645C7}"/>
                    </a:ext>
                  </a:extLst>
                </p14:cNvPr>
                <p14:cNvContentPartPr/>
                <p14:nvPr/>
              </p14:nvContentPartPr>
              <p14:xfrm>
                <a:off x="2955582" y="4403087"/>
                <a:ext cx="104400" cy="92880"/>
              </p14:xfrm>
            </p:contentPart>
          </mc:Choice>
          <mc:Fallback>
            <p:pic>
              <p:nvPicPr>
                <p:cNvPr id="440" name="Ink 439">
                  <a:extLst>
                    <a:ext uri="{FF2B5EF4-FFF2-40B4-BE49-F238E27FC236}">
                      <a16:creationId xmlns:a16="http://schemas.microsoft.com/office/drawing/2014/main" xmlns="" xmlns:p14="http://schemas.microsoft.com/office/powerpoint/2010/main" id="{6F95C7EE-27F4-F941-B9A3-3DA29B8645C7}"/>
                    </a:ext>
                  </a:extLst>
                </p:cNvPr>
                <p:cNvPicPr/>
                <p:nvPr/>
              </p:nvPicPr>
              <p:blipFill>
                <a:blip r:embed="rId231"/>
                <a:stretch>
                  <a:fillRect/>
                </a:stretch>
              </p:blipFill>
              <p:spPr>
                <a:xfrm>
                  <a:off x="2947662" y="4393727"/>
                  <a:ext cx="12168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441" name="Ink 440">
                  <a:extLst>
                    <a:ext uri="{FF2B5EF4-FFF2-40B4-BE49-F238E27FC236}">
                      <a16:creationId xmlns:a16="http://schemas.microsoft.com/office/drawing/2014/main" xmlns="" id="{0D558389-2323-7440-B837-1A3BD83ECEA6}"/>
                    </a:ext>
                  </a:extLst>
                </p14:cNvPr>
                <p14:cNvContentPartPr/>
                <p14:nvPr/>
              </p14:nvContentPartPr>
              <p14:xfrm>
                <a:off x="3070782" y="4362767"/>
                <a:ext cx="63720" cy="138960"/>
              </p14:xfrm>
            </p:contentPart>
          </mc:Choice>
          <mc:Fallback>
            <p:pic>
              <p:nvPicPr>
                <p:cNvPr id="441" name="Ink 440">
                  <a:extLst>
                    <a:ext uri="{FF2B5EF4-FFF2-40B4-BE49-F238E27FC236}">
                      <a16:creationId xmlns:a16="http://schemas.microsoft.com/office/drawing/2014/main" xmlns="" xmlns:p14="http://schemas.microsoft.com/office/powerpoint/2010/main" id="{0D558389-2323-7440-B837-1A3BD83ECEA6}"/>
                    </a:ext>
                  </a:extLst>
                </p:cNvPr>
                <p:cNvPicPr/>
                <p:nvPr/>
              </p:nvPicPr>
              <p:blipFill>
                <a:blip r:embed="rId233"/>
                <a:stretch>
                  <a:fillRect/>
                </a:stretch>
              </p:blipFill>
              <p:spPr>
                <a:xfrm>
                  <a:off x="3061782" y="4353767"/>
                  <a:ext cx="8100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442" name="Ink 441">
                  <a:extLst>
                    <a:ext uri="{FF2B5EF4-FFF2-40B4-BE49-F238E27FC236}">
                      <a16:creationId xmlns:a16="http://schemas.microsoft.com/office/drawing/2014/main" xmlns="" id="{60A670E8-6497-644D-8824-F15804795C4E}"/>
                    </a:ext>
                  </a:extLst>
                </p14:cNvPr>
                <p14:cNvContentPartPr/>
                <p14:nvPr/>
              </p14:nvContentPartPr>
              <p14:xfrm>
                <a:off x="3157542" y="4501367"/>
                <a:ext cx="162000" cy="98640"/>
              </p14:xfrm>
            </p:contentPart>
          </mc:Choice>
          <mc:Fallback>
            <p:pic>
              <p:nvPicPr>
                <p:cNvPr id="442" name="Ink 441">
                  <a:extLst>
                    <a:ext uri="{FF2B5EF4-FFF2-40B4-BE49-F238E27FC236}">
                      <a16:creationId xmlns:a16="http://schemas.microsoft.com/office/drawing/2014/main" xmlns="" xmlns:p14="http://schemas.microsoft.com/office/powerpoint/2010/main" id="{60A670E8-6497-644D-8824-F15804795C4E}"/>
                    </a:ext>
                  </a:extLst>
                </p:cNvPr>
                <p:cNvPicPr/>
                <p:nvPr/>
              </p:nvPicPr>
              <p:blipFill>
                <a:blip r:embed="rId235"/>
                <a:stretch>
                  <a:fillRect/>
                </a:stretch>
              </p:blipFill>
              <p:spPr>
                <a:xfrm>
                  <a:off x="3148182" y="4491611"/>
                  <a:ext cx="181080" cy="117067"/>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443" name="Ink 442">
                  <a:extLst>
                    <a:ext uri="{FF2B5EF4-FFF2-40B4-BE49-F238E27FC236}">
                      <a16:creationId xmlns:a16="http://schemas.microsoft.com/office/drawing/2014/main" xmlns="" id="{3AA549A1-B2D7-3341-8C94-3A2ED03A6270}"/>
                    </a:ext>
                  </a:extLst>
                </p14:cNvPr>
                <p14:cNvContentPartPr/>
                <p14:nvPr/>
              </p14:nvContentPartPr>
              <p14:xfrm>
                <a:off x="3232422" y="4293647"/>
                <a:ext cx="104400" cy="87120"/>
              </p14:xfrm>
            </p:contentPart>
          </mc:Choice>
          <mc:Fallback>
            <p:pic>
              <p:nvPicPr>
                <p:cNvPr id="443" name="Ink 442">
                  <a:extLst>
                    <a:ext uri="{FF2B5EF4-FFF2-40B4-BE49-F238E27FC236}">
                      <a16:creationId xmlns:a16="http://schemas.microsoft.com/office/drawing/2014/main" xmlns="" xmlns:p14="http://schemas.microsoft.com/office/powerpoint/2010/main" id="{3AA549A1-B2D7-3341-8C94-3A2ED03A6270}"/>
                    </a:ext>
                  </a:extLst>
                </p:cNvPr>
                <p:cNvPicPr/>
                <p:nvPr/>
              </p:nvPicPr>
              <p:blipFill>
                <a:blip r:embed="rId237"/>
                <a:stretch>
                  <a:fillRect/>
                </a:stretch>
              </p:blipFill>
              <p:spPr>
                <a:xfrm>
                  <a:off x="3223391" y="4284647"/>
                  <a:ext cx="123185"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444" name="Ink 443">
                  <a:extLst>
                    <a:ext uri="{FF2B5EF4-FFF2-40B4-BE49-F238E27FC236}">
                      <a16:creationId xmlns:a16="http://schemas.microsoft.com/office/drawing/2014/main" xmlns="" id="{24974778-4148-0F42-85C0-696183BF9DC7}"/>
                    </a:ext>
                  </a:extLst>
                </p14:cNvPr>
                <p14:cNvContentPartPr/>
                <p14:nvPr/>
              </p14:nvContentPartPr>
              <p14:xfrm>
                <a:off x="3220902" y="3456647"/>
                <a:ext cx="306360" cy="1368360"/>
              </p14:xfrm>
            </p:contentPart>
          </mc:Choice>
          <mc:Fallback>
            <p:pic>
              <p:nvPicPr>
                <p:cNvPr id="444" name="Ink 443">
                  <a:extLst>
                    <a:ext uri="{FF2B5EF4-FFF2-40B4-BE49-F238E27FC236}">
                      <a16:creationId xmlns:a16="http://schemas.microsoft.com/office/drawing/2014/main" xmlns="" xmlns:p14="http://schemas.microsoft.com/office/powerpoint/2010/main" id="{24974778-4148-0F42-85C0-696183BF9DC7}"/>
                    </a:ext>
                  </a:extLst>
                </p:cNvPr>
                <p:cNvPicPr/>
                <p:nvPr/>
              </p:nvPicPr>
              <p:blipFill>
                <a:blip r:embed="rId239"/>
                <a:stretch>
                  <a:fillRect/>
                </a:stretch>
              </p:blipFill>
              <p:spPr>
                <a:xfrm>
                  <a:off x="3211902" y="3447649"/>
                  <a:ext cx="326160" cy="1388155"/>
                </a:xfrm>
                <a:prstGeom prst="rect">
                  <a:avLst/>
                </a:prstGeom>
              </p:spPr>
            </p:pic>
          </mc:Fallback>
        </mc:AlternateContent>
      </p:grpSp>
      <p:grpSp>
        <p:nvGrpSpPr>
          <p:cNvPr id="467" name="Group 466">
            <a:extLst>
              <a:ext uri="{FF2B5EF4-FFF2-40B4-BE49-F238E27FC236}">
                <a16:creationId xmlns:a16="http://schemas.microsoft.com/office/drawing/2014/main" xmlns="" id="{93483B1B-363B-5F40-93B8-8EC3D248310B}"/>
              </a:ext>
            </a:extLst>
          </p:cNvPr>
          <p:cNvGrpSpPr/>
          <p:nvPr/>
        </p:nvGrpSpPr>
        <p:grpSpPr>
          <a:xfrm>
            <a:off x="5368422" y="4004927"/>
            <a:ext cx="208080" cy="213840"/>
            <a:chOff x="3844422" y="4004927"/>
            <a:chExt cx="208080" cy="213840"/>
          </a:xfrm>
        </p:grpSpPr>
        <mc:AlternateContent xmlns:mc="http://schemas.openxmlformats.org/markup-compatibility/2006">
          <mc:Choice xmlns:p14="http://schemas.microsoft.com/office/powerpoint/2010/main" Requires="p14">
            <p:contentPart p14:bwMode="auto" r:id="rId240">
              <p14:nvContentPartPr>
                <p14:cNvPr id="447" name="Ink 446">
                  <a:extLst>
                    <a:ext uri="{FF2B5EF4-FFF2-40B4-BE49-F238E27FC236}">
                      <a16:creationId xmlns:a16="http://schemas.microsoft.com/office/drawing/2014/main" xmlns="" id="{44C16E21-20FB-1B4E-AFEC-52641F9054AB}"/>
                    </a:ext>
                  </a:extLst>
                </p14:cNvPr>
                <p14:cNvContentPartPr/>
                <p14:nvPr/>
              </p14:nvContentPartPr>
              <p14:xfrm>
                <a:off x="3861702" y="4074767"/>
                <a:ext cx="190800" cy="144000"/>
              </p14:xfrm>
            </p:contentPart>
          </mc:Choice>
          <mc:Fallback>
            <p:pic>
              <p:nvPicPr>
                <p:cNvPr id="447" name="Ink 446">
                  <a:extLst>
                    <a:ext uri="{FF2B5EF4-FFF2-40B4-BE49-F238E27FC236}">
                      <a16:creationId xmlns:a16="http://schemas.microsoft.com/office/drawing/2014/main" xmlns="" xmlns:p14="http://schemas.microsoft.com/office/powerpoint/2010/main" id="{44C16E21-20FB-1B4E-AFEC-52641F9054AB}"/>
                    </a:ext>
                  </a:extLst>
                </p:cNvPr>
                <p:cNvPicPr/>
                <p:nvPr/>
              </p:nvPicPr>
              <p:blipFill>
                <a:blip r:embed="rId241"/>
                <a:stretch>
                  <a:fillRect/>
                </a:stretch>
              </p:blipFill>
              <p:spPr>
                <a:xfrm>
                  <a:off x="3852342" y="4065407"/>
                  <a:ext cx="21024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448" name="Ink 447">
                  <a:extLst>
                    <a:ext uri="{FF2B5EF4-FFF2-40B4-BE49-F238E27FC236}">
                      <a16:creationId xmlns:a16="http://schemas.microsoft.com/office/drawing/2014/main" xmlns="" id="{FE8B73CB-0D0A-4A4B-B261-E8C23ADDBC35}"/>
                    </a:ext>
                  </a:extLst>
                </p14:cNvPr>
                <p14:cNvContentPartPr/>
                <p14:nvPr/>
              </p14:nvContentPartPr>
              <p14:xfrm>
                <a:off x="3844422" y="4004927"/>
                <a:ext cx="6120" cy="6120"/>
              </p14:xfrm>
            </p:contentPart>
          </mc:Choice>
          <mc:Fallback>
            <p:pic>
              <p:nvPicPr>
                <p:cNvPr id="448" name="Ink 447">
                  <a:extLst>
                    <a:ext uri="{FF2B5EF4-FFF2-40B4-BE49-F238E27FC236}">
                      <a16:creationId xmlns:a16="http://schemas.microsoft.com/office/drawing/2014/main" xmlns="" xmlns:p14="http://schemas.microsoft.com/office/powerpoint/2010/main" id="{FE8B73CB-0D0A-4A4B-B261-E8C23ADDBC35}"/>
                    </a:ext>
                  </a:extLst>
                </p:cNvPr>
                <p:cNvPicPr/>
                <p:nvPr/>
              </p:nvPicPr>
              <p:blipFill>
                <a:blip r:embed="rId243"/>
                <a:stretch>
                  <a:fillRect/>
                </a:stretch>
              </p:blipFill>
              <p:spPr>
                <a:xfrm>
                  <a:off x="3835422" y="3995927"/>
                  <a:ext cx="24120" cy="24120"/>
                </a:xfrm>
                <a:prstGeom prst="rect">
                  <a:avLst/>
                </a:prstGeom>
              </p:spPr>
            </p:pic>
          </mc:Fallback>
        </mc:AlternateContent>
      </p:grpSp>
      <p:grpSp>
        <p:nvGrpSpPr>
          <p:cNvPr id="466" name="Group 465">
            <a:extLst>
              <a:ext uri="{FF2B5EF4-FFF2-40B4-BE49-F238E27FC236}">
                <a16:creationId xmlns:a16="http://schemas.microsoft.com/office/drawing/2014/main" xmlns="" id="{94933DFC-B4DF-C649-9B4C-FAF0BAFDD6E5}"/>
              </a:ext>
            </a:extLst>
          </p:cNvPr>
          <p:cNvGrpSpPr/>
          <p:nvPr/>
        </p:nvGrpSpPr>
        <p:grpSpPr>
          <a:xfrm>
            <a:off x="5830302" y="3976127"/>
            <a:ext cx="1050840" cy="317880"/>
            <a:chOff x="4306302" y="3976127"/>
            <a:chExt cx="1050840" cy="317880"/>
          </a:xfrm>
        </p:grpSpPr>
        <mc:AlternateContent xmlns:mc="http://schemas.openxmlformats.org/markup-compatibility/2006">
          <mc:Choice xmlns:p14="http://schemas.microsoft.com/office/powerpoint/2010/main" Requires="p14">
            <p:contentPart p14:bwMode="auto" r:id="rId244">
              <p14:nvContentPartPr>
                <p14:cNvPr id="449" name="Ink 448">
                  <a:extLst>
                    <a:ext uri="{FF2B5EF4-FFF2-40B4-BE49-F238E27FC236}">
                      <a16:creationId xmlns:a16="http://schemas.microsoft.com/office/drawing/2014/main" xmlns="" id="{5170A46F-5E2B-6C48-9F91-41BFC0937C40}"/>
                    </a:ext>
                  </a:extLst>
                </p14:cNvPr>
                <p14:cNvContentPartPr/>
                <p14:nvPr/>
              </p14:nvContentPartPr>
              <p14:xfrm>
                <a:off x="4329342" y="4097447"/>
                <a:ext cx="11880" cy="196560"/>
              </p14:xfrm>
            </p:contentPart>
          </mc:Choice>
          <mc:Fallback>
            <p:pic>
              <p:nvPicPr>
                <p:cNvPr id="449" name="Ink 448">
                  <a:extLst>
                    <a:ext uri="{FF2B5EF4-FFF2-40B4-BE49-F238E27FC236}">
                      <a16:creationId xmlns:a16="http://schemas.microsoft.com/office/drawing/2014/main" xmlns="" xmlns:p14="http://schemas.microsoft.com/office/powerpoint/2010/main" id="{5170A46F-5E2B-6C48-9F91-41BFC0937C40}"/>
                    </a:ext>
                  </a:extLst>
                </p:cNvPr>
                <p:cNvPicPr/>
                <p:nvPr/>
              </p:nvPicPr>
              <p:blipFill>
                <a:blip r:embed="rId245"/>
                <a:stretch>
                  <a:fillRect/>
                </a:stretch>
              </p:blipFill>
              <p:spPr>
                <a:xfrm>
                  <a:off x="4318902" y="4087727"/>
                  <a:ext cx="3168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450" name="Ink 449">
                  <a:extLst>
                    <a:ext uri="{FF2B5EF4-FFF2-40B4-BE49-F238E27FC236}">
                      <a16:creationId xmlns:a16="http://schemas.microsoft.com/office/drawing/2014/main" xmlns="" id="{0B33D29B-CA22-C840-BC93-F80D057512E0}"/>
                    </a:ext>
                  </a:extLst>
                </p14:cNvPr>
                <p14:cNvContentPartPr/>
                <p14:nvPr/>
              </p14:nvContentPartPr>
              <p14:xfrm>
                <a:off x="4306302" y="4079807"/>
                <a:ext cx="127440" cy="87120"/>
              </p14:xfrm>
            </p:contentPart>
          </mc:Choice>
          <mc:Fallback>
            <p:pic>
              <p:nvPicPr>
                <p:cNvPr id="450" name="Ink 449">
                  <a:extLst>
                    <a:ext uri="{FF2B5EF4-FFF2-40B4-BE49-F238E27FC236}">
                      <a16:creationId xmlns:a16="http://schemas.microsoft.com/office/drawing/2014/main" xmlns="" xmlns:p14="http://schemas.microsoft.com/office/powerpoint/2010/main" id="{0B33D29B-CA22-C840-BC93-F80D057512E0}"/>
                    </a:ext>
                  </a:extLst>
                </p:cNvPr>
                <p:cNvPicPr/>
                <p:nvPr/>
              </p:nvPicPr>
              <p:blipFill>
                <a:blip r:embed="rId247"/>
                <a:stretch>
                  <a:fillRect/>
                </a:stretch>
              </p:blipFill>
              <p:spPr>
                <a:xfrm>
                  <a:off x="4297302" y="4070087"/>
                  <a:ext cx="14580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451" name="Ink 450">
                  <a:extLst>
                    <a:ext uri="{FF2B5EF4-FFF2-40B4-BE49-F238E27FC236}">
                      <a16:creationId xmlns:a16="http://schemas.microsoft.com/office/drawing/2014/main" xmlns="" id="{D0F77A58-D18E-4745-8234-7DB686571E70}"/>
                    </a:ext>
                  </a:extLst>
                </p14:cNvPr>
                <p14:cNvContentPartPr/>
                <p14:nvPr/>
              </p14:nvContentPartPr>
              <p14:xfrm>
                <a:off x="4467942" y="4079807"/>
                <a:ext cx="121680" cy="110160"/>
              </p14:xfrm>
            </p:contentPart>
          </mc:Choice>
          <mc:Fallback>
            <p:pic>
              <p:nvPicPr>
                <p:cNvPr id="451" name="Ink 450">
                  <a:extLst>
                    <a:ext uri="{FF2B5EF4-FFF2-40B4-BE49-F238E27FC236}">
                      <a16:creationId xmlns:a16="http://schemas.microsoft.com/office/drawing/2014/main" xmlns="" xmlns:p14="http://schemas.microsoft.com/office/powerpoint/2010/main" id="{D0F77A58-D18E-4745-8234-7DB686571E70}"/>
                    </a:ext>
                  </a:extLst>
                </p:cNvPr>
                <p:cNvPicPr/>
                <p:nvPr/>
              </p:nvPicPr>
              <p:blipFill>
                <a:blip r:embed="rId249"/>
                <a:stretch>
                  <a:fillRect/>
                </a:stretch>
              </p:blipFill>
              <p:spPr>
                <a:xfrm>
                  <a:off x="4459662" y="4070807"/>
                  <a:ext cx="13968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452" name="Ink 451">
                  <a:extLst>
                    <a:ext uri="{FF2B5EF4-FFF2-40B4-BE49-F238E27FC236}">
                      <a16:creationId xmlns:a16="http://schemas.microsoft.com/office/drawing/2014/main" xmlns="" id="{190676F7-8484-874E-85FC-7F418447AFAD}"/>
                    </a:ext>
                  </a:extLst>
                </p14:cNvPr>
                <p14:cNvContentPartPr/>
                <p14:nvPr/>
              </p14:nvContentPartPr>
              <p14:xfrm>
                <a:off x="4623822" y="4079807"/>
                <a:ext cx="127440" cy="98640"/>
              </p14:xfrm>
            </p:contentPart>
          </mc:Choice>
          <mc:Fallback>
            <p:pic>
              <p:nvPicPr>
                <p:cNvPr id="452" name="Ink 451">
                  <a:extLst>
                    <a:ext uri="{FF2B5EF4-FFF2-40B4-BE49-F238E27FC236}">
                      <a16:creationId xmlns:a16="http://schemas.microsoft.com/office/drawing/2014/main" xmlns="" xmlns:p14="http://schemas.microsoft.com/office/powerpoint/2010/main" id="{190676F7-8484-874E-85FC-7F418447AFAD}"/>
                    </a:ext>
                  </a:extLst>
                </p:cNvPr>
                <p:cNvPicPr/>
                <p:nvPr/>
              </p:nvPicPr>
              <p:blipFill>
                <a:blip r:embed="rId251"/>
                <a:stretch>
                  <a:fillRect/>
                </a:stretch>
              </p:blipFill>
              <p:spPr>
                <a:xfrm>
                  <a:off x="4615902" y="4070447"/>
                  <a:ext cx="14436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453" name="Ink 452">
                  <a:extLst>
                    <a:ext uri="{FF2B5EF4-FFF2-40B4-BE49-F238E27FC236}">
                      <a16:creationId xmlns:a16="http://schemas.microsoft.com/office/drawing/2014/main" xmlns="" id="{7E96987D-331F-EC48-B1F6-0A17A1EB4C8A}"/>
                    </a:ext>
                  </a:extLst>
                </p14:cNvPr>
                <p14:cNvContentPartPr/>
                <p14:nvPr/>
              </p14:nvContentPartPr>
              <p14:xfrm>
                <a:off x="4785462" y="4108967"/>
                <a:ext cx="11880" cy="52200"/>
              </p14:xfrm>
            </p:contentPart>
          </mc:Choice>
          <mc:Fallback>
            <p:pic>
              <p:nvPicPr>
                <p:cNvPr id="453" name="Ink 452">
                  <a:extLst>
                    <a:ext uri="{FF2B5EF4-FFF2-40B4-BE49-F238E27FC236}">
                      <a16:creationId xmlns:a16="http://schemas.microsoft.com/office/drawing/2014/main" xmlns="" xmlns:p14="http://schemas.microsoft.com/office/powerpoint/2010/main" id="{7E96987D-331F-EC48-B1F6-0A17A1EB4C8A}"/>
                    </a:ext>
                  </a:extLst>
                </p:cNvPr>
                <p:cNvPicPr/>
                <p:nvPr/>
              </p:nvPicPr>
              <p:blipFill>
                <a:blip r:embed="rId253"/>
                <a:stretch>
                  <a:fillRect/>
                </a:stretch>
              </p:blipFill>
              <p:spPr>
                <a:xfrm>
                  <a:off x="4776102" y="4099607"/>
                  <a:ext cx="2952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454" name="Ink 453">
                  <a:extLst>
                    <a:ext uri="{FF2B5EF4-FFF2-40B4-BE49-F238E27FC236}">
                      <a16:creationId xmlns:a16="http://schemas.microsoft.com/office/drawing/2014/main" xmlns="" id="{4C417DC1-76FA-3D4B-B45A-38A4E87C37E0}"/>
                    </a:ext>
                  </a:extLst>
                </p14:cNvPr>
                <p14:cNvContentPartPr/>
                <p14:nvPr/>
              </p14:nvContentPartPr>
              <p14:xfrm>
                <a:off x="4745142" y="4004927"/>
                <a:ext cx="6120" cy="17640"/>
              </p14:xfrm>
            </p:contentPart>
          </mc:Choice>
          <mc:Fallback>
            <p:pic>
              <p:nvPicPr>
                <p:cNvPr id="454" name="Ink 453">
                  <a:extLst>
                    <a:ext uri="{FF2B5EF4-FFF2-40B4-BE49-F238E27FC236}">
                      <a16:creationId xmlns:a16="http://schemas.microsoft.com/office/drawing/2014/main" xmlns="" xmlns:p14="http://schemas.microsoft.com/office/powerpoint/2010/main" id="{4C417DC1-76FA-3D4B-B45A-38A4E87C37E0}"/>
                    </a:ext>
                  </a:extLst>
                </p:cNvPr>
                <p:cNvPicPr/>
                <p:nvPr/>
              </p:nvPicPr>
              <p:blipFill>
                <a:blip r:embed="rId255"/>
                <a:stretch>
                  <a:fillRect/>
                </a:stretch>
              </p:blipFill>
              <p:spPr>
                <a:xfrm>
                  <a:off x="4736862" y="3996647"/>
                  <a:ext cx="2268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455" name="Ink 454">
                  <a:extLst>
                    <a:ext uri="{FF2B5EF4-FFF2-40B4-BE49-F238E27FC236}">
                      <a16:creationId xmlns:a16="http://schemas.microsoft.com/office/drawing/2014/main" xmlns="" id="{28018824-C7EF-2842-93D8-085178D63DD9}"/>
                    </a:ext>
                  </a:extLst>
                </p14:cNvPr>
                <p14:cNvContentPartPr/>
                <p14:nvPr/>
              </p14:nvContentPartPr>
              <p14:xfrm>
                <a:off x="4889142" y="3976127"/>
                <a:ext cx="52200" cy="185040"/>
              </p14:xfrm>
            </p:contentPart>
          </mc:Choice>
          <mc:Fallback>
            <p:pic>
              <p:nvPicPr>
                <p:cNvPr id="455" name="Ink 454">
                  <a:extLst>
                    <a:ext uri="{FF2B5EF4-FFF2-40B4-BE49-F238E27FC236}">
                      <a16:creationId xmlns:a16="http://schemas.microsoft.com/office/drawing/2014/main" xmlns="" xmlns:p14="http://schemas.microsoft.com/office/powerpoint/2010/main" id="{28018824-C7EF-2842-93D8-085178D63DD9}"/>
                    </a:ext>
                  </a:extLst>
                </p:cNvPr>
                <p:cNvPicPr/>
                <p:nvPr/>
              </p:nvPicPr>
              <p:blipFill>
                <a:blip r:embed="rId257"/>
                <a:stretch>
                  <a:fillRect/>
                </a:stretch>
              </p:blipFill>
              <p:spPr>
                <a:xfrm>
                  <a:off x="4879782" y="3966767"/>
                  <a:ext cx="7056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456" name="Ink 455">
                  <a:extLst>
                    <a:ext uri="{FF2B5EF4-FFF2-40B4-BE49-F238E27FC236}">
                      <a16:creationId xmlns:a16="http://schemas.microsoft.com/office/drawing/2014/main" xmlns="" id="{19A90C33-5FB8-DC42-B8CA-168F802857FC}"/>
                    </a:ext>
                  </a:extLst>
                </p14:cNvPr>
                <p14:cNvContentPartPr/>
                <p14:nvPr/>
              </p14:nvContentPartPr>
              <p14:xfrm>
                <a:off x="4848822" y="4079807"/>
                <a:ext cx="242640" cy="92880"/>
              </p14:xfrm>
            </p:contentPart>
          </mc:Choice>
          <mc:Fallback>
            <p:pic>
              <p:nvPicPr>
                <p:cNvPr id="456" name="Ink 455">
                  <a:extLst>
                    <a:ext uri="{FF2B5EF4-FFF2-40B4-BE49-F238E27FC236}">
                      <a16:creationId xmlns:a16="http://schemas.microsoft.com/office/drawing/2014/main" xmlns="" xmlns:p14="http://schemas.microsoft.com/office/powerpoint/2010/main" id="{19A90C33-5FB8-DC42-B8CA-168F802857FC}"/>
                    </a:ext>
                  </a:extLst>
                </p:cNvPr>
                <p:cNvPicPr/>
                <p:nvPr/>
              </p:nvPicPr>
              <p:blipFill>
                <a:blip r:embed="rId259"/>
                <a:stretch>
                  <a:fillRect/>
                </a:stretch>
              </p:blipFill>
              <p:spPr>
                <a:xfrm>
                  <a:off x="4840182" y="4070447"/>
                  <a:ext cx="25920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457" name="Ink 456">
                  <a:extLst>
                    <a:ext uri="{FF2B5EF4-FFF2-40B4-BE49-F238E27FC236}">
                      <a16:creationId xmlns:a16="http://schemas.microsoft.com/office/drawing/2014/main" xmlns="" id="{328AB701-E4F3-A543-A66F-C186EE133FCC}"/>
                    </a:ext>
                  </a:extLst>
                </p14:cNvPr>
                <p14:cNvContentPartPr/>
                <p14:nvPr/>
              </p14:nvContentPartPr>
              <p14:xfrm>
                <a:off x="5021982" y="3987647"/>
                <a:ext cx="11880" cy="6120"/>
              </p14:xfrm>
            </p:contentPart>
          </mc:Choice>
          <mc:Fallback>
            <p:pic>
              <p:nvPicPr>
                <p:cNvPr id="457" name="Ink 456">
                  <a:extLst>
                    <a:ext uri="{FF2B5EF4-FFF2-40B4-BE49-F238E27FC236}">
                      <a16:creationId xmlns:a16="http://schemas.microsoft.com/office/drawing/2014/main" xmlns="" xmlns:p14="http://schemas.microsoft.com/office/powerpoint/2010/main" id="{328AB701-E4F3-A543-A66F-C186EE133FCC}"/>
                    </a:ext>
                  </a:extLst>
                </p:cNvPr>
                <p:cNvPicPr/>
                <p:nvPr/>
              </p:nvPicPr>
              <p:blipFill>
                <a:blip r:embed="rId261"/>
                <a:stretch>
                  <a:fillRect/>
                </a:stretch>
              </p:blipFill>
              <p:spPr>
                <a:xfrm>
                  <a:off x="5012982" y="3978647"/>
                  <a:ext cx="2916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458" name="Ink 457">
                  <a:extLst>
                    <a:ext uri="{FF2B5EF4-FFF2-40B4-BE49-F238E27FC236}">
                      <a16:creationId xmlns:a16="http://schemas.microsoft.com/office/drawing/2014/main" xmlns="" id="{845B777B-03DF-1448-8241-AC4BDFFA9D02}"/>
                    </a:ext>
                  </a:extLst>
                </p14:cNvPr>
                <p14:cNvContentPartPr/>
                <p14:nvPr/>
              </p14:nvContentPartPr>
              <p14:xfrm>
                <a:off x="5126022" y="4045247"/>
                <a:ext cx="231120" cy="108720"/>
              </p14:xfrm>
            </p:contentPart>
          </mc:Choice>
          <mc:Fallback>
            <p:pic>
              <p:nvPicPr>
                <p:cNvPr id="458" name="Ink 457">
                  <a:extLst>
                    <a:ext uri="{FF2B5EF4-FFF2-40B4-BE49-F238E27FC236}">
                      <a16:creationId xmlns:a16="http://schemas.microsoft.com/office/drawing/2014/main" xmlns="" xmlns:p14="http://schemas.microsoft.com/office/powerpoint/2010/main" id="{845B777B-03DF-1448-8241-AC4BDFFA9D02}"/>
                    </a:ext>
                  </a:extLst>
                </p:cNvPr>
                <p:cNvPicPr/>
                <p:nvPr/>
              </p:nvPicPr>
              <p:blipFill>
                <a:blip r:embed="rId263"/>
                <a:stretch>
                  <a:fillRect/>
                </a:stretch>
              </p:blipFill>
              <p:spPr>
                <a:xfrm>
                  <a:off x="5116677" y="4035887"/>
                  <a:ext cx="251249" cy="127080"/>
                </a:xfrm>
                <a:prstGeom prst="rect">
                  <a:avLst/>
                </a:prstGeom>
              </p:spPr>
            </p:pic>
          </mc:Fallback>
        </mc:AlternateContent>
      </p:grpSp>
      <p:grpSp>
        <p:nvGrpSpPr>
          <p:cNvPr id="465" name="Group 464">
            <a:extLst>
              <a:ext uri="{FF2B5EF4-FFF2-40B4-BE49-F238E27FC236}">
                <a16:creationId xmlns:a16="http://schemas.microsoft.com/office/drawing/2014/main" xmlns="" id="{4021CDFC-BBB5-9E49-B16C-F8879AE38344}"/>
              </a:ext>
            </a:extLst>
          </p:cNvPr>
          <p:cNvGrpSpPr/>
          <p:nvPr/>
        </p:nvGrpSpPr>
        <p:grpSpPr>
          <a:xfrm>
            <a:off x="7141422" y="3993407"/>
            <a:ext cx="686520" cy="138960"/>
            <a:chOff x="5617422" y="3993407"/>
            <a:chExt cx="686520" cy="138960"/>
          </a:xfrm>
        </p:grpSpPr>
        <mc:AlternateContent xmlns:mc="http://schemas.openxmlformats.org/markup-compatibility/2006">
          <mc:Choice xmlns:p14="http://schemas.microsoft.com/office/powerpoint/2010/main" Requires="p14">
            <p:contentPart p14:bwMode="auto" r:id="rId264">
              <p14:nvContentPartPr>
                <p14:cNvPr id="459" name="Ink 458">
                  <a:extLst>
                    <a:ext uri="{FF2B5EF4-FFF2-40B4-BE49-F238E27FC236}">
                      <a16:creationId xmlns:a16="http://schemas.microsoft.com/office/drawing/2014/main" xmlns="" id="{B4EA05F1-FB91-834C-9281-2993E14CD9B6}"/>
                    </a:ext>
                  </a:extLst>
                </p14:cNvPr>
                <p14:cNvContentPartPr/>
                <p14:nvPr/>
              </p14:nvContentPartPr>
              <p14:xfrm>
                <a:off x="5617422" y="3999167"/>
                <a:ext cx="120960" cy="115920"/>
              </p14:xfrm>
            </p:contentPart>
          </mc:Choice>
          <mc:Fallback>
            <p:pic>
              <p:nvPicPr>
                <p:cNvPr id="459" name="Ink 458">
                  <a:extLst>
                    <a:ext uri="{FF2B5EF4-FFF2-40B4-BE49-F238E27FC236}">
                      <a16:creationId xmlns:a16="http://schemas.microsoft.com/office/drawing/2014/main" xmlns="" xmlns:p14="http://schemas.microsoft.com/office/powerpoint/2010/main" id="{B4EA05F1-FB91-834C-9281-2993E14CD9B6}"/>
                    </a:ext>
                  </a:extLst>
                </p:cNvPr>
                <p:cNvPicPr/>
                <p:nvPr/>
              </p:nvPicPr>
              <p:blipFill>
                <a:blip r:embed="rId265"/>
                <a:stretch>
                  <a:fillRect/>
                </a:stretch>
              </p:blipFill>
              <p:spPr>
                <a:xfrm>
                  <a:off x="5609142" y="3989807"/>
                  <a:ext cx="13824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460" name="Ink 459">
                  <a:extLst>
                    <a:ext uri="{FF2B5EF4-FFF2-40B4-BE49-F238E27FC236}">
                      <a16:creationId xmlns:a16="http://schemas.microsoft.com/office/drawing/2014/main" xmlns="" id="{6584BA11-3824-E240-9051-CA5834110FB2}"/>
                    </a:ext>
                  </a:extLst>
                </p14:cNvPr>
                <p14:cNvContentPartPr/>
                <p14:nvPr/>
              </p14:nvContentPartPr>
              <p14:xfrm>
                <a:off x="5766822" y="4045247"/>
                <a:ext cx="104400" cy="87120"/>
              </p14:xfrm>
            </p:contentPart>
          </mc:Choice>
          <mc:Fallback>
            <p:pic>
              <p:nvPicPr>
                <p:cNvPr id="460" name="Ink 459">
                  <a:extLst>
                    <a:ext uri="{FF2B5EF4-FFF2-40B4-BE49-F238E27FC236}">
                      <a16:creationId xmlns:a16="http://schemas.microsoft.com/office/drawing/2014/main" xmlns="" xmlns:p14="http://schemas.microsoft.com/office/powerpoint/2010/main" id="{6584BA11-3824-E240-9051-CA5834110FB2}"/>
                    </a:ext>
                  </a:extLst>
                </p:cNvPr>
                <p:cNvPicPr/>
                <p:nvPr/>
              </p:nvPicPr>
              <p:blipFill>
                <a:blip r:embed="rId267"/>
                <a:stretch>
                  <a:fillRect/>
                </a:stretch>
              </p:blipFill>
              <p:spPr>
                <a:xfrm>
                  <a:off x="5757462" y="4035848"/>
                  <a:ext cx="122040" cy="106279"/>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461" name="Ink 460">
                  <a:extLst>
                    <a:ext uri="{FF2B5EF4-FFF2-40B4-BE49-F238E27FC236}">
                      <a16:creationId xmlns:a16="http://schemas.microsoft.com/office/drawing/2014/main" xmlns="" id="{6521C9A0-07F5-6943-80BE-C9CD5C7F8242}"/>
                    </a:ext>
                  </a:extLst>
                </p14:cNvPr>
                <p14:cNvContentPartPr/>
                <p14:nvPr/>
              </p14:nvContentPartPr>
              <p14:xfrm>
                <a:off x="5911182" y="4033727"/>
                <a:ext cx="190800" cy="86400"/>
              </p14:xfrm>
            </p:contentPart>
          </mc:Choice>
          <mc:Fallback>
            <p:pic>
              <p:nvPicPr>
                <p:cNvPr id="461" name="Ink 460">
                  <a:extLst>
                    <a:ext uri="{FF2B5EF4-FFF2-40B4-BE49-F238E27FC236}">
                      <a16:creationId xmlns:a16="http://schemas.microsoft.com/office/drawing/2014/main" xmlns="" xmlns:p14="http://schemas.microsoft.com/office/powerpoint/2010/main" id="{6521C9A0-07F5-6943-80BE-C9CD5C7F8242}"/>
                    </a:ext>
                  </a:extLst>
                </p:cNvPr>
                <p:cNvPicPr/>
                <p:nvPr/>
              </p:nvPicPr>
              <p:blipFill>
                <a:blip r:embed="rId269"/>
                <a:stretch>
                  <a:fillRect/>
                </a:stretch>
              </p:blipFill>
              <p:spPr>
                <a:xfrm>
                  <a:off x="5901822" y="4025051"/>
                  <a:ext cx="209520" cy="103752"/>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462" name="Ink 461">
                  <a:extLst>
                    <a:ext uri="{FF2B5EF4-FFF2-40B4-BE49-F238E27FC236}">
                      <a16:creationId xmlns:a16="http://schemas.microsoft.com/office/drawing/2014/main" xmlns="" id="{86AD5222-4782-B144-9FFD-4411FDCDD1ED}"/>
                    </a:ext>
                  </a:extLst>
                </p14:cNvPr>
                <p14:cNvContentPartPr/>
                <p14:nvPr/>
              </p14:nvContentPartPr>
              <p14:xfrm>
                <a:off x="6153462" y="4051007"/>
                <a:ext cx="6120" cy="63720"/>
              </p14:xfrm>
            </p:contentPart>
          </mc:Choice>
          <mc:Fallback>
            <p:pic>
              <p:nvPicPr>
                <p:cNvPr id="462" name="Ink 461">
                  <a:extLst>
                    <a:ext uri="{FF2B5EF4-FFF2-40B4-BE49-F238E27FC236}">
                      <a16:creationId xmlns:a16="http://schemas.microsoft.com/office/drawing/2014/main" xmlns="" xmlns:p14="http://schemas.microsoft.com/office/powerpoint/2010/main" id="{86AD5222-4782-B144-9FFD-4411FDCDD1ED}"/>
                    </a:ext>
                  </a:extLst>
                </p:cNvPr>
                <p:cNvPicPr/>
                <p:nvPr/>
              </p:nvPicPr>
              <p:blipFill>
                <a:blip r:embed="rId271"/>
                <a:stretch>
                  <a:fillRect/>
                </a:stretch>
              </p:blipFill>
              <p:spPr>
                <a:xfrm>
                  <a:off x="6144102" y="4041647"/>
                  <a:ext cx="2412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463" name="Ink 462">
                  <a:extLst>
                    <a:ext uri="{FF2B5EF4-FFF2-40B4-BE49-F238E27FC236}">
                      <a16:creationId xmlns:a16="http://schemas.microsoft.com/office/drawing/2014/main" xmlns="" id="{E4C33896-B1E8-6B4B-A1F0-FB873F87A670}"/>
                    </a:ext>
                  </a:extLst>
                </p14:cNvPr>
                <p14:cNvContentPartPr/>
                <p14:nvPr/>
              </p14:nvContentPartPr>
              <p14:xfrm>
                <a:off x="6124662" y="3993407"/>
                <a:ext cx="6120" cy="23400"/>
              </p14:xfrm>
            </p:contentPart>
          </mc:Choice>
          <mc:Fallback>
            <p:pic>
              <p:nvPicPr>
                <p:cNvPr id="463" name="Ink 462">
                  <a:extLst>
                    <a:ext uri="{FF2B5EF4-FFF2-40B4-BE49-F238E27FC236}">
                      <a16:creationId xmlns:a16="http://schemas.microsoft.com/office/drawing/2014/main" xmlns="" xmlns:p14="http://schemas.microsoft.com/office/powerpoint/2010/main" id="{E4C33896-B1E8-6B4B-A1F0-FB873F87A670}"/>
                    </a:ext>
                  </a:extLst>
                </p:cNvPr>
                <p:cNvPicPr/>
                <p:nvPr/>
              </p:nvPicPr>
              <p:blipFill>
                <a:blip r:embed="rId273"/>
                <a:stretch>
                  <a:fillRect/>
                </a:stretch>
              </p:blipFill>
              <p:spPr>
                <a:xfrm>
                  <a:off x="6115302" y="3984189"/>
                  <a:ext cx="23760" cy="40418"/>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464" name="Ink 463">
                  <a:extLst>
                    <a:ext uri="{FF2B5EF4-FFF2-40B4-BE49-F238E27FC236}">
                      <a16:creationId xmlns:a16="http://schemas.microsoft.com/office/drawing/2014/main" xmlns="" id="{4C202D20-0AF4-4548-B0FE-843DA460627F}"/>
                    </a:ext>
                  </a:extLst>
                </p14:cNvPr>
                <p14:cNvContentPartPr/>
                <p14:nvPr/>
              </p14:nvContentPartPr>
              <p14:xfrm>
                <a:off x="6263262" y="4074047"/>
                <a:ext cx="40680" cy="6120"/>
              </p14:xfrm>
            </p:contentPart>
          </mc:Choice>
          <mc:Fallback>
            <p:pic>
              <p:nvPicPr>
                <p:cNvPr id="464" name="Ink 463">
                  <a:extLst>
                    <a:ext uri="{FF2B5EF4-FFF2-40B4-BE49-F238E27FC236}">
                      <a16:creationId xmlns:a16="http://schemas.microsoft.com/office/drawing/2014/main" xmlns="" xmlns:p14="http://schemas.microsoft.com/office/powerpoint/2010/main" id="{4C202D20-0AF4-4548-B0FE-843DA460627F}"/>
                    </a:ext>
                  </a:extLst>
                </p:cNvPr>
                <p:cNvPicPr/>
                <p:nvPr/>
              </p:nvPicPr>
              <p:blipFill>
                <a:blip r:embed="rId275"/>
                <a:stretch>
                  <a:fillRect/>
                </a:stretch>
              </p:blipFill>
              <p:spPr>
                <a:xfrm>
                  <a:off x="6253984" y="4064687"/>
                  <a:ext cx="57808" cy="23400"/>
                </a:xfrm>
                <a:prstGeom prst="rect">
                  <a:avLst/>
                </a:prstGeom>
              </p:spPr>
            </p:pic>
          </mc:Fallback>
        </mc:AlternateContent>
      </p:grpSp>
      <p:grpSp>
        <p:nvGrpSpPr>
          <p:cNvPr id="479" name="Group 478">
            <a:extLst>
              <a:ext uri="{FF2B5EF4-FFF2-40B4-BE49-F238E27FC236}">
                <a16:creationId xmlns:a16="http://schemas.microsoft.com/office/drawing/2014/main" xmlns="" id="{EEF826A6-327F-B040-BF89-F79DE2E7FFCD}"/>
              </a:ext>
            </a:extLst>
          </p:cNvPr>
          <p:cNvGrpSpPr/>
          <p:nvPr/>
        </p:nvGrpSpPr>
        <p:grpSpPr>
          <a:xfrm>
            <a:off x="8012262" y="3837527"/>
            <a:ext cx="1056960" cy="335160"/>
            <a:chOff x="6488262" y="3837527"/>
            <a:chExt cx="1056960" cy="335160"/>
          </a:xfrm>
        </p:grpSpPr>
        <mc:AlternateContent xmlns:mc="http://schemas.openxmlformats.org/markup-compatibility/2006">
          <mc:Choice xmlns:p14="http://schemas.microsoft.com/office/powerpoint/2010/main" Requires="p14">
            <p:contentPart p14:bwMode="auto" r:id="rId276">
              <p14:nvContentPartPr>
                <p14:cNvPr id="468" name="Ink 467">
                  <a:extLst>
                    <a:ext uri="{FF2B5EF4-FFF2-40B4-BE49-F238E27FC236}">
                      <a16:creationId xmlns:a16="http://schemas.microsoft.com/office/drawing/2014/main" xmlns="" id="{916ACDFE-B9F3-DC4C-9319-3282E4BE7F64}"/>
                    </a:ext>
                  </a:extLst>
                </p14:cNvPr>
                <p14:cNvContentPartPr/>
                <p14:nvPr/>
              </p14:nvContentPartPr>
              <p14:xfrm>
                <a:off x="6488262" y="3999167"/>
                <a:ext cx="138960" cy="92880"/>
              </p14:xfrm>
            </p:contentPart>
          </mc:Choice>
          <mc:Fallback>
            <p:pic>
              <p:nvPicPr>
                <p:cNvPr id="468" name="Ink 467">
                  <a:extLst>
                    <a:ext uri="{FF2B5EF4-FFF2-40B4-BE49-F238E27FC236}">
                      <a16:creationId xmlns:a16="http://schemas.microsoft.com/office/drawing/2014/main" xmlns="" xmlns:p14="http://schemas.microsoft.com/office/powerpoint/2010/main" id="{916ACDFE-B9F3-DC4C-9319-3282E4BE7F64}"/>
                    </a:ext>
                  </a:extLst>
                </p:cNvPr>
                <p:cNvPicPr/>
                <p:nvPr/>
              </p:nvPicPr>
              <p:blipFill>
                <a:blip r:embed="rId277"/>
                <a:stretch>
                  <a:fillRect/>
                </a:stretch>
              </p:blipFill>
              <p:spPr>
                <a:xfrm>
                  <a:off x="6479262" y="3989447"/>
                  <a:ext cx="15624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469" name="Ink 468">
                  <a:extLst>
                    <a:ext uri="{FF2B5EF4-FFF2-40B4-BE49-F238E27FC236}">
                      <a16:creationId xmlns:a16="http://schemas.microsoft.com/office/drawing/2014/main" xmlns="" id="{7A149C6D-86E0-BE4B-96B3-0988865E033E}"/>
                    </a:ext>
                  </a:extLst>
                </p14:cNvPr>
                <p14:cNvContentPartPr/>
                <p14:nvPr/>
              </p14:nvContentPartPr>
              <p14:xfrm>
                <a:off x="6575022" y="3866327"/>
                <a:ext cx="40680" cy="190800"/>
              </p14:xfrm>
            </p:contentPart>
          </mc:Choice>
          <mc:Fallback>
            <p:pic>
              <p:nvPicPr>
                <p:cNvPr id="469" name="Ink 468">
                  <a:extLst>
                    <a:ext uri="{FF2B5EF4-FFF2-40B4-BE49-F238E27FC236}">
                      <a16:creationId xmlns:a16="http://schemas.microsoft.com/office/drawing/2014/main" xmlns="" xmlns:p14="http://schemas.microsoft.com/office/powerpoint/2010/main" id="{7A149C6D-86E0-BE4B-96B3-0988865E033E}"/>
                    </a:ext>
                  </a:extLst>
                </p:cNvPr>
                <p:cNvPicPr/>
                <p:nvPr/>
              </p:nvPicPr>
              <p:blipFill>
                <a:blip r:embed="rId279"/>
                <a:stretch>
                  <a:fillRect/>
                </a:stretch>
              </p:blipFill>
              <p:spPr>
                <a:xfrm>
                  <a:off x="6566101" y="3857327"/>
                  <a:ext cx="57452"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470" name="Ink 469">
                  <a:extLst>
                    <a:ext uri="{FF2B5EF4-FFF2-40B4-BE49-F238E27FC236}">
                      <a16:creationId xmlns:a16="http://schemas.microsoft.com/office/drawing/2014/main" xmlns="" id="{86807FC6-CD03-A848-BEBB-9B61430736A2}"/>
                    </a:ext>
                  </a:extLst>
                </p14:cNvPr>
                <p14:cNvContentPartPr/>
                <p14:nvPr/>
              </p14:nvContentPartPr>
              <p14:xfrm>
                <a:off x="6690582" y="3898367"/>
                <a:ext cx="340920" cy="274320"/>
              </p14:xfrm>
            </p:contentPart>
          </mc:Choice>
          <mc:Fallback>
            <p:pic>
              <p:nvPicPr>
                <p:cNvPr id="470" name="Ink 469">
                  <a:extLst>
                    <a:ext uri="{FF2B5EF4-FFF2-40B4-BE49-F238E27FC236}">
                      <a16:creationId xmlns:a16="http://schemas.microsoft.com/office/drawing/2014/main" xmlns="" xmlns:p14="http://schemas.microsoft.com/office/powerpoint/2010/main" id="{86807FC6-CD03-A848-BEBB-9B61430736A2}"/>
                    </a:ext>
                  </a:extLst>
                </p:cNvPr>
                <p:cNvPicPr/>
                <p:nvPr/>
              </p:nvPicPr>
              <p:blipFill>
                <a:blip r:embed="rId281"/>
                <a:stretch>
                  <a:fillRect/>
                </a:stretch>
              </p:blipFill>
              <p:spPr>
                <a:xfrm>
                  <a:off x="6681222" y="3889007"/>
                  <a:ext cx="358200" cy="29268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471" name="Ink 470">
                  <a:extLst>
                    <a:ext uri="{FF2B5EF4-FFF2-40B4-BE49-F238E27FC236}">
                      <a16:creationId xmlns:a16="http://schemas.microsoft.com/office/drawing/2014/main" xmlns="" id="{9401A0F2-846B-8843-B0AD-12F2DA640170}"/>
                    </a:ext>
                  </a:extLst>
                </p14:cNvPr>
                <p14:cNvContentPartPr/>
                <p14:nvPr/>
              </p14:nvContentPartPr>
              <p14:xfrm>
                <a:off x="6978942" y="3924287"/>
                <a:ext cx="6120" cy="23400"/>
              </p14:xfrm>
            </p:contentPart>
          </mc:Choice>
          <mc:Fallback>
            <p:pic>
              <p:nvPicPr>
                <p:cNvPr id="471" name="Ink 470">
                  <a:extLst>
                    <a:ext uri="{FF2B5EF4-FFF2-40B4-BE49-F238E27FC236}">
                      <a16:creationId xmlns:a16="http://schemas.microsoft.com/office/drawing/2014/main" xmlns="" xmlns:p14="http://schemas.microsoft.com/office/powerpoint/2010/main" id="{9401A0F2-846B-8843-B0AD-12F2DA640170}"/>
                    </a:ext>
                  </a:extLst>
                </p:cNvPr>
                <p:cNvPicPr/>
                <p:nvPr/>
              </p:nvPicPr>
              <p:blipFill>
                <a:blip r:embed="rId283"/>
                <a:stretch>
                  <a:fillRect/>
                </a:stretch>
              </p:blipFill>
              <p:spPr>
                <a:xfrm>
                  <a:off x="6969582" y="3914927"/>
                  <a:ext cx="2484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472" name="Ink 471">
                  <a:extLst>
                    <a:ext uri="{FF2B5EF4-FFF2-40B4-BE49-F238E27FC236}">
                      <a16:creationId xmlns:a16="http://schemas.microsoft.com/office/drawing/2014/main" xmlns="" id="{0181F28F-7C6F-0942-8181-B7E10443D228}"/>
                    </a:ext>
                  </a:extLst>
                </p14:cNvPr>
                <p14:cNvContentPartPr/>
                <p14:nvPr/>
              </p14:nvContentPartPr>
              <p14:xfrm>
                <a:off x="7071462" y="3976127"/>
                <a:ext cx="138960" cy="81000"/>
              </p14:xfrm>
            </p:contentPart>
          </mc:Choice>
          <mc:Fallback>
            <p:pic>
              <p:nvPicPr>
                <p:cNvPr id="472" name="Ink 471">
                  <a:extLst>
                    <a:ext uri="{FF2B5EF4-FFF2-40B4-BE49-F238E27FC236}">
                      <a16:creationId xmlns:a16="http://schemas.microsoft.com/office/drawing/2014/main" xmlns="" xmlns:p14="http://schemas.microsoft.com/office/powerpoint/2010/main" id="{0181F28F-7C6F-0942-8181-B7E10443D228}"/>
                    </a:ext>
                  </a:extLst>
                </p:cNvPr>
                <p:cNvPicPr/>
                <p:nvPr/>
              </p:nvPicPr>
              <p:blipFill>
                <a:blip r:embed="rId285"/>
                <a:stretch>
                  <a:fillRect/>
                </a:stretch>
              </p:blipFill>
              <p:spPr>
                <a:xfrm>
                  <a:off x="7062462" y="3967167"/>
                  <a:ext cx="156600" cy="99279"/>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473" name="Ink 472">
                  <a:extLst>
                    <a:ext uri="{FF2B5EF4-FFF2-40B4-BE49-F238E27FC236}">
                      <a16:creationId xmlns:a16="http://schemas.microsoft.com/office/drawing/2014/main" xmlns="" id="{E9E81622-F6EF-A648-8B5F-10BB4B435C46}"/>
                    </a:ext>
                  </a:extLst>
                </p14:cNvPr>
                <p14:cNvContentPartPr/>
                <p14:nvPr/>
              </p14:nvContentPartPr>
              <p14:xfrm>
                <a:off x="7256142" y="3981887"/>
                <a:ext cx="11880" cy="52200"/>
              </p14:xfrm>
            </p:contentPart>
          </mc:Choice>
          <mc:Fallback>
            <p:pic>
              <p:nvPicPr>
                <p:cNvPr id="473" name="Ink 472">
                  <a:extLst>
                    <a:ext uri="{FF2B5EF4-FFF2-40B4-BE49-F238E27FC236}">
                      <a16:creationId xmlns:a16="http://schemas.microsoft.com/office/drawing/2014/main" xmlns="" xmlns:p14="http://schemas.microsoft.com/office/powerpoint/2010/main" id="{E9E81622-F6EF-A648-8B5F-10BB4B435C46}"/>
                    </a:ext>
                  </a:extLst>
                </p:cNvPr>
                <p:cNvPicPr/>
                <p:nvPr/>
              </p:nvPicPr>
              <p:blipFill>
                <a:blip r:embed="rId287"/>
                <a:stretch>
                  <a:fillRect/>
                </a:stretch>
              </p:blipFill>
              <p:spPr>
                <a:xfrm>
                  <a:off x="7247057" y="3972591"/>
                  <a:ext cx="29001" cy="69719"/>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474" name="Ink 473">
                  <a:extLst>
                    <a:ext uri="{FF2B5EF4-FFF2-40B4-BE49-F238E27FC236}">
                      <a16:creationId xmlns:a16="http://schemas.microsoft.com/office/drawing/2014/main" xmlns="" id="{FD7286DC-74BE-7445-A8F6-94C4F5001000}"/>
                    </a:ext>
                  </a:extLst>
                </p14:cNvPr>
                <p14:cNvContentPartPr/>
                <p14:nvPr/>
              </p14:nvContentPartPr>
              <p14:xfrm>
                <a:off x="7227342" y="3881087"/>
                <a:ext cx="17640" cy="14400"/>
              </p14:xfrm>
            </p:contentPart>
          </mc:Choice>
          <mc:Fallback>
            <p:pic>
              <p:nvPicPr>
                <p:cNvPr id="474" name="Ink 473">
                  <a:extLst>
                    <a:ext uri="{FF2B5EF4-FFF2-40B4-BE49-F238E27FC236}">
                      <a16:creationId xmlns:a16="http://schemas.microsoft.com/office/drawing/2014/main" xmlns="" xmlns:p14="http://schemas.microsoft.com/office/powerpoint/2010/main" id="{FD7286DC-74BE-7445-A8F6-94C4F5001000}"/>
                    </a:ext>
                  </a:extLst>
                </p:cNvPr>
                <p:cNvPicPr/>
                <p:nvPr/>
              </p:nvPicPr>
              <p:blipFill>
                <a:blip r:embed="rId289"/>
                <a:stretch>
                  <a:fillRect/>
                </a:stretch>
              </p:blipFill>
              <p:spPr>
                <a:xfrm>
                  <a:off x="7217982" y="3872447"/>
                  <a:ext cx="3492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475" name="Ink 474">
                  <a:extLst>
                    <a:ext uri="{FF2B5EF4-FFF2-40B4-BE49-F238E27FC236}">
                      <a16:creationId xmlns:a16="http://schemas.microsoft.com/office/drawing/2014/main" xmlns="" id="{4EBB22A8-5479-7842-9467-060F898C2B2A}"/>
                    </a:ext>
                  </a:extLst>
                </p14:cNvPr>
                <p14:cNvContentPartPr/>
                <p14:nvPr/>
              </p14:nvContentPartPr>
              <p14:xfrm>
                <a:off x="7325262" y="3837527"/>
                <a:ext cx="57960" cy="179280"/>
              </p14:xfrm>
            </p:contentPart>
          </mc:Choice>
          <mc:Fallback>
            <p:pic>
              <p:nvPicPr>
                <p:cNvPr id="475" name="Ink 474">
                  <a:extLst>
                    <a:ext uri="{FF2B5EF4-FFF2-40B4-BE49-F238E27FC236}">
                      <a16:creationId xmlns:a16="http://schemas.microsoft.com/office/drawing/2014/main" xmlns="" xmlns:p14="http://schemas.microsoft.com/office/powerpoint/2010/main" id="{4EBB22A8-5479-7842-9467-060F898C2B2A}"/>
                    </a:ext>
                  </a:extLst>
                </p:cNvPr>
                <p:cNvPicPr/>
                <p:nvPr/>
              </p:nvPicPr>
              <p:blipFill>
                <a:blip r:embed="rId291"/>
                <a:stretch>
                  <a:fillRect/>
                </a:stretch>
              </p:blipFill>
              <p:spPr>
                <a:xfrm>
                  <a:off x="7315902" y="3828167"/>
                  <a:ext cx="7596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476" name="Ink 475">
                  <a:extLst>
                    <a:ext uri="{FF2B5EF4-FFF2-40B4-BE49-F238E27FC236}">
                      <a16:creationId xmlns:a16="http://schemas.microsoft.com/office/drawing/2014/main" xmlns="" id="{F1605163-5F3B-1C4A-92BB-9B1997543017}"/>
                    </a:ext>
                  </a:extLst>
                </p14:cNvPr>
                <p14:cNvContentPartPr/>
                <p14:nvPr/>
              </p14:nvContentPartPr>
              <p14:xfrm>
                <a:off x="7429302" y="3970367"/>
                <a:ext cx="75240" cy="92880"/>
              </p14:xfrm>
            </p:contentPart>
          </mc:Choice>
          <mc:Fallback>
            <p:pic>
              <p:nvPicPr>
                <p:cNvPr id="476" name="Ink 475">
                  <a:extLst>
                    <a:ext uri="{FF2B5EF4-FFF2-40B4-BE49-F238E27FC236}">
                      <a16:creationId xmlns:a16="http://schemas.microsoft.com/office/drawing/2014/main" xmlns="" xmlns:p14="http://schemas.microsoft.com/office/powerpoint/2010/main" id="{F1605163-5F3B-1C4A-92BB-9B1997543017}"/>
                    </a:ext>
                  </a:extLst>
                </p:cNvPr>
                <p:cNvPicPr/>
                <p:nvPr/>
              </p:nvPicPr>
              <p:blipFill>
                <a:blip r:embed="rId293"/>
                <a:stretch>
                  <a:fillRect/>
                </a:stretch>
              </p:blipFill>
              <p:spPr>
                <a:xfrm>
                  <a:off x="7419942" y="3961727"/>
                  <a:ext cx="9324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477" name="Ink 476">
                  <a:extLst>
                    <a:ext uri="{FF2B5EF4-FFF2-40B4-BE49-F238E27FC236}">
                      <a16:creationId xmlns:a16="http://schemas.microsoft.com/office/drawing/2014/main" xmlns="" id="{865DA06F-8164-F44B-AE42-4EFE4FC624C0}"/>
                    </a:ext>
                  </a:extLst>
                </p14:cNvPr>
                <p14:cNvContentPartPr/>
                <p14:nvPr/>
              </p14:nvContentPartPr>
              <p14:xfrm>
                <a:off x="7417782" y="3912407"/>
                <a:ext cx="127440" cy="11160"/>
              </p14:xfrm>
            </p:contentPart>
          </mc:Choice>
          <mc:Fallback>
            <p:pic>
              <p:nvPicPr>
                <p:cNvPr id="477" name="Ink 476">
                  <a:extLst>
                    <a:ext uri="{FF2B5EF4-FFF2-40B4-BE49-F238E27FC236}">
                      <a16:creationId xmlns:a16="http://schemas.microsoft.com/office/drawing/2014/main" xmlns="" xmlns:p14="http://schemas.microsoft.com/office/powerpoint/2010/main" id="{865DA06F-8164-F44B-AE42-4EFE4FC624C0}"/>
                    </a:ext>
                  </a:extLst>
                </p:cNvPr>
                <p:cNvPicPr/>
                <p:nvPr/>
              </p:nvPicPr>
              <p:blipFill>
                <a:blip r:embed="rId295"/>
                <a:stretch>
                  <a:fillRect/>
                </a:stretch>
              </p:blipFill>
              <p:spPr>
                <a:xfrm>
                  <a:off x="7408422" y="3902687"/>
                  <a:ext cx="145080" cy="29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96">
            <p14:nvContentPartPr>
              <p14:cNvPr id="478" name="Ink 477">
                <a:extLst>
                  <a:ext uri="{FF2B5EF4-FFF2-40B4-BE49-F238E27FC236}">
                    <a16:creationId xmlns:a16="http://schemas.microsoft.com/office/drawing/2014/main" xmlns="" id="{67AFCD57-B4AF-284D-855C-ABB11DDE890E}"/>
                  </a:ext>
                </a:extLst>
              </p14:cNvPr>
              <p14:cNvContentPartPr/>
              <p14:nvPr/>
            </p14:nvContentPartPr>
            <p14:xfrm>
              <a:off x="9276582" y="4016447"/>
              <a:ext cx="17640" cy="11880"/>
            </p14:xfrm>
          </p:contentPart>
        </mc:Choice>
        <mc:Fallback>
          <p:pic>
            <p:nvPicPr>
              <p:cNvPr id="478" name="Ink 477">
                <a:extLst>
                  <a:ext uri="{FF2B5EF4-FFF2-40B4-BE49-F238E27FC236}">
                    <a16:creationId xmlns:a16="http://schemas.microsoft.com/office/drawing/2014/main" xmlns="" xmlns:p14="http://schemas.microsoft.com/office/powerpoint/2010/main" id="{67AFCD57-B4AF-284D-855C-ABB11DDE890E}"/>
                  </a:ext>
                </a:extLst>
              </p:cNvPr>
              <p:cNvPicPr/>
              <p:nvPr/>
            </p:nvPicPr>
            <p:blipFill>
              <a:blip r:embed="rId297"/>
              <a:stretch>
                <a:fillRect/>
              </a:stretch>
            </p:blipFill>
            <p:spPr>
              <a:xfrm>
                <a:off x="9267222" y="4007087"/>
                <a:ext cx="3564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480" name="Ink 479">
                <a:extLst>
                  <a:ext uri="{FF2B5EF4-FFF2-40B4-BE49-F238E27FC236}">
                    <a16:creationId xmlns:a16="http://schemas.microsoft.com/office/drawing/2014/main" xmlns="" id="{32040DD5-AD3D-9B41-A9AE-05A5B946AC23}"/>
                  </a:ext>
                </a:extLst>
              </p14:cNvPr>
              <p14:cNvContentPartPr/>
              <p14:nvPr/>
            </p14:nvContentPartPr>
            <p14:xfrm>
              <a:off x="3244062" y="5240447"/>
              <a:ext cx="6120" cy="360"/>
            </p14:xfrm>
          </p:contentPart>
        </mc:Choice>
        <mc:Fallback>
          <p:pic>
            <p:nvPicPr>
              <p:cNvPr id="480" name="Ink 479">
                <a:extLst>
                  <a:ext uri="{FF2B5EF4-FFF2-40B4-BE49-F238E27FC236}">
                    <a16:creationId xmlns:a16="http://schemas.microsoft.com/office/drawing/2014/main" xmlns="" xmlns:p14="http://schemas.microsoft.com/office/powerpoint/2010/main" id="{32040DD5-AD3D-9B41-A9AE-05A5B946AC23}"/>
                  </a:ext>
                </a:extLst>
              </p:cNvPr>
              <p:cNvPicPr/>
              <p:nvPr/>
            </p:nvPicPr>
            <p:blipFill>
              <a:blip r:embed="rId299"/>
              <a:stretch>
                <a:fillRect/>
              </a:stretch>
            </p:blipFill>
            <p:spPr>
              <a:xfrm>
                <a:off x="3235782" y="5232167"/>
                <a:ext cx="22680" cy="1692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481" name="Ink 480">
                <a:extLst>
                  <a:ext uri="{FF2B5EF4-FFF2-40B4-BE49-F238E27FC236}">
                    <a16:creationId xmlns:a16="http://schemas.microsoft.com/office/drawing/2014/main" xmlns="" id="{26985B19-6ADC-CB4A-8B70-36FC9948D6EE}"/>
                  </a:ext>
                </a:extLst>
              </p14:cNvPr>
              <p14:cNvContentPartPr/>
              <p14:nvPr/>
            </p14:nvContentPartPr>
            <p14:xfrm>
              <a:off x="3059382" y="5494247"/>
              <a:ext cx="17640" cy="6120"/>
            </p14:xfrm>
          </p:contentPart>
        </mc:Choice>
        <mc:Fallback>
          <p:pic>
            <p:nvPicPr>
              <p:cNvPr id="481" name="Ink 480">
                <a:extLst>
                  <a:ext uri="{FF2B5EF4-FFF2-40B4-BE49-F238E27FC236}">
                    <a16:creationId xmlns:a16="http://schemas.microsoft.com/office/drawing/2014/main" xmlns="" xmlns:p14="http://schemas.microsoft.com/office/powerpoint/2010/main" id="{26985B19-6ADC-CB4A-8B70-36FC9948D6EE}"/>
                  </a:ext>
                </a:extLst>
              </p:cNvPr>
              <p:cNvPicPr/>
              <p:nvPr/>
            </p:nvPicPr>
            <p:blipFill>
              <a:blip r:embed="rId301"/>
              <a:stretch>
                <a:fillRect/>
              </a:stretch>
            </p:blipFill>
            <p:spPr>
              <a:xfrm>
                <a:off x="3050915" y="5486327"/>
                <a:ext cx="33869"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482" name="Ink 481">
                <a:extLst>
                  <a:ext uri="{FF2B5EF4-FFF2-40B4-BE49-F238E27FC236}">
                    <a16:creationId xmlns:a16="http://schemas.microsoft.com/office/drawing/2014/main" xmlns="" id="{31614D57-C02A-3B49-B322-835348CF2A17}"/>
                  </a:ext>
                </a:extLst>
              </p14:cNvPr>
              <p14:cNvContentPartPr/>
              <p14:nvPr/>
            </p14:nvContentPartPr>
            <p14:xfrm>
              <a:off x="3301662" y="5482727"/>
              <a:ext cx="6120" cy="6120"/>
            </p14:xfrm>
          </p:contentPart>
        </mc:Choice>
        <mc:Fallback>
          <p:pic>
            <p:nvPicPr>
              <p:cNvPr id="482" name="Ink 481">
                <a:extLst>
                  <a:ext uri="{FF2B5EF4-FFF2-40B4-BE49-F238E27FC236}">
                    <a16:creationId xmlns:a16="http://schemas.microsoft.com/office/drawing/2014/main" xmlns="" xmlns:p14="http://schemas.microsoft.com/office/powerpoint/2010/main" id="{31614D57-C02A-3B49-B322-835348CF2A17}"/>
                  </a:ext>
                </a:extLst>
              </p:cNvPr>
              <p:cNvPicPr/>
              <p:nvPr/>
            </p:nvPicPr>
            <p:blipFill>
              <a:blip r:embed="rId303"/>
              <a:stretch>
                <a:fillRect/>
              </a:stretch>
            </p:blipFill>
            <p:spPr>
              <a:xfrm>
                <a:off x="3293742" y="5474807"/>
                <a:ext cx="21960" cy="21960"/>
              </a:xfrm>
              <a:prstGeom prst="rect">
                <a:avLst/>
              </a:prstGeom>
            </p:spPr>
          </p:pic>
        </mc:Fallback>
      </mc:AlternateContent>
      <p:grpSp>
        <p:nvGrpSpPr>
          <p:cNvPr id="499" name="Group 498">
            <a:extLst>
              <a:ext uri="{FF2B5EF4-FFF2-40B4-BE49-F238E27FC236}">
                <a16:creationId xmlns:a16="http://schemas.microsoft.com/office/drawing/2014/main" xmlns="" id="{723FD9A8-8C4B-9945-875B-735A7290C2CF}"/>
              </a:ext>
            </a:extLst>
          </p:cNvPr>
          <p:cNvGrpSpPr/>
          <p:nvPr/>
        </p:nvGrpSpPr>
        <p:grpSpPr>
          <a:xfrm>
            <a:off x="3671382" y="5211287"/>
            <a:ext cx="808200" cy="387000"/>
            <a:chOff x="2147382" y="5211287"/>
            <a:chExt cx="808200" cy="387000"/>
          </a:xfrm>
        </p:grpSpPr>
        <mc:AlternateContent xmlns:mc="http://schemas.openxmlformats.org/markup-compatibility/2006">
          <mc:Choice xmlns:p14="http://schemas.microsoft.com/office/powerpoint/2010/main" Requires="p14">
            <p:contentPart p14:bwMode="auto" r:id="rId304">
              <p14:nvContentPartPr>
                <p14:cNvPr id="483" name="Ink 482">
                  <a:extLst>
                    <a:ext uri="{FF2B5EF4-FFF2-40B4-BE49-F238E27FC236}">
                      <a16:creationId xmlns:a16="http://schemas.microsoft.com/office/drawing/2014/main" xmlns="" id="{DA0E4791-DDB2-3E4F-B454-42FCB5D21DC6}"/>
                    </a:ext>
                  </a:extLst>
                </p14:cNvPr>
                <p14:cNvContentPartPr/>
                <p14:nvPr/>
              </p14:nvContentPartPr>
              <p14:xfrm>
                <a:off x="2153142" y="5275007"/>
                <a:ext cx="150480" cy="219600"/>
              </p14:xfrm>
            </p:contentPart>
          </mc:Choice>
          <mc:Fallback>
            <p:pic>
              <p:nvPicPr>
                <p:cNvPr id="483" name="Ink 482">
                  <a:extLst>
                    <a:ext uri="{FF2B5EF4-FFF2-40B4-BE49-F238E27FC236}">
                      <a16:creationId xmlns:a16="http://schemas.microsoft.com/office/drawing/2014/main" xmlns="" xmlns:p14="http://schemas.microsoft.com/office/powerpoint/2010/main" id="{DA0E4791-DDB2-3E4F-B454-42FCB5D21DC6}"/>
                    </a:ext>
                  </a:extLst>
                </p:cNvPr>
                <p:cNvPicPr/>
                <p:nvPr/>
              </p:nvPicPr>
              <p:blipFill>
                <a:blip r:embed="rId305"/>
                <a:stretch>
                  <a:fillRect/>
                </a:stretch>
              </p:blipFill>
              <p:spPr>
                <a:xfrm>
                  <a:off x="2144142" y="5265303"/>
                  <a:ext cx="167760" cy="239368"/>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484" name="Ink 483">
                  <a:extLst>
                    <a:ext uri="{FF2B5EF4-FFF2-40B4-BE49-F238E27FC236}">
                      <a16:creationId xmlns:a16="http://schemas.microsoft.com/office/drawing/2014/main" xmlns="" id="{4EAA00E1-2A3B-5244-AE0A-48778E77AD7B}"/>
                    </a:ext>
                  </a:extLst>
                </p14:cNvPr>
                <p14:cNvContentPartPr/>
                <p14:nvPr/>
              </p14:nvContentPartPr>
              <p14:xfrm>
                <a:off x="2147382" y="5361407"/>
                <a:ext cx="138960" cy="23400"/>
              </p14:xfrm>
            </p:contentPart>
          </mc:Choice>
          <mc:Fallback>
            <p:pic>
              <p:nvPicPr>
                <p:cNvPr id="484" name="Ink 483">
                  <a:extLst>
                    <a:ext uri="{FF2B5EF4-FFF2-40B4-BE49-F238E27FC236}">
                      <a16:creationId xmlns:a16="http://schemas.microsoft.com/office/drawing/2014/main" xmlns="" xmlns:p14="http://schemas.microsoft.com/office/powerpoint/2010/main" id="{4EAA00E1-2A3B-5244-AE0A-48778E77AD7B}"/>
                    </a:ext>
                  </a:extLst>
                </p:cNvPr>
                <p:cNvPicPr/>
                <p:nvPr/>
              </p:nvPicPr>
              <p:blipFill>
                <a:blip r:embed="rId307"/>
                <a:stretch>
                  <a:fillRect/>
                </a:stretch>
              </p:blipFill>
              <p:spPr>
                <a:xfrm>
                  <a:off x="2138382" y="5353127"/>
                  <a:ext cx="15624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485" name="Ink 484">
                  <a:extLst>
                    <a:ext uri="{FF2B5EF4-FFF2-40B4-BE49-F238E27FC236}">
                      <a16:creationId xmlns:a16="http://schemas.microsoft.com/office/drawing/2014/main" xmlns="" id="{124BB81E-33F5-3246-8607-6971745A5F47}"/>
                    </a:ext>
                  </a:extLst>
                </p14:cNvPr>
                <p14:cNvContentPartPr/>
                <p14:nvPr/>
              </p14:nvContentPartPr>
              <p14:xfrm>
                <a:off x="2153142" y="5240447"/>
                <a:ext cx="110160" cy="11880"/>
              </p14:xfrm>
            </p:contentPart>
          </mc:Choice>
          <mc:Fallback>
            <p:pic>
              <p:nvPicPr>
                <p:cNvPr id="485" name="Ink 484">
                  <a:extLst>
                    <a:ext uri="{FF2B5EF4-FFF2-40B4-BE49-F238E27FC236}">
                      <a16:creationId xmlns:a16="http://schemas.microsoft.com/office/drawing/2014/main" xmlns="" xmlns:p14="http://schemas.microsoft.com/office/powerpoint/2010/main" id="{124BB81E-33F5-3246-8607-6971745A5F47}"/>
                    </a:ext>
                  </a:extLst>
                </p:cNvPr>
                <p:cNvPicPr/>
                <p:nvPr/>
              </p:nvPicPr>
              <p:blipFill>
                <a:blip r:embed="rId309"/>
                <a:stretch>
                  <a:fillRect/>
                </a:stretch>
              </p:blipFill>
              <p:spPr>
                <a:xfrm>
                  <a:off x="2143782" y="5231447"/>
                  <a:ext cx="12780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486" name="Ink 485">
                  <a:extLst>
                    <a:ext uri="{FF2B5EF4-FFF2-40B4-BE49-F238E27FC236}">
                      <a16:creationId xmlns:a16="http://schemas.microsoft.com/office/drawing/2014/main" xmlns="" id="{FC0260D4-7656-BE46-8291-A41461F5324E}"/>
                    </a:ext>
                  </a:extLst>
                </p14:cNvPr>
                <p14:cNvContentPartPr/>
                <p14:nvPr/>
              </p14:nvContentPartPr>
              <p14:xfrm>
                <a:off x="2366622" y="5211287"/>
                <a:ext cx="173520" cy="329400"/>
              </p14:xfrm>
            </p:contentPart>
          </mc:Choice>
          <mc:Fallback>
            <p:pic>
              <p:nvPicPr>
                <p:cNvPr id="486" name="Ink 485">
                  <a:extLst>
                    <a:ext uri="{FF2B5EF4-FFF2-40B4-BE49-F238E27FC236}">
                      <a16:creationId xmlns:a16="http://schemas.microsoft.com/office/drawing/2014/main" xmlns="" xmlns:p14="http://schemas.microsoft.com/office/powerpoint/2010/main" id="{FC0260D4-7656-BE46-8291-A41461F5324E}"/>
                    </a:ext>
                  </a:extLst>
                </p:cNvPr>
                <p:cNvPicPr/>
                <p:nvPr/>
              </p:nvPicPr>
              <p:blipFill>
                <a:blip r:embed="rId311"/>
                <a:stretch>
                  <a:fillRect/>
                </a:stretch>
              </p:blipFill>
              <p:spPr>
                <a:xfrm>
                  <a:off x="2357262" y="5202287"/>
                  <a:ext cx="191880" cy="34668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487" name="Ink 486">
                  <a:extLst>
                    <a:ext uri="{FF2B5EF4-FFF2-40B4-BE49-F238E27FC236}">
                      <a16:creationId xmlns:a16="http://schemas.microsoft.com/office/drawing/2014/main" xmlns="" id="{4832B5A1-68FA-AD44-B73E-78F6108DD8FE}"/>
                    </a:ext>
                  </a:extLst>
                </p14:cNvPr>
                <p14:cNvContentPartPr/>
                <p14:nvPr/>
              </p14:nvContentPartPr>
              <p14:xfrm>
                <a:off x="2574342" y="5275007"/>
                <a:ext cx="162000" cy="196560"/>
              </p14:xfrm>
            </p:contentPart>
          </mc:Choice>
          <mc:Fallback>
            <p:pic>
              <p:nvPicPr>
                <p:cNvPr id="487" name="Ink 486">
                  <a:extLst>
                    <a:ext uri="{FF2B5EF4-FFF2-40B4-BE49-F238E27FC236}">
                      <a16:creationId xmlns:a16="http://schemas.microsoft.com/office/drawing/2014/main" xmlns="" xmlns:p14="http://schemas.microsoft.com/office/powerpoint/2010/main" id="{4832B5A1-68FA-AD44-B73E-78F6108DD8FE}"/>
                    </a:ext>
                  </a:extLst>
                </p:cNvPr>
                <p:cNvPicPr/>
                <p:nvPr/>
              </p:nvPicPr>
              <p:blipFill>
                <a:blip r:embed="rId313"/>
                <a:stretch>
                  <a:fillRect/>
                </a:stretch>
              </p:blipFill>
              <p:spPr>
                <a:xfrm>
                  <a:off x="2565702" y="5265664"/>
                  <a:ext cx="180360" cy="215605"/>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488" name="Ink 487">
                  <a:extLst>
                    <a:ext uri="{FF2B5EF4-FFF2-40B4-BE49-F238E27FC236}">
                      <a16:creationId xmlns:a16="http://schemas.microsoft.com/office/drawing/2014/main" xmlns="" id="{A215BBE4-4CD3-8D4D-B1B5-CE610EE9BB32}"/>
                    </a:ext>
                  </a:extLst>
                </p14:cNvPr>
                <p14:cNvContentPartPr/>
                <p14:nvPr/>
              </p14:nvContentPartPr>
              <p14:xfrm>
                <a:off x="2764782" y="5211287"/>
                <a:ext cx="190800" cy="387000"/>
              </p14:xfrm>
            </p:contentPart>
          </mc:Choice>
          <mc:Fallback>
            <p:pic>
              <p:nvPicPr>
                <p:cNvPr id="488" name="Ink 487">
                  <a:extLst>
                    <a:ext uri="{FF2B5EF4-FFF2-40B4-BE49-F238E27FC236}">
                      <a16:creationId xmlns:a16="http://schemas.microsoft.com/office/drawing/2014/main" xmlns="" xmlns:p14="http://schemas.microsoft.com/office/powerpoint/2010/main" id="{A215BBE4-4CD3-8D4D-B1B5-CE610EE9BB32}"/>
                    </a:ext>
                  </a:extLst>
                </p:cNvPr>
                <p:cNvPicPr/>
                <p:nvPr/>
              </p:nvPicPr>
              <p:blipFill>
                <a:blip r:embed="rId315"/>
                <a:stretch>
                  <a:fillRect/>
                </a:stretch>
              </p:blipFill>
              <p:spPr>
                <a:xfrm>
                  <a:off x="2755422" y="5201927"/>
                  <a:ext cx="209520" cy="404640"/>
                </a:xfrm>
                <a:prstGeom prst="rect">
                  <a:avLst/>
                </a:prstGeom>
              </p:spPr>
            </p:pic>
          </mc:Fallback>
        </mc:AlternateContent>
      </p:grpSp>
      <p:grpSp>
        <p:nvGrpSpPr>
          <p:cNvPr id="498" name="Group 497">
            <a:extLst>
              <a:ext uri="{FF2B5EF4-FFF2-40B4-BE49-F238E27FC236}">
                <a16:creationId xmlns:a16="http://schemas.microsoft.com/office/drawing/2014/main" xmlns="" id="{C26CAFDF-E114-F149-AAD4-D8D320F3E907}"/>
              </a:ext>
            </a:extLst>
          </p:cNvPr>
          <p:cNvGrpSpPr/>
          <p:nvPr/>
        </p:nvGrpSpPr>
        <p:grpSpPr>
          <a:xfrm>
            <a:off x="4727622" y="5349887"/>
            <a:ext cx="52200" cy="52560"/>
            <a:chOff x="3203622" y="5349887"/>
            <a:chExt cx="52200" cy="52560"/>
          </a:xfrm>
        </p:grpSpPr>
        <mc:AlternateContent xmlns:mc="http://schemas.openxmlformats.org/markup-compatibility/2006">
          <mc:Choice xmlns:p14="http://schemas.microsoft.com/office/powerpoint/2010/main" Requires="p14">
            <p:contentPart p14:bwMode="auto" r:id="rId316">
              <p14:nvContentPartPr>
                <p14:cNvPr id="489" name="Ink 488">
                  <a:extLst>
                    <a:ext uri="{FF2B5EF4-FFF2-40B4-BE49-F238E27FC236}">
                      <a16:creationId xmlns:a16="http://schemas.microsoft.com/office/drawing/2014/main" xmlns="" id="{A30A85E4-C64C-7241-8A45-9D38642D0FB1}"/>
                    </a:ext>
                  </a:extLst>
                </p14:cNvPr>
                <p14:cNvContentPartPr/>
                <p14:nvPr/>
              </p14:nvContentPartPr>
              <p14:xfrm>
                <a:off x="3203622" y="5349887"/>
                <a:ext cx="52200" cy="360"/>
              </p14:xfrm>
            </p:contentPart>
          </mc:Choice>
          <mc:Fallback>
            <p:pic>
              <p:nvPicPr>
                <p:cNvPr id="489" name="Ink 488">
                  <a:extLst>
                    <a:ext uri="{FF2B5EF4-FFF2-40B4-BE49-F238E27FC236}">
                      <a16:creationId xmlns:a16="http://schemas.microsoft.com/office/drawing/2014/main" xmlns="" xmlns:p14="http://schemas.microsoft.com/office/powerpoint/2010/main" id="{A30A85E4-C64C-7241-8A45-9D38642D0FB1}"/>
                    </a:ext>
                  </a:extLst>
                </p:cNvPr>
                <p:cNvPicPr/>
                <p:nvPr/>
              </p:nvPicPr>
              <p:blipFill>
                <a:blip r:embed="rId317"/>
                <a:stretch>
                  <a:fillRect/>
                </a:stretch>
              </p:blipFill>
              <p:spPr>
                <a:xfrm>
                  <a:off x="3194982" y="5340887"/>
                  <a:ext cx="69120" cy="1836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490" name="Ink 489">
                  <a:extLst>
                    <a:ext uri="{FF2B5EF4-FFF2-40B4-BE49-F238E27FC236}">
                      <a16:creationId xmlns:a16="http://schemas.microsoft.com/office/drawing/2014/main" xmlns="" id="{90EDF383-15E7-E943-A348-AC6A03B03DC4}"/>
                    </a:ext>
                  </a:extLst>
                </p14:cNvPr>
                <p14:cNvContentPartPr/>
                <p14:nvPr/>
              </p14:nvContentPartPr>
              <p14:xfrm>
                <a:off x="3220902" y="5390567"/>
                <a:ext cx="29160" cy="11880"/>
              </p14:xfrm>
            </p:contentPart>
          </mc:Choice>
          <mc:Fallback>
            <p:pic>
              <p:nvPicPr>
                <p:cNvPr id="490" name="Ink 489">
                  <a:extLst>
                    <a:ext uri="{FF2B5EF4-FFF2-40B4-BE49-F238E27FC236}">
                      <a16:creationId xmlns:a16="http://schemas.microsoft.com/office/drawing/2014/main" xmlns="" xmlns:p14="http://schemas.microsoft.com/office/powerpoint/2010/main" id="{90EDF383-15E7-E943-A348-AC6A03B03DC4}"/>
                    </a:ext>
                  </a:extLst>
                </p:cNvPr>
                <p:cNvPicPr/>
                <p:nvPr/>
              </p:nvPicPr>
              <p:blipFill>
                <a:blip r:embed="rId319"/>
                <a:stretch>
                  <a:fillRect/>
                </a:stretch>
              </p:blipFill>
              <p:spPr>
                <a:xfrm>
                  <a:off x="3211542" y="5381207"/>
                  <a:ext cx="47160" cy="30240"/>
                </a:xfrm>
                <a:prstGeom prst="rect">
                  <a:avLst/>
                </a:prstGeom>
              </p:spPr>
            </p:pic>
          </mc:Fallback>
        </mc:AlternateContent>
      </p:grpSp>
      <p:grpSp>
        <p:nvGrpSpPr>
          <p:cNvPr id="497" name="Group 496">
            <a:extLst>
              <a:ext uri="{FF2B5EF4-FFF2-40B4-BE49-F238E27FC236}">
                <a16:creationId xmlns:a16="http://schemas.microsoft.com/office/drawing/2014/main" xmlns="" id="{FE3E1975-884D-6A4B-A0B4-8A13067B444A}"/>
              </a:ext>
            </a:extLst>
          </p:cNvPr>
          <p:cNvGrpSpPr/>
          <p:nvPr/>
        </p:nvGrpSpPr>
        <p:grpSpPr>
          <a:xfrm>
            <a:off x="5206782" y="5188247"/>
            <a:ext cx="450720" cy="358560"/>
            <a:chOff x="3682782" y="5188247"/>
            <a:chExt cx="450720" cy="358560"/>
          </a:xfrm>
        </p:grpSpPr>
        <mc:AlternateContent xmlns:mc="http://schemas.openxmlformats.org/markup-compatibility/2006">
          <mc:Choice xmlns:p14="http://schemas.microsoft.com/office/powerpoint/2010/main" Requires="p14">
            <p:contentPart p14:bwMode="auto" r:id="rId320">
              <p14:nvContentPartPr>
                <p14:cNvPr id="491" name="Ink 490">
                  <a:extLst>
                    <a:ext uri="{FF2B5EF4-FFF2-40B4-BE49-F238E27FC236}">
                      <a16:creationId xmlns:a16="http://schemas.microsoft.com/office/drawing/2014/main" xmlns="" id="{D3C26DD9-197D-7346-A912-A4CBD64BC1D4}"/>
                    </a:ext>
                  </a:extLst>
                </p14:cNvPr>
                <p14:cNvContentPartPr/>
                <p14:nvPr/>
              </p14:nvContentPartPr>
              <p14:xfrm>
                <a:off x="3890502" y="5188247"/>
                <a:ext cx="11880" cy="98640"/>
              </p14:xfrm>
            </p:contentPart>
          </mc:Choice>
          <mc:Fallback>
            <p:pic>
              <p:nvPicPr>
                <p:cNvPr id="491" name="Ink 490">
                  <a:extLst>
                    <a:ext uri="{FF2B5EF4-FFF2-40B4-BE49-F238E27FC236}">
                      <a16:creationId xmlns:a16="http://schemas.microsoft.com/office/drawing/2014/main" xmlns="" xmlns:p14="http://schemas.microsoft.com/office/powerpoint/2010/main" id="{D3C26DD9-197D-7346-A912-A4CBD64BC1D4}"/>
                    </a:ext>
                  </a:extLst>
                </p:cNvPr>
                <p:cNvPicPr/>
                <p:nvPr/>
              </p:nvPicPr>
              <p:blipFill>
                <a:blip r:embed="rId321"/>
                <a:stretch>
                  <a:fillRect/>
                </a:stretch>
              </p:blipFill>
              <p:spPr>
                <a:xfrm>
                  <a:off x="3881142" y="5178853"/>
                  <a:ext cx="29520" cy="116345"/>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492" name="Ink 491">
                  <a:extLst>
                    <a:ext uri="{FF2B5EF4-FFF2-40B4-BE49-F238E27FC236}">
                      <a16:creationId xmlns:a16="http://schemas.microsoft.com/office/drawing/2014/main" xmlns="" id="{E453C704-268D-B14E-A89D-B50D3E6D305F}"/>
                    </a:ext>
                  </a:extLst>
                </p14:cNvPr>
                <p14:cNvContentPartPr/>
                <p14:nvPr/>
              </p14:nvContentPartPr>
              <p14:xfrm>
                <a:off x="3682782" y="5349887"/>
                <a:ext cx="450720" cy="29160"/>
              </p14:xfrm>
            </p:contentPart>
          </mc:Choice>
          <mc:Fallback>
            <p:pic>
              <p:nvPicPr>
                <p:cNvPr id="492" name="Ink 491">
                  <a:extLst>
                    <a:ext uri="{FF2B5EF4-FFF2-40B4-BE49-F238E27FC236}">
                      <a16:creationId xmlns:a16="http://schemas.microsoft.com/office/drawing/2014/main" xmlns="" xmlns:p14="http://schemas.microsoft.com/office/powerpoint/2010/main" id="{E453C704-268D-B14E-A89D-B50D3E6D305F}"/>
                    </a:ext>
                  </a:extLst>
                </p:cNvPr>
                <p:cNvPicPr/>
                <p:nvPr/>
              </p:nvPicPr>
              <p:blipFill>
                <a:blip r:embed="rId323"/>
                <a:stretch>
                  <a:fillRect/>
                </a:stretch>
              </p:blipFill>
              <p:spPr>
                <a:xfrm>
                  <a:off x="3674135" y="5340167"/>
                  <a:ext cx="467293"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493" name="Ink 492">
                  <a:extLst>
                    <a:ext uri="{FF2B5EF4-FFF2-40B4-BE49-F238E27FC236}">
                      <a16:creationId xmlns:a16="http://schemas.microsoft.com/office/drawing/2014/main" xmlns="" id="{A9DA1485-C013-7849-AE82-94F396E27468}"/>
                    </a:ext>
                  </a:extLst>
                </p14:cNvPr>
                <p14:cNvContentPartPr/>
                <p14:nvPr/>
              </p14:nvContentPartPr>
              <p14:xfrm>
                <a:off x="3781062" y="5453927"/>
                <a:ext cx="127440" cy="92880"/>
              </p14:xfrm>
            </p:contentPart>
          </mc:Choice>
          <mc:Fallback>
            <p:pic>
              <p:nvPicPr>
                <p:cNvPr id="493" name="Ink 492">
                  <a:extLst>
                    <a:ext uri="{FF2B5EF4-FFF2-40B4-BE49-F238E27FC236}">
                      <a16:creationId xmlns:a16="http://schemas.microsoft.com/office/drawing/2014/main" xmlns="" xmlns:p14="http://schemas.microsoft.com/office/powerpoint/2010/main" id="{A9DA1485-C013-7849-AE82-94F396E27468}"/>
                    </a:ext>
                  </a:extLst>
                </p:cNvPr>
                <p:cNvPicPr/>
                <p:nvPr/>
              </p:nvPicPr>
              <p:blipFill>
                <a:blip r:embed="rId325"/>
                <a:stretch>
                  <a:fillRect/>
                </a:stretch>
              </p:blipFill>
              <p:spPr>
                <a:xfrm>
                  <a:off x="3772422" y="5445287"/>
                  <a:ext cx="14400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494" name="Ink 493">
                  <a:extLst>
                    <a:ext uri="{FF2B5EF4-FFF2-40B4-BE49-F238E27FC236}">
                      <a16:creationId xmlns:a16="http://schemas.microsoft.com/office/drawing/2014/main" xmlns="" id="{74647A8C-EBB9-784C-A4CD-0924CEC15366}"/>
                    </a:ext>
                  </a:extLst>
                </p14:cNvPr>
                <p14:cNvContentPartPr/>
                <p14:nvPr/>
              </p14:nvContentPartPr>
              <p14:xfrm>
                <a:off x="3988782" y="5465447"/>
                <a:ext cx="6120" cy="75240"/>
              </p14:xfrm>
            </p:contentPart>
          </mc:Choice>
          <mc:Fallback>
            <p:pic>
              <p:nvPicPr>
                <p:cNvPr id="494" name="Ink 493">
                  <a:extLst>
                    <a:ext uri="{FF2B5EF4-FFF2-40B4-BE49-F238E27FC236}">
                      <a16:creationId xmlns:a16="http://schemas.microsoft.com/office/drawing/2014/main" xmlns="" xmlns:p14="http://schemas.microsoft.com/office/powerpoint/2010/main" id="{74647A8C-EBB9-784C-A4CD-0924CEC15366}"/>
                    </a:ext>
                  </a:extLst>
                </p:cNvPr>
                <p:cNvPicPr/>
                <p:nvPr/>
              </p:nvPicPr>
              <p:blipFill>
                <a:blip r:embed="rId327"/>
                <a:stretch>
                  <a:fillRect/>
                </a:stretch>
              </p:blipFill>
              <p:spPr>
                <a:xfrm>
                  <a:off x="3980622" y="5456132"/>
                  <a:ext cx="23120" cy="92438"/>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495" name="Ink 494">
                  <a:extLst>
                    <a:ext uri="{FF2B5EF4-FFF2-40B4-BE49-F238E27FC236}">
                      <a16:creationId xmlns:a16="http://schemas.microsoft.com/office/drawing/2014/main" xmlns="" id="{7CA05331-85F4-D841-A448-5667721B06E8}"/>
                    </a:ext>
                  </a:extLst>
                </p14:cNvPr>
                <p14:cNvContentPartPr/>
                <p14:nvPr/>
              </p14:nvContentPartPr>
              <p14:xfrm>
                <a:off x="3971502" y="5436647"/>
                <a:ext cx="150480" cy="110160"/>
              </p14:xfrm>
            </p:contentPart>
          </mc:Choice>
          <mc:Fallback>
            <p:pic>
              <p:nvPicPr>
                <p:cNvPr id="495" name="Ink 494">
                  <a:extLst>
                    <a:ext uri="{FF2B5EF4-FFF2-40B4-BE49-F238E27FC236}">
                      <a16:creationId xmlns:a16="http://schemas.microsoft.com/office/drawing/2014/main" xmlns="" xmlns:p14="http://schemas.microsoft.com/office/powerpoint/2010/main" id="{7CA05331-85F4-D841-A448-5667721B06E8}"/>
                    </a:ext>
                  </a:extLst>
                </p:cNvPr>
                <p:cNvPicPr/>
                <p:nvPr/>
              </p:nvPicPr>
              <p:blipFill>
                <a:blip r:embed="rId329"/>
                <a:stretch>
                  <a:fillRect/>
                </a:stretch>
              </p:blipFill>
              <p:spPr>
                <a:xfrm>
                  <a:off x="3962142" y="5428007"/>
                  <a:ext cx="168480" cy="127080"/>
                </a:xfrm>
                <a:prstGeom prst="rect">
                  <a:avLst/>
                </a:prstGeom>
              </p:spPr>
            </p:pic>
          </mc:Fallback>
        </mc:AlternateContent>
      </p:grpSp>
      <p:grpSp>
        <p:nvGrpSpPr>
          <p:cNvPr id="523" name="Group 522">
            <a:extLst>
              <a:ext uri="{FF2B5EF4-FFF2-40B4-BE49-F238E27FC236}">
                <a16:creationId xmlns:a16="http://schemas.microsoft.com/office/drawing/2014/main" xmlns="" id="{10CEC904-51FB-BE44-9679-3F1DFED3EC4C}"/>
              </a:ext>
            </a:extLst>
          </p:cNvPr>
          <p:cNvGrpSpPr/>
          <p:nvPr/>
        </p:nvGrpSpPr>
        <p:grpSpPr>
          <a:xfrm>
            <a:off x="5847582" y="4824647"/>
            <a:ext cx="3389040" cy="831240"/>
            <a:chOff x="4323582" y="4824647"/>
            <a:chExt cx="3389040" cy="831240"/>
          </a:xfrm>
        </p:grpSpPr>
        <mc:AlternateContent xmlns:mc="http://schemas.openxmlformats.org/markup-compatibility/2006">
          <mc:Choice xmlns:p14="http://schemas.microsoft.com/office/powerpoint/2010/main" Requires="p14">
            <p:contentPart p14:bwMode="auto" r:id="rId330">
              <p14:nvContentPartPr>
                <p14:cNvPr id="496" name="Ink 495">
                  <a:extLst>
                    <a:ext uri="{FF2B5EF4-FFF2-40B4-BE49-F238E27FC236}">
                      <a16:creationId xmlns:a16="http://schemas.microsoft.com/office/drawing/2014/main" xmlns="" id="{F03AA8FE-0BA1-0642-99ED-6D4036C295FB}"/>
                    </a:ext>
                  </a:extLst>
                </p14:cNvPr>
                <p14:cNvContentPartPr/>
                <p14:nvPr/>
              </p14:nvContentPartPr>
              <p14:xfrm>
                <a:off x="4456422" y="5119127"/>
                <a:ext cx="375480" cy="294840"/>
              </p14:xfrm>
            </p:contentPart>
          </mc:Choice>
          <mc:Fallback>
            <p:pic>
              <p:nvPicPr>
                <p:cNvPr id="496" name="Ink 495">
                  <a:extLst>
                    <a:ext uri="{FF2B5EF4-FFF2-40B4-BE49-F238E27FC236}">
                      <a16:creationId xmlns:a16="http://schemas.microsoft.com/office/drawing/2014/main" xmlns="" xmlns:p14="http://schemas.microsoft.com/office/powerpoint/2010/main" id="{F03AA8FE-0BA1-0642-99ED-6D4036C295FB}"/>
                    </a:ext>
                  </a:extLst>
                </p:cNvPr>
                <p:cNvPicPr/>
                <p:nvPr/>
              </p:nvPicPr>
              <p:blipFill>
                <a:blip r:embed="rId331"/>
                <a:stretch>
                  <a:fillRect/>
                </a:stretch>
              </p:blipFill>
              <p:spPr>
                <a:xfrm>
                  <a:off x="4447431" y="5109767"/>
                  <a:ext cx="393822" cy="31356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500" name="Ink 499">
                  <a:extLst>
                    <a:ext uri="{FF2B5EF4-FFF2-40B4-BE49-F238E27FC236}">
                      <a16:creationId xmlns:a16="http://schemas.microsoft.com/office/drawing/2014/main" xmlns="" id="{CF594904-92FE-E946-BDFB-DB8BE07EBF5C}"/>
                    </a:ext>
                  </a:extLst>
                </p14:cNvPr>
                <p14:cNvContentPartPr/>
                <p14:nvPr/>
              </p14:nvContentPartPr>
              <p14:xfrm>
                <a:off x="4323582" y="5557967"/>
                <a:ext cx="133200" cy="97920"/>
              </p14:xfrm>
            </p:contentPart>
          </mc:Choice>
          <mc:Fallback>
            <p:pic>
              <p:nvPicPr>
                <p:cNvPr id="500" name="Ink 499">
                  <a:extLst>
                    <a:ext uri="{FF2B5EF4-FFF2-40B4-BE49-F238E27FC236}">
                      <a16:creationId xmlns:a16="http://schemas.microsoft.com/office/drawing/2014/main" xmlns="" xmlns:p14="http://schemas.microsoft.com/office/powerpoint/2010/main" id="{CF594904-92FE-E946-BDFB-DB8BE07EBF5C}"/>
                    </a:ext>
                  </a:extLst>
                </p:cNvPr>
                <p:cNvPicPr/>
                <p:nvPr/>
              </p:nvPicPr>
              <p:blipFill>
                <a:blip r:embed="rId333"/>
                <a:stretch>
                  <a:fillRect/>
                </a:stretch>
              </p:blipFill>
              <p:spPr>
                <a:xfrm>
                  <a:off x="4314558" y="5548607"/>
                  <a:ext cx="15161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501" name="Ink 500">
                  <a:extLst>
                    <a:ext uri="{FF2B5EF4-FFF2-40B4-BE49-F238E27FC236}">
                      <a16:creationId xmlns:a16="http://schemas.microsoft.com/office/drawing/2014/main" xmlns="" id="{9188A289-8B92-5645-9275-01A72716BC56}"/>
                    </a:ext>
                  </a:extLst>
                </p14:cNvPr>
                <p14:cNvContentPartPr/>
                <p14:nvPr/>
              </p14:nvContentPartPr>
              <p14:xfrm>
                <a:off x="4548582" y="5563727"/>
                <a:ext cx="52200" cy="11880"/>
              </p14:xfrm>
            </p:contentPart>
          </mc:Choice>
          <mc:Fallback>
            <p:pic>
              <p:nvPicPr>
                <p:cNvPr id="501" name="Ink 500">
                  <a:extLst>
                    <a:ext uri="{FF2B5EF4-FFF2-40B4-BE49-F238E27FC236}">
                      <a16:creationId xmlns:a16="http://schemas.microsoft.com/office/drawing/2014/main" xmlns="" xmlns:p14="http://schemas.microsoft.com/office/powerpoint/2010/main" id="{9188A289-8B92-5645-9275-01A72716BC56}"/>
                    </a:ext>
                  </a:extLst>
                </p:cNvPr>
                <p:cNvPicPr/>
                <p:nvPr/>
              </p:nvPicPr>
              <p:blipFill>
                <a:blip r:embed="rId335"/>
                <a:stretch>
                  <a:fillRect/>
                </a:stretch>
              </p:blipFill>
              <p:spPr>
                <a:xfrm>
                  <a:off x="4539582" y="5554727"/>
                  <a:ext cx="6912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502" name="Ink 501">
                  <a:extLst>
                    <a:ext uri="{FF2B5EF4-FFF2-40B4-BE49-F238E27FC236}">
                      <a16:creationId xmlns:a16="http://schemas.microsoft.com/office/drawing/2014/main" xmlns="" id="{E6F98F9E-5764-5842-9923-FB8554EF96CF}"/>
                    </a:ext>
                  </a:extLst>
                </p14:cNvPr>
                <p14:cNvContentPartPr/>
                <p14:nvPr/>
              </p14:nvContentPartPr>
              <p14:xfrm>
                <a:off x="4566222" y="5615567"/>
                <a:ext cx="46440" cy="17640"/>
              </p14:xfrm>
            </p:contentPart>
          </mc:Choice>
          <mc:Fallback>
            <p:pic>
              <p:nvPicPr>
                <p:cNvPr id="502" name="Ink 501">
                  <a:extLst>
                    <a:ext uri="{FF2B5EF4-FFF2-40B4-BE49-F238E27FC236}">
                      <a16:creationId xmlns:a16="http://schemas.microsoft.com/office/drawing/2014/main" xmlns="" xmlns:p14="http://schemas.microsoft.com/office/powerpoint/2010/main" id="{E6F98F9E-5764-5842-9923-FB8554EF96CF}"/>
                    </a:ext>
                  </a:extLst>
                </p:cNvPr>
                <p:cNvPicPr/>
                <p:nvPr/>
              </p:nvPicPr>
              <p:blipFill>
                <a:blip r:embed="rId337"/>
                <a:stretch>
                  <a:fillRect/>
                </a:stretch>
              </p:blipFill>
              <p:spPr>
                <a:xfrm>
                  <a:off x="4556862" y="5606394"/>
                  <a:ext cx="64080" cy="34927"/>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503" name="Ink 502">
                  <a:extLst>
                    <a:ext uri="{FF2B5EF4-FFF2-40B4-BE49-F238E27FC236}">
                      <a16:creationId xmlns:a16="http://schemas.microsoft.com/office/drawing/2014/main" xmlns="" id="{F4E0455E-2EE1-6648-AC42-4B0C691DE63F}"/>
                    </a:ext>
                  </a:extLst>
                </p14:cNvPr>
                <p14:cNvContentPartPr/>
                <p14:nvPr/>
              </p14:nvContentPartPr>
              <p14:xfrm>
                <a:off x="4698702" y="5563727"/>
                <a:ext cx="11880" cy="78480"/>
              </p14:xfrm>
            </p:contentPart>
          </mc:Choice>
          <mc:Fallback>
            <p:pic>
              <p:nvPicPr>
                <p:cNvPr id="503" name="Ink 502">
                  <a:extLst>
                    <a:ext uri="{FF2B5EF4-FFF2-40B4-BE49-F238E27FC236}">
                      <a16:creationId xmlns:a16="http://schemas.microsoft.com/office/drawing/2014/main" xmlns="" xmlns:p14="http://schemas.microsoft.com/office/powerpoint/2010/main" id="{F4E0455E-2EE1-6648-AC42-4B0C691DE63F}"/>
                    </a:ext>
                  </a:extLst>
                </p:cNvPr>
                <p:cNvPicPr/>
                <p:nvPr/>
              </p:nvPicPr>
              <p:blipFill>
                <a:blip r:embed="rId339"/>
                <a:stretch>
                  <a:fillRect/>
                </a:stretch>
              </p:blipFill>
              <p:spPr>
                <a:xfrm>
                  <a:off x="4690422" y="5555087"/>
                  <a:ext cx="2880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504" name="Ink 503">
                  <a:extLst>
                    <a:ext uri="{FF2B5EF4-FFF2-40B4-BE49-F238E27FC236}">
                      <a16:creationId xmlns:a16="http://schemas.microsoft.com/office/drawing/2014/main" xmlns="" id="{EF7279D6-E3B7-494F-A2C7-423D7CF44E60}"/>
                    </a:ext>
                  </a:extLst>
                </p14:cNvPr>
                <p14:cNvContentPartPr/>
                <p14:nvPr/>
              </p14:nvContentPartPr>
              <p14:xfrm>
                <a:off x="4427622" y="4951727"/>
                <a:ext cx="202320" cy="127440"/>
              </p14:xfrm>
            </p:contentPart>
          </mc:Choice>
          <mc:Fallback>
            <p:pic>
              <p:nvPicPr>
                <p:cNvPr id="504" name="Ink 503">
                  <a:extLst>
                    <a:ext uri="{FF2B5EF4-FFF2-40B4-BE49-F238E27FC236}">
                      <a16:creationId xmlns:a16="http://schemas.microsoft.com/office/drawing/2014/main" xmlns="" xmlns:p14="http://schemas.microsoft.com/office/powerpoint/2010/main" id="{EF7279D6-E3B7-494F-A2C7-423D7CF44E60}"/>
                    </a:ext>
                  </a:extLst>
                </p:cNvPr>
                <p:cNvPicPr/>
                <p:nvPr/>
              </p:nvPicPr>
              <p:blipFill>
                <a:blip r:embed="rId341"/>
                <a:stretch>
                  <a:fillRect/>
                </a:stretch>
              </p:blipFill>
              <p:spPr>
                <a:xfrm>
                  <a:off x="4418622" y="4943087"/>
                  <a:ext cx="22104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506" name="Ink 505">
                  <a:extLst>
                    <a:ext uri="{FF2B5EF4-FFF2-40B4-BE49-F238E27FC236}">
                      <a16:creationId xmlns:a16="http://schemas.microsoft.com/office/drawing/2014/main" xmlns="" id="{24CD811C-9316-DB48-97B1-51920537A957}"/>
                    </a:ext>
                  </a:extLst>
                </p14:cNvPr>
                <p14:cNvContentPartPr/>
                <p14:nvPr/>
              </p14:nvContentPartPr>
              <p14:xfrm>
                <a:off x="4970142" y="5003567"/>
                <a:ext cx="156240" cy="508320"/>
              </p14:xfrm>
            </p:contentPart>
          </mc:Choice>
          <mc:Fallback>
            <p:pic>
              <p:nvPicPr>
                <p:cNvPr id="506" name="Ink 505">
                  <a:extLst>
                    <a:ext uri="{FF2B5EF4-FFF2-40B4-BE49-F238E27FC236}">
                      <a16:creationId xmlns:a16="http://schemas.microsoft.com/office/drawing/2014/main" xmlns="" xmlns:p14="http://schemas.microsoft.com/office/powerpoint/2010/main" id="{24CD811C-9316-DB48-97B1-51920537A957}"/>
                    </a:ext>
                  </a:extLst>
                </p:cNvPr>
                <p:cNvPicPr/>
                <p:nvPr/>
              </p:nvPicPr>
              <p:blipFill>
                <a:blip r:embed="rId343"/>
                <a:stretch>
                  <a:fillRect/>
                </a:stretch>
              </p:blipFill>
              <p:spPr>
                <a:xfrm>
                  <a:off x="4961142" y="4994567"/>
                  <a:ext cx="173880" cy="52596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507" name="Ink 506">
                  <a:extLst>
                    <a:ext uri="{FF2B5EF4-FFF2-40B4-BE49-F238E27FC236}">
                      <a16:creationId xmlns:a16="http://schemas.microsoft.com/office/drawing/2014/main" xmlns="" id="{0D82AAA9-27EB-EE41-A78E-7325AAE0C45A}"/>
                    </a:ext>
                  </a:extLst>
                </p14:cNvPr>
                <p14:cNvContentPartPr/>
                <p14:nvPr/>
              </p14:nvContentPartPr>
              <p14:xfrm>
                <a:off x="5212422" y="5142167"/>
                <a:ext cx="133200" cy="185040"/>
              </p14:xfrm>
            </p:contentPart>
          </mc:Choice>
          <mc:Fallback>
            <p:pic>
              <p:nvPicPr>
                <p:cNvPr id="507" name="Ink 506">
                  <a:extLst>
                    <a:ext uri="{FF2B5EF4-FFF2-40B4-BE49-F238E27FC236}">
                      <a16:creationId xmlns:a16="http://schemas.microsoft.com/office/drawing/2014/main" xmlns="" xmlns:p14="http://schemas.microsoft.com/office/powerpoint/2010/main" id="{0D82AAA9-27EB-EE41-A78E-7325AAE0C45A}"/>
                    </a:ext>
                  </a:extLst>
                </p:cNvPr>
                <p:cNvPicPr/>
                <p:nvPr/>
              </p:nvPicPr>
              <p:blipFill>
                <a:blip r:embed="rId345"/>
                <a:stretch>
                  <a:fillRect/>
                </a:stretch>
              </p:blipFill>
              <p:spPr>
                <a:xfrm>
                  <a:off x="5203782" y="5132825"/>
                  <a:ext cx="151200" cy="203364"/>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508" name="Ink 507">
                  <a:extLst>
                    <a:ext uri="{FF2B5EF4-FFF2-40B4-BE49-F238E27FC236}">
                      <a16:creationId xmlns:a16="http://schemas.microsoft.com/office/drawing/2014/main" xmlns="" id="{D5C2D71F-2B5F-B74F-9359-0C621D6E1A53}"/>
                    </a:ext>
                  </a:extLst>
                </p14:cNvPr>
                <p14:cNvContentPartPr/>
                <p14:nvPr/>
              </p14:nvContentPartPr>
              <p14:xfrm>
                <a:off x="5363262" y="5321087"/>
                <a:ext cx="120960" cy="92880"/>
              </p14:xfrm>
            </p:contentPart>
          </mc:Choice>
          <mc:Fallback>
            <p:pic>
              <p:nvPicPr>
                <p:cNvPr id="508" name="Ink 507">
                  <a:extLst>
                    <a:ext uri="{FF2B5EF4-FFF2-40B4-BE49-F238E27FC236}">
                      <a16:creationId xmlns:a16="http://schemas.microsoft.com/office/drawing/2014/main" xmlns="" xmlns:p14="http://schemas.microsoft.com/office/powerpoint/2010/main" id="{D5C2D71F-2B5F-B74F-9359-0C621D6E1A53}"/>
                    </a:ext>
                  </a:extLst>
                </p:cNvPr>
                <p:cNvPicPr/>
                <p:nvPr/>
              </p:nvPicPr>
              <p:blipFill>
                <a:blip r:embed="rId347"/>
                <a:stretch>
                  <a:fillRect/>
                </a:stretch>
              </p:blipFill>
              <p:spPr>
                <a:xfrm>
                  <a:off x="5354622" y="5311329"/>
                  <a:ext cx="139320" cy="111311"/>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509" name="Ink 508">
                  <a:extLst>
                    <a:ext uri="{FF2B5EF4-FFF2-40B4-BE49-F238E27FC236}">
                      <a16:creationId xmlns:a16="http://schemas.microsoft.com/office/drawing/2014/main" xmlns="" id="{FDD942C9-DAC5-BB4D-9D9A-3D55134AFB34}"/>
                    </a:ext>
                  </a:extLst>
                </p14:cNvPr>
                <p14:cNvContentPartPr/>
                <p14:nvPr/>
              </p14:nvContentPartPr>
              <p14:xfrm>
                <a:off x="5593662" y="5222807"/>
                <a:ext cx="133200" cy="29160"/>
              </p14:xfrm>
            </p:contentPart>
          </mc:Choice>
          <mc:Fallback>
            <p:pic>
              <p:nvPicPr>
                <p:cNvPr id="509" name="Ink 508">
                  <a:extLst>
                    <a:ext uri="{FF2B5EF4-FFF2-40B4-BE49-F238E27FC236}">
                      <a16:creationId xmlns:a16="http://schemas.microsoft.com/office/drawing/2014/main" xmlns="" xmlns:p14="http://schemas.microsoft.com/office/powerpoint/2010/main" id="{FDD942C9-DAC5-BB4D-9D9A-3D55134AFB34}"/>
                    </a:ext>
                  </a:extLst>
                </p:cNvPr>
                <p:cNvPicPr/>
                <p:nvPr/>
              </p:nvPicPr>
              <p:blipFill>
                <a:blip r:embed="rId349"/>
                <a:stretch>
                  <a:fillRect/>
                </a:stretch>
              </p:blipFill>
              <p:spPr>
                <a:xfrm>
                  <a:off x="5584662" y="5214527"/>
                  <a:ext cx="15048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510" name="Ink 509">
                  <a:extLst>
                    <a:ext uri="{FF2B5EF4-FFF2-40B4-BE49-F238E27FC236}">
                      <a16:creationId xmlns:a16="http://schemas.microsoft.com/office/drawing/2014/main" xmlns="" id="{A2357B47-4D31-8344-82C4-13DA9B86B02F}"/>
                    </a:ext>
                  </a:extLst>
                </p14:cNvPr>
                <p14:cNvContentPartPr/>
                <p14:nvPr/>
              </p14:nvContentPartPr>
              <p14:xfrm>
                <a:off x="5657022" y="5188247"/>
                <a:ext cx="17640" cy="127440"/>
              </p14:xfrm>
            </p:contentPart>
          </mc:Choice>
          <mc:Fallback>
            <p:pic>
              <p:nvPicPr>
                <p:cNvPr id="510" name="Ink 509">
                  <a:extLst>
                    <a:ext uri="{FF2B5EF4-FFF2-40B4-BE49-F238E27FC236}">
                      <a16:creationId xmlns:a16="http://schemas.microsoft.com/office/drawing/2014/main" xmlns="" xmlns:p14="http://schemas.microsoft.com/office/powerpoint/2010/main" id="{A2357B47-4D31-8344-82C4-13DA9B86B02F}"/>
                    </a:ext>
                  </a:extLst>
                </p:cNvPr>
                <p:cNvPicPr/>
                <p:nvPr/>
              </p:nvPicPr>
              <p:blipFill>
                <a:blip r:embed="rId351"/>
                <a:stretch>
                  <a:fillRect/>
                </a:stretch>
              </p:blipFill>
              <p:spPr>
                <a:xfrm>
                  <a:off x="5647662" y="5178887"/>
                  <a:ext cx="3600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511" name="Ink 510">
                  <a:extLst>
                    <a:ext uri="{FF2B5EF4-FFF2-40B4-BE49-F238E27FC236}">
                      <a16:creationId xmlns:a16="http://schemas.microsoft.com/office/drawing/2014/main" xmlns="" id="{62123AF3-A736-ED4C-A3AE-96C4534FD535}"/>
                    </a:ext>
                  </a:extLst>
                </p14:cNvPr>
                <p14:cNvContentPartPr/>
                <p14:nvPr/>
              </p14:nvContentPartPr>
              <p14:xfrm>
                <a:off x="5853222" y="5124887"/>
                <a:ext cx="144720" cy="190800"/>
              </p14:xfrm>
            </p:contentPart>
          </mc:Choice>
          <mc:Fallback>
            <p:pic>
              <p:nvPicPr>
                <p:cNvPr id="511" name="Ink 510">
                  <a:extLst>
                    <a:ext uri="{FF2B5EF4-FFF2-40B4-BE49-F238E27FC236}">
                      <a16:creationId xmlns:a16="http://schemas.microsoft.com/office/drawing/2014/main" xmlns="" xmlns:p14="http://schemas.microsoft.com/office/powerpoint/2010/main" id="{62123AF3-A736-ED4C-A3AE-96C4534FD535}"/>
                    </a:ext>
                  </a:extLst>
                </p:cNvPr>
                <p:cNvPicPr/>
                <p:nvPr/>
              </p:nvPicPr>
              <p:blipFill>
                <a:blip r:embed="rId353"/>
                <a:stretch>
                  <a:fillRect/>
                </a:stretch>
              </p:blipFill>
              <p:spPr>
                <a:xfrm>
                  <a:off x="5844222" y="5115545"/>
                  <a:ext cx="163080" cy="209125"/>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512" name="Ink 511">
                  <a:extLst>
                    <a:ext uri="{FF2B5EF4-FFF2-40B4-BE49-F238E27FC236}">
                      <a16:creationId xmlns:a16="http://schemas.microsoft.com/office/drawing/2014/main" xmlns="" id="{6204CDA4-0F38-0949-8627-2326D24717BF}"/>
                    </a:ext>
                  </a:extLst>
                </p14:cNvPr>
                <p14:cNvContentPartPr/>
                <p14:nvPr/>
              </p14:nvContentPartPr>
              <p14:xfrm>
                <a:off x="6084342" y="5298047"/>
                <a:ext cx="29160" cy="110160"/>
              </p14:xfrm>
            </p:contentPart>
          </mc:Choice>
          <mc:Fallback>
            <p:pic>
              <p:nvPicPr>
                <p:cNvPr id="512" name="Ink 511">
                  <a:extLst>
                    <a:ext uri="{FF2B5EF4-FFF2-40B4-BE49-F238E27FC236}">
                      <a16:creationId xmlns:a16="http://schemas.microsoft.com/office/drawing/2014/main" xmlns="" xmlns:p14="http://schemas.microsoft.com/office/powerpoint/2010/main" id="{6204CDA4-0F38-0949-8627-2326D24717BF}"/>
                    </a:ext>
                  </a:extLst>
                </p:cNvPr>
                <p:cNvPicPr/>
                <p:nvPr/>
              </p:nvPicPr>
              <p:blipFill>
                <a:blip r:embed="rId355"/>
                <a:stretch>
                  <a:fillRect/>
                </a:stretch>
              </p:blipFill>
              <p:spPr>
                <a:xfrm>
                  <a:off x="6075342" y="5289047"/>
                  <a:ext cx="4644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513" name="Ink 512">
                  <a:extLst>
                    <a:ext uri="{FF2B5EF4-FFF2-40B4-BE49-F238E27FC236}">
                      <a16:creationId xmlns:a16="http://schemas.microsoft.com/office/drawing/2014/main" xmlns="" id="{6F5822E6-4CCA-6346-8C08-03F52B3FA1C5}"/>
                    </a:ext>
                  </a:extLst>
                </p14:cNvPr>
                <p14:cNvContentPartPr/>
                <p14:nvPr/>
              </p14:nvContentPartPr>
              <p14:xfrm>
                <a:off x="6199902" y="5188247"/>
                <a:ext cx="121680" cy="92880"/>
              </p14:xfrm>
            </p:contentPart>
          </mc:Choice>
          <mc:Fallback>
            <p:pic>
              <p:nvPicPr>
                <p:cNvPr id="513" name="Ink 512">
                  <a:extLst>
                    <a:ext uri="{FF2B5EF4-FFF2-40B4-BE49-F238E27FC236}">
                      <a16:creationId xmlns:a16="http://schemas.microsoft.com/office/drawing/2014/main" xmlns="" xmlns:p14="http://schemas.microsoft.com/office/powerpoint/2010/main" id="{6F5822E6-4CCA-6346-8C08-03F52B3FA1C5}"/>
                    </a:ext>
                  </a:extLst>
                </p:cNvPr>
                <p:cNvPicPr/>
                <p:nvPr/>
              </p:nvPicPr>
              <p:blipFill>
                <a:blip r:embed="rId357"/>
                <a:stretch>
                  <a:fillRect/>
                </a:stretch>
              </p:blipFill>
              <p:spPr>
                <a:xfrm>
                  <a:off x="6191982" y="5178851"/>
                  <a:ext cx="138600" cy="11095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514" name="Ink 513">
                  <a:extLst>
                    <a:ext uri="{FF2B5EF4-FFF2-40B4-BE49-F238E27FC236}">
                      <a16:creationId xmlns:a16="http://schemas.microsoft.com/office/drawing/2014/main" xmlns="" id="{771300E8-549A-1149-B5EE-C3AD1056CD62}"/>
                    </a:ext>
                  </a:extLst>
                </p14:cNvPr>
                <p14:cNvContentPartPr/>
                <p14:nvPr/>
              </p14:nvContentPartPr>
              <p14:xfrm>
                <a:off x="6309342" y="5147927"/>
                <a:ext cx="98640" cy="138960"/>
              </p14:xfrm>
            </p:contentPart>
          </mc:Choice>
          <mc:Fallback>
            <p:pic>
              <p:nvPicPr>
                <p:cNvPr id="514" name="Ink 513">
                  <a:extLst>
                    <a:ext uri="{FF2B5EF4-FFF2-40B4-BE49-F238E27FC236}">
                      <a16:creationId xmlns:a16="http://schemas.microsoft.com/office/drawing/2014/main" xmlns="" xmlns:p14="http://schemas.microsoft.com/office/powerpoint/2010/main" id="{771300E8-549A-1149-B5EE-C3AD1056CD62}"/>
                    </a:ext>
                  </a:extLst>
                </p:cNvPr>
                <p:cNvPicPr/>
                <p:nvPr/>
              </p:nvPicPr>
              <p:blipFill>
                <a:blip r:embed="rId359"/>
                <a:stretch>
                  <a:fillRect/>
                </a:stretch>
              </p:blipFill>
              <p:spPr>
                <a:xfrm>
                  <a:off x="6300670" y="5138543"/>
                  <a:ext cx="115622" cy="156646"/>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515" name="Ink 514">
                  <a:extLst>
                    <a:ext uri="{FF2B5EF4-FFF2-40B4-BE49-F238E27FC236}">
                      <a16:creationId xmlns:a16="http://schemas.microsoft.com/office/drawing/2014/main" xmlns="" id="{40046BBE-5E4E-6C43-BE04-2983A5C8809A}"/>
                    </a:ext>
                  </a:extLst>
                </p14:cNvPr>
                <p14:cNvContentPartPr/>
                <p14:nvPr/>
              </p14:nvContentPartPr>
              <p14:xfrm>
                <a:off x="6430662" y="5275007"/>
                <a:ext cx="190800" cy="104400"/>
              </p14:xfrm>
            </p:contentPart>
          </mc:Choice>
          <mc:Fallback>
            <p:pic>
              <p:nvPicPr>
                <p:cNvPr id="515" name="Ink 514">
                  <a:extLst>
                    <a:ext uri="{FF2B5EF4-FFF2-40B4-BE49-F238E27FC236}">
                      <a16:creationId xmlns:a16="http://schemas.microsoft.com/office/drawing/2014/main" xmlns="" xmlns:p14="http://schemas.microsoft.com/office/powerpoint/2010/main" id="{40046BBE-5E4E-6C43-BE04-2983A5C8809A}"/>
                    </a:ext>
                  </a:extLst>
                </p:cNvPr>
                <p:cNvPicPr/>
                <p:nvPr/>
              </p:nvPicPr>
              <p:blipFill>
                <a:blip r:embed="rId361"/>
                <a:stretch>
                  <a:fillRect/>
                </a:stretch>
              </p:blipFill>
              <p:spPr>
                <a:xfrm>
                  <a:off x="6421320" y="5266007"/>
                  <a:ext cx="209125"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516" name="Ink 515">
                  <a:extLst>
                    <a:ext uri="{FF2B5EF4-FFF2-40B4-BE49-F238E27FC236}">
                      <a16:creationId xmlns:a16="http://schemas.microsoft.com/office/drawing/2014/main" xmlns="" id="{A2AFAED5-C08F-0340-BE5B-3ACA5D074017}"/>
                    </a:ext>
                  </a:extLst>
                </p14:cNvPr>
                <p14:cNvContentPartPr/>
                <p14:nvPr/>
              </p14:nvContentPartPr>
              <p14:xfrm>
                <a:off x="6551982" y="5055407"/>
                <a:ext cx="242640" cy="392760"/>
              </p14:xfrm>
            </p:contentPart>
          </mc:Choice>
          <mc:Fallback>
            <p:pic>
              <p:nvPicPr>
                <p:cNvPr id="516" name="Ink 515">
                  <a:extLst>
                    <a:ext uri="{FF2B5EF4-FFF2-40B4-BE49-F238E27FC236}">
                      <a16:creationId xmlns:a16="http://schemas.microsoft.com/office/drawing/2014/main" xmlns="" xmlns:p14="http://schemas.microsoft.com/office/powerpoint/2010/main" id="{A2AFAED5-C08F-0340-BE5B-3ACA5D074017}"/>
                    </a:ext>
                  </a:extLst>
                </p:cNvPr>
                <p:cNvPicPr/>
                <p:nvPr/>
              </p:nvPicPr>
              <p:blipFill>
                <a:blip r:embed="rId363"/>
                <a:stretch>
                  <a:fillRect/>
                </a:stretch>
              </p:blipFill>
              <p:spPr>
                <a:xfrm>
                  <a:off x="6543355" y="5046767"/>
                  <a:ext cx="259894" cy="41004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517" name="Ink 516">
                  <a:extLst>
                    <a:ext uri="{FF2B5EF4-FFF2-40B4-BE49-F238E27FC236}">
                      <a16:creationId xmlns:a16="http://schemas.microsoft.com/office/drawing/2014/main" xmlns="" id="{CF186F75-AD4F-E546-89ED-BE29F71886BF}"/>
                    </a:ext>
                  </a:extLst>
                </p14:cNvPr>
                <p14:cNvContentPartPr/>
                <p14:nvPr/>
              </p14:nvContentPartPr>
              <p14:xfrm>
                <a:off x="6932862" y="5205527"/>
                <a:ext cx="150480" cy="11880"/>
              </p14:xfrm>
            </p:contentPart>
          </mc:Choice>
          <mc:Fallback>
            <p:pic>
              <p:nvPicPr>
                <p:cNvPr id="517" name="Ink 516">
                  <a:extLst>
                    <a:ext uri="{FF2B5EF4-FFF2-40B4-BE49-F238E27FC236}">
                      <a16:creationId xmlns:a16="http://schemas.microsoft.com/office/drawing/2014/main" xmlns="" xmlns:p14="http://schemas.microsoft.com/office/powerpoint/2010/main" id="{CF186F75-AD4F-E546-89ED-BE29F71886BF}"/>
                    </a:ext>
                  </a:extLst>
                </p:cNvPr>
                <p:cNvPicPr/>
                <p:nvPr/>
              </p:nvPicPr>
              <p:blipFill>
                <a:blip r:embed="rId365"/>
                <a:stretch>
                  <a:fillRect/>
                </a:stretch>
              </p:blipFill>
              <p:spPr>
                <a:xfrm>
                  <a:off x="6924201" y="5197247"/>
                  <a:ext cx="167441"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518" name="Ink 517">
                  <a:extLst>
                    <a:ext uri="{FF2B5EF4-FFF2-40B4-BE49-F238E27FC236}">
                      <a16:creationId xmlns:a16="http://schemas.microsoft.com/office/drawing/2014/main" xmlns="" id="{9563D33C-0B18-F642-AC6E-EDEF1571E159}"/>
                    </a:ext>
                  </a:extLst>
                </p14:cNvPr>
                <p14:cNvContentPartPr/>
                <p14:nvPr/>
              </p14:nvContentPartPr>
              <p14:xfrm>
                <a:off x="7157862" y="5090327"/>
                <a:ext cx="179280" cy="219600"/>
              </p14:xfrm>
            </p:contentPart>
          </mc:Choice>
          <mc:Fallback>
            <p:pic>
              <p:nvPicPr>
                <p:cNvPr id="518" name="Ink 517">
                  <a:extLst>
                    <a:ext uri="{FF2B5EF4-FFF2-40B4-BE49-F238E27FC236}">
                      <a16:creationId xmlns:a16="http://schemas.microsoft.com/office/drawing/2014/main" xmlns="" xmlns:p14="http://schemas.microsoft.com/office/powerpoint/2010/main" id="{9563D33C-0B18-F642-AC6E-EDEF1571E159}"/>
                    </a:ext>
                  </a:extLst>
                </p:cNvPr>
                <p:cNvPicPr/>
                <p:nvPr/>
              </p:nvPicPr>
              <p:blipFill>
                <a:blip r:embed="rId367"/>
                <a:stretch>
                  <a:fillRect/>
                </a:stretch>
              </p:blipFill>
              <p:spPr>
                <a:xfrm>
                  <a:off x="7149222" y="5081701"/>
                  <a:ext cx="196560" cy="236492"/>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519" name="Ink 518">
                  <a:extLst>
                    <a:ext uri="{FF2B5EF4-FFF2-40B4-BE49-F238E27FC236}">
                      <a16:creationId xmlns:a16="http://schemas.microsoft.com/office/drawing/2014/main" xmlns="" id="{2B75CCC2-2CAE-4849-B3F8-3C089EE93A4C}"/>
                    </a:ext>
                  </a:extLst>
                </p14:cNvPr>
                <p14:cNvContentPartPr/>
                <p14:nvPr/>
              </p14:nvContentPartPr>
              <p14:xfrm>
                <a:off x="7441542" y="5228927"/>
                <a:ext cx="195840" cy="121680"/>
              </p14:xfrm>
            </p:contentPart>
          </mc:Choice>
          <mc:Fallback>
            <p:pic>
              <p:nvPicPr>
                <p:cNvPr id="519" name="Ink 518">
                  <a:extLst>
                    <a:ext uri="{FF2B5EF4-FFF2-40B4-BE49-F238E27FC236}">
                      <a16:creationId xmlns:a16="http://schemas.microsoft.com/office/drawing/2014/main" xmlns="" xmlns:p14="http://schemas.microsoft.com/office/powerpoint/2010/main" id="{2B75CCC2-2CAE-4849-B3F8-3C089EE93A4C}"/>
                    </a:ext>
                  </a:extLst>
                </p:cNvPr>
                <p:cNvPicPr/>
                <p:nvPr/>
              </p:nvPicPr>
              <p:blipFill>
                <a:blip r:embed="rId369"/>
                <a:stretch>
                  <a:fillRect/>
                </a:stretch>
              </p:blipFill>
              <p:spPr>
                <a:xfrm>
                  <a:off x="7432918" y="5220287"/>
                  <a:ext cx="213807"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520" name="Ink 519">
                  <a:extLst>
                    <a:ext uri="{FF2B5EF4-FFF2-40B4-BE49-F238E27FC236}">
                      <a16:creationId xmlns:a16="http://schemas.microsoft.com/office/drawing/2014/main" xmlns="" id="{C97B5072-D155-A94C-99D0-332DA3B84AE1}"/>
                    </a:ext>
                  </a:extLst>
                </p14:cNvPr>
                <p14:cNvContentPartPr/>
                <p14:nvPr/>
              </p14:nvContentPartPr>
              <p14:xfrm>
                <a:off x="7449102" y="4824647"/>
                <a:ext cx="263520" cy="745200"/>
              </p14:xfrm>
            </p:contentPart>
          </mc:Choice>
          <mc:Fallback>
            <p:pic>
              <p:nvPicPr>
                <p:cNvPr id="520" name="Ink 519">
                  <a:extLst>
                    <a:ext uri="{FF2B5EF4-FFF2-40B4-BE49-F238E27FC236}">
                      <a16:creationId xmlns:a16="http://schemas.microsoft.com/office/drawing/2014/main" xmlns="" xmlns:p14="http://schemas.microsoft.com/office/powerpoint/2010/main" id="{C97B5072-D155-A94C-99D0-332DA3B84AE1}"/>
                    </a:ext>
                  </a:extLst>
                </p:cNvPr>
                <p:cNvPicPr/>
                <p:nvPr/>
              </p:nvPicPr>
              <p:blipFill>
                <a:blip r:embed="rId371"/>
                <a:stretch>
                  <a:fillRect/>
                </a:stretch>
              </p:blipFill>
              <p:spPr>
                <a:xfrm>
                  <a:off x="7440811" y="4816003"/>
                  <a:ext cx="281905" cy="763209"/>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522" name="Ink 521">
                  <a:extLst>
                    <a:ext uri="{FF2B5EF4-FFF2-40B4-BE49-F238E27FC236}">
                      <a16:creationId xmlns:a16="http://schemas.microsoft.com/office/drawing/2014/main" xmlns="" id="{87F1059D-589E-3645-8DF4-09A168F8833D}"/>
                    </a:ext>
                  </a:extLst>
                </p14:cNvPr>
                <p14:cNvContentPartPr/>
                <p14:nvPr/>
              </p14:nvContentPartPr>
              <p14:xfrm>
                <a:off x="4825782" y="4951727"/>
                <a:ext cx="468000" cy="698760"/>
              </p14:xfrm>
            </p:contentPart>
          </mc:Choice>
          <mc:Fallback>
            <p:pic>
              <p:nvPicPr>
                <p:cNvPr id="522" name="Ink 521">
                  <a:extLst>
                    <a:ext uri="{FF2B5EF4-FFF2-40B4-BE49-F238E27FC236}">
                      <a16:creationId xmlns:a16="http://schemas.microsoft.com/office/drawing/2014/main" xmlns="" xmlns:p14="http://schemas.microsoft.com/office/powerpoint/2010/main" id="{87F1059D-589E-3645-8DF4-09A168F8833D}"/>
                    </a:ext>
                  </a:extLst>
                </p:cNvPr>
                <p:cNvPicPr/>
                <p:nvPr/>
              </p:nvPicPr>
              <p:blipFill>
                <a:blip r:embed="rId373"/>
                <a:stretch>
                  <a:fillRect/>
                </a:stretch>
              </p:blipFill>
              <p:spPr>
                <a:xfrm>
                  <a:off x="4816775" y="4942372"/>
                  <a:ext cx="486014" cy="71819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74">
            <p14:nvContentPartPr>
              <p14:cNvPr id="524" name="Ink 523">
                <a:extLst>
                  <a:ext uri="{FF2B5EF4-FFF2-40B4-BE49-F238E27FC236}">
                    <a16:creationId xmlns:a16="http://schemas.microsoft.com/office/drawing/2014/main" xmlns="" id="{4EC8AB1C-C387-7E4E-AFAA-3A15D293245E}"/>
                  </a:ext>
                </a:extLst>
              </p14:cNvPr>
              <p14:cNvContentPartPr/>
              <p14:nvPr/>
            </p14:nvContentPartPr>
            <p14:xfrm>
              <a:off x="9190182" y="4720607"/>
              <a:ext cx="283320" cy="190800"/>
            </p14:xfrm>
          </p:contentPart>
        </mc:Choice>
        <mc:Fallback>
          <p:pic>
            <p:nvPicPr>
              <p:cNvPr id="524" name="Ink 523">
                <a:extLst>
                  <a:ext uri="{FF2B5EF4-FFF2-40B4-BE49-F238E27FC236}">
                    <a16:creationId xmlns:a16="http://schemas.microsoft.com/office/drawing/2014/main" xmlns="" xmlns:p14="http://schemas.microsoft.com/office/powerpoint/2010/main" id="{4EC8AB1C-C387-7E4E-AFAA-3A15D293245E}"/>
                  </a:ext>
                </a:extLst>
              </p:cNvPr>
              <p:cNvPicPr/>
              <p:nvPr/>
            </p:nvPicPr>
            <p:blipFill>
              <a:blip r:embed="rId375"/>
              <a:stretch>
                <a:fillRect/>
              </a:stretch>
            </p:blipFill>
            <p:spPr>
              <a:xfrm>
                <a:off x="9181182" y="4711967"/>
                <a:ext cx="301680" cy="208800"/>
              </a:xfrm>
              <a:prstGeom prst="rect">
                <a:avLst/>
              </a:prstGeom>
            </p:spPr>
          </p:pic>
        </mc:Fallback>
      </mc:AlternateContent>
    </p:spTree>
    <p:extLst>
      <p:ext uri="{BB962C8B-B14F-4D97-AF65-F5344CB8AC3E}">
        <p14:creationId xmlns:p14="http://schemas.microsoft.com/office/powerpoint/2010/main" val="32938713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FD1EB9-A856-3A4B-BC69-5BE6419C96FB}"/>
              </a:ext>
            </a:extLst>
          </p:cNvPr>
          <p:cNvSpPr>
            <a:spLocks noGrp="1"/>
          </p:cNvSpPr>
          <p:nvPr>
            <p:ph type="title"/>
          </p:nvPr>
        </p:nvSpPr>
        <p:spPr/>
        <p:txBody>
          <a:bodyPr/>
          <a:lstStyle/>
          <a:p>
            <a:pPr algn="ctr"/>
            <a:r>
              <a:rPr lang="en-IN" b="1" dirty="0"/>
              <a:t>Linear regression </a:t>
            </a:r>
            <a:endParaRPr lang="en-US" b="1" dirty="0"/>
          </a:p>
        </p:txBody>
      </p:sp>
      <p:grpSp>
        <p:nvGrpSpPr>
          <p:cNvPr id="427" name="Group 426">
            <a:extLst>
              <a:ext uri="{FF2B5EF4-FFF2-40B4-BE49-F238E27FC236}">
                <a16:creationId xmlns:a16="http://schemas.microsoft.com/office/drawing/2014/main" xmlns="" id="{B5C9597F-0905-8749-ADA0-FA43D213AF35}"/>
              </a:ext>
            </a:extLst>
          </p:cNvPr>
          <p:cNvGrpSpPr/>
          <p:nvPr/>
        </p:nvGrpSpPr>
        <p:grpSpPr>
          <a:xfrm>
            <a:off x="2326062" y="3924287"/>
            <a:ext cx="92880" cy="57960"/>
            <a:chOff x="802062" y="3924287"/>
            <a:chExt cx="92880" cy="57960"/>
          </a:xfrm>
        </p:grpSpPr>
        <mc:AlternateContent xmlns:mc="http://schemas.openxmlformats.org/markup-compatibility/2006">
          <mc:Choice xmlns:p14="http://schemas.microsoft.com/office/powerpoint/2010/main" Requires="p14">
            <p:contentPart p14:bwMode="auto" r:id="rId2">
              <p14:nvContentPartPr>
                <p14:cNvPr id="424" name="Ink 423">
                  <a:extLst>
                    <a:ext uri="{FF2B5EF4-FFF2-40B4-BE49-F238E27FC236}">
                      <a16:creationId xmlns:a16="http://schemas.microsoft.com/office/drawing/2014/main" xmlns="" id="{A5B52A7E-0D9C-4746-9166-9B9B30E1C899}"/>
                    </a:ext>
                  </a:extLst>
                </p14:cNvPr>
                <p14:cNvContentPartPr/>
                <p14:nvPr/>
              </p14:nvContentPartPr>
              <p14:xfrm>
                <a:off x="802062" y="3924287"/>
                <a:ext cx="57960" cy="11880"/>
              </p14:xfrm>
            </p:contentPart>
          </mc:Choice>
          <mc:Fallback>
            <p:pic>
              <p:nvPicPr>
                <p:cNvPr id="424" name="Ink 423">
                  <a:extLst>
                    <a:ext uri="{FF2B5EF4-FFF2-40B4-BE49-F238E27FC236}">
                      <a16:creationId xmlns:a16="http://schemas.microsoft.com/office/drawing/2014/main" xmlns="" xmlns:p14="http://schemas.microsoft.com/office/powerpoint/2010/main" id="{A5B52A7E-0D9C-4746-9166-9B9B30E1C899}"/>
                    </a:ext>
                  </a:extLst>
                </p:cNvPr>
                <p:cNvPicPr/>
                <p:nvPr/>
              </p:nvPicPr>
              <p:blipFill>
                <a:blip r:embed="rId3"/>
                <a:stretch>
                  <a:fillRect/>
                </a:stretch>
              </p:blipFill>
              <p:spPr>
                <a:xfrm>
                  <a:off x="793422" y="3914567"/>
                  <a:ext cx="7488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25" name="Ink 424">
                  <a:extLst>
                    <a:ext uri="{FF2B5EF4-FFF2-40B4-BE49-F238E27FC236}">
                      <a16:creationId xmlns:a16="http://schemas.microsoft.com/office/drawing/2014/main" xmlns="" id="{3DD9C2F6-F5FD-F94C-8643-3F04E27351A9}"/>
                    </a:ext>
                  </a:extLst>
                </p14:cNvPr>
                <p14:cNvContentPartPr/>
                <p14:nvPr/>
              </p14:nvContentPartPr>
              <p14:xfrm>
                <a:off x="825462" y="3964607"/>
                <a:ext cx="69480" cy="17640"/>
              </p14:xfrm>
            </p:contentPart>
          </mc:Choice>
          <mc:Fallback>
            <p:pic>
              <p:nvPicPr>
                <p:cNvPr id="425" name="Ink 424">
                  <a:extLst>
                    <a:ext uri="{FF2B5EF4-FFF2-40B4-BE49-F238E27FC236}">
                      <a16:creationId xmlns:a16="http://schemas.microsoft.com/office/drawing/2014/main" xmlns="" xmlns:p14="http://schemas.microsoft.com/office/powerpoint/2010/main" id="{3DD9C2F6-F5FD-F94C-8643-3F04E27351A9}"/>
                    </a:ext>
                  </a:extLst>
                </p:cNvPr>
                <p:cNvPicPr/>
                <p:nvPr/>
              </p:nvPicPr>
              <p:blipFill>
                <a:blip r:embed="rId5"/>
                <a:stretch>
                  <a:fillRect/>
                </a:stretch>
              </p:blipFill>
              <p:spPr>
                <a:xfrm>
                  <a:off x="816150" y="3955247"/>
                  <a:ext cx="87387" cy="36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
            <p14:nvContentPartPr>
              <p14:cNvPr id="426" name="Ink 425">
                <a:extLst>
                  <a:ext uri="{FF2B5EF4-FFF2-40B4-BE49-F238E27FC236}">
                    <a16:creationId xmlns:a16="http://schemas.microsoft.com/office/drawing/2014/main" xmlns="" id="{C910B40C-1E06-EC42-B107-96654150669D}"/>
                  </a:ext>
                </a:extLst>
              </p14:cNvPr>
              <p14:cNvContentPartPr/>
              <p14:nvPr/>
            </p14:nvContentPartPr>
            <p14:xfrm>
              <a:off x="2661222" y="3595247"/>
              <a:ext cx="162000" cy="1322280"/>
            </p14:xfrm>
          </p:contentPart>
        </mc:Choice>
        <mc:Fallback>
          <p:pic>
            <p:nvPicPr>
              <p:cNvPr id="426" name="Ink 425">
                <a:extLst>
                  <a:ext uri="{FF2B5EF4-FFF2-40B4-BE49-F238E27FC236}">
                    <a16:creationId xmlns:a16="http://schemas.microsoft.com/office/drawing/2014/main" xmlns="" xmlns:p14="http://schemas.microsoft.com/office/powerpoint/2010/main" id="{C910B40C-1E06-EC42-B107-96654150669D}"/>
                  </a:ext>
                </a:extLst>
              </p:cNvPr>
              <p:cNvPicPr/>
              <p:nvPr/>
            </p:nvPicPr>
            <p:blipFill>
              <a:blip r:embed="rId7"/>
              <a:stretch>
                <a:fillRect/>
              </a:stretch>
            </p:blipFill>
            <p:spPr>
              <a:xfrm>
                <a:off x="2651142" y="3585887"/>
                <a:ext cx="181080" cy="1342440"/>
              </a:xfrm>
              <a:prstGeom prst="rect">
                <a:avLst/>
              </a:prstGeom>
            </p:spPr>
          </p:pic>
        </mc:Fallback>
      </mc:AlternateContent>
      <p:grpSp>
        <p:nvGrpSpPr>
          <p:cNvPr id="430" name="Group 429">
            <a:extLst>
              <a:ext uri="{FF2B5EF4-FFF2-40B4-BE49-F238E27FC236}">
                <a16:creationId xmlns:a16="http://schemas.microsoft.com/office/drawing/2014/main" xmlns="" id="{E8AEE1DB-7AF2-8F40-B235-17640B3FF5F6}"/>
              </a:ext>
            </a:extLst>
          </p:cNvPr>
          <p:cNvGrpSpPr/>
          <p:nvPr/>
        </p:nvGrpSpPr>
        <p:grpSpPr>
          <a:xfrm>
            <a:off x="3024822" y="3675887"/>
            <a:ext cx="196560" cy="138960"/>
            <a:chOff x="1500822" y="3675887"/>
            <a:chExt cx="196560" cy="138960"/>
          </a:xfrm>
        </p:grpSpPr>
        <mc:AlternateContent xmlns:mc="http://schemas.openxmlformats.org/markup-compatibility/2006">
          <mc:Choice xmlns:p14="http://schemas.microsoft.com/office/powerpoint/2010/main" Requires="p14">
            <p:contentPart p14:bwMode="auto" r:id="rId8">
              <p14:nvContentPartPr>
                <p14:cNvPr id="428" name="Ink 427">
                  <a:extLst>
                    <a:ext uri="{FF2B5EF4-FFF2-40B4-BE49-F238E27FC236}">
                      <a16:creationId xmlns:a16="http://schemas.microsoft.com/office/drawing/2014/main" xmlns="" id="{820B3910-4AA1-8540-9310-CC7198DEB302}"/>
                    </a:ext>
                  </a:extLst>
                </p14:cNvPr>
                <p14:cNvContentPartPr/>
                <p14:nvPr/>
              </p14:nvContentPartPr>
              <p14:xfrm>
                <a:off x="1500822" y="3704687"/>
                <a:ext cx="11880" cy="110160"/>
              </p14:xfrm>
            </p:contentPart>
          </mc:Choice>
          <mc:Fallback>
            <p:pic>
              <p:nvPicPr>
                <p:cNvPr id="428" name="Ink 427">
                  <a:extLst>
                    <a:ext uri="{FF2B5EF4-FFF2-40B4-BE49-F238E27FC236}">
                      <a16:creationId xmlns:a16="http://schemas.microsoft.com/office/drawing/2014/main" xmlns="" xmlns:p14="http://schemas.microsoft.com/office/powerpoint/2010/main" id="{820B3910-4AA1-8540-9310-CC7198DEB302}"/>
                    </a:ext>
                  </a:extLst>
                </p:cNvPr>
                <p:cNvPicPr/>
                <p:nvPr/>
              </p:nvPicPr>
              <p:blipFill>
                <a:blip r:embed="rId9"/>
                <a:stretch>
                  <a:fillRect/>
                </a:stretch>
              </p:blipFill>
              <p:spPr>
                <a:xfrm>
                  <a:off x="1490742" y="3694935"/>
                  <a:ext cx="30960" cy="128219"/>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429" name="Ink 428">
                  <a:extLst>
                    <a:ext uri="{FF2B5EF4-FFF2-40B4-BE49-F238E27FC236}">
                      <a16:creationId xmlns:a16="http://schemas.microsoft.com/office/drawing/2014/main" xmlns="" id="{DEC3FE2D-33E1-2C43-9FD5-3CF23BCC3F61}"/>
                    </a:ext>
                  </a:extLst>
                </p14:cNvPr>
                <p14:cNvContentPartPr/>
                <p14:nvPr/>
              </p14:nvContentPartPr>
              <p14:xfrm>
                <a:off x="1500822" y="3675887"/>
                <a:ext cx="196560" cy="138960"/>
              </p14:xfrm>
            </p:contentPart>
          </mc:Choice>
          <mc:Fallback>
            <p:pic>
              <p:nvPicPr>
                <p:cNvPr id="429" name="Ink 428">
                  <a:extLst>
                    <a:ext uri="{FF2B5EF4-FFF2-40B4-BE49-F238E27FC236}">
                      <a16:creationId xmlns:a16="http://schemas.microsoft.com/office/drawing/2014/main" xmlns="" xmlns:p14="http://schemas.microsoft.com/office/powerpoint/2010/main" id="{DEC3FE2D-33E1-2C43-9FD5-3CF23BCC3F61}"/>
                    </a:ext>
                  </a:extLst>
                </p:cNvPr>
                <p:cNvPicPr/>
                <p:nvPr/>
              </p:nvPicPr>
              <p:blipFill>
                <a:blip r:embed="rId11"/>
                <a:stretch>
                  <a:fillRect/>
                </a:stretch>
              </p:blipFill>
              <p:spPr>
                <a:xfrm>
                  <a:off x="1491822" y="3666503"/>
                  <a:ext cx="216360" cy="158811"/>
                </a:xfrm>
                <a:prstGeom prst="rect">
                  <a:avLst/>
                </a:prstGeom>
              </p:spPr>
            </p:pic>
          </mc:Fallback>
        </mc:AlternateContent>
      </p:grpSp>
      <p:grpSp>
        <p:nvGrpSpPr>
          <p:cNvPr id="446" name="Group 445">
            <a:extLst>
              <a:ext uri="{FF2B5EF4-FFF2-40B4-BE49-F238E27FC236}">
                <a16:creationId xmlns:a16="http://schemas.microsoft.com/office/drawing/2014/main" xmlns="" id="{11EEC9C9-DF6C-F441-AA47-F745A177FD60}"/>
              </a:ext>
            </a:extLst>
          </p:cNvPr>
          <p:cNvGrpSpPr/>
          <p:nvPr/>
        </p:nvGrpSpPr>
        <p:grpSpPr>
          <a:xfrm>
            <a:off x="2978382" y="4374287"/>
            <a:ext cx="612360" cy="173520"/>
            <a:chOff x="1454382" y="4374287"/>
            <a:chExt cx="612360" cy="173520"/>
          </a:xfrm>
        </p:grpSpPr>
        <mc:AlternateContent xmlns:mc="http://schemas.openxmlformats.org/markup-compatibility/2006">
          <mc:Choice xmlns:p14="http://schemas.microsoft.com/office/powerpoint/2010/main" Requires="p14">
            <p:contentPart p14:bwMode="auto" r:id="rId12">
              <p14:nvContentPartPr>
                <p14:cNvPr id="435" name="Ink 434">
                  <a:extLst>
                    <a:ext uri="{FF2B5EF4-FFF2-40B4-BE49-F238E27FC236}">
                      <a16:creationId xmlns:a16="http://schemas.microsoft.com/office/drawing/2014/main" xmlns="" id="{9DE4468F-C547-1C4E-81AD-6C4E8E23B202}"/>
                    </a:ext>
                  </a:extLst>
                </p14:cNvPr>
                <p14:cNvContentPartPr/>
                <p14:nvPr/>
              </p14:nvContentPartPr>
              <p14:xfrm>
                <a:off x="1454382" y="4374287"/>
                <a:ext cx="156240" cy="167760"/>
              </p14:xfrm>
            </p:contentPart>
          </mc:Choice>
          <mc:Fallback>
            <p:pic>
              <p:nvPicPr>
                <p:cNvPr id="435" name="Ink 434">
                  <a:extLst>
                    <a:ext uri="{FF2B5EF4-FFF2-40B4-BE49-F238E27FC236}">
                      <a16:creationId xmlns:a16="http://schemas.microsoft.com/office/drawing/2014/main" xmlns="" xmlns:p14="http://schemas.microsoft.com/office/powerpoint/2010/main" id="{9DE4468F-C547-1C4E-81AD-6C4E8E23B202}"/>
                    </a:ext>
                  </a:extLst>
                </p:cNvPr>
                <p:cNvPicPr/>
                <p:nvPr/>
              </p:nvPicPr>
              <p:blipFill>
                <a:blip r:embed="rId13"/>
                <a:stretch>
                  <a:fillRect/>
                </a:stretch>
              </p:blipFill>
              <p:spPr>
                <a:xfrm>
                  <a:off x="1445022" y="4364567"/>
                  <a:ext cx="17496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436" name="Ink 435">
                  <a:extLst>
                    <a:ext uri="{FF2B5EF4-FFF2-40B4-BE49-F238E27FC236}">
                      <a16:creationId xmlns:a16="http://schemas.microsoft.com/office/drawing/2014/main" xmlns="" id="{12983951-7877-4342-966F-EC763F6F1D2F}"/>
                    </a:ext>
                  </a:extLst>
                </p14:cNvPr>
                <p14:cNvContentPartPr/>
                <p14:nvPr/>
              </p14:nvContentPartPr>
              <p14:xfrm>
                <a:off x="1685502" y="4420727"/>
                <a:ext cx="98640" cy="75240"/>
              </p14:xfrm>
            </p:contentPart>
          </mc:Choice>
          <mc:Fallback>
            <p:pic>
              <p:nvPicPr>
                <p:cNvPr id="436" name="Ink 435">
                  <a:extLst>
                    <a:ext uri="{FF2B5EF4-FFF2-40B4-BE49-F238E27FC236}">
                      <a16:creationId xmlns:a16="http://schemas.microsoft.com/office/drawing/2014/main" xmlns="" xmlns:p14="http://schemas.microsoft.com/office/powerpoint/2010/main" id="{12983951-7877-4342-966F-EC763F6F1D2F}"/>
                    </a:ext>
                  </a:extLst>
                </p:cNvPr>
                <p:cNvPicPr/>
                <p:nvPr/>
              </p:nvPicPr>
              <p:blipFill>
                <a:blip r:embed="rId15"/>
                <a:stretch>
                  <a:fillRect/>
                </a:stretch>
              </p:blipFill>
              <p:spPr>
                <a:xfrm>
                  <a:off x="1676502" y="4411412"/>
                  <a:ext cx="117720" cy="93871"/>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437" name="Ink 436">
                  <a:extLst>
                    <a:ext uri="{FF2B5EF4-FFF2-40B4-BE49-F238E27FC236}">
                      <a16:creationId xmlns:a16="http://schemas.microsoft.com/office/drawing/2014/main" xmlns="" id="{DAE0D2C1-2125-E648-A17B-C178CF1A1299}"/>
                    </a:ext>
                  </a:extLst>
                </p14:cNvPr>
                <p14:cNvContentPartPr/>
                <p14:nvPr/>
              </p14:nvContentPartPr>
              <p14:xfrm>
                <a:off x="1760382" y="4397327"/>
                <a:ext cx="81000" cy="104400"/>
              </p14:xfrm>
            </p:contentPart>
          </mc:Choice>
          <mc:Fallback>
            <p:pic>
              <p:nvPicPr>
                <p:cNvPr id="437" name="Ink 436">
                  <a:extLst>
                    <a:ext uri="{FF2B5EF4-FFF2-40B4-BE49-F238E27FC236}">
                      <a16:creationId xmlns:a16="http://schemas.microsoft.com/office/drawing/2014/main" xmlns="" xmlns:p14="http://schemas.microsoft.com/office/powerpoint/2010/main" id="{DAE0D2C1-2125-E648-A17B-C178CF1A1299}"/>
                    </a:ext>
                  </a:extLst>
                </p:cNvPr>
                <p:cNvPicPr/>
                <p:nvPr/>
              </p:nvPicPr>
              <p:blipFill>
                <a:blip r:embed="rId17"/>
                <a:stretch>
                  <a:fillRect/>
                </a:stretch>
              </p:blipFill>
              <p:spPr>
                <a:xfrm>
                  <a:off x="1750662" y="4387967"/>
                  <a:ext cx="9972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438" name="Ink 437">
                  <a:extLst>
                    <a:ext uri="{FF2B5EF4-FFF2-40B4-BE49-F238E27FC236}">
                      <a16:creationId xmlns:a16="http://schemas.microsoft.com/office/drawing/2014/main" xmlns="" id="{7C449B4D-EC5C-0141-8848-3D89B2AAFFEA}"/>
                    </a:ext>
                  </a:extLst>
                </p14:cNvPr>
                <p14:cNvContentPartPr/>
                <p14:nvPr/>
              </p14:nvContentPartPr>
              <p14:xfrm>
                <a:off x="1870182" y="4484087"/>
                <a:ext cx="196560" cy="63720"/>
              </p14:xfrm>
            </p:contentPart>
          </mc:Choice>
          <mc:Fallback>
            <p:pic>
              <p:nvPicPr>
                <p:cNvPr id="438" name="Ink 437">
                  <a:extLst>
                    <a:ext uri="{FF2B5EF4-FFF2-40B4-BE49-F238E27FC236}">
                      <a16:creationId xmlns:a16="http://schemas.microsoft.com/office/drawing/2014/main" xmlns="" xmlns:p14="http://schemas.microsoft.com/office/powerpoint/2010/main" id="{7C449B4D-EC5C-0141-8848-3D89B2AAFFEA}"/>
                    </a:ext>
                  </a:extLst>
                </p:cNvPr>
                <p:cNvPicPr/>
                <p:nvPr/>
              </p:nvPicPr>
              <p:blipFill>
                <a:blip r:embed="rId19"/>
                <a:stretch>
                  <a:fillRect/>
                </a:stretch>
              </p:blipFill>
              <p:spPr>
                <a:xfrm>
                  <a:off x="1860822" y="4474064"/>
                  <a:ext cx="216000" cy="82693"/>
                </a:xfrm>
                <a:prstGeom prst="rect">
                  <a:avLst/>
                </a:prstGeom>
              </p:spPr>
            </p:pic>
          </mc:Fallback>
        </mc:AlternateContent>
      </p:grpSp>
      <p:grpSp>
        <p:nvGrpSpPr>
          <p:cNvPr id="445" name="Group 444">
            <a:extLst>
              <a:ext uri="{FF2B5EF4-FFF2-40B4-BE49-F238E27FC236}">
                <a16:creationId xmlns:a16="http://schemas.microsoft.com/office/drawing/2014/main" xmlns="" id="{876175C2-13F2-C344-A2D2-D2499D3DCE1A}"/>
              </a:ext>
            </a:extLst>
          </p:cNvPr>
          <p:cNvGrpSpPr/>
          <p:nvPr/>
        </p:nvGrpSpPr>
        <p:grpSpPr>
          <a:xfrm>
            <a:off x="4078542" y="3456647"/>
            <a:ext cx="972720" cy="1368360"/>
            <a:chOff x="2554542" y="3456647"/>
            <a:chExt cx="972720" cy="1368360"/>
          </a:xfrm>
        </p:grpSpPr>
        <mc:AlternateContent xmlns:mc="http://schemas.openxmlformats.org/markup-compatibility/2006">
          <mc:Choice xmlns:p14="http://schemas.microsoft.com/office/powerpoint/2010/main" Requires="p14">
            <p:contentPart p14:bwMode="auto" r:id="rId20">
              <p14:nvContentPartPr>
                <p14:cNvPr id="431" name="Ink 430">
                  <a:extLst>
                    <a:ext uri="{FF2B5EF4-FFF2-40B4-BE49-F238E27FC236}">
                      <a16:creationId xmlns:a16="http://schemas.microsoft.com/office/drawing/2014/main" xmlns="" id="{9A8D38F2-9C53-9645-9C8C-5EA378B34946}"/>
                    </a:ext>
                  </a:extLst>
                </p14:cNvPr>
                <p14:cNvContentPartPr/>
                <p14:nvPr/>
              </p14:nvContentPartPr>
              <p14:xfrm>
                <a:off x="2554542" y="3670127"/>
                <a:ext cx="164520" cy="156240"/>
              </p14:xfrm>
            </p:contentPart>
          </mc:Choice>
          <mc:Fallback>
            <p:pic>
              <p:nvPicPr>
                <p:cNvPr id="431" name="Ink 430">
                  <a:extLst>
                    <a:ext uri="{FF2B5EF4-FFF2-40B4-BE49-F238E27FC236}">
                      <a16:creationId xmlns:a16="http://schemas.microsoft.com/office/drawing/2014/main" xmlns="" xmlns:p14="http://schemas.microsoft.com/office/powerpoint/2010/main" id="{9A8D38F2-9C53-9645-9C8C-5EA378B34946}"/>
                    </a:ext>
                  </a:extLst>
                </p:cNvPr>
                <p:cNvPicPr/>
                <p:nvPr/>
              </p:nvPicPr>
              <p:blipFill>
                <a:blip r:embed="rId21"/>
                <a:stretch>
                  <a:fillRect/>
                </a:stretch>
              </p:blipFill>
              <p:spPr>
                <a:xfrm>
                  <a:off x="2545542" y="3660767"/>
                  <a:ext cx="18252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432" name="Ink 431">
                  <a:extLst>
                    <a:ext uri="{FF2B5EF4-FFF2-40B4-BE49-F238E27FC236}">
                      <a16:creationId xmlns:a16="http://schemas.microsoft.com/office/drawing/2014/main" xmlns="" id="{FD0B8B8B-E9F2-254C-84D2-8302864F0FAE}"/>
                    </a:ext>
                  </a:extLst>
                </p14:cNvPr>
                <p14:cNvContentPartPr/>
                <p14:nvPr/>
              </p14:nvContentPartPr>
              <p14:xfrm>
                <a:off x="2799702" y="3710447"/>
                <a:ext cx="98640" cy="75240"/>
              </p14:xfrm>
            </p:contentPart>
          </mc:Choice>
          <mc:Fallback>
            <p:pic>
              <p:nvPicPr>
                <p:cNvPr id="432" name="Ink 431">
                  <a:extLst>
                    <a:ext uri="{FF2B5EF4-FFF2-40B4-BE49-F238E27FC236}">
                      <a16:creationId xmlns:a16="http://schemas.microsoft.com/office/drawing/2014/main" xmlns="" xmlns:p14="http://schemas.microsoft.com/office/powerpoint/2010/main" id="{FD0B8B8B-E9F2-254C-84D2-8302864F0FAE}"/>
                    </a:ext>
                  </a:extLst>
                </p:cNvPr>
                <p:cNvPicPr/>
                <p:nvPr/>
              </p:nvPicPr>
              <p:blipFill>
                <a:blip r:embed="rId23"/>
                <a:stretch>
                  <a:fillRect/>
                </a:stretch>
              </p:blipFill>
              <p:spPr>
                <a:xfrm>
                  <a:off x="2791422" y="3701087"/>
                  <a:ext cx="11592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433" name="Ink 432">
                  <a:extLst>
                    <a:ext uri="{FF2B5EF4-FFF2-40B4-BE49-F238E27FC236}">
                      <a16:creationId xmlns:a16="http://schemas.microsoft.com/office/drawing/2014/main" xmlns="" id="{42DE13C6-D50B-7D42-90DF-CC8ADBE86B17}"/>
                    </a:ext>
                  </a:extLst>
                </p14:cNvPr>
                <p14:cNvContentPartPr/>
                <p14:nvPr/>
              </p14:nvContentPartPr>
              <p14:xfrm>
                <a:off x="2897622" y="3675887"/>
                <a:ext cx="75240" cy="127440"/>
              </p14:xfrm>
            </p:contentPart>
          </mc:Choice>
          <mc:Fallback>
            <p:pic>
              <p:nvPicPr>
                <p:cNvPr id="433" name="Ink 432">
                  <a:extLst>
                    <a:ext uri="{FF2B5EF4-FFF2-40B4-BE49-F238E27FC236}">
                      <a16:creationId xmlns:a16="http://schemas.microsoft.com/office/drawing/2014/main" xmlns="" xmlns:p14="http://schemas.microsoft.com/office/powerpoint/2010/main" id="{42DE13C6-D50B-7D42-90DF-CC8ADBE86B17}"/>
                    </a:ext>
                  </a:extLst>
                </p:cNvPr>
                <p:cNvPicPr/>
                <p:nvPr/>
              </p:nvPicPr>
              <p:blipFill>
                <a:blip r:embed="rId25"/>
                <a:stretch>
                  <a:fillRect/>
                </a:stretch>
              </p:blipFill>
              <p:spPr>
                <a:xfrm>
                  <a:off x="2887542" y="3667223"/>
                  <a:ext cx="94680" cy="145491"/>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434" name="Ink 433">
                  <a:extLst>
                    <a:ext uri="{FF2B5EF4-FFF2-40B4-BE49-F238E27FC236}">
                      <a16:creationId xmlns:a16="http://schemas.microsoft.com/office/drawing/2014/main" xmlns="" id="{933D18FF-C2C0-1F4E-A8D8-DC2ABDC38A6F}"/>
                    </a:ext>
                  </a:extLst>
                </p14:cNvPr>
                <p14:cNvContentPartPr/>
                <p14:nvPr/>
              </p14:nvContentPartPr>
              <p14:xfrm>
                <a:off x="3018942" y="3762647"/>
                <a:ext cx="190800" cy="115920"/>
              </p14:xfrm>
            </p:contentPart>
          </mc:Choice>
          <mc:Fallback>
            <p:pic>
              <p:nvPicPr>
                <p:cNvPr id="434" name="Ink 433">
                  <a:extLst>
                    <a:ext uri="{FF2B5EF4-FFF2-40B4-BE49-F238E27FC236}">
                      <a16:creationId xmlns:a16="http://schemas.microsoft.com/office/drawing/2014/main" xmlns="" xmlns:p14="http://schemas.microsoft.com/office/powerpoint/2010/main" id="{933D18FF-C2C0-1F4E-A8D8-DC2ABDC38A6F}"/>
                    </a:ext>
                  </a:extLst>
                </p:cNvPr>
                <p:cNvPicPr/>
                <p:nvPr/>
              </p:nvPicPr>
              <p:blipFill>
                <a:blip r:embed="rId27"/>
                <a:stretch>
                  <a:fillRect/>
                </a:stretch>
              </p:blipFill>
              <p:spPr>
                <a:xfrm>
                  <a:off x="3009582" y="3753287"/>
                  <a:ext cx="20952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439" name="Ink 438">
                  <a:extLst>
                    <a:ext uri="{FF2B5EF4-FFF2-40B4-BE49-F238E27FC236}">
                      <a16:creationId xmlns:a16="http://schemas.microsoft.com/office/drawing/2014/main" xmlns="" id="{F8C33B51-6599-6843-A884-02C9C95FDEDC}"/>
                    </a:ext>
                  </a:extLst>
                </p14:cNvPr>
                <p14:cNvContentPartPr/>
                <p14:nvPr/>
              </p14:nvContentPartPr>
              <p14:xfrm>
                <a:off x="2712942" y="4380047"/>
                <a:ext cx="167760" cy="190800"/>
              </p14:xfrm>
            </p:contentPart>
          </mc:Choice>
          <mc:Fallback>
            <p:pic>
              <p:nvPicPr>
                <p:cNvPr id="439" name="Ink 438">
                  <a:extLst>
                    <a:ext uri="{FF2B5EF4-FFF2-40B4-BE49-F238E27FC236}">
                      <a16:creationId xmlns:a16="http://schemas.microsoft.com/office/drawing/2014/main" xmlns="" xmlns:p14="http://schemas.microsoft.com/office/powerpoint/2010/main" id="{F8C33B51-6599-6843-A884-02C9C95FDEDC}"/>
                    </a:ext>
                  </a:extLst>
                </p:cNvPr>
                <p:cNvPicPr/>
                <p:nvPr/>
              </p:nvPicPr>
              <p:blipFill>
                <a:blip r:embed="rId29"/>
                <a:stretch>
                  <a:fillRect/>
                </a:stretch>
              </p:blipFill>
              <p:spPr>
                <a:xfrm>
                  <a:off x="2704302" y="4370327"/>
                  <a:ext cx="18576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440" name="Ink 439">
                  <a:extLst>
                    <a:ext uri="{FF2B5EF4-FFF2-40B4-BE49-F238E27FC236}">
                      <a16:creationId xmlns:a16="http://schemas.microsoft.com/office/drawing/2014/main" xmlns="" id="{6F95C7EE-27F4-F941-B9A3-3DA29B8645C7}"/>
                    </a:ext>
                  </a:extLst>
                </p14:cNvPr>
                <p14:cNvContentPartPr/>
                <p14:nvPr/>
              </p14:nvContentPartPr>
              <p14:xfrm>
                <a:off x="2955582" y="4403087"/>
                <a:ext cx="104400" cy="92880"/>
              </p14:xfrm>
            </p:contentPart>
          </mc:Choice>
          <mc:Fallback>
            <p:pic>
              <p:nvPicPr>
                <p:cNvPr id="440" name="Ink 439">
                  <a:extLst>
                    <a:ext uri="{FF2B5EF4-FFF2-40B4-BE49-F238E27FC236}">
                      <a16:creationId xmlns:a16="http://schemas.microsoft.com/office/drawing/2014/main" xmlns="" xmlns:p14="http://schemas.microsoft.com/office/powerpoint/2010/main" id="{6F95C7EE-27F4-F941-B9A3-3DA29B8645C7}"/>
                    </a:ext>
                  </a:extLst>
                </p:cNvPr>
                <p:cNvPicPr/>
                <p:nvPr/>
              </p:nvPicPr>
              <p:blipFill>
                <a:blip r:embed="rId31"/>
                <a:stretch>
                  <a:fillRect/>
                </a:stretch>
              </p:blipFill>
              <p:spPr>
                <a:xfrm>
                  <a:off x="2947662" y="4393727"/>
                  <a:ext cx="12168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441" name="Ink 440">
                  <a:extLst>
                    <a:ext uri="{FF2B5EF4-FFF2-40B4-BE49-F238E27FC236}">
                      <a16:creationId xmlns:a16="http://schemas.microsoft.com/office/drawing/2014/main" xmlns="" id="{0D558389-2323-7440-B837-1A3BD83ECEA6}"/>
                    </a:ext>
                  </a:extLst>
                </p14:cNvPr>
                <p14:cNvContentPartPr/>
                <p14:nvPr/>
              </p14:nvContentPartPr>
              <p14:xfrm>
                <a:off x="3070782" y="4362767"/>
                <a:ext cx="63720" cy="138960"/>
              </p14:xfrm>
            </p:contentPart>
          </mc:Choice>
          <mc:Fallback>
            <p:pic>
              <p:nvPicPr>
                <p:cNvPr id="441" name="Ink 440">
                  <a:extLst>
                    <a:ext uri="{FF2B5EF4-FFF2-40B4-BE49-F238E27FC236}">
                      <a16:creationId xmlns:a16="http://schemas.microsoft.com/office/drawing/2014/main" xmlns="" xmlns:p14="http://schemas.microsoft.com/office/powerpoint/2010/main" id="{0D558389-2323-7440-B837-1A3BD83ECEA6}"/>
                    </a:ext>
                  </a:extLst>
                </p:cNvPr>
                <p:cNvPicPr/>
                <p:nvPr/>
              </p:nvPicPr>
              <p:blipFill>
                <a:blip r:embed="rId33"/>
                <a:stretch>
                  <a:fillRect/>
                </a:stretch>
              </p:blipFill>
              <p:spPr>
                <a:xfrm>
                  <a:off x="3061782" y="4353767"/>
                  <a:ext cx="8100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442" name="Ink 441">
                  <a:extLst>
                    <a:ext uri="{FF2B5EF4-FFF2-40B4-BE49-F238E27FC236}">
                      <a16:creationId xmlns:a16="http://schemas.microsoft.com/office/drawing/2014/main" xmlns="" id="{60A670E8-6497-644D-8824-F15804795C4E}"/>
                    </a:ext>
                  </a:extLst>
                </p14:cNvPr>
                <p14:cNvContentPartPr/>
                <p14:nvPr/>
              </p14:nvContentPartPr>
              <p14:xfrm>
                <a:off x="3157542" y="4501367"/>
                <a:ext cx="162000" cy="98640"/>
              </p14:xfrm>
            </p:contentPart>
          </mc:Choice>
          <mc:Fallback>
            <p:pic>
              <p:nvPicPr>
                <p:cNvPr id="442" name="Ink 441">
                  <a:extLst>
                    <a:ext uri="{FF2B5EF4-FFF2-40B4-BE49-F238E27FC236}">
                      <a16:creationId xmlns:a16="http://schemas.microsoft.com/office/drawing/2014/main" xmlns="" xmlns:p14="http://schemas.microsoft.com/office/powerpoint/2010/main" id="{60A670E8-6497-644D-8824-F15804795C4E}"/>
                    </a:ext>
                  </a:extLst>
                </p:cNvPr>
                <p:cNvPicPr/>
                <p:nvPr/>
              </p:nvPicPr>
              <p:blipFill>
                <a:blip r:embed="rId35"/>
                <a:stretch>
                  <a:fillRect/>
                </a:stretch>
              </p:blipFill>
              <p:spPr>
                <a:xfrm>
                  <a:off x="3148182" y="4491611"/>
                  <a:ext cx="181080" cy="117067"/>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443" name="Ink 442">
                  <a:extLst>
                    <a:ext uri="{FF2B5EF4-FFF2-40B4-BE49-F238E27FC236}">
                      <a16:creationId xmlns:a16="http://schemas.microsoft.com/office/drawing/2014/main" xmlns="" id="{3AA549A1-B2D7-3341-8C94-3A2ED03A6270}"/>
                    </a:ext>
                  </a:extLst>
                </p14:cNvPr>
                <p14:cNvContentPartPr/>
                <p14:nvPr/>
              </p14:nvContentPartPr>
              <p14:xfrm>
                <a:off x="3232422" y="4293647"/>
                <a:ext cx="104400" cy="87120"/>
              </p14:xfrm>
            </p:contentPart>
          </mc:Choice>
          <mc:Fallback>
            <p:pic>
              <p:nvPicPr>
                <p:cNvPr id="443" name="Ink 442">
                  <a:extLst>
                    <a:ext uri="{FF2B5EF4-FFF2-40B4-BE49-F238E27FC236}">
                      <a16:creationId xmlns:a16="http://schemas.microsoft.com/office/drawing/2014/main" xmlns="" xmlns:p14="http://schemas.microsoft.com/office/powerpoint/2010/main" id="{3AA549A1-B2D7-3341-8C94-3A2ED03A6270}"/>
                    </a:ext>
                  </a:extLst>
                </p:cNvPr>
                <p:cNvPicPr/>
                <p:nvPr/>
              </p:nvPicPr>
              <p:blipFill>
                <a:blip r:embed="rId37"/>
                <a:stretch>
                  <a:fillRect/>
                </a:stretch>
              </p:blipFill>
              <p:spPr>
                <a:xfrm>
                  <a:off x="3223391" y="4284647"/>
                  <a:ext cx="123185"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444" name="Ink 443">
                  <a:extLst>
                    <a:ext uri="{FF2B5EF4-FFF2-40B4-BE49-F238E27FC236}">
                      <a16:creationId xmlns:a16="http://schemas.microsoft.com/office/drawing/2014/main" xmlns="" id="{24974778-4148-0F42-85C0-696183BF9DC7}"/>
                    </a:ext>
                  </a:extLst>
                </p14:cNvPr>
                <p14:cNvContentPartPr/>
                <p14:nvPr/>
              </p14:nvContentPartPr>
              <p14:xfrm>
                <a:off x="3220902" y="3456647"/>
                <a:ext cx="306360" cy="1368360"/>
              </p14:xfrm>
            </p:contentPart>
          </mc:Choice>
          <mc:Fallback>
            <p:pic>
              <p:nvPicPr>
                <p:cNvPr id="444" name="Ink 443">
                  <a:extLst>
                    <a:ext uri="{FF2B5EF4-FFF2-40B4-BE49-F238E27FC236}">
                      <a16:creationId xmlns:a16="http://schemas.microsoft.com/office/drawing/2014/main" xmlns="" xmlns:p14="http://schemas.microsoft.com/office/powerpoint/2010/main" id="{24974778-4148-0F42-85C0-696183BF9DC7}"/>
                    </a:ext>
                  </a:extLst>
                </p:cNvPr>
                <p:cNvPicPr/>
                <p:nvPr/>
              </p:nvPicPr>
              <p:blipFill>
                <a:blip r:embed="rId39"/>
                <a:stretch>
                  <a:fillRect/>
                </a:stretch>
              </p:blipFill>
              <p:spPr>
                <a:xfrm>
                  <a:off x="3211902" y="3447649"/>
                  <a:ext cx="326160" cy="1388155"/>
                </a:xfrm>
                <a:prstGeom prst="rect">
                  <a:avLst/>
                </a:prstGeom>
              </p:spPr>
            </p:pic>
          </mc:Fallback>
        </mc:AlternateContent>
      </p:grpSp>
      <p:grpSp>
        <p:nvGrpSpPr>
          <p:cNvPr id="467" name="Group 466">
            <a:extLst>
              <a:ext uri="{FF2B5EF4-FFF2-40B4-BE49-F238E27FC236}">
                <a16:creationId xmlns:a16="http://schemas.microsoft.com/office/drawing/2014/main" xmlns="" id="{93483B1B-363B-5F40-93B8-8EC3D248310B}"/>
              </a:ext>
            </a:extLst>
          </p:cNvPr>
          <p:cNvGrpSpPr/>
          <p:nvPr/>
        </p:nvGrpSpPr>
        <p:grpSpPr>
          <a:xfrm>
            <a:off x="5368422" y="4004927"/>
            <a:ext cx="208080" cy="213840"/>
            <a:chOff x="3844422" y="4004927"/>
            <a:chExt cx="208080" cy="213840"/>
          </a:xfrm>
        </p:grpSpPr>
        <mc:AlternateContent xmlns:mc="http://schemas.openxmlformats.org/markup-compatibility/2006">
          <mc:Choice xmlns:p14="http://schemas.microsoft.com/office/powerpoint/2010/main" Requires="p14">
            <p:contentPart p14:bwMode="auto" r:id="rId40">
              <p14:nvContentPartPr>
                <p14:cNvPr id="447" name="Ink 446">
                  <a:extLst>
                    <a:ext uri="{FF2B5EF4-FFF2-40B4-BE49-F238E27FC236}">
                      <a16:creationId xmlns:a16="http://schemas.microsoft.com/office/drawing/2014/main" xmlns="" id="{44C16E21-20FB-1B4E-AFEC-52641F9054AB}"/>
                    </a:ext>
                  </a:extLst>
                </p14:cNvPr>
                <p14:cNvContentPartPr/>
                <p14:nvPr/>
              </p14:nvContentPartPr>
              <p14:xfrm>
                <a:off x="3861702" y="4074767"/>
                <a:ext cx="190800" cy="144000"/>
              </p14:xfrm>
            </p:contentPart>
          </mc:Choice>
          <mc:Fallback>
            <p:pic>
              <p:nvPicPr>
                <p:cNvPr id="447" name="Ink 446">
                  <a:extLst>
                    <a:ext uri="{FF2B5EF4-FFF2-40B4-BE49-F238E27FC236}">
                      <a16:creationId xmlns:a16="http://schemas.microsoft.com/office/drawing/2014/main" xmlns="" xmlns:p14="http://schemas.microsoft.com/office/powerpoint/2010/main" id="{44C16E21-20FB-1B4E-AFEC-52641F9054AB}"/>
                    </a:ext>
                  </a:extLst>
                </p:cNvPr>
                <p:cNvPicPr/>
                <p:nvPr/>
              </p:nvPicPr>
              <p:blipFill>
                <a:blip r:embed="rId41"/>
                <a:stretch>
                  <a:fillRect/>
                </a:stretch>
              </p:blipFill>
              <p:spPr>
                <a:xfrm>
                  <a:off x="3852342" y="4065407"/>
                  <a:ext cx="21024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448" name="Ink 447">
                  <a:extLst>
                    <a:ext uri="{FF2B5EF4-FFF2-40B4-BE49-F238E27FC236}">
                      <a16:creationId xmlns:a16="http://schemas.microsoft.com/office/drawing/2014/main" xmlns="" id="{FE8B73CB-0D0A-4A4B-B261-E8C23ADDBC35}"/>
                    </a:ext>
                  </a:extLst>
                </p14:cNvPr>
                <p14:cNvContentPartPr/>
                <p14:nvPr/>
              </p14:nvContentPartPr>
              <p14:xfrm>
                <a:off x="3844422" y="4004927"/>
                <a:ext cx="6120" cy="6120"/>
              </p14:xfrm>
            </p:contentPart>
          </mc:Choice>
          <mc:Fallback>
            <p:pic>
              <p:nvPicPr>
                <p:cNvPr id="448" name="Ink 447">
                  <a:extLst>
                    <a:ext uri="{FF2B5EF4-FFF2-40B4-BE49-F238E27FC236}">
                      <a16:creationId xmlns:a16="http://schemas.microsoft.com/office/drawing/2014/main" xmlns="" xmlns:p14="http://schemas.microsoft.com/office/powerpoint/2010/main" id="{FE8B73CB-0D0A-4A4B-B261-E8C23ADDBC35}"/>
                    </a:ext>
                  </a:extLst>
                </p:cNvPr>
                <p:cNvPicPr/>
                <p:nvPr/>
              </p:nvPicPr>
              <p:blipFill>
                <a:blip r:embed="rId43"/>
                <a:stretch>
                  <a:fillRect/>
                </a:stretch>
              </p:blipFill>
              <p:spPr>
                <a:xfrm>
                  <a:off x="3835422" y="3995927"/>
                  <a:ext cx="24120" cy="24120"/>
                </a:xfrm>
                <a:prstGeom prst="rect">
                  <a:avLst/>
                </a:prstGeom>
              </p:spPr>
            </p:pic>
          </mc:Fallback>
        </mc:AlternateContent>
      </p:grpSp>
      <p:grpSp>
        <p:nvGrpSpPr>
          <p:cNvPr id="466" name="Group 465">
            <a:extLst>
              <a:ext uri="{FF2B5EF4-FFF2-40B4-BE49-F238E27FC236}">
                <a16:creationId xmlns:a16="http://schemas.microsoft.com/office/drawing/2014/main" xmlns="" id="{94933DFC-B4DF-C649-9B4C-FAF0BAFDD6E5}"/>
              </a:ext>
            </a:extLst>
          </p:cNvPr>
          <p:cNvGrpSpPr/>
          <p:nvPr/>
        </p:nvGrpSpPr>
        <p:grpSpPr>
          <a:xfrm>
            <a:off x="5830302" y="3976127"/>
            <a:ext cx="1050840" cy="317880"/>
            <a:chOff x="4306302" y="3976127"/>
            <a:chExt cx="1050840" cy="317880"/>
          </a:xfrm>
        </p:grpSpPr>
        <mc:AlternateContent xmlns:mc="http://schemas.openxmlformats.org/markup-compatibility/2006">
          <mc:Choice xmlns:p14="http://schemas.microsoft.com/office/powerpoint/2010/main" Requires="p14">
            <p:contentPart p14:bwMode="auto" r:id="rId44">
              <p14:nvContentPartPr>
                <p14:cNvPr id="449" name="Ink 448">
                  <a:extLst>
                    <a:ext uri="{FF2B5EF4-FFF2-40B4-BE49-F238E27FC236}">
                      <a16:creationId xmlns:a16="http://schemas.microsoft.com/office/drawing/2014/main" xmlns="" id="{5170A46F-5E2B-6C48-9F91-41BFC0937C40}"/>
                    </a:ext>
                  </a:extLst>
                </p14:cNvPr>
                <p14:cNvContentPartPr/>
                <p14:nvPr/>
              </p14:nvContentPartPr>
              <p14:xfrm>
                <a:off x="4329342" y="4097447"/>
                <a:ext cx="11880" cy="196560"/>
              </p14:xfrm>
            </p:contentPart>
          </mc:Choice>
          <mc:Fallback>
            <p:pic>
              <p:nvPicPr>
                <p:cNvPr id="449" name="Ink 448">
                  <a:extLst>
                    <a:ext uri="{FF2B5EF4-FFF2-40B4-BE49-F238E27FC236}">
                      <a16:creationId xmlns:a16="http://schemas.microsoft.com/office/drawing/2014/main" xmlns="" xmlns:p14="http://schemas.microsoft.com/office/powerpoint/2010/main" id="{5170A46F-5E2B-6C48-9F91-41BFC0937C40}"/>
                    </a:ext>
                  </a:extLst>
                </p:cNvPr>
                <p:cNvPicPr/>
                <p:nvPr/>
              </p:nvPicPr>
              <p:blipFill>
                <a:blip r:embed="rId45"/>
                <a:stretch>
                  <a:fillRect/>
                </a:stretch>
              </p:blipFill>
              <p:spPr>
                <a:xfrm>
                  <a:off x="4318902" y="4087727"/>
                  <a:ext cx="3168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450" name="Ink 449">
                  <a:extLst>
                    <a:ext uri="{FF2B5EF4-FFF2-40B4-BE49-F238E27FC236}">
                      <a16:creationId xmlns:a16="http://schemas.microsoft.com/office/drawing/2014/main" xmlns="" id="{0B33D29B-CA22-C840-BC93-F80D057512E0}"/>
                    </a:ext>
                  </a:extLst>
                </p14:cNvPr>
                <p14:cNvContentPartPr/>
                <p14:nvPr/>
              </p14:nvContentPartPr>
              <p14:xfrm>
                <a:off x="4306302" y="4079807"/>
                <a:ext cx="127440" cy="87120"/>
              </p14:xfrm>
            </p:contentPart>
          </mc:Choice>
          <mc:Fallback>
            <p:pic>
              <p:nvPicPr>
                <p:cNvPr id="450" name="Ink 449">
                  <a:extLst>
                    <a:ext uri="{FF2B5EF4-FFF2-40B4-BE49-F238E27FC236}">
                      <a16:creationId xmlns:a16="http://schemas.microsoft.com/office/drawing/2014/main" xmlns="" xmlns:p14="http://schemas.microsoft.com/office/powerpoint/2010/main" id="{0B33D29B-CA22-C840-BC93-F80D057512E0}"/>
                    </a:ext>
                  </a:extLst>
                </p:cNvPr>
                <p:cNvPicPr/>
                <p:nvPr/>
              </p:nvPicPr>
              <p:blipFill>
                <a:blip r:embed="rId47"/>
                <a:stretch>
                  <a:fillRect/>
                </a:stretch>
              </p:blipFill>
              <p:spPr>
                <a:xfrm>
                  <a:off x="4297302" y="4070087"/>
                  <a:ext cx="14580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451" name="Ink 450">
                  <a:extLst>
                    <a:ext uri="{FF2B5EF4-FFF2-40B4-BE49-F238E27FC236}">
                      <a16:creationId xmlns:a16="http://schemas.microsoft.com/office/drawing/2014/main" xmlns="" id="{D0F77A58-D18E-4745-8234-7DB686571E70}"/>
                    </a:ext>
                  </a:extLst>
                </p14:cNvPr>
                <p14:cNvContentPartPr/>
                <p14:nvPr/>
              </p14:nvContentPartPr>
              <p14:xfrm>
                <a:off x="4467942" y="4079807"/>
                <a:ext cx="121680" cy="110160"/>
              </p14:xfrm>
            </p:contentPart>
          </mc:Choice>
          <mc:Fallback>
            <p:pic>
              <p:nvPicPr>
                <p:cNvPr id="451" name="Ink 450">
                  <a:extLst>
                    <a:ext uri="{FF2B5EF4-FFF2-40B4-BE49-F238E27FC236}">
                      <a16:creationId xmlns:a16="http://schemas.microsoft.com/office/drawing/2014/main" xmlns="" xmlns:p14="http://schemas.microsoft.com/office/powerpoint/2010/main" id="{D0F77A58-D18E-4745-8234-7DB686571E70}"/>
                    </a:ext>
                  </a:extLst>
                </p:cNvPr>
                <p:cNvPicPr/>
                <p:nvPr/>
              </p:nvPicPr>
              <p:blipFill>
                <a:blip r:embed="rId49"/>
                <a:stretch>
                  <a:fillRect/>
                </a:stretch>
              </p:blipFill>
              <p:spPr>
                <a:xfrm>
                  <a:off x="4459662" y="4070807"/>
                  <a:ext cx="13968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452" name="Ink 451">
                  <a:extLst>
                    <a:ext uri="{FF2B5EF4-FFF2-40B4-BE49-F238E27FC236}">
                      <a16:creationId xmlns:a16="http://schemas.microsoft.com/office/drawing/2014/main" xmlns="" id="{190676F7-8484-874E-85FC-7F418447AFAD}"/>
                    </a:ext>
                  </a:extLst>
                </p14:cNvPr>
                <p14:cNvContentPartPr/>
                <p14:nvPr/>
              </p14:nvContentPartPr>
              <p14:xfrm>
                <a:off x="4623822" y="4079807"/>
                <a:ext cx="127440" cy="98640"/>
              </p14:xfrm>
            </p:contentPart>
          </mc:Choice>
          <mc:Fallback>
            <p:pic>
              <p:nvPicPr>
                <p:cNvPr id="452" name="Ink 451">
                  <a:extLst>
                    <a:ext uri="{FF2B5EF4-FFF2-40B4-BE49-F238E27FC236}">
                      <a16:creationId xmlns:a16="http://schemas.microsoft.com/office/drawing/2014/main" xmlns="" xmlns:p14="http://schemas.microsoft.com/office/powerpoint/2010/main" id="{190676F7-8484-874E-85FC-7F418447AFAD}"/>
                    </a:ext>
                  </a:extLst>
                </p:cNvPr>
                <p:cNvPicPr/>
                <p:nvPr/>
              </p:nvPicPr>
              <p:blipFill>
                <a:blip r:embed="rId51"/>
                <a:stretch>
                  <a:fillRect/>
                </a:stretch>
              </p:blipFill>
              <p:spPr>
                <a:xfrm>
                  <a:off x="4615902" y="4070447"/>
                  <a:ext cx="14436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453" name="Ink 452">
                  <a:extLst>
                    <a:ext uri="{FF2B5EF4-FFF2-40B4-BE49-F238E27FC236}">
                      <a16:creationId xmlns:a16="http://schemas.microsoft.com/office/drawing/2014/main" xmlns="" id="{7E96987D-331F-EC48-B1F6-0A17A1EB4C8A}"/>
                    </a:ext>
                  </a:extLst>
                </p14:cNvPr>
                <p14:cNvContentPartPr/>
                <p14:nvPr/>
              </p14:nvContentPartPr>
              <p14:xfrm>
                <a:off x="4785462" y="4108967"/>
                <a:ext cx="11880" cy="52200"/>
              </p14:xfrm>
            </p:contentPart>
          </mc:Choice>
          <mc:Fallback>
            <p:pic>
              <p:nvPicPr>
                <p:cNvPr id="453" name="Ink 452">
                  <a:extLst>
                    <a:ext uri="{FF2B5EF4-FFF2-40B4-BE49-F238E27FC236}">
                      <a16:creationId xmlns:a16="http://schemas.microsoft.com/office/drawing/2014/main" xmlns="" xmlns:p14="http://schemas.microsoft.com/office/powerpoint/2010/main" id="{7E96987D-331F-EC48-B1F6-0A17A1EB4C8A}"/>
                    </a:ext>
                  </a:extLst>
                </p:cNvPr>
                <p:cNvPicPr/>
                <p:nvPr/>
              </p:nvPicPr>
              <p:blipFill>
                <a:blip r:embed="rId53"/>
                <a:stretch>
                  <a:fillRect/>
                </a:stretch>
              </p:blipFill>
              <p:spPr>
                <a:xfrm>
                  <a:off x="4776102" y="4099607"/>
                  <a:ext cx="2952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54" name="Ink 453">
                  <a:extLst>
                    <a:ext uri="{FF2B5EF4-FFF2-40B4-BE49-F238E27FC236}">
                      <a16:creationId xmlns:a16="http://schemas.microsoft.com/office/drawing/2014/main" xmlns="" id="{4C417DC1-76FA-3D4B-B45A-38A4E87C37E0}"/>
                    </a:ext>
                  </a:extLst>
                </p14:cNvPr>
                <p14:cNvContentPartPr/>
                <p14:nvPr/>
              </p14:nvContentPartPr>
              <p14:xfrm>
                <a:off x="4745142" y="4004927"/>
                <a:ext cx="6120" cy="17640"/>
              </p14:xfrm>
            </p:contentPart>
          </mc:Choice>
          <mc:Fallback>
            <p:pic>
              <p:nvPicPr>
                <p:cNvPr id="454" name="Ink 453">
                  <a:extLst>
                    <a:ext uri="{FF2B5EF4-FFF2-40B4-BE49-F238E27FC236}">
                      <a16:creationId xmlns:a16="http://schemas.microsoft.com/office/drawing/2014/main" xmlns="" xmlns:p14="http://schemas.microsoft.com/office/powerpoint/2010/main" id="{4C417DC1-76FA-3D4B-B45A-38A4E87C37E0}"/>
                    </a:ext>
                  </a:extLst>
                </p:cNvPr>
                <p:cNvPicPr/>
                <p:nvPr/>
              </p:nvPicPr>
              <p:blipFill>
                <a:blip r:embed="rId55"/>
                <a:stretch>
                  <a:fillRect/>
                </a:stretch>
              </p:blipFill>
              <p:spPr>
                <a:xfrm>
                  <a:off x="4736862" y="3996647"/>
                  <a:ext cx="2268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55" name="Ink 454">
                  <a:extLst>
                    <a:ext uri="{FF2B5EF4-FFF2-40B4-BE49-F238E27FC236}">
                      <a16:creationId xmlns:a16="http://schemas.microsoft.com/office/drawing/2014/main" xmlns="" id="{28018824-C7EF-2842-93D8-085178D63DD9}"/>
                    </a:ext>
                  </a:extLst>
                </p14:cNvPr>
                <p14:cNvContentPartPr/>
                <p14:nvPr/>
              </p14:nvContentPartPr>
              <p14:xfrm>
                <a:off x="4889142" y="3976127"/>
                <a:ext cx="52200" cy="185040"/>
              </p14:xfrm>
            </p:contentPart>
          </mc:Choice>
          <mc:Fallback>
            <p:pic>
              <p:nvPicPr>
                <p:cNvPr id="455" name="Ink 454">
                  <a:extLst>
                    <a:ext uri="{FF2B5EF4-FFF2-40B4-BE49-F238E27FC236}">
                      <a16:creationId xmlns:a16="http://schemas.microsoft.com/office/drawing/2014/main" xmlns="" xmlns:p14="http://schemas.microsoft.com/office/powerpoint/2010/main" id="{28018824-C7EF-2842-93D8-085178D63DD9}"/>
                    </a:ext>
                  </a:extLst>
                </p:cNvPr>
                <p:cNvPicPr/>
                <p:nvPr/>
              </p:nvPicPr>
              <p:blipFill>
                <a:blip r:embed="rId57"/>
                <a:stretch>
                  <a:fillRect/>
                </a:stretch>
              </p:blipFill>
              <p:spPr>
                <a:xfrm>
                  <a:off x="4879782" y="3966767"/>
                  <a:ext cx="7056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56" name="Ink 455">
                  <a:extLst>
                    <a:ext uri="{FF2B5EF4-FFF2-40B4-BE49-F238E27FC236}">
                      <a16:creationId xmlns:a16="http://schemas.microsoft.com/office/drawing/2014/main" xmlns="" id="{19A90C33-5FB8-DC42-B8CA-168F802857FC}"/>
                    </a:ext>
                  </a:extLst>
                </p14:cNvPr>
                <p14:cNvContentPartPr/>
                <p14:nvPr/>
              </p14:nvContentPartPr>
              <p14:xfrm>
                <a:off x="4848822" y="4079807"/>
                <a:ext cx="242640" cy="92880"/>
              </p14:xfrm>
            </p:contentPart>
          </mc:Choice>
          <mc:Fallback>
            <p:pic>
              <p:nvPicPr>
                <p:cNvPr id="456" name="Ink 455">
                  <a:extLst>
                    <a:ext uri="{FF2B5EF4-FFF2-40B4-BE49-F238E27FC236}">
                      <a16:creationId xmlns:a16="http://schemas.microsoft.com/office/drawing/2014/main" xmlns="" xmlns:p14="http://schemas.microsoft.com/office/powerpoint/2010/main" id="{19A90C33-5FB8-DC42-B8CA-168F802857FC}"/>
                    </a:ext>
                  </a:extLst>
                </p:cNvPr>
                <p:cNvPicPr/>
                <p:nvPr/>
              </p:nvPicPr>
              <p:blipFill>
                <a:blip r:embed="rId59"/>
                <a:stretch>
                  <a:fillRect/>
                </a:stretch>
              </p:blipFill>
              <p:spPr>
                <a:xfrm>
                  <a:off x="4840182" y="4070447"/>
                  <a:ext cx="25920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57" name="Ink 456">
                  <a:extLst>
                    <a:ext uri="{FF2B5EF4-FFF2-40B4-BE49-F238E27FC236}">
                      <a16:creationId xmlns:a16="http://schemas.microsoft.com/office/drawing/2014/main" xmlns="" id="{328AB701-E4F3-A543-A66F-C186EE133FCC}"/>
                    </a:ext>
                  </a:extLst>
                </p14:cNvPr>
                <p14:cNvContentPartPr/>
                <p14:nvPr/>
              </p14:nvContentPartPr>
              <p14:xfrm>
                <a:off x="5021982" y="3987647"/>
                <a:ext cx="11880" cy="6120"/>
              </p14:xfrm>
            </p:contentPart>
          </mc:Choice>
          <mc:Fallback>
            <p:pic>
              <p:nvPicPr>
                <p:cNvPr id="457" name="Ink 456">
                  <a:extLst>
                    <a:ext uri="{FF2B5EF4-FFF2-40B4-BE49-F238E27FC236}">
                      <a16:creationId xmlns:a16="http://schemas.microsoft.com/office/drawing/2014/main" xmlns="" xmlns:p14="http://schemas.microsoft.com/office/powerpoint/2010/main" id="{328AB701-E4F3-A543-A66F-C186EE133FCC}"/>
                    </a:ext>
                  </a:extLst>
                </p:cNvPr>
                <p:cNvPicPr/>
                <p:nvPr/>
              </p:nvPicPr>
              <p:blipFill>
                <a:blip r:embed="rId61"/>
                <a:stretch>
                  <a:fillRect/>
                </a:stretch>
              </p:blipFill>
              <p:spPr>
                <a:xfrm>
                  <a:off x="5012982" y="3978647"/>
                  <a:ext cx="2916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58" name="Ink 457">
                  <a:extLst>
                    <a:ext uri="{FF2B5EF4-FFF2-40B4-BE49-F238E27FC236}">
                      <a16:creationId xmlns:a16="http://schemas.microsoft.com/office/drawing/2014/main" xmlns="" id="{845B777B-03DF-1448-8241-AC4BDFFA9D02}"/>
                    </a:ext>
                  </a:extLst>
                </p14:cNvPr>
                <p14:cNvContentPartPr/>
                <p14:nvPr/>
              </p14:nvContentPartPr>
              <p14:xfrm>
                <a:off x="5126022" y="4045247"/>
                <a:ext cx="231120" cy="108720"/>
              </p14:xfrm>
            </p:contentPart>
          </mc:Choice>
          <mc:Fallback>
            <p:pic>
              <p:nvPicPr>
                <p:cNvPr id="458" name="Ink 457">
                  <a:extLst>
                    <a:ext uri="{FF2B5EF4-FFF2-40B4-BE49-F238E27FC236}">
                      <a16:creationId xmlns:a16="http://schemas.microsoft.com/office/drawing/2014/main" xmlns="" xmlns:p14="http://schemas.microsoft.com/office/powerpoint/2010/main" id="{845B777B-03DF-1448-8241-AC4BDFFA9D02}"/>
                    </a:ext>
                  </a:extLst>
                </p:cNvPr>
                <p:cNvPicPr/>
                <p:nvPr/>
              </p:nvPicPr>
              <p:blipFill>
                <a:blip r:embed="rId63"/>
                <a:stretch>
                  <a:fillRect/>
                </a:stretch>
              </p:blipFill>
              <p:spPr>
                <a:xfrm>
                  <a:off x="5116677" y="4035887"/>
                  <a:ext cx="251249" cy="127080"/>
                </a:xfrm>
                <a:prstGeom prst="rect">
                  <a:avLst/>
                </a:prstGeom>
              </p:spPr>
            </p:pic>
          </mc:Fallback>
        </mc:AlternateContent>
      </p:grpSp>
      <p:grpSp>
        <p:nvGrpSpPr>
          <p:cNvPr id="465" name="Group 464">
            <a:extLst>
              <a:ext uri="{FF2B5EF4-FFF2-40B4-BE49-F238E27FC236}">
                <a16:creationId xmlns:a16="http://schemas.microsoft.com/office/drawing/2014/main" xmlns="" id="{4021CDFC-BBB5-9E49-B16C-F8879AE38344}"/>
              </a:ext>
            </a:extLst>
          </p:cNvPr>
          <p:cNvGrpSpPr/>
          <p:nvPr/>
        </p:nvGrpSpPr>
        <p:grpSpPr>
          <a:xfrm>
            <a:off x="7141422" y="3993407"/>
            <a:ext cx="686520" cy="138960"/>
            <a:chOff x="5617422" y="3993407"/>
            <a:chExt cx="686520" cy="138960"/>
          </a:xfrm>
        </p:grpSpPr>
        <mc:AlternateContent xmlns:mc="http://schemas.openxmlformats.org/markup-compatibility/2006">
          <mc:Choice xmlns:p14="http://schemas.microsoft.com/office/powerpoint/2010/main" Requires="p14">
            <p:contentPart p14:bwMode="auto" r:id="rId64">
              <p14:nvContentPartPr>
                <p14:cNvPr id="459" name="Ink 458">
                  <a:extLst>
                    <a:ext uri="{FF2B5EF4-FFF2-40B4-BE49-F238E27FC236}">
                      <a16:creationId xmlns:a16="http://schemas.microsoft.com/office/drawing/2014/main" xmlns="" id="{B4EA05F1-FB91-834C-9281-2993E14CD9B6}"/>
                    </a:ext>
                  </a:extLst>
                </p14:cNvPr>
                <p14:cNvContentPartPr/>
                <p14:nvPr/>
              </p14:nvContentPartPr>
              <p14:xfrm>
                <a:off x="5617422" y="3999167"/>
                <a:ext cx="120960" cy="115920"/>
              </p14:xfrm>
            </p:contentPart>
          </mc:Choice>
          <mc:Fallback>
            <p:pic>
              <p:nvPicPr>
                <p:cNvPr id="459" name="Ink 458">
                  <a:extLst>
                    <a:ext uri="{FF2B5EF4-FFF2-40B4-BE49-F238E27FC236}">
                      <a16:creationId xmlns:a16="http://schemas.microsoft.com/office/drawing/2014/main" xmlns="" xmlns:p14="http://schemas.microsoft.com/office/powerpoint/2010/main" id="{B4EA05F1-FB91-834C-9281-2993E14CD9B6}"/>
                    </a:ext>
                  </a:extLst>
                </p:cNvPr>
                <p:cNvPicPr/>
                <p:nvPr/>
              </p:nvPicPr>
              <p:blipFill>
                <a:blip r:embed="rId65"/>
                <a:stretch>
                  <a:fillRect/>
                </a:stretch>
              </p:blipFill>
              <p:spPr>
                <a:xfrm>
                  <a:off x="5609142" y="3989807"/>
                  <a:ext cx="13824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60" name="Ink 459">
                  <a:extLst>
                    <a:ext uri="{FF2B5EF4-FFF2-40B4-BE49-F238E27FC236}">
                      <a16:creationId xmlns:a16="http://schemas.microsoft.com/office/drawing/2014/main" xmlns="" id="{6584BA11-3824-E240-9051-CA5834110FB2}"/>
                    </a:ext>
                  </a:extLst>
                </p14:cNvPr>
                <p14:cNvContentPartPr/>
                <p14:nvPr/>
              </p14:nvContentPartPr>
              <p14:xfrm>
                <a:off x="5766822" y="4045247"/>
                <a:ext cx="104400" cy="87120"/>
              </p14:xfrm>
            </p:contentPart>
          </mc:Choice>
          <mc:Fallback>
            <p:pic>
              <p:nvPicPr>
                <p:cNvPr id="460" name="Ink 459">
                  <a:extLst>
                    <a:ext uri="{FF2B5EF4-FFF2-40B4-BE49-F238E27FC236}">
                      <a16:creationId xmlns:a16="http://schemas.microsoft.com/office/drawing/2014/main" xmlns="" xmlns:p14="http://schemas.microsoft.com/office/powerpoint/2010/main" id="{6584BA11-3824-E240-9051-CA5834110FB2}"/>
                    </a:ext>
                  </a:extLst>
                </p:cNvPr>
                <p:cNvPicPr/>
                <p:nvPr/>
              </p:nvPicPr>
              <p:blipFill>
                <a:blip r:embed="rId67"/>
                <a:stretch>
                  <a:fillRect/>
                </a:stretch>
              </p:blipFill>
              <p:spPr>
                <a:xfrm>
                  <a:off x="5757462" y="4035848"/>
                  <a:ext cx="122040" cy="106279"/>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61" name="Ink 460">
                  <a:extLst>
                    <a:ext uri="{FF2B5EF4-FFF2-40B4-BE49-F238E27FC236}">
                      <a16:creationId xmlns:a16="http://schemas.microsoft.com/office/drawing/2014/main" xmlns="" id="{6521C9A0-07F5-6943-80BE-C9CD5C7F8242}"/>
                    </a:ext>
                  </a:extLst>
                </p14:cNvPr>
                <p14:cNvContentPartPr/>
                <p14:nvPr/>
              </p14:nvContentPartPr>
              <p14:xfrm>
                <a:off x="5911182" y="4033727"/>
                <a:ext cx="190800" cy="86400"/>
              </p14:xfrm>
            </p:contentPart>
          </mc:Choice>
          <mc:Fallback>
            <p:pic>
              <p:nvPicPr>
                <p:cNvPr id="461" name="Ink 460">
                  <a:extLst>
                    <a:ext uri="{FF2B5EF4-FFF2-40B4-BE49-F238E27FC236}">
                      <a16:creationId xmlns:a16="http://schemas.microsoft.com/office/drawing/2014/main" xmlns="" xmlns:p14="http://schemas.microsoft.com/office/powerpoint/2010/main" id="{6521C9A0-07F5-6943-80BE-C9CD5C7F8242}"/>
                    </a:ext>
                  </a:extLst>
                </p:cNvPr>
                <p:cNvPicPr/>
                <p:nvPr/>
              </p:nvPicPr>
              <p:blipFill>
                <a:blip r:embed="rId69"/>
                <a:stretch>
                  <a:fillRect/>
                </a:stretch>
              </p:blipFill>
              <p:spPr>
                <a:xfrm>
                  <a:off x="5901822" y="4025051"/>
                  <a:ext cx="209520" cy="103752"/>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62" name="Ink 461">
                  <a:extLst>
                    <a:ext uri="{FF2B5EF4-FFF2-40B4-BE49-F238E27FC236}">
                      <a16:creationId xmlns:a16="http://schemas.microsoft.com/office/drawing/2014/main" xmlns="" id="{86AD5222-4782-B144-9FFD-4411FDCDD1ED}"/>
                    </a:ext>
                  </a:extLst>
                </p14:cNvPr>
                <p14:cNvContentPartPr/>
                <p14:nvPr/>
              </p14:nvContentPartPr>
              <p14:xfrm>
                <a:off x="6153462" y="4051007"/>
                <a:ext cx="6120" cy="63720"/>
              </p14:xfrm>
            </p:contentPart>
          </mc:Choice>
          <mc:Fallback>
            <p:pic>
              <p:nvPicPr>
                <p:cNvPr id="462" name="Ink 461">
                  <a:extLst>
                    <a:ext uri="{FF2B5EF4-FFF2-40B4-BE49-F238E27FC236}">
                      <a16:creationId xmlns:a16="http://schemas.microsoft.com/office/drawing/2014/main" xmlns="" xmlns:p14="http://schemas.microsoft.com/office/powerpoint/2010/main" id="{86AD5222-4782-B144-9FFD-4411FDCDD1ED}"/>
                    </a:ext>
                  </a:extLst>
                </p:cNvPr>
                <p:cNvPicPr/>
                <p:nvPr/>
              </p:nvPicPr>
              <p:blipFill>
                <a:blip r:embed="rId71"/>
                <a:stretch>
                  <a:fillRect/>
                </a:stretch>
              </p:blipFill>
              <p:spPr>
                <a:xfrm>
                  <a:off x="6144102" y="4041647"/>
                  <a:ext cx="2412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63" name="Ink 462">
                  <a:extLst>
                    <a:ext uri="{FF2B5EF4-FFF2-40B4-BE49-F238E27FC236}">
                      <a16:creationId xmlns:a16="http://schemas.microsoft.com/office/drawing/2014/main" xmlns="" id="{E4C33896-B1E8-6B4B-A1F0-FB873F87A670}"/>
                    </a:ext>
                  </a:extLst>
                </p14:cNvPr>
                <p14:cNvContentPartPr/>
                <p14:nvPr/>
              </p14:nvContentPartPr>
              <p14:xfrm>
                <a:off x="6124662" y="3993407"/>
                <a:ext cx="6120" cy="23400"/>
              </p14:xfrm>
            </p:contentPart>
          </mc:Choice>
          <mc:Fallback>
            <p:pic>
              <p:nvPicPr>
                <p:cNvPr id="463" name="Ink 462">
                  <a:extLst>
                    <a:ext uri="{FF2B5EF4-FFF2-40B4-BE49-F238E27FC236}">
                      <a16:creationId xmlns:a16="http://schemas.microsoft.com/office/drawing/2014/main" xmlns="" xmlns:p14="http://schemas.microsoft.com/office/powerpoint/2010/main" id="{E4C33896-B1E8-6B4B-A1F0-FB873F87A670}"/>
                    </a:ext>
                  </a:extLst>
                </p:cNvPr>
                <p:cNvPicPr/>
                <p:nvPr/>
              </p:nvPicPr>
              <p:blipFill>
                <a:blip r:embed="rId73"/>
                <a:stretch>
                  <a:fillRect/>
                </a:stretch>
              </p:blipFill>
              <p:spPr>
                <a:xfrm>
                  <a:off x="6115302" y="3984189"/>
                  <a:ext cx="23760" cy="40418"/>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64" name="Ink 463">
                  <a:extLst>
                    <a:ext uri="{FF2B5EF4-FFF2-40B4-BE49-F238E27FC236}">
                      <a16:creationId xmlns:a16="http://schemas.microsoft.com/office/drawing/2014/main" xmlns="" id="{4C202D20-0AF4-4548-B0FE-843DA460627F}"/>
                    </a:ext>
                  </a:extLst>
                </p14:cNvPr>
                <p14:cNvContentPartPr/>
                <p14:nvPr/>
              </p14:nvContentPartPr>
              <p14:xfrm>
                <a:off x="6263262" y="4074047"/>
                <a:ext cx="40680" cy="6120"/>
              </p14:xfrm>
            </p:contentPart>
          </mc:Choice>
          <mc:Fallback>
            <p:pic>
              <p:nvPicPr>
                <p:cNvPr id="464" name="Ink 463">
                  <a:extLst>
                    <a:ext uri="{FF2B5EF4-FFF2-40B4-BE49-F238E27FC236}">
                      <a16:creationId xmlns:a16="http://schemas.microsoft.com/office/drawing/2014/main" xmlns="" xmlns:p14="http://schemas.microsoft.com/office/powerpoint/2010/main" id="{4C202D20-0AF4-4548-B0FE-843DA460627F}"/>
                    </a:ext>
                  </a:extLst>
                </p:cNvPr>
                <p:cNvPicPr/>
                <p:nvPr/>
              </p:nvPicPr>
              <p:blipFill>
                <a:blip r:embed="rId75"/>
                <a:stretch>
                  <a:fillRect/>
                </a:stretch>
              </p:blipFill>
              <p:spPr>
                <a:xfrm>
                  <a:off x="6253984" y="4064687"/>
                  <a:ext cx="57808" cy="23400"/>
                </a:xfrm>
                <a:prstGeom prst="rect">
                  <a:avLst/>
                </a:prstGeom>
              </p:spPr>
            </p:pic>
          </mc:Fallback>
        </mc:AlternateContent>
      </p:grpSp>
      <p:grpSp>
        <p:nvGrpSpPr>
          <p:cNvPr id="479" name="Group 478">
            <a:extLst>
              <a:ext uri="{FF2B5EF4-FFF2-40B4-BE49-F238E27FC236}">
                <a16:creationId xmlns:a16="http://schemas.microsoft.com/office/drawing/2014/main" xmlns="" id="{EEF826A6-327F-B040-BF89-F79DE2E7FFCD}"/>
              </a:ext>
            </a:extLst>
          </p:cNvPr>
          <p:cNvGrpSpPr/>
          <p:nvPr/>
        </p:nvGrpSpPr>
        <p:grpSpPr>
          <a:xfrm>
            <a:off x="8012262" y="3837527"/>
            <a:ext cx="1056960" cy="335160"/>
            <a:chOff x="6488262" y="3837527"/>
            <a:chExt cx="1056960" cy="335160"/>
          </a:xfrm>
        </p:grpSpPr>
        <mc:AlternateContent xmlns:mc="http://schemas.openxmlformats.org/markup-compatibility/2006">
          <mc:Choice xmlns:p14="http://schemas.microsoft.com/office/powerpoint/2010/main" Requires="p14">
            <p:contentPart p14:bwMode="auto" r:id="rId76">
              <p14:nvContentPartPr>
                <p14:cNvPr id="468" name="Ink 467">
                  <a:extLst>
                    <a:ext uri="{FF2B5EF4-FFF2-40B4-BE49-F238E27FC236}">
                      <a16:creationId xmlns:a16="http://schemas.microsoft.com/office/drawing/2014/main" xmlns="" id="{916ACDFE-B9F3-DC4C-9319-3282E4BE7F64}"/>
                    </a:ext>
                  </a:extLst>
                </p14:cNvPr>
                <p14:cNvContentPartPr/>
                <p14:nvPr/>
              </p14:nvContentPartPr>
              <p14:xfrm>
                <a:off x="6488262" y="3999167"/>
                <a:ext cx="138960" cy="92880"/>
              </p14:xfrm>
            </p:contentPart>
          </mc:Choice>
          <mc:Fallback>
            <p:pic>
              <p:nvPicPr>
                <p:cNvPr id="468" name="Ink 467">
                  <a:extLst>
                    <a:ext uri="{FF2B5EF4-FFF2-40B4-BE49-F238E27FC236}">
                      <a16:creationId xmlns:a16="http://schemas.microsoft.com/office/drawing/2014/main" xmlns="" xmlns:p14="http://schemas.microsoft.com/office/powerpoint/2010/main" id="{916ACDFE-B9F3-DC4C-9319-3282E4BE7F64}"/>
                    </a:ext>
                  </a:extLst>
                </p:cNvPr>
                <p:cNvPicPr/>
                <p:nvPr/>
              </p:nvPicPr>
              <p:blipFill>
                <a:blip r:embed="rId77"/>
                <a:stretch>
                  <a:fillRect/>
                </a:stretch>
              </p:blipFill>
              <p:spPr>
                <a:xfrm>
                  <a:off x="6479262" y="3989447"/>
                  <a:ext cx="15624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69" name="Ink 468">
                  <a:extLst>
                    <a:ext uri="{FF2B5EF4-FFF2-40B4-BE49-F238E27FC236}">
                      <a16:creationId xmlns:a16="http://schemas.microsoft.com/office/drawing/2014/main" xmlns="" id="{7A149C6D-86E0-BE4B-96B3-0988865E033E}"/>
                    </a:ext>
                  </a:extLst>
                </p14:cNvPr>
                <p14:cNvContentPartPr/>
                <p14:nvPr/>
              </p14:nvContentPartPr>
              <p14:xfrm>
                <a:off x="6575022" y="3866327"/>
                <a:ext cx="40680" cy="190800"/>
              </p14:xfrm>
            </p:contentPart>
          </mc:Choice>
          <mc:Fallback>
            <p:pic>
              <p:nvPicPr>
                <p:cNvPr id="469" name="Ink 468">
                  <a:extLst>
                    <a:ext uri="{FF2B5EF4-FFF2-40B4-BE49-F238E27FC236}">
                      <a16:creationId xmlns:a16="http://schemas.microsoft.com/office/drawing/2014/main" xmlns="" xmlns:p14="http://schemas.microsoft.com/office/powerpoint/2010/main" id="{7A149C6D-86E0-BE4B-96B3-0988865E033E}"/>
                    </a:ext>
                  </a:extLst>
                </p:cNvPr>
                <p:cNvPicPr/>
                <p:nvPr/>
              </p:nvPicPr>
              <p:blipFill>
                <a:blip r:embed="rId79"/>
                <a:stretch>
                  <a:fillRect/>
                </a:stretch>
              </p:blipFill>
              <p:spPr>
                <a:xfrm>
                  <a:off x="6566101" y="3857327"/>
                  <a:ext cx="57452"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70" name="Ink 469">
                  <a:extLst>
                    <a:ext uri="{FF2B5EF4-FFF2-40B4-BE49-F238E27FC236}">
                      <a16:creationId xmlns:a16="http://schemas.microsoft.com/office/drawing/2014/main" xmlns="" id="{86807FC6-CD03-A848-BEBB-9B61430736A2}"/>
                    </a:ext>
                  </a:extLst>
                </p14:cNvPr>
                <p14:cNvContentPartPr/>
                <p14:nvPr/>
              </p14:nvContentPartPr>
              <p14:xfrm>
                <a:off x="6690582" y="3898367"/>
                <a:ext cx="340920" cy="274320"/>
              </p14:xfrm>
            </p:contentPart>
          </mc:Choice>
          <mc:Fallback>
            <p:pic>
              <p:nvPicPr>
                <p:cNvPr id="470" name="Ink 469">
                  <a:extLst>
                    <a:ext uri="{FF2B5EF4-FFF2-40B4-BE49-F238E27FC236}">
                      <a16:creationId xmlns:a16="http://schemas.microsoft.com/office/drawing/2014/main" xmlns="" xmlns:p14="http://schemas.microsoft.com/office/powerpoint/2010/main" id="{86807FC6-CD03-A848-BEBB-9B61430736A2}"/>
                    </a:ext>
                  </a:extLst>
                </p:cNvPr>
                <p:cNvPicPr/>
                <p:nvPr/>
              </p:nvPicPr>
              <p:blipFill>
                <a:blip r:embed="rId81"/>
                <a:stretch>
                  <a:fillRect/>
                </a:stretch>
              </p:blipFill>
              <p:spPr>
                <a:xfrm>
                  <a:off x="6681222" y="3889007"/>
                  <a:ext cx="358200" cy="2926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71" name="Ink 470">
                  <a:extLst>
                    <a:ext uri="{FF2B5EF4-FFF2-40B4-BE49-F238E27FC236}">
                      <a16:creationId xmlns:a16="http://schemas.microsoft.com/office/drawing/2014/main" xmlns="" id="{9401A0F2-846B-8843-B0AD-12F2DA640170}"/>
                    </a:ext>
                  </a:extLst>
                </p14:cNvPr>
                <p14:cNvContentPartPr/>
                <p14:nvPr/>
              </p14:nvContentPartPr>
              <p14:xfrm>
                <a:off x="6978942" y="3924287"/>
                <a:ext cx="6120" cy="23400"/>
              </p14:xfrm>
            </p:contentPart>
          </mc:Choice>
          <mc:Fallback>
            <p:pic>
              <p:nvPicPr>
                <p:cNvPr id="471" name="Ink 470">
                  <a:extLst>
                    <a:ext uri="{FF2B5EF4-FFF2-40B4-BE49-F238E27FC236}">
                      <a16:creationId xmlns:a16="http://schemas.microsoft.com/office/drawing/2014/main" xmlns="" xmlns:p14="http://schemas.microsoft.com/office/powerpoint/2010/main" id="{9401A0F2-846B-8843-B0AD-12F2DA640170}"/>
                    </a:ext>
                  </a:extLst>
                </p:cNvPr>
                <p:cNvPicPr/>
                <p:nvPr/>
              </p:nvPicPr>
              <p:blipFill>
                <a:blip r:embed="rId83"/>
                <a:stretch>
                  <a:fillRect/>
                </a:stretch>
              </p:blipFill>
              <p:spPr>
                <a:xfrm>
                  <a:off x="6969582" y="3914927"/>
                  <a:ext cx="2484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72" name="Ink 471">
                  <a:extLst>
                    <a:ext uri="{FF2B5EF4-FFF2-40B4-BE49-F238E27FC236}">
                      <a16:creationId xmlns:a16="http://schemas.microsoft.com/office/drawing/2014/main" xmlns="" id="{0181F28F-7C6F-0942-8181-B7E10443D228}"/>
                    </a:ext>
                  </a:extLst>
                </p14:cNvPr>
                <p14:cNvContentPartPr/>
                <p14:nvPr/>
              </p14:nvContentPartPr>
              <p14:xfrm>
                <a:off x="7071462" y="3976127"/>
                <a:ext cx="138960" cy="81000"/>
              </p14:xfrm>
            </p:contentPart>
          </mc:Choice>
          <mc:Fallback>
            <p:pic>
              <p:nvPicPr>
                <p:cNvPr id="472" name="Ink 471">
                  <a:extLst>
                    <a:ext uri="{FF2B5EF4-FFF2-40B4-BE49-F238E27FC236}">
                      <a16:creationId xmlns:a16="http://schemas.microsoft.com/office/drawing/2014/main" xmlns="" xmlns:p14="http://schemas.microsoft.com/office/powerpoint/2010/main" id="{0181F28F-7C6F-0942-8181-B7E10443D228}"/>
                    </a:ext>
                  </a:extLst>
                </p:cNvPr>
                <p:cNvPicPr/>
                <p:nvPr/>
              </p:nvPicPr>
              <p:blipFill>
                <a:blip r:embed="rId85"/>
                <a:stretch>
                  <a:fillRect/>
                </a:stretch>
              </p:blipFill>
              <p:spPr>
                <a:xfrm>
                  <a:off x="7062462" y="3967167"/>
                  <a:ext cx="156600" cy="99279"/>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73" name="Ink 472">
                  <a:extLst>
                    <a:ext uri="{FF2B5EF4-FFF2-40B4-BE49-F238E27FC236}">
                      <a16:creationId xmlns:a16="http://schemas.microsoft.com/office/drawing/2014/main" xmlns="" id="{E9E81622-F6EF-A648-8B5F-10BB4B435C46}"/>
                    </a:ext>
                  </a:extLst>
                </p14:cNvPr>
                <p14:cNvContentPartPr/>
                <p14:nvPr/>
              </p14:nvContentPartPr>
              <p14:xfrm>
                <a:off x="7256142" y="3981887"/>
                <a:ext cx="11880" cy="52200"/>
              </p14:xfrm>
            </p:contentPart>
          </mc:Choice>
          <mc:Fallback>
            <p:pic>
              <p:nvPicPr>
                <p:cNvPr id="473" name="Ink 472">
                  <a:extLst>
                    <a:ext uri="{FF2B5EF4-FFF2-40B4-BE49-F238E27FC236}">
                      <a16:creationId xmlns:a16="http://schemas.microsoft.com/office/drawing/2014/main" xmlns="" xmlns:p14="http://schemas.microsoft.com/office/powerpoint/2010/main" id="{E9E81622-F6EF-A648-8B5F-10BB4B435C46}"/>
                    </a:ext>
                  </a:extLst>
                </p:cNvPr>
                <p:cNvPicPr/>
                <p:nvPr/>
              </p:nvPicPr>
              <p:blipFill>
                <a:blip r:embed="rId87"/>
                <a:stretch>
                  <a:fillRect/>
                </a:stretch>
              </p:blipFill>
              <p:spPr>
                <a:xfrm>
                  <a:off x="7247057" y="3972591"/>
                  <a:ext cx="29001" cy="69719"/>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74" name="Ink 473">
                  <a:extLst>
                    <a:ext uri="{FF2B5EF4-FFF2-40B4-BE49-F238E27FC236}">
                      <a16:creationId xmlns:a16="http://schemas.microsoft.com/office/drawing/2014/main" xmlns="" id="{FD7286DC-74BE-7445-A8F6-94C4F5001000}"/>
                    </a:ext>
                  </a:extLst>
                </p14:cNvPr>
                <p14:cNvContentPartPr/>
                <p14:nvPr/>
              </p14:nvContentPartPr>
              <p14:xfrm>
                <a:off x="7227342" y="3881087"/>
                <a:ext cx="17640" cy="14400"/>
              </p14:xfrm>
            </p:contentPart>
          </mc:Choice>
          <mc:Fallback>
            <p:pic>
              <p:nvPicPr>
                <p:cNvPr id="474" name="Ink 473">
                  <a:extLst>
                    <a:ext uri="{FF2B5EF4-FFF2-40B4-BE49-F238E27FC236}">
                      <a16:creationId xmlns:a16="http://schemas.microsoft.com/office/drawing/2014/main" xmlns="" xmlns:p14="http://schemas.microsoft.com/office/powerpoint/2010/main" id="{FD7286DC-74BE-7445-A8F6-94C4F5001000}"/>
                    </a:ext>
                  </a:extLst>
                </p:cNvPr>
                <p:cNvPicPr/>
                <p:nvPr/>
              </p:nvPicPr>
              <p:blipFill>
                <a:blip r:embed="rId89"/>
                <a:stretch>
                  <a:fillRect/>
                </a:stretch>
              </p:blipFill>
              <p:spPr>
                <a:xfrm>
                  <a:off x="7217982" y="3872447"/>
                  <a:ext cx="3492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475" name="Ink 474">
                  <a:extLst>
                    <a:ext uri="{FF2B5EF4-FFF2-40B4-BE49-F238E27FC236}">
                      <a16:creationId xmlns:a16="http://schemas.microsoft.com/office/drawing/2014/main" xmlns="" id="{4EBB22A8-5479-7842-9467-060F898C2B2A}"/>
                    </a:ext>
                  </a:extLst>
                </p14:cNvPr>
                <p14:cNvContentPartPr/>
                <p14:nvPr/>
              </p14:nvContentPartPr>
              <p14:xfrm>
                <a:off x="7325262" y="3837527"/>
                <a:ext cx="57960" cy="179280"/>
              </p14:xfrm>
            </p:contentPart>
          </mc:Choice>
          <mc:Fallback>
            <p:pic>
              <p:nvPicPr>
                <p:cNvPr id="475" name="Ink 474">
                  <a:extLst>
                    <a:ext uri="{FF2B5EF4-FFF2-40B4-BE49-F238E27FC236}">
                      <a16:creationId xmlns:a16="http://schemas.microsoft.com/office/drawing/2014/main" xmlns="" xmlns:p14="http://schemas.microsoft.com/office/powerpoint/2010/main" id="{4EBB22A8-5479-7842-9467-060F898C2B2A}"/>
                    </a:ext>
                  </a:extLst>
                </p:cNvPr>
                <p:cNvPicPr/>
                <p:nvPr/>
              </p:nvPicPr>
              <p:blipFill>
                <a:blip r:embed="rId91"/>
                <a:stretch>
                  <a:fillRect/>
                </a:stretch>
              </p:blipFill>
              <p:spPr>
                <a:xfrm>
                  <a:off x="7315902" y="3828167"/>
                  <a:ext cx="7596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476" name="Ink 475">
                  <a:extLst>
                    <a:ext uri="{FF2B5EF4-FFF2-40B4-BE49-F238E27FC236}">
                      <a16:creationId xmlns:a16="http://schemas.microsoft.com/office/drawing/2014/main" xmlns="" id="{F1605163-5F3B-1C4A-92BB-9B1997543017}"/>
                    </a:ext>
                  </a:extLst>
                </p14:cNvPr>
                <p14:cNvContentPartPr/>
                <p14:nvPr/>
              </p14:nvContentPartPr>
              <p14:xfrm>
                <a:off x="7429302" y="3970367"/>
                <a:ext cx="75240" cy="92880"/>
              </p14:xfrm>
            </p:contentPart>
          </mc:Choice>
          <mc:Fallback>
            <p:pic>
              <p:nvPicPr>
                <p:cNvPr id="476" name="Ink 475">
                  <a:extLst>
                    <a:ext uri="{FF2B5EF4-FFF2-40B4-BE49-F238E27FC236}">
                      <a16:creationId xmlns:a16="http://schemas.microsoft.com/office/drawing/2014/main" xmlns="" xmlns:p14="http://schemas.microsoft.com/office/powerpoint/2010/main" id="{F1605163-5F3B-1C4A-92BB-9B1997543017}"/>
                    </a:ext>
                  </a:extLst>
                </p:cNvPr>
                <p:cNvPicPr/>
                <p:nvPr/>
              </p:nvPicPr>
              <p:blipFill>
                <a:blip r:embed="rId93"/>
                <a:stretch>
                  <a:fillRect/>
                </a:stretch>
              </p:blipFill>
              <p:spPr>
                <a:xfrm>
                  <a:off x="7419942" y="3961727"/>
                  <a:ext cx="9324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477" name="Ink 476">
                  <a:extLst>
                    <a:ext uri="{FF2B5EF4-FFF2-40B4-BE49-F238E27FC236}">
                      <a16:creationId xmlns:a16="http://schemas.microsoft.com/office/drawing/2014/main" xmlns="" id="{865DA06F-8164-F44B-AE42-4EFE4FC624C0}"/>
                    </a:ext>
                  </a:extLst>
                </p14:cNvPr>
                <p14:cNvContentPartPr/>
                <p14:nvPr/>
              </p14:nvContentPartPr>
              <p14:xfrm>
                <a:off x="7417782" y="3912407"/>
                <a:ext cx="127440" cy="11160"/>
              </p14:xfrm>
            </p:contentPart>
          </mc:Choice>
          <mc:Fallback>
            <p:pic>
              <p:nvPicPr>
                <p:cNvPr id="477" name="Ink 476">
                  <a:extLst>
                    <a:ext uri="{FF2B5EF4-FFF2-40B4-BE49-F238E27FC236}">
                      <a16:creationId xmlns:a16="http://schemas.microsoft.com/office/drawing/2014/main" xmlns="" xmlns:p14="http://schemas.microsoft.com/office/powerpoint/2010/main" id="{865DA06F-8164-F44B-AE42-4EFE4FC624C0}"/>
                    </a:ext>
                  </a:extLst>
                </p:cNvPr>
                <p:cNvPicPr/>
                <p:nvPr/>
              </p:nvPicPr>
              <p:blipFill>
                <a:blip r:embed="rId95"/>
                <a:stretch>
                  <a:fillRect/>
                </a:stretch>
              </p:blipFill>
              <p:spPr>
                <a:xfrm>
                  <a:off x="7408422" y="3902687"/>
                  <a:ext cx="145080" cy="29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6">
            <p14:nvContentPartPr>
              <p14:cNvPr id="478" name="Ink 477">
                <a:extLst>
                  <a:ext uri="{FF2B5EF4-FFF2-40B4-BE49-F238E27FC236}">
                    <a16:creationId xmlns:a16="http://schemas.microsoft.com/office/drawing/2014/main" xmlns="" id="{67AFCD57-B4AF-284D-855C-ABB11DDE890E}"/>
                  </a:ext>
                </a:extLst>
              </p14:cNvPr>
              <p14:cNvContentPartPr/>
              <p14:nvPr/>
            </p14:nvContentPartPr>
            <p14:xfrm>
              <a:off x="9276582" y="4016447"/>
              <a:ext cx="17640" cy="11880"/>
            </p14:xfrm>
          </p:contentPart>
        </mc:Choice>
        <mc:Fallback>
          <p:pic>
            <p:nvPicPr>
              <p:cNvPr id="478" name="Ink 477">
                <a:extLst>
                  <a:ext uri="{FF2B5EF4-FFF2-40B4-BE49-F238E27FC236}">
                    <a16:creationId xmlns:a16="http://schemas.microsoft.com/office/drawing/2014/main" xmlns="" xmlns:p14="http://schemas.microsoft.com/office/powerpoint/2010/main" id="{67AFCD57-B4AF-284D-855C-ABB11DDE890E}"/>
                  </a:ext>
                </a:extLst>
              </p:cNvPr>
              <p:cNvPicPr/>
              <p:nvPr/>
            </p:nvPicPr>
            <p:blipFill>
              <a:blip r:embed="rId97"/>
              <a:stretch>
                <a:fillRect/>
              </a:stretch>
            </p:blipFill>
            <p:spPr>
              <a:xfrm>
                <a:off x="9267222" y="4007087"/>
                <a:ext cx="3564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480" name="Ink 479">
                <a:extLst>
                  <a:ext uri="{FF2B5EF4-FFF2-40B4-BE49-F238E27FC236}">
                    <a16:creationId xmlns:a16="http://schemas.microsoft.com/office/drawing/2014/main" xmlns="" id="{32040DD5-AD3D-9B41-A9AE-05A5B946AC23}"/>
                  </a:ext>
                </a:extLst>
              </p14:cNvPr>
              <p14:cNvContentPartPr/>
              <p14:nvPr/>
            </p14:nvContentPartPr>
            <p14:xfrm>
              <a:off x="3244062" y="5240447"/>
              <a:ext cx="6120" cy="360"/>
            </p14:xfrm>
          </p:contentPart>
        </mc:Choice>
        <mc:Fallback>
          <p:pic>
            <p:nvPicPr>
              <p:cNvPr id="480" name="Ink 479">
                <a:extLst>
                  <a:ext uri="{FF2B5EF4-FFF2-40B4-BE49-F238E27FC236}">
                    <a16:creationId xmlns:a16="http://schemas.microsoft.com/office/drawing/2014/main" xmlns="" xmlns:p14="http://schemas.microsoft.com/office/powerpoint/2010/main" id="{32040DD5-AD3D-9B41-A9AE-05A5B946AC23}"/>
                  </a:ext>
                </a:extLst>
              </p:cNvPr>
              <p:cNvPicPr/>
              <p:nvPr/>
            </p:nvPicPr>
            <p:blipFill>
              <a:blip r:embed="rId99"/>
              <a:stretch>
                <a:fillRect/>
              </a:stretch>
            </p:blipFill>
            <p:spPr>
              <a:xfrm>
                <a:off x="3235782" y="5232167"/>
                <a:ext cx="22680" cy="169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 name="Ink 5">
                <a:extLst>
                  <a:ext uri="{FF2B5EF4-FFF2-40B4-BE49-F238E27FC236}">
                    <a16:creationId xmlns:a16="http://schemas.microsoft.com/office/drawing/2014/main" xmlns="" id="{973F767E-5A4E-9D4E-AE4C-09220F67B6DF}"/>
                  </a:ext>
                </a:extLst>
              </p14:cNvPr>
              <p14:cNvContentPartPr/>
              <p14:nvPr/>
            </p14:nvContentPartPr>
            <p14:xfrm>
              <a:off x="2880462" y="3445127"/>
              <a:ext cx="692280" cy="600840"/>
            </p14:xfrm>
          </p:contentPart>
        </mc:Choice>
        <mc:Fallback>
          <p:pic>
            <p:nvPicPr>
              <p:cNvPr id="6" name="Ink 5">
                <a:extLst>
                  <a:ext uri="{FF2B5EF4-FFF2-40B4-BE49-F238E27FC236}">
                    <a16:creationId xmlns:a16="http://schemas.microsoft.com/office/drawing/2014/main" xmlns="" xmlns:p14="http://schemas.microsoft.com/office/powerpoint/2010/main" id="{973F767E-5A4E-9D4E-AE4C-09220F67B6DF}"/>
                  </a:ext>
                </a:extLst>
              </p:cNvPr>
              <p:cNvPicPr/>
              <p:nvPr/>
            </p:nvPicPr>
            <p:blipFill>
              <a:blip r:embed="rId101"/>
              <a:stretch>
                <a:fillRect/>
              </a:stretch>
            </p:blipFill>
            <p:spPr>
              <a:xfrm>
                <a:off x="2871467" y="3435767"/>
                <a:ext cx="711710" cy="6199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7" name="Ink 6">
                <a:extLst>
                  <a:ext uri="{FF2B5EF4-FFF2-40B4-BE49-F238E27FC236}">
                    <a16:creationId xmlns:a16="http://schemas.microsoft.com/office/drawing/2014/main" xmlns="" id="{E6CCADE0-8A37-1145-9BD2-1DA87E5CB00F}"/>
                  </a:ext>
                </a:extLst>
              </p14:cNvPr>
              <p14:cNvContentPartPr/>
              <p14:nvPr/>
            </p14:nvContentPartPr>
            <p14:xfrm>
              <a:off x="4052262" y="5113367"/>
              <a:ext cx="52200" cy="271800"/>
            </p14:xfrm>
          </p:contentPart>
        </mc:Choice>
        <mc:Fallback>
          <p:pic>
            <p:nvPicPr>
              <p:cNvPr id="7" name="Ink 6">
                <a:extLst>
                  <a:ext uri="{FF2B5EF4-FFF2-40B4-BE49-F238E27FC236}">
                    <a16:creationId xmlns:a16="http://schemas.microsoft.com/office/drawing/2014/main" xmlns="" xmlns:p14="http://schemas.microsoft.com/office/powerpoint/2010/main" id="{E6CCADE0-8A37-1145-9BD2-1DA87E5CB00F}"/>
                  </a:ext>
                </a:extLst>
              </p:cNvPr>
              <p:cNvPicPr/>
              <p:nvPr/>
            </p:nvPicPr>
            <p:blipFill>
              <a:blip r:embed="rId103"/>
              <a:stretch>
                <a:fillRect/>
              </a:stretch>
            </p:blipFill>
            <p:spPr>
              <a:xfrm>
                <a:off x="4043262" y="5104367"/>
                <a:ext cx="69120" cy="28872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8" name="Ink 7">
                <a:extLst>
                  <a:ext uri="{FF2B5EF4-FFF2-40B4-BE49-F238E27FC236}">
                    <a16:creationId xmlns:a16="http://schemas.microsoft.com/office/drawing/2014/main" xmlns="" id="{5FF45A63-85C4-C04D-A1A7-17D880E17D2A}"/>
                  </a:ext>
                </a:extLst>
              </p14:cNvPr>
              <p14:cNvContentPartPr/>
              <p14:nvPr/>
            </p14:nvContentPartPr>
            <p14:xfrm>
              <a:off x="4444662" y="5101847"/>
              <a:ext cx="75240" cy="242640"/>
            </p14:xfrm>
          </p:contentPart>
        </mc:Choice>
        <mc:Fallback>
          <p:pic>
            <p:nvPicPr>
              <p:cNvPr id="8" name="Ink 7">
                <a:extLst>
                  <a:ext uri="{FF2B5EF4-FFF2-40B4-BE49-F238E27FC236}">
                    <a16:creationId xmlns:a16="http://schemas.microsoft.com/office/drawing/2014/main" xmlns="" xmlns:p14="http://schemas.microsoft.com/office/powerpoint/2010/main" id="{5FF45A63-85C4-C04D-A1A7-17D880E17D2A}"/>
                  </a:ext>
                </a:extLst>
              </p:cNvPr>
              <p:cNvPicPr/>
              <p:nvPr/>
            </p:nvPicPr>
            <p:blipFill>
              <a:blip r:embed="rId105"/>
              <a:stretch>
                <a:fillRect/>
              </a:stretch>
            </p:blipFill>
            <p:spPr>
              <a:xfrm>
                <a:off x="4435302" y="5092860"/>
                <a:ext cx="92880" cy="259894"/>
              </a:xfrm>
              <a:prstGeom prst="rect">
                <a:avLst/>
              </a:prstGeom>
            </p:spPr>
          </p:pic>
        </mc:Fallback>
      </mc:AlternateContent>
      <p:grpSp>
        <p:nvGrpSpPr>
          <p:cNvPr id="12" name="Group 11">
            <a:extLst>
              <a:ext uri="{FF2B5EF4-FFF2-40B4-BE49-F238E27FC236}">
                <a16:creationId xmlns:a16="http://schemas.microsoft.com/office/drawing/2014/main" xmlns="" id="{4C1F4117-657D-8840-908F-23A29B2C03E9}"/>
              </a:ext>
            </a:extLst>
          </p:cNvPr>
          <p:cNvGrpSpPr/>
          <p:nvPr/>
        </p:nvGrpSpPr>
        <p:grpSpPr>
          <a:xfrm>
            <a:off x="4808622" y="5142167"/>
            <a:ext cx="514080" cy="225360"/>
            <a:chOff x="3284622" y="5142167"/>
            <a:chExt cx="514080" cy="225360"/>
          </a:xfrm>
        </p:grpSpPr>
        <mc:AlternateContent xmlns:mc="http://schemas.openxmlformats.org/markup-compatibility/2006">
          <mc:Choice xmlns:p14="http://schemas.microsoft.com/office/powerpoint/2010/main" Requires="p14">
            <p:contentPart p14:bwMode="auto" r:id="rId106">
              <p14:nvContentPartPr>
                <p14:cNvPr id="9" name="Ink 8">
                  <a:extLst>
                    <a:ext uri="{FF2B5EF4-FFF2-40B4-BE49-F238E27FC236}">
                      <a16:creationId xmlns:a16="http://schemas.microsoft.com/office/drawing/2014/main" xmlns="" id="{AF248B9C-00B9-3A4B-B837-8C7576132179}"/>
                    </a:ext>
                  </a:extLst>
                </p14:cNvPr>
                <p14:cNvContentPartPr/>
                <p14:nvPr/>
              </p14:nvContentPartPr>
              <p14:xfrm>
                <a:off x="3284622" y="5170967"/>
                <a:ext cx="185040" cy="138960"/>
              </p14:xfrm>
            </p:contentPart>
          </mc:Choice>
          <mc:Fallback>
            <p:pic>
              <p:nvPicPr>
                <p:cNvPr id="9" name="Ink 8">
                  <a:extLst>
                    <a:ext uri="{FF2B5EF4-FFF2-40B4-BE49-F238E27FC236}">
                      <a16:creationId xmlns:a16="http://schemas.microsoft.com/office/drawing/2014/main" xmlns="" xmlns:p14="http://schemas.microsoft.com/office/powerpoint/2010/main" id="{AF248B9C-00B9-3A4B-B837-8C7576132179}"/>
                    </a:ext>
                  </a:extLst>
                </p:cNvPr>
                <p:cNvPicPr/>
                <p:nvPr/>
              </p:nvPicPr>
              <p:blipFill>
                <a:blip r:embed="rId107"/>
                <a:stretch>
                  <a:fillRect/>
                </a:stretch>
              </p:blipFill>
              <p:spPr>
                <a:xfrm>
                  <a:off x="3275622" y="5162687"/>
                  <a:ext cx="20304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10" name="Ink 9">
                  <a:extLst>
                    <a:ext uri="{FF2B5EF4-FFF2-40B4-BE49-F238E27FC236}">
                      <a16:creationId xmlns:a16="http://schemas.microsoft.com/office/drawing/2014/main" xmlns="" id="{0D2639CD-F6A2-8A40-8EB0-73BF221ED50A}"/>
                    </a:ext>
                  </a:extLst>
                </p14:cNvPr>
                <p14:cNvContentPartPr/>
                <p14:nvPr/>
              </p14:nvContentPartPr>
              <p14:xfrm>
                <a:off x="3342222" y="5286527"/>
                <a:ext cx="138960" cy="81000"/>
              </p14:xfrm>
            </p:contentPart>
          </mc:Choice>
          <mc:Fallback>
            <p:pic>
              <p:nvPicPr>
                <p:cNvPr id="10" name="Ink 9">
                  <a:extLst>
                    <a:ext uri="{FF2B5EF4-FFF2-40B4-BE49-F238E27FC236}">
                      <a16:creationId xmlns:a16="http://schemas.microsoft.com/office/drawing/2014/main" xmlns="" xmlns:p14="http://schemas.microsoft.com/office/powerpoint/2010/main" id="{0D2639CD-F6A2-8A40-8EB0-73BF221ED50A}"/>
                    </a:ext>
                  </a:extLst>
                </p:cNvPr>
                <p:cNvPicPr/>
                <p:nvPr/>
              </p:nvPicPr>
              <p:blipFill>
                <a:blip r:embed="rId109"/>
                <a:stretch>
                  <a:fillRect/>
                </a:stretch>
              </p:blipFill>
              <p:spPr>
                <a:xfrm>
                  <a:off x="3334281" y="5278642"/>
                  <a:ext cx="154841" cy="9677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11" name="Ink 10">
                  <a:extLst>
                    <a:ext uri="{FF2B5EF4-FFF2-40B4-BE49-F238E27FC236}">
                      <a16:creationId xmlns:a16="http://schemas.microsoft.com/office/drawing/2014/main" xmlns="" id="{7F4DC0EF-A6E5-CE4A-9766-E7A50D1C959B}"/>
                    </a:ext>
                  </a:extLst>
                </p14:cNvPr>
                <p14:cNvContentPartPr/>
                <p14:nvPr/>
              </p14:nvContentPartPr>
              <p14:xfrm>
                <a:off x="3619422" y="5142167"/>
                <a:ext cx="179280" cy="167760"/>
              </p14:xfrm>
            </p:contentPart>
          </mc:Choice>
          <mc:Fallback>
            <p:pic>
              <p:nvPicPr>
                <p:cNvPr id="11" name="Ink 10">
                  <a:extLst>
                    <a:ext uri="{FF2B5EF4-FFF2-40B4-BE49-F238E27FC236}">
                      <a16:creationId xmlns:a16="http://schemas.microsoft.com/office/drawing/2014/main" xmlns="" xmlns:p14="http://schemas.microsoft.com/office/powerpoint/2010/main" id="{7F4DC0EF-A6E5-CE4A-9766-E7A50D1C959B}"/>
                    </a:ext>
                  </a:extLst>
                </p:cNvPr>
                <p:cNvPicPr/>
                <p:nvPr/>
              </p:nvPicPr>
              <p:blipFill>
                <a:blip r:embed="rId111"/>
                <a:stretch>
                  <a:fillRect/>
                </a:stretch>
              </p:blipFill>
              <p:spPr>
                <a:xfrm>
                  <a:off x="3610782" y="5132827"/>
                  <a:ext cx="198360" cy="186081"/>
                </a:xfrm>
                <a:prstGeom prst="rect">
                  <a:avLst/>
                </a:prstGeom>
              </p:spPr>
            </p:pic>
          </mc:Fallback>
        </mc:AlternateContent>
      </p:grpSp>
      <p:grpSp>
        <p:nvGrpSpPr>
          <p:cNvPr id="120" name="Group 119">
            <a:extLst>
              <a:ext uri="{FF2B5EF4-FFF2-40B4-BE49-F238E27FC236}">
                <a16:creationId xmlns:a16="http://schemas.microsoft.com/office/drawing/2014/main" xmlns="" id="{C3B180AC-5C82-EE46-9B56-B8B334EBC087}"/>
              </a:ext>
            </a:extLst>
          </p:cNvPr>
          <p:cNvGrpSpPr/>
          <p:nvPr/>
        </p:nvGrpSpPr>
        <p:grpSpPr>
          <a:xfrm>
            <a:off x="2424342" y="1297367"/>
            <a:ext cx="7689960" cy="2459880"/>
            <a:chOff x="900342" y="1297367"/>
            <a:chExt cx="7689960" cy="2459880"/>
          </a:xfrm>
        </p:grpSpPr>
        <mc:AlternateContent xmlns:mc="http://schemas.openxmlformats.org/markup-compatibility/2006">
          <mc:Choice xmlns:p14="http://schemas.microsoft.com/office/powerpoint/2010/main" Requires="p14">
            <p:contentPart p14:bwMode="auto" r:id="rId112">
              <p14:nvContentPartPr>
                <p14:cNvPr id="13" name="Ink 12">
                  <a:extLst>
                    <a:ext uri="{FF2B5EF4-FFF2-40B4-BE49-F238E27FC236}">
                      <a16:creationId xmlns:a16="http://schemas.microsoft.com/office/drawing/2014/main" xmlns="" id="{545E8D80-6FA4-F24C-9E79-6F9755412CBA}"/>
                    </a:ext>
                  </a:extLst>
                </p14:cNvPr>
                <p14:cNvContentPartPr/>
                <p14:nvPr/>
              </p14:nvContentPartPr>
              <p14:xfrm>
                <a:off x="900342" y="1418687"/>
                <a:ext cx="69480" cy="6120"/>
              </p14:xfrm>
            </p:contentPart>
          </mc:Choice>
          <mc:Fallback>
            <p:pic>
              <p:nvPicPr>
                <p:cNvPr id="13" name="Ink 12">
                  <a:extLst>
                    <a:ext uri="{FF2B5EF4-FFF2-40B4-BE49-F238E27FC236}">
                      <a16:creationId xmlns:a16="http://schemas.microsoft.com/office/drawing/2014/main" xmlns="" xmlns:p14="http://schemas.microsoft.com/office/powerpoint/2010/main" id="{545E8D80-6FA4-F24C-9E79-6F9755412CBA}"/>
                    </a:ext>
                  </a:extLst>
                </p:cNvPr>
                <p:cNvPicPr/>
                <p:nvPr/>
              </p:nvPicPr>
              <p:blipFill>
                <a:blip r:embed="rId113"/>
                <a:stretch>
                  <a:fillRect/>
                </a:stretch>
              </p:blipFill>
              <p:spPr>
                <a:xfrm>
                  <a:off x="892422" y="1410407"/>
                  <a:ext cx="8640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4" name="Ink 13">
                  <a:extLst>
                    <a:ext uri="{FF2B5EF4-FFF2-40B4-BE49-F238E27FC236}">
                      <a16:creationId xmlns:a16="http://schemas.microsoft.com/office/drawing/2014/main" xmlns="" id="{5B5BCCF8-854E-7749-96DE-00DC4A01DB40}"/>
                    </a:ext>
                  </a:extLst>
                </p14:cNvPr>
                <p14:cNvContentPartPr/>
                <p14:nvPr/>
              </p14:nvContentPartPr>
              <p14:xfrm>
                <a:off x="911862" y="1401407"/>
                <a:ext cx="87120" cy="825840"/>
              </p14:xfrm>
            </p:contentPart>
          </mc:Choice>
          <mc:Fallback>
            <p:pic>
              <p:nvPicPr>
                <p:cNvPr id="14" name="Ink 13">
                  <a:extLst>
                    <a:ext uri="{FF2B5EF4-FFF2-40B4-BE49-F238E27FC236}">
                      <a16:creationId xmlns:a16="http://schemas.microsoft.com/office/drawing/2014/main" xmlns="" xmlns:p14="http://schemas.microsoft.com/office/powerpoint/2010/main" id="{5B5BCCF8-854E-7749-96DE-00DC4A01DB40}"/>
                    </a:ext>
                  </a:extLst>
                </p:cNvPr>
                <p:cNvPicPr/>
                <p:nvPr/>
              </p:nvPicPr>
              <p:blipFill>
                <a:blip r:embed="rId115"/>
                <a:stretch>
                  <a:fillRect/>
                </a:stretch>
              </p:blipFill>
              <p:spPr>
                <a:xfrm>
                  <a:off x="903548" y="1392047"/>
                  <a:ext cx="104833" cy="84456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82" name="Ink 81">
                  <a:extLst>
                    <a:ext uri="{FF2B5EF4-FFF2-40B4-BE49-F238E27FC236}">
                      <a16:creationId xmlns:a16="http://schemas.microsoft.com/office/drawing/2014/main" xmlns="" id="{D8A4A150-D953-E743-A5DF-A2BF475C8023}"/>
                    </a:ext>
                  </a:extLst>
                </p14:cNvPr>
                <p14:cNvContentPartPr/>
                <p14:nvPr/>
              </p14:nvContentPartPr>
              <p14:xfrm>
                <a:off x="4467942" y="3445127"/>
                <a:ext cx="98640" cy="6120"/>
              </p14:xfrm>
            </p:contentPart>
          </mc:Choice>
          <mc:Fallback>
            <p:pic>
              <p:nvPicPr>
                <p:cNvPr id="82" name="Ink 81">
                  <a:extLst>
                    <a:ext uri="{FF2B5EF4-FFF2-40B4-BE49-F238E27FC236}">
                      <a16:creationId xmlns:a16="http://schemas.microsoft.com/office/drawing/2014/main" xmlns="" xmlns:p14="http://schemas.microsoft.com/office/powerpoint/2010/main" id="{D8A4A150-D953-E743-A5DF-A2BF475C8023}"/>
                    </a:ext>
                  </a:extLst>
                </p:cNvPr>
                <p:cNvPicPr/>
                <p:nvPr/>
              </p:nvPicPr>
              <p:blipFill>
                <a:blip r:embed="rId117"/>
                <a:stretch>
                  <a:fillRect/>
                </a:stretch>
              </p:blipFill>
              <p:spPr>
                <a:xfrm>
                  <a:off x="4458942" y="3436847"/>
                  <a:ext cx="11592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83" name="Ink 82">
                  <a:extLst>
                    <a:ext uri="{FF2B5EF4-FFF2-40B4-BE49-F238E27FC236}">
                      <a16:creationId xmlns:a16="http://schemas.microsoft.com/office/drawing/2014/main" xmlns="" id="{B9905A8F-0305-7C46-9B39-E1932107F041}"/>
                    </a:ext>
                  </a:extLst>
                </p14:cNvPr>
                <p14:cNvContentPartPr/>
                <p14:nvPr/>
              </p14:nvContentPartPr>
              <p14:xfrm>
                <a:off x="4508982" y="3496967"/>
                <a:ext cx="92160" cy="23400"/>
              </p14:xfrm>
            </p:contentPart>
          </mc:Choice>
          <mc:Fallback>
            <p:pic>
              <p:nvPicPr>
                <p:cNvPr id="83" name="Ink 82">
                  <a:extLst>
                    <a:ext uri="{FF2B5EF4-FFF2-40B4-BE49-F238E27FC236}">
                      <a16:creationId xmlns:a16="http://schemas.microsoft.com/office/drawing/2014/main" xmlns="" xmlns:p14="http://schemas.microsoft.com/office/powerpoint/2010/main" id="{B9905A8F-0305-7C46-9B39-E1932107F041}"/>
                    </a:ext>
                  </a:extLst>
                </p:cNvPr>
                <p:cNvPicPr/>
                <p:nvPr/>
              </p:nvPicPr>
              <p:blipFill>
                <a:blip r:embed="rId119"/>
                <a:stretch>
                  <a:fillRect/>
                </a:stretch>
              </p:blipFill>
              <p:spPr>
                <a:xfrm>
                  <a:off x="4499982" y="3488103"/>
                  <a:ext cx="110880" cy="41836"/>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84" name="Ink 83">
                  <a:extLst>
                    <a:ext uri="{FF2B5EF4-FFF2-40B4-BE49-F238E27FC236}">
                      <a16:creationId xmlns:a16="http://schemas.microsoft.com/office/drawing/2014/main" xmlns="" id="{51994386-BC01-FD4A-96C2-9B1920038313}"/>
                    </a:ext>
                  </a:extLst>
                </p14:cNvPr>
                <p14:cNvContentPartPr/>
                <p14:nvPr/>
              </p14:nvContentPartPr>
              <p14:xfrm>
                <a:off x="5033502" y="3415967"/>
                <a:ext cx="115920" cy="87120"/>
              </p14:xfrm>
            </p:contentPart>
          </mc:Choice>
          <mc:Fallback>
            <p:pic>
              <p:nvPicPr>
                <p:cNvPr id="84" name="Ink 83">
                  <a:extLst>
                    <a:ext uri="{FF2B5EF4-FFF2-40B4-BE49-F238E27FC236}">
                      <a16:creationId xmlns:a16="http://schemas.microsoft.com/office/drawing/2014/main" xmlns="" xmlns:p14="http://schemas.microsoft.com/office/powerpoint/2010/main" id="{51994386-BC01-FD4A-96C2-9B1920038313}"/>
                    </a:ext>
                  </a:extLst>
                </p:cNvPr>
                <p:cNvPicPr/>
                <p:nvPr/>
              </p:nvPicPr>
              <p:blipFill>
                <a:blip r:embed="rId121"/>
                <a:stretch>
                  <a:fillRect/>
                </a:stretch>
              </p:blipFill>
              <p:spPr>
                <a:xfrm>
                  <a:off x="5024502" y="3406568"/>
                  <a:ext cx="133560" cy="104472"/>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85" name="Ink 84">
                  <a:extLst>
                    <a:ext uri="{FF2B5EF4-FFF2-40B4-BE49-F238E27FC236}">
                      <a16:creationId xmlns:a16="http://schemas.microsoft.com/office/drawing/2014/main" xmlns="" id="{631A5C9E-B367-8D4E-9155-7E5BB5C38DA1}"/>
                    </a:ext>
                  </a:extLst>
                </p14:cNvPr>
                <p14:cNvContentPartPr/>
                <p14:nvPr/>
              </p14:nvContentPartPr>
              <p14:xfrm>
                <a:off x="5149062" y="3398687"/>
                <a:ext cx="75240" cy="92880"/>
              </p14:xfrm>
            </p:contentPart>
          </mc:Choice>
          <mc:Fallback>
            <p:pic>
              <p:nvPicPr>
                <p:cNvPr id="85" name="Ink 84">
                  <a:extLst>
                    <a:ext uri="{FF2B5EF4-FFF2-40B4-BE49-F238E27FC236}">
                      <a16:creationId xmlns:a16="http://schemas.microsoft.com/office/drawing/2014/main" xmlns="" xmlns:p14="http://schemas.microsoft.com/office/powerpoint/2010/main" id="{631A5C9E-B367-8D4E-9155-7E5BB5C38DA1}"/>
                    </a:ext>
                  </a:extLst>
                </p:cNvPr>
                <p:cNvPicPr/>
                <p:nvPr/>
              </p:nvPicPr>
              <p:blipFill>
                <a:blip r:embed="rId123"/>
                <a:stretch>
                  <a:fillRect/>
                </a:stretch>
              </p:blipFill>
              <p:spPr>
                <a:xfrm>
                  <a:off x="5140422" y="3390013"/>
                  <a:ext cx="92160" cy="110227"/>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86" name="Ink 85">
                  <a:extLst>
                    <a:ext uri="{FF2B5EF4-FFF2-40B4-BE49-F238E27FC236}">
                      <a16:creationId xmlns:a16="http://schemas.microsoft.com/office/drawing/2014/main" xmlns="" id="{4F6E2281-1F78-E34B-B179-FC498D5B3286}"/>
                    </a:ext>
                  </a:extLst>
                </p14:cNvPr>
                <p14:cNvContentPartPr/>
                <p14:nvPr/>
              </p14:nvContentPartPr>
              <p14:xfrm>
                <a:off x="5287662" y="3462407"/>
                <a:ext cx="23400" cy="98640"/>
              </p14:xfrm>
            </p:contentPart>
          </mc:Choice>
          <mc:Fallback>
            <p:pic>
              <p:nvPicPr>
                <p:cNvPr id="86" name="Ink 85">
                  <a:extLst>
                    <a:ext uri="{FF2B5EF4-FFF2-40B4-BE49-F238E27FC236}">
                      <a16:creationId xmlns:a16="http://schemas.microsoft.com/office/drawing/2014/main" xmlns="" xmlns:p14="http://schemas.microsoft.com/office/powerpoint/2010/main" id="{4F6E2281-1F78-E34B-B179-FC498D5B3286}"/>
                    </a:ext>
                  </a:extLst>
                </p:cNvPr>
                <p:cNvPicPr/>
                <p:nvPr/>
              </p:nvPicPr>
              <p:blipFill>
                <a:blip r:embed="rId125"/>
                <a:stretch>
                  <a:fillRect/>
                </a:stretch>
              </p:blipFill>
              <p:spPr>
                <a:xfrm>
                  <a:off x="5278798" y="3453047"/>
                  <a:ext cx="40418"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87" name="Ink 86">
                  <a:extLst>
                    <a:ext uri="{FF2B5EF4-FFF2-40B4-BE49-F238E27FC236}">
                      <a16:creationId xmlns:a16="http://schemas.microsoft.com/office/drawing/2014/main" xmlns="" id="{6C998A95-2F5C-314D-9700-1F7060DC9322}"/>
                    </a:ext>
                  </a:extLst>
                </p14:cNvPr>
                <p14:cNvContentPartPr/>
                <p14:nvPr/>
              </p14:nvContentPartPr>
              <p14:xfrm>
                <a:off x="5432022" y="3427487"/>
                <a:ext cx="98640" cy="6120"/>
              </p14:xfrm>
            </p:contentPart>
          </mc:Choice>
          <mc:Fallback>
            <p:pic>
              <p:nvPicPr>
                <p:cNvPr id="87" name="Ink 86">
                  <a:extLst>
                    <a:ext uri="{FF2B5EF4-FFF2-40B4-BE49-F238E27FC236}">
                      <a16:creationId xmlns:a16="http://schemas.microsoft.com/office/drawing/2014/main" xmlns="" xmlns:p14="http://schemas.microsoft.com/office/powerpoint/2010/main" id="{6C998A95-2F5C-314D-9700-1F7060DC9322}"/>
                    </a:ext>
                  </a:extLst>
                </p:cNvPr>
                <p:cNvPicPr/>
                <p:nvPr/>
              </p:nvPicPr>
              <p:blipFill>
                <a:blip r:embed="rId127"/>
                <a:stretch>
                  <a:fillRect/>
                </a:stretch>
              </p:blipFill>
              <p:spPr>
                <a:xfrm>
                  <a:off x="5423022" y="3419207"/>
                  <a:ext cx="11592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88" name="Ink 87">
                  <a:extLst>
                    <a:ext uri="{FF2B5EF4-FFF2-40B4-BE49-F238E27FC236}">
                      <a16:creationId xmlns:a16="http://schemas.microsoft.com/office/drawing/2014/main" xmlns="" id="{8ADC7BBA-75BC-994C-8502-F1EF02C4495A}"/>
                    </a:ext>
                  </a:extLst>
                </p14:cNvPr>
                <p14:cNvContentPartPr/>
                <p14:nvPr/>
              </p14:nvContentPartPr>
              <p14:xfrm>
                <a:off x="5605182" y="3387167"/>
                <a:ext cx="115920" cy="75240"/>
              </p14:xfrm>
            </p:contentPart>
          </mc:Choice>
          <mc:Fallback>
            <p:pic>
              <p:nvPicPr>
                <p:cNvPr id="88" name="Ink 87">
                  <a:extLst>
                    <a:ext uri="{FF2B5EF4-FFF2-40B4-BE49-F238E27FC236}">
                      <a16:creationId xmlns:a16="http://schemas.microsoft.com/office/drawing/2014/main" xmlns="" xmlns:p14="http://schemas.microsoft.com/office/powerpoint/2010/main" id="{8ADC7BBA-75BC-994C-8502-F1EF02C4495A}"/>
                    </a:ext>
                  </a:extLst>
                </p:cNvPr>
                <p:cNvPicPr/>
                <p:nvPr/>
              </p:nvPicPr>
              <p:blipFill>
                <a:blip r:embed="rId129"/>
                <a:stretch>
                  <a:fillRect/>
                </a:stretch>
              </p:blipFill>
              <p:spPr>
                <a:xfrm>
                  <a:off x="5595822" y="3377807"/>
                  <a:ext cx="13392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9" name="Ink 88">
                  <a:extLst>
                    <a:ext uri="{FF2B5EF4-FFF2-40B4-BE49-F238E27FC236}">
                      <a16:creationId xmlns:a16="http://schemas.microsoft.com/office/drawing/2014/main" xmlns="" id="{27B9D559-12B0-E24E-BE7F-AC9E45C49E2D}"/>
                    </a:ext>
                  </a:extLst>
                </p14:cNvPr>
                <p14:cNvContentPartPr/>
                <p14:nvPr/>
              </p14:nvContentPartPr>
              <p14:xfrm>
                <a:off x="5726502" y="3364127"/>
                <a:ext cx="69480" cy="81000"/>
              </p14:xfrm>
            </p:contentPart>
          </mc:Choice>
          <mc:Fallback>
            <p:pic>
              <p:nvPicPr>
                <p:cNvPr id="89" name="Ink 88">
                  <a:extLst>
                    <a:ext uri="{FF2B5EF4-FFF2-40B4-BE49-F238E27FC236}">
                      <a16:creationId xmlns:a16="http://schemas.microsoft.com/office/drawing/2014/main" xmlns="" xmlns:p14="http://schemas.microsoft.com/office/powerpoint/2010/main" id="{27B9D559-12B0-E24E-BE7F-AC9E45C49E2D}"/>
                    </a:ext>
                  </a:extLst>
                </p:cNvPr>
                <p:cNvPicPr/>
                <p:nvPr/>
              </p:nvPicPr>
              <p:blipFill>
                <a:blip r:embed="rId131"/>
                <a:stretch>
                  <a:fillRect/>
                </a:stretch>
              </p:blipFill>
              <p:spPr>
                <a:xfrm>
                  <a:off x="5717548" y="3354767"/>
                  <a:ext cx="86313"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90" name="Ink 89">
                  <a:extLst>
                    <a:ext uri="{FF2B5EF4-FFF2-40B4-BE49-F238E27FC236}">
                      <a16:creationId xmlns:a16="http://schemas.microsoft.com/office/drawing/2014/main" xmlns="" id="{22474B46-1A12-7048-B288-0EC0E5A2CEC7}"/>
                    </a:ext>
                  </a:extLst>
                </p14:cNvPr>
                <p14:cNvContentPartPr/>
                <p14:nvPr/>
              </p14:nvContentPartPr>
              <p14:xfrm>
                <a:off x="5841702" y="3421727"/>
                <a:ext cx="138960" cy="52200"/>
              </p14:xfrm>
            </p:contentPart>
          </mc:Choice>
          <mc:Fallback>
            <p:pic>
              <p:nvPicPr>
                <p:cNvPr id="90" name="Ink 89">
                  <a:extLst>
                    <a:ext uri="{FF2B5EF4-FFF2-40B4-BE49-F238E27FC236}">
                      <a16:creationId xmlns:a16="http://schemas.microsoft.com/office/drawing/2014/main" xmlns="" xmlns:p14="http://schemas.microsoft.com/office/powerpoint/2010/main" id="{22474B46-1A12-7048-B288-0EC0E5A2CEC7}"/>
                    </a:ext>
                  </a:extLst>
                </p:cNvPr>
                <p:cNvPicPr/>
                <p:nvPr/>
              </p:nvPicPr>
              <p:blipFill>
                <a:blip r:embed="rId133"/>
                <a:stretch>
                  <a:fillRect/>
                </a:stretch>
              </p:blipFill>
              <p:spPr>
                <a:xfrm>
                  <a:off x="5832342" y="3412367"/>
                  <a:ext cx="15660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91" name="Ink 90">
                  <a:extLst>
                    <a:ext uri="{FF2B5EF4-FFF2-40B4-BE49-F238E27FC236}">
                      <a16:creationId xmlns:a16="http://schemas.microsoft.com/office/drawing/2014/main" xmlns="" id="{2B3E67D2-2A40-2849-A445-9F87C2803A52}"/>
                    </a:ext>
                  </a:extLst>
                </p14:cNvPr>
                <p14:cNvContentPartPr/>
                <p14:nvPr/>
              </p14:nvContentPartPr>
              <p14:xfrm>
                <a:off x="6038262" y="3295007"/>
                <a:ext cx="115920" cy="283320"/>
              </p14:xfrm>
            </p:contentPart>
          </mc:Choice>
          <mc:Fallback>
            <p:pic>
              <p:nvPicPr>
                <p:cNvPr id="91" name="Ink 90">
                  <a:extLst>
                    <a:ext uri="{FF2B5EF4-FFF2-40B4-BE49-F238E27FC236}">
                      <a16:creationId xmlns:a16="http://schemas.microsoft.com/office/drawing/2014/main" xmlns="" xmlns:p14="http://schemas.microsoft.com/office/powerpoint/2010/main" id="{2B3E67D2-2A40-2849-A445-9F87C2803A52}"/>
                    </a:ext>
                  </a:extLst>
                </p:cNvPr>
                <p:cNvPicPr/>
                <p:nvPr/>
              </p:nvPicPr>
              <p:blipFill>
                <a:blip r:embed="rId135"/>
                <a:stretch>
                  <a:fillRect/>
                </a:stretch>
              </p:blipFill>
              <p:spPr>
                <a:xfrm>
                  <a:off x="6028902" y="3285647"/>
                  <a:ext cx="134640" cy="3006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95" name="Ink 94">
                  <a:extLst>
                    <a:ext uri="{FF2B5EF4-FFF2-40B4-BE49-F238E27FC236}">
                      <a16:creationId xmlns:a16="http://schemas.microsoft.com/office/drawing/2014/main" xmlns="" id="{F1CB353A-AE18-4E4E-8E33-33A70CE6FB8D}"/>
                    </a:ext>
                  </a:extLst>
                </p14:cNvPr>
                <p14:cNvContentPartPr/>
                <p14:nvPr/>
              </p14:nvContentPartPr>
              <p14:xfrm>
                <a:off x="4935582" y="3352607"/>
                <a:ext cx="254520" cy="294840"/>
              </p14:xfrm>
            </p:contentPart>
          </mc:Choice>
          <mc:Fallback>
            <p:pic>
              <p:nvPicPr>
                <p:cNvPr id="95" name="Ink 94">
                  <a:extLst>
                    <a:ext uri="{FF2B5EF4-FFF2-40B4-BE49-F238E27FC236}">
                      <a16:creationId xmlns:a16="http://schemas.microsoft.com/office/drawing/2014/main" xmlns="" xmlns:p14="http://schemas.microsoft.com/office/powerpoint/2010/main" id="{F1CB353A-AE18-4E4E-8E33-33A70CE6FB8D}"/>
                    </a:ext>
                  </a:extLst>
                </p:cNvPr>
                <p:cNvPicPr/>
                <p:nvPr/>
              </p:nvPicPr>
              <p:blipFill>
                <a:blip r:embed="rId137"/>
                <a:stretch>
                  <a:fillRect/>
                </a:stretch>
              </p:blipFill>
              <p:spPr>
                <a:xfrm>
                  <a:off x="4926582" y="3343956"/>
                  <a:ext cx="272520" cy="312502"/>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97" name="Ink 96">
                  <a:extLst>
                    <a:ext uri="{FF2B5EF4-FFF2-40B4-BE49-F238E27FC236}">
                      <a16:creationId xmlns:a16="http://schemas.microsoft.com/office/drawing/2014/main" xmlns="" id="{B2A84E24-F003-2445-9A74-5F0B54D3BD35}"/>
                    </a:ext>
                  </a:extLst>
                </p14:cNvPr>
                <p14:cNvContentPartPr/>
                <p14:nvPr/>
              </p14:nvContentPartPr>
              <p14:xfrm>
                <a:off x="6205662" y="3208247"/>
                <a:ext cx="162000" cy="115920"/>
              </p14:xfrm>
            </p:contentPart>
          </mc:Choice>
          <mc:Fallback>
            <p:pic>
              <p:nvPicPr>
                <p:cNvPr id="97" name="Ink 96">
                  <a:extLst>
                    <a:ext uri="{FF2B5EF4-FFF2-40B4-BE49-F238E27FC236}">
                      <a16:creationId xmlns:a16="http://schemas.microsoft.com/office/drawing/2014/main" xmlns="" xmlns:p14="http://schemas.microsoft.com/office/powerpoint/2010/main" id="{B2A84E24-F003-2445-9A74-5F0B54D3BD35}"/>
                    </a:ext>
                  </a:extLst>
                </p:cNvPr>
                <p:cNvPicPr/>
                <p:nvPr/>
              </p:nvPicPr>
              <p:blipFill>
                <a:blip r:embed="rId139"/>
                <a:stretch>
                  <a:fillRect/>
                </a:stretch>
              </p:blipFill>
              <p:spPr>
                <a:xfrm>
                  <a:off x="6197022" y="3199219"/>
                  <a:ext cx="178920" cy="133254"/>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6" name="Ink 15">
                  <a:extLst>
                    <a:ext uri="{FF2B5EF4-FFF2-40B4-BE49-F238E27FC236}">
                      <a16:creationId xmlns:a16="http://schemas.microsoft.com/office/drawing/2014/main" xmlns="" id="{797A16AD-D8D9-A840-8369-65BCC549DB77}"/>
                    </a:ext>
                  </a:extLst>
                </p14:cNvPr>
                <p14:cNvContentPartPr/>
                <p14:nvPr/>
              </p14:nvContentPartPr>
              <p14:xfrm>
                <a:off x="1275462" y="1471247"/>
                <a:ext cx="360" cy="92160"/>
              </p14:xfrm>
            </p:contentPart>
          </mc:Choice>
          <mc:Fallback>
            <p:pic>
              <p:nvPicPr>
                <p:cNvPr id="16" name="Ink 15">
                  <a:extLst>
                    <a:ext uri="{FF2B5EF4-FFF2-40B4-BE49-F238E27FC236}">
                      <a16:creationId xmlns:a16="http://schemas.microsoft.com/office/drawing/2014/main" xmlns="" xmlns:p14="http://schemas.microsoft.com/office/powerpoint/2010/main" id="{797A16AD-D8D9-A840-8369-65BCC549DB77}"/>
                    </a:ext>
                  </a:extLst>
                </p:cNvPr>
                <p:cNvPicPr/>
                <p:nvPr/>
              </p:nvPicPr>
              <p:blipFill>
                <a:blip r:embed="rId141"/>
                <a:stretch>
                  <a:fillRect/>
                </a:stretch>
              </p:blipFill>
              <p:spPr>
                <a:xfrm>
                  <a:off x="1266102" y="1461887"/>
                  <a:ext cx="1908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7" name="Ink 16">
                  <a:extLst>
                    <a:ext uri="{FF2B5EF4-FFF2-40B4-BE49-F238E27FC236}">
                      <a16:creationId xmlns:a16="http://schemas.microsoft.com/office/drawing/2014/main" xmlns="" id="{8872A107-EBDF-BA4F-A2B5-2F9A7A58B8B7}"/>
                    </a:ext>
                  </a:extLst>
                </p14:cNvPr>
                <p14:cNvContentPartPr/>
                <p14:nvPr/>
              </p14:nvContentPartPr>
              <p14:xfrm>
                <a:off x="1281222" y="1430207"/>
                <a:ext cx="150480" cy="121680"/>
              </p14:xfrm>
            </p:contentPart>
          </mc:Choice>
          <mc:Fallback>
            <p:pic>
              <p:nvPicPr>
                <p:cNvPr id="17" name="Ink 16">
                  <a:extLst>
                    <a:ext uri="{FF2B5EF4-FFF2-40B4-BE49-F238E27FC236}">
                      <a16:creationId xmlns:a16="http://schemas.microsoft.com/office/drawing/2014/main" xmlns="" xmlns:p14="http://schemas.microsoft.com/office/powerpoint/2010/main" id="{8872A107-EBDF-BA4F-A2B5-2F9A7A58B8B7}"/>
                    </a:ext>
                  </a:extLst>
                </p:cNvPr>
                <p:cNvPicPr/>
                <p:nvPr/>
              </p:nvPicPr>
              <p:blipFill>
                <a:blip r:embed="rId143"/>
                <a:stretch>
                  <a:fillRect/>
                </a:stretch>
              </p:blipFill>
              <p:spPr>
                <a:xfrm>
                  <a:off x="1272582" y="1420847"/>
                  <a:ext cx="16848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8" name="Ink 17">
                  <a:extLst>
                    <a:ext uri="{FF2B5EF4-FFF2-40B4-BE49-F238E27FC236}">
                      <a16:creationId xmlns:a16="http://schemas.microsoft.com/office/drawing/2014/main" xmlns="" id="{912F2223-F288-1947-8D3B-8B1B922A473A}"/>
                    </a:ext>
                  </a:extLst>
                </p14:cNvPr>
                <p14:cNvContentPartPr/>
                <p14:nvPr/>
              </p14:nvContentPartPr>
              <p14:xfrm>
                <a:off x="1980342" y="1435967"/>
                <a:ext cx="184320" cy="150480"/>
              </p14:xfrm>
            </p:contentPart>
          </mc:Choice>
          <mc:Fallback>
            <p:pic>
              <p:nvPicPr>
                <p:cNvPr id="18" name="Ink 17">
                  <a:extLst>
                    <a:ext uri="{FF2B5EF4-FFF2-40B4-BE49-F238E27FC236}">
                      <a16:creationId xmlns:a16="http://schemas.microsoft.com/office/drawing/2014/main" xmlns="" xmlns:p14="http://schemas.microsoft.com/office/powerpoint/2010/main" id="{912F2223-F288-1947-8D3B-8B1B922A473A}"/>
                    </a:ext>
                  </a:extLst>
                </p:cNvPr>
                <p:cNvPicPr/>
                <p:nvPr/>
              </p:nvPicPr>
              <p:blipFill>
                <a:blip r:embed="rId145"/>
                <a:stretch>
                  <a:fillRect/>
                </a:stretch>
              </p:blipFill>
              <p:spPr>
                <a:xfrm>
                  <a:off x="1971342" y="1426607"/>
                  <a:ext cx="20160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9" name="Ink 18">
                  <a:extLst>
                    <a:ext uri="{FF2B5EF4-FFF2-40B4-BE49-F238E27FC236}">
                      <a16:creationId xmlns:a16="http://schemas.microsoft.com/office/drawing/2014/main" xmlns="" id="{E2DD9D59-BD74-0C44-8F24-651208FFE154}"/>
                    </a:ext>
                  </a:extLst>
                </p14:cNvPr>
                <p14:cNvContentPartPr/>
                <p14:nvPr/>
              </p14:nvContentPartPr>
              <p14:xfrm>
                <a:off x="2262582" y="1470887"/>
                <a:ext cx="98640" cy="81000"/>
              </p14:xfrm>
            </p:contentPart>
          </mc:Choice>
          <mc:Fallback>
            <p:pic>
              <p:nvPicPr>
                <p:cNvPr id="19" name="Ink 18">
                  <a:extLst>
                    <a:ext uri="{FF2B5EF4-FFF2-40B4-BE49-F238E27FC236}">
                      <a16:creationId xmlns:a16="http://schemas.microsoft.com/office/drawing/2014/main" xmlns="" xmlns:p14="http://schemas.microsoft.com/office/powerpoint/2010/main" id="{E2DD9D59-BD74-0C44-8F24-651208FFE154}"/>
                    </a:ext>
                  </a:extLst>
                </p:cNvPr>
                <p:cNvPicPr/>
                <p:nvPr/>
              </p:nvPicPr>
              <p:blipFill>
                <a:blip r:embed="rId147"/>
                <a:stretch>
                  <a:fillRect/>
                </a:stretch>
              </p:blipFill>
              <p:spPr>
                <a:xfrm>
                  <a:off x="2254302" y="1461210"/>
                  <a:ext cx="115920" cy="989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20" name="Ink 19">
                  <a:extLst>
                    <a:ext uri="{FF2B5EF4-FFF2-40B4-BE49-F238E27FC236}">
                      <a16:creationId xmlns:a16="http://schemas.microsoft.com/office/drawing/2014/main" xmlns="" id="{75416C0F-C27E-C843-B6EB-CA9D51BAB5E3}"/>
                    </a:ext>
                  </a:extLst>
                </p14:cNvPr>
                <p14:cNvContentPartPr/>
                <p14:nvPr/>
              </p14:nvContentPartPr>
              <p14:xfrm>
                <a:off x="2373102" y="1441727"/>
                <a:ext cx="86400" cy="87120"/>
              </p14:xfrm>
            </p:contentPart>
          </mc:Choice>
          <mc:Fallback>
            <p:pic>
              <p:nvPicPr>
                <p:cNvPr id="20" name="Ink 19">
                  <a:extLst>
                    <a:ext uri="{FF2B5EF4-FFF2-40B4-BE49-F238E27FC236}">
                      <a16:creationId xmlns:a16="http://schemas.microsoft.com/office/drawing/2014/main" xmlns="" xmlns:p14="http://schemas.microsoft.com/office/powerpoint/2010/main" id="{75416C0F-C27E-C843-B6EB-CA9D51BAB5E3}"/>
                    </a:ext>
                  </a:extLst>
                </p:cNvPr>
                <p:cNvPicPr/>
                <p:nvPr/>
              </p:nvPicPr>
              <p:blipFill>
                <a:blip r:embed="rId149"/>
                <a:stretch>
                  <a:fillRect/>
                </a:stretch>
              </p:blipFill>
              <p:spPr>
                <a:xfrm>
                  <a:off x="2363742" y="1432328"/>
                  <a:ext cx="103680" cy="105556"/>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22" name="Ink 21">
                  <a:extLst>
                    <a:ext uri="{FF2B5EF4-FFF2-40B4-BE49-F238E27FC236}">
                      <a16:creationId xmlns:a16="http://schemas.microsoft.com/office/drawing/2014/main" xmlns="" id="{882D5999-0150-8647-8CF9-A08C65B0F778}"/>
                    </a:ext>
                  </a:extLst>
                </p14:cNvPr>
                <p14:cNvContentPartPr/>
                <p14:nvPr/>
              </p14:nvContentPartPr>
              <p14:xfrm>
                <a:off x="2500182" y="1505447"/>
                <a:ext cx="190080" cy="104400"/>
              </p14:xfrm>
            </p:contentPart>
          </mc:Choice>
          <mc:Fallback>
            <p:pic>
              <p:nvPicPr>
                <p:cNvPr id="22" name="Ink 21">
                  <a:extLst>
                    <a:ext uri="{FF2B5EF4-FFF2-40B4-BE49-F238E27FC236}">
                      <a16:creationId xmlns:a16="http://schemas.microsoft.com/office/drawing/2014/main" xmlns="" xmlns:p14="http://schemas.microsoft.com/office/powerpoint/2010/main" id="{882D5999-0150-8647-8CF9-A08C65B0F778}"/>
                    </a:ext>
                  </a:extLst>
                </p:cNvPr>
                <p:cNvPicPr/>
                <p:nvPr/>
              </p:nvPicPr>
              <p:blipFill>
                <a:blip r:embed="rId151"/>
                <a:stretch>
                  <a:fillRect/>
                </a:stretch>
              </p:blipFill>
              <p:spPr>
                <a:xfrm>
                  <a:off x="2490840" y="1495727"/>
                  <a:ext cx="209483"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26" name="Ink 25">
                  <a:extLst>
                    <a:ext uri="{FF2B5EF4-FFF2-40B4-BE49-F238E27FC236}">
                      <a16:creationId xmlns:a16="http://schemas.microsoft.com/office/drawing/2014/main" xmlns="" id="{0B03CE7B-D8D1-954B-9518-9906FB5C30E8}"/>
                    </a:ext>
                  </a:extLst>
                </p14:cNvPr>
                <p14:cNvContentPartPr/>
                <p14:nvPr/>
              </p14:nvContentPartPr>
              <p14:xfrm>
                <a:off x="1229382" y="1943927"/>
                <a:ext cx="179280" cy="162000"/>
              </p14:xfrm>
            </p:contentPart>
          </mc:Choice>
          <mc:Fallback>
            <p:pic>
              <p:nvPicPr>
                <p:cNvPr id="26" name="Ink 25">
                  <a:extLst>
                    <a:ext uri="{FF2B5EF4-FFF2-40B4-BE49-F238E27FC236}">
                      <a16:creationId xmlns:a16="http://schemas.microsoft.com/office/drawing/2014/main" xmlns="" xmlns:p14="http://schemas.microsoft.com/office/powerpoint/2010/main" id="{0B03CE7B-D8D1-954B-9518-9906FB5C30E8}"/>
                    </a:ext>
                  </a:extLst>
                </p:cNvPr>
                <p:cNvPicPr/>
                <p:nvPr/>
              </p:nvPicPr>
              <p:blipFill>
                <a:blip r:embed="rId153"/>
                <a:stretch>
                  <a:fillRect/>
                </a:stretch>
              </p:blipFill>
              <p:spPr>
                <a:xfrm>
                  <a:off x="1220382" y="1934567"/>
                  <a:ext cx="19728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27" name="Ink 26">
                  <a:extLst>
                    <a:ext uri="{FF2B5EF4-FFF2-40B4-BE49-F238E27FC236}">
                      <a16:creationId xmlns:a16="http://schemas.microsoft.com/office/drawing/2014/main" xmlns="" id="{58421F23-81F6-A545-B578-593120D27A77}"/>
                    </a:ext>
                  </a:extLst>
                </p14:cNvPr>
                <p14:cNvContentPartPr/>
                <p14:nvPr/>
              </p14:nvContentPartPr>
              <p14:xfrm>
                <a:off x="1460142" y="2007647"/>
                <a:ext cx="81000" cy="87120"/>
              </p14:xfrm>
            </p:contentPart>
          </mc:Choice>
          <mc:Fallback>
            <p:pic>
              <p:nvPicPr>
                <p:cNvPr id="27" name="Ink 26">
                  <a:extLst>
                    <a:ext uri="{FF2B5EF4-FFF2-40B4-BE49-F238E27FC236}">
                      <a16:creationId xmlns:a16="http://schemas.microsoft.com/office/drawing/2014/main" xmlns="" xmlns:p14="http://schemas.microsoft.com/office/powerpoint/2010/main" id="{58421F23-81F6-A545-B578-593120D27A77}"/>
                    </a:ext>
                  </a:extLst>
                </p:cNvPr>
                <p:cNvPicPr/>
                <p:nvPr/>
              </p:nvPicPr>
              <p:blipFill>
                <a:blip r:embed="rId155"/>
                <a:stretch>
                  <a:fillRect/>
                </a:stretch>
              </p:blipFill>
              <p:spPr>
                <a:xfrm>
                  <a:off x="1451142" y="1998287"/>
                  <a:ext cx="9900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28" name="Ink 27">
                  <a:extLst>
                    <a:ext uri="{FF2B5EF4-FFF2-40B4-BE49-F238E27FC236}">
                      <a16:creationId xmlns:a16="http://schemas.microsoft.com/office/drawing/2014/main" xmlns="" id="{7FC3A435-B7A6-9C44-9A5F-7595C83408E9}"/>
                    </a:ext>
                  </a:extLst>
                </p14:cNvPr>
                <p14:cNvContentPartPr/>
                <p14:nvPr/>
              </p14:nvContentPartPr>
              <p14:xfrm>
                <a:off x="1546902" y="1990367"/>
                <a:ext cx="57960" cy="104400"/>
              </p14:xfrm>
            </p:contentPart>
          </mc:Choice>
          <mc:Fallback>
            <p:pic>
              <p:nvPicPr>
                <p:cNvPr id="28" name="Ink 27">
                  <a:extLst>
                    <a:ext uri="{FF2B5EF4-FFF2-40B4-BE49-F238E27FC236}">
                      <a16:creationId xmlns:a16="http://schemas.microsoft.com/office/drawing/2014/main" xmlns="" xmlns:p14="http://schemas.microsoft.com/office/powerpoint/2010/main" id="{7FC3A435-B7A6-9C44-9A5F-7595C83408E9}"/>
                    </a:ext>
                  </a:extLst>
                </p:cNvPr>
                <p:cNvPicPr/>
                <p:nvPr/>
              </p:nvPicPr>
              <p:blipFill>
                <a:blip r:embed="rId157"/>
                <a:stretch>
                  <a:fillRect/>
                </a:stretch>
              </p:blipFill>
              <p:spPr>
                <a:xfrm>
                  <a:off x="1537542" y="1981367"/>
                  <a:ext cx="7596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29" name="Ink 28">
                  <a:extLst>
                    <a:ext uri="{FF2B5EF4-FFF2-40B4-BE49-F238E27FC236}">
                      <a16:creationId xmlns:a16="http://schemas.microsoft.com/office/drawing/2014/main" xmlns="" id="{112E187C-0043-DA49-94B2-22E9600589B6}"/>
                    </a:ext>
                  </a:extLst>
                </p14:cNvPr>
                <p14:cNvContentPartPr/>
                <p14:nvPr/>
              </p14:nvContentPartPr>
              <p14:xfrm>
                <a:off x="1639422" y="2082527"/>
                <a:ext cx="208080" cy="104400"/>
              </p14:xfrm>
            </p:contentPart>
          </mc:Choice>
          <mc:Fallback>
            <p:pic>
              <p:nvPicPr>
                <p:cNvPr id="29" name="Ink 28">
                  <a:extLst>
                    <a:ext uri="{FF2B5EF4-FFF2-40B4-BE49-F238E27FC236}">
                      <a16:creationId xmlns:a16="http://schemas.microsoft.com/office/drawing/2014/main" xmlns="" xmlns:p14="http://schemas.microsoft.com/office/powerpoint/2010/main" id="{112E187C-0043-DA49-94B2-22E9600589B6}"/>
                    </a:ext>
                  </a:extLst>
                </p:cNvPr>
                <p:cNvPicPr/>
                <p:nvPr/>
              </p:nvPicPr>
              <p:blipFill>
                <a:blip r:embed="rId159"/>
                <a:stretch>
                  <a:fillRect/>
                </a:stretch>
              </p:blipFill>
              <p:spPr>
                <a:xfrm>
                  <a:off x="1630062" y="2072773"/>
                  <a:ext cx="227160" cy="122824"/>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31" name="Ink 30">
                  <a:extLst>
                    <a:ext uri="{FF2B5EF4-FFF2-40B4-BE49-F238E27FC236}">
                      <a16:creationId xmlns:a16="http://schemas.microsoft.com/office/drawing/2014/main" xmlns="" id="{BA6BFBE2-1704-4148-8048-4B3BC86612A4}"/>
                    </a:ext>
                  </a:extLst>
                </p14:cNvPr>
                <p14:cNvContentPartPr/>
                <p14:nvPr/>
              </p14:nvContentPartPr>
              <p14:xfrm>
                <a:off x="2127222" y="1897847"/>
                <a:ext cx="153000" cy="173520"/>
              </p14:xfrm>
            </p:contentPart>
          </mc:Choice>
          <mc:Fallback>
            <p:pic>
              <p:nvPicPr>
                <p:cNvPr id="31" name="Ink 30">
                  <a:extLst>
                    <a:ext uri="{FF2B5EF4-FFF2-40B4-BE49-F238E27FC236}">
                      <a16:creationId xmlns:a16="http://schemas.microsoft.com/office/drawing/2014/main" xmlns="" xmlns:p14="http://schemas.microsoft.com/office/powerpoint/2010/main" id="{BA6BFBE2-1704-4148-8048-4B3BC86612A4}"/>
                    </a:ext>
                  </a:extLst>
                </p:cNvPr>
                <p:cNvPicPr/>
                <p:nvPr/>
              </p:nvPicPr>
              <p:blipFill>
                <a:blip r:embed="rId161"/>
                <a:stretch>
                  <a:fillRect/>
                </a:stretch>
              </p:blipFill>
              <p:spPr>
                <a:xfrm>
                  <a:off x="2118582" y="1889207"/>
                  <a:ext cx="17100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32" name="Ink 31">
                  <a:extLst>
                    <a:ext uri="{FF2B5EF4-FFF2-40B4-BE49-F238E27FC236}">
                      <a16:creationId xmlns:a16="http://schemas.microsoft.com/office/drawing/2014/main" xmlns="" id="{9F367B82-E2F9-B34F-A30F-C54E42F02BF0}"/>
                    </a:ext>
                  </a:extLst>
                </p14:cNvPr>
                <p14:cNvContentPartPr/>
                <p14:nvPr/>
              </p14:nvContentPartPr>
              <p14:xfrm>
                <a:off x="2378142" y="1967327"/>
                <a:ext cx="75240" cy="92880"/>
              </p14:xfrm>
            </p:contentPart>
          </mc:Choice>
          <mc:Fallback>
            <p:pic>
              <p:nvPicPr>
                <p:cNvPr id="32" name="Ink 31">
                  <a:extLst>
                    <a:ext uri="{FF2B5EF4-FFF2-40B4-BE49-F238E27FC236}">
                      <a16:creationId xmlns:a16="http://schemas.microsoft.com/office/drawing/2014/main" xmlns="" xmlns:p14="http://schemas.microsoft.com/office/powerpoint/2010/main" id="{9F367B82-E2F9-B34F-A30F-C54E42F02BF0}"/>
                    </a:ext>
                  </a:extLst>
                </p:cNvPr>
                <p:cNvPicPr/>
                <p:nvPr/>
              </p:nvPicPr>
              <p:blipFill>
                <a:blip r:embed="rId163"/>
                <a:stretch>
                  <a:fillRect/>
                </a:stretch>
              </p:blipFill>
              <p:spPr>
                <a:xfrm>
                  <a:off x="2368782" y="1957967"/>
                  <a:ext cx="9360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33" name="Ink 32">
                  <a:extLst>
                    <a:ext uri="{FF2B5EF4-FFF2-40B4-BE49-F238E27FC236}">
                      <a16:creationId xmlns:a16="http://schemas.microsoft.com/office/drawing/2014/main" xmlns="" id="{689B83BD-9A04-6047-AFF9-FC5567F08C2C}"/>
                    </a:ext>
                  </a:extLst>
                </p14:cNvPr>
                <p14:cNvContentPartPr/>
                <p14:nvPr/>
              </p14:nvContentPartPr>
              <p14:xfrm>
                <a:off x="2470662" y="1938167"/>
                <a:ext cx="81000" cy="92880"/>
              </p14:xfrm>
            </p:contentPart>
          </mc:Choice>
          <mc:Fallback>
            <p:pic>
              <p:nvPicPr>
                <p:cNvPr id="33" name="Ink 32">
                  <a:extLst>
                    <a:ext uri="{FF2B5EF4-FFF2-40B4-BE49-F238E27FC236}">
                      <a16:creationId xmlns:a16="http://schemas.microsoft.com/office/drawing/2014/main" xmlns="" xmlns:p14="http://schemas.microsoft.com/office/powerpoint/2010/main" id="{689B83BD-9A04-6047-AFF9-FC5567F08C2C}"/>
                    </a:ext>
                  </a:extLst>
                </p:cNvPr>
                <p:cNvPicPr/>
                <p:nvPr/>
              </p:nvPicPr>
              <p:blipFill>
                <a:blip r:embed="rId165"/>
                <a:stretch>
                  <a:fillRect/>
                </a:stretch>
              </p:blipFill>
              <p:spPr>
                <a:xfrm>
                  <a:off x="2461343" y="1928771"/>
                  <a:ext cx="98562" cy="11095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34" name="Ink 33">
                  <a:extLst>
                    <a:ext uri="{FF2B5EF4-FFF2-40B4-BE49-F238E27FC236}">
                      <a16:creationId xmlns:a16="http://schemas.microsoft.com/office/drawing/2014/main" xmlns="" id="{411C90BF-D873-154E-86F2-BE49376A86A0}"/>
                    </a:ext>
                  </a:extLst>
                </p14:cNvPr>
                <p14:cNvContentPartPr/>
                <p14:nvPr/>
              </p14:nvContentPartPr>
              <p14:xfrm>
                <a:off x="2580102" y="2053727"/>
                <a:ext cx="150480" cy="75240"/>
              </p14:xfrm>
            </p:contentPart>
          </mc:Choice>
          <mc:Fallback>
            <p:pic>
              <p:nvPicPr>
                <p:cNvPr id="34" name="Ink 33">
                  <a:extLst>
                    <a:ext uri="{FF2B5EF4-FFF2-40B4-BE49-F238E27FC236}">
                      <a16:creationId xmlns:a16="http://schemas.microsoft.com/office/drawing/2014/main" xmlns="" xmlns:p14="http://schemas.microsoft.com/office/powerpoint/2010/main" id="{411C90BF-D873-154E-86F2-BE49376A86A0}"/>
                    </a:ext>
                  </a:extLst>
                </p:cNvPr>
                <p:cNvPicPr/>
                <p:nvPr/>
              </p:nvPicPr>
              <p:blipFill>
                <a:blip r:embed="rId167"/>
                <a:stretch>
                  <a:fillRect/>
                </a:stretch>
              </p:blipFill>
              <p:spPr>
                <a:xfrm>
                  <a:off x="2571462" y="2044367"/>
                  <a:ext cx="16848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35" name="Ink 34">
                  <a:extLst>
                    <a:ext uri="{FF2B5EF4-FFF2-40B4-BE49-F238E27FC236}">
                      <a16:creationId xmlns:a16="http://schemas.microsoft.com/office/drawing/2014/main" xmlns="" id="{6FC31A2F-1A8A-BC47-B091-9E8F030A1796}"/>
                    </a:ext>
                  </a:extLst>
                </p14:cNvPr>
                <p14:cNvContentPartPr/>
                <p14:nvPr/>
              </p14:nvContentPartPr>
              <p14:xfrm>
                <a:off x="2684142" y="1863287"/>
                <a:ext cx="75240" cy="87120"/>
              </p14:xfrm>
            </p:contentPart>
          </mc:Choice>
          <mc:Fallback>
            <p:pic>
              <p:nvPicPr>
                <p:cNvPr id="35" name="Ink 34">
                  <a:extLst>
                    <a:ext uri="{FF2B5EF4-FFF2-40B4-BE49-F238E27FC236}">
                      <a16:creationId xmlns:a16="http://schemas.microsoft.com/office/drawing/2014/main" xmlns="" xmlns:p14="http://schemas.microsoft.com/office/powerpoint/2010/main" id="{6FC31A2F-1A8A-BC47-B091-9E8F030A1796}"/>
                    </a:ext>
                  </a:extLst>
                </p:cNvPr>
                <p:cNvPicPr/>
                <p:nvPr/>
              </p:nvPicPr>
              <p:blipFill>
                <a:blip r:embed="rId169"/>
                <a:stretch>
                  <a:fillRect/>
                </a:stretch>
              </p:blipFill>
              <p:spPr>
                <a:xfrm>
                  <a:off x="2675543" y="1853927"/>
                  <a:ext cx="93513"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36" name="Ink 35">
                  <a:extLst>
                    <a:ext uri="{FF2B5EF4-FFF2-40B4-BE49-F238E27FC236}">
                      <a16:creationId xmlns:a16="http://schemas.microsoft.com/office/drawing/2014/main" xmlns="" id="{0FDA21A4-1DC3-C34F-82F1-729173E84224}"/>
                    </a:ext>
                  </a:extLst>
                </p14:cNvPr>
                <p14:cNvContentPartPr/>
                <p14:nvPr/>
              </p14:nvContentPartPr>
              <p14:xfrm>
                <a:off x="2978622" y="1297367"/>
                <a:ext cx="69480" cy="820080"/>
              </p14:xfrm>
            </p:contentPart>
          </mc:Choice>
          <mc:Fallback>
            <p:pic>
              <p:nvPicPr>
                <p:cNvPr id="36" name="Ink 35">
                  <a:extLst>
                    <a:ext uri="{FF2B5EF4-FFF2-40B4-BE49-F238E27FC236}">
                      <a16:creationId xmlns:a16="http://schemas.microsoft.com/office/drawing/2014/main" xmlns="" xmlns:p14="http://schemas.microsoft.com/office/powerpoint/2010/main" id="{0FDA21A4-1DC3-C34F-82F1-729173E84224}"/>
                    </a:ext>
                  </a:extLst>
                </p:cNvPr>
                <p:cNvPicPr/>
                <p:nvPr/>
              </p:nvPicPr>
              <p:blipFill>
                <a:blip r:embed="rId171"/>
                <a:stretch>
                  <a:fillRect/>
                </a:stretch>
              </p:blipFill>
              <p:spPr>
                <a:xfrm>
                  <a:off x="2969310" y="1288367"/>
                  <a:ext cx="88462" cy="83844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38" name="Ink 37">
                  <a:extLst>
                    <a:ext uri="{FF2B5EF4-FFF2-40B4-BE49-F238E27FC236}">
                      <a16:creationId xmlns:a16="http://schemas.microsoft.com/office/drawing/2014/main" xmlns="" id="{72F64274-18F8-004C-8EB9-F1682A2A8477}"/>
                    </a:ext>
                  </a:extLst>
                </p14:cNvPr>
                <p14:cNvContentPartPr/>
                <p14:nvPr/>
              </p14:nvContentPartPr>
              <p14:xfrm>
                <a:off x="3296142" y="1667087"/>
                <a:ext cx="11880" cy="11880"/>
              </p14:xfrm>
            </p:contentPart>
          </mc:Choice>
          <mc:Fallback>
            <p:pic>
              <p:nvPicPr>
                <p:cNvPr id="38" name="Ink 37">
                  <a:extLst>
                    <a:ext uri="{FF2B5EF4-FFF2-40B4-BE49-F238E27FC236}">
                      <a16:creationId xmlns:a16="http://schemas.microsoft.com/office/drawing/2014/main" xmlns="" xmlns:p14="http://schemas.microsoft.com/office/powerpoint/2010/main" id="{72F64274-18F8-004C-8EB9-F1682A2A8477}"/>
                    </a:ext>
                  </a:extLst>
                </p:cNvPr>
                <p:cNvPicPr/>
                <p:nvPr/>
              </p:nvPicPr>
              <p:blipFill>
                <a:blip r:embed="rId173"/>
                <a:stretch>
                  <a:fillRect/>
                </a:stretch>
              </p:blipFill>
              <p:spPr>
                <a:xfrm>
                  <a:off x="3287502" y="1658447"/>
                  <a:ext cx="2916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39" name="Ink 38">
                  <a:extLst>
                    <a:ext uri="{FF2B5EF4-FFF2-40B4-BE49-F238E27FC236}">
                      <a16:creationId xmlns:a16="http://schemas.microsoft.com/office/drawing/2014/main" xmlns="" id="{5A0E3B0C-35F4-5746-839B-A3704F9950BD}"/>
                    </a:ext>
                  </a:extLst>
                </p14:cNvPr>
                <p14:cNvContentPartPr/>
                <p14:nvPr/>
              </p14:nvContentPartPr>
              <p14:xfrm>
                <a:off x="3319182" y="1620647"/>
                <a:ext cx="104400" cy="11880"/>
              </p14:xfrm>
            </p:contentPart>
          </mc:Choice>
          <mc:Fallback>
            <p:pic>
              <p:nvPicPr>
                <p:cNvPr id="39" name="Ink 38">
                  <a:extLst>
                    <a:ext uri="{FF2B5EF4-FFF2-40B4-BE49-F238E27FC236}">
                      <a16:creationId xmlns:a16="http://schemas.microsoft.com/office/drawing/2014/main" xmlns="" xmlns:p14="http://schemas.microsoft.com/office/powerpoint/2010/main" id="{5A0E3B0C-35F4-5746-839B-A3704F9950BD}"/>
                    </a:ext>
                  </a:extLst>
                </p:cNvPr>
                <p:cNvPicPr/>
                <p:nvPr/>
              </p:nvPicPr>
              <p:blipFill>
                <a:blip r:embed="rId175"/>
                <a:stretch>
                  <a:fillRect/>
                </a:stretch>
              </p:blipFill>
              <p:spPr>
                <a:xfrm>
                  <a:off x="3310182" y="1610927"/>
                  <a:ext cx="12132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40" name="Ink 39">
                  <a:extLst>
                    <a:ext uri="{FF2B5EF4-FFF2-40B4-BE49-F238E27FC236}">
                      <a16:creationId xmlns:a16="http://schemas.microsoft.com/office/drawing/2014/main" xmlns="" id="{1A007B80-A2B8-6749-9EEB-8F4201890512}"/>
                    </a:ext>
                  </a:extLst>
                </p14:cNvPr>
                <p14:cNvContentPartPr/>
                <p14:nvPr/>
              </p14:nvContentPartPr>
              <p14:xfrm>
                <a:off x="3342222" y="1684367"/>
                <a:ext cx="98640" cy="6120"/>
              </p14:xfrm>
            </p:contentPart>
          </mc:Choice>
          <mc:Fallback>
            <p:pic>
              <p:nvPicPr>
                <p:cNvPr id="40" name="Ink 39">
                  <a:extLst>
                    <a:ext uri="{FF2B5EF4-FFF2-40B4-BE49-F238E27FC236}">
                      <a16:creationId xmlns:a16="http://schemas.microsoft.com/office/drawing/2014/main" xmlns="" xmlns:p14="http://schemas.microsoft.com/office/powerpoint/2010/main" id="{1A007B80-A2B8-6749-9EEB-8F4201890512}"/>
                    </a:ext>
                  </a:extLst>
                </p:cNvPr>
                <p:cNvPicPr/>
                <p:nvPr/>
              </p:nvPicPr>
              <p:blipFill>
                <a:blip r:embed="rId177"/>
                <a:stretch>
                  <a:fillRect/>
                </a:stretch>
              </p:blipFill>
              <p:spPr>
                <a:xfrm>
                  <a:off x="3333189" y="1674647"/>
                  <a:ext cx="117067"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41" name="Ink 40">
                  <a:extLst>
                    <a:ext uri="{FF2B5EF4-FFF2-40B4-BE49-F238E27FC236}">
                      <a16:creationId xmlns:a16="http://schemas.microsoft.com/office/drawing/2014/main" xmlns="" id="{B2165C77-C3D1-FE48-B3CA-448D1EF14D4F}"/>
                    </a:ext>
                  </a:extLst>
                </p14:cNvPr>
                <p14:cNvContentPartPr/>
                <p14:nvPr/>
              </p14:nvContentPartPr>
              <p14:xfrm>
                <a:off x="3809862" y="1563047"/>
                <a:ext cx="17640" cy="104400"/>
              </p14:xfrm>
            </p:contentPart>
          </mc:Choice>
          <mc:Fallback>
            <p:pic>
              <p:nvPicPr>
                <p:cNvPr id="41" name="Ink 40">
                  <a:extLst>
                    <a:ext uri="{FF2B5EF4-FFF2-40B4-BE49-F238E27FC236}">
                      <a16:creationId xmlns:a16="http://schemas.microsoft.com/office/drawing/2014/main" xmlns="" xmlns:p14="http://schemas.microsoft.com/office/powerpoint/2010/main" id="{B2165C77-C3D1-FE48-B3CA-448D1EF14D4F}"/>
                    </a:ext>
                  </a:extLst>
                </p:cNvPr>
                <p:cNvPicPr/>
                <p:nvPr/>
              </p:nvPicPr>
              <p:blipFill>
                <a:blip r:embed="rId179"/>
                <a:stretch>
                  <a:fillRect/>
                </a:stretch>
              </p:blipFill>
              <p:spPr>
                <a:xfrm>
                  <a:off x="3801582" y="1553655"/>
                  <a:ext cx="35640" cy="122101"/>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42" name="Ink 41">
                  <a:extLst>
                    <a:ext uri="{FF2B5EF4-FFF2-40B4-BE49-F238E27FC236}">
                      <a16:creationId xmlns:a16="http://schemas.microsoft.com/office/drawing/2014/main" xmlns="" id="{FF24BF0A-E3D3-E04F-88DC-64959AA95AA2}"/>
                    </a:ext>
                  </a:extLst>
                </p14:cNvPr>
                <p14:cNvContentPartPr/>
                <p14:nvPr/>
              </p14:nvContentPartPr>
              <p14:xfrm>
                <a:off x="3792582" y="1551527"/>
                <a:ext cx="179280" cy="115920"/>
              </p14:xfrm>
            </p:contentPart>
          </mc:Choice>
          <mc:Fallback>
            <p:pic>
              <p:nvPicPr>
                <p:cNvPr id="42" name="Ink 41">
                  <a:extLst>
                    <a:ext uri="{FF2B5EF4-FFF2-40B4-BE49-F238E27FC236}">
                      <a16:creationId xmlns:a16="http://schemas.microsoft.com/office/drawing/2014/main" xmlns="" xmlns:p14="http://schemas.microsoft.com/office/powerpoint/2010/main" id="{FF24BF0A-E3D3-E04F-88DC-64959AA95AA2}"/>
                    </a:ext>
                  </a:extLst>
                </p:cNvPr>
                <p:cNvPicPr/>
                <p:nvPr/>
              </p:nvPicPr>
              <p:blipFill>
                <a:blip r:embed="rId181"/>
                <a:stretch>
                  <a:fillRect/>
                </a:stretch>
              </p:blipFill>
              <p:spPr>
                <a:xfrm>
                  <a:off x="3783942" y="1542138"/>
                  <a:ext cx="197640" cy="134698"/>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45" name="Ink 44">
                  <a:extLst>
                    <a:ext uri="{FF2B5EF4-FFF2-40B4-BE49-F238E27FC236}">
                      <a16:creationId xmlns:a16="http://schemas.microsoft.com/office/drawing/2014/main" xmlns="" id="{8CB8B103-D19A-2D4D-9710-5FA1D75A9085}"/>
                    </a:ext>
                  </a:extLst>
                </p14:cNvPr>
                <p14:cNvContentPartPr/>
                <p14:nvPr/>
              </p14:nvContentPartPr>
              <p14:xfrm>
                <a:off x="4156182" y="1372607"/>
                <a:ext cx="173520" cy="444960"/>
              </p14:xfrm>
            </p:contentPart>
          </mc:Choice>
          <mc:Fallback>
            <p:pic>
              <p:nvPicPr>
                <p:cNvPr id="45" name="Ink 44">
                  <a:extLst>
                    <a:ext uri="{FF2B5EF4-FFF2-40B4-BE49-F238E27FC236}">
                      <a16:creationId xmlns:a16="http://schemas.microsoft.com/office/drawing/2014/main" xmlns="" xmlns:p14="http://schemas.microsoft.com/office/powerpoint/2010/main" id="{8CB8B103-D19A-2D4D-9710-5FA1D75A9085}"/>
                    </a:ext>
                  </a:extLst>
                </p:cNvPr>
                <p:cNvPicPr/>
                <p:nvPr/>
              </p:nvPicPr>
              <p:blipFill>
                <a:blip r:embed="rId183"/>
                <a:stretch>
                  <a:fillRect/>
                </a:stretch>
              </p:blipFill>
              <p:spPr>
                <a:xfrm>
                  <a:off x="4147542" y="1363967"/>
                  <a:ext cx="191160" cy="46260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46" name="Ink 45">
                  <a:extLst>
                    <a:ext uri="{FF2B5EF4-FFF2-40B4-BE49-F238E27FC236}">
                      <a16:creationId xmlns:a16="http://schemas.microsoft.com/office/drawing/2014/main" xmlns="" id="{36268B5F-3043-474F-A846-6C8465922DEA}"/>
                    </a:ext>
                  </a:extLst>
                </p14:cNvPr>
                <p14:cNvContentPartPr/>
                <p14:nvPr/>
              </p14:nvContentPartPr>
              <p14:xfrm>
                <a:off x="4503222" y="1499687"/>
                <a:ext cx="161280" cy="150480"/>
              </p14:xfrm>
            </p:contentPart>
          </mc:Choice>
          <mc:Fallback>
            <p:pic>
              <p:nvPicPr>
                <p:cNvPr id="46" name="Ink 45">
                  <a:extLst>
                    <a:ext uri="{FF2B5EF4-FFF2-40B4-BE49-F238E27FC236}">
                      <a16:creationId xmlns:a16="http://schemas.microsoft.com/office/drawing/2014/main" xmlns="" xmlns:p14="http://schemas.microsoft.com/office/powerpoint/2010/main" id="{36268B5F-3043-474F-A846-6C8465922DEA}"/>
                    </a:ext>
                  </a:extLst>
                </p:cNvPr>
                <p:cNvPicPr/>
                <p:nvPr/>
              </p:nvPicPr>
              <p:blipFill>
                <a:blip r:embed="rId185"/>
                <a:stretch>
                  <a:fillRect/>
                </a:stretch>
              </p:blipFill>
              <p:spPr>
                <a:xfrm>
                  <a:off x="4494601" y="1490327"/>
                  <a:ext cx="178162"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47" name="Ink 46">
                  <a:extLst>
                    <a:ext uri="{FF2B5EF4-FFF2-40B4-BE49-F238E27FC236}">
                      <a16:creationId xmlns:a16="http://schemas.microsoft.com/office/drawing/2014/main" xmlns="" id="{F175CB7C-C6E5-CE4B-BFC6-6A8B4E912F04}"/>
                    </a:ext>
                  </a:extLst>
                </p14:cNvPr>
                <p14:cNvContentPartPr/>
                <p14:nvPr/>
              </p14:nvContentPartPr>
              <p14:xfrm>
                <a:off x="4779702" y="1557287"/>
                <a:ext cx="98640" cy="92880"/>
              </p14:xfrm>
            </p:contentPart>
          </mc:Choice>
          <mc:Fallback>
            <p:pic>
              <p:nvPicPr>
                <p:cNvPr id="47" name="Ink 46">
                  <a:extLst>
                    <a:ext uri="{FF2B5EF4-FFF2-40B4-BE49-F238E27FC236}">
                      <a16:creationId xmlns:a16="http://schemas.microsoft.com/office/drawing/2014/main" xmlns="" xmlns:p14="http://schemas.microsoft.com/office/powerpoint/2010/main" id="{F175CB7C-C6E5-CE4B-BFC6-6A8B4E912F04}"/>
                    </a:ext>
                  </a:extLst>
                </p:cNvPr>
                <p:cNvPicPr/>
                <p:nvPr/>
              </p:nvPicPr>
              <p:blipFill>
                <a:blip r:embed="rId187"/>
                <a:stretch>
                  <a:fillRect/>
                </a:stretch>
              </p:blipFill>
              <p:spPr>
                <a:xfrm>
                  <a:off x="4771422" y="1547529"/>
                  <a:ext cx="115920" cy="11095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48" name="Ink 47">
                  <a:extLst>
                    <a:ext uri="{FF2B5EF4-FFF2-40B4-BE49-F238E27FC236}">
                      <a16:creationId xmlns:a16="http://schemas.microsoft.com/office/drawing/2014/main" xmlns="" id="{24651878-0D73-7B43-8B31-933B811E8A2F}"/>
                    </a:ext>
                  </a:extLst>
                </p14:cNvPr>
                <p14:cNvContentPartPr/>
                <p14:nvPr/>
              </p14:nvContentPartPr>
              <p14:xfrm>
                <a:off x="4854582" y="1545767"/>
                <a:ext cx="110160" cy="81000"/>
              </p14:xfrm>
            </p:contentPart>
          </mc:Choice>
          <mc:Fallback>
            <p:pic>
              <p:nvPicPr>
                <p:cNvPr id="48" name="Ink 47">
                  <a:extLst>
                    <a:ext uri="{FF2B5EF4-FFF2-40B4-BE49-F238E27FC236}">
                      <a16:creationId xmlns:a16="http://schemas.microsoft.com/office/drawing/2014/main" xmlns="" xmlns:p14="http://schemas.microsoft.com/office/powerpoint/2010/main" id="{24651878-0D73-7B43-8B31-933B811E8A2F}"/>
                    </a:ext>
                  </a:extLst>
                </p:cNvPr>
                <p:cNvPicPr/>
                <p:nvPr/>
              </p:nvPicPr>
              <p:blipFill>
                <a:blip r:embed="rId189"/>
                <a:stretch>
                  <a:fillRect/>
                </a:stretch>
              </p:blipFill>
              <p:spPr>
                <a:xfrm>
                  <a:off x="4845552" y="1537165"/>
                  <a:ext cx="127135" cy="99279"/>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49" name="Ink 48">
                  <a:extLst>
                    <a:ext uri="{FF2B5EF4-FFF2-40B4-BE49-F238E27FC236}">
                      <a16:creationId xmlns:a16="http://schemas.microsoft.com/office/drawing/2014/main" xmlns="" id="{4B265ECA-1732-4E48-B9AB-385ABAE9AC8E}"/>
                    </a:ext>
                  </a:extLst>
                </p14:cNvPr>
                <p14:cNvContentPartPr/>
                <p14:nvPr/>
              </p14:nvContentPartPr>
              <p14:xfrm>
                <a:off x="4993902" y="1649807"/>
                <a:ext cx="178560" cy="63720"/>
              </p14:xfrm>
            </p:contentPart>
          </mc:Choice>
          <mc:Fallback>
            <p:pic>
              <p:nvPicPr>
                <p:cNvPr id="49" name="Ink 48">
                  <a:extLst>
                    <a:ext uri="{FF2B5EF4-FFF2-40B4-BE49-F238E27FC236}">
                      <a16:creationId xmlns:a16="http://schemas.microsoft.com/office/drawing/2014/main" xmlns="" xmlns:p14="http://schemas.microsoft.com/office/powerpoint/2010/main" id="{4B265ECA-1732-4E48-B9AB-385ABAE9AC8E}"/>
                    </a:ext>
                  </a:extLst>
                </p:cNvPr>
                <p:cNvPicPr/>
                <p:nvPr/>
              </p:nvPicPr>
              <p:blipFill>
                <a:blip r:embed="rId191"/>
                <a:stretch>
                  <a:fillRect/>
                </a:stretch>
              </p:blipFill>
              <p:spPr>
                <a:xfrm>
                  <a:off x="4984920" y="1640447"/>
                  <a:ext cx="196524"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51" name="Ink 50">
                  <a:extLst>
                    <a:ext uri="{FF2B5EF4-FFF2-40B4-BE49-F238E27FC236}">
                      <a16:creationId xmlns:a16="http://schemas.microsoft.com/office/drawing/2014/main" xmlns="" id="{7F9045F5-7E86-2C47-96E8-646C74504F6A}"/>
                    </a:ext>
                  </a:extLst>
                </p14:cNvPr>
                <p14:cNvContentPartPr/>
                <p14:nvPr/>
              </p14:nvContentPartPr>
              <p14:xfrm>
                <a:off x="5016222" y="1430207"/>
                <a:ext cx="127440" cy="98640"/>
              </p14:xfrm>
            </p:contentPart>
          </mc:Choice>
          <mc:Fallback>
            <p:pic>
              <p:nvPicPr>
                <p:cNvPr id="51" name="Ink 50">
                  <a:extLst>
                    <a:ext uri="{FF2B5EF4-FFF2-40B4-BE49-F238E27FC236}">
                      <a16:creationId xmlns:a16="http://schemas.microsoft.com/office/drawing/2014/main" xmlns="" xmlns:p14="http://schemas.microsoft.com/office/powerpoint/2010/main" id="{7F9045F5-7E86-2C47-96E8-646C74504F6A}"/>
                    </a:ext>
                  </a:extLst>
                </p:cNvPr>
                <p:cNvPicPr/>
                <p:nvPr/>
              </p:nvPicPr>
              <p:blipFill>
                <a:blip r:embed="rId193"/>
                <a:stretch>
                  <a:fillRect/>
                </a:stretch>
              </p:blipFill>
              <p:spPr>
                <a:xfrm>
                  <a:off x="5007222" y="1420813"/>
                  <a:ext cx="145080" cy="117429"/>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52" name="Ink 51">
                  <a:extLst>
                    <a:ext uri="{FF2B5EF4-FFF2-40B4-BE49-F238E27FC236}">
                      <a16:creationId xmlns:a16="http://schemas.microsoft.com/office/drawing/2014/main" xmlns="" id="{F212B767-74DB-E74A-8654-4E3DDB74B9FE}"/>
                    </a:ext>
                  </a:extLst>
                </p14:cNvPr>
                <p14:cNvContentPartPr/>
                <p14:nvPr/>
              </p14:nvContentPartPr>
              <p14:xfrm>
                <a:off x="5322222" y="1401407"/>
                <a:ext cx="219600" cy="387000"/>
              </p14:xfrm>
            </p:contentPart>
          </mc:Choice>
          <mc:Fallback>
            <p:pic>
              <p:nvPicPr>
                <p:cNvPr id="52" name="Ink 51">
                  <a:extLst>
                    <a:ext uri="{FF2B5EF4-FFF2-40B4-BE49-F238E27FC236}">
                      <a16:creationId xmlns:a16="http://schemas.microsoft.com/office/drawing/2014/main" xmlns="" xmlns:p14="http://schemas.microsoft.com/office/powerpoint/2010/main" id="{F212B767-74DB-E74A-8654-4E3DDB74B9FE}"/>
                    </a:ext>
                  </a:extLst>
                </p:cNvPr>
                <p:cNvPicPr/>
                <p:nvPr/>
              </p:nvPicPr>
              <p:blipFill>
                <a:blip r:embed="rId195"/>
                <a:stretch>
                  <a:fillRect/>
                </a:stretch>
              </p:blipFill>
              <p:spPr>
                <a:xfrm>
                  <a:off x="5313582" y="1392047"/>
                  <a:ext cx="237960" cy="40464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53" name="Ink 52">
                  <a:extLst>
                    <a:ext uri="{FF2B5EF4-FFF2-40B4-BE49-F238E27FC236}">
                      <a16:creationId xmlns:a16="http://schemas.microsoft.com/office/drawing/2014/main" xmlns="" id="{170763C4-437A-DE4E-9BBD-B56F29082377}"/>
                    </a:ext>
                  </a:extLst>
                </p14:cNvPr>
                <p14:cNvContentPartPr/>
                <p14:nvPr/>
              </p14:nvContentPartPr>
              <p14:xfrm>
                <a:off x="5772582" y="1603367"/>
                <a:ext cx="133200" cy="6120"/>
              </p14:xfrm>
            </p:contentPart>
          </mc:Choice>
          <mc:Fallback>
            <p:pic>
              <p:nvPicPr>
                <p:cNvPr id="53" name="Ink 52">
                  <a:extLst>
                    <a:ext uri="{FF2B5EF4-FFF2-40B4-BE49-F238E27FC236}">
                      <a16:creationId xmlns:a16="http://schemas.microsoft.com/office/drawing/2014/main" xmlns="" xmlns:p14="http://schemas.microsoft.com/office/powerpoint/2010/main" id="{170763C4-437A-DE4E-9BBD-B56F29082377}"/>
                    </a:ext>
                  </a:extLst>
                </p:cNvPr>
                <p:cNvPicPr/>
                <p:nvPr/>
              </p:nvPicPr>
              <p:blipFill>
                <a:blip r:embed="rId197"/>
                <a:stretch>
                  <a:fillRect/>
                </a:stretch>
              </p:blipFill>
              <p:spPr>
                <a:xfrm>
                  <a:off x="5763942" y="1593647"/>
                  <a:ext cx="15084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55" name="Ink 54">
                  <a:extLst>
                    <a:ext uri="{FF2B5EF4-FFF2-40B4-BE49-F238E27FC236}">
                      <a16:creationId xmlns:a16="http://schemas.microsoft.com/office/drawing/2014/main" xmlns="" id="{084DEEE1-8535-A548-91B3-5D0FBC7A5538}"/>
                    </a:ext>
                  </a:extLst>
                </p14:cNvPr>
                <p14:cNvContentPartPr/>
                <p14:nvPr/>
              </p14:nvContentPartPr>
              <p14:xfrm>
                <a:off x="6211422" y="1470887"/>
                <a:ext cx="162000" cy="185040"/>
              </p14:xfrm>
            </p:contentPart>
          </mc:Choice>
          <mc:Fallback>
            <p:pic>
              <p:nvPicPr>
                <p:cNvPr id="55" name="Ink 54">
                  <a:extLst>
                    <a:ext uri="{FF2B5EF4-FFF2-40B4-BE49-F238E27FC236}">
                      <a16:creationId xmlns:a16="http://schemas.microsoft.com/office/drawing/2014/main" xmlns="" xmlns:p14="http://schemas.microsoft.com/office/powerpoint/2010/main" id="{084DEEE1-8535-A548-91B3-5D0FBC7A5538}"/>
                    </a:ext>
                  </a:extLst>
                </p:cNvPr>
                <p:cNvPicPr/>
                <p:nvPr/>
              </p:nvPicPr>
              <p:blipFill>
                <a:blip r:embed="rId199"/>
                <a:stretch>
                  <a:fillRect/>
                </a:stretch>
              </p:blipFill>
              <p:spPr>
                <a:xfrm>
                  <a:off x="6202422" y="1460807"/>
                  <a:ext cx="17928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56" name="Ink 55">
                  <a:extLst>
                    <a:ext uri="{FF2B5EF4-FFF2-40B4-BE49-F238E27FC236}">
                      <a16:creationId xmlns:a16="http://schemas.microsoft.com/office/drawing/2014/main" xmlns="" id="{8990F52C-B61D-ED41-9E30-BB2E2B94B78C}"/>
                    </a:ext>
                  </a:extLst>
                </p14:cNvPr>
                <p14:cNvContentPartPr/>
                <p14:nvPr/>
              </p14:nvContentPartPr>
              <p14:xfrm>
                <a:off x="6494022" y="1540007"/>
                <a:ext cx="92880" cy="81000"/>
              </p14:xfrm>
            </p:contentPart>
          </mc:Choice>
          <mc:Fallback>
            <p:pic>
              <p:nvPicPr>
                <p:cNvPr id="56" name="Ink 55">
                  <a:extLst>
                    <a:ext uri="{FF2B5EF4-FFF2-40B4-BE49-F238E27FC236}">
                      <a16:creationId xmlns:a16="http://schemas.microsoft.com/office/drawing/2014/main" xmlns="" xmlns:p14="http://schemas.microsoft.com/office/powerpoint/2010/main" id="{8990F52C-B61D-ED41-9E30-BB2E2B94B78C}"/>
                    </a:ext>
                  </a:extLst>
                </p:cNvPr>
                <p:cNvPicPr/>
                <p:nvPr/>
              </p:nvPicPr>
              <p:blipFill>
                <a:blip r:embed="rId201"/>
                <a:stretch>
                  <a:fillRect/>
                </a:stretch>
              </p:blipFill>
              <p:spPr>
                <a:xfrm>
                  <a:off x="6484987" y="1530688"/>
                  <a:ext cx="111311" cy="98562"/>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57" name="Ink 56">
                  <a:extLst>
                    <a:ext uri="{FF2B5EF4-FFF2-40B4-BE49-F238E27FC236}">
                      <a16:creationId xmlns:a16="http://schemas.microsoft.com/office/drawing/2014/main" xmlns="" id="{05C6DCD0-678E-A348-97CC-89EB96750067}"/>
                    </a:ext>
                  </a:extLst>
                </p14:cNvPr>
                <p14:cNvContentPartPr/>
                <p14:nvPr/>
              </p14:nvContentPartPr>
              <p14:xfrm>
                <a:off x="6586542" y="1511207"/>
                <a:ext cx="63720" cy="92880"/>
              </p14:xfrm>
            </p:contentPart>
          </mc:Choice>
          <mc:Fallback>
            <p:pic>
              <p:nvPicPr>
                <p:cNvPr id="57" name="Ink 56">
                  <a:extLst>
                    <a:ext uri="{FF2B5EF4-FFF2-40B4-BE49-F238E27FC236}">
                      <a16:creationId xmlns:a16="http://schemas.microsoft.com/office/drawing/2014/main" xmlns="" xmlns:p14="http://schemas.microsoft.com/office/powerpoint/2010/main" id="{05C6DCD0-678E-A348-97CC-89EB96750067}"/>
                    </a:ext>
                  </a:extLst>
                </p:cNvPr>
                <p:cNvPicPr/>
                <p:nvPr/>
              </p:nvPicPr>
              <p:blipFill>
                <a:blip r:embed="rId203"/>
                <a:stretch>
                  <a:fillRect/>
                </a:stretch>
              </p:blipFill>
              <p:spPr>
                <a:xfrm>
                  <a:off x="6577235" y="1501847"/>
                  <a:ext cx="81261"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58" name="Ink 57">
                  <a:extLst>
                    <a:ext uri="{FF2B5EF4-FFF2-40B4-BE49-F238E27FC236}">
                      <a16:creationId xmlns:a16="http://schemas.microsoft.com/office/drawing/2014/main" xmlns="" id="{463E1F25-AE72-C244-9C12-406BF3BD691F}"/>
                    </a:ext>
                  </a:extLst>
                </p14:cNvPr>
                <p14:cNvContentPartPr/>
                <p14:nvPr/>
              </p14:nvContentPartPr>
              <p14:xfrm>
                <a:off x="6702102" y="1568807"/>
                <a:ext cx="162000" cy="57960"/>
              </p14:xfrm>
            </p:contentPart>
          </mc:Choice>
          <mc:Fallback>
            <p:pic>
              <p:nvPicPr>
                <p:cNvPr id="58" name="Ink 57">
                  <a:extLst>
                    <a:ext uri="{FF2B5EF4-FFF2-40B4-BE49-F238E27FC236}">
                      <a16:creationId xmlns:a16="http://schemas.microsoft.com/office/drawing/2014/main" xmlns="" xmlns:p14="http://schemas.microsoft.com/office/powerpoint/2010/main" id="{463E1F25-AE72-C244-9C12-406BF3BD691F}"/>
                    </a:ext>
                  </a:extLst>
                </p:cNvPr>
                <p:cNvPicPr/>
                <p:nvPr/>
              </p:nvPicPr>
              <p:blipFill>
                <a:blip r:embed="rId205"/>
                <a:stretch>
                  <a:fillRect/>
                </a:stretch>
              </p:blipFill>
              <p:spPr>
                <a:xfrm>
                  <a:off x="6693102" y="1559087"/>
                  <a:ext cx="18036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59" name="Ink 58">
                  <a:extLst>
                    <a:ext uri="{FF2B5EF4-FFF2-40B4-BE49-F238E27FC236}">
                      <a16:creationId xmlns:a16="http://schemas.microsoft.com/office/drawing/2014/main" xmlns="" id="{7E330D8C-606A-604E-9AF4-FA490E0E7CC7}"/>
                    </a:ext>
                  </a:extLst>
                </p14:cNvPr>
                <p14:cNvContentPartPr/>
                <p14:nvPr/>
              </p14:nvContentPartPr>
              <p14:xfrm>
                <a:off x="6915582" y="1447487"/>
                <a:ext cx="110160" cy="236880"/>
              </p14:xfrm>
            </p:contentPart>
          </mc:Choice>
          <mc:Fallback>
            <p:pic>
              <p:nvPicPr>
                <p:cNvPr id="59" name="Ink 58">
                  <a:extLst>
                    <a:ext uri="{FF2B5EF4-FFF2-40B4-BE49-F238E27FC236}">
                      <a16:creationId xmlns:a16="http://schemas.microsoft.com/office/drawing/2014/main" xmlns="" xmlns:p14="http://schemas.microsoft.com/office/powerpoint/2010/main" id="{7E330D8C-606A-604E-9AF4-FA490E0E7CC7}"/>
                    </a:ext>
                  </a:extLst>
                </p:cNvPr>
                <p:cNvPicPr/>
                <p:nvPr/>
              </p:nvPicPr>
              <p:blipFill>
                <a:blip r:embed="rId207"/>
                <a:stretch>
                  <a:fillRect/>
                </a:stretch>
              </p:blipFill>
              <p:spPr>
                <a:xfrm>
                  <a:off x="6907302" y="1438487"/>
                  <a:ext cx="12816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60" name="Ink 59">
                  <a:extLst>
                    <a:ext uri="{FF2B5EF4-FFF2-40B4-BE49-F238E27FC236}">
                      <a16:creationId xmlns:a16="http://schemas.microsoft.com/office/drawing/2014/main" xmlns="" id="{D07E39B5-58F3-D74D-9187-CDCF5EA90F44}"/>
                    </a:ext>
                  </a:extLst>
                </p14:cNvPr>
                <p14:cNvContentPartPr/>
                <p14:nvPr/>
              </p14:nvContentPartPr>
              <p14:xfrm>
                <a:off x="6164982" y="1441727"/>
                <a:ext cx="185040" cy="312120"/>
              </p14:xfrm>
            </p:contentPart>
          </mc:Choice>
          <mc:Fallback>
            <p:pic>
              <p:nvPicPr>
                <p:cNvPr id="60" name="Ink 59">
                  <a:extLst>
                    <a:ext uri="{FF2B5EF4-FFF2-40B4-BE49-F238E27FC236}">
                      <a16:creationId xmlns:a16="http://schemas.microsoft.com/office/drawing/2014/main" xmlns="" xmlns:p14="http://schemas.microsoft.com/office/powerpoint/2010/main" id="{D07E39B5-58F3-D74D-9187-CDCF5EA90F44}"/>
                    </a:ext>
                  </a:extLst>
                </p:cNvPr>
                <p:cNvPicPr/>
                <p:nvPr/>
              </p:nvPicPr>
              <p:blipFill>
                <a:blip r:embed="rId209"/>
                <a:stretch>
                  <a:fillRect/>
                </a:stretch>
              </p:blipFill>
              <p:spPr>
                <a:xfrm>
                  <a:off x="6155262" y="1432727"/>
                  <a:ext cx="203760" cy="33012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61" name="Ink 60">
                  <a:extLst>
                    <a:ext uri="{FF2B5EF4-FFF2-40B4-BE49-F238E27FC236}">
                      <a16:creationId xmlns:a16="http://schemas.microsoft.com/office/drawing/2014/main" xmlns="" id="{11B8247C-57EE-2D45-AD3C-99F05E5D35A6}"/>
                    </a:ext>
                  </a:extLst>
                </p14:cNvPr>
                <p14:cNvContentPartPr/>
                <p14:nvPr/>
              </p14:nvContentPartPr>
              <p14:xfrm>
                <a:off x="7187022" y="1372607"/>
                <a:ext cx="115920" cy="248760"/>
              </p14:xfrm>
            </p:contentPart>
          </mc:Choice>
          <mc:Fallback>
            <p:pic>
              <p:nvPicPr>
                <p:cNvPr id="61" name="Ink 60">
                  <a:extLst>
                    <a:ext uri="{FF2B5EF4-FFF2-40B4-BE49-F238E27FC236}">
                      <a16:creationId xmlns:a16="http://schemas.microsoft.com/office/drawing/2014/main" xmlns="" xmlns:p14="http://schemas.microsoft.com/office/powerpoint/2010/main" id="{11B8247C-57EE-2D45-AD3C-99F05E5D35A6}"/>
                    </a:ext>
                  </a:extLst>
                </p:cNvPr>
                <p:cNvPicPr/>
                <p:nvPr/>
              </p:nvPicPr>
              <p:blipFill>
                <a:blip r:embed="rId211"/>
                <a:stretch>
                  <a:fillRect/>
                </a:stretch>
              </p:blipFill>
              <p:spPr>
                <a:xfrm>
                  <a:off x="7177662" y="1363247"/>
                  <a:ext cx="13464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62" name="Ink 61">
                  <a:extLst>
                    <a:ext uri="{FF2B5EF4-FFF2-40B4-BE49-F238E27FC236}">
                      <a16:creationId xmlns:a16="http://schemas.microsoft.com/office/drawing/2014/main" xmlns="" id="{6EAD03AE-2DC0-3949-8037-8B9AAB4DC714}"/>
                    </a:ext>
                  </a:extLst>
                </p14:cNvPr>
                <p14:cNvContentPartPr/>
                <p14:nvPr/>
              </p14:nvContentPartPr>
              <p14:xfrm>
                <a:off x="7302222" y="1435967"/>
                <a:ext cx="185040" cy="156240"/>
              </p14:xfrm>
            </p:contentPart>
          </mc:Choice>
          <mc:Fallback>
            <p:pic>
              <p:nvPicPr>
                <p:cNvPr id="62" name="Ink 61">
                  <a:extLst>
                    <a:ext uri="{FF2B5EF4-FFF2-40B4-BE49-F238E27FC236}">
                      <a16:creationId xmlns:a16="http://schemas.microsoft.com/office/drawing/2014/main" xmlns="" xmlns:p14="http://schemas.microsoft.com/office/powerpoint/2010/main" id="{6EAD03AE-2DC0-3949-8037-8B9AAB4DC714}"/>
                    </a:ext>
                  </a:extLst>
                </p:cNvPr>
                <p:cNvPicPr/>
                <p:nvPr/>
              </p:nvPicPr>
              <p:blipFill>
                <a:blip r:embed="rId213"/>
                <a:stretch>
                  <a:fillRect/>
                </a:stretch>
              </p:blipFill>
              <p:spPr>
                <a:xfrm>
                  <a:off x="7293222" y="1426607"/>
                  <a:ext cx="20232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63" name="Ink 62">
                  <a:extLst>
                    <a:ext uri="{FF2B5EF4-FFF2-40B4-BE49-F238E27FC236}">
                      <a16:creationId xmlns:a16="http://schemas.microsoft.com/office/drawing/2014/main" xmlns="" id="{EBE48229-9648-F241-8FEE-CE8C02D2DF9D}"/>
                    </a:ext>
                  </a:extLst>
                </p14:cNvPr>
                <p14:cNvContentPartPr/>
                <p14:nvPr/>
              </p14:nvContentPartPr>
              <p14:xfrm>
                <a:off x="7510302" y="1459007"/>
                <a:ext cx="109440" cy="92880"/>
              </p14:xfrm>
            </p:contentPart>
          </mc:Choice>
          <mc:Fallback>
            <p:pic>
              <p:nvPicPr>
                <p:cNvPr id="63" name="Ink 62">
                  <a:extLst>
                    <a:ext uri="{FF2B5EF4-FFF2-40B4-BE49-F238E27FC236}">
                      <a16:creationId xmlns:a16="http://schemas.microsoft.com/office/drawing/2014/main" xmlns="" xmlns:p14="http://schemas.microsoft.com/office/powerpoint/2010/main" id="{EBE48229-9648-F241-8FEE-CE8C02D2DF9D}"/>
                    </a:ext>
                  </a:extLst>
                </p:cNvPr>
                <p:cNvPicPr/>
                <p:nvPr/>
              </p:nvPicPr>
              <p:blipFill>
                <a:blip r:embed="rId215"/>
                <a:stretch>
                  <a:fillRect/>
                </a:stretch>
              </p:blipFill>
              <p:spPr>
                <a:xfrm>
                  <a:off x="7501662" y="1449287"/>
                  <a:ext cx="12744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505" name="Ink 504">
                  <a:extLst>
                    <a:ext uri="{FF2B5EF4-FFF2-40B4-BE49-F238E27FC236}">
                      <a16:creationId xmlns:a16="http://schemas.microsoft.com/office/drawing/2014/main" xmlns="" id="{6720D0DC-7447-1742-A1A9-984695FB6CD3}"/>
                    </a:ext>
                  </a:extLst>
                </p14:cNvPr>
                <p14:cNvContentPartPr/>
                <p14:nvPr/>
              </p14:nvContentPartPr>
              <p14:xfrm>
                <a:off x="7637022" y="1425167"/>
                <a:ext cx="69480" cy="115200"/>
              </p14:xfrm>
            </p:contentPart>
          </mc:Choice>
          <mc:Fallback>
            <p:pic>
              <p:nvPicPr>
                <p:cNvPr id="505" name="Ink 504">
                  <a:extLst>
                    <a:ext uri="{FF2B5EF4-FFF2-40B4-BE49-F238E27FC236}">
                      <a16:creationId xmlns:a16="http://schemas.microsoft.com/office/drawing/2014/main" xmlns="" xmlns:p14="http://schemas.microsoft.com/office/powerpoint/2010/main" id="{6720D0DC-7447-1742-A1A9-984695FB6CD3}"/>
                    </a:ext>
                  </a:extLst>
                </p:cNvPr>
                <p:cNvPicPr/>
                <p:nvPr/>
              </p:nvPicPr>
              <p:blipFill>
                <a:blip r:embed="rId217"/>
                <a:stretch>
                  <a:fillRect/>
                </a:stretch>
              </p:blipFill>
              <p:spPr>
                <a:xfrm>
                  <a:off x="7627662" y="1416139"/>
                  <a:ext cx="87120" cy="132895"/>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521" name="Ink 520">
                  <a:extLst>
                    <a:ext uri="{FF2B5EF4-FFF2-40B4-BE49-F238E27FC236}">
                      <a16:creationId xmlns:a16="http://schemas.microsoft.com/office/drawing/2014/main" xmlns="" id="{B1511EBD-E298-F24C-8CC3-222250D67416}"/>
                    </a:ext>
                  </a:extLst>
                </p14:cNvPr>
                <p14:cNvContentPartPr/>
                <p14:nvPr/>
              </p14:nvContentPartPr>
              <p14:xfrm>
                <a:off x="7741062" y="1516967"/>
                <a:ext cx="162000" cy="75240"/>
              </p14:xfrm>
            </p:contentPart>
          </mc:Choice>
          <mc:Fallback>
            <p:pic>
              <p:nvPicPr>
                <p:cNvPr id="521" name="Ink 520">
                  <a:extLst>
                    <a:ext uri="{FF2B5EF4-FFF2-40B4-BE49-F238E27FC236}">
                      <a16:creationId xmlns:a16="http://schemas.microsoft.com/office/drawing/2014/main" xmlns="" xmlns:p14="http://schemas.microsoft.com/office/powerpoint/2010/main" id="{B1511EBD-E298-F24C-8CC3-222250D67416}"/>
                    </a:ext>
                  </a:extLst>
                </p:cNvPr>
                <p:cNvPicPr/>
                <p:nvPr/>
              </p:nvPicPr>
              <p:blipFill>
                <a:blip r:embed="rId219"/>
                <a:stretch>
                  <a:fillRect/>
                </a:stretch>
              </p:blipFill>
              <p:spPr>
                <a:xfrm>
                  <a:off x="7732422" y="1508010"/>
                  <a:ext cx="180000" cy="93154"/>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525" name="Ink 524">
                  <a:extLst>
                    <a:ext uri="{FF2B5EF4-FFF2-40B4-BE49-F238E27FC236}">
                      <a16:creationId xmlns:a16="http://schemas.microsoft.com/office/drawing/2014/main" xmlns="" id="{CA378359-8A59-504A-8C00-DFA14E8C4B9B}"/>
                    </a:ext>
                  </a:extLst>
                </p14:cNvPr>
                <p14:cNvContentPartPr/>
                <p14:nvPr/>
              </p14:nvContentPartPr>
              <p14:xfrm>
                <a:off x="7902702" y="1384127"/>
                <a:ext cx="150480" cy="289080"/>
              </p14:xfrm>
            </p:contentPart>
          </mc:Choice>
          <mc:Fallback>
            <p:pic>
              <p:nvPicPr>
                <p:cNvPr id="525" name="Ink 524">
                  <a:extLst>
                    <a:ext uri="{FF2B5EF4-FFF2-40B4-BE49-F238E27FC236}">
                      <a16:creationId xmlns:a16="http://schemas.microsoft.com/office/drawing/2014/main" xmlns="" xmlns:p14="http://schemas.microsoft.com/office/powerpoint/2010/main" id="{CA378359-8A59-504A-8C00-DFA14E8C4B9B}"/>
                    </a:ext>
                  </a:extLst>
                </p:cNvPr>
                <p:cNvPicPr/>
                <p:nvPr/>
              </p:nvPicPr>
              <p:blipFill>
                <a:blip r:embed="rId221"/>
                <a:stretch>
                  <a:fillRect/>
                </a:stretch>
              </p:blipFill>
              <p:spPr>
                <a:xfrm>
                  <a:off x="7894422" y="1375127"/>
                  <a:ext cx="168120"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527" name="Ink 526">
                  <a:extLst>
                    <a:ext uri="{FF2B5EF4-FFF2-40B4-BE49-F238E27FC236}">
                      <a16:creationId xmlns:a16="http://schemas.microsoft.com/office/drawing/2014/main" xmlns="" id="{BB3FCDB4-6538-E041-8519-9C971A832DE0}"/>
                    </a:ext>
                  </a:extLst>
                </p14:cNvPr>
                <p14:cNvContentPartPr/>
                <p14:nvPr/>
              </p14:nvContentPartPr>
              <p14:xfrm>
                <a:off x="3671262" y="2659967"/>
                <a:ext cx="57960" cy="23400"/>
              </p14:xfrm>
            </p:contentPart>
          </mc:Choice>
          <mc:Fallback>
            <p:pic>
              <p:nvPicPr>
                <p:cNvPr id="527" name="Ink 526">
                  <a:extLst>
                    <a:ext uri="{FF2B5EF4-FFF2-40B4-BE49-F238E27FC236}">
                      <a16:creationId xmlns:a16="http://schemas.microsoft.com/office/drawing/2014/main" xmlns="" xmlns:p14="http://schemas.microsoft.com/office/powerpoint/2010/main" id="{BB3FCDB4-6538-E041-8519-9C971A832DE0}"/>
                    </a:ext>
                  </a:extLst>
                </p:cNvPr>
                <p:cNvPicPr/>
                <p:nvPr/>
              </p:nvPicPr>
              <p:blipFill>
                <a:blip r:embed="rId223"/>
                <a:stretch>
                  <a:fillRect/>
                </a:stretch>
              </p:blipFill>
              <p:spPr>
                <a:xfrm>
                  <a:off x="3662262" y="2650967"/>
                  <a:ext cx="7524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528" name="Ink 527">
                  <a:extLst>
                    <a:ext uri="{FF2B5EF4-FFF2-40B4-BE49-F238E27FC236}">
                      <a16:creationId xmlns:a16="http://schemas.microsoft.com/office/drawing/2014/main" xmlns="" id="{8539322D-189E-EB4A-9118-06761EF3BBA1}"/>
                    </a:ext>
                  </a:extLst>
                </p14:cNvPr>
                <p14:cNvContentPartPr/>
                <p14:nvPr/>
              </p14:nvContentPartPr>
              <p14:xfrm>
                <a:off x="3688542" y="2706047"/>
                <a:ext cx="57960" cy="17640"/>
              </p14:xfrm>
            </p:contentPart>
          </mc:Choice>
          <mc:Fallback>
            <p:pic>
              <p:nvPicPr>
                <p:cNvPr id="528" name="Ink 527">
                  <a:extLst>
                    <a:ext uri="{FF2B5EF4-FFF2-40B4-BE49-F238E27FC236}">
                      <a16:creationId xmlns:a16="http://schemas.microsoft.com/office/drawing/2014/main" xmlns="" xmlns:p14="http://schemas.microsoft.com/office/powerpoint/2010/main" id="{8539322D-189E-EB4A-9118-06761EF3BBA1}"/>
                    </a:ext>
                  </a:extLst>
                </p:cNvPr>
                <p:cNvPicPr/>
                <p:nvPr/>
              </p:nvPicPr>
              <p:blipFill>
                <a:blip r:embed="rId225"/>
                <a:stretch>
                  <a:fillRect/>
                </a:stretch>
              </p:blipFill>
              <p:spPr>
                <a:xfrm>
                  <a:off x="3679542" y="2697767"/>
                  <a:ext cx="7524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533" name="Ink 532">
                  <a:extLst>
                    <a:ext uri="{FF2B5EF4-FFF2-40B4-BE49-F238E27FC236}">
                      <a16:creationId xmlns:a16="http://schemas.microsoft.com/office/drawing/2014/main" xmlns="" id="{582C8CA6-3E05-6848-AA72-7CA5DE10BEFD}"/>
                    </a:ext>
                  </a:extLst>
                </p14:cNvPr>
                <p14:cNvContentPartPr/>
                <p14:nvPr/>
              </p14:nvContentPartPr>
              <p14:xfrm>
                <a:off x="4352382" y="2475287"/>
                <a:ext cx="92880" cy="346680"/>
              </p14:xfrm>
            </p:contentPart>
          </mc:Choice>
          <mc:Fallback>
            <p:pic>
              <p:nvPicPr>
                <p:cNvPr id="533" name="Ink 532">
                  <a:extLst>
                    <a:ext uri="{FF2B5EF4-FFF2-40B4-BE49-F238E27FC236}">
                      <a16:creationId xmlns:a16="http://schemas.microsoft.com/office/drawing/2014/main" xmlns="" xmlns:p14="http://schemas.microsoft.com/office/powerpoint/2010/main" id="{582C8CA6-3E05-6848-AA72-7CA5DE10BEFD}"/>
                    </a:ext>
                  </a:extLst>
                </p:cNvPr>
                <p:cNvPicPr/>
                <p:nvPr/>
              </p:nvPicPr>
              <p:blipFill>
                <a:blip r:embed="rId227"/>
                <a:stretch>
                  <a:fillRect/>
                </a:stretch>
              </p:blipFill>
              <p:spPr>
                <a:xfrm>
                  <a:off x="4342624" y="2466287"/>
                  <a:ext cx="111673" cy="36432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535" name="Ink 534">
                  <a:extLst>
                    <a:ext uri="{FF2B5EF4-FFF2-40B4-BE49-F238E27FC236}">
                      <a16:creationId xmlns:a16="http://schemas.microsoft.com/office/drawing/2014/main" xmlns="" id="{F58575DB-E820-5A4D-BA5D-77BB38A13DFE}"/>
                    </a:ext>
                  </a:extLst>
                </p14:cNvPr>
                <p14:cNvContentPartPr/>
                <p14:nvPr/>
              </p14:nvContentPartPr>
              <p14:xfrm>
                <a:off x="4606542" y="2590487"/>
                <a:ext cx="75240" cy="81000"/>
              </p14:xfrm>
            </p:contentPart>
          </mc:Choice>
          <mc:Fallback>
            <p:pic>
              <p:nvPicPr>
                <p:cNvPr id="535" name="Ink 534">
                  <a:extLst>
                    <a:ext uri="{FF2B5EF4-FFF2-40B4-BE49-F238E27FC236}">
                      <a16:creationId xmlns:a16="http://schemas.microsoft.com/office/drawing/2014/main" xmlns="" xmlns:p14="http://schemas.microsoft.com/office/powerpoint/2010/main" id="{F58575DB-E820-5A4D-BA5D-77BB38A13DFE}"/>
                    </a:ext>
                  </a:extLst>
                </p:cNvPr>
                <p:cNvPicPr/>
                <p:nvPr/>
              </p:nvPicPr>
              <p:blipFill>
                <a:blip r:embed="rId229"/>
                <a:stretch>
                  <a:fillRect/>
                </a:stretch>
              </p:blipFill>
              <p:spPr>
                <a:xfrm>
                  <a:off x="4597585" y="2581127"/>
                  <a:ext cx="93154"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536" name="Ink 535">
                  <a:extLst>
                    <a:ext uri="{FF2B5EF4-FFF2-40B4-BE49-F238E27FC236}">
                      <a16:creationId xmlns:a16="http://schemas.microsoft.com/office/drawing/2014/main" xmlns="" id="{C7DAA0E7-C1C2-0344-A380-C6F2AF6FAA6E}"/>
                    </a:ext>
                  </a:extLst>
                </p14:cNvPr>
                <p14:cNvContentPartPr/>
                <p14:nvPr/>
              </p14:nvContentPartPr>
              <p14:xfrm>
                <a:off x="4681422" y="2555927"/>
                <a:ext cx="81000" cy="110160"/>
              </p14:xfrm>
            </p:contentPart>
          </mc:Choice>
          <mc:Fallback>
            <p:pic>
              <p:nvPicPr>
                <p:cNvPr id="536" name="Ink 535">
                  <a:extLst>
                    <a:ext uri="{FF2B5EF4-FFF2-40B4-BE49-F238E27FC236}">
                      <a16:creationId xmlns:a16="http://schemas.microsoft.com/office/drawing/2014/main" xmlns="" xmlns:p14="http://schemas.microsoft.com/office/powerpoint/2010/main" id="{C7DAA0E7-C1C2-0344-A380-C6F2AF6FAA6E}"/>
                    </a:ext>
                  </a:extLst>
                </p:cNvPr>
                <p:cNvPicPr/>
                <p:nvPr/>
              </p:nvPicPr>
              <p:blipFill>
                <a:blip r:embed="rId231"/>
                <a:stretch>
                  <a:fillRect/>
                </a:stretch>
              </p:blipFill>
              <p:spPr>
                <a:xfrm>
                  <a:off x="4672422" y="2546897"/>
                  <a:ext cx="97920" cy="127858"/>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537" name="Ink 536">
                  <a:extLst>
                    <a:ext uri="{FF2B5EF4-FFF2-40B4-BE49-F238E27FC236}">
                      <a16:creationId xmlns:a16="http://schemas.microsoft.com/office/drawing/2014/main" xmlns="" id="{7F56EA30-2EEE-8745-B430-7255C8F4F464}"/>
                    </a:ext>
                  </a:extLst>
                </p14:cNvPr>
                <p14:cNvContentPartPr/>
                <p14:nvPr/>
              </p14:nvContentPartPr>
              <p14:xfrm>
                <a:off x="4843062" y="2648447"/>
                <a:ext cx="11880" cy="98640"/>
              </p14:xfrm>
            </p:contentPart>
          </mc:Choice>
          <mc:Fallback>
            <p:pic>
              <p:nvPicPr>
                <p:cNvPr id="537" name="Ink 536">
                  <a:extLst>
                    <a:ext uri="{FF2B5EF4-FFF2-40B4-BE49-F238E27FC236}">
                      <a16:creationId xmlns:a16="http://schemas.microsoft.com/office/drawing/2014/main" xmlns="" xmlns:p14="http://schemas.microsoft.com/office/powerpoint/2010/main" id="{7F56EA30-2EEE-8745-B430-7255C8F4F464}"/>
                    </a:ext>
                  </a:extLst>
                </p:cNvPr>
                <p:cNvPicPr/>
                <p:nvPr/>
              </p:nvPicPr>
              <p:blipFill>
                <a:blip r:embed="rId233"/>
                <a:stretch>
                  <a:fillRect/>
                </a:stretch>
              </p:blipFill>
              <p:spPr>
                <a:xfrm>
                  <a:off x="4833702" y="2639087"/>
                  <a:ext cx="2952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538" name="Ink 537">
                  <a:extLst>
                    <a:ext uri="{FF2B5EF4-FFF2-40B4-BE49-F238E27FC236}">
                      <a16:creationId xmlns:a16="http://schemas.microsoft.com/office/drawing/2014/main" xmlns="" id="{99832A2D-BBD5-1B41-A2EF-E274C4A890F7}"/>
                    </a:ext>
                  </a:extLst>
                </p14:cNvPr>
                <p14:cNvContentPartPr/>
                <p14:nvPr/>
              </p14:nvContentPartPr>
              <p14:xfrm>
                <a:off x="4831542" y="2475647"/>
                <a:ext cx="110160" cy="80640"/>
              </p14:xfrm>
            </p:contentPart>
          </mc:Choice>
          <mc:Fallback>
            <p:pic>
              <p:nvPicPr>
                <p:cNvPr id="538" name="Ink 537">
                  <a:extLst>
                    <a:ext uri="{FF2B5EF4-FFF2-40B4-BE49-F238E27FC236}">
                      <a16:creationId xmlns:a16="http://schemas.microsoft.com/office/drawing/2014/main" xmlns="" xmlns:p14="http://schemas.microsoft.com/office/powerpoint/2010/main" id="{99832A2D-BBD5-1B41-A2EF-E274C4A890F7}"/>
                    </a:ext>
                  </a:extLst>
                </p:cNvPr>
                <p:cNvPicPr/>
                <p:nvPr/>
              </p:nvPicPr>
              <p:blipFill>
                <a:blip r:embed="rId235"/>
                <a:stretch>
                  <a:fillRect/>
                </a:stretch>
              </p:blipFill>
              <p:spPr>
                <a:xfrm>
                  <a:off x="4822874" y="2467007"/>
                  <a:ext cx="127497"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539" name="Ink 538">
                  <a:extLst>
                    <a:ext uri="{FF2B5EF4-FFF2-40B4-BE49-F238E27FC236}">
                      <a16:creationId xmlns:a16="http://schemas.microsoft.com/office/drawing/2014/main" xmlns="" id="{08881ADC-5B13-7246-A29B-F67A6BBA188E}"/>
                    </a:ext>
                  </a:extLst>
                </p14:cNvPr>
                <p14:cNvContentPartPr/>
                <p14:nvPr/>
              </p14:nvContentPartPr>
              <p14:xfrm>
                <a:off x="5021982" y="2625407"/>
                <a:ext cx="127440" cy="6120"/>
              </p14:xfrm>
            </p:contentPart>
          </mc:Choice>
          <mc:Fallback>
            <p:pic>
              <p:nvPicPr>
                <p:cNvPr id="539" name="Ink 538">
                  <a:extLst>
                    <a:ext uri="{FF2B5EF4-FFF2-40B4-BE49-F238E27FC236}">
                      <a16:creationId xmlns:a16="http://schemas.microsoft.com/office/drawing/2014/main" xmlns="" xmlns:p14="http://schemas.microsoft.com/office/powerpoint/2010/main" id="{08881ADC-5B13-7246-A29B-F67A6BBA188E}"/>
                    </a:ext>
                  </a:extLst>
                </p:cNvPr>
                <p:cNvPicPr/>
                <p:nvPr/>
              </p:nvPicPr>
              <p:blipFill>
                <a:blip r:embed="rId237"/>
                <a:stretch>
                  <a:fillRect/>
                </a:stretch>
              </p:blipFill>
              <p:spPr>
                <a:xfrm>
                  <a:off x="5013702" y="2616767"/>
                  <a:ext cx="14364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540" name="Ink 539">
                  <a:extLst>
                    <a:ext uri="{FF2B5EF4-FFF2-40B4-BE49-F238E27FC236}">
                      <a16:creationId xmlns:a16="http://schemas.microsoft.com/office/drawing/2014/main" xmlns="" id="{CD6F5B8E-8E26-214B-94A2-E669745C43FB}"/>
                    </a:ext>
                  </a:extLst>
                </p14:cNvPr>
                <p14:cNvContentPartPr/>
                <p14:nvPr/>
              </p14:nvContentPartPr>
              <p14:xfrm>
                <a:off x="5091462" y="2584727"/>
                <a:ext cx="17640" cy="110160"/>
              </p14:xfrm>
            </p:contentPart>
          </mc:Choice>
          <mc:Fallback>
            <p:pic>
              <p:nvPicPr>
                <p:cNvPr id="540" name="Ink 539">
                  <a:extLst>
                    <a:ext uri="{FF2B5EF4-FFF2-40B4-BE49-F238E27FC236}">
                      <a16:creationId xmlns:a16="http://schemas.microsoft.com/office/drawing/2014/main" xmlns="" xmlns:p14="http://schemas.microsoft.com/office/powerpoint/2010/main" id="{CD6F5B8E-8E26-214B-94A2-E669745C43FB}"/>
                    </a:ext>
                  </a:extLst>
                </p:cNvPr>
                <p:cNvPicPr/>
                <p:nvPr/>
              </p:nvPicPr>
              <p:blipFill>
                <a:blip r:embed="rId239"/>
                <a:stretch>
                  <a:fillRect/>
                </a:stretch>
              </p:blipFill>
              <p:spPr>
                <a:xfrm>
                  <a:off x="5082462" y="2575727"/>
                  <a:ext cx="3456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541" name="Ink 540">
                  <a:extLst>
                    <a:ext uri="{FF2B5EF4-FFF2-40B4-BE49-F238E27FC236}">
                      <a16:creationId xmlns:a16="http://schemas.microsoft.com/office/drawing/2014/main" xmlns="" id="{58F68A13-EBF6-A14C-B3F2-72603A4FD9E1}"/>
                    </a:ext>
                  </a:extLst>
                </p14:cNvPr>
                <p14:cNvContentPartPr/>
                <p14:nvPr/>
              </p14:nvContentPartPr>
              <p14:xfrm>
                <a:off x="5270382" y="2561687"/>
                <a:ext cx="92880" cy="87120"/>
              </p14:xfrm>
            </p:contentPart>
          </mc:Choice>
          <mc:Fallback>
            <p:pic>
              <p:nvPicPr>
                <p:cNvPr id="541" name="Ink 540">
                  <a:extLst>
                    <a:ext uri="{FF2B5EF4-FFF2-40B4-BE49-F238E27FC236}">
                      <a16:creationId xmlns:a16="http://schemas.microsoft.com/office/drawing/2014/main" xmlns="" xmlns:p14="http://schemas.microsoft.com/office/powerpoint/2010/main" id="{58F68A13-EBF6-A14C-B3F2-72603A4FD9E1}"/>
                    </a:ext>
                  </a:extLst>
                </p:cNvPr>
                <p:cNvPicPr/>
                <p:nvPr/>
              </p:nvPicPr>
              <p:blipFill>
                <a:blip r:embed="rId241"/>
                <a:stretch>
                  <a:fillRect/>
                </a:stretch>
              </p:blipFill>
              <p:spPr>
                <a:xfrm>
                  <a:off x="5261022" y="2552650"/>
                  <a:ext cx="111240" cy="104472"/>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542" name="Ink 541">
                  <a:extLst>
                    <a:ext uri="{FF2B5EF4-FFF2-40B4-BE49-F238E27FC236}">
                      <a16:creationId xmlns:a16="http://schemas.microsoft.com/office/drawing/2014/main" xmlns="" id="{227A4360-56F6-734E-997D-C3ADC483D134}"/>
                    </a:ext>
                  </a:extLst>
                </p14:cNvPr>
                <p14:cNvContentPartPr/>
                <p14:nvPr/>
              </p14:nvContentPartPr>
              <p14:xfrm>
                <a:off x="5374062" y="2532887"/>
                <a:ext cx="75240" cy="98640"/>
              </p14:xfrm>
            </p:contentPart>
          </mc:Choice>
          <mc:Fallback>
            <p:pic>
              <p:nvPicPr>
                <p:cNvPr id="542" name="Ink 541">
                  <a:extLst>
                    <a:ext uri="{FF2B5EF4-FFF2-40B4-BE49-F238E27FC236}">
                      <a16:creationId xmlns:a16="http://schemas.microsoft.com/office/drawing/2014/main" xmlns="" xmlns:p14="http://schemas.microsoft.com/office/powerpoint/2010/main" id="{227A4360-56F6-734E-997D-C3ADC483D134}"/>
                    </a:ext>
                  </a:extLst>
                </p:cNvPr>
                <p:cNvPicPr/>
                <p:nvPr/>
              </p:nvPicPr>
              <p:blipFill>
                <a:blip r:embed="rId243"/>
                <a:stretch>
                  <a:fillRect/>
                </a:stretch>
              </p:blipFill>
              <p:spPr>
                <a:xfrm>
                  <a:off x="5365062" y="2523493"/>
                  <a:ext cx="92880" cy="116706"/>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543" name="Ink 542">
                  <a:extLst>
                    <a:ext uri="{FF2B5EF4-FFF2-40B4-BE49-F238E27FC236}">
                      <a16:creationId xmlns:a16="http://schemas.microsoft.com/office/drawing/2014/main" xmlns="" id="{8F4D70BB-6211-914A-A92A-B888FA6831AA}"/>
                    </a:ext>
                  </a:extLst>
                </p14:cNvPr>
                <p14:cNvContentPartPr/>
                <p14:nvPr/>
              </p14:nvContentPartPr>
              <p14:xfrm>
                <a:off x="5478102" y="2613887"/>
                <a:ext cx="104400" cy="69480"/>
              </p14:xfrm>
            </p:contentPart>
          </mc:Choice>
          <mc:Fallback>
            <p:pic>
              <p:nvPicPr>
                <p:cNvPr id="543" name="Ink 542">
                  <a:extLst>
                    <a:ext uri="{FF2B5EF4-FFF2-40B4-BE49-F238E27FC236}">
                      <a16:creationId xmlns:a16="http://schemas.microsoft.com/office/drawing/2014/main" xmlns="" xmlns:p14="http://schemas.microsoft.com/office/powerpoint/2010/main" id="{8F4D70BB-6211-914A-A92A-B888FA6831AA}"/>
                    </a:ext>
                  </a:extLst>
                </p:cNvPr>
                <p:cNvPicPr/>
                <p:nvPr/>
              </p:nvPicPr>
              <p:blipFill>
                <a:blip r:embed="rId245"/>
                <a:stretch>
                  <a:fillRect/>
                </a:stretch>
              </p:blipFill>
              <p:spPr>
                <a:xfrm>
                  <a:off x="5469071" y="2604887"/>
                  <a:ext cx="12174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544" name="Ink 543">
                  <a:extLst>
                    <a:ext uri="{FF2B5EF4-FFF2-40B4-BE49-F238E27FC236}">
                      <a16:creationId xmlns:a16="http://schemas.microsoft.com/office/drawing/2014/main" xmlns="" id="{2D147AD4-201C-D445-81FD-C46B74D97EFA}"/>
                    </a:ext>
                  </a:extLst>
                </p14:cNvPr>
                <p14:cNvContentPartPr/>
                <p14:nvPr/>
              </p14:nvContentPartPr>
              <p14:xfrm>
                <a:off x="5472342" y="2382767"/>
                <a:ext cx="121680" cy="104400"/>
              </p14:xfrm>
            </p:contentPart>
          </mc:Choice>
          <mc:Fallback>
            <p:pic>
              <p:nvPicPr>
                <p:cNvPr id="544" name="Ink 543">
                  <a:extLst>
                    <a:ext uri="{FF2B5EF4-FFF2-40B4-BE49-F238E27FC236}">
                      <a16:creationId xmlns:a16="http://schemas.microsoft.com/office/drawing/2014/main" xmlns="" xmlns:p14="http://schemas.microsoft.com/office/powerpoint/2010/main" id="{2D147AD4-201C-D445-81FD-C46B74D97EFA}"/>
                    </a:ext>
                  </a:extLst>
                </p:cNvPr>
                <p:cNvPicPr/>
                <p:nvPr/>
              </p:nvPicPr>
              <p:blipFill>
                <a:blip r:embed="rId247"/>
                <a:stretch>
                  <a:fillRect/>
                </a:stretch>
              </p:blipFill>
              <p:spPr>
                <a:xfrm>
                  <a:off x="5463676" y="2373736"/>
                  <a:ext cx="139011" cy="122101"/>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546" name="Ink 545">
                  <a:extLst>
                    <a:ext uri="{FF2B5EF4-FFF2-40B4-BE49-F238E27FC236}">
                      <a16:creationId xmlns:a16="http://schemas.microsoft.com/office/drawing/2014/main" xmlns="" id="{67510918-AF3E-C14C-92A0-D1CA7261A82D}"/>
                    </a:ext>
                  </a:extLst>
                </p14:cNvPr>
                <p14:cNvContentPartPr/>
                <p14:nvPr/>
              </p14:nvContentPartPr>
              <p14:xfrm>
                <a:off x="5691582" y="2417327"/>
                <a:ext cx="167760" cy="387000"/>
              </p14:xfrm>
            </p:contentPart>
          </mc:Choice>
          <mc:Fallback>
            <p:pic>
              <p:nvPicPr>
                <p:cNvPr id="546" name="Ink 545">
                  <a:extLst>
                    <a:ext uri="{FF2B5EF4-FFF2-40B4-BE49-F238E27FC236}">
                      <a16:creationId xmlns:a16="http://schemas.microsoft.com/office/drawing/2014/main" xmlns="" xmlns:p14="http://schemas.microsoft.com/office/powerpoint/2010/main" id="{67510918-AF3E-C14C-92A0-D1CA7261A82D}"/>
                    </a:ext>
                  </a:extLst>
                </p:cNvPr>
                <p:cNvPicPr/>
                <p:nvPr/>
              </p:nvPicPr>
              <p:blipFill>
                <a:blip r:embed="rId249"/>
                <a:stretch>
                  <a:fillRect/>
                </a:stretch>
              </p:blipFill>
              <p:spPr>
                <a:xfrm>
                  <a:off x="5683302" y="2408687"/>
                  <a:ext cx="185040" cy="40536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548" name="Ink 547">
                  <a:extLst>
                    <a:ext uri="{FF2B5EF4-FFF2-40B4-BE49-F238E27FC236}">
                      <a16:creationId xmlns:a16="http://schemas.microsoft.com/office/drawing/2014/main" xmlns="" id="{C4C29FE0-A0B4-AF47-913B-A8E2E74591E2}"/>
                    </a:ext>
                  </a:extLst>
                </p14:cNvPr>
                <p14:cNvContentPartPr/>
                <p14:nvPr/>
              </p14:nvContentPartPr>
              <p14:xfrm>
                <a:off x="5980302" y="2578967"/>
                <a:ext cx="138960" cy="6120"/>
              </p14:xfrm>
            </p:contentPart>
          </mc:Choice>
          <mc:Fallback>
            <p:pic>
              <p:nvPicPr>
                <p:cNvPr id="548" name="Ink 547">
                  <a:extLst>
                    <a:ext uri="{FF2B5EF4-FFF2-40B4-BE49-F238E27FC236}">
                      <a16:creationId xmlns:a16="http://schemas.microsoft.com/office/drawing/2014/main" xmlns="" xmlns:p14="http://schemas.microsoft.com/office/powerpoint/2010/main" id="{C4C29FE0-A0B4-AF47-913B-A8E2E74591E2}"/>
                    </a:ext>
                  </a:extLst>
                </p:cNvPr>
                <p:cNvPicPr/>
                <p:nvPr/>
              </p:nvPicPr>
              <p:blipFill>
                <a:blip r:embed="rId251"/>
                <a:stretch>
                  <a:fillRect/>
                </a:stretch>
              </p:blipFill>
              <p:spPr>
                <a:xfrm>
                  <a:off x="5971662" y="2569607"/>
                  <a:ext cx="15588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549" name="Ink 548">
                  <a:extLst>
                    <a:ext uri="{FF2B5EF4-FFF2-40B4-BE49-F238E27FC236}">
                      <a16:creationId xmlns:a16="http://schemas.microsoft.com/office/drawing/2014/main" xmlns="" id="{D374A367-E96D-D44A-863E-9C53ED54F6EB}"/>
                    </a:ext>
                  </a:extLst>
                </p14:cNvPr>
                <p14:cNvContentPartPr/>
                <p14:nvPr/>
              </p14:nvContentPartPr>
              <p14:xfrm>
                <a:off x="6396102" y="2353967"/>
                <a:ext cx="98640" cy="266040"/>
              </p14:xfrm>
            </p:contentPart>
          </mc:Choice>
          <mc:Fallback>
            <p:pic>
              <p:nvPicPr>
                <p:cNvPr id="549" name="Ink 548">
                  <a:extLst>
                    <a:ext uri="{FF2B5EF4-FFF2-40B4-BE49-F238E27FC236}">
                      <a16:creationId xmlns:a16="http://schemas.microsoft.com/office/drawing/2014/main" xmlns="" xmlns:p14="http://schemas.microsoft.com/office/powerpoint/2010/main" id="{D374A367-E96D-D44A-863E-9C53ED54F6EB}"/>
                    </a:ext>
                  </a:extLst>
                </p:cNvPr>
                <p:cNvPicPr/>
                <p:nvPr/>
              </p:nvPicPr>
              <p:blipFill>
                <a:blip r:embed="rId253"/>
                <a:stretch>
                  <a:fillRect/>
                </a:stretch>
              </p:blipFill>
              <p:spPr>
                <a:xfrm>
                  <a:off x="6387462" y="2345327"/>
                  <a:ext cx="115920" cy="28332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550" name="Ink 549">
                  <a:extLst>
                    <a:ext uri="{FF2B5EF4-FFF2-40B4-BE49-F238E27FC236}">
                      <a16:creationId xmlns:a16="http://schemas.microsoft.com/office/drawing/2014/main" xmlns="" id="{CA7B37C5-064A-FB4C-A866-FFB79A9D0479}"/>
                    </a:ext>
                  </a:extLst>
                </p14:cNvPr>
                <p14:cNvContentPartPr/>
                <p14:nvPr/>
              </p14:nvContentPartPr>
              <p14:xfrm>
                <a:off x="6546222" y="2452247"/>
                <a:ext cx="87120" cy="72720"/>
              </p14:xfrm>
            </p:contentPart>
          </mc:Choice>
          <mc:Fallback>
            <p:pic>
              <p:nvPicPr>
                <p:cNvPr id="550" name="Ink 549">
                  <a:extLst>
                    <a:ext uri="{FF2B5EF4-FFF2-40B4-BE49-F238E27FC236}">
                      <a16:creationId xmlns:a16="http://schemas.microsoft.com/office/drawing/2014/main" xmlns="" xmlns:p14="http://schemas.microsoft.com/office/powerpoint/2010/main" id="{CA7B37C5-064A-FB4C-A866-FFB79A9D0479}"/>
                    </a:ext>
                  </a:extLst>
                </p:cNvPr>
                <p:cNvPicPr/>
                <p:nvPr/>
              </p:nvPicPr>
              <p:blipFill>
                <a:blip r:embed="rId255"/>
                <a:stretch>
                  <a:fillRect/>
                </a:stretch>
              </p:blipFill>
              <p:spPr>
                <a:xfrm>
                  <a:off x="6536862" y="2443247"/>
                  <a:ext cx="10548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551" name="Ink 550">
                  <a:extLst>
                    <a:ext uri="{FF2B5EF4-FFF2-40B4-BE49-F238E27FC236}">
                      <a16:creationId xmlns:a16="http://schemas.microsoft.com/office/drawing/2014/main" xmlns="" id="{5BE807B6-B49B-E34D-9BD8-AA485D3EE325}"/>
                    </a:ext>
                  </a:extLst>
                </p14:cNvPr>
                <p14:cNvContentPartPr/>
                <p14:nvPr/>
              </p14:nvContentPartPr>
              <p14:xfrm>
                <a:off x="6632622" y="2417327"/>
                <a:ext cx="69480" cy="92160"/>
              </p14:xfrm>
            </p:contentPart>
          </mc:Choice>
          <mc:Fallback>
            <p:pic>
              <p:nvPicPr>
                <p:cNvPr id="551" name="Ink 550">
                  <a:extLst>
                    <a:ext uri="{FF2B5EF4-FFF2-40B4-BE49-F238E27FC236}">
                      <a16:creationId xmlns:a16="http://schemas.microsoft.com/office/drawing/2014/main" xmlns="" xmlns:p14="http://schemas.microsoft.com/office/powerpoint/2010/main" id="{5BE807B6-B49B-E34D-9BD8-AA485D3EE325}"/>
                    </a:ext>
                  </a:extLst>
                </p:cNvPr>
                <p:cNvPicPr/>
                <p:nvPr/>
              </p:nvPicPr>
              <p:blipFill>
                <a:blip r:embed="rId257"/>
                <a:stretch>
                  <a:fillRect/>
                </a:stretch>
              </p:blipFill>
              <p:spPr>
                <a:xfrm>
                  <a:off x="6623982" y="2408687"/>
                  <a:ext cx="8640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552" name="Ink 551">
                  <a:extLst>
                    <a:ext uri="{FF2B5EF4-FFF2-40B4-BE49-F238E27FC236}">
                      <a16:creationId xmlns:a16="http://schemas.microsoft.com/office/drawing/2014/main" xmlns="" id="{ABE1B8CE-A798-0341-AE38-CA683781ABC0}"/>
                    </a:ext>
                  </a:extLst>
                </p14:cNvPr>
                <p14:cNvContentPartPr/>
                <p14:nvPr/>
              </p14:nvContentPartPr>
              <p14:xfrm>
                <a:off x="6771222" y="2481047"/>
                <a:ext cx="17640" cy="104400"/>
              </p14:xfrm>
            </p:contentPart>
          </mc:Choice>
          <mc:Fallback>
            <p:pic>
              <p:nvPicPr>
                <p:cNvPr id="552" name="Ink 551">
                  <a:extLst>
                    <a:ext uri="{FF2B5EF4-FFF2-40B4-BE49-F238E27FC236}">
                      <a16:creationId xmlns:a16="http://schemas.microsoft.com/office/drawing/2014/main" xmlns="" xmlns:p14="http://schemas.microsoft.com/office/powerpoint/2010/main" id="{ABE1B8CE-A798-0341-AE38-CA683781ABC0}"/>
                    </a:ext>
                  </a:extLst>
                </p:cNvPr>
                <p:cNvPicPr/>
                <p:nvPr/>
              </p:nvPicPr>
              <p:blipFill>
                <a:blip r:embed="rId259"/>
                <a:stretch>
                  <a:fillRect/>
                </a:stretch>
              </p:blipFill>
              <p:spPr>
                <a:xfrm>
                  <a:off x="6762222" y="2472047"/>
                  <a:ext cx="3528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553" name="Ink 552">
                  <a:extLst>
                    <a:ext uri="{FF2B5EF4-FFF2-40B4-BE49-F238E27FC236}">
                      <a16:creationId xmlns:a16="http://schemas.microsoft.com/office/drawing/2014/main" xmlns="" id="{4BE1EF99-FEBF-D44F-90FA-CD8E5CF9A19C}"/>
                    </a:ext>
                  </a:extLst>
                </p14:cNvPr>
                <p14:cNvContentPartPr/>
                <p14:nvPr/>
              </p14:nvContentPartPr>
              <p14:xfrm>
                <a:off x="6886782" y="2475287"/>
                <a:ext cx="110160" cy="6120"/>
              </p14:xfrm>
            </p:contentPart>
          </mc:Choice>
          <mc:Fallback>
            <p:pic>
              <p:nvPicPr>
                <p:cNvPr id="553" name="Ink 552">
                  <a:extLst>
                    <a:ext uri="{FF2B5EF4-FFF2-40B4-BE49-F238E27FC236}">
                      <a16:creationId xmlns:a16="http://schemas.microsoft.com/office/drawing/2014/main" xmlns="" xmlns:p14="http://schemas.microsoft.com/office/powerpoint/2010/main" id="{4BE1EF99-FEBF-D44F-90FA-CD8E5CF9A19C}"/>
                    </a:ext>
                  </a:extLst>
                </p:cNvPr>
                <p:cNvPicPr/>
                <p:nvPr/>
              </p:nvPicPr>
              <p:blipFill>
                <a:blip r:embed="rId261"/>
                <a:stretch>
                  <a:fillRect/>
                </a:stretch>
              </p:blipFill>
              <p:spPr>
                <a:xfrm>
                  <a:off x="6877782" y="2467007"/>
                  <a:ext cx="12744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554" name="Ink 553">
                  <a:extLst>
                    <a:ext uri="{FF2B5EF4-FFF2-40B4-BE49-F238E27FC236}">
                      <a16:creationId xmlns:a16="http://schemas.microsoft.com/office/drawing/2014/main" xmlns="" id="{87988C71-5FDF-C842-B5E4-BE0EBD515985}"/>
                    </a:ext>
                  </a:extLst>
                </p14:cNvPr>
                <p14:cNvContentPartPr/>
                <p14:nvPr/>
              </p14:nvContentPartPr>
              <p14:xfrm>
                <a:off x="6932862" y="2434607"/>
                <a:ext cx="17640" cy="115920"/>
              </p14:xfrm>
            </p:contentPart>
          </mc:Choice>
          <mc:Fallback>
            <p:pic>
              <p:nvPicPr>
                <p:cNvPr id="554" name="Ink 553">
                  <a:extLst>
                    <a:ext uri="{FF2B5EF4-FFF2-40B4-BE49-F238E27FC236}">
                      <a16:creationId xmlns:a16="http://schemas.microsoft.com/office/drawing/2014/main" xmlns="" xmlns:p14="http://schemas.microsoft.com/office/powerpoint/2010/main" id="{87988C71-5FDF-C842-B5E4-BE0EBD515985}"/>
                    </a:ext>
                  </a:extLst>
                </p:cNvPr>
                <p:cNvPicPr/>
                <p:nvPr/>
              </p:nvPicPr>
              <p:blipFill>
                <a:blip r:embed="rId263"/>
                <a:stretch>
                  <a:fillRect/>
                </a:stretch>
              </p:blipFill>
              <p:spPr>
                <a:xfrm>
                  <a:off x="6923862" y="2425607"/>
                  <a:ext cx="3456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555" name="Ink 554">
                  <a:extLst>
                    <a:ext uri="{FF2B5EF4-FFF2-40B4-BE49-F238E27FC236}">
                      <a16:creationId xmlns:a16="http://schemas.microsoft.com/office/drawing/2014/main" xmlns="" id="{8B5ABF1F-A9EC-D245-8F0D-61965A5F6580}"/>
                    </a:ext>
                  </a:extLst>
                </p14:cNvPr>
                <p14:cNvContentPartPr/>
                <p14:nvPr/>
              </p14:nvContentPartPr>
              <p14:xfrm>
                <a:off x="7088742" y="2423087"/>
                <a:ext cx="87120" cy="81000"/>
              </p14:xfrm>
            </p:contentPart>
          </mc:Choice>
          <mc:Fallback>
            <p:pic>
              <p:nvPicPr>
                <p:cNvPr id="555" name="Ink 554">
                  <a:extLst>
                    <a:ext uri="{FF2B5EF4-FFF2-40B4-BE49-F238E27FC236}">
                      <a16:creationId xmlns:a16="http://schemas.microsoft.com/office/drawing/2014/main" xmlns="" xmlns:p14="http://schemas.microsoft.com/office/powerpoint/2010/main" id="{8B5ABF1F-A9EC-D245-8F0D-61965A5F6580}"/>
                    </a:ext>
                  </a:extLst>
                </p:cNvPr>
                <p:cNvPicPr/>
                <p:nvPr/>
              </p:nvPicPr>
              <p:blipFill>
                <a:blip r:embed="rId265"/>
                <a:stretch>
                  <a:fillRect/>
                </a:stretch>
              </p:blipFill>
              <p:spPr>
                <a:xfrm>
                  <a:off x="7079382" y="2414447"/>
                  <a:ext cx="105120"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556" name="Ink 555">
                  <a:extLst>
                    <a:ext uri="{FF2B5EF4-FFF2-40B4-BE49-F238E27FC236}">
                      <a16:creationId xmlns:a16="http://schemas.microsoft.com/office/drawing/2014/main" xmlns="" id="{B2E630ED-E690-6747-A355-6E4C7EBC769F}"/>
                    </a:ext>
                  </a:extLst>
                </p14:cNvPr>
                <p14:cNvContentPartPr/>
                <p14:nvPr/>
              </p14:nvContentPartPr>
              <p14:xfrm>
                <a:off x="7175862" y="2400047"/>
                <a:ext cx="51840" cy="87120"/>
              </p14:xfrm>
            </p:contentPart>
          </mc:Choice>
          <mc:Fallback>
            <p:pic>
              <p:nvPicPr>
                <p:cNvPr id="556" name="Ink 555">
                  <a:extLst>
                    <a:ext uri="{FF2B5EF4-FFF2-40B4-BE49-F238E27FC236}">
                      <a16:creationId xmlns:a16="http://schemas.microsoft.com/office/drawing/2014/main" xmlns="" xmlns:p14="http://schemas.microsoft.com/office/powerpoint/2010/main" id="{B2E630ED-E690-6747-A355-6E4C7EBC769F}"/>
                    </a:ext>
                  </a:extLst>
                </p:cNvPr>
                <p:cNvPicPr/>
                <p:nvPr/>
              </p:nvPicPr>
              <p:blipFill>
                <a:blip r:embed="rId267"/>
                <a:stretch>
                  <a:fillRect/>
                </a:stretch>
              </p:blipFill>
              <p:spPr>
                <a:xfrm>
                  <a:off x="7166799" y="2391010"/>
                  <a:ext cx="69241" cy="104472"/>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557" name="Ink 556">
                  <a:extLst>
                    <a:ext uri="{FF2B5EF4-FFF2-40B4-BE49-F238E27FC236}">
                      <a16:creationId xmlns:a16="http://schemas.microsoft.com/office/drawing/2014/main" xmlns="" id="{59280FBD-AFB7-3D49-AF56-0937D844B165}"/>
                    </a:ext>
                  </a:extLst>
                </p14:cNvPr>
                <p14:cNvContentPartPr/>
                <p14:nvPr/>
              </p14:nvContentPartPr>
              <p14:xfrm>
                <a:off x="7265142" y="2463767"/>
                <a:ext cx="112680" cy="63720"/>
              </p14:xfrm>
            </p:contentPart>
          </mc:Choice>
          <mc:Fallback>
            <p:pic>
              <p:nvPicPr>
                <p:cNvPr id="557" name="Ink 556">
                  <a:extLst>
                    <a:ext uri="{FF2B5EF4-FFF2-40B4-BE49-F238E27FC236}">
                      <a16:creationId xmlns:a16="http://schemas.microsoft.com/office/drawing/2014/main" xmlns="" xmlns:p14="http://schemas.microsoft.com/office/powerpoint/2010/main" id="{59280FBD-AFB7-3D49-AF56-0937D844B165}"/>
                    </a:ext>
                  </a:extLst>
                </p:cNvPr>
                <p:cNvPicPr/>
                <p:nvPr/>
              </p:nvPicPr>
              <p:blipFill>
                <a:blip r:embed="rId269"/>
                <a:stretch>
                  <a:fillRect/>
                </a:stretch>
              </p:blipFill>
              <p:spPr>
                <a:xfrm>
                  <a:off x="7256142" y="2454767"/>
                  <a:ext cx="12996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558" name="Ink 557">
                  <a:extLst>
                    <a:ext uri="{FF2B5EF4-FFF2-40B4-BE49-F238E27FC236}">
                      <a16:creationId xmlns:a16="http://schemas.microsoft.com/office/drawing/2014/main" xmlns="" id="{2CE0EBC3-4407-7E4F-BA83-D233AACBE864}"/>
                    </a:ext>
                  </a:extLst>
                </p14:cNvPr>
                <p14:cNvContentPartPr/>
                <p14:nvPr/>
              </p14:nvContentPartPr>
              <p14:xfrm>
                <a:off x="7342902" y="2325167"/>
                <a:ext cx="150480" cy="231120"/>
              </p14:xfrm>
            </p:contentPart>
          </mc:Choice>
          <mc:Fallback>
            <p:pic>
              <p:nvPicPr>
                <p:cNvPr id="558" name="Ink 557">
                  <a:extLst>
                    <a:ext uri="{FF2B5EF4-FFF2-40B4-BE49-F238E27FC236}">
                      <a16:creationId xmlns:a16="http://schemas.microsoft.com/office/drawing/2014/main" xmlns="" xmlns:p14="http://schemas.microsoft.com/office/powerpoint/2010/main" id="{2CE0EBC3-4407-7E4F-BA83-D233AACBE864}"/>
                    </a:ext>
                  </a:extLst>
                </p:cNvPr>
                <p:cNvPicPr/>
                <p:nvPr/>
              </p:nvPicPr>
              <p:blipFill>
                <a:blip r:embed="rId271"/>
                <a:stretch>
                  <a:fillRect/>
                </a:stretch>
              </p:blipFill>
              <p:spPr>
                <a:xfrm>
                  <a:off x="7333542" y="2315822"/>
                  <a:ext cx="168840" cy="249092"/>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559" name="Ink 558">
                  <a:extLst>
                    <a:ext uri="{FF2B5EF4-FFF2-40B4-BE49-F238E27FC236}">
                      <a16:creationId xmlns:a16="http://schemas.microsoft.com/office/drawing/2014/main" xmlns="" id="{AF4DBD5A-DACD-614E-885D-1B4655454C7A}"/>
                    </a:ext>
                  </a:extLst>
                </p14:cNvPr>
                <p14:cNvContentPartPr/>
                <p14:nvPr/>
              </p14:nvContentPartPr>
              <p14:xfrm>
                <a:off x="7510302" y="2198087"/>
                <a:ext cx="127440" cy="92880"/>
              </p14:xfrm>
            </p:contentPart>
          </mc:Choice>
          <mc:Fallback>
            <p:pic>
              <p:nvPicPr>
                <p:cNvPr id="559" name="Ink 558">
                  <a:extLst>
                    <a:ext uri="{FF2B5EF4-FFF2-40B4-BE49-F238E27FC236}">
                      <a16:creationId xmlns:a16="http://schemas.microsoft.com/office/drawing/2014/main" xmlns="" xmlns:p14="http://schemas.microsoft.com/office/powerpoint/2010/main" id="{AF4DBD5A-DACD-614E-885D-1B4655454C7A}"/>
                    </a:ext>
                  </a:extLst>
                </p:cNvPr>
                <p:cNvPicPr/>
                <p:nvPr/>
              </p:nvPicPr>
              <p:blipFill>
                <a:blip r:embed="rId273"/>
                <a:stretch>
                  <a:fillRect/>
                </a:stretch>
              </p:blipFill>
              <p:spPr>
                <a:xfrm>
                  <a:off x="7501662" y="2189447"/>
                  <a:ext cx="14508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561" name="Ink 560">
                  <a:extLst>
                    <a:ext uri="{FF2B5EF4-FFF2-40B4-BE49-F238E27FC236}">
                      <a16:creationId xmlns:a16="http://schemas.microsoft.com/office/drawing/2014/main" xmlns="" id="{CDC01353-D77E-4F46-9F96-70356C3369CA}"/>
                    </a:ext>
                  </a:extLst>
                </p14:cNvPr>
                <p14:cNvContentPartPr/>
                <p14:nvPr/>
              </p14:nvContentPartPr>
              <p14:xfrm>
                <a:off x="4098582" y="2550167"/>
                <a:ext cx="162000" cy="179280"/>
              </p14:xfrm>
            </p:contentPart>
          </mc:Choice>
          <mc:Fallback>
            <p:pic>
              <p:nvPicPr>
                <p:cNvPr id="561" name="Ink 560">
                  <a:extLst>
                    <a:ext uri="{FF2B5EF4-FFF2-40B4-BE49-F238E27FC236}">
                      <a16:creationId xmlns:a16="http://schemas.microsoft.com/office/drawing/2014/main" xmlns="" xmlns:p14="http://schemas.microsoft.com/office/powerpoint/2010/main" id="{CDC01353-D77E-4F46-9F96-70356C3369CA}"/>
                    </a:ext>
                  </a:extLst>
                </p:cNvPr>
                <p:cNvPicPr/>
                <p:nvPr/>
              </p:nvPicPr>
              <p:blipFill>
                <a:blip r:embed="rId275"/>
                <a:stretch>
                  <a:fillRect/>
                </a:stretch>
              </p:blipFill>
              <p:spPr>
                <a:xfrm>
                  <a:off x="4088502" y="2540087"/>
                  <a:ext cx="18288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562" name="Ink 561">
                  <a:extLst>
                    <a:ext uri="{FF2B5EF4-FFF2-40B4-BE49-F238E27FC236}">
                      <a16:creationId xmlns:a16="http://schemas.microsoft.com/office/drawing/2014/main" xmlns="" id="{0EA3EA95-7495-6849-BDD0-27ADBCACBAFD}"/>
                    </a:ext>
                  </a:extLst>
                </p14:cNvPr>
                <p14:cNvContentPartPr/>
                <p14:nvPr/>
              </p14:nvContentPartPr>
              <p14:xfrm>
                <a:off x="3832902" y="3063887"/>
                <a:ext cx="57960" cy="11880"/>
              </p14:xfrm>
            </p:contentPart>
          </mc:Choice>
          <mc:Fallback>
            <p:pic>
              <p:nvPicPr>
                <p:cNvPr id="562" name="Ink 561">
                  <a:extLst>
                    <a:ext uri="{FF2B5EF4-FFF2-40B4-BE49-F238E27FC236}">
                      <a16:creationId xmlns:a16="http://schemas.microsoft.com/office/drawing/2014/main" xmlns="" xmlns:p14="http://schemas.microsoft.com/office/powerpoint/2010/main" id="{0EA3EA95-7495-6849-BDD0-27ADBCACBAFD}"/>
                    </a:ext>
                  </a:extLst>
                </p:cNvPr>
                <p:cNvPicPr/>
                <p:nvPr/>
              </p:nvPicPr>
              <p:blipFill>
                <a:blip r:embed="rId277"/>
                <a:stretch>
                  <a:fillRect/>
                </a:stretch>
              </p:blipFill>
              <p:spPr>
                <a:xfrm>
                  <a:off x="3823542" y="3054527"/>
                  <a:ext cx="7596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563" name="Ink 562">
                  <a:extLst>
                    <a:ext uri="{FF2B5EF4-FFF2-40B4-BE49-F238E27FC236}">
                      <a16:creationId xmlns:a16="http://schemas.microsoft.com/office/drawing/2014/main" xmlns="" id="{8C50899F-D642-E549-A9DF-C6BC8EEAC03C}"/>
                    </a:ext>
                  </a:extLst>
                </p14:cNvPr>
                <p14:cNvContentPartPr/>
                <p14:nvPr/>
              </p14:nvContentPartPr>
              <p14:xfrm>
                <a:off x="3861702" y="3133367"/>
                <a:ext cx="57960" cy="17640"/>
              </p14:xfrm>
            </p:contentPart>
          </mc:Choice>
          <mc:Fallback>
            <p:pic>
              <p:nvPicPr>
                <p:cNvPr id="563" name="Ink 562">
                  <a:extLst>
                    <a:ext uri="{FF2B5EF4-FFF2-40B4-BE49-F238E27FC236}">
                      <a16:creationId xmlns:a16="http://schemas.microsoft.com/office/drawing/2014/main" xmlns="" xmlns:p14="http://schemas.microsoft.com/office/powerpoint/2010/main" id="{8C50899F-D642-E549-A9DF-C6BC8EEAC03C}"/>
                    </a:ext>
                  </a:extLst>
                </p:cNvPr>
                <p:cNvPicPr/>
                <p:nvPr/>
              </p:nvPicPr>
              <p:blipFill>
                <a:blip r:embed="rId279"/>
                <a:stretch>
                  <a:fillRect/>
                </a:stretch>
              </p:blipFill>
              <p:spPr>
                <a:xfrm>
                  <a:off x="3852702" y="3124367"/>
                  <a:ext cx="7524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564" name="Ink 563">
                  <a:extLst>
                    <a:ext uri="{FF2B5EF4-FFF2-40B4-BE49-F238E27FC236}">
                      <a16:creationId xmlns:a16="http://schemas.microsoft.com/office/drawing/2014/main" xmlns="" id="{F90E44DB-98D4-1B45-9F4A-D34780325205}"/>
                    </a:ext>
                  </a:extLst>
                </p14:cNvPr>
                <p14:cNvContentPartPr/>
                <p14:nvPr/>
              </p14:nvContentPartPr>
              <p14:xfrm>
                <a:off x="4369662" y="3035087"/>
                <a:ext cx="138960" cy="92880"/>
              </p14:xfrm>
            </p:contentPart>
          </mc:Choice>
          <mc:Fallback>
            <p:pic>
              <p:nvPicPr>
                <p:cNvPr id="564" name="Ink 563">
                  <a:extLst>
                    <a:ext uri="{FF2B5EF4-FFF2-40B4-BE49-F238E27FC236}">
                      <a16:creationId xmlns:a16="http://schemas.microsoft.com/office/drawing/2014/main" xmlns="" xmlns:p14="http://schemas.microsoft.com/office/powerpoint/2010/main" id="{F90E44DB-98D4-1B45-9F4A-D34780325205}"/>
                    </a:ext>
                  </a:extLst>
                </p:cNvPr>
                <p:cNvPicPr/>
                <p:nvPr/>
              </p:nvPicPr>
              <p:blipFill>
                <a:blip r:embed="rId281"/>
                <a:stretch>
                  <a:fillRect/>
                </a:stretch>
              </p:blipFill>
              <p:spPr>
                <a:xfrm>
                  <a:off x="4361022" y="3026052"/>
                  <a:ext cx="156240" cy="111311"/>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565" name="Ink 564">
                  <a:extLst>
                    <a:ext uri="{FF2B5EF4-FFF2-40B4-BE49-F238E27FC236}">
                      <a16:creationId xmlns:a16="http://schemas.microsoft.com/office/drawing/2014/main" xmlns="" id="{9AC5F92A-BAC4-5F46-86DE-87419D091BCC}"/>
                    </a:ext>
                  </a:extLst>
                </p14:cNvPr>
                <p14:cNvContentPartPr/>
                <p14:nvPr/>
              </p14:nvContentPartPr>
              <p14:xfrm>
                <a:off x="4554342" y="3035087"/>
                <a:ext cx="81000" cy="75240"/>
              </p14:xfrm>
            </p:contentPart>
          </mc:Choice>
          <mc:Fallback>
            <p:pic>
              <p:nvPicPr>
                <p:cNvPr id="565" name="Ink 564">
                  <a:extLst>
                    <a:ext uri="{FF2B5EF4-FFF2-40B4-BE49-F238E27FC236}">
                      <a16:creationId xmlns:a16="http://schemas.microsoft.com/office/drawing/2014/main" xmlns="" xmlns:p14="http://schemas.microsoft.com/office/powerpoint/2010/main" id="{9AC5F92A-BAC4-5F46-86DE-87419D091BCC}"/>
                    </a:ext>
                  </a:extLst>
                </p:cNvPr>
                <p:cNvPicPr/>
                <p:nvPr/>
              </p:nvPicPr>
              <p:blipFill>
                <a:blip r:embed="rId283"/>
                <a:stretch>
                  <a:fillRect/>
                </a:stretch>
              </p:blipFill>
              <p:spPr>
                <a:xfrm>
                  <a:off x="4546062" y="3025727"/>
                  <a:ext cx="9828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566" name="Ink 565">
                  <a:extLst>
                    <a:ext uri="{FF2B5EF4-FFF2-40B4-BE49-F238E27FC236}">
                      <a16:creationId xmlns:a16="http://schemas.microsoft.com/office/drawing/2014/main" xmlns="" id="{302265FB-F68E-4C4B-920D-F7ACF6E8C82F}"/>
                    </a:ext>
                  </a:extLst>
                </p14:cNvPr>
                <p14:cNvContentPartPr/>
                <p14:nvPr/>
              </p14:nvContentPartPr>
              <p14:xfrm>
                <a:off x="4652622" y="2989007"/>
                <a:ext cx="98640" cy="98640"/>
              </p14:xfrm>
            </p:contentPart>
          </mc:Choice>
          <mc:Fallback>
            <p:pic>
              <p:nvPicPr>
                <p:cNvPr id="566" name="Ink 565">
                  <a:extLst>
                    <a:ext uri="{FF2B5EF4-FFF2-40B4-BE49-F238E27FC236}">
                      <a16:creationId xmlns:a16="http://schemas.microsoft.com/office/drawing/2014/main" xmlns="" xmlns:p14="http://schemas.microsoft.com/office/powerpoint/2010/main" id="{302265FB-F68E-4C4B-920D-F7ACF6E8C82F}"/>
                    </a:ext>
                  </a:extLst>
                </p:cNvPr>
                <p:cNvPicPr/>
                <p:nvPr/>
              </p:nvPicPr>
              <p:blipFill>
                <a:blip r:embed="rId285"/>
                <a:stretch>
                  <a:fillRect/>
                </a:stretch>
              </p:blipFill>
              <p:spPr>
                <a:xfrm>
                  <a:off x="4643589" y="2980367"/>
                  <a:ext cx="115622"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567" name="Ink 566">
                  <a:extLst>
                    <a:ext uri="{FF2B5EF4-FFF2-40B4-BE49-F238E27FC236}">
                      <a16:creationId xmlns:a16="http://schemas.microsoft.com/office/drawing/2014/main" xmlns="" id="{EA2FD85B-70E0-8748-B063-85BDC04D244E}"/>
                    </a:ext>
                  </a:extLst>
                </p14:cNvPr>
                <p14:cNvContentPartPr/>
                <p14:nvPr/>
              </p14:nvContentPartPr>
              <p14:xfrm>
                <a:off x="4779702" y="3075407"/>
                <a:ext cx="17640" cy="87120"/>
              </p14:xfrm>
            </p:contentPart>
          </mc:Choice>
          <mc:Fallback>
            <p:pic>
              <p:nvPicPr>
                <p:cNvPr id="567" name="Ink 566">
                  <a:extLst>
                    <a:ext uri="{FF2B5EF4-FFF2-40B4-BE49-F238E27FC236}">
                      <a16:creationId xmlns:a16="http://schemas.microsoft.com/office/drawing/2014/main" xmlns="" xmlns:p14="http://schemas.microsoft.com/office/powerpoint/2010/main" id="{EA2FD85B-70E0-8748-B063-85BDC04D244E}"/>
                    </a:ext>
                  </a:extLst>
                </p:cNvPr>
                <p:cNvPicPr/>
                <p:nvPr/>
              </p:nvPicPr>
              <p:blipFill>
                <a:blip r:embed="rId287"/>
                <a:stretch>
                  <a:fillRect/>
                </a:stretch>
              </p:blipFill>
              <p:spPr>
                <a:xfrm>
                  <a:off x="4770702" y="3066370"/>
                  <a:ext cx="34920" cy="104472"/>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568" name="Ink 567">
                  <a:extLst>
                    <a:ext uri="{FF2B5EF4-FFF2-40B4-BE49-F238E27FC236}">
                      <a16:creationId xmlns:a16="http://schemas.microsoft.com/office/drawing/2014/main" xmlns="" id="{6C36AA99-715C-E340-8B35-819B3D3A4638}"/>
                    </a:ext>
                  </a:extLst>
                </p14:cNvPr>
                <p14:cNvContentPartPr/>
                <p14:nvPr/>
              </p14:nvContentPartPr>
              <p14:xfrm>
                <a:off x="4825782" y="2913767"/>
                <a:ext cx="127440" cy="69480"/>
              </p14:xfrm>
            </p:contentPart>
          </mc:Choice>
          <mc:Fallback>
            <p:pic>
              <p:nvPicPr>
                <p:cNvPr id="568" name="Ink 567">
                  <a:extLst>
                    <a:ext uri="{FF2B5EF4-FFF2-40B4-BE49-F238E27FC236}">
                      <a16:creationId xmlns:a16="http://schemas.microsoft.com/office/drawing/2014/main" xmlns="" xmlns:p14="http://schemas.microsoft.com/office/powerpoint/2010/main" id="{6C36AA99-715C-E340-8B35-819B3D3A4638}"/>
                    </a:ext>
                  </a:extLst>
                </p:cNvPr>
                <p:cNvPicPr/>
                <p:nvPr/>
              </p:nvPicPr>
              <p:blipFill>
                <a:blip r:embed="rId289"/>
                <a:stretch>
                  <a:fillRect/>
                </a:stretch>
              </p:blipFill>
              <p:spPr>
                <a:xfrm>
                  <a:off x="4816395" y="2904767"/>
                  <a:ext cx="145852"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569" name="Ink 568">
                  <a:extLst>
                    <a:ext uri="{FF2B5EF4-FFF2-40B4-BE49-F238E27FC236}">
                      <a16:creationId xmlns:a16="http://schemas.microsoft.com/office/drawing/2014/main" xmlns="" id="{3113E0C6-C5AB-6341-9A85-C7668F544003}"/>
                    </a:ext>
                  </a:extLst>
                </p14:cNvPr>
                <p14:cNvContentPartPr/>
                <p14:nvPr/>
              </p14:nvContentPartPr>
              <p14:xfrm>
                <a:off x="5079942" y="3052367"/>
                <a:ext cx="121680" cy="17640"/>
              </p14:xfrm>
            </p:contentPart>
          </mc:Choice>
          <mc:Fallback>
            <p:pic>
              <p:nvPicPr>
                <p:cNvPr id="569" name="Ink 568">
                  <a:extLst>
                    <a:ext uri="{FF2B5EF4-FFF2-40B4-BE49-F238E27FC236}">
                      <a16:creationId xmlns:a16="http://schemas.microsoft.com/office/drawing/2014/main" xmlns="" xmlns:p14="http://schemas.microsoft.com/office/powerpoint/2010/main" id="{3113E0C6-C5AB-6341-9A85-C7668F544003}"/>
                    </a:ext>
                  </a:extLst>
                </p:cNvPr>
                <p:cNvPicPr/>
                <p:nvPr/>
              </p:nvPicPr>
              <p:blipFill>
                <a:blip r:embed="rId291"/>
                <a:stretch>
                  <a:fillRect/>
                </a:stretch>
              </p:blipFill>
              <p:spPr>
                <a:xfrm>
                  <a:off x="5070582" y="3044087"/>
                  <a:ext cx="13932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570" name="Ink 569">
                  <a:extLst>
                    <a:ext uri="{FF2B5EF4-FFF2-40B4-BE49-F238E27FC236}">
                      <a16:creationId xmlns:a16="http://schemas.microsoft.com/office/drawing/2014/main" xmlns="" id="{D7DDCFBD-BF36-6941-93BE-26DD3326FBD0}"/>
                    </a:ext>
                  </a:extLst>
                </p14:cNvPr>
                <p14:cNvContentPartPr/>
                <p14:nvPr/>
              </p14:nvContentPartPr>
              <p14:xfrm>
                <a:off x="5131782" y="3000527"/>
                <a:ext cx="17640" cy="115920"/>
              </p14:xfrm>
            </p:contentPart>
          </mc:Choice>
          <mc:Fallback>
            <p:pic>
              <p:nvPicPr>
                <p:cNvPr id="570" name="Ink 569">
                  <a:extLst>
                    <a:ext uri="{FF2B5EF4-FFF2-40B4-BE49-F238E27FC236}">
                      <a16:creationId xmlns:a16="http://schemas.microsoft.com/office/drawing/2014/main" xmlns="" xmlns:p14="http://schemas.microsoft.com/office/powerpoint/2010/main" id="{D7DDCFBD-BF36-6941-93BE-26DD3326FBD0}"/>
                    </a:ext>
                  </a:extLst>
                </p:cNvPr>
                <p:cNvPicPr/>
                <p:nvPr/>
              </p:nvPicPr>
              <p:blipFill>
                <a:blip r:embed="rId293"/>
                <a:stretch>
                  <a:fillRect/>
                </a:stretch>
              </p:blipFill>
              <p:spPr>
                <a:xfrm>
                  <a:off x="5122962" y="2991527"/>
                  <a:ext cx="34927"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571" name="Ink 570">
                  <a:extLst>
                    <a:ext uri="{FF2B5EF4-FFF2-40B4-BE49-F238E27FC236}">
                      <a16:creationId xmlns:a16="http://schemas.microsoft.com/office/drawing/2014/main" xmlns="" id="{FB0FC011-D7A4-4E49-8428-76FEB937809A}"/>
                    </a:ext>
                  </a:extLst>
                </p14:cNvPr>
                <p14:cNvContentPartPr/>
                <p14:nvPr/>
              </p14:nvContentPartPr>
              <p14:xfrm>
                <a:off x="5333742" y="2994767"/>
                <a:ext cx="133200" cy="75240"/>
              </p14:xfrm>
            </p:contentPart>
          </mc:Choice>
          <mc:Fallback>
            <p:pic>
              <p:nvPicPr>
                <p:cNvPr id="571" name="Ink 570">
                  <a:extLst>
                    <a:ext uri="{FF2B5EF4-FFF2-40B4-BE49-F238E27FC236}">
                      <a16:creationId xmlns:a16="http://schemas.microsoft.com/office/drawing/2014/main" xmlns="" xmlns:p14="http://schemas.microsoft.com/office/powerpoint/2010/main" id="{FB0FC011-D7A4-4E49-8428-76FEB937809A}"/>
                    </a:ext>
                  </a:extLst>
                </p:cNvPr>
                <p:cNvPicPr/>
                <p:nvPr/>
              </p:nvPicPr>
              <p:blipFill>
                <a:blip r:embed="rId295"/>
                <a:stretch>
                  <a:fillRect/>
                </a:stretch>
              </p:blipFill>
              <p:spPr>
                <a:xfrm>
                  <a:off x="5325102" y="2986168"/>
                  <a:ext cx="150120" cy="92796"/>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572" name="Ink 571">
                  <a:extLst>
                    <a:ext uri="{FF2B5EF4-FFF2-40B4-BE49-F238E27FC236}">
                      <a16:creationId xmlns:a16="http://schemas.microsoft.com/office/drawing/2014/main" xmlns="" id="{3074CAA1-09BA-DC40-B1D6-82BF318011AA}"/>
                    </a:ext>
                  </a:extLst>
                </p14:cNvPr>
                <p14:cNvContentPartPr/>
                <p14:nvPr/>
              </p14:nvContentPartPr>
              <p14:xfrm>
                <a:off x="5489622" y="2983247"/>
                <a:ext cx="75240" cy="75240"/>
              </p14:xfrm>
            </p:contentPart>
          </mc:Choice>
          <mc:Fallback>
            <p:pic>
              <p:nvPicPr>
                <p:cNvPr id="572" name="Ink 571">
                  <a:extLst>
                    <a:ext uri="{FF2B5EF4-FFF2-40B4-BE49-F238E27FC236}">
                      <a16:creationId xmlns:a16="http://schemas.microsoft.com/office/drawing/2014/main" xmlns="" xmlns:p14="http://schemas.microsoft.com/office/powerpoint/2010/main" id="{3074CAA1-09BA-DC40-B1D6-82BF318011AA}"/>
                    </a:ext>
                  </a:extLst>
                </p:cNvPr>
                <p:cNvPicPr/>
                <p:nvPr/>
              </p:nvPicPr>
              <p:blipFill>
                <a:blip r:embed="rId297"/>
                <a:stretch>
                  <a:fillRect/>
                </a:stretch>
              </p:blipFill>
              <p:spPr>
                <a:xfrm>
                  <a:off x="5480622" y="2974290"/>
                  <a:ext cx="92880" cy="92079"/>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573" name="Ink 572">
                  <a:extLst>
                    <a:ext uri="{FF2B5EF4-FFF2-40B4-BE49-F238E27FC236}">
                      <a16:creationId xmlns:a16="http://schemas.microsoft.com/office/drawing/2014/main" xmlns="" id="{97EB40ED-9D95-2D49-8C5B-07BE91E15416}"/>
                    </a:ext>
                  </a:extLst>
                </p14:cNvPr>
                <p14:cNvContentPartPr/>
                <p14:nvPr/>
              </p14:nvContentPartPr>
              <p14:xfrm>
                <a:off x="5559102" y="2954447"/>
                <a:ext cx="63720" cy="104400"/>
              </p14:xfrm>
            </p:contentPart>
          </mc:Choice>
          <mc:Fallback>
            <p:pic>
              <p:nvPicPr>
                <p:cNvPr id="573" name="Ink 572">
                  <a:extLst>
                    <a:ext uri="{FF2B5EF4-FFF2-40B4-BE49-F238E27FC236}">
                      <a16:creationId xmlns:a16="http://schemas.microsoft.com/office/drawing/2014/main" xmlns="" xmlns:p14="http://schemas.microsoft.com/office/powerpoint/2010/main" id="{97EB40ED-9D95-2D49-8C5B-07BE91E15416}"/>
                    </a:ext>
                  </a:extLst>
                </p:cNvPr>
                <p:cNvPicPr/>
                <p:nvPr/>
              </p:nvPicPr>
              <p:blipFill>
                <a:blip r:embed="rId299"/>
                <a:stretch>
                  <a:fillRect/>
                </a:stretch>
              </p:blipFill>
              <p:spPr>
                <a:xfrm>
                  <a:off x="5550462" y="2945807"/>
                  <a:ext cx="8064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574" name="Ink 573">
                  <a:extLst>
                    <a:ext uri="{FF2B5EF4-FFF2-40B4-BE49-F238E27FC236}">
                      <a16:creationId xmlns:a16="http://schemas.microsoft.com/office/drawing/2014/main" xmlns="" id="{B74C9425-C234-9D43-B471-3C3D8A62DFF7}"/>
                    </a:ext>
                  </a:extLst>
                </p14:cNvPr>
                <p14:cNvContentPartPr/>
                <p14:nvPr/>
              </p14:nvContentPartPr>
              <p14:xfrm>
                <a:off x="5675022" y="3035087"/>
                <a:ext cx="69120" cy="57960"/>
              </p14:xfrm>
            </p:contentPart>
          </mc:Choice>
          <mc:Fallback>
            <p:pic>
              <p:nvPicPr>
                <p:cNvPr id="574" name="Ink 573">
                  <a:extLst>
                    <a:ext uri="{FF2B5EF4-FFF2-40B4-BE49-F238E27FC236}">
                      <a16:creationId xmlns:a16="http://schemas.microsoft.com/office/drawing/2014/main" xmlns="" xmlns:p14="http://schemas.microsoft.com/office/powerpoint/2010/main" id="{B74C9425-C234-9D43-B471-3C3D8A62DFF7}"/>
                    </a:ext>
                  </a:extLst>
                </p:cNvPr>
                <p:cNvPicPr/>
                <p:nvPr/>
              </p:nvPicPr>
              <p:blipFill>
                <a:blip r:embed="rId301"/>
                <a:stretch>
                  <a:fillRect/>
                </a:stretch>
              </p:blipFill>
              <p:spPr>
                <a:xfrm>
                  <a:off x="5666699" y="3026447"/>
                  <a:ext cx="85405"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575" name="Ink 574">
                  <a:extLst>
                    <a:ext uri="{FF2B5EF4-FFF2-40B4-BE49-F238E27FC236}">
                      <a16:creationId xmlns:a16="http://schemas.microsoft.com/office/drawing/2014/main" xmlns="" id="{4E5F58C3-6715-1C47-824F-9568F0B388CE}"/>
                    </a:ext>
                  </a:extLst>
                </p14:cNvPr>
                <p14:cNvContentPartPr/>
                <p14:nvPr/>
              </p14:nvContentPartPr>
              <p14:xfrm>
                <a:off x="5726502" y="2879207"/>
                <a:ext cx="127440" cy="63720"/>
              </p14:xfrm>
            </p:contentPart>
          </mc:Choice>
          <mc:Fallback>
            <p:pic>
              <p:nvPicPr>
                <p:cNvPr id="575" name="Ink 574">
                  <a:extLst>
                    <a:ext uri="{FF2B5EF4-FFF2-40B4-BE49-F238E27FC236}">
                      <a16:creationId xmlns:a16="http://schemas.microsoft.com/office/drawing/2014/main" xmlns="" xmlns:p14="http://schemas.microsoft.com/office/powerpoint/2010/main" id="{4E5F58C3-6715-1C47-824F-9568F0B388CE}"/>
                    </a:ext>
                  </a:extLst>
                </p:cNvPr>
                <p:cNvPicPr/>
                <p:nvPr/>
              </p:nvPicPr>
              <p:blipFill>
                <a:blip r:embed="rId303"/>
                <a:stretch>
                  <a:fillRect/>
                </a:stretch>
              </p:blipFill>
              <p:spPr>
                <a:xfrm>
                  <a:off x="5718222" y="2870567"/>
                  <a:ext cx="14508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66" name="Ink 65">
                  <a:extLst>
                    <a:ext uri="{FF2B5EF4-FFF2-40B4-BE49-F238E27FC236}">
                      <a16:creationId xmlns:a16="http://schemas.microsoft.com/office/drawing/2014/main" xmlns="" id="{E11B8FBA-8F62-C248-BA7A-88EDEE28F1FC}"/>
                    </a:ext>
                  </a:extLst>
                </p14:cNvPr>
                <p14:cNvContentPartPr/>
                <p14:nvPr/>
              </p14:nvContentPartPr>
              <p14:xfrm>
                <a:off x="6038262" y="2994767"/>
                <a:ext cx="98640" cy="17640"/>
              </p14:xfrm>
            </p:contentPart>
          </mc:Choice>
          <mc:Fallback>
            <p:pic>
              <p:nvPicPr>
                <p:cNvPr id="66" name="Ink 65">
                  <a:extLst>
                    <a:ext uri="{FF2B5EF4-FFF2-40B4-BE49-F238E27FC236}">
                      <a16:creationId xmlns:a16="http://schemas.microsoft.com/office/drawing/2014/main" xmlns="" xmlns:p14="http://schemas.microsoft.com/office/powerpoint/2010/main" id="{E11B8FBA-8F62-C248-BA7A-88EDEE28F1FC}"/>
                    </a:ext>
                  </a:extLst>
                </p:cNvPr>
                <p:cNvPicPr/>
                <p:nvPr/>
              </p:nvPicPr>
              <p:blipFill>
                <a:blip r:embed="rId305"/>
                <a:stretch>
                  <a:fillRect/>
                </a:stretch>
              </p:blipFill>
              <p:spPr>
                <a:xfrm>
                  <a:off x="6029982" y="2986487"/>
                  <a:ext cx="11520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67" name="Ink 66">
                  <a:extLst>
                    <a:ext uri="{FF2B5EF4-FFF2-40B4-BE49-F238E27FC236}">
                      <a16:creationId xmlns:a16="http://schemas.microsoft.com/office/drawing/2014/main" xmlns="" id="{534C2BEF-B28D-EA49-939F-2FAD4EC59316}"/>
                    </a:ext>
                  </a:extLst>
                </p14:cNvPr>
                <p14:cNvContentPartPr/>
                <p14:nvPr/>
              </p14:nvContentPartPr>
              <p14:xfrm>
                <a:off x="6286302" y="2942927"/>
                <a:ext cx="98640" cy="75240"/>
              </p14:xfrm>
            </p:contentPart>
          </mc:Choice>
          <mc:Fallback>
            <p:pic>
              <p:nvPicPr>
                <p:cNvPr id="67" name="Ink 66">
                  <a:extLst>
                    <a:ext uri="{FF2B5EF4-FFF2-40B4-BE49-F238E27FC236}">
                      <a16:creationId xmlns:a16="http://schemas.microsoft.com/office/drawing/2014/main" xmlns="" xmlns:p14="http://schemas.microsoft.com/office/powerpoint/2010/main" id="{534C2BEF-B28D-EA49-939F-2FAD4EC59316}"/>
                    </a:ext>
                  </a:extLst>
                </p:cNvPr>
                <p:cNvPicPr/>
                <p:nvPr/>
              </p:nvPicPr>
              <p:blipFill>
                <a:blip r:embed="rId307"/>
                <a:stretch>
                  <a:fillRect/>
                </a:stretch>
              </p:blipFill>
              <p:spPr>
                <a:xfrm>
                  <a:off x="6276908" y="2933207"/>
                  <a:ext cx="117067"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68" name="Ink 67">
                  <a:extLst>
                    <a:ext uri="{FF2B5EF4-FFF2-40B4-BE49-F238E27FC236}">
                      <a16:creationId xmlns:a16="http://schemas.microsoft.com/office/drawing/2014/main" xmlns="" id="{C6C15105-9EDD-CF45-BF65-56203D67A514}"/>
                    </a:ext>
                  </a:extLst>
                </p14:cNvPr>
                <p14:cNvContentPartPr/>
                <p14:nvPr/>
              </p14:nvContentPartPr>
              <p14:xfrm>
                <a:off x="6401862" y="2913767"/>
                <a:ext cx="75240" cy="92880"/>
              </p14:xfrm>
            </p:contentPart>
          </mc:Choice>
          <mc:Fallback>
            <p:pic>
              <p:nvPicPr>
                <p:cNvPr id="68" name="Ink 67">
                  <a:extLst>
                    <a:ext uri="{FF2B5EF4-FFF2-40B4-BE49-F238E27FC236}">
                      <a16:creationId xmlns:a16="http://schemas.microsoft.com/office/drawing/2014/main" xmlns="" xmlns:p14="http://schemas.microsoft.com/office/powerpoint/2010/main" id="{C6C15105-9EDD-CF45-BF65-56203D67A514}"/>
                    </a:ext>
                  </a:extLst>
                </p:cNvPr>
                <p:cNvPicPr/>
                <p:nvPr/>
              </p:nvPicPr>
              <p:blipFill>
                <a:blip r:embed="rId309"/>
                <a:stretch>
                  <a:fillRect/>
                </a:stretch>
              </p:blipFill>
              <p:spPr>
                <a:xfrm>
                  <a:off x="6392905" y="2904732"/>
                  <a:ext cx="92438" cy="110227"/>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69" name="Ink 68">
                  <a:extLst>
                    <a:ext uri="{FF2B5EF4-FFF2-40B4-BE49-F238E27FC236}">
                      <a16:creationId xmlns:a16="http://schemas.microsoft.com/office/drawing/2014/main" xmlns="" id="{20EA0070-8380-6E4E-862C-C6D297E004F4}"/>
                    </a:ext>
                  </a:extLst>
                </p14:cNvPr>
                <p14:cNvContentPartPr/>
                <p14:nvPr/>
              </p14:nvContentPartPr>
              <p14:xfrm>
                <a:off x="6551982" y="2971727"/>
                <a:ext cx="6120" cy="81000"/>
              </p14:xfrm>
            </p:contentPart>
          </mc:Choice>
          <mc:Fallback>
            <p:pic>
              <p:nvPicPr>
                <p:cNvPr id="69" name="Ink 68">
                  <a:extLst>
                    <a:ext uri="{FF2B5EF4-FFF2-40B4-BE49-F238E27FC236}">
                      <a16:creationId xmlns:a16="http://schemas.microsoft.com/office/drawing/2014/main" xmlns="" xmlns:p14="http://schemas.microsoft.com/office/powerpoint/2010/main" id="{20EA0070-8380-6E4E-862C-C6D297E004F4}"/>
                    </a:ext>
                  </a:extLst>
                </p:cNvPr>
                <p:cNvPicPr/>
                <p:nvPr/>
              </p:nvPicPr>
              <p:blipFill>
                <a:blip r:embed="rId311"/>
                <a:stretch>
                  <a:fillRect/>
                </a:stretch>
              </p:blipFill>
              <p:spPr>
                <a:xfrm>
                  <a:off x="6543342" y="2962408"/>
                  <a:ext cx="24120" cy="98204"/>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70" name="Ink 69">
                  <a:extLst>
                    <a:ext uri="{FF2B5EF4-FFF2-40B4-BE49-F238E27FC236}">
                      <a16:creationId xmlns:a16="http://schemas.microsoft.com/office/drawing/2014/main" xmlns="" id="{B3C7B382-A238-2743-BD2B-5FF669816618}"/>
                    </a:ext>
                  </a:extLst>
                </p14:cNvPr>
                <p14:cNvContentPartPr/>
                <p14:nvPr/>
              </p14:nvContentPartPr>
              <p14:xfrm>
                <a:off x="6534702" y="2792807"/>
                <a:ext cx="138960" cy="92880"/>
              </p14:xfrm>
            </p:contentPart>
          </mc:Choice>
          <mc:Fallback>
            <p:pic>
              <p:nvPicPr>
                <p:cNvPr id="70" name="Ink 69">
                  <a:extLst>
                    <a:ext uri="{FF2B5EF4-FFF2-40B4-BE49-F238E27FC236}">
                      <a16:creationId xmlns:a16="http://schemas.microsoft.com/office/drawing/2014/main" xmlns="" xmlns:p14="http://schemas.microsoft.com/office/powerpoint/2010/main" id="{B3C7B382-A238-2743-BD2B-5FF669816618}"/>
                    </a:ext>
                  </a:extLst>
                </p:cNvPr>
                <p:cNvPicPr/>
                <p:nvPr/>
              </p:nvPicPr>
              <p:blipFill>
                <a:blip r:embed="rId313"/>
                <a:stretch>
                  <a:fillRect/>
                </a:stretch>
              </p:blipFill>
              <p:spPr>
                <a:xfrm>
                  <a:off x="6525702" y="2783447"/>
                  <a:ext cx="15660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71" name="Ink 70">
                  <a:extLst>
                    <a:ext uri="{FF2B5EF4-FFF2-40B4-BE49-F238E27FC236}">
                      <a16:creationId xmlns:a16="http://schemas.microsoft.com/office/drawing/2014/main" xmlns="" id="{BB2562A4-5ED9-DD49-9B34-C4F614677564}"/>
                    </a:ext>
                  </a:extLst>
                </p14:cNvPr>
                <p14:cNvContentPartPr/>
                <p14:nvPr/>
              </p14:nvContentPartPr>
              <p14:xfrm>
                <a:off x="6753942" y="2965967"/>
                <a:ext cx="81000" cy="360"/>
              </p14:xfrm>
            </p:contentPart>
          </mc:Choice>
          <mc:Fallback>
            <p:pic>
              <p:nvPicPr>
                <p:cNvPr id="71" name="Ink 70">
                  <a:extLst>
                    <a:ext uri="{FF2B5EF4-FFF2-40B4-BE49-F238E27FC236}">
                      <a16:creationId xmlns:a16="http://schemas.microsoft.com/office/drawing/2014/main" xmlns="" xmlns:p14="http://schemas.microsoft.com/office/powerpoint/2010/main" id="{BB2562A4-5ED9-DD49-9B34-C4F614677564}"/>
                    </a:ext>
                  </a:extLst>
                </p:cNvPr>
                <p:cNvPicPr/>
                <p:nvPr/>
              </p:nvPicPr>
              <p:blipFill>
                <a:blip r:embed="rId315"/>
                <a:stretch>
                  <a:fillRect/>
                </a:stretch>
              </p:blipFill>
              <p:spPr>
                <a:xfrm>
                  <a:off x="6745340" y="2956607"/>
                  <a:ext cx="9892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72" name="Ink 71">
                  <a:extLst>
                    <a:ext uri="{FF2B5EF4-FFF2-40B4-BE49-F238E27FC236}">
                      <a16:creationId xmlns:a16="http://schemas.microsoft.com/office/drawing/2014/main" xmlns="" id="{376A533B-2EA9-154C-B318-E32738E4428D}"/>
                    </a:ext>
                  </a:extLst>
                </p14:cNvPr>
                <p14:cNvContentPartPr/>
                <p14:nvPr/>
              </p14:nvContentPartPr>
              <p14:xfrm>
                <a:off x="6915582" y="2879207"/>
                <a:ext cx="87120" cy="87120"/>
              </p14:xfrm>
            </p:contentPart>
          </mc:Choice>
          <mc:Fallback>
            <p:pic>
              <p:nvPicPr>
                <p:cNvPr id="72" name="Ink 71">
                  <a:extLst>
                    <a:ext uri="{FF2B5EF4-FFF2-40B4-BE49-F238E27FC236}">
                      <a16:creationId xmlns:a16="http://schemas.microsoft.com/office/drawing/2014/main" xmlns="" xmlns:p14="http://schemas.microsoft.com/office/powerpoint/2010/main" id="{376A533B-2EA9-154C-B318-E32738E4428D}"/>
                    </a:ext>
                  </a:extLst>
                </p:cNvPr>
                <p:cNvPicPr/>
                <p:nvPr/>
              </p:nvPicPr>
              <p:blipFill>
                <a:blip r:embed="rId317"/>
                <a:stretch>
                  <a:fillRect/>
                </a:stretch>
              </p:blipFill>
              <p:spPr>
                <a:xfrm>
                  <a:off x="6906222" y="2870531"/>
                  <a:ext cx="105480" cy="103749"/>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73" name="Ink 72">
                  <a:extLst>
                    <a:ext uri="{FF2B5EF4-FFF2-40B4-BE49-F238E27FC236}">
                      <a16:creationId xmlns:a16="http://schemas.microsoft.com/office/drawing/2014/main" xmlns="" id="{3290B4CC-214D-1F44-9BAE-31082EC3578C}"/>
                    </a:ext>
                  </a:extLst>
                </p14:cNvPr>
                <p14:cNvContentPartPr/>
                <p14:nvPr/>
              </p14:nvContentPartPr>
              <p14:xfrm>
                <a:off x="7001982" y="2867687"/>
                <a:ext cx="69480" cy="92880"/>
              </p14:xfrm>
            </p:contentPart>
          </mc:Choice>
          <mc:Fallback>
            <p:pic>
              <p:nvPicPr>
                <p:cNvPr id="73" name="Ink 72">
                  <a:extLst>
                    <a:ext uri="{FF2B5EF4-FFF2-40B4-BE49-F238E27FC236}">
                      <a16:creationId xmlns:a16="http://schemas.microsoft.com/office/drawing/2014/main" xmlns="" xmlns:p14="http://schemas.microsoft.com/office/powerpoint/2010/main" id="{3290B4CC-214D-1F44-9BAE-31082EC3578C}"/>
                    </a:ext>
                  </a:extLst>
                </p:cNvPr>
                <p:cNvPicPr/>
                <p:nvPr/>
              </p:nvPicPr>
              <p:blipFill>
                <a:blip r:embed="rId319"/>
                <a:stretch>
                  <a:fillRect/>
                </a:stretch>
              </p:blipFill>
              <p:spPr>
                <a:xfrm>
                  <a:off x="6993702" y="2859013"/>
                  <a:ext cx="87120" cy="109504"/>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74" name="Ink 73">
                  <a:extLst>
                    <a:ext uri="{FF2B5EF4-FFF2-40B4-BE49-F238E27FC236}">
                      <a16:creationId xmlns:a16="http://schemas.microsoft.com/office/drawing/2014/main" xmlns="" id="{6CB01992-FD3B-AC4B-8EAD-14DDF5B1A2E0}"/>
                    </a:ext>
                  </a:extLst>
                </p14:cNvPr>
                <p14:cNvContentPartPr/>
                <p14:nvPr/>
              </p14:nvContentPartPr>
              <p14:xfrm>
                <a:off x="7103502" y="2948687"/>
                <a:ext cx="95400" cy="57960"/>
              </p14:xfrm>
            </p:contentPart>
          </mc:Choice>
          <mc:Fallback>
            <p:pic>
              <p:nvPicPr>
                <p:cNvPr id="74" name="Ink 73">
                  <a:extLst>
                    <a:ext uri="{FF2B5EF4-FFF2-40B4-BE49-F238E27FC236}">
                      <a16:creationId xmlns:a16="http://schemas.microsoft.com/office/drawing/2014/main" xmlns="" xmlns:p14="http://schemas.microsoft.com/office/powerpoint/2010/main" id="{6CB01992-FD3B-AC4B-8EAD-14DDF5B1A2E0}"/>
                    </a:ext>
                  </a:extLst>
                </p:cNvPr>
                <p:cNvPicPr/>
                <p:nvPr/>
              </p:nvPicPr>
              <p:blipFill>
                <a:blip r:embed="rId321"/>
                <a:stretch>
                  <a:fillRect/>
                </a:stretch>
              </p:blipFill>
              <p:spPr>
                <a:xfrm>
                  <a:off x="7094502" y="2939327"/>
                  <a:ext cx="11268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75" name="Ink 74">
                  <a:extLst>
                    <a:ext uri="{FF2B5EF4-FFF2-40B4-BE49-F238E27FC236}">
                      <a16:creationId xmlns:a16="http://schemas.microsoft.com/office/drawing/2014/main" xmlns="" id="{CB1BB2BD-67F8-2B46-A9CF-87F7D5B603AB}"/>
                    </a:ext>
                  </a:extLst>
                </p14:cNvPr>
                <p14:cNvContentPartPr/>
                <p14:nvPr/>
              </p14:nvContentPartPr>
              <p14:xfrm>
                <a:off x="7088742" y="2723327"/>
                <a:ext cx="133200" cy="69480"/>
              </p14:xfrm>
            </p:contentPart>
          </mc:Choice>
          <mc:Fallback>
            <p:pic>
              <p:nvPicPr>
                <p:cNvPr id="75" name="Ink 74">
                  <a:extLst>
                    <a:ext uri="{FF2B5EF4-FFF2-40B4-BE49-F238E27FC236}">
                      <a16:creationId xmlns:a16="http://schemas.microsoft.com/office/drawing/2014/main" xmlns="" xmlns:p14="http://schemas.microsoft.com/office/powerpoint/2010/main" id="{CB1BB2BD-67F8-2B46-A9CF-87F7D5B603AB}"/>
                    </a:ext>
                  </a:extLst>
                </p:cNvPr>
                <p:cNvPicPr/>
                <p:nvPr/>
              </p:nvPicPr>
              <p:blipFill>
                <a:blip r:embed="rId323"/>
                <a:stretch>
                  <a:fillRect/>
                </a:stretch>
              </p:blipFill>
              <p:spPr>
                <a:xfrm>
                  <a:off x="7080462" y="2714687"/>
                  <a:ext cx="15012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76" name="Ink 75">
                  <a:extLst>
                    <a:ext uri="{FF2B5EF4-FFF2-40B4-BE49-F238E27FC236}">
                      <a16:creationId xmlns:a16="http://schemas.microsoft.com/office/drawing/2014/main" xmlns="" id="{F65C5A16-ECDF-0144-86FE-71BA6079B235}"/>
                    </a:ext>
                  </a:extLst>
                </p14:cNvPr>
                <p14:cNvContentPartPr/>
                <p14:nvPr/>
              </p14:nvContentPartPr>
              <p14:xfrm>
                <a:off x="7273422" y="2873447"/>
                <a:ext cx="104400" cy="6120"/>
              </p14:xfrm>
            </p:contentPart>
          </mc:Choice>
          <mc:Fallback>
            <p:pic>
              <p:nvPicPr>
                <p:cNvPr id="76" name="Ink 75">
                  <a:extLst>
                    <a:ext uri="{FF2B5EF4-FFF2-40B4-BE49-F238E27FC236}">
                      <a16:creationId xmlns:a16="http://schemas.microsoft.com/office/drawing/2014/main" xmlns="" xmlns:p14="http://schemas.microsoft.com/office/powerpoint/2010/main" id="{F65C5A16-ECDF-0144-86FE-71BA6079B235}"/>
                    </a:ext>
                  </a:extLst>
                </p:cNvPr>
                <p:cNvPicPr/>
                <p:nvPr/>
              </p:nvPicPr>
              <p:blipFill>
                <a:blip r:embed="rId325"/>
                <a:stretch>
                  <a:fillRect/>
                </a:stretch>
              </p:blipFill>
              <p:spPr>
                <a:xfrm>
                  <a:off x="7264391" y="2864087"/>
                  <a:ext cx="122824"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77" name="Ink 76">
                  <a:extLst>
                    <a:ext uri="{FF2B5EF4-FFF2-40B4-BE49-F238E27FC236}">
                      <a16:creationId xmlns:a16="http://schemas.microsoft.com/office/drawing/2014/main" xmlns="" id="{70F90A18-D97C-354F-B1B4-609E0CF73DFA}"/>
                    </a:ext>
                  </a:extLst>
                </p14:cNvPr>
                <p14:cNvContentPartPr/>
                <p14:nvPr/>
              </p14:nvContentPartPr>
              <p14:xfrm>
                <a:off x="7522182" y="2815847"/>
                <a:ext cx="138240" cy="81000"/>
              </p14:xfrm>
            </p:contentPart>
          </mc:Choice>
          <mc:Fallback>
            <p:pic>
              <p:nvPicPr>
                <p:cNvPr id="77" name="Ink 76">
                  <a:extLst>
                    <a:ext uri="{FF2B5EF4-FFF2-40B4-BE49-F238E27FC236}">
                      <a16:creationId xmlns:a16="http://schemas.microsoft.com/office/drawing/2014/main" xmlns="" xmlns:p14="http://schemas.microsoft.com/office/powerpoint/2010/main" id="{70F90A18-D97C-354F-B1B4-609E0CF73DFA}"/>
                    </a:ext>
                  </a:extLst>
                </p:cNvPr>
                <p:cNvPicPr/>
                <p:nvPr/>
              </p:nvPicPr>
              <p:blipFill>
                <a:blip r:embed="rId327"/>
                <a:stretch>
                  <a:fillRect/>
                </a:stretch>
              </p:blipFill>
              <p:spPr>
                <a:xfrm>
                  <a:off x="7513902" y="2807245"/>
                  <a:ext cx="154800" cy="99279"/>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78" name="Ink 77">
                  <a:extLst>
                    <a:ext uri="{FF2B5EF4-FFF2-40B4-BE49-F238E27FC236}">
                      <a16:creationId xmlns:a16="http://schemas.microsoft.com/office/drawing/2014/main" xmlns="" id="{5D1069E2-D677-6F42-A54D-6538717A5C56}"/>
                    </a:ext>
                  </a:extLst>
                </p14:cNvPr>
                <p14:cNvContentPartPr/>
                <p14:nvPr/>
              </p14:nvContentPartPr>
              <p14:xfrm>
                <a:off x="7683462" y="2763647"/>
                <a:ext cx="167760" cy="87120"/>
              </p14:xfrm>
            </p:contentPart>
          </mc:Choice>
          <mc:Fallback>
            <p:pic>
              <p:nvPicPr>
                <p:cNvPr id="78" name="Ink 77">
                  <a:extLst>
                    <a:ext uri="{FF2B5EF4-FFF2-40B4-BE49-F238E27FC236}">
                      <a16:creationId xmlns:a16="http://schemas.microsoft.com/office/drawing/2014/main" xmlns="" xmlns:p14="http://schemas.microsoft.com/office/powerpoint/2010/main" id="{5D1069E2-D677-6F42-A54D-6538717A5C56}"/>
                    </a:ext>
                  </a:extLst>
                </p:cNvPr>
                <p:cNvPicPr/>
                <p:nvPr/>
              </p:nvPicPr>
              <p:blipFill>
                <a:blip r:embed="rId329"/>
                <a:stretch>
                  <a:fillRect/>
                </a:stretch>
              </p:blipFill>
              <p:spPr>
                <a:xfrm>
                  <a:off x="7674822" y="2754971"/>
                  <a:ext cx="184680" cy="10411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79" name="Ink 78">
                  <a:extLst>
                    <a:ext uri="{FF2B5EF4-FFF2-40B4-BE49-F238E27FC236}">
                      <a16:creationId xmlns:a16="http://schemas.microsoft.com/office/drawing/2014/main" xmlns="" id="{241032B7-F31D-1A45-A222-4FC04C7E07E2}"/>
                    </a:ext>
                  </a:extLst>
                </p14:cNvPr>
                <p14:cNvContentPartPr/>
                <p14:nvPr/>
              </p14:nvContentPartPr>
              <p14:xfrm>
                <a:off x="7902702" y="2827367"/>
                <a:ext cx="23400" cy="63720"/>
              </p14:xfrm>
            </p:contentPart>
          </mc:Choice>
          <mc:Fallback>
            <p:pic>
              <p:nvPicPr>
                <p:cNvPr id="79" name="Ink 78">
                  <a:extLst>
                    <a:ext uri="{FF2B5EF4-FFF2-40B4-BE49-F238E27FC236}">
                      <a16:creationId xmlns:a16="http://schemas.microsoft.com/office/drawing/2014/main" xmlns="" xmlns:p14="http://schemas.microsoft.com/office/powerpoint/2010/main" id="{241032B7-F31D-1A45-A222-4FC04C7E07E2}"/>
                    </a:ext>
                  </a:extLst>
                </p:cNvPr>
                <p:cNvPicPr/>
                <p:nvPr/>
              </p:nvPicPr>
              <p:blipFill>
                <a:blip r:embed="rId331"/>
                <a:stretch>
                  <a:fillRect/>
                </a:stretch>
              </p:blipFill>
              <p:spPr>
                <a:xfrm>
                  <a:off x="7893484" y="2818060"/>
                  <a:ext cx="40773" cy="81261"/>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80" name="Ink 79">
                  <a:extLst>
                    <a:ext uri="{FF2B5EF4-FFF2-40B4-BE49-F238E27FC236}">
                      <a16:creationId xmlns:a16="http://schemas.microsoft.com/office/drawing/2014/main" xmlns="" id="{54949985-A6A3-2947-8AB8-D659FB9BC38C}"/>
                    </a:ext>
                  </a:extLst>
                </p14:cNvPr>
                <p14:cNvContentPartPr/>
                <p14:nvPr/>
              </p14:nvContentPartPr>
              <p14:xfrm>
                <a:off x="7954542" y="2717567"/>
                <a:ext cx="138960" cy="98640"/>
              </p14:xfrm>
            </p:contentPart>
          </mc:Choice>
          <mc:Fallback>
            <p:pic>
              <p:nvPicPr>
                <p:cNvPr id="80" name="Ink 79">
                  <a:extLst>
                    <a:ext uri="{FF2B5EF4-FFF2-40B4-BE49-F238E27FC236}">
                      <a16:creationId xmlns:a16="http://schemas.microsoft.com/office/drawing/2014/main" xmlns="" xmlns:p14="http://schemas.microsoft.com/office/powerpoint/2010/main" id="{54949985-A6A3-2947-8AB8-D659FB9BC38C}"/>
                    </a:ext>
                  </a:extLst>
                </p:cNvPr>
                <p:cNvPicPr/>
                <p:nvPr/>
              </p:nvPicPr>
              <p:blipFill>
                <a:blip r:embed="rId333"/>
                <a:stretch>
                  <a:fillRect/>
                </a:stretch>
              </p:blipFill>
              <p:spPr>
                <a:xfrm>
                  <a:off x="7945182" y="2708173"/>
                  <a:ext cx="156240" cy="115983"/>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81" name="Ink 80">
                  <a:extLst>
                    <a:ext uri="{FF2B5EF4-FFF2-40B4-BE49-F238E27FC236}">
                      <a16:creationId xmlns:a16="http://schemas.microsoft.com/office/drawing/2014/main" xmlns="" id="{04BDFE51-8523-5D41-98EC-29958AB1449D}"/>
                    </a:ext>
                  </a:extLst>
                </p14:cNvPr>
                <p14:cNvContentPartPr/>
                <p14:nvPr/>
              </p14:nvContentPartPr>
              <p14:xfrm>
                <a:off x="8127702" y="2798567"/>
                <a:ext cx="127440" cy="81000"/>
              </p14:xfrm>
            </p:contentPart>
          </mc:Choice>
          <mc:Fallback>
            <p:pic>
              <p:nvPicPr>
                <p:cNvPr id="81" name="Ink 80">
                  <a:extLst>
                    <a:ext uri="{FF2B5EF4-FFF2-40B4-BE49-F238E27FC236}">
                      <a16:creationId xmlns:a16="http://schemas.microsoft.com/office/drawing/2014/main" xmlns="" xmlns:p14="http://schemas.microsoft.com/office/powerpoint/2010/main" id="{04BDFE51-8523-5D41-98EC-29958AB1449D}"/>
                    </a:ext>
                  </a:extLst>
                </p:cNvPr>
                <p:cNvPicPr/>
                <p:nvPr/>
              </p:nvPicPr>
              <p:blipFill>
                <a:blip r:embed="rId335"/>
                <a:stretch>
                  <a:fillRect/>
                </a:stretch>
              </p:blipFill>
              <p:spPr>
                <a:xfrm>
                  <a:off x="8118702" y="2789607"/>
                  <a:ext cx="144360" cy="97845"/>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99" name="Ink 98">
                  <a:extLst>
                    <a:ext uri="{FF2B5EF4-FFF2-40B4-BE49-F238E27FC236}">
                      <a16:creationId xmlns:a16="http://schemas.microsoft.com/office/drawing/2014/main" xmlns="" id="{12EDD072-A237-094D-BA50-16EEADA5B1D2}"/>
                    </a:ext>
                  </a:extLst>
                </p14:cNvPr>
                <p14:cNvContentPartPr/>
                <p14:nvPr/>
              </p14:nvContentPartPr>
              <p14:xfrm>
                <a:off x="3653982" y="1984607"/>
                <a:ext cx="144720" cy="138960"/>
              </p14:xfrm>
            </p:contentPart>
          </mc:Choice>
          <mc:Fallback>
            <p:pic>
              <p:nvPicPr>
                <p:cNvPr id="99" name="Ink 98">
                  <a:extLst>
                    <a:ext uri="{FF2B5EF4-FFF2-40B4-BE49-F238E27FC236}">
                      <a16:creationId xmlns:a16="http://schemas.microsoft.com/office/drawing/2014/main" xmlns="" xmlns:p14="http://schemas.microsoft.com/office/powerpoint/2010/main" id="{12EDD072-A237-094D-BA50-16EEADA5B1D2}"/>
                    </a:ext>
                  </a:extLst>
                </p:cNvPr>
                <p:cNvPicPr/>
                <p:nvPr/>
              </p:nvPicPr>
              <p:blipFill>
                <a:blip r:embed="rId337"/>
                <a:stretch>
                  <a:fillRect/>
                </a:stretch>
              </p:blipFill>
              <p:spPr>
                <a:xfrm>
                  <a:off x="3644622" y="1975247"/>
                  <a:ext cx="16308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100" name="Ink 99">
                  <a:extLst>
                    <a:ext uri="{FF2B5EF4-FFF2-40B4-BE49-F238E27FC236}">
                      <a16:creationId xmlns:a16="http://schemas.microsoft.com/office/drawing/2014/main" xmlns="" id="{D9F6FFC8-6563-5E4C-AA81-884A5F0DEEA8}"/>
                    </a:ext>
                  </a:extLst>
                </p14:cNvPr>
                <p14:cNvContentPartPr/>
                <p14:nvPr/>
              </p14:nvContentPartPr>
              <p14:xfrm>
                <a:off x="3752262" y="2076767"/>
                <a:ext cx="115920" cy="87120"/>
              </p14:xfrm>
            </p:contentPart>
          </mc:Choice>
          <mc:Fallback>
            <p:pic>
              <p:nvPicPr>
                <p:cNvPr id="100" name="Ink 99">
                  <a:extLst>
                    <a:ext uri="{FF2B5EF4-FFF2-40B4-BE49-F238E27FC236}">
                      <a16:creationId xmlns:a16="http://schemas.microsoft.com/office/drawing/2014/main" xmlns="" xmlns:p14="http://schemas.microsoft.com/office/powerpoint/2010/main" id="{D9F6FFC8-6563-5E4C-AA81-884A5F0DEEA8}"/>
                    </a:ext>
                  </a:extLst>
                </p:cNvPr>
                <p:cNvPicPr/>
                <p:nvPr/>
              </p:nvPicPr>
              <p:blipFill>
                <a:blip r:embed="rId339"/>
                <a:stretch>
                  <a:fillRect/>
                </a:stretch>
              </p:blipFill>
              <p:spPr>
                <a:xfrm>
                  <a:off x="3743982" y="2067368"/>
                  <a:ext cx="133560" cy="104833"/>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101" name="Ink 100">
                  <a:extLst>
                    <a:ext uri="{FF2B5EF4-FFF2-40B4-BE49-F238E27FC236}">
                      <a16:creationId xmlns:a16="http://schemas.microsoft.com/office/drawing/2014/main" xmlns="" id="{5E9F274E-2597-4249-9F1E-9440F5B8FE6C}"/>
                    </a:ext>
                  </a:extLst>
                </p14:cNvPr>
                <p14:cNvContentPartPr/>
                <p14:nvPr/>
              </p14:nvContentPartPr>
              <p14:xfrm>
                <a:off x="3988782" y="1978847"/>
                <a:ext cx="190080" cy="138960"/>
              </p14:xfrm>
            </p:contentPart>
          </mc:Choice>
          <mc:Fallback>
            <p:pic>
              <p:nvPicPr>
                <p:cNvPr id="101" name="Ink 100">
                  <a:extLst>
                    <a:ext uri="{FF2B5EF4-FFF2-40B4-BE49-F238E27FC236}">
                      <a16:creationId xmlns:a16="http://schemas.microsoft.com/office/drawing/2014/main" xmlns="" xmlns:p14="http://schemas.microsoft.com/office/powerpoint/2010/main" id="{5E9F274E-2597-4249-9F1E-9440F5B8FE6C}"/>
                    </a:ext>
                  </a:extLst>
                </p:cNvPr>
                <p:cNvPicPr/>
                <p:nvPr/>
              </p:nvPicPr>
              <p:blipFill>
                <a:blip r:embed="rId341"/>
                <a:stretch>
                  <a:fillRect/>
                </a:stretch>
              </p:blipFill>
              <p:spPr>
                <a:xfrm>
                  <a:off x="3979799" y="1969487"/>
                  <a:ext cx="209843"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102" name="Ink 101">
                  <a:extLst>
                    <a:ext uri="{FF2B5EF4-FFF2-40B4-BE49-F238E27FC236}">
                      <a16:creationId xmlns:a16="http://schemas.microsoft.com/office/drawing/2014/main" xmlns="" id="{5DB0DC4A-5E6E-C44F-AA4B-3FAE8539C5C9}"/>
                    </a:ext>
                  </a:extLst>
                </p14:cNvPr>
                <p14:cNvContentPartPr/>
                <p14:nvPr/>
              </p14:nvContentPartPr>
              <p14:xfrm>
                <a:off x="3619422" y="2203847"/>
                <a:ext cx="681480" cy="162000"/>
              </p14:xfrm>
            </p:contentPart>
          </mc:Choice>
          <mc:Fallback>
            <p:pic>
              <p:nvPicPr>
                <p:cNvPr id="102" name="Ink 101">
                  <a:extLst>
                    <a:ext uri="{FF2B5EF4-FFF2-40B4-BE49-F238E27FC236}">
                      <a16:creationId xmlns:a16="http://schemas.microsoft.com/office/drawing/2014/main" xmlns="" xmlns:p14="http://schemas.microsoft.com/office/powerpoint/2010/main" id="{5DB0DC4A-5E6E-C44F-AA4B-3FAE8539C5C9}"/>
                    </a:ext>
                  </a:extLst>
                </p:cNvPr>
                <p:cNvPicPr/>
                <p:nvPr/>
              </p:nvPicPr>
              <p:blipFill>
                <a:blip r:embed="rId343"/>
                <a:stretch>
                  <a:fillRect/>
                </a:stretch>
              </p:blipFill>
              <p:spPr>
                <a:xfrm>
                  <a:off x="3610782" y="2194827"/>
                  <a:ext cx="698760" cy="179679"/>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104" name="Ink 103">
                  <a:extLst>
                    <a:ext uri="{FF2B5EF4-FFF2-40B4-BE49-F238E27FC236}">
                      <a16:creationId xmlns:a16="http://schemas.microsoft.com/office/drawing/2014/main" xmlns="" id="{C81C9462-EDAD-7B49-835C-C15AA524ADCA}"/>
                    </a:ext>
                  </a:extLst>
                </p14:cNvPr>
                <p14:cNvContentPartPr/>
                <p14:nvPr/>
              </p14:nvContentPartPr>
              <p14:xfrm>
                <a:off x="3703302" y="2244167"/>
                <a:ext cx="799560" cy="138960"/>
              </p14:xfrm>
            </p:contentPart>
          </mc:Choice>
          <mc:Fallback>
            <p:pic>
              <p:nvPicPr>
                <p:cNvPr id="104" name="Ink 103">
                  <a:extLst>
                    <a:ext uri="{FF2B5EF4-FFF2-40B4-BE49-F238E27FC236}">
                      <a16:creationId xmlns:a16="http://schemas.microsoft.com/office/drawing/2014/main" xmlns="" xmlns:p14="http://schemas.microsoft.com/office/powerpoint/2010/main" id="{C81C9462-EDAD-7B49-835C-C15AA524ADCA}"/>
                    </a:ext>
                  </a:extLst>
                </p:cNvPr>
                <p:cNvPicPr/>
                <p:nvPr/>
              </p:nvPicPr>
              <p:blipFill>
                <a:blip r:embed="rId345"/>
                <a:stretch>
                  <a:fillRect/>
                </a:stretch>
              </p:blipFill>
              <p:spPr>
                <a:xfrm>
                  <a:off x="3694662" y="2236247"/>
                  <a:ext cx="81612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106" name="Ink 105">
                  <a:extLst>
                    <a:ext uri="{FF2B5EF4-FFF2-40B4-BE49-F238E27FC236}">
                      <a16:creationId xmlns:a16="http://schemas.microsoft.com/office/drawing/2014/main" xmlns="" id="{196BC372-E029-FC40-B1C4-396498180AC7}"/>
                    </a:ext>
                  </a:extLst>
                </p14:cNvPr>
                <p14:cNvContentPartPr/>
                <p14:nvPr/>
              </p14:nvContentPartPr>
              <p14:xfrm>
                <a:off x="1933542" y="2740607"/>
                <a:ext cx="57960" cy="121680"/>
              </p14:xfrm>
            </p:contentPart>
          </mc:Choice>
          <mc:Fallback>
            <p:pic>
              <p:nvPicPr>
                <p:cNvPr id="106" name="Ink 105">
                  <a:extLst>
                    <a:ext uri="{FF2B5EF4-FFF2-40B4-BE49-F238E27FC236}">
                      <a16:creationId xmlns:a16="http://schemas.microsoft.com/office/drawing/2014/main" xmlns="" xmlns:p14="http://schemas.microsoft.com/office/powerpoint/2010/main" id="{196BC372-E029-FC40-B1C4-396498180AC7}"/>
                    </a:ext>
                  </a:extLst>
                </p:cNvPr>
                <p:cNvPicPr/>
                <p:nvPr/>
              </p:nvPicPr>
              <p:blipFill>
                <a:blip r:embed="rId347"/>
                <a:stretch>
                  <a:fillRect/>
                </a:stretch>
              </p:blipFill>
              <p:spPr>
                <a:xfrm>
                  <a:off x="1924902" y="2731967"/>
                  <a:ext cx="7488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107" name="Ink 106">
                  <a:extLst>
                    <a:ext uri="{FF2B5EF4-FFF2-40B4-BE49-F238E27FC236}">
                      <a16:creationId xmlns:a16="http://schemas.microsoft.com/office/drawing/2014/main" xmlns="" id="{C8523784-651A-4543-805B-76428F16649D}"/>
                    </a:ext>
                  </a:extLst>
                </p14:cNvPr>
                <p14:cNvContentPartPr/>
                <p14:nvPr/>
              </p14:nvContentPartPr>
              <p14:xfrm>
                <a:off x="1951542" y="2752127"/>
                <a:ext cx="69120" cy="23400"/>
              </p14:xfrm>
            </p:contentPart>
          </mc:Choice>
          <mc:Fallback>
            <p:pic>
              <p:nvPicPr>
                <p:cNvPr id="107" name="Ink 106">
                  <a:extLst>
                    <a:ext uri="{FF2B5EF4-FFF2-40B4-BE49-F238E27FC236}">
                      <a16:creationId xmlns:a16="http://schemas.microsoft.com/office/drawing/2014/main" xmlns="" xmlns:p14="http://schemas.microsoft.com/office/powerpoint/2010/main" id="{C8523784-651A-4543-805B-76428F16649D}"/>
                    </a:ext>
                  </a:extLst>
                </p:cNvPr>
                <p:cNvPicPr/>
                <p:nvPr/>
              </p:nvPicPr>
              <p:blipFill>
                <a:blip r:embed="rId349"/>
                <a:stretch>
                  <a:fillRect/>
                </a:stretch>
              </p:blipFill>
              <p:spPr>
                <a:xfrm>
                  <a:off x="1942495" y="2743127"/>
                  <a:ext cx="8649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108" name="Ink 107">
                  <a:extLst>
                    <a:ext uri="{FF2B5EF4-FFF2-40B4-BE49-F238E27FC236}">
                      <a16:creationId xmlns:a16="http://schemas.microsoft.com/office/drawing/2014/main" xmlns="" id="{BA6C4460-5EF9-9345-97C3-62D40BDA1F63}"/>
                    </a:ext>
                  </a:extLst>
                </p14:cNvPr>
                <p14:cNvContentPartPr/>
                <p14:nvPr/>
              </p14:nvContentPartPr>
              <p14:xfrm>
                <a:off x="1898982" y="2821607"/>
                <a:ext cx="29160" cy="11880"/>
              </p14:xfrm>
            </p:contentPart>
          </mc:Choice>
          <mc:Fallback>
            <p:pic>
              <p:nvPicPr>
                <p:cNvPr id="108" name="Ink 107">
                  <a:extLst>
                    <a:ext uri="{FF2B5EF4-FFF2-40B4-BE49-F238E27FC236}">
                      <a16:creationId xmlns:a16="http://schemas.microsoft.com/office/drawing/2014/main" xmlns="" xmlns:p14="http://schemas.microsoft.com/office/powerpoint/2010/main" id="{BA6C4460-5EF9-9345-97C3-62D40BDA1F63}"/>
                    </a:ext>
                  </a:extLst>
                </p:cNvPr>
                <p:cNvPicPr/>
                <p:nvPr/>
              </p:nvPicPr>
              <p:blipFill>
                <a:blip r:embed="rId351"/>
                <a:stretch>
                  <a:fillRect/>
                </a:stretch>
              </p:blipFill>
              <p:spPr>
                <a:xfrm>
                  <a:off x="1890342" y="2812967"/>
                  <a:ext cx="4572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109" name="Ink 108">
                  <a:extLst>
                    <a:ext uri="{FF2B5EF4-FFF2-40B4-BE49-F238E27FC236}">
                      <a16:creationId xmlns:a16="http://schemas.microsoft.com/office/drawing/2014/main" xmlns="" id="{1756AE53-A2C8-BF4D-B34E-C756438946A9}"/>
                    </a:ext>
                  </a:extLst>
                </p14:cNvPr>
                <p14:cNvContentPartPr/>
                <p14:nvPr/>
              </p14:nvContentPartPr>
              <p14:xfrm>
                <a:off x="1939302" y="2833127"/>
                <a:ext cx="69480" cy="34920"/>
              </p14:xfrm>
            </p:contentPart>
          </mc:Choice>
          <mc:Fallback>
            <p:pic>
              <p:nvPicPr>
                <p:cNvPr id="109" name="Ink 108">
                  <a:extLst>
                    <a:ext uri="{FF2B5EF4-FFF2-40B4-BE49-F238E27FC236}">
                      <a16:creationId xmlns:a16="http://schemas.microsoft.com/office/drawing/2014/main" xmlns="" xmlns:p14="http://schemas.microsoft.com/office/powerpoint/2010/main" id="{1756AE53-A2C8-BF4D-B34E-C756438946A9}"/>
                    </a:ext>
                  </a:extLst>
                </p:cNvPr>
                <p:cNvPicPr/>
                <p:nvPr/>
              </p:nvPicPr>
              <p:blipFill>
                <a:blip r:embed="rId353"/>
                <a:stretch>
                  <a:fillRect/>
                </a:stretch>
              </p:blipFill>
              <p:spPr>
                <a:xfrm>
                  <a:off x="1930662" y="2824931"/>
                  <a:ext cx="86400" cy="51667"/>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110" name="Ink 109">
                  <a:extLst>
                    <a:ext uri="{FF2B5EF4-FFF2-40B4-BE49-F238E27FC236}">
                      <a16:creationId xmlns:a16="http://schemas.microsoft.com/office/drawing/2014/main" xmlns="" id="{5FB39489-3741-D040-8FD3-3BF4CE2DAF31}"/>
                    </a:ext>
                  </a:extLst>
                </p14:cNvPr>
                <p14:cNvContentPartPr/>
                <p14:nvPr/>
              </p14:nvContentPartPr>
              <p14:xfrm>
                <a:off x="1890702" y="2686247"/>
                <a:ext cx="234000" cy="239760"/>
              </p14:xfrm>
            </p:contentPart>
          </mc:Choice>
          <mc:Fallback>
            <p:pic>
              <p:nvPicPr>
                <p:cNvPr id="110" name="Ink 109">
                  <a:extLst>
                    <a:ext uri="{FF2B5EF4-FFF2-40B4-BE49-F238E27FC236}">
                      <a16:creationId xmlns:a16="http://schemas.microsoft.com/office/drawing/2014/main" xmlns="" xmlns:p14="http://schemas.microsoft.com/office/powerpoint/2010/main" id="{5FB39489-3741-D040-8FD3-3BF4CE2DAF31}"/>
                    </a:ext>
                  </a:extLst>
                </p:cNvPr>
                <p:cNvPicPr/>
                <p:nvPr/>
              </p:nvPicPr>
              <p:blipFill>
                <a:blip r:embed="rId355"/>
                <a:stretch>
                  <a:fillRect/>
                </a:stretch>
              </p:blipFill>
              <p:spPr>
                <a:xfrm>
                  <a:off x="1882049" y="2677247"/>
                  <a:ext cx="250946" cy="25704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111" name="Ink 110">
                  <a:extLst>
                    <a:ext uri="{FF2B5EF4-FFF2-40B4-BE49-F238E27FC236}">
                      <a16:creationId xmlns:a16="http://schemas.microsoft.com/office/drawing/2014/main" xmlns="" id="{87587F5F-8E5D-3C42-A885-6D2E4741A040}"/>
                    </a:ext>
                  </a:extLst>
                </p14:cNvPr>
                <p14:cNvContentPartPr/>
                <p14:nvPr/>
              </p14:nvContentPartPr>
              <p14:xfrm>
                <a:off x="2049102" y="2810087"/>
                <a:ext cx="87120" cy="29160"/>
              </p14:xfrm>
            </p:contentPart>
          </mc:Choice>
          <mc:Fallback>
            <p:pic>
              <p:nvPicPr>
                <p:cNvPr id="111" name="Ink 110">
                  <a:extLst>
                    <a:ext uri="{FF2B5EF4-FFF2-40B4-BE49-F238E27FC236}">
                      <a16:creationId xmlns:a16="http://schemas.microsoft.com/office/drawing/2014/main" xmlns="" xmlns:p14="http://schemas.microsoft.com/office/powerpoint/2010/main" id="{87587F5F-8E5D-3C42-A885-6D2E4741A040}"/>
                    </a:ext>
                  </a:extLst>
                </p:cNvPr>
                <p:cNvPicPr/>
                <p:nvPr/>
              </p:nvPicPr>
              <p:blipFill>
                <a:blip r:embed="rId357"/>
                <a:stretch>
                  <a:fillRect/>
                </a:stretch>
              </p:blipFill>
              <p:spPr>
                <a:xfrm>
                  <a:off x="2040065" y="2801807"/>
                  <a:ext cx="104472"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112" name="Ink 111">
                  <a:extLst>
                    <a:ext uri="{FF2B5EF4-FFF2-40B4-BE49-F238E27FC236}">
                      <a16:creationId xmlns:a16="http://schemas.microsoft.com/office/drawing/2014/main" xmlns="" id="{E885C5B6-0CCF-044A-8011-B66390C8FD7A}"/>
                    </a:ext>
                  </a:extLst>
                </p14:cNvPr>
                <p14:cNvContentPartPr/>
                <p14:nvPr/>
              </p14:nvContentPartPr>
              <p14:xfrm>
                <a:off x="2274102" y="2740607"/>
                <a:ext cx="173520" cy="69480"/>
              </p14:xfrm>
            </p:contentPart>
          </mc:Choice>
          <mc:Fallback>
            <p:pic>
              <p:nvPicPr>
                <p:cNvPr id="112" name="Ink 111">
                  <a:extLst>
                    <a:ext uri="{FF2B5EF4-FFF2-40B4-BE49-F238E27FC236}">
                      <a16:creationId xmlns:a16="http://schemas.microsoft.com/office/drawing/2014/main" xmlns="" xmlns:p14="http://schemas.microsoft.com/office/powerpoint/2010/main" id="{E885C5B6-0CCF-044A-8011-B66390C8FD7A}"/>
                    </a:ext>
                  </a:extLst>
                </p:cNvPr>
                <p:cNvPicPr/>
                <p:nvPr/>
              </p:nvPicPr>
              <p:blipFill>
                <a:blip r:embed="rId359"/>
                <a:stretch>
                  <a:fillRect/>
                </a:stretch>
              </p:blipFill>
              <p:spPr>
                <a:xfrm>
                  <a:off x="2265462" y="2731607"/>
                  <a:ext cx="19044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113" name="Ink 112">
                  <a:extLst>
                    <a:ext uri="{FF2B5EF4-FFF2-40B4-BE49-F238E27FC236}">
                      <a16:creationId xmlns:a16="http://schemas.microsoft.com/office/drawing/2014/main" xmlns="" id="{659DDF65-8562-5B42-9EA8-9CF19D7FE70C}"/>
                    </a:ext>
                  </a:extLst>
                </p14:cNvPr>
                <p14:cNvContentPartPr/>
                <p14:nvPr/>
              </p14:nvContentPartPr>
              <p14:xfrm>
                <a:off x="2522502" y="2706047"/>
                <a:ext cx="11880" cy="6120"/>
              </p14:xfrm>
            </p:contentPart>
          </mc:Choice>
          <mc:Fallback>
            <p:pic>
              <p:nvPicPr>
                <p:cNvPr id="113" name="Ink 112">
                  <a:extLst>
                    <a:ext uri="{FF2B5EF4-FFF2-40B4-BE49-F238E27FC236}">
                      <a16:creationId xmlns:a16="http://schemas.microsoft.com/office/drawing/2014/main" xmlns="" xmlns:p14="http://schemas.microsoft.com/office/powerpoint/2010/main" id="{659DDF65-8562-5B42-9EA8-9CF19D7FE70C}"/>
                    </a:ext>
                  </a:extLst>
                </p:cNvPr>
                <p:cNvPicPr/>
                <p:nvPr/>
              </p:nvPicPr>
              <p:blipFill>
                <a:blip r:embed="rId361"/>
                <a:stretch>
                  <a:fillRect/>
                </a:stretch>
              </p:blipFill>
              <p:spPr>
                <a:xfrm>
                  <a:off x="2514582" y="2696687"/>
                  <a:ext cx="2772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114" name="Ink 113">
                  <a:extLst>
                    <a:ext uri="{FF2B5EF4-FFF2-40B4-BE49-F238E27FC236}">
                      <a16:creationId xmlns:a16="http://schemas.microsoft.com/office/drawing/2014/main" xmlns="" id="{D5448A9A-8BD7-7E49-90B5-63BD1132D5F6}"/>
                    </a:ext>
                  </a:extLst>
                </p14:cNvPr>
                <p14:cNvContentPartPr/>
                <p14:nvPr/>
              </p14:nvContentPartPr>
              <p14:xfrm>
                <a:off x="2534022" y="2752127"/>
                <a:ext cx="23400" cy="11880"/>
              </p14:xfrm>
            </p:contentPart>
          </mc:Choice>
          <mc:Fallback>
            <p:pic>
              <p:nvPicPr>
                <p:cNvPr id="114" name="Ink 113">
                  <a:extLst>
                    <a:ext uri="{FF2B5EF4-FFF2-40B4-BE49-F238E27FC236}">
                      <a16:creationId xmlns:a16="http://schemas.microsoft.com/office/drawing/2014/main" xmlns="" xmlns:p14="http://schemas.microsoft.com/office/powerpoint/2010/main" id="{D5448A9A-8BD7-7E49-90B5-63BD1132D5F6}"/>
                    </a:ext>
                  </a:extLst>
                </p:cNvPr>
                <p:cNvPicPr/>
                <p:nvPr/>
              </p:nvPicPr>
              <p:blipFill>
                <a:blip r:embed="rId363"/>
                <a:stretch>
                  <a:fillRect/>
                </a:stretch>
              </p:blipFill>
              <p:spPr>
                <a:xfrm>
                  <a:off x="2525022" y="2743847"/>
                  <a:ext cx="4068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115" name="Ink 114">
                  <a:extLst>
                    <a:ext uri="{FF2B5EF4-FFF2-40B4-BE49-F238E27FC236}">
                      <a16:creationId xmlns:a16="http://schemas.microsoft.com/office/drawing/2014/main" xmlns="" id="{5FECCAB5-E1C0-4647-BD19-FA34114E447B}"/>
                    </a:ext>
                  </a:extLst>
                </p14:cNvPr>
                <p14:cNvContentPartPr/>
                <p14:nvPr/>
              </p14:nvContentPartPr>
              <p14:xfrm>
                <a:off x="2678382" y="2654207"/>
                <a:ext cx="167760" cy="127440"/>
              </p14:xfrm>
            </p:contentPart>
          </mc:Choice>
          <mc:Fallback>
            <p:pic>
              <p:nvPicPr>
                <p:cNvPr id="115" name="Ink 114">
                  <a:extLst>
                    <a:ext uri="{FF2B5EF4-FFF2-40B4-BE49-F238E27FC236}">
                      <a16:creationId xmlns:a16="http://schemas.microsoft.com/office/drawing/2014/main" xmlns="" xmlns:p14="http://schemas.microsoft.com/office/powerpoint/2010/main" id="{5FECCAB5-E1C0-4647-BD19-FA34114E447B}"/>
                    </a:ext>
                  </a:extLst>
                </p:cNvPr>
                <p:cNvPicPr/>
                <p:nvPr/>
              </p:nvPicPr>
              <p:blipFill>
                <a:blip r:embed="rId365"/>
                <a:stretch>
                  <a:fillRect/>
                </a:stretch>
              </p:blipFill>
              <p:spPr>
                <a:xfrm>
                  <a:off x="2669382" y="2645207"/>
                  <a:ext cx="18540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116" name="Ink 115">
                  <a:extLst>
                    <a:ext uri="{FF2B5EF4-FFF2-40B4-BE49-F238E27FC236}">
                      <a16:creationId xmlns:a16="http://schemas.microsoft.com/office/drawing/2014/main" xmlns="" id="{33A94B52-3C7E-024C-9938-BFF5BABF1BC7}"/>
                    </a:ext>
                  </a:extLst>
                </p14:cNvPr>
                <p14:cNvContentPartPr/>
                <p14:nvPr/>
              </p14:nvContentPartPr>
              <p14:xfrm>
                <a:off x="2187702" y="2827367"/>
                <a:ext cx="1299240" cy="231120"/>
              </p14:xfrm>
            </p:contentPart>
          </mc:Choice>
          <mc:Fallback>
            <p:pic>
              <p:nvPicPr>
                <p:cNvPr id="116" name="Ink 115">
                  <a:extLst>
                    <a:ext uri="{FF2B5EF4-FFF2-40B4-BE49-F238E27FC236}">
                      <a16:creationId xmlns:a16="http://schemas.microsoft.com/office/drawing/2014/main" xmlns="" xmlns:p14="http://schemas.microsoft.com/office/powerpoint/2010/main" id="{33A94B52-3C7E-024C-9938-BFF5BABF1BC7}"/>
                    </a:ext>
                  </a:extLst>
                </p:cNvPr>
                <p:cNvPicPr/>
                <p:nvPr/>
              </p:nvPicPr>
              <p:blipFill>
                <a:blip r:embed="rId367"/>
                <a:stretch>
                  <a:fillRect/>
                </a:stretch>
              </p:blipFill>
              <p:spPr>
                <a:xfrm>
                  <a:off x="2179062" y="2820538"/>
                  <a:ext cx="1314720" cy="246576"/>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118" name="Ink 117">
                  <a:extLst>
                    <a:ext uri="{FF2B5EF4-FFF2-40B4-BE49-F238E27FC236}">
                      <a16:creationId xmlns:a16="http://schemas.microsoft.com/office/drawing/2014/main" xmlns="" id="{5FCF27E2-19C7-1844-A31C-071A609A2F22}"/>
                    </a:ext>
                  </a:extLst>
                </p14:cNvPr>
                <p14:cNvContentPartPr/>
                <p14:nvPr/>
              </p14:nvContentPartPr>
              <p14:xfrm>
                <a:off x="1513062" y="2492567"/>
                <a:ext cx="2066400" cy="133200"/>
              </p14:xfrm>
            </p:contentPart>
          </mc:Choice>
          <mc:Fallback>
            <p:pic>
              <p:nvPicPr>
                <p:cNvPr id="118" name="Ink 117">
                  <a:extLst>
                    <a:ext uri="{FF2B5EF4-FFF2-40B4-BE49-F238E27FC236}">
                      <a16:creationId xmlns:a16="http://schemas.microsoft.com/office/drawing/2014/main" xmlns="" xmlns:p14="http://schemas.microsoft.com/office/powerpoint/2010/main" id="{5FCF27E2-19C7-1844-A31C-071A609A2F22}"/>
                    </a:ext>
                  </a:extLst>
                </p:cNvPr>
                <p:cNvPicPr/>
                <p:nvPr/>
              </p:nvPicPr>
              <p:blipFill>
                <a:blip r:embed="rId369"/>
                <a:stretch>
                  <a:fillRect/>
                </a:stretch>
              </p:blipFill>
              <p:spPr>
                <a:xfrm>
                  <a:off x="1504782" y="2484287"/>
                  <a:ext cx="208296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119" name="Ink 118">
                  <a:extLst>
                    <a:ext uri="{FF2B5EF4-FFF2-40B4-BE49-F238E27FC236}">
                      <a16:creationId xmlns:a16="http://schemas.microsoft.com/office/drawing/2014/main" xmlns="" id="{244EEF90-C45B-994C-8B4A-4EEFBEC09D75}"/>
                    </a:ext>
                  </a:extLst>
                </p14:cNvPr>
                <p14:cNvContentPartPr/>
                <p14:nvPr/>
              </p14:nvContentPartPr>
              <p14:xfrm>
                <a:off x="1639422" y="2019167"/>
                <a:ext cx="6950880" cy="1738080"/>
              </p14:xfrm>
            </p:contentPart>
          </mc:Choice>
          <mc:Fallback>
            <p:pic>
              <p:nvPicPr>
                <p:cNvPr id="119" name="Ink 118">
                  <a:extLst>
                    <a:ext uri="{FF2B5EF4-FFF2-40B4-BE49-F238E27FC236}">
                      <a16:creationId xmlns:a16="http://schemas.microsoft.com/office/drawing/2014/main" xmlns="" xmlns:p14="http://schemas.microsoft.com/office/powerpoint/2010/main" id="{244EEF90-C45B-994C-8B4A-4EEFBEC09D75}"/>
                    </a:ext>
                  </a:extLst>
                </p:cNvPr>
                <p:cNvPicPr/>
                <p:nvPr/>
              </p:nvPicPr>
              <p:blipFill>
                <a:blip r:embed="rId371"/>
                <a:stretch>
                  <a:fillRect/>
                </a:stretch>
              </p:blipFill>
              <p:spPr>
                <a:xfrm>
                  <a:off x="1631142" y="2010167"/>
                  <a:ext cx="6968520" cy="1755720"/>
                </a:xfrm>
                <a:prstGeom prst="rect">
                  <a:avLst/>
                </a:prstGeom>
              </p:spPr>
            </p:pic>
          </mc:Fallback>
        </mc:AlternateContent>
      </p:grpSp>
    </p:spTree>
    <p:extLst>
      <p:ext uri="{BB962C8B-B14F-4D97-AF65-F5344CB8AC3E}">
        <p14:creationId xmlns:p14="http://schemas.microsoft.com/office/powerpoint/2010/main" val="1227083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xmlns="" id="{4551B1F9-F2AD-A145-8D1E-4EF1DBD03738}"/>
              </a:ext>
            </a:extLst>
          </p:cNvPr>
          <p:cNvGrpSpPr/>
          <p:nvPr/>
        </p:nvGrpSpPr>
        <p:grpSpPr>
          <a:xfrm>
            <a:off x="2122475" y="323463"/>
            <a:ext cx="1521720" cy="358560"/>
            <a:chOff x="598475" y="323463"/>
            <a:chExt cx="1521720" cy="358560"/>
          </a:xfrm>
        </p:grpSpPr>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xmlns="" id="{C9E5C677-EC23-744B-8055-7BA8D5C4C35D}"/>
                    </a:ext>
                  </a:extLst>
                </p14:cNvPr>
                <p14:cNvContentPartPr/>
                <p14:nvPr/>
              </p14:nvContentPartPr>
              <p14:xfrm>
                <a:off x="611075" y="436503"/>
                <a:ext cx="151200" cy="132480"/>
              </p14:xfrm>
            </p:contentPart>
          </mc:Choice>
          <mc:Fallback>
            <p:pic>
              <p:nvPicPr>
                <p:cNvPr id="4" name="Ink 3">
                  <a:extLst>
                    <a:ext uri="{FF2B5EF4-FFF2-40B4-BE49-F238E27FC236}">
                      <a16:creationId xmlns:a16="http://schemas.microsoft.com/office/drawing/2014/main" xmlns="" xmlns:p14="http://schemas.microsoft.com/office/powerpoint/2010/main" id="{C9E5C677-EC23-744B-8055-7BA8D5C4C35D}"/>
                    </a:ext>
                  </a:extLst>
                </p:cNvPr>
                <p:cNvPicPr/>
                <p:nvPr/>
              </p:nvPicPr>
              <p:blipFill>
                <a:blip r:embed="rId3"/>
                <a:stretch>
                  <a:fillRect/>
                </a:stretch>
              </p:blipFill>
              <p:spPr>
                <a:xfrm>
                  <a:off x="602435" y="426783"/>
                  <a:ext cx="16812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xmlns="" id="{E6867B46-6FC1-7A42-A84A-66A62F32C2D1}"/>
                    </a:ext>
                  </a:extLst>
                </p14:cNvPr>
                <p14:cNvContentPartPr/>
                <p14:nvPr/>
              </p14:nvContentPartPr>
              <p14:xfrm>
                <a:off x="648515" y="480783"/>
                <a:ext cx="82080" cy="12960"/>
              </p14:xfrm>
            </p:contentPart>
          </mc:Choice>
          <mc:Fallback>
            <p:pic>
              <p:nvPicPr>
                <p:cNvPr id="5" name="Ink 4">
                  <a:extLst>
                    <a:ext uri="{FF2B5EF4-FFF2-40B4-BE49-F238E27FC236}">
                      <a16:creationId xmlns:a16="http://schemas.microsoft.com/office/drawing/2014/main" xmlns="" xmlns:p14="http://schemas.microsoft.com/office/powerpoint/2010/main" id="{E6867B46-6FC1-7A42-A84A-66A62F32C2D1}"/>
                    </a:ext>
                  </a:extLst>
                </p:cNvPr>
                <p:cNvPicPr/>
                <p:nvPr/>
              </p:nvPicPr>
              <p:blipFill>
                <a:blip r:embed="rId5"/>
                <a:stretch>
                  <a:fillRect/>
                </a:stretch>
              </p:blipFill>
              <p:spPr>
                <a:xfrm>
                  <a:off x="639155" y="470703"/>
                  <a:ext cx="10008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xmlns="" id="{5168DC0F-4726-854D-A477-FC64684272A8}"/>
                    </a:ext>
                  </a:extLst>
                </p14:cNvPr>
                <p14:cNvContentPartPr/>
                <p14:nvPr/>
              </p14:nvContentPartPr>
              <p14:xfrm>
                <a:off x="598475" y="386463"/>
                <a:ext cx="100800" cy="25560"/>
              </p14:xfrm>
            </p:contentPart>
          </mc:Choice>
          <mc:Fallback>
            <p:pic>
              <p:nvPicPr>
                <p:cNvPr id="6" name="Ink 5">
                  <a:extLst>
                    <a:ext uri="{FF2B5EF4-FFF2-40B4-BE49-F238E27FC236}">
                      <a16:creationId xmlns:a16="http://schemas.microsoft.com/office/drawing/2014/main" xmlns="" xmlns:p14="http://schemas.microsoft.com/office/powerpoint/2010/main" id="{5168DC0F-4726-854D-A477-FC64684272A8}"/>
                    </a:ext>
                  </a:extLst>
                </p:cNvPr>
                <p:cNvPicPr/>
                <p:nvPr/>
              </p:nvPicPr>
              <p:blipFill>
                <a:blip r:embed="rId7"/>
                <a:stretch>
                  <a:fillRect/>
                </a:stretch>
              </p:blipFill>
              <p:spPr>
                <a:xfrm>
                  <a:off x="588790" y="377103"/>
                  <a:ext cx="119095"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xmlns="" id="{49F2E508-5E07-ED4D-96BC-53CDD9CC1E1B}"/>
                    </a:ext>
                  </a:extLst>
                </p14:cNvPr>
                <p14:cNvContentPartPr/>
                <p14:nvPr/>
              </p14:nvContentPartPr>
              <p14:xfrm>
                <a:off x="837155" y="468183"/>
                <a:ext cx="176400" cy="94680"/>
              </p14:xfrm>
            </p:contentPart>
          </mc:Choice>
          <mc:Fallback>
            <p:pic>
              <p:nvPicPr>
                <p:cNvPr id="7" name="Ink 6">
                  <a:extLst>
                    <a:ext uri="{FF2B5EF4-FFF2-40B4-BE49-F238E27FC236}">
                      <a16:creationId xmlns:a16="http://schemas.microsoft.com/office/drawing/2014/main" xmlns="" xmlns:p14="http://schemas.microsoft.com/office/powerpoint/2010/main" id="{49F2E508-5E07-ED4D-96BC-53CDD9CC1E1B}"/>
                    </a:ext>
                  </a:extLst>
                </p:cNvPr>
                <p:cNvPicPr/>
                <p:nvPr/>
              </p:nvPicPr>
              <p:blipFill>
                <a:blip r:embed="rId9"/>
                <a:stretch>
                  <a:fillRect/>
                </a:stretch>
              </p:blipFill>
              <p:spPr>
                <a:xfrm>
                  <a:off x="827795" y="458103"/>
                  <a:ext cx="19404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xmlns="" id="{4B8FDAA6-16A9-AF42-A4FD-6786372221CD}"/>
                    </a:ext>
                  </a:extLst>
                </p14:cNvPr>
                <p14:cNvContentPartPr/>
                <p14:nvPr/>
              </p14:nvContentPartPr>
              <p14:xfrm>
                <a:off x="887555" y="455583"/>
                <a:ext cx="107280" cy="132480"/>
              </p14:xfrm>
            </p:contentPart>
          </mc:Choice>
          <mc:Fallback>
            <p:pic>
              <p:nvPicPr>
                <p:cNvPr id="8" name="Ink 7">
                  <a:extLst>
                    <a:ext uri="{FF2B5EF4-FFF2-40B4-BE49-F238E27FC236}">
                      <a16:creationId xmlns:a16="http://schemas.microsoft.com/office/drawing/2014/main" xmlns="" xmlns:p14="http://schemas.microsoft.com/office/powerpoint/2010/main" id="{4B8FDAA6-16A9-AF42-A4FD-6786372221CD}"/>
                    </a:ext>
                  </a:extLst>
                </p:cNvPr>
                <p:cNvPicPr/>
                <p:nvPr/>
              </p:nvPicPr>
              <p:blipFill>
                <a:blip r:embed="rId11"/>
                <a:stretch>
                  <a:fillRect/>
                </a:stretch>
              </p:blipFill>
              <p:spPr>
                <a:xfrm>
                  <a:off x="878525" y="445863"/>
                  <a:ext cx="125702"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Ink 8">
                  <a:extLst>
                    <a:ext uri="{FF2B5EF4-FFF2-40B4-BE49-F238E27FC236}">
                      <a16:creationId xmlns:a16="http://schemas.microsoft.com/office/drawing/2014/main" xmlns="" id="{3995C3CD-9864-1D4B-A742-35CEE3FED2FF}"/>
                    </a:ext>
                  </a:extLst>
                </p14:cNvPr>
                <p14:cNvContentPartPr/>
                <p14:nvPr/>
              </p14:nvContentPartPr>
              <p14:xfrm>
                <a:off x="1076195" y="468183"/>
                <a:ext cx="176400" cy="107280"/>
              </p14:xfrm>
            </p:contentPart>
          </mc:Choice>
          <mc:Fallback>
            <p:pic>
              <p:nvPicPr>
                <p:cNvPr id="9" name="Ink 8">
                  <a:extLst>
                    <a:ext uri="{FF2B5EF4-FFF2-40B4-BE49-F238E27FC236}">
                      <a16:creationId xmlns:a16="http://schemas.microsoft.com/office/drawing/2014/main" xmlns="" xmlns:p14="http://schemas.microsoft.com/office/powerpoint/2010/main" id="{3995C3CD-9864-1D4B-A742-35CEE3FED2FF}"/>
                    </a:ext>
                  </a:extLst>
                </p:cNvPr>
                <p:cNvPicPr/>
                <p:nvPr/>
              </p:nvPicPr>
              <p:blipFill>
                <a:blip r:embed="rId13"/>
                <a:stretch>
                  <a:fillRect/>
                </a:stretch>
              </p:blipFill>
              <p:spPr>
                <a:xfrm>
                  <a:off x="1066475" y="458823"/>
                  <a:ext cx="19476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 name="Ink 9">
                  <a:extLst>
                    <a:ext uri="{FF2B5EF4-FFF2-40B4-BE49-F238E27FC236}">
                      <a16:creationId xmlns:a16="http://schemas.microsoft.com/office/drawing/2014/main" xmlns="" id="{C1505B0C-89D6-FD43-B946-922D5D8F8D7B}"/>
                    </a:ext>
                  </a:extLst>
                </p14:cNvPr>
                <p14:cNvContentPartPr/>
                <p14:nvPr/>
              </p14:nvContentPartPr>
              <p14:xfrm>
                <a:off x="1296155" y="480783"/>
                <a:ext cx="207720" cy="88200"/>
              </p14:xfrm>
            </p:contentPart>
          </mc:Choice>
          <mc:Fallback>
            <p:pic>
              <p:nvPicPr>
                <p:cNvPr id="10" name="Ink 9">
                  <a:extLst>
                    <a:ext uri="{FF2B5EF4-FFF2-40B4-BE49-F238E27FC236}">
                      <a16:creationId xmlns:a16="http://schemas.microsoft.com/office/drawing/2014/main" xmlns="" xmlns:p14="http://schemas.microsoft.com/office/powerpoint/2010/main" id="{C1505B0C-89D6-FD43-B946-922D5D8F8D7B}"/>
                    </a:ext>
                  </a:extLst>
                </p:cNvPr>
                <p:cNvPicPr/>
                <p:nvPr/>
              </p:nvPicPr>
              <p:blipFill>
                <a:blip r:embed="rId15"/>
                <a:stretch>
                  <a:fillRect/>
                </a:stretch>
              </p:blipFill>
              <p:spPr>
                <a:xfrm>
                  <a:off x="1286435" y="471103"/>
                  <a:ext cx="226800" cy="107202"/>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 name="Ink 10">
                  <a:extLst>
                    <a:ext uri="{FF2B5EF4-FFF2-40B4-BE49-F238E27FC236}">
                      <a16:creationId xmlns:a16="http://schemas.microsoft.com/office/drawing/2014/main" xmlns="" id="{6DF9BD6A-D345-4040-9DFA-3103813AAF61}"/>
                    </a:ext>
                  </a:extLst>
                </p14:cNvPr>
                <p14:cNvContentPartPr/>
                <p14:nvPr/>
              </p14:nvContentPartPr>
              <p14:xfrm>
                <a:off x="1572995" y="499503"/>
                <a:ext cx="6480" cy="182520"/>
              </p14:xfrm>
            </p:contentPart>
          </mc:Choice>
          <mc:Fallback>
            <p:pic>
              <p:nvPicPr>
                <p:cNvPr id="11" name="Ink 10">
                  <a:extLst>
                    <a:ext uri="{FF2B5EF4-FFF2-40B4-BE49-F238E27FC236}">
                      <a16:creationId xmlns:a16="http://schemas.microsoft.com/office/drawing/2014/main" xmlns="" xmlns:p14="http://schemas.microsoft.com/office/powerpoint/2010/main" id="{6DF9BD6A-D345-4040-9DFA-3103813AAF61}"/>
                    </a:ext>
                  </a:extLst>
                </p:cNvPr>
                <p:cNvPicPr/>
                <p:nvPr/>
              </p:nvPicPr>
              <p:blipFill>
                <a:blip r:embed="rId17"/>
                <a:stretch>
                  <a:fillRect/>
                </a:stretch>
              </p:blipFill>
              <p:spPr>
                <a:xfrm>
                  <a:off x="1563787" y="490143"/>
                  <a:ext cx="24897"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 name="Ink 11">
                  <a:extLst>
                    <a:ext uri="{FF2B5EF4-FFF2-40B4-BE49-F238E27FC236}">
                      <a16:creationId xmlns:a16="http://schemas.microsoft.com/office/drawing/2014/main" xmlns="" id="{564FC21A-AB9E-6F47-A6A9-8706958DCEC6}"/>
                    </a:ext>
                  </a:extLst>
                </p14:cNvPr>
                <p14:cNvContentPartPr/>
                <p14:nvPr/>
              </p14:nvContentPartPr>
              <p14:xfrm>
                <a:off x="1541315" y="480783"/>
                <a:ext cx="157680" cy="94680"/>
              </p14:xfrm>
            </p:contentPart>
          </mc:Choice>
          <mc:Fallback>
            <p:pic>
              <p:nvPicPr>
                <p:cNvPr id="12" name="Ink 11">
                  <a:extLst>
                    <a:ext uri="{FF2B5EF4-FFF2-40B4-BE49-F238E27FC236}">
                      <a16:creationId xmlns:a16="http://schemas.microsoft.com/office/drawing/2014/main" xmlns="" xmlns:p14="http://schemas.microsoft.com/office/powerpoint/2010/main" id="{564FC21A-AB9E-6F47-A6A9-8706958DCEC6}"/>
                    </a:ext>
                  </a:extLst>
                </p:cNvPr>
                <p:cNvPicPr/>
                <p:nvPr/>
              </p:nvPicPr>
              <p:blipFill>
                <a:blip r:embed="rId19"/>
                <a:stretch>
                  <a:fillRect/>
                </a:stretch>
              </p:blipFill>
              <p:spPr>
                <a:xfrm>
                  <a:off x="1531934" y="470703"/>
                  <a:ext cx="176443"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 name="Ink 12">
                  <a:extLst>
                    <a:ext uri="{FF2B5EF4-FFF2-40B4-BE49-F238E27FC236}">
                      <a16:creationId xmlns:a16="http://schemas.microsoft.com/office/drawing/2014/main" xmlns="" id="{B358A02D-C588-6B49-A858-7727C70E3074}"/>
                    </a:ext>
                  </a:extLst>
                </p14:cNvPr>
                <p14:cNvContentPartPr/>
                <p14:nvPr/>
              </p14:nvContentPartPr>
              <p14:xfrm>
                <a:off x="1755155" y="323463"/>
                <a:ext cx="38160" cy="239400"/>
              </p14:xfrm>
            </p:contentPart>
          </mc:Choice>
          <mc:Fallback>
            <p:pic>
              <p:nvPicPr>
                <p:cNvPr id="13" name="Ink 12">
                  <a:extLst>
                    <a:ext uri="{FF2B5EF4-FFF2-40B4-BE49-F238E27FC236}">
                      <a16:creationId xmlns:a16="http://schemas.microsoft.com/office/drawing/2014/main" xmlns="" xmlns:p14="http://schemas.microsoft.com/office/powerpoint/2010/main" id="{B358A02D-C588-6B49-A858-7727C70E3074}"/>
                    </a:ext>
                  </a:extLst>
                </p:cNvPr>
                <p:cNvPicPr/>
                <p:nvPr/>
              </p:nvPicPr>
              <p:blipFill>
                <a:blip r:embed="rId21"/>
                <a:stretch>
                  <a:fillRect/>
                </a:stretch>
              </p:blipFill>
              <p:spPr>
                <a:xfrm>
                  <a:off x="1745342" y="314089"/>
                  <a:ext cx="58149" cy="257067"/>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4" name="Ink 13">
                  <a:extLst>
                    <a:ext uri="{FF2B5EF4-FFF2-40B4-BE49-F238E27FC236}">
                      <a16:creationId xmlns:a16="http://schemas.microsoft.com/office/drawing/2014/main" xmlns="" id="{B22660F3-9E99-3E48-B055-D1BE15CA4690}"/>
                    </a:ext>
                  </a:extLst>
                </p14:cNvPr>
                <p14:cNvContentPartPr/>
                <p14:nvPr/>
              </p14:nvContentPartPr>
              <p14:xfrm>
                <a:off x="1855955" y="455583"/>
                <a:ext cx="75240" cy="119880"/>
              </p14:xfrm>
            </p:contentPart>
          </mc:Choice>
          <mc:Fallback>
            <p:pic>
              <p:nvPicPr>
                <p:cNvPr id="14" name="Ink 13">
                  <a:extLst>
                    <a:ext uri="{FF2B5EF4-FFF2-40B4-BE49-F238E27FC236}">
                      <a16:creationId xmlns:a16="http://schemas.microsoft.com/office/drawing/2014/main" xmlns="" xmlns:p14="http://schemas.microsoft.com/office/powerpoint/2010/main" id="{B22660F3-9E99-3E48-B055-D1BE15CA4690}"/>
                    </a:ext>
                  </a:extLst>
                </p:cNvPr>
                <p:cNvPicPr/>
                <p:nvPr/>
              </p:nvPicPr>
              <p:blipFill>
                <a:blip r:embed="rId23"/>
                <a:stretch>
                  <a:fillRect/>
                </a:stretch>
              </p:blipFill>
              <p:spPr>
                <a:xfrm>
                  <a:off x="1846595" y="446583"/>
                  <a:ext cx="9360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 name="Ink 14">
                  <a:extLst>
                    <a:ext uri="{FF2B5EF4-FFF2-40B4-BE49-F238E27FC236}">
                      <a16:creationId xmlns:a16="http://schemas.microsoft.com/office/drawing/2014/main" xmlns="" id="{66CDD17E-4A9F-EF45-9E1F-2190F0671C1C}"/>
                    </a:ext>
                  </a:extLst>
                </p14:cNvPr>
                <p14:cNvContentPartPr/>
                <p14:nvPr/>
              </p14:nvContentPartPr>
              <p14:xfrm>
                <a:off x="2050715" y="461703"/>
                <a:ext cx="360" cy="6480"/>
              </p14:xfrm>
            </p:contentPart>
          </mc:Choice>
          <mc:Fallback>
            <p:pic>
              <p:nvPicPr>
                <p:cNvPr id="15" name="Ink 14">
                  <a:extLst>
                    <a:ext uri="{FF2B5EF4-FFF2-40B4-BE49-F238E27FC236}">
                      <a16:creationId xmlns:a16="http://schemas.microsoft.com/office/drawing/2014/main" xmlns="" xmlns:p14="http://schemas.microsoft.com/office/powerpoint/2010/main" id="{66CDD17E-4A9F-EF45-9E1F-2190F0671C1C}"/>
                    </a:ext>
                  </a:extLst>
                </p:cNvPr>
                <p:cNvPicPr/>
                <p:nvPr/>
              </p:nvPicPr>
              <p:blipFill>
                <a:blip r:embed="rId25"/>
                <a:stretch>
                  <a:fillRect/>
                </a:stretch>
              </p:blipFill>
              <p:spPr>
                <a:xfrm>
                  <a:off x="2042435" y="453423"/>
                  <a:ext cx="1692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6" name="Ink 15">
                  <a:extLst>
                    <a:ext uri="{FF2B5EF4-FFF2-40B4-BE49-F238E27FC236}">
                      <a16:creationId xmlns:a16="http://schemas.microsoft.com/office/drawing/2014/main" xmlns="" id="{176A3036-7559-4843-92AB-9853AC10F8A1}"/>
                    </a:ext>
                  </a:extLst>
                </p14:cNvPr>
                <p14:cNvContentPartPr/>
                <p14:nvPr/>
              </p14:nvContentPartPr>
              <p14:xfrm>
                <a:off x="2044235" y="556023"/>
                <a:ext cx="6480" cy="6480"/>
              </p14:xfrm>
            </p:contentPart>
          </mc:Choice>
          <mc:Fallback>
            <p:pic>
              <p:nvPicPr>
                <p:cNvPr id="16" name="Ink 15">
                  <a:extLst>
                    <a:ext uri="{FF2B5EF4-FFF2-40B4-BE49-F238E27FC236}">
                      <a16:creationId xmlns:a16="http://schemas.microsoft.com/office/drawing/2014/main" xmlns="" xmlns:p14="http://schemas.microsoft.com/office/powerpoint/2010/main" id="{176A3036-7559-4843-92AB-9853AC10F8A1}"/>
                    </a:ext>
                  </a:extLst>
                </p:cNvPr>
                <p:cNvPicPr/>
                <p:nvPr/>
              </p:nvPicPr>
              <p:blipFill>
                <a:blip r:embed="rId27"/>
                <a:stretch>
                  <a:fillRect/>
                </a:stretch>
              </p:blipFill>
              <p:spPr>
                <a:xfrm>
                  <a:off x="2035955" y="547743"/>
                  <a:ext cx="2304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7" name="Ink 16">
                  <a:extLst>
                    <a:ext uri="{FF2B5EF4-FFF2-40B4-BE49-F238E27FC236}">
                      <a16:creationId xmlns:a16="http://schemas.microsoft.com/office/drawing/2014/main" xmlns="" id="{7EA7C853-78D8-C944-9D8B-6D5D17CB293D}"/>
                    </a:ext>
                  </a:extLst>
                </p14:cNvPr>
                <p14:cNvContentPartPr/>
                <p14:nvPr/>
              </p14:nvContentPartPr>
              <p14:xfrm>
                <a:off x="2094635" y="530823"/>
                <a:ext cx="25560" cy="360"/>
              </p14:xfrm>
            </p:contentPart>
          </mc:Choice>
          <mc:Fallback>
            <p:pic>
              <p:nvPicPr>
                <p:cNvPr id="17" name="Ink 16">
                  <a:extLst>
                    <a:ext uri="{FF2B5EF4-FFF2-40B4-BE49-F238E27FC236}">
                      <a16:creationId xmlns:a16="http://schemas.microsoft.com/office/drawing/2014/main" xmlns="" xmlns:p14="http://schemas.microsoft.com/office/powerpoint/2010/main" id="{7EA7C853-78D8-C944-9D8B-6D5D17CB293D}"/>
                    </a:ext>
                  </a:extLst>
                </p:cNvPr>
                <p:cNvPicPr/>
                <p:nvPr/>
              </p:nvPicPr>
              <p:blipFill>
                <a:blip r:embed="rId29"/>
                <a:stretch>
                  <a:fillRect/>
                </a:stretch>
              </p:blipFill>
              <p:spPr>
                <a:xfrm>
                  <a:off x="2085635" y="521823"/>
                  <a:ext cx="43560" cy="18360"/>
                </a:xfrm>
                <a:prstGeom prst="rect">
                  <a:avLst/>
                </a:prstGeom>
              </p:spPr>
            </p:pic>
          </mc:Fallback>
        </mc:AlternateContent>
      </p:grpSp>
      <p:grpSp>
        <p:nvGrpSpPr>
          <p:cNvPr id="46" name="Group 45">
            <a:extLst>
              <a:ext uri="{FF2B5EF4-FFF2-40B4-BE49-F238E27FC236}">
                <a16:creationId xmlns:a16="http://schemas.microsoft.com/office/drawing/2014/main" xmlns="" id="{345D4123-4C08-C543-B417-420D2E182BA3}"/>
              </a:ext>
            </a:extLst>
          </p:cNvPr>
          <p:cNvGrpSpPr/>
          <p:nvPr/>
        </p:nvGrpSpPr>
        <p:grpSpPr>
          <a:xfrm>
            <a:off x="2266835" y="694263"/>
            <a:ext cx="2471400" cy="459360"/>
            <a:chOff x="742835" y="694263"/>
            <a:chExt cx="2471400" cy="459360"/>
          </a:xfrm>
        </p:grpSpPr>
        <mc:AlternateContent xmlns:mc="http://schemas.openxmlformats.org/markup-compatibility/2006">
          <mc:Choice xmlns:p14="http://schemas.microsoft.com/office/powerpoint/2010/main" Requires="p14">
            <p:contentPart p14:bwMode="auto" r:id="rId30">
              <p14:nvContentPartPr>
                <p14:cNvPr id="18" name="Ink 17">
                  <a:extLst>
                    <a:ext uri="{FF2B5EF4-FFF2-40B4-BE49-F238E27FC236}">
                      <a16:creationId xmlns:a16="http://schemas.microsoft.com/office/drawing/2014/main" xmlns="" id="{E0A90981-9F00-904E-9B68-FA76AFB14A7F}"/>
                    </a:ext>
                  </a:extLst>
                </p14:cNvPr>
                <p14:cNvContentPartPr/>
                <p14:nvPr/>
              </p14:nvContentPartPr>
              <p14:xfrm>
                <a:off x="742835" y="694263"/>
                <a:ext cx="1311480" cy="50760"/>
              </p14:xfrm>
            </p:contentPart>
          </mc:Choice>
          <mc:Fallback>
            <p:pic>
              <p:nvPicPr>
                <p:cNvPr id="18" name="Ink 17">
                  <a:extLst>
                    <a:ext uri="{FF2B5EF4-FFF2-40B4-BE49-F238E27FC236}">
                      <a16:creationId xmlns:a16="http://schemas.microsoft.com/office/drawing/2014/main" xmlns="" xmlns:p14="http://schemas.microsoft.com/office/powerpoint/2010/main" id="{E0A90981-9F00-904E-9B68-FA76AFB14A7F}"/>
                    </a:ext>
                  </a:extLst>
                </p:cNvPr>
                <p:cNvPicPr/>
                <p:nvPr/>
              </p:nvPicPr>
              <p:blipFill>
                <a:blip r:embed="rId31"/>
                <a:stretch>
                  <a:fillRect/>
                </a:stretch>
              </p:blipFill>
              <p:spPr>
                <a:xfrm>
                  <a:off x="734195" y="683823"/>
                  <a:ext cx="132948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9" name="Ink 18">
                  <a:extLst>
                    <a:ext uri="{FF2B5EF4-FFF2-40B4-BE49-F238E27FC236}">
                      <a16:creationId xmlns:a16="http://schemas.microsoft.com/office/drawing/2014/main" xmlns="" id="{89038141-F295-9D41-9019-05EDD99775B1}"/>
                    </a:ext>
                  </a:extLst>
                </p14:cNvPr>
                <p14:cNvContentPartPr/>
                <p14:nvPr/>
              </p14:nvContentPartPr>
              <p14:xfrm>
                <a:off x="1648235" y="1015023"/>
                <a:ext cx="195120" cy="138600"/>
              </p14:xfrm>
            </p:contentPart>
          </mc:Choice>
          <mc:Fallback>
            <p:pic>
              <p:nvPicPr>
                <p:cNvPr id="19" name="Ink 18">
                  <a:extLst>
                    <a:ext uri="{FF2B5EF4-FFF2-40B4-BE49-F238E27FC236}">
                      <a16:creationId xmlns:a16="http://schemas.microsoft.com/office/drawing/2014/main" xmlns="" xmlns:p14="http://schemas.microsoft.com/office/powerpoint/2010/main" id="{89038141-F295-9D41-9019-05EDD99775B1}"/>
                    </a:ext>
                  </a:extLst>
                </p:cNvPr>
                <p:cNvPicPr/>
                <p:nvPr/>
              </p:nvPicPr>
              <p:blipFill>
                <a:blip r:embed="rId33"/>
                <a:stretch>
                  <a:fillRect/>
                </a:stretch>
              </p:blipFill>
              <p:spPr>
                <a:xfrm>
                  <a:off x="1638875" y="1006023"/>
                  <a:ext cx="21276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0" name="Ink 19">
                  <a:extLst>
                    <a:ext uri="{FF2B5EF4-FFF2-40B4-BE49-F238E27FC236}">
                      <a16:creationId xmlns:a16="http://schemas.microsoft.com/office/drawing/2014/main" xmlns="" id="{078156F8-2189-FF40-8394-0D8ABA5D2487}"/>
                    </a:ext>
                  </a:extLst>
                </p14:cNvPr>
                <p14:cNvContentPartPr/>
                <p14:nvPr/>
              </p14:nvContentPartPr>
              <p14:xfrm>
                <a:off x="1899875" y="1052823"/>
                <a:ext cx="163800" cy="94680"/>
              </p14:xfrm>
            </p:contentPart>
          </mc:Choice>
          <mc:Fallback>
            <p:pic>
              <p:nvPicPr>
                <p:cNvPr id="20" name="Ink 19">
                  <a:extLst>
                    <a:ext uri="{FF2B5EF4-FFF2-40B4-BE49-F238E27FC236}">
                      <a16:creationId xmlns:a16="http://schemas.microsoft.com/office/drawing/2014/main" xmlns="" xmlns:p14="http://schemas.microsoft.com/office/powerpoint/2010/main" id="{078156F8-2189-FF40-8394-0D8ABA5D2487}"/>
                    </a:ext>
                  </a:extLst>
                </p:cNvPr>
                <p:cNvPicPr/>
                <p:nvPr/>
              </p:nvPicPr>
              <p:blipFill>
                <a:blip r:embed="rId35"/>
                <a:stretch>
                  <a:fillRect/>
                </a:stretch>
              </p:blipFill>
              <p:spPr>
                <a:xfrm>
                  <a:off x="1890515" y="1043463"/>
                  <a:ext cx="18288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1" name="Ink 20">
                  <a:extLst>
                    <a:ext uri="{FF2B5EF4-FFF2-40B4-BE49-F238E27FC236}">
                      <a16:creationId xmlns:a16="http://schemas.microsoft.com/office/drawing/2014/main" xmlns="" id="{5ED68F2F-FD96-E34A-B5EF-D0A0ED3BBB4B}"/>
                    </a:ext>
                  </a:extLst>
                </p14:cNvPr>
                <p14:cNvContentPartPr/>
                <p14:nvPr/>
              </p14:nvContentPartPr>
              <p14:xfrm>
                <a:off x="2170235" y="1046343"/>
                <a:ext cx="151200" cy="94680"/>
              </p14:xfrm>
            </p:contentPart>
          </mc:Choice>
          <mc:Fallback>
            <p:pic>
              <p:nvPicPr>
                <p:cNvPr id="21" name="Ink 20">
                  <a:extLst>
                    <a:ext uri="{FF2B5EF4-FFF2-40B4-BE49-F238E27FC236}">
                      <a16:creationId xmlns:a16="http://schemas.microsoft.com/office/drawing/2014/main" xmlns="" xmlns:p14="http://schemas.microsoft.com/office/powerpoint/2010/main" id="{5ED68F2F-FD96-E34A-B5EF-D0A0ED3BBB4B}"/>
                    </a:ext>
                  </a:extLst>
                </p:cNvPr>
                <p:cNvPicPr/>
                <p:nvPr/>
              </p:nvPicPr>
              <p:blipFill>
                <a:blip r:embed="rId37"/>
                <a:stretch>
                  <a:fillRect/>
                </a:stretch>
              </p:blipFill>
              <p:spPr>
                <a:xfrm>
                  <a:off x="2160875" y="1036983"/>
                  <a:ext cx="17028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2" name="Ink 21">
                  <a:extLst>
                    <a:ext uri="{FF2B5EF4-FFF2-40B4-BE49-F238E27FC236}">
                      <a16:creationId xmlns:a16="http://schemas.microsoft.com/office/drawing/2014/main" xmlns="" id="{DC4117C9-0187-6043-B00A-31718A48A6E6}"/>
                    </a:ext>
                  </a:extLst>
                </p14:cNvPr>
                <p14:cNvContentPartPr/>
                <p14:nvPr/>
              </p14:nvContentPartPr>
              <p14:xfrm>
                <a:off x="2421515" y="1027623"/>
                <a:ext cx="131760" cy="119880"/>
              </p14:xfrm>
            </p:contentPart>
          </mc:Choice>
          <mc:Fallback>
            <p:pic>
              <p:nvPicPr>
                <p:cNvPr id="22" name="Ink 21">
                  <a:extLst>
                    <a:ext uri="{FF2B5EF4-FFF2-40B4-BE49-F238E27FC236}">
                      <a16:creationId xmlns:a16="http://schemas.microsoft.com/office/drawing/2014/main" xmlns="" xmlns:p14="http://schemas.microsoft.com/office/powerpoint/2010/main" id="{DC4117C9-0187-6043-B00A-31718A48A6E6}"/>
                    </a:ext>
                  </a:extLst>
                </p:cNvPr>
                <p:cNvPicPr/>
                <p:nvPr/>
              </p:nvPicPr>
              <p:blipFill>
                <a:blip r:embed="rId39"/>
                <a:stretch>
                  <a:fillRect/>
                </a:stretch>
              </p:blipFill>
              <p:spPr>
                <a:xfrm>
                  <a:off x="2412155" y="1018596"/>
                  <a:ext cx="150480" cy="138656"/>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3" name="Ink 22">
                  <a:extLst>
                    <a:ext uri="{FF2B5EF4-FFF2-40B4-BE49-F238E27FC236}">
                      <a16:creationId xmlns:a16="http://schemas.microsoft.com/office/drawing/2014/main" xmlns="" id="{D5F0693D-53FD-344C-90D6-095C1305230B}"/>
                    </a:ext>
                  </a:extLst>
                </p14:cNvPr>
                <p14:cNvContentPartPr/>
                <p14:nvPr/>
              </p14:nvContentPartPr>
              <p14:xfrm>
                <a:off x="2610155" y="1078023"/>
                <a:ext cx="31680" cy="63360"/>
              </p14:xfrm>
            </p:contentPart>
          </mc:Choice>
          <mc:Fallback>
            <p:pic>
              <p:nvPicPr>
                <p:cNvPr id="23" name="Ink 22">
                  <a:extLst>
                    <a:ext uri="{FF2B5EF4-FFF2-40B4-BE49-F238E27FC236}">
                      <a16:creationId xmlns:a16="http://schemas.microsoft.com/office/drawing/2014/main" xmlns="" xmlns:p14="http://schemas.microsoft.com/office/powerpoint/2010/main" id="{D5F0693D-53FD-344C-90D6-095C1305230B}"/>
                    </a:ext>
                  </a:extLst>
                </p:cNvPr>
                <p:cNvPicPr/>
                <p:nvPr/>
              </p:nvPicPr>
              <p:blipFill>
                <a:blip r:embed="rId41"/>
                <a:stretch>
                  <a:fillRect/>
                </a:stretch>
              </p:blipFill>
              <p:spPr>
                <a:xfrm>
                  <a:off x="2601155" y="1068663"/>
                  <a:ext cx="5040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4" name="Ink 23">
                  <a:extLst>
                    <a:ext uri="{FF2B5EF4-FFF2-40B4-BE49-F238E27FC236}">
                      <a16:creationId xmlns:a16="http://schemas.microsoft.com/office/drawing/2014/main" xmlns="" id="{279B79A0-3B1E-4E47-B0EF-32CBD6D4ED27}"/>
                    </a:ext>
                  </a:extLst>
                </p14:cNvPr>
                <p14:cNvContentPartPr/>
                <p14:nvPr/>
              </p14:nvContentPartPr>
              <p14:xfrm>
                <a:off x="2597555" y="980823"/>
                <a:ext cx="6480" cy="9360"/>
              </p14:xfrm>
            </p:contentPart>
          </mc:Choice>
          <mc:Fallback>
            <p:pic>
              <p:nvPicPr>
                <p:cNvPr id="24" name="Ink 23">
                  <a:extLst>
                    <a:ext uri="{FF2B5EF4-FFF2-40B4-BE49-F238E27FC236}">
                      <a16:creationId xmlns:a16="http://schemas.microsoft.com/office/drawing/2014/main" xmlns="" xmlns:p14="http://schemas.microsoft.com/office/powerpoint/2010/main" id="{279B79A0-3B1E-4E47-B0EF-32CBD6D4ED27}"/>
                    </a:ext>
                  </a:extLst>
                </p:cNvPr>
                <p:cNvPicPr/>
                <p:nvPr/>
              </p:nvPicPr>
              <p:blipFill>
                <a:blip r:embed="rId43"/>
                <a:stretch>
                  <a:fillRect/>
                </a:stretch>
              </p:blipFill>
              <p:spPr>
                <a:xfrm>
                  <a:off x="2589275" y="971823"/>
                  <a:ext cx="2412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5" name="Ink 24">
                  <a:extLst>
                    <a:ext uri="{FF2B5EF4-FFF2-40B4-BE49-F238E27FC236}">
                      <a16:creationId xmlns:a16="http://schemas.microsoft.com/office/drawing/2014/main" xmlns="" id="{D670506F-AF20-4C4F-9A4A-FAB59226EE4A}"/>
                    </a:ext>
                  </a:extLst>
                </p14:cNvPr>
                <p14:cNvContentPartPr/>
                <p14:nvPr/>
              </p14:nvContentPartPr>
              <p14:xfrm>
                <a:off x="2705915" y="1034103"/>
                <a:ext cx="187560" cy="88200"/>
              </p14:xfrm>
            </p:contentPart>
          </mc:Choice>
          <mc:Fallback>
            <p:pic>
              <p:nvPicPr>
                <p:cNvPr id="25" name="Ink 24">
                  <a:extLst>
                    <a:ext uri="{FF2B5EF4-FFF2-40B4-BE49-F238E27FC236}">
                      <a16:creationId xmlns:a16="http://schemas.microsoft.com/office/drawing/2014/main" xmlns="" xmlns:p14="http://schemas.microsoft.com/office/powerpoint/2010/main" id="{D670506F-AF20-4C4F-9A4A-FAB59226EE4A}"/>
                    </a:ext>
                  </a:extLst>
                </p:cNvPr>
                <p:cNvPicPr/>
                <p:nvPr/>
              </p:nvPicPr>
              <p:blipFill>
                <a:blip r:embed="rId45"/>
                <a:stretch>
                  <a:fillRect/>
                </a:stretch>
              </p:blipFill>
              <p:spPr>
                <a:xfrm>
                  <a:off x="2696195" y="1024423"/>
                  <a:ext cx="205560" cy="107202"/>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6" name="Ink 25">
                  <a:extLst>
                    <a:ext uri="{FF2B5EF4-FFF2-40B4-BE49-F238E27FC236}">
                      <a16:creationId xmlns:a16="http://schemas.microsoft.com/office/drawing/2014/main" xmlns="" id="{8B9BF3F8-EAD5-DE46-B87C-06DC4FD55E56}"/>
                    </a:ext>
                  </a:extLst>
                </p14:cNvPr>
                <p14:cNvContentPartPr/>
                <p14:nvPr/>
              </p14:nvContentPartPr>
              <p14:xfrm>
                <a:off x="2811395" y="820983"/>
                <a:ext cx="50760" cy="288720"/>
              </p14:xfrm>
            </p:contentPart>
          </mc:Choice>
          <mc:Fallback>
            <p:pic>
              <p:nvPicPr>
                <p:cNvPr id="26" name="Ink 25">
                  <a:extLst>
                    <a:ext uri="{FF2B5EF4-FFF2-40B4-BE49-F238E27FC236}">
                      <a16:creationId xmlns:a16="http://schemas.microsoft.com/office/drawing/2014/main" xmlns="" xmlns:p14="http://schemas.microsoft.com/office/powerpoint/2010/main" id="{8B9BF3F8-EAD5-DE46-B87C-06DC4FD55E56}"/>
                    </a:ext>
                  </a:extLst>
                </p:cNvPr>
                <p:cNvPicPr/>
                <p:nvPr/>
              </p:nvPicPr>
              <p:blipFill>
                <a:blip r:embed="rId47"/>
                <a:stretch>
                  <a:fillRect/>
                </a:stretch>
              </p:blipFill>
              <p:spPr>
                <a:xfrm>
                  <a:off x="2801968" y="811275"/>
                  <a:ext cx="68889" cy="307057"/>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7" name="Ink 26">
                  <a:extLst>
                    <a:ext uri="{FF2B5EF4-FFF2-40B4-BE49-F238E27FC236}">
                      <a16:creationId xmlns:a16="http://schemas.microsoft.com/office/drawing/2014/main" xmlns="" id="{8DE55AE4-E027-4346-B330-FE32E9C64123}"/>
                    </a:ext>
                  </a:extLst>
                </p14:cNvPr>
                <p14:cNvContentPartPr/>
                <p14:nvPr/>
              </p14:nvContentPartPr>
              <p14:xfrm>
                <a:off x="2962235" y="1021503"/>
                <a:ext cx="94680" cy="88200"/>
              </p14:xfrm>
            </p:contentPart>
          </mc:Choice>
          <mc:Fallback>
            <p:pic>
              <p:nvPicPr>
                <p:cNvPr id="27" name="Ink 26">
                  <a:extLst>
                    <a:ext uri="{FF2B5EF4-FFF2-40B4-BE49-F238E27FC236}">
                      <a16:creationId xmlns:a16="http://schemas.microsoft.com/office/drawing/2014/main" xmlns="" xmlns:p14="http://schemas.microsoft.com/office/powerpoint/2010/main" id="{8DE55AE4-E027-4346-B330-FE32E9C64123}"/>
                    </a:ext>
                  </a:extLst>
                </p:cNvPr>
                <p:cNvPicPr/>
                <p:nvPr/>
              </p:nvPicPr>
              <p:blipFill>
                <a:blip r:embed="rId49"/>
                <a:stretch>
                  <a:fillRect/>
                </a:stretch>
              </p:blipFill>
              <p:spPr>
                <a:xfrm>
                  <a:off x="2952875" y="1012181"/>
                  <a:ext cx="112680" cy="106844"/>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8" name="Ink 27">
                  <a:extLst>
                    <a:ext uri="{FF2B5EF4-FFF2-40B4-BE49-F238E27FC236}">
                      <a16:creationId xmlns:a16="http://schemas.microsoft.com/office/drawing/2014/main" xmlns="" id="{C2314652-101D-7247-A17B-F0402763B61C}"/>
                    </a:ext>
                  </a:extLst>
                </p14:cNvPr>
                <p14:cNvContentPartPr/>
                <p14:nvPr/>
              </p14:nvContentPartPr>
              <p14:xfrm>
                <a:off x="3081755" y="1002423"/>
                <a:ext cx="132480" cy="107280"/>
              </p14:xfrm>
            </p:contentPart>
          </mc:Choice>
          <mc:Fallback>
            <p:pic>
              <p:nvPicPr>
                <p:cNvPr id="28" name="Ink 27">
                  <a:extLst>
                    <a:ext uri="{FF2B5EF4-FFF2-40B4-BE49-F238E27FC236}">
                      <a16:creationId xmlns:a16="http://schemas.microsoft.com/office/drawing/2014/main" xmlns="" xmlns:p14="http://schemas.microsoft.com/office/powerpoint/2010/main" id="{C2314652-101D-7247-A17B-F0402763B61C}"/>
                    </a:ext>
                  </a:extLst>
                </p:cNvPr>
                <p:cNvPicPr/>
                <p:nvPr/>
              </p:nvPicPr>
              <p:blipFill>
                <a:blip r:embed="rId51"/>
                <a:stretch>
                  <a:fillRect/>
                </a:stretch>
              </p:blipFill>
              <p:spPr>
                <a:xfrm>
                  <a:off x="3073091" y="992343"/>
                  <a:ext cx="151251" cy="126360"/>
                </a:xfrm>
                <a:prstGeom prst="rect">
                  <a:avLst/>
                </a:prstGeom>
              </p:spPr>
            </p:pic>
          </mc:Fallback>
        </mc:AlternateContent>
      </p:grpSp>
      <p:grpSp>
        <p:nvGrpSpPr>
          <p:cNvPr id="45" name="Group 44">
            <a:extLst>
              <a:ext uri="{FF2B5EF4-FFF2-40B4-BE49-F238E27FC236}">
                <a16:creationId xmlns:a16="http://schemas.microsoft.com/office/drawing/2014/main" xmlns="" id="{F9A3F33F-A499-CA4A-A4DF-C1709946BDFF}"/>
              </a:ext>
            </a:extLst>
          </p:cNvPr>
          <p:cNvGrpSpPr/>
          <p:nvPr/>
        </p:nvGrpSpPr>
        <p:grpSpPr>
          <a:xfrm>
            <a:off x="5165195" y="914583"/>
            <a:ext cx="471960" cy="201240"/>
            <a:chOff x="3641195" y="914583"/>
            <a:chExt cx="471960" cy="201240"/>
          </a:xfrm>
        </p:grpSpPr>
        <mc:AlternateContent xmlns:mc="http://schemas.openxmlformats.org/markup-compatibility/2006">
          <mc:Choice xmlns:p14="http://schemas.microsoft.com/office/powerpoint/2010/main" Requires="p14">
            <p:contentPart p14:bwMode="auto" r:id="rId52">
              <p14:nvContentPartPr>
                <p14:cNvPr id="29" name="Ink 28">
                  <a:extLst>
                    <a:ext uri="{FF2B5EF4-FFF2-40B4-BE49-F238E27FC236}">
                      <a16:creationId xmlns:a16="http://schemas.microsoft.com/office/drawing/2014/main" xmlns="" id="{12B89C6B-D0D8-A743-949F-FA508C9D2FBC}"/>
                    </a:ext>
                  </a:extLst>
                </p14:cNvPr>
                <p14:cNvContentPartPr/>
                <p14:nvPr/>
              </p14:nvContentPartPr>
              <p14:xfrm>
                <a:off x="3641195" y="945903"/>
                <a:ext cx="25560" cy="157680"/>
              </p14:xfrm>
            </p:contentPart>
          </mc:Choice>
          <mc:Fallback>
            <p:pic>
              <p:nvPicPr>
                <p:cNvPr id="29" name="Ink 28">
                  <a:extLst>
                    <a:ext uri="{FF2B5EF4-FFF2-40B4-BE49-F238E27FC236}">
                      <a16:creationId xmlns:a16="http://schemas.microsoft.com/office/drawing/2014/main" xmlns="" xmlns:p14="http://schemas.microsoft.com/office/powerpoint/2010/main" id="{12B89C6B-D0D8-A743-949F-FA508C9D2FBC}"/>
                    </a:ext>
                  </a:extLst>
                </p:cNvPr>
                <p:cNvPicPr/>
                <p:nvPr/>
              </p:nvPicPr>
              <p:blipFill>
                <a:blip r:embed="rId53"/>
                <a:stretch>
                  <a:fillRect/>
                </a:stretch>
              </p:blipFill>
              <p:spPr>
                <a:xfrm>
                  <a:off x="3631475" y="936522"/>
                  <a:ext cx="43920" cy="175721"/>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0" name="Ink 29">
                  <a:extLst>
                    <a:ext uri="{FF2B5EF4-FFF2-40B4-BE49-F238E27FC236}">
                      <a16:creationId xmlns:a16="http://schemas.microsoft.com/office/drawing/2014/main" xmlns="" id="{2AECEC0E-03E4-9643-936C-28D2813712C1}"/>
                    </a:ext>
                  </a:extLst>
                </p14:cNvPr>
                <p14:cNvContentPartPr/>
                <p14:nvPr/>
              </p14:nvContentPartPr>
              <p14:xfrm>
                <a:off x="3767195" y="952023"/>
                <a:ext cx="176400" cy="163800"/>
              </p14:xfrm>
            </p:contentPart>
          </mc:Choice>
          <mc:Fallback>
            <p:pic>
              <p:nvPicPr>
                <p:cNvPr id="30" name="Ink 29">
                  <a:extLst>
                    <a:ext uri="{FF2B5EF4-FFF2-40B4-BE49-F238E27FC236}">
                      <a16:creationId xmlns:a16="http://schemas.microsoft.com/office/drawing/2014/main" xmlns="" xmlns:p14="http://schemas.microsoft.com/office/powerpoint/2010/main" id="{2AECEC0E-03E4-9643-936C-28D2813712C1}"/>
                    </a:ext>
                  </a:extLst>
                </p:cNvPr>
                <p:cNvPicPr/>
                <p:nvPr/>
              </p:nvPicPr>
              <p:blipFill>
                <a:blip r:embed="rId55"/>
                <a:stretch>
                  <a:fillRect/>
                </a:stretch>
              </p:blipFill>
              <p:spPr>
                <a:xfrm>
                  <a:off x="3757475" y="942663"/>
                  <a:ext cx="19584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1" name="Ink 30">
                  <a:extLst>
                    <a:ext uri="{FF2B5EF4-FFF2-40B4-BE49-F238E27FC236}">
                      <a16:creationId xmlns:a16="http://schemas.microsoft.com/office/drawing/2014/main" xmlns="" id="{B38AF6AF-1E6B-A047-A32E-0BD9161B574B}"/>
                    </a:ext>
                  </a:extLst>
                </p14:cNvPr>
                <p14:cNvContentPartPr/>
                <p14:nvPr/>
              </p14:nvContentPartPr>
              <p14:xfrm>
                <a:off x="4005875" y="1027623"/>
                <a:ext cx="107280" cy="82080"/>
              </p14:xfrm>
            </p:contentPart>
          </mc:Choice>
          <mc:Fallback>
            <p:pic>
              <p:nvPicPr>
                <p:cNvPr id="31" name="Ink 30">
                  <a:extLst>
                    <a:ext uri="{FF2B5EF4-FFF2-40B4-BE49-F238E27FC236}">
                      <a16:creationId xmlns:a16="http://schemas.microsoft.com/office/drawing/2014/main" xmlns="" xmlns:p14="http://schemas.microsoft.com/office/powerpoint/2010/main" id="{B38AF6AF-1E6B-A047-A32E-0BD9161B574B}"/>
                    </a:ext>
                  </a:extLst>
                </p:cNvPr>
                <p:cNvPicPr/>
                <p:nvPr/>
              </p:nvPicPr>
              <p:blipFill>
                <a:blip r:embed="rId57"/>
                <a:stretch>
                  <a:fillRect/>
                </a:stretch>
              </p:blipFill>
              <p:spPr>
                <a:xfrm>
                  <a:off x="3996515" y="1018623"/>
                  <a:ext cx="12492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2" name="Ink 31">
                  <a:extLst>
                    <a:ext uri="{FF2B5EF4-FFF2-40B4-BE49-F238E27FC236}">
                      <a16:creationId xmlns:a16="http://schemas.microsoft.com/office/drawing/2014/main" xmlns="" id="{2766B0E8-DC3F-5F44-8DDB-45C8F9489978}"/>
                    </a:ext>
                  </a:extLst>
                </p14:cNvPr>
                <p14:cNvContentPartPr/>
                <p14:nvPr/>
              </p14:nvContentPartPr>
              <p14:xfrm>
                <a:off x="3867635" y="914583"/>
                <a:ext cx="163800" cy="12960"/>
              </p14:xfrm>
            </p:contentPart>
          </mc:Choice>
          <mc:Fallback>
            <p:pic>
              <p:nvPicPr>
                <p:cNvPr id="32" name="Ink 31">
                  <a:extLst>
                    <a:ext uri="{FF2B5EF4-FFF2-40B4-BE49-F238E27FC236}">
                      <a16:creationId xmlns:a16="http://schemas.microsoft.com/office/drawing/2014/main" xmlns="" xmlns:p14="http://schemas.microsoft.com/office/powerpoint/2010/main" id="{2766B0E8-DC3F-5F44-8DDB-45C8F9489978}"/>
                    </a:ext>
                  </a:extLst>
                </p:cNvPr>
                <p:cNvPicPr/>
                <p:nvPr/>
              </p:nvPicPr>
              <p:blipFill>
                <a:blip r:embed="rId59"/>
                <a:stretch>
                  <a:fillRect/>
                </a:stretch>
              </p:blipFill>
              <p:spPr>
                <a:xfrm>
                  <a:off x="3858275" y="903783"/>
                  <a:ext cx="182520" cy="33840"/>
                </a:xfrm>
                <a:prstGeom prst="rect">
                  <a:avLst/>
                </a:prstGeom>
              </p:spPr>
            </p:pic>
          </mc:Fallback>
        </mc:AlternateContent>
      </p:grpSp>
      <p:grpSp>
        <p:nvGrpSpPr>
          <p:cNvPr id="44" name="Group 43">
            <a:extLst>
              <a:ext uri="{FF2B5EF4-FFF2-40B4-BE49-F238E27FC236}">
                <a16:creationId xmlns:a16="http://schemas.microsoft.com/office/drawing/2014/main" xmlns="" id="{5D82B6AA-05C9-0E44-9D20-3D135D26A0AF}"/>
              </a:ext>
            </a:extLst>
          </p:cNvPr>
          <p:cNvGrpSpPr/>
          <p:nvPr/>
        </p:nvGrpSpPr>
        <p:grpSpPr>
          <a:xfrm>
            <a:off x="6057995" y="775983"/>
            <a:ext cx="1635120" cy="559800"/>
            <a:chOff x="4533995" y="775983"/>
            <a:chExt cx="1635120" cy="559800"/>
          </a:xfrm>
        </p:grpSpPr>
        <mc:AlternateContent xmlns:mc="http://schemas.openxmlformats.org/markup-compatibility/2006">
          <mc:Choice xmlns:p14="http://schemas.microsoft.com/office/powerpoint/2010/main" Requires="p14">
            <p:contentPart p14:bwMode="auto" r:id="rId60">
              <p14:nvContentPartPr>
                <p14:cNvPr id="33" name="Ink 32">
                  <a:extLst>
                    <a:ext uri="{FF2B5EF4-FFF2-40B4-BE49-F238E27FC236}">
                      <a16:creationId xmlns:a16="http://schemas.microsoft.com/office/drawing/2014/main" xmlns="" id="{0C95F91A-6B19-474F-AC7B-A6DAA8F370D0}"/>
                    </a:ext>
                  </a:extLst>
                </p14:cNvPr>
                <p14:cNvContentPartPr/>
                <p14:nvPr/>
              </p14:nvContentPartPr>
              <p14:xfrm>
                <a:off x="4584395" y="775983"/>
                <a:ext cx="207720" cy="421560"/>
              </p14:xfrm>
            </p:contentPart>
          </mc:Choice>
          <mc:Fallback>
            <p:pic>
              <p:nvPicPr>
                <p:cNvPr id="33" name="Ink 32">
                  <a:extLst>
                    <a:ext uri="{FF2B5EF4-FFF2-40B4-BE49-F238E27FC236}">
                      <a16:creationId xmlns:a16="http://schemas.microsoft.com/office/drawing/2014/main" xmlns="" xmlns:p14="http://schemas.microsoft.com/office/powerpoint/2010/main" id="{0C95F91A-6B19-474F-AC7B-A6DAA8F370D0}"/>
                    </a:ext>
                  </a:extLst>
                </p:cNvPr>
                <p:cNvPicPr/>
                <p:nvPr/>
              </p:nvPicPr>
              <p:blipFill>
                <a:blip r:embed="rId61"/>
                <a:stretch>
                  <a:fillRect/>
                </a:stretch>
              </p:blipFill>
              <p:spPr>
                <a:xfrm>
                  <a:off x="4576489" y="766983"/>
                  <a:ext cx="224970" cy="4388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4" name="Ink 33">
                  <a:extLst>
                    <a:ext uri="{FF2B5EF4-FFF2-40B4-BE49-F238E27FC236}">
                      <a16:creationId xmlns:a16="http://schemas.microsoft.com/office/drawing/2014/main" xmlns="" id="{F2809C32-FA91-B44A-810B-AC96B157A1D6}"/>
                    </a:ext>
                  </a:extLst>
                </p14:cNvPr>
                <p14:cNvContentPartPr/>
                <p14:nvPr/>
              </p14:nvContentPartPr>
              <p14:xfrm>
                <a:off x="4533995" y="1071543"/>
                <a:ext cx="132480" cy="6480"/>
              </p14:xfrm>
            </p:contentPart>
          </mc:Choice>
          <mc:Fallback>
            <p:pic>
              <p:nvPicPr>
                <p:cNvPr id="34" name="Ink 33">
                  <a:extLst>
                    <a:ext uri="{FF2B5EF4-FFF2-40B4-BE49-F238E27FC236}">
                      <a16:creationId xmlns:a16="http://schemas.microsoft.com/office/drawing/2014/main" xmlns="" xmlns:p14="http://schemas.microsoft.com/office/powerpoint/2010/main" id="{F2809C32-FA91-B44A-810B-AC96B157A1D6}"/>
                    </a:ext>
                  </a:extLst>
                </p:cNvPr>
                <p:cNvPicPr/>
                <p:nvPr/>
              </p:nvPicPr>
              <p:blipFill>
                <a:blip r:embed="rId63"/>
                <a:stretch>
                  <a:fillRect/>
                </a:stretch>
              </p:blipFill>
              <p:spPr>
                <a:xfrm>
                  <a:off x="4524995" y="1063623"/>
                  <a:ext cx="14940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5" name="Ink 34">
                  <a:extLst>
                    <a:ext uri="{FF2B5EF4-FFF2-40B4-BE49-F238E27FC236}">
                      <a16:creationId xmlns:a16="http://schemas.microsoft.com/office/drawing/2014/main" xmlns="" id="{396571CB-B595-B14A-8780-F3B442C0D634}"/>
                    </a:ext>
                  </a:extLst>
                </p14:cNvPr>
                <p14:cNvContentPartPr/>
                <p14:nvPr/>
              </p14:nvContentPartPr>
              <p14:xfrm>
                <a:off x="4766555" y="1034103"/>
                <a:ext cx="119880" cy="94680"/>
              </p14:xfrm>
            </p:contentPart>
          </mc:Choice>
          <mc:Fallback>
            <p:pic>
              <p:nvPicPr>
                <p:cNvPr id="35" name="Ink 34">
                  <a:extLst>
                    <a:ext uri="{FF2B5EF4-FFF2-40B4-BE49-F238E27FC236}">
                      <a16:creationId xmlns:a16="http://schemas.microsoft.com/office/drawing/2014/main" xmlns="" xmlns:p14="http://schemas.microsoft.com/office/powerpoint/2010/main" id="{396571CB-B595-B14A-8780-F3B442C0D634}"/>
                    </a:ext>
                  </a:extLst>
                </p:cNvPr>
                <p:cNvPicPr/>
                <p:nvPr/>
              </p:nvPicPr>
              <p:blipFill>
                <a:blip r:embed="rId65"/>
                <a:stretch>
                  <a:fillRect/>
                </a:stretch>
              </p:blipFill>
              <p:spPr>
                <a:xfrm>
                  <a:off x="4757195" y="1024743"/>
                  <a:ext cx="13860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6" name="Ink 35">
                  <a:extLst>
                    <a:ext uri="{FF2B5EF4-FFF2-40B4-BE49-F238E27FC236}">
                      <a16:creationId xmlns:a16="http://schemas.microsoft.com/office/drawing/2014/main" xmlns="" id="{2D083168-B87F-3F48-9280-70AE24D8227B}"/>
                    </a:ext>
                  </a:extLst>
                </p14:cNvPr>
                <p14:cNvContentPartPr/>
                <p14:nvPr/>
              </p14:nvContentPartPr>
              <p14:xfrm>
                <a:off x="5030795" y="795063"/>
                <a:ext cx="25560" cy="343440"/>
              </p14:xfrm>
            </p:contentPart>
          </mc:Choice>
          <mc:Fallback>
            <p:pic>
              <p:nvPicPr>
                <p:cNvPr id="36" name="Ink 35">
                  <a:extLst>
                    <a:ext uri="{FF2B5EF4-FFF2-40B4-BE49-F238E27FC236}">
                      <a16:creationId xmlns:a16="http://schemas.microsoft.com/office/drawing/2014/main" xmlns="" xmlns:p14="http://schemas.microsoft.com/office/powerpoint/2010/main" id="{2D083168-B87F-3F48-9280-70AE24D8227B}"/>
                    </a:ext>
                  </a:extLst>
                </p:cNvPr>
                <p:cNvPicPr/>
                <p:nvPr/>
              </p:nvPicPr>
              <p:blipFill>
                <a:blip r:embed="rId67"/>
                <a:stretch>
                  <a:fillRect/>
                </a:stretch>
              </p:blipFill>
              <p:spPr>
                <a:xfrm>
                  <a:off x="5020715" y="786063"/>
                  <a:ext cx="43920" cy="3607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7" name="Ink 36">
                  <a:extLst>
                    <a:ext uri="{FF2B5EF4-FFF2-40B4-BE49-F238E27FC236}">
                      <a16:creationId xmlns:a16="http://schemas.microsoft.com/office/drawing/2014/main" xmlns="" id="{7D926421-916A-414E-A109-1910B0921BAB}"/>
                    </a:ext>
                  </a:extLst>
                </p14:cNvPr>
                <p14:cNvContentPartPr/>
                <p14:nvPr/>
              </p14:nvContentPartPr>
              <p14:xfrm>
                <a:off x="5137715" y="813783"/>
                <a:ext cx="25560" cy="314640"/>
              </p14:xfrm>
            </p:contentPart>
          </mc:Choice>
          <mc:Fallback>
            <p:pic>
              <p:nvPicPr>
                <p:cNvPr id="37" name="Ink 36">
                  <a:extLst>
                    <a:ext uri="{FF2B5EF4-FFF2-40B4-BE49-F238E27FC236}">
                      <a16:creationId xmlns:a16="http://schemas.microsoft.com/office/drawing/2014/main" xmlns="" xmlns:p14="http://schemas.microsoft.com/office/powerpoint/2010/main" id="{7D926421-916A-414E-A109-1910B0921BAB}"/>
                    </a:ext>
                  </a:extLst>
                </p:cNvPr>
                <p:cNvPicPr/>
                <p:nvPr/>
              </p:nvPicPr>
              <p:blipFill>
                <a:blip r:embed="rId69"/>
                <a:stretch>
                  <a:fillRect/>
                </a:stretch>
              </p:blipFill>
              <p:spPr>
                <a:xfrm>
                  <a:off x="5128355" y="804423"/>
                  <a:ext cx="43200" cy="3322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8" name="Ink 37">
                  <a:extLst>
                    <a:ext uri="{FF2B5EF4-FFF2-40B4-BE49-F238E27FC236}">
                      <a16:creationId xmlns:a16="http://schemas.microsoft.com/office/drawing/2014/main" xmlns="" id="{842395CC-28D9-9945-86C0-385B64B30C2A}"/>
                    </a:ext>
                  </a:extLst>
                </p14:cNvPr>
                <p14:cNvContentPartPr/>
                <p14:nvPr/>
              </p14:nvContentPartPr>
              <p14:xfrm>
                <a:off x="5244635" y="1021503"/>
                <a:ext cx="94680" cy="107280"/>
              </p14:xfrm>
            </p:contentPart>
          </mc:Choice>
          <mc:Fallback>
            <p:pic>
              <p:nvPicPr>
                <p:cNvPr id="38" name="Ink 37">
                  <a:extLst>
                    <a:ext uri="{FF2B5EF4-FFF2-40B4-BE49-F238E27FC236}">
                      <a16:creationId xmlns:a16="http://schemas.microsoft.com/office/drawing/2014/main" xmlns="" xmlns:p14="http://schemas.microsoft.com/office/powerpoint/2010/main" id="{842395CC-28D9-9945-86C0-385B64B30C2A}"/>
                    </a:ext>
                  </a:extLst>
                </p:cNvPr>
                <p:cNvPicPr/>
                <p:nvPr/>
              </p:nvPicPr>
              <p:blipFill>
                <a:blip r:embed="rId71"/>
                <a:stretch>
                  <a:fillRect/>
                </a:stretch>
              </p:blipFill>
              <p:spPr>
                <a:xfrm>
                  <a:off x="5235275" y="1012143"/>
                  <a:ext cx="11376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39" name="Ink 38">
                  <a:extLst>
                    <a:ext uri="{FF2B5EF4-FFF2-40B4-BE49-F238E27FC236}">
                      <a16:creationId xmlns:a16="http://schemas.microsoft.com/office/drawing/2014/main" xmlns="" id="{9A395B20-E850-6147-B8F2-4CBF5FD06598}"/>
                    </a:ext>
                  </a:extLst>
                </p14:cNvPr>
                <p14:cNvContentPartPr/>
                <p14:nvPr/>
              </p14:nvContentPartPr>
              <p14:xfrm>
                <a:off x="5426795" y="983703"/>
                <a:ext cx="214200" cy="107280"/>
              </p14:xfrm>
            </p:contentPart>
          </mc:Choice>
          <mc:Fallback>
            <p:pic>
              <p:nvPicPr>
                <p:cNvPr id="39" name="Ink 38">
                  <a:extLst>
                    <a:ext uri="{FF2B5EF4-FFF2-40B4-BE49-F238E27FC236}">
                      <a16:creationId xmlns:a16="http://schemas.microsoft.com/office/drawing/2014/main" xmlns="" xmlns:p14="http://schemas.microsoft.com/office/powerpoint/2010/main" id="{9A395B20-E850-6147-B8F2-4CBF5FD06598}"/>
                    </a:ext>
                  </a:extLst>
                </p:cNvPr>
                <p:cNvPicPr/>
                <p:nvPr/>
              </p:nvPicPr>
              <p:blipFill>
                <a:blip r:embed="rId73"/>
                <a:stretch>
                  <a:fillRect/>
                </a:stretch>
              </p:blipFill>
              <p:spPr>
                <a:xfrm>
                  <a:off x="5417059" y="974343"/>
                  <a:ext cx="234033"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0" name="Ink 39">
                  <a:extLst>
                    <a:ext uri="{FF2B5EF4-FFF2-40B4-BE49-F238E27FC236}">
                      <a16:creationId xmlns:a16="http://schemas.microsoft.com/office/drawing/2014/main" xmlns="" id="{2DD7A9A6-2FDE-A343-BCCD-ABD596D2A674}"/>
                    </a:ext>
                  </a:extLst>
                </p14:cNvPr>
                <p14:cNvContentPartPr/>
                <p14:nvPr/>
              </p14:nvContentPartPr>
              <p14:xfrm>
                <a:off x="5722355" y="996303"/>
                <a:ext cx="6480" cy="63360"/>
              </p14:xfrm>
            </p:contentPart>
          </mc:Choice>
          <mc:Fallback>
            <p:pic>
              <p:nvPicPr>
                <p:cNvPr id="40" name="Ink 39">
                  <a:extLst>
                    <a:ext uri="{FF2B5EF4-FFF2-40B4-BE49-F238E27FC236}">
                      <a16:creationId xmlns:a16="http://schemas.microsoft.com/office/drawing/2014/main" xmlns="" xmlns:p14="http://schemas.microsoft.com/office/powerpoint/2010/main" id="{2DD7A9A6-2FDE-A343-BCCD-ABD596D2A674}"/>
                    </a:ext>
                  </a:extLst>
                </p:cNvPr>
                <p:cNvPicPr/>
                <p:nvPr/>
              </p:nvPicPr>
              <p:blipFill>
                <a:blip r:embed="rId75"/>
                <a:stretch>
                  <a:fillRect/>
                </a:stretch>
              </p:blipFill>
              <p:spPr>
                <a:xfrm>
                  <a:off x="5712995" y="986943"/>
                  <a:ext cx="2592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1" name="Ink 40">
                  <a:extLst>
                    <a:ext uri="{FF2B5EF4-FFF2-40B4-BE49-F238E27FC236}">
                      <a16:creationId xmlns:a16="http://schemas.microsoft.com/office/drawing/2014/main" xmlns="" id="{DFC9FFB7-EF61-BE4B-83E6-9B5504ED3A32}"/>
                    </a:ext>
                  </a:extLst>
                </p14:cNvPr>
                <p14:cNvContentPartPr/>
                <p14:nvPr/>
              </p14:nvContentPartPr>
              <p14:xfrm>
                <a:off x="5716235" y="895503"/>
                <a:ext cx="6480" cy="12960"/>
              </p14:xfrm>
            </p:contentPart>
          </mc:Choice>
          <mc:Fallback>
            <p:pic>
              <p:nvPicPr>
                <p:cNvPr id="41" name="Ink 40">
                  <a:extLst>
                    <a:ext uri="{FF2B5EF4-FFF2-40B4-BE49-F238E27FC236}">
                      <a16:creationId xmlns:a16="http://schemas.microsoft.com/office/drawing/2014/main" xmlns="" xmlns:p14="http://schemas.microsoft.com/office/powerpoint/2010/main" id="{DFC9FFB7-EF61-BE4B-83E6-9B5504ED3A32}"/>
                    </a:ext>
                  </a:extLst>
                </p:cNvPr>
                <p:cNvPicPr/>
                <p:nvPr/>
              </p:nvPicPr>
              <p:blipFill>
                <a:blip r:embed="rId77"/>
                <a:stretch>
                  <a:fillRect/>
                </a:stretch>
              </p:blipFill>
              <p:spPr>
                <a:xfrm>
                  <a:off x="5708050" y="886863"/>
                  <a:ext cx="23533"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2" name="Ink 41">
                  <a:extLst>
                    <a:ext uri="{FF2B5EF4-FFF2-40B4-BE49-F238E27FC236}">
                      <a16:creationId xmlns:a16="http://schemas.microsoft.com/office/drawing/2014/main" xmlns="" id="{A33D52B1-1203-804C-888C-AAA0D924DBC7}"/>
                    </a:ext>
                  </a:extLst>
                </p14:cNvPr>
                <p14:cNvContentPartPr/>
                <p14:nvPr/>
              </p14:nvContentPartPr>
              <p14:xfrm>
                <a:off x="5829275" y="989823"/>
                <a:ext cx="138600" cy="94680"/>
              </p14:xfrm>
            </p:contentPart>
          </mc:Choice>
          <mc:Fallback>
            <p:pic>
              <p:nvPicPr>
                <p:cNvPr id="42" name="Ink 41">
                  <a:extLst>
                    <a:ext uri="{FF2B5EF4-FFF2-40B4-BE49-F238E27FC236}">
                      <a16:creationId xmlns:a16="http://schemas.microsoft.com/office/drawing/2014/main" xmlns="" xmlns:p14="http://schemas.microsoft.com/office/powerpoint/2010/main" id="{A33D52B1-1203-804C-888C-AAA0D924DBC7}"/>
                    </a:ext>
                  </a:extLst>
                </p:cNvPr>
                <p:cNvPicPr/>
                <p:nvPr/>
              </p:nvPicPr>
              <p:blipFill>
                <a:blip r:embed="rId79"/>
                <a:stretch>
                  <a:fillRect/>
                </a:stretch>
              </p:blipFill>
              <p:spPr>
                <a:xfrm>
                  <a:off x="5819939" y="979743"/>
                  <a:ext cx="158349"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3" name="Ink 42">
                  <a:extLst>
                    <a:ext uri="{FF2B5EF4-FFF2-40B4-BE49-F238E27FC236}">
                      <a16:creationId xmlns:a16="http://schemas.microsoft.com/office/drawing/2014/main" xmlns="" id="{B5F1725D-5086-EA48-8D79-E8AED198416B}"/>
                    </a:ext>
                  </a:extLst>
                </p14:cNvPr>
                <p14:cNvContentPartPr/>
                <p14:nvPr/>
              </p14:nvContentPartPr>
              <p14:xfrm>
                <a:off x="6043115" y="964623"/>
                <a:ext cx="126000" cy="371160"/>
              </p14:xfrm>
            </p:contentPart>
          </mc:Choice>
          <mc:Fallback>
            <p:pic>
              <p:nvPicPr>
                <p:cNvPr id="43" name="Ink 42">
                  <a:extLst>
                    <a:ext uri="{FF2B5EF4-FFF2-40B4-BE49-F238E27FC236}">
                      <a16:creationId xmlns:a16="http://schemas.microsoft.com/office/drawing/2014/main" xmlns="" xmlns:p14="http://schemas.microsoft.com/office/powerpoint/2010/main" id="{B5F1725D-5086-EA48-8D79-E8AED198416B}"/>
                    </a:ext>
                  </a:extLst>
                </p:cNvPr>
                <p:cNvPicPr/>
                <p:nvPr/>
              </p:nvPicPr>
              <p:blipFill>
                <a:blip r:embed="rId81"/>
                <a:stretch>
                  <a:fillRect/>
                </a:stretch>
              </p:blipFill>
              <p:spPr>
                <a:xfrm>
                  <a:off x="6031595" y="955263"/>
                  <a:ext cx="146880" cy="391680"/>
                </a:xfrm>
                <a:prstGeom prst="rect">
                  <a:avLst/>
                </a:prstGeom>
              </p:spPr>
            </p:pic>
          </mc:Fallback>
        </mc:AlternateContent>
      </p:grpSp>
      <p:grpSp>
        <p:nvGrpSpPr>
          <p:cNvPr id="61" name="Group 60">
            <a:extLst>
              <a:ext uri="{FF2B5EF4-FFF2-40B4-BE49-F238E27FC236}">
                <a16:creationId xmlns:a16="http://schemas.microsoft.com/office/drawing/2014/main" xmlns="" id="{62CA72FB-F83F-4142-9905-14D0DB5093BD}"/>
              </a:ext>
            </a:extLst>
          </p:cNvPr>
          <p:cNvGrpSpPr/>
          <p:nvPr/>
        </p:nvGrpSpPr>
        <p:grpSpPr>
          <a:xfrm>
            <a:off x="7969235" y="889383"/>
            <a:ext cx="924840" cy="226800"/>
            <a:chOff x="6445235" y="889383"/>
            <a:chExt cx="924840" cy="226800"/>
          </a:xfrm>
        </p:grpSpPr>
        <mc:AlternateContent xmlns:mc="http://schemas.openxmlformats.org/markup-compatibility/2006">
          <mc:Choice xmlns:p14="http://schemas.microsoft.com/office/powerpoint/2010/main" Requires="p14">
            <p:contentPart p14:bwMode="auto" r:id="rId82">
              <p14:nvContentPartPr>
                <p14:cNvPr id="48" name="Ink 47">
                  <a:extLst>
                    <a:ext uri="{FF2B5EF4-FFF2-40B4-BE49-F238E27FC236}">
                      <a16:creationId xmlns:a16="http://schemas.microsoft.com/office/drawing/2014/main" xmlns="" id="{986B6559-F2F4-EB47-B504-166C19820AFC}"/>
                    </a:ext>
                  </a:extLst>
                </p14:cNvPr>
                <p14:cNvContentPartPr/>
                <p14:nvPr/>
              </p14:nvContentPartPr>
              <p14:xfrm>
                <a:off x="6577355" y="889383"/>
                <a:ext cx="31680" cy="226800"/>
              </p14:xfrm>
            </p:contentPart>
          </mc:Choice>
          <mc:Fallback>
            <p:pic>
              <p:nvPicPr>
                <p:cNvPr id="48" name="Ink 47">
                  <a:extLst>
                    <a:ext uri="{FF2B5EF4-FFF2-40B4-BE49-F238E27FC236}">
                      <a16:creationId xmlns:a16="http://schemas.microsoft.com/office/drawing/2014/main" xmlns="" xmlns:p14="http://schemas.microsoft.com/office/powerpoint/2010/main" id="{986B6559-F2F4-EB47-B504-166C19820AFC}"/>
                    </a:ext>
                  </a:extLst>
                </p:cNvPr>
                <p:cNvPicPr/>
                <p:nvPr/>
              </p:nvPicPr>
              <p:blipFill>
                <a:blip r:embed="rId83"/>
                <a:stretch>
                  <a:fillRect/>
                </a:stretch>
              </p:blipFill>
              <p:spPr>
                <a:xfrm>
                  <a:off x="6566915" y="879303"/>
                  <a:ext cx="5112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9" name="Ink 48">
                  <a:extLst>
                    <a:ext uri="{FF2B5EF4-FFF2-40B4-BE49-F238E27FC236}">
                      <a16:creationId xmlns:a16="http://schemas.microsoft.com/office/drawing/2014/main" xmlns="" id="{A6319076-C3D1-D546-9806-17911F32035B}"/>
                    </a:ext>
                  </a:extLst>
                </p14:cNvPr>
                <p14:cNvContentPartPr/>
                <p14:nvPr/>
              </p14:nvContentPartPr>
              <p14:xfrm>
                <a:off x="6445235" y="983703"/>
                <a:ext cx="402840" cy="132480"/>
              </p14:xfrm>
            </p:contentPart>
          </mc:Choice>
          <mc:Fallback>
            <p:pic>
              <p:nvPicPr>
                <p:cNvPr id="49" name="Ink 48">
                  <a:extLst>
                    <a:ext uri="{FF2B5EF4-FFF2-40B4-BE49-F238E27FC236}">
                      <a16:creationId xmlns:a16="http://schemas.microsoft.com/office/drawing/2014/main" xmlns="" xmlns:p14="http://schemas.microsoft.com/office/powerpoint/2010/main" id="{A6319076-C3D1-D546-9806-17911F32035B}"/>
                    </a:ext>
                  </a:extLst>
                </p:cNvPr>
                <p:cNvPicPr/>
                <p:nvPr/>
              </p:nvPicPr>
              <p:blipFill>
                <a:blip r:embed="rId85"/>
                <a:stretch>
                  <a:fillRect/>
                </a:stretch>
              </p:blipFill>
              <p:spPr>
                <a:xfrm>
                  <a:off x="6435875" y="975423"/>
                  <a:ext cx="42048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0" name="Ink 49">
                  <a:extLst>
                    <a:ext uri="{FF2B5EF4-FFF2-40B4-BE49-F238E27FC236}">
                      <a16:creationId xmlns:a16="http://schemas.microsoft.com/office/drawing/2014/main" xmlns="" id="{D90D0996-A431-B646-BC03-6DA947EBB653}"/>
                    </a:ext>
                  </a:extLst>
                </p14:cNvPr>
                <p14:cNvContentPartPr/>
                <p14:nvPr/>
              </p14:nvContentPartPr>
              <p14:xfrm>
                <a:off x="6866795" y="1002423"/>
                <a:ext cx="214200" cy="113400"/>
              </p14:xfrm>
            </p:contentPart>
          </mc:Choice>
          <mc:Fallback>
            <p:pic>
              <p:nvPicPr>
                <p:cNvPr id="50" name="Ink 49">
                  <a:extLst>
                    <a:ext uri="{FF2B5EF4-FFF2-40B4-BE49-F238E27FC236}">
                      <a16:creationId xmlns:a16="http://schemas.microsoft.com/office/drawing/2014/main" xmlns="" xmlns:p14="http://schemas.microsoft.com/office/powerpoint/2010/main" id="{D90D0996-A431-B646-BC03-6DA947EBB653}"/>
                    </a:ext>
                  </a:extLst>
                </p:cNvPr>
                <p:cNvPicPr/>
                <p:nvPr/>
              </p:nvPicPr>
              <p:blipFill>
                <a:blip r:embed="rId87"/>
                <a:stretch>
                  <a:fillRect/>
                </a:stretch>
              </p:blipFill>
              <p:spPr>
                <a:xfrm>
                  <a:off x="6857435" y="992703"/>
                  <a:ext cx="23220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1" name="Ink 50">
                  <a:extLst>
                    <a:ext uri="{FF2B5EF4-FFF2-40B4-BE49-F238E27FC236}">
                      <a16:creationId xmlns:a16="http://schemas.microsoft.com/office/drawing/2014/main" xmlns="" id="{79BD0833-9933-C742-82B1-64A47B20D352}"/>
                    </a:ext>
                  </a:extLst>
                </p14:cNvPr>
                <p14:cNvContentPartPr/>
                <p14:nvPr/>
              </p14:nvContentPartPr>
              <p14:xfrm>
                <a:off x="7111955" y="1027623"/>
                <a:ext cx="6480" cy="75960"/>
              </p14:xfrm>
            </p:contentPart>
          </mc:Choice>
          <mc:Fallback>
            <p:pic>
              <p:nvPicPr>
                <p:cNvPr id="51" name="Ink 50">
                  <a:extLst>
                    <a:ext uri="{FF2B5EF4-FFF2-40B4-BE49-F238E27FC236}">
                      <a16:creationId xmlns:a16="http://schemas.microsoft.com/office/drawing/2014/main" xmlns="" xmlns:p14="http://schemas.microsoft.com/office/powerpoint/2010/main" id="{79BD0833-9933-C742-82B1-64A47B20D352}"/>
                    </a:ext>
                  </a:extLst>
                </p:cNvPr>
                <p:cNvPicPr/>
                <p:nvPr/>
              </p:nvPicPr>
              <p:blipFill>
                <a:blip r:embed="rId89"/>
                <a:stretch>
                  <a:fillRect/>
                </a:stretch>
              </p:blipFill>
              <p:spPr>
                <a:xfrm>
                  <a:off x="7102747" y="1017495"/>
                  <a:ext cx="25238" cy="94769"/>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2" name="Ink 51">
                  <a:extLst>
                    <a:ext uri="{FF2B5EF4-FFF2-40B4-BE49-F238E27FC236}">
                      <a16:creationId xmlns:a16="http://schemas.microsoft.com/office/drawing/2014/main" xmlns="" id="{6333151C-061A-ED4A-B30E-6D35460CFCBF}"/>
                    </a:ext>
                  </a:extLst>
                </p14:cNvPr>
                <p14:cNvContentPartPr/>
                <p14:nvPr/>
              </p14:nvContentPartPr>
              <p14:xfrm>
                <a:off x="7074155" y="945903"/>
                <a:ext cx="360" cy="31680"/>
              </p14:xfrm>
            </p:contentPart>
          </mc:Choice>
          <mc:Fallback>
            <p:pic>
              <p:nvPicPr>
                <p:cNvPr id="52" name="Ink 51">
                  <a:extLst>
                    <a:ext uri="{FF2B5EF4-FFF2-40B4-BE49-F238E27FC236}">
                      <a16:creationId xmlns:a16="http://schemas.microsoft.com/office/drawing/2014/main" xmlns="" xmlns:p14="http://schemas.microsoft.com/office/powerpoint/2010/main" id="{6333151C-061A-ED4A-B30E-6D35460CFCBF}"/>
                    </a:ext>
                  </a:extLst>
                </p:cNvPr>
                <p:cNvPicPr/>
                <p:nvPr/>
              </p:nvPicPr>
              <p:blipFill>
                <a:blip r:embed="rId91"/>
                <a:stretch>
                  <a:fillRect/>
                </a:stretch>
              </p:blipFill>
              <p:spPr>
                <a:xfrm>
                  <a:off x="7064795" y="937263"/>
                  <a:ext cx="1908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3" name="Ink 52">
                  <a:extLst>
                    <a:ext uri="{FF2B5EF4-FFF2-40B4-BE49-F238E27FC236}">
                      <a16:creationId xmlns:a16="http://schemas.microsoft.com/office/drawing/2014/main" xmlns="" id="{FEEDC69E-95F0-6549-9668-F6773C70945A}"/>
                    </a:ext>
                  </a:extLst>
                </p14:cNvPr>
                <p14:cNvContentPartPr/>
                <p14:nvPr/>
              </p14:nvContentPartPr>
              <p14:xfrm>
                <a:off x="7155875" y="1015023"/>
                <a:ext cx="214200" cy="100800"/>
              </p14:xfrm>
            </p:contentPart>
          </mc:Choice>
          <mc:Fallback>
            <p:pic>
              <p:nvPicPr>
                <p:cNvPr id="53" name="Ink 52">
                  <a:extLst>
                    <a:ext uri="{FF2B5EF4-FFF2-40B4-BE49-F238E27FC236}">
                      <a16:creationId xmlns:a16="http://schemas.microsoft.com/office/drawing/2014/main" xmlns="" xmlns:p14="http://schemas.microsoft.com/office/powerpoint/2010/main" id="{FEEDC69E-95F0-6549-9668-F6773C70945A}"/>
                    </a:ext>
                  </a:extLst>
                </p:cNvPr>
                <p:cNvPicPr/>
                <p:nvPr/>
              </p:nvPicPr>
              <p:blipFill>
                <a:blip r:embed="rId93"/>
                <a:stretch>
                  <a:fillRect/>
                </a:stretch>
              </p:blipFill>
              <p:spPr>
                <a:xfrm>
                  <a:off x="7146875" y="1005303"/>
                  <a:ext cx="232920" cy="118440"/>
                </a:xfrm>
                <a:prstGeom prst="rect">
                  <a:avLst/>
                </a:prstGeom>
              </p:spPr>
            </p:pic>
          </mc:Fallback>
        </mc:AlternateContent>
      </p:grpSp>
      <p:grpSp>
        <p:nvGrpSpPr>
          <p:cNvPr id="60" name="Group 59">
            <a:extLst>
              <a:ext uri="{FF2B5EF4-FFF2-40B4-BE49-F238E27FC236}">
                <a16:creationId xmlns:a16="http://schemas.microsoft.com/office/drawing/2014/main" xmlns="" id="{430F529D-437D-2E4C-A95C-69A8075BB1F7}"/>
              </a:ext>
            </a:extLst>
          </p:cNvPr>
          <p:cNvGrpSpPr/>
          <p:nvPr/>
        </p:nvGrpSpPr>
        <p:grpSpPr>
          <a:xfrm>
            <a:off x="9144995" y="801183"/>
            <a:ext cx="667080" cy="314640"/>
            <a:chOff x="7620995" y="801183"/>
            <a:chExt cx="667080" cy="314640"/>
          </a:xfrm>
        </p:grpSpPr>
        <mc:AlternateContent xmlns:mc="http://schemas.openxmlformats.org/markup-compatibility/2006">
          <mc:Choice xmlns:p14="http://schemas.microsoft.com/office/powerpoint/2010/main" Requires="p14">
            <p:contentPart p14:bwMode="auto" r:id="rId94">
              <p14:nvContentPartPr>
                <p14:cNvPr id="54" name="Ink 53">
                  <a:extLst>
                    <a:ext uri="{FF2B5EF4-FFF2-40B4-BE49-F238E27FC236}">
                      <a16:creationId xmlns:a16="http://schemas.microsoft.com/office/drawing/2014/main" xmlns="" id="{679F84BB-0DD3-DD4A-954D-41986C03DAFC}"/>
                    </a:ext>
                  </a:extLst>
                </p14:cNvPr>
                <p14:cNvContentPartPr/>
                <p14:nvPr/>
              </p14:nvContentPartPr>
              <p14:xfrm>
                <a:off x="7620995" y="1002423"/>
                <a:ext cx="113400" cy="94680"/>
              </p14:xfrm>
            </p:contentPart>
          </mc:Choice>
          <mc:Fallback>
            <p:pic>
              <p:nvPicPr>
                <p:cNvPr id="54" name="Ink 53">
                  <a:extLst>
                    <a:ext uri="{FF2B5EF4-FFF2-40B4-BE49-F238E27FC236}">
                      <a16:creationId xmlns:a16="http://schemas.microsoft.com/office/drawing/2014/main" xmlns="" xmlns:p14="http://schemas.microsoft.com/office/powerpoint/2010/main" id="{679F84BB-0DD3-DD4A-954D-41986C03DAFC}"/>
                    </a:ext>
                  </a:extLst>
                </p:cNvPr>
                <p:cNvPicPr/>
                <p:nvPr/>
              </p:nvPicPr>
              <p:blipFill>
                <a:blip r:embed="rId95"/>
                <a:stretch>
                  <a:fillRect/>
                </a:stretch>
              </p:blipFill>
              <p:spPr>
                <a:xfrm>
                  <a:off x="7610915" y="993063"/>
                  <a:ext cx="13284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5" name="Ink 54">
                  <a:extLst>
                    <a:ext uri="{FF2B5EF4-FFF2-40B4-BE49-F238E27FC236}">
                      <a16:creationId xmlns:a16="http://schemas.microsoft.com/office/drawing/2014/main" xmlns="" id="{B688FA51-C082-2046-9460-5CAE8772E1FF}"/>
                    </a:ext>
                  </a:extLst>
                </p14:cNvPr>
                <p14:cNvContentPartPr/>
                <p14:nvPr/>
              </p14:nvContentPartPr>
              <p14:xfrm>
                <a:off x="7727915" y="801183"/>
                <a:ext cx="44280" cy="308520"/>
              </p14:xfrm>
            </p:contentPart>
          </mc:Choice>
          <mc:Fallback>
            <p:pic>
              <p:nvPicPr>
                <p:cNvPr id="55" name="Ink 54">
                  <a:extLst>
                    <a:ext uri="{FF2B5EF4-FFF2-40B4-BE49-F238E27FC236}">
                      <a16:creationId xmlns:a16="http://schemas.microsoft.com/office/drawing/2014/main" xmlns="" xmlns:p14="http://schemas.microsoft.com/office/powerpoint/2010/main" id="{B688FA51-C082-2046-9460-5CAE8772E1FF}"/>
                    </a:ext>
                  </a:extLst>
                </p:cNvPr>
                <p:cNvPicPr/>
                <p:nvPr/>
              </p:nvPicPr>
              <p:blipFill>
                <a:blip r:embed="rId97"/>
                <a:stretch>
                  <a:fillRect/>
                </a:stretch>
              </p:blipFill>
              <p:spPr>
                <a:xfrm>
                  <a:off x="7717835" y="791823"/>
                  <a:ext cx="62280" cy="3258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6" name="Ink 55">
                  <a:extLst>
                    <a:ext uri="{FF2B5EF4-FFF2-40B4-BE49-F238E27FC236}">
                      <a16:creationId xmlns:a16="http://schemas.microsoft.com/office/drawing/2014/main" xmlns="" id="{9F52D77F-895C-AF4A-BAA5-03346BEC3AA6}"/>
                    </a:ext>
                  </a:extLst>
                </p14:cNvPr>
                <p14:cNvContentPartPr/>
                <p14:nvPr/>
              </p14:nvContentPartPr>
              <p14:xfrm>
                <a:off x="7840955" y="1015023"/>
                <a:ext cx="182520" cy="100800"/>
              </p14:xfrm>
            </p:contentPart>
          </mc:Choice>
          <mc:Fallback>
            <p:pic>
              <p:nvPicPr>
                <p:cNvPr id="56" name="Ink 55">
                  <a:extLst>
                    <a:ext uri="{FF2B5EF4-FFF2-40B4-BE49-F238E27FC236}">
                      <a16:creationId xmlns:a16="http://schemas.microsoft.com/office/drawing/2014/main" xmlns="" xmlns:p14="http://schemas.microsoft.com/office/powerpoint/2010/main" id="{9F52D77F-895C-AF4A-BAA5-03346BEC3AA6}"/>
                    </a:ext>
                  </a:extLst>
                </p:cNvPr>
                <p:cNvPicPr/>
                <p:nvPr/>
              </p:nvPicPr>
              <p:blipFill>
                <a:blip r:embed="rId99"/>
                <a:stretch>
                  <a:fillRect/>
                </a:stretch>
              </p:blipFill>
              <p:spPr>
                <a:xfrm>
                  <a:off x="7831235" y="1005663"/>
                  <a:ext cx="20016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7" name="Ink 56">
                  <a:extLst>
                    <a:ext uri="{FF2B5EF4-FFF2-40B4-BE49-F238E27FC236}">
                      <a16:creationId xmlns:a16="http://schemas.microsoft.com/office/drawing/2014/main" xmlns="" id="{A09130BC-BB6B-134A-945F-F13D26DF1B31}"/>
                    </a:ext>
                  </a:extLst>
                </p14:cNvPr>
                <p14:cNvContentPartPr/>
                <p14:nvPr/>
              </p14:nvContentPartPr>
              <p14:xfrm>
                <a:off x="8054795" y="822783"/>
                <a:ext cx="31680" cy="261720"/>
              </p14:xfrm>
            </p:contentPart>
          </mc:Choice>
          <mc:Fallback>
            <p:pic>
              <p:nvPicPr>
                <p:cNvPr id="57" name="Ink 56">
                  <a:extLst>
                    <a:ext uri="{FF2B5EF4-FFF2-40B4-BE49-F238E27FC236}">
                      <a16:creationId xmlns:a16="http://schemas.microsoft.com/office/drawing/2014/main" xmlns="" xmlns:p14="http://schemas.microsoft.com/office/powerpoint/2010/main" id="{A09130BC-BB6B-134A-945F-F13D26DF1B31}"/>
                    </a:ext>
                  </a:extLst>
                </p:cNvPr>
                <p:cNvPicPr/>
                <p:nvPr/>
              </p:nvPicPr>
              <p:blipFill>
                <a:blip r:embed="rId101"/>
                <a:stretch>
                  <a:fillRect/>
                </a:stretch>
              </p:blipFill>
              <p:spPr>
                <a:xfrm>
                  <a:off x="8044355" y="813063"/>
                  <a:ext cx="5076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8" name="Ink 57">
                  <a:extLst>
                    <a:ext uri="{FF2B5EF4-FFF2-40B4-BE49-F238E27FC236}">
                      <a16:creationId xmlns:a16="http://schemas.microsoft.com/office/drawing/2014/main" xmlns="" id="{26253302-BFED-834C-8A06-7F7A6746E190}"/>
                    </a:ext>
                  </a:extLst>
                </p14:cNvPr>
                <p14:cNvContentPartPr/>
                <p14:nvPr/>
              </p14:nvContentPartPr>
              <p14:xfrm>
                <a:off x="8130395" y="1015023"/>
                <a:ext cx="157680" cy="100800"/>
              </p14:xfrm>
            </p:contentPart>
          </mc:Choice>
          <mc:Fallback>
            <p:pic>
              <p:nvPicPr>
                <p:cNvPr id="58" name="Ink 57">
                  <a:extLst>
                    <a:ext uri="{FF2B5EF4-FFF2-40B4-BE49-F238E27FC236}">
                      <a16:creationId xmlns:a16="http://schemas.microsoft.com/office/drawing/2014/main" xmlns="" xmlns:p14="http://schemas.microsoft.com/office/powerpoint/2010/main" id="{26253302-BFED-834C-8A06-7F7A6746E190}"/>
                    </a:ext>
                  </a:extLst>
                </p:cNvPr>
                <p:cNvPicPr/>
                <p:nvPr/>
              </p:nvPicPr>
              <p:blipFill>
                <a:blip r:embed="rId103"/>
                <a:stretch>
                  <a:fillRect/>
                </a:stretch>
              </p:blipFill>
              <p:spPr>
                <a:xfrm>
                  <a:off x="8120675" y="1005663"/>
                  <a:ext cx="17568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59" name="Ink 58">
                  <a:extLst>
                    <a:ext uri="{FF2B5EF4-FFF2-40B4-BE49-F238E27FC236}">
                      <a16:creationId xmlns:a16="http://schemas.microsoft.com/office/drawing/2014/main" xmlns="" id="{DF6A8703-2923-0A4A-BFBA-1DAC52B4E1A0}"/>
                    </a:ext>
                  </a:extLst>
                </p14:cNvPr>
                <p14:cNvContentPartPr/>
                <p14:nvPr/>
              </p14:nvContentPartPr>
              <p14:xfrm>
                <a:off x="8036075" y="927183"/>
                <a:ext cx="163080" cy="6480"/>
              </p14:xfrm>
            </p:contentPart>
          </mc:Choice>
          <mc:Fallback>
            <p:pic>
              <p:nvPicPr>
                <p:cNvPr id="59" name="Ink 58">
                  <a:extLst>
                    <a:ext uri="{FF2B5EF4-FFF2-40B4-BE49-F238E27FC236}">
                      <a16:creationId xmlns:a16="http://schemas.microsoft.com/office/drawing/2014/main" xmlns="" xmlns:p14="http://schemas.microsoft.com/office/powerpoint/2010/main" id="{DF6A8703-2923-0A4A-BFBA-1DAC52B4E1A0}"/>
                    </a:ext>
                  </a:extLst>
                </p:cNvPr>
                <p:cNvPicPr/>
                <p:nvPr/>
              </p:nvPicPr>
              <p:blipFill>
                <a:blip r:embed="rId105"/>
                <a:stretch>
                  <a:fillRect/>
                </a:stretch>
              </p:blipFill>
              <p:spPr>
                <a:xfrm>
                  <a:off x="8027454" y="917292"/>
                  <a:ext cx="180322" cy="25920"/>
                </a:xfrm>
                <a:prstGeom prst="rect">
                  <a:avLst/>
                </a:prstGeom>
              </p:spPr>
            </p:pic>
          </mc:Fallback>
        </mc:AlternateContent>
      </p:grpSp>
      <p:grpSp>
        <p:nvGrpSpPr>
          <p:cNvPr id="81" name="Group 80">
            <a:extLst>
              <a:ext uri="{FF2B5EF4-FFF2-40B4-BE49-F238E27FC236}">
                <a16:creationId xmlns:a16="http://schemas.microsoft.com/office/drawing/2014/main" xmlns="" id="{B6BD115B-EFD4-DA48-AC66-2C74ECB03E21}"/>
              </a:ext>
            </a:extLst>
          </p:cNvPr>
          <p:cNvGrpSpPr/>
          <p:nvPr/>
        </p:nvGrpSpPr>
        <p:grpSpPr>
          <a:xfrm>
            <a:off x="2072075" y="1461423"/>
            <a:ext cx="1729440" cy="1805040"/>
            <a:chOff x="548075" y="1461423"/>
            <a:chExt cx="1729440" cy="1805040"/>
          </a:xfrm>
        </p:grpSpPr>
        <mc:AlternateContent xmlns:mc="http://schemas.openxmlformats.org/markup-compatibility/2006">
          <mc:Choice xmlns:p14="http://schemas.microsoft.com/office/powerpoint/2010/main" Requires="p14">
            <p:contentPart p14:bwMode="auto" r:id="rId106">
              <p14:nvContentPartPr>
                <p14:cNvPr id="62" name="Ink 61">
                  <a:extLst>
                    <a:ext uri="{FF2B5EF4-FFF2-40B4-BE49-F238E27FC236}">
                      <a16:creationId xmlns:a16="http://schemas.microsoft.com/office/drawing/2014/main" xmlns="" id="{17AEF99D-C8DC-444C-AEC0-432E54C5D1F2}"/>
                    </a:ext>
                  </a:extLst>
                </p14:cNvPr>
                <p14:cNvContentPartPr/>
                <p14:nvPr/>
              </p14:nvContentPartPr>
              <p14:xfrm>
                <a:off x="742835" y="1650063"/>
                <a:ext cx="113400" cy="100800"/>
              </p14:xfrm>
            </p:contentPart>
          </mc:Choice>
          <mc:Fallback>
            <p:pic>
              <p:nvPicPr>
                <p:cNvPr id="62" name="Ink 61">
                  <a:extLst>
                    <a:ext uri="{FF2B5EF4-FFF2-40B4-BE49-F238E27FC236}">
                      <a16:creationId xmlns:a16="http://schemas.microsoft.com/office/drawing/2014/main" xmlns="" xmlns:p14="http://schemas.microsoft.com/office/powerpoint/2010/main" id="{17AEF99D-C8DC-444C-AEC0-432E54C5D1F2}"/>
                    </a:ext>
                  </a:extLst>
                </p:cNvPr>
                <p:cNvPicPr/>
                <p:nvPr/>
              </p:nvPicPr>
              <p:blipFill>
                <a:blip r:embed="rId107"/>
                <a:stretch>
                  <a:fillRect/>
                </a:stretch>
              </p:blipFill>
              <p:spPr>
                <a:xfrm>
                  <a:off x="733475" y="1640343"/>
                  <a:ext cx="13212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3" name="Ink 62">
                  <a:extLst>
                    <a:ext uri="{FF2B5EF4-FFF2-40B4-BE49-F238E27FC236}">
                      <a16:creationId xmlns:a16="http://schemas.microsoft.com/office/drawing/2014/main" xmlns="" id="{31E488D7-0FB2-B24B-B037-DC51CCD77F81}"/>
                    </a:ext>
                  </a:extLst>
                </p14:cNvPr>
                <p14:cNvContentPartPr/>
                <p14:nvPr/>
              </p14:nvContentPartPr>
              <p14:xfrm>
                <a:off x="849755" y="1637463"/>
                <a:ext cx="119880" cy="126000"/>
              </p14:xfrm>
            </p:contentPart>
          </mc:Choice>
          <mc:Fallback>
            <p:pic>
              <p:nvPicPr>
                <p:cNvPr id="63" name="Ink 62">
                  <a:extLst>
                    <a:ext uri="{FF2B5EF4-FFF2-40B4-BE49-F238E27FC236}">
                      <a16:creationId xmlns:a16="http://schemas.microsoft.com/office/drawing/2014/main" xmlns="" xmlns:p14="http://schemas.microsoft.com/office/powerpoint/2010/main" id="{31E488D7-0FB2-B24B-B037-DC51CCD77F81}"/>
                    </a:ext>
                  </a:extLst>
                </p:cNvPr>
                <p:cNvPicPr/>
                <p:nvPr/>
              </p:nvPicPr>
              <p:blipFill>
                <a:blip r:embed="rId109"/>
                <a:stretch>
                  <a:fillRect/>
                </a:stretch>
              </p:blipFill>
              <p:spPr>
                <a:xfrm>
                  <a:off x="840035" y="1628823"/>
                  <a:ext cx="13860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4" name="Ink 63">
                  <a:extLst>
                    <a:ext uri="{FF2B5EF4-FFF2-40B4-BE49-F238E27FC236}">
                      <a16:creationId xmlns:a16="http://schemas.microsoft.com/office/drawing/2014/main" xmlns="" id="{C6C68089-F609-964C-A6B9-E7D27FE70A44}"/>
                    </a:ext>
                  </a:extLst>
                </p14:cNvPr>
                <p14:cNvContentPartPr/>
                <p14:nvPr/>
              </p14:nvContentPartPr>
              <p14:xfrm>
                <a:off x="1755155" y="1618743"/>
                <a:ext cx="182520" cy="207720"/>
              </p14:xfrm>
            </p:contentPart>
          </mc:Choice>
          <mc:Fallback>
            <p:pic>
              <p:nvPicPr>
                <p:cNvPr id="64" name="Ink 63">
                  <a:extLst>
                    <a:ext uri="{FF2B5EF4-FFF2-40B4-BE49-F238E27FC236}">
                      <a16:creationId xmlns:a16="http://schemas.microsoft.com/office/drawing/2014/main" xmlns="" xmlns:p14="http://schemas.microsoft.com/office/powerpoint/2010/main" id="{C6C68089-F609-964C-A6B9-E7D27FE70A44}"/>
                    </a:ext>
                  </a:extLst>
                </p:cNvPr>
                <p:cNvPicPr/>
                <p:nvPr/>
              </p:nvPicPr>
              <p:blipFill>
                <a:blip r:embed="rId111"/>
                <a:stretch>
                  <a:fillRect/>
                </a:stretch>
              </p:blipFill>
              <p:spPr>
                <a:xfrm>
                  <a:off x="1745795" y="1609040"/>
                  <a:ext cx="201960" cy="228204"/>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6" name="Ink 65">
                  <a:extLst>
                    <a:ext uri="{FF2B5EF4-FFF2-40B4-BE49-F238E27FC236}">
                      <a16:creationId xmlns:a16="http://schemas.microsoft.com/office/drawing/2014/main" xmlns="" id="{8AACD16E-5C40-BD44-AB90-656BB4E86189}"/>
                    </a:ext>
                  </a:extLst>
                </p14:cNvPr>
                <p14:cNvContentPartPr/>
                <p14:nvPr/>
              </p14:nvContentPartPr>
              <p14:xfrm>
                <a:off x="680195" y="1996023"/>
                <a:ext cx="1308240" cy="12960"/>
              </p14:xfrm>
            </p:contentPart>
          </mc:Choice>
          <mc:Fallback>
            <p:pic>
              <p:nvPicPr>
                <p:cNvPr id="66" name="Ink 65">
                  <a:extLst>
                    <a:ext uri="{FF2B5EF4-FFF2-40B4-BE49-F238E27FC236}">
                      <a16:creationId xmlns:a16="http://schemas.microsoft.com/office/drawing/2014/main" xmlns="" xmlns:p14="http://schemas.microsoft.com/office/powerpoint/2010/main" id="{8AACD16E-5C40-BD44-AB90-656BB4E86189}"/>
                    </a:ext>
                  </a:extLst>
                </p:cNvPr>
                <p:cNvPicPr/>
                <p:nvPr/>
              </p:nvPicPr>
              <p:blipFill>
                <a:blip r:embed="rId113"/>
                <a:stretch>
                  <a:fillRect/>
                </a:stretch>
              </p:blipFill>
              <p:spPr>
                <a:xfrm>
                  <a:off x="671195" y="1985943"/>
                  <a:ext cx="132624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7" name="Ink 66">
                  <a:extLst>
                    <a:ext uri="{FF2B5EF4-FFF2-40B4-BE49-F238E27FC236}">
                      <a16:creationId xmlns:a16="http://schemas.microsoft.com/office/drawing/2014/main" xmlns="" id="{3E9FA5C2-A5C9-CA4D-810D-51B10277A7C6}"/>
                    </a:ext>
                  </a:extLst>
                </p14:cNvPr>
                <p14:cNvContentPartPr/>
                <p14:nvPr/>
              </p14:nvContentPartPr>
              <p14:xfrm>
                <a:off x="1019675" y="2152983"/>
                <a:ext cx="38160" cy="201600"/>
              </p14:xfrm>
            </p:contentPart>
          </mc:Choice>
          <mc:Fallback>
            <p:pic>
              <p:nvPicPr>
                <p:cNvPr id="67" name="Ink 66">
                  <a:extLst>
                    <a:ext uri="{FF2B5EF4-FFF2-40B4-BE49-F238E27FC236}">
                      <a16:creationId xmlns:a16="http://schemas.microsoft.com/office/drawing/2014/main" xmlns="" xmlns:p14="http://schemas.microsoft.com/office/powerpoint/2010/main" id="{3E9FA5C2-A5C9-CA4D-810D-51B10277A7C6}"/>
                    </a:ext>
                  </a:extLst>
                </p:cNvPr>
                <p:cNvPicPr/>
                <p:nvPr/>
              </p:nvPicPr>
              <p:blipFill>
                <a:blip r:embed="rId115"/>
                <a:stretch>
                  <a:fillRect/>
                </a:stretch>
              </p:blipFill>
              <p:spPr>
                <a:xfrm>
                  <a:off x="1010675" y="2143623"/>
                  <a:ext cx="5652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8" name="Ink 67">
                  <a:extLst>
                    <a:ext uri="{FF2B5EF4-FFF2-40B4-BE49-F238E27FC236}">
                      <a16:creationId xmlns:a16="http://schemas.microsoft.com/office/drawing/2014/main" xmlns="" id="{F1EFF11B-539C-E648-9A9D-6F9B933B5C80}"/>
                    </a:ext>
                  </a:extLst>
                </p14:cNvPr>
                <p14:cNvContentPartPr/>
                <p14:nvPr/>
              </p14:nvContentPartPr>
              <p14:xfrm>
                <a:off x="1000595" y="2348103"/>
                <a:ext cx="132480" cy="6480"/>
              </p14:xfrm>
            </p:contentPart>
          </mc:Choice>
          <mc:Fallback>
            <p:pic>
              <p:nvPicPr>
                <p:cNvPr id="68" name="Ink 67">
                  <a:extLst>
                    <a:ext uri="{FF2B5EF4-FFF2-40B4-BE49-F238E27FC236}">
                      <a16:creationId xmlns:a16="http://schemas.microsoft.com/office/drawing/2014/main" xmlns="" xmlns:p14="http://schemas.microsoft.com/office/powerpoint/2010/main" id="{F1EFF11B-539C-E648-9A9D-6F9B933B5C80}"/>
                    </a:ext>
                  </a:extLst>
                </p:cNvPr>
                <p:cNvPicPr/>
                <p:nvPr/>
              </p:nvPicPr>
              <p:blipFill>
                <a:blip r:embed="rId117"/>
                <a:stretch>
                  <a:fillRect/>
                </a:stretch>
              </p:blipFill>
              <p:spPr>
                <a:xfrm>
                  <a:off x="991595" y="2338212"/>
                  <a:ext cx="150480" cy="24897"/>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9" name="Ink 68">
                  <a:extLst>
                    <a:ext uri="{FF2B5EF4-FFF2-40B4-BE49-F238E27FC236}">
                      <a16:creationId xmlns:a16="http://schemas.microsoft.com/office/drawing/2014/main" xmlns="" id="{693FD85A-7DAF-EA43-920C-BFA3DCE8B02A}"/>
                    </a:ext>
                  </a:extLst>
                </p14:cNvPr>
                <p14:cNvContentPartPr/>
                <p14:nvPr/>
              </p14:nvContentPartPr>
              <p14:xfrm>
                <a:off x="1811675" y="2209503"/>
                <a:ext cx="163800" cy="145080"/>
              </p14:xfrm>
            </p:contentPart>
          </mc:Choice>
          <mc:Fallback>
            <p:pic>
              <p:nvPicPr>
                <p:cNvPr id="69" name="Ink 68">
                  <a:extLst>
                    <a:ext uri="{FF2B5EF4-FFF2-40B4-BE49-F238E27FC236}">
                      <a16:creationId xmlns:a16="http://schemas.microsoft.com/office/drawing/2014/main" xmlns="" xmlns:p14="http://schemas.microsoft.com/office/powerpoint/2010/main" id="{693FD85A-7DAF-EA43-920C-BFA3DCE8B02A}"/>
                    </a:ext>
                  </a:extLst>
                </p:cNvPr>
                <p:cNvPicPr/>
                <p:nvPr/>
              </p:nvPicPr>
              <p:blipFill>
                <a:blip r:embed="rId119"/>
                <a:stretch>
                  <a:fillRect/>
                </a:stretch>
              </p:blipFill>
              <p:spPr>
                <a:xfrm>
                  <a:off x="1802675" y="2199783"/>
                  <a:ext cx="18288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0" name="Ink 69">
                  <a:extLst>
                    <a:ext uri="{FF2B5EF4-FFF2-40B4-BE49-F238E27FC236}">
                      <a16:creationId xmlns:a16="http://schemas.microsoft.com/office/drawing/2014/main" xmlns="" id="{101F5815-8344-F24D-B8C9-15364BCC9ADF}"/>
                    </a:ext>
                  </a:extLst>
                </p14:cNvPr>
                <p14:cNvContentPartPr/>
                <p14:nvPr/>
              </p14:nvContentPartPr>
              <p14:xfrm>
                <a:off x="994475" y="2762823"/>
                <a:ext cx="157680" cy="163800"/>
              </p14:xfrm>
            </p:contentPart>
          </mc:Choice>
          <mc:Fallback>
            <p:pic>
              <p:nvPicPr>
                <p:cNvPr id="70" name="Ink 69">
                  <a:extLst>
                    <a:ext uri="{FF2B5EF4-FFF2-40B4-BE49-F238E27FC236}">
                      <a16:creationId xmlns:a16="http://schemas.microsoft.com/office/drawing/2014/main" xmlns="" xmlns:p14="http://schemas.microsoft.com/office/powerpoint/2010/main" id="{101F5815-8344-F24D-B8C9-15364BCC9ADF}"/>
                    </a:ext>
                  </a:extLst>
                </p:cNvPr>
                <p:cNvPicPr/>
                <p:nvPr/>
              </p:nvPicPr>
              <p:blipFill>
                <a:blip r:embed="rId121"/>
                <a:stretch>
                  <a:fillRect/>
                </a:stretch>
              </p:blipFill>
              <p:spPr>
                <a:xfrm>
                  <a:off x="985115" y="2753103"/>
                  <a:ext cx="17640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1" name="Ink 70">
                  <a:extLst>
                    <a:ext uri="{FF2B5EF4-FFF2-40B4-BE49-F238E27FC236}">
                      <a16:creationId xmlns:a16="http://schemas.microsoft.com/office/drawing/2014/main" xmlns="" id="{2C89EC82-8FC6-3446-BAD1-03D1A2BA68D0}"/>
                    </a:ext>
                  </a:extLst>
                </p14:cNvPr>
                <p14:cNvContentPartPr/>
                <p14:nvPr/>
              </p14:nvContentPartPr>
              <p14:xfrm>
                <a:off x="1874675" y="2788023"/>
                <a:ext cx="163800" cy="82080"/>
              </p14:xfrm>
            </p:contentPart>
          </mc:Choice>
          <mc:Fallback>
            <p:pic>
              <p:nvPicPr>
                <p:cNvPr id="71" name="Ink 70">
                  <a:extLst>
                    <a:ext uri="{FF2B5EF4-FFF2-40B4-BE49-F238E27FC236}">
                      <a16:creationId xmlns:a16="http://schemas.microsoft.com/office/drawing/2014/main" xmlns="" xmlns:p14="http://schemas.microsoft.com/office/powerpoint/2010/main" id="{2C89EC82-8FC6-3446-BAD1-03D1A2BA68D0}"/>
                    </a:ext>
                  </a:extLst>
                </p:cNvPr>
                <p:cNvPicPr/>
                <p:nvPr/>
              </p:nvPicPr>
              <p:blipFill>
                <a:blip r:embed="rId123"/>
                <a:stretch>
                  <a:fillRect/>
                </a:stretch>
              </p:blipFill>
              <p:spPr>
                <a:xfrm>
                  <a:off x="1864595" y="2778303"/>
                  <a:ext cx="18216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2" name="Ink 71">
                  <a:extLst>
                    <a:ext uri="{FF2B5EF4-FFF2-40B4-BE49-F238E27FC236}">
                      <a16:creationId xmlns:a16="http://schemas.microsoft.com/office/drawing/2014/main" xmlns="" id="{DC2ABC55-7431-E741-868E-FA7731B0ADCE}"/>
                    </a:ext>
                  </a:extLst>
                </p14:cNvPr>
                <p14:cNvContentPartPr/>
                <p14:nvPr/>
              </p14:nvContentPartPr>
              <p14:xfrm>
                <a:off x="2000315" y="2775423"/>
                <a:ext cx="360" cy="157680"/>
              </p14:xfrm>
            </p:contentPart>
          </mc:Choice>
          <mc:Fallback>
            <p:pic>
              <p:nvPicPr>
                <p:cNvPr id="72" name="Ink 71">
                  <a:extLst>
                    <a:ext uri="{FF2B5EF4-FFF2-40B4-BE49-F238E27FC236}">
                      <a16:creationId xmlns:a16="http://schemas.microsoft.com/office/drawing/2014/main" xmlns="" xmlns:p14="http://schemas.microsoft.com/office/powerpoint/2010/main" id="{DC2ABC55-7431-E741-868E-FA7731B0ADCE}"/>
                    </a:ext>
                  </a:extLst>
                </p:cNvPr>
                <p:cNvPicPr/>
                <p:nvPr/>
              </p:nvPicPr>
              <p:blipFill>
                <a:blip r:embed="rId125"/>
                <a:stretch>
                  <a:fillRect/>
                </a:stretch>
              </p:blipFill>
              <p:spPr>
                <a:xfrm>
                  <a:off x="1989515" y="2766402"/>
                  <a:ext cx="21960" cy="176443"/>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3" name="Ink 72">
                  <a:extLst>
                    <a:ext uri="{FF2B5EF4-FFF2-40B4-BE49-F238E27FC236}">
                      <a16:creationId xmlns:a16="http://schemas.microsoft.com/office/drawing/2014/main" xmlns="" id="{99B4C5C4-39BC-664E-B6E4-1CB5078803E0}"/>
                    </a:ext>
                  </a:extLst>
                </p14:cNvPr>
                <p14:cNvContentPartPr/>
                <p14:nvPr/>
              </p14:nvContentPartPr>
              <p14:xfrm>
                <a:off x="843635" y="3215703"/>
                <a:ext cx="1276560" cy="31680"/>
              </p14:xfrm>
            </p:contentPart>
          </mc:Choice>
          <mc:Fallback>
            <p:pic>
              <p:nvPicPr>
                <p:cNvPr id="73" name="Ink 72">
                  <a:extLst>
                    <a:ext uri="{FF2B5EF4-FFF2-40B4-BE49-F238E27FC236}">
                      <a16:creationId xmlns:a16="http://schemas.microsoft.com/office/drawing/2014/main" xmlns="" xmlns:p14="http://schemas.microsoft.com/office/powerpoint/2010/main" id="{99B4C5C4-39BC-664E-B6E4-1CB5078803E0}"/>
                    </a:ext>
                  </a:extLst>
                </p:cNvPr>
                <p:cNvPicPr/>
                <p:nvPr/>
              </p:nvPicPr>
              <p:blipFill>
                <a:blip r:embed="rId127"/>
                <a:stretch>
                  <a:fillRect/>
                </a:stretch>
              </p:blipFill>
              <p:spPr>
                <a:xfrm>
                  <a:off x="834278" y="3206343"/>
                  <a:ext cx="1294915"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4" name="Ink 73">
                  <a:extLst>
                    <a:ext uri="{FF2B5EF4-FFF2-40B4-BE49-F238E27FC236}">
                      <a16:creationId xmlns:a16="http://schemas.microsoft.com/office/drawing/2014/main" xmlns="" id="{EFD43A32-62FA-A640-9D60-D61BB642E573}"/>
                    </a:ext>
                  </a:extLst>
                </p14:cNvPr>
                <p14:cNvContentPartPr/>
                <p14:nvPr/>
              </p14:nvContentPartPr>
              <p14:xfrm>
                <a:off x="2101115" y="1499223"/>
                <a:ext cx="176400" cy="1716840"/>
              </p14:xfrm>
            </p:contentPart>
          </mc:Choice>
          <mc:Fallback>
            <p:pic>
              <p:nvPicPr>
                <p:cNvPr id="74" name="Ink 73">
                  <a:extLst>
                    <a:ext uri="{FF2B5EF4-FFF2-40B4-BE49-F238E27FC236}">
                      <a16:creationId xmlns:a16="http://schemas.microsoft.com/office/drawing/2014/main" xmlns="" xmlns:p14="http://schemas.microsoft.com/office/powerpoint/2010/main" id="{EFD43A32-62FA-A640-9D60-D61BB642E573}"/>
                    </a:ext>
                  </a:extLst>
                </p:cNvPr>
                <p:cNvPicPr/>
                <p:nvPr/>
              </p:nvPicPr>
              <p:blipFill>
                <a:blip r:embed="rId129"/>
                <a:stretch>
                  <a:fillRect/>
                </a:stretch>
              </p:blipFill>
              <p:spPr>
                <a:xfrm>
                  <a:off x="2092115" y="1490223"/>
                  <a:ext cx="196200" cy="17359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6" name="Ink 75">
                  <a:extLst>
                    <a:ext uri="{FF2B5EF4-FFF2-40B4-BE49-F238E27FC236}">
                      <a16:creationId xmlns:a16="http://schemas.microsoft.com/office/drawing/2014/main" xmlns="" id="{4BADCE1A-9744-484A-9EED-8D5E2B3A0215}"/>
                    </a:ext>
                  </a:extLst>
                </p14:cNvPr>
                <p14:cNvContentPartPr/>
                <p14:nvPr/>
              </p14:nvContentPartPr>
              <p14:xfrm>
                <a:off x="548075" y="1606143"/>
                <a:ext cx="352440" cy="1660320"/>
              </p14:xfrm>
            </p:contentPart>
          </mc:Choice>
          <mc:Fallback>
            <p:pic>
              <p:nvPicPr>
                <p:cNvPr id="76" name="Ink 75">
                  <a:extLst>
                    <a:ext uri="{FF2B5EF4-FFF2-40B4-BE49-F238E27FC236}">
                      <a16:creationId xmlns:a16="http://schemas.microsoft.com/office/drawing/2014/main" xmlns="" xmlns:p14="http://schemas.microsoft.com/office/powerpoint/2010/main" id="{4BADCE1A-9744-484A-9EED-8D5E2B3A0215}"/>
                    </a:ext>
                  </a:extLst>
                </p:cNvPr>
                <p:cNvPicPr/>
                <p:nvPr/>
              </p:nvPicPr>
              <p:blipFill>
                <a:blip r:embed="rId131"/>
                <a:stretch>
                  <a:fillRect/>
                </a:stretch>
              </p:blipFill>
              <p:spPr>
                <a:xfrm>
                  <a:off x="539435" y="1597503"/>
                  <a:ext cx="370800" cy="16790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8" name="Ink 77">
                  <a:extLst>
                    <a:ext uri="{FF2B5EF4-FFF2-40B4-BE49-F238E27FC236}">
                      <a16:creationId xmlns:a16="http://schemas.microsoft.com/office/drawing/2014/main" xmlns="" id="{132F6786-6BFE-9342-9C53-665A7B0D9987}"/>
                    </a:ext>
                  </a:extLst>
                </p14:cNvPr>
                <p14:cNvContentPartPr/>
                <p14:nvPr/>
              </p14:nvContentPartPr>
              <p14:xfrm>
                <a:off x="548075" y="1461423"/>
                <a:ext cx="1546920" cy="132480"/>
              </p14:xfrm>
            </p:contentPart>
          </mc:Choice>
          <mc:Fallback>
            <p:pic>
              <p:nvPicPr>
                <p:cNvPr id="78" name="Ink 77">
                  <a:extLst>
                    <a:ext uri="{FF2B5EF4-FFF2-40B4-BE49-F238E27FC236}">
                      <a16:creationId xmlns:a16="http://schemas.microsoft.com/office/drawing/2014/main" xmlns="" xmlns:p14="http://schemas.microsoft.com/office/powerpoint/2010/main" id="{132F6786-6BFE-9342-9C53-665A7B0D9987}"/>
                    </a:ext>
                  </a:extLst>
                </p:cNvPr>
                <p:cNvPicPr/>
                <p:nvPr/>
              </p:nvPicPr>
              <p:blipFill>
                <a:blip r:embed="rId133"/>
                <a:stretch>
                  <a:fillRect/>
                </a:stretch>
              </p:blipFill>
              <p:spPr>
                <a:xfrm>
                  <a:off x="539437" y="1451316"/>
                  <a:ext cx="1564916" cy="151973"/>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0" name="Ink 79">
                  <a:extLst>
                    <a:ext uri="{FF2B5EF4-FFF2-40B4-BE49-F238E27FC236}">
                      <a16:creationId xmlns:a16="http://schemas.microsoft.com/office/drawing/2014/main" xmlns="" id="{F5057839-5861-3846-8801-8137FD26ACB0}"/>
                    </a:ext>
                  </a:extLst>
                </p14:cNvPr>
                <p14:cNvContentPartPr/>
                <p14:nvPr/>
              </p14:nvContentPartPr>
              <p14:xfrm>
                <a:off x="1315235" y="1505343"/>
                <a:ext cx="157680" cy="1722960"/>
              </p14:xfrm>
            </p:contentPart>
          </mc:Choice>
          <mc:Fallback>
            <p:pic>
              <p:nvPicPr>
                <p:cNvPr id="80" name="Ink 79">
                  <a:extLst>
                    <a:ext uri="{FF2B5EF4-FFF2-40B4-BE49-F238E27FC236}">
                      <a16:creationId xmlns:a16="http://schemas.microsoft.com/office/drawing/2014/main" xmlns="" xmlns:p14="http://schemas.microsoft.com/office/powerpoint/2010/main" id="{F5057839-5861-3846-8801-8137FD26ACB0}"/>
                    </a:ext>
                  </a:extLst>
                </p:cNvPr>
                <p:cNvPicPr/>
                <p:nvPr/>
              </p:nvPicPr>
              <p:blipFill>
                <a:blip r:embed="rId135"/>
                <a:stretch>
                  <a:fillRect/>
                </a:stretch>
              </p:blipFill>
              <p:spPr>
                <a:xfrm>
                  <a:off x="1306235" y="1496343"/>
                  <a:ext cx="176760" cy="1742760"/>
                </a:xfrm>
                <a:prstGeom prst="rect">
                  <a:avLst/>
                </a:prstGeom>
              </p:spPr>
            </p:pic>
          </mc:Fallback>
        </mc:AlternateContent>
      </p:grpSp>
      <p:grpSp>
        <p:nvGrpSpPr>
          <p:cNvPr id="141" name="Group 140">
            <a:extLst>
              <a:ext uri="{FF2B5EF4-FFF2-40B4-BE49-F238E27FC236}">
                <a16:creationId xmlns:a16="http://schemas.microsoft.com/office/drawing/2014/main" xmlns="" id="{F7DEDB16-2ED2-E44A-B01B-BEA1A6374FB6}"/>
              </a:ext>
            </a:extLst>
          </p:cNvPr>
          <p:cNvGrpSpPr/>
          <p:nvPr/>
        </p:nvGrpSpPr>
        <p:grpSpPr>
          <a:xfrm>
            <a:off x="4555355" y="1323183"/>
            <a:ext cx="3653280" cy="2156760"/>
            <a:chOff x="3031355" y="1323183"/>
            <a:chExt cx="3653280" cy="2156760"/>
          </a:xfrm>
        </p:grpSpPr>
        <mc:AlternateContent xmlns:mc="http://schemas.openxmlformats.org/markup-compatibility/2006">
          <mc:Choice xmlns:p14="http://schemas.microsoft.com/office/powerpoint/2010/main" Requires="p14">
            <p:contentPart p14:bwMode="auto" r:id="rId136">
              <p14:nvContentPartPr>
                <p14:cNvPr id="82" name="Ink 81">
                  <a:extLst>
                    <a:ext uri="{FF2B5EF4-FFF2-40B4-BE49-F238E27FC236}">
                      <a16:creationId xmlns:a16="http://schemas.microsoft.com/office/drawing/2014/main" xmlns="" id="{36821F1B-C70F-A74F-B5C9-A90E33849AE6}"/>
                    </a:ext>
                  </a:extLst>
                </p14:cNvPr>
                <p14:cNvContentPartPr/>
                <p14:nvPr/>
              </p14:nvContentPartPr>
              <p14:xfrm>
                <a:off x="3459035" y="1549623"/>
                <a:ext cx="100800" cy="75960"/>
              </p14:xfrm>
            </p:contentPart>
          </mc:Choice>
          <mc:Fallback>
            <p:pic>
              <p:nvPicPr>
                <p:cNvPr id="82" name="Ink 81">
                  <a:extLst>
                    <a:ext uri="{FF2B5EF4-FFF2-40B4-BE49-F238E27FC236}">
                      <a16:creationId xmlns:a16="http://schemas.microsoft.com/office/drawing/2014/main" xmlns="" xmlns:p14="http://schemas.microsoft.com/office/powerpoint/2010/main" id="{36821F1B-C70F-A74F-B5C9-A90E33849AE6}"/>
                    </a:ext>
                  </a:extLst>
                </p:cNvPr>
                <p:cNvPicPr/>
                <p:nvPr/>
              </p:nvPicPr>
              <p:blipFill>
                <a:blip r:embed="rId137"/>
                <a:stretch>
                  <a:fillRect/>
                </a:stretch>
              </p:blipFill>
              <p:spPr>
                <a:xfrm>
                  <a:off x="3449708" y="1539903"/>
                  <a:ext cx="119812"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3" name="Ink 82">
                  <a:extLst>
                    <a:ext uri="{FF2B5EF4-FFF2-40B4-BE49-F238E27FC236}">
                      <a16:creationId xmlns:a16="http://schemas.microsoft.com/office/drawing/2014/main" xmlns="" id="{844470C2-5D64-874A-9435-86D10D65EFA2}"/>
                    </a:ext>
                  </a:extLst>
                </p14:cNvPr>
                <p14:cNvContentPartPr/>
                <p14:nvPr/>
              </p14:nvContentPartPr>
              <p14:xfrm>
                <a:off x="3540755" y="1524423"/>
                <a:ext cx="132480" cy="88200"/>
              </p14:xfrm>
            </p:contentPart>
          </mc:Choice>
          <mc:Fallback>
            <p:pic>
              <p:nvPicPr>
                <p:cNvPr id="83" name="Ink 82">
                  <a:extLst>
                    <a:ext uri="{FF2B5EF4-FFF2-40B4-BE49-F238E27FC236}">
                      <a16:creationId xmlns:a16="http://schemas.microsoft.com/office/drawing/2014/main" xmlns="" xmlns:p14="http://schemas.microsoft.com/office/powerpoint/2010/main" id="{844470C2-5D64-874A-9435-86D10D65EFA2}"/>
                    </a:ext>
                  </a:extLst>
                </p:cNvPr>
                <p:cNvPicPr/>
                <p:nvPr/>
              </p:nvPicPr>
              <p:blipFill>
                <a:blip r:embed="rId139"/>
                <a:stretch>
                  <a:fillRect/>
                </a:stretch>
              </p:blipFill>
              <p:spPr>
                <a:xfrm>
                  <a:off x="3531395" y="1515460"/>
                  <a:ext cx="150480" cy="107202"/>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5" name="Ink 84">
                  <a:extLst>
                    <a:ext uri="{FF2B5EF4-FFF2-40B4-BE49-F238E27FC236}">
                      <a16:creationId xmlns:a16="http://schemas.microsoft.com/office/drawing/2014/main" xmlns="" id="{CA5571C0-D5E4-9344-BE91-3A941F1E14F3}"/>
                    </a:ext>
                  </a:extLst>
                </p14:cNvPr>
                <p14:cNvContentPartPr/>
                <p14:nvPr/>
              </p14:nvContentPartPr>
              <p14:xfrm>
                <a:off x="4370555" y="1511823"/>
                <a:ext cx="170280" cy="189000"/>
              </p14:xfrm>
            </p:contentPart>
          </mc:Choice>
          <mc:Fallback>
            <p:pic>
              <p:nvPicPr>
                <p:cNvPr id="85" name="Ink 84">
                  <a:extLst>
                    <a:ext uri="{FF2B5EF4-FFF2-40B4-BE49-F238E27FC236}">
                      <a16:creationId xmlns:a16="http://schemas.microsoft.com/office/drawing/2014/main" xmlns="" xmlns:p14="http://schemas.microsoft.com/office/powerpoint/2010/main" id="{CA5571C0-D5E4-9344-BE91-3A941F1E14F3}"/>
                    </a:ext>
                  </a:extLst>
                </p:cNvPr>
                <p:cNvPicPr/>
                <p:nvPr/>
              </p:nvPicPr>
              <p:blipFill>
                <a:blip r:embed="rId141"/>
                <a:stretch>
                  <a:fillRect/>
                </a:stretch>
              </p:blipFill>
              <p:spPr>
                <a:xfrm>
                  <a:off x="4360814" y="1502103"/>
                  <a:ext cx="189761"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6" name="Ink 85">
                  <a:extLst>
                    <a:ext uri="{FF2B5EF4-FFF2-40B4-BE49-F238E27FC236}">
                      <a16:creationId xmlns:a16="http://schemas.microsoft.com/office/drawing/2014/main" xmlns="" id="{4A02E1AA-8079-FC46-8D5F-B747ACA78BA6}"/>
                    </a:ext>
                  </a:extLst>
                </p14:cNvPr>
                <p14:cNvContentPartPr/>
                <p14:nvPr/>
              </p14:nvContentPartPr>
              <p14:xfrm>
                <a:off x="5125115" y="1549623"/>
                <a:ext cx="107280" cy="94680"/>
              </p14:xfrm>
            </p:contentPart>
          </mc:Choice>
          <mc:Fallback>
            <p:pic>
              <p:nvPicPr>
                <p:cNvPr id="86" name="Ink 85">
                  <a:extLst>
                    <a:ext uri="{FF2B5EF4-FFF2-40B4-BE49-F238E27FC236}">
                      <a16:creationId xmlns:a16="http://schemas.microsoft.com/office/drawing/2014/main" xmlns="" xmlns:p14="http://schemas.microsoft.com/office/powerpoint/2010/main" id="{4A02E1AA-8079-FC46-8D5F-B747ACA78BA6}"/>
                    </a:ext>
                  </a:extLst>
                </p:cNvPr>
                <p:cNvPicPr/>
                <p:nvPr/>
              </p:nvPicPr>
              <p:blipFill>
                <a:blip r:embed="rId143"/>
                <a:stretch>
                  <a:fillRect/>
                </a:stretch>
              </p:blipFill>
              <p:spPr>
                <a:xfrm>
                  <a:off x="5116835" y="1539903"/>
                  <a:ext cx="12456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7" name="Ink 86">
                  <a:extLst>
                    <a:ext uri="{FF2B5EF4-FFF2-40B4-BE49-F238E27FC236}">
                      <a16:creationId xmlns:a16="http://schemas.microsoft.com/office/drawing/2014/main" xmlns="" id="{F38AF0D3-D415-4C43-B407-F6295D00EE85}"/>
                    </a:ext>
                  </a:extLst>
                </p14:cNvPr>
                <p14:cNvContentPartPr/>
                <p14:nvPr/>
              </p14:nvContentPartPr>
              <p14:xfrm>
                <a:off x="5225555" y="1537023"/>
                <a:ext cx="100800" cy="75960"/>
              </p14:xfrm>
            </p:contentPart>
          </mc:Choice>
          <mc:Fallback>
            <p:pic>
              <p:nvPicPr>
                <p:cNvPr id="87" name="Ink 86">
                  <a:extLst>
                    <a:ext uri="{FF2B5EF4-FFF2-40B4-BE49-F238E27FC236}">
                      <a16:creationId xmlns:a16="http://schemas.microsoft.com/office/drawing/2014/main" xmlns="" xmlns:p14="http://schemas.microsoft.com/office/powerpoint/2010/main" id="{F38AF0D3-D415-4C43-B407-F6295D00EE85}"/>
                    </a:ext>
                  </a:extLst>
                </p:cNvPr>
                <p:cNvPicPr/>
                <p:nvPr/>
              </p:nvPicPr>
              <p:blipFill>
                <a:blip r:embed="rId145"/>
                <a:stretch>
                  <a:fillRect/>
                </a:stretch>
              </p:blipFill>
              <p:spPr>
                <a:xfrm>
                  <a:off x="5216195" y="1528023"/>
                  <a:ext cx="11880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8" name="Ink 87">
                  <a:extLst>
                    <a:ext uri="{FF2B5EF4-FFF2-40B4-BE49-F238E27FC236}">
                      <a16:creationId xmlns:a16="http://schemas.microsoft.com/office/drawing/2014/main" xmlns="" id="{4D55FFBD-4B41-944D-84BF-25769003A2B4}"/>
                    </a:ext>
                  </a:extLst>
                </p14:cNvPr>
                <p14:cNvContentPartPr/>
                <p14:nvPr/>
              </p14:nvContentPartPr>
              <p14:xfrm>
                <a:off x="5414195" y="1511823"/>
                <a:ext cx="132480" cy="176400"/>
              </p14:xfrm>
            </p:contentPart>
          </mc:Choice>
          <mc:Fallback>
            <p:pic>
              <p:nvPicPr>
                <p:cNvPr id="88" name="Ink 87">
                  <a:extLst>
                    <a:ext uri="{FF2B5EF4-FFF2-40B4-BE49-F238E27FC236}">
                      <a16:creationId xmlns:a16="http://schemas.microsoft.com/office/drawing/2014/main" xmlns="" xmlns:p14="http://schemas.microsoft.com/office/powerpoint/2010/main" id="{4D55FFBD-4B41-944D-84BF-25769003A2B4}"/>
                    </a:ext>
                  </a:extLst>
                </p:cNvPr>
                <p:cNvPicPr/>
                <p:nvPr/>
              </p:nvPicPr>
              <p:blipFill>
                <a:blip r:embed="rId147"/>
                <a:stretch>
                  <a:fillRect/>
                </a:stretch>
              </p:blipFill>
              <p:spPr>
                <a:xfrm>
                  <a:off x="5405555" y="1502823"/>
                  <a:ext cx="15012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9" name="Ink 88">
                  <a:extLst>
                    <a:ext uri="{FF2B5EF4-FFF2-40B4-BE49-F238E27FC236}">
                      <a16:creationId xmlns:a16="http://schemas.microsoft.com/office/drawing/2014/main" xmlns="" id="{978F04F9-9328-A541-9815-B904A1E94DC6}"/>
                    </a:ext>
                  </a:extLst>
                </p14:cNvPr>
                <p14:cNvContentPartPr/>
                <p14:nvPr/>
              </p14:nvContentPartPr>
              <p14:xfrm>
                <a:off x="6099635" y="1511823"/>
                <a:ext cx="94680" cy="113400"/>
              </p14:xfrm>
            </p:contentPart>
          </mc:Choice>
          <mc:Fallback>
            <p:pic>
              <p:nvPicPr>
                <p:cNvPr id="89" name="Ink 88">
                  <a:extLst>
                    <a:ext uri="{FF2B5EF4-FFF2-40B4-BE49-F238E27FC236}">
                      <a16:creationId xmlns:a16="http://schemas.microsoft.com/office/drawing/2014/main" xmlns="" xmlns:p14="http://schemas.microsoft.com/office/powerpoint/2010/main" id="{978F04F9-9328-A541-9815-B904A1E94DC6}"/>
                    </a:ext>
                  </a:extLst>
                </p:cNvPr>
                <p:cNvPicPr/>
                <p:nvPr/>
              </p:nvPicPr>
              <p:blipFill>
                <a:blip r:embed="rId149"/>
                <a:stretch>
                  <a:fillRect/>
                </a:stretch>
              </p:blipFill>
              <p:spPr>
                <a:xfrm>
                  <a:off x="6090275" y="1502134"/>
                  <a:ext cx="113400" cy="130984"/>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0" name="Ink 89">
                  <a:extLst>
                    <a:ext uri="{FF2B5EF4-FFF2-40B4-BE49-F238E27FC236}">
                      <a16:creationId xmlns:a16="http://schemas.microsoft.com/office/drawing/2014/main" xmlns="" id="{A2BAD31B-2125-7847-953A-9BF96DDF3024}"/>
                    </a:ext>
                  </a:extLst>
                </p14:cNvPr>
                <p14:cNvContentPartPr/>
                <p14:nvPr/>
              </p14:nvContentPartPr>
              <p14:xfrm>
                <a:off x="6212675" y="1492743"/>
                <a:ext cx="94680" cy="119880"/>
              </p14:xfrm>
            </p:contentPart>
          </mc:Choice>
          <mc:Fallback>
            <p:pic>
              <p:nvPicPr>
                <p:cNvPr id="90" name="Ink 89">
                  <a:extLst>
                    <a:ext uri="{FF2B5EF4-FFF2-40B4-BE49-F238E27FC236}">
                      <a16:creationId xmlns:a16="http://schemas.microsoft.com/office/drawing/2014/main" xmlns="" xmlns:p14="http://schemas.microsoft.com/office/powerpoint/2010/main" id="{A2BAD31B-2125-7847-953A-9BF96DDF3024}"/>
                    </a:ext>
                  </a:extLst>
                </p:cNvPr>
                <p:cNvPicPr/>
                <p:nvPr/>
              </p:nvPicPr>
              <p:blipFill>
                <a:blip r:embed="rId151"/>
                <a:stretch>
                  <a:fillRect/>
                </a:stretch>
              </p:blipFill>
              <p:spPr>
                <a:xfrm>
                  <a:off x="6202595" y="1483743"/>
                  <a:ext cx="11340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1" name="Ink 90">
                  <a:extLst>
                    <a:ext uri="{FF2B5EF4-FFF2-40B4-BE49-F238E27FC236}">
                      <a16:creationId xmlns:a16="http://schemas.microsoft.com/office/drawing/2014/main" xmlns="" id="{61CF11C3-7F70-EB43-8A6E-262F2C7DB59E}"/>
                    </a:ext>
                  </a:extLst>
                </p14:cNvPr>
                <p14:cNvContentPartPr/>
                <p14:nvPr/>
              </p14:nvContentPartPr>
              <p14:xfrm>
                <a:off x="6344795" y="1398423"/>
                <a:ext cx="145080" cy="100800"/>
              </p14:xfrm>
            </p:contentPart>
          </mc:Choice>
          <mc:Fallback>
            <p:pic>
              <p:nvPicPr>
                <p:cNvPr id="91" name="Ink 90">
                  <a:extLst>
                    <a:ext uri="{FF2B5EF4-FFF2-40B4-BE49-F238E27FC236}">
                      <a16:creationId xmlns:a16="http://schemas.microsoft.com/office/drawing/2014/main" xmlns="" xmlns:p14="http://schemas.microsoft.com/office/powerpoint/2010/main" id="{61CF11C3-7F70-EB43-8A6E-262F2C7DB59E}"/>
                    </a:ext>
                  </a:extLst>
                </p:cNvPr>
                <p:cNvPicPr/>
                <p:nvPr/>
              </p:nvPicPr>
              <p:blipFill>
                <a:blip r:embed="rId153"/>
                <a:stretch>
                  <a:fillRect/>
                </a:stretch>
              </p:blipFill>
              <p:spPr>
                <a:xfrm>
                  <a:off x="6335795" y="1389063"/>
                  <a:ext cx="16380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2" name="Ink 91">
                  <a:extLst>
                    <a:ext uri="{FF2B5EF4-FFF2-40B4-BE49-F238E27FC236}">
                      <a16:creationId xmlns:a16="http://schemas.microsoft.com/office/drawing/2014/main" xmlns="" id="{AC327306-9DC1-D14B-BA51-13C9E974F864}"/>
                    </a:ext>
                  </a:extLst>
                </p14:cNvPr>
                <p14:cNvContentPartPr/>
                <p14:nvPr/>
              </p14:nvContentPartPr>
              <p14:xfrm>
                <a:off x="3276515" y="1832223"/>
                <a:ext cx="3125160" cy="82080"/>
              </p14:xfrm>
            </p:contentPart>
          </mc:Choice>
          <mc:Fallback>
            <p:pic>
              <p:nvPicPr>
                <p:cNvPr id="92" name="Ink 91">
                  <a:extLst>
                    <a:ext uri="{FF2B5EF4-FFF2-40B4-BE49-F238E27FC236}">
                      <a16:creationId xmlns:a16="http://schemas.microsoft.com/office/drawing/2014/main" xmlns="" xmlns:p14="http://schemas.microsoft.com/office/powerpoint/2010/main" id="{AC327306-9DC1-D14B-BA51-13C9E974F864}"/>
                    </a:ext>
                  </a:extLst>
                </p:cNvPr>
                <p:cNvPicPr/>
                <p:nvPr/>
              </p:nvPicPr>
              <p:blipFill>
                <a:blip r:embed="rId155"/>
                <a:stretch>
                  <a:fillRect/>
                </a:stretch>
              </p:blipFill>
              <p:spPr>
                <a:xfrm>
                  <a:off x="3267875" y="1822143"/>
                  <a:ext cx="314352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5" name="Ink 94">
                  <a:extLst>
                    <a:ext uri="{FF2B5EF4-FFF2-40B4-BE49-F238E27FC236}">
                      <a16:creationId xmlns:a16="http://schemas.microsoft.com/office/drawing/2014/main" xmlns="" id="{EFDEEA96-3F66-7D46-B50A-E4EE688B9658}"/>
                    </a:ext>
                  </a:extLst>
                </p14:cNvPr>
                <p14:cNvContentPartPr/>
                <p14:nvPr/>
              </p14:nvContentPartPr>
              <p14:xfrm>
                <a:off x="3892835" y="1398423"/>
                <a:ext cx="6480" cy="38160"/>
              </p14:xfrm>
            </p:contentPart>
          </mc:Choice>
          <mc:Fallback>
            <p:pic>
              <p:nvPicPr>
                <p:cNvPr id="95" name="Ink 94">
                  <a:extLst>
                    <a:ext uri="{FF2B5EF4-FFF2-40B4-BE49-F238E27FC236}">
                      <a16:creationId xmlns:a16="http://schemas.microsoft.com/office/drawing/2014/main" xmlns="" xmlns:p14="http://schemas.microsoft.com/office/powerpoint/2010/main" id="{EFDEEA96-3F66-7D46-B50A-E4EE688B9658}"/>
                    </a:ext>
                  </a:extLst>
                </p:cNvPr>
                <p:cNvPicPr/>
                <p:nvPr/>
              </p:nvPicPr>
              <p:blipFill>
                <a:blip r:embed="rId157"/>
                <a:stretch>
                  <a:fillRect/>
                </a:stretch>
              </p:blipFill>
              <p:spPr>
                <a:xfrm>
                  <a:off x="3885332" y="1390503"/>
                  <a:ext cx="22509"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6" name="Ink 95">
                  <a:extLst>
                    <a:ext uri="{FF2B5EF4-FFF2-40B4-BE49-F238E27FC236}">
                      <a16:creationId xmlns:a16="http://schemas.microsoft.com/office/drawing/2014/main" xmlns="" id="{86232B30-73DB-0343-B15F-4A66D011B8B1}"/>
                    </a:ext>
                  </a:extLst>
                </p14:cNvPr>
                <p14:cNvContentPartPr/>
                <p14:nvPr/>
              </p14:nvContentPartPr>
              <p14:xfrm>
                <a:off x="3874115" y="1367103"/>
                <a:ext cx="145080" cy="1597320"/>
              </p14:xfrm>
            </p:contentPart>
          </mc:Choice>
          <mc:Fallback>
            <p:pic>
              <p:nvPicPr>
                <p:cNvPr id="96" name="Ink 95">
                  <a:extLst>
                    <a:ext uri="{FF2B5EF4-FFF2-40B4-BE49-F238E27FC236}">
                      <a16:creationId xmlns:a16="http://schemas.microsoft.com/office/drawing/2014/main" xmlns="" xmlns:p14="http://schemas.microsoft.com/office/powerpoint/2010/main" id="{86232B30-73DB-0343-B15F-4A66D011B8B1}"/>
                    </a:ext>
                  </a:extLst>
                </p:cNvPr>
                <p:cNvPicPr/>
                <p:nvPr/>
              </p:nvPicPr>
              <p:blipFill>
                <a:blip r:embed="rId159"/>
                <a:stretch>
                  <a:fillRect/>
                </a:stretch>
              </p:blipFill>
              <p:spPr>
                <a:xfrm>
                  <a:off x="3865475" y="1358463"/>
                  <a:ext cx="163080" cy="161532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8" name="Ink 97">
                  <a:extLst>
                    <a:ext uri="{FF2B5EF4-FFF2-40B4-BE49-F238E27FC236}">
                      <a16:creationId xmlns:a16="http://schemas.microsoft.com/office/drawing/2014/main" xmlns="" id="{735CD27B-9BB2-9A49-8572-E3A62D74555B}"/>
                    </a:ext>
                  </a:extLst>
                </p14:cNvPr>
                <p14:cNvContentPartPr/>
                <p14:nvPr/>
              </p14:nvContentPartPr>
              <p14:xfrm>
                <a:off x="4873475" y="1367103"/>
                <a:ext cx="138600" cy="1596600"/>
              </p14:xfrm>
            </p:contentPart>
          </mc:Choice>
          <mc:Fallback>
            <p:pic>
              <p:nvPicPr>
                <p:cNvPr id="98" name="Ink 97">
                  <a:extLst>
                    <a:ext uri="{FF2B5EF4-FFF2-40B4-BE49-F238E27FC236}">
                      <a16:creationId xmlns:a16="http://schemas.microsoft.com/office/drawing/2014/main" xmlns="" xmlns:p14="http://schemas.microsoft.com/office/powerpoint/2010/main" id="{735CD27B-9BB2-9A49-8572-E3A62D74555B}"/>
                    </a:ext>
                  </a:extLst>
                </p:cNvPr>
                <p:cNvPicPr/>
                <p:nvPr/>
              </p:nvPicPr>
              <p:blipFill>
                <a:blip r:embed="rId161"/>
                <a:stretch>
                  <a:fillRect/>
                </a:stretch>
              </p:blipFill>
              <p:spPr>
                <a:xfrm>
                  <a:off x="4864835" y="1358463"/>
                  <a:ext cx="156960" cy="161388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9" name="Ink 98">
                  <a:extLst>
                    <a:ext uri="{FF2B5EF4-FFF2-40B4-BE49-F238E27FC236}">
                      <a16:creationId xmlns:a16="http://schemas.microsoft.com/office/drawing/2014/main" xmlns="" id="{C61D9079-C0D7-7848-90AF-EA56FE88EDE3}"/>
                    </a:ext>
                  </a:extLst>
                </p14:cNvPr>
                <p14:cNvContentPartPr/>
                <p14:nvPr/>
              </p14:nvContentPartPr>
              <p14:xfrm>
                <a:off x="5741075" y="1323183"/>
                <a:ext cx="100800" cy="1609920"/>
              </p14:xfrm>
            </p:contentPart>
          </mc:Choice>
          <mc:Fallback>
            <p:pic>
              <p:nvPicPr>
                <p:cNvPr id="99" name="Ink 98">
                  <a:extLst>
                    <a:ext uri="{FF2B5EF4-FFF2-40B4-BE49-F238E27FC236}">
                      <a16:creationId xmlns:a16="http://schemas.microsoft.com/office/drawing/2014/main" xmlns="" xmlns:p14="http://schemas.microsoft.com/office/powerpoint/2010/main" id="{C61D9079-C0D7-7848-90AF-EA56FE88EDE3}"/>
                    </a:ext>
                  </a:extLst>
                </p:cNvPr>
                <p:cNvPicPr/>
                <p:nvPr/>
              </p:nvPicPr>
              <p:blipFill>
                <a:blip r:embed="rId163"/>
                <a:stretch>
                  <a:fillRect/>
                </a:stretch>
              </p:blipFill>
              <p:spPr>
                <a:xfrm>
                  <a:off x="5732075" y="1314183"/>
                  <a:ext cx="120960" cy="162828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0" name="Ink 99">
                  <a:extLst>
                    <a:ext uri="{FF2B5EF4-FFF2-40B4-BE49-F238E27FC236}">
                      <a16:creationId xmlns:a16="http://schemas.microsoft.com/office/drawing/2014/main" xmlns="" id="{ACA82F94-37E8-2D4E-B641-2B9FAAE73A23}"/>
                    </a:ext>
                  </a:extLst>
                </p14:cNvPr>
                <p14:cNvContentPartPr/>
                <p14:nvPr/>
              </p14:nvContentPartPr>
              <p14:xfrm>
                <a:off x="6583835" y="1335783"/>
                <a:ext cx="63360" cy="1597320"/>
              </p14:xfrm>
            </p:contentPart>
          </mc:Choice>
          <mc:Fallback>
            <p:pic>
              <p:nvPicPr>
                <p:cNvPr id="100" name="Ink 99">
                  <a:extLst>
                    <a:ext uri="{FF2B5EF4-FFF2-40B4-BE49-F238E27FC236}">
                      <a16:creationId xmlns:a16="http://schemas.microsoft.com/office/drawing/2014/main" xmlns="" xmlns:p14="http://schemas.microsoft.com/office/powerpoint/2010/main" id="{ACA82F94-37E8-2D4E-B641-2B9FAAE73A23}"/>
                    </a:ext>
                  </a:extLst>
                </p:cNvPr>
                <p:cNvPicPr/>
                <p:nvPr/>
              </p:nvPicPr>
              <p:blipFill>
                <a:blip r:embed="rId165"/>
                <a:stretch>
                  <a:fillRect/>
                </a:stretch>
              </p:blipFill>
              <p:spPr>
                <a:xfrm>
                  <a:off x="6574115" y="1326783"/>
                  <a:ext cx="85680" cy="161712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2" name="Ink 101">
                  <a:extLst>
                    <a:ext uri="{FF2B5EF4-FFF2-40B4-BE49-F238E27FC236}">
                      <a16:creationId xmlns:a16="http://schemas.microsoft.com/office/drawing/2014/main" xmlns="" id="{75E30D7E-76F4-2046-8E48-5D312E5FFD7C}"/>
                    </a:ext>
                  </a:extLst>
                </p14:cNvPr>
                <p14:cNvContentPartPr/>
                <p14:nvPr/>
              </p14:nvContentPartPr>
              <p14:xfrm>
                <a:off x="3528155" y="3114903"/>
                <a:ext cx="69480" cy="12960"/>
              </p14:xfrm>
            </p:contentPart>
          </mc:Choice>
          <mc:Fallback>
            <p:pic>
              <p:nvPicPr>
                <p:cNvPr id="102" name="Ink 101">
                  <a:extLst>
                    <a:ext uri="{FF2B5EF4-FFF2-40B4-BE49-F238E27FC236}">
                      <a16:creationId xmlns:a16="http://schemas.microsoft.com/office/drawing/2014/main" xmlns="" xmlns:p14="http://schemas.microsoft.com/office/powerpoint/2010/main" id="{75E30D7E-76F4-2046-8E48-5D312E5FFD7C}"/>
                    </a:ext>
                  </a:extLst>
                </p:cNvPr>
                <p:cNvPicPr/>
                <p:nvPr/>
              </p:nvPicPr>
              <p:blipFill>
                <a:blip r:embed="rId167"/>
                <a:stretch>
                  <a:fillRect/>
                </a:stretch>
              </p:blipFill>
              <p:spPr>
                <a:xfrm>
                  <a:off x="3519515" y="3106263"/>
                  <a:ext cx="8748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3" name="Ink 102">
                  <a:extLst>
                    <a:ext uri="{FF2B5EF4-FFF2-40B4-BE49-F238E27FC236}">
                      <a16:creationId xmlns:a16="http://schemas.microsoft.com/office/drawing/2014/main" xmlns="" id="{7CA230DE-15B7-624F-B2D9-E511070EFF3A}"/>
                    </a:ext>
                  </a:extLst>
                </p14:cNvPr>
                <p14:cNvContentPartPr/>
                <p14:nvPr/>
              </p14:nvContentPartPr>
              <p14:xfrm>
                <a:off x="3509435" y="3039663"/>
                <a:ext cx="3137760" cy="94680"/>
              </p14:xfrm>
            </p:contentPart>
          </mc:Choice>
          <mc:Fallback>
            <p:pic>
              <p:nvPicPr>
                <p:cNvPr id="103" name="Ink 102">
                  <a:extLst>
                    <a:ext uri="{FF2B5EF4-FFF2-40B4-BE49-F238E27FC236}">
                      <a16:creationId xmlns:a16="http://schemas.microsoft.com/office/drawing/2014/main" xmlns="" xmlns:p14="http://schemas.microsoft.com/office/powerpoint/2010/main" id="{7CA230DE-15B7-624F-B2D9-E511070EFF3A}"/>
                    </a:ext>
                  </a:extLst>
                </p:cNvPr>
                <p:cNvPicPr/>
                <p:nvPr/>
              </p:nvPicPr>
              <p:blipFill>
                <a:blip r:embed="rId169"/>
                <a:stretch>
                  <a:fillRect/>
                </a:stretch>
              </p:blipFill>
              <p:spPr>
                <a:xfrm>
                  <a:off x="3501155" y="3029583"/>
                  <a:ext cx="315612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5" name="Ink 104">
                  <a:extLst>
                    <a:ext uri="{FF2B5EF4-FFF2-40B4-BE49-F238E27FC236}">
                      <a16:creationId xmlns:a16="http://schemas.microsoft.com/office/drawing/2014/main" xmlns="" id="{EFAEEA27-82EA-7C44-AC62-39E595E52DFE}"/>
                    </a:ext>
                  </a:extLst>
                </p14:cNvPr>
                <p14:cNvContentPartPr/>
                <p14:nvPr/>
              </p14:nvContentPartPr>
              <p14:xfrm>
                <a:off x="3157355" y="1373583"/>
                <a:ext cx="245520" cy="1773360"/>
              </p14:xfrm>
            </p:contentPart>
          </mc:Choice>
          <mc:Fallback>
            <p:pic>
              <p:nvPicPr>
                <p:cNvPr id="105" name="Ink 104">
                  <a:extLst>
                    <a:ext uri="{FF2B5EF4-FFF2-40B4-BE49-F238E27FC236}">
                      <a16:creationId xmlns:a16="http://schemas.microsoft.com/office/drawing/2014/main" xmlns="" xmlns:p14="http://schemas.microsoft.com/office/powerpoint/2010/main" id="{EFAEEA27-82EA-7C44-AC62-39E595E52DFE}"/>
                    </a:ext>
                  </a:extLst>
                </p:cNvPr>
                <p:cNvPicPr/>
                <p:nvPr/>
              </p:nvPicPr>
              <p:blipFill>
                <a:blip r:embed="rId171"/>
                <a:stretch>
                  <a:fillRect/>
                </a:stretch>
              </p:blipFill>
              <p:spPr>
                <a:xfrm>
                  <a:off x="3148355" y="1364223"/>
                  <a:ext cx="262800" cy="179352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7" name="Ink 106">
                  <a:extLst>
                    <a:ext uri="{FF2B5EF4-FFF2-40B4-BE49-F238E27FC236}">
                      <a16:creationId xmlns:a16="http://schemas.microsoft.com/office/drawing/2014/main" xmlns="" id="{60414EAE-426F-6D43-A81D-C73547A3EB98}"/>
                    </a:ext>
                  </a:extLst>
                </p14:cNvPr>
                <p14:cNvContentPartPr/>
                <p14:nvPr/>
              </p14:nvContentPartPr>
              <p14:xfrm>
                <a:off x="3980675" y="2982783"/>
                <a:ext cx="19080" cy="75960"/>
              </p14:xfrm>
            </p:contentPart>
          </mc:Choice>
          <mc:Fallback>
            <p:pic>
              <p:nvPicPr>
                <p:cNvPr id="107" name="Ink 106">
                  <a:extLst>
                    <a:ext uri="{FF2B5EF4-FFF2-40B4-BE49-F238E27FC236}">
                      <a16:creationId xmlns:a16="http://schemas.microsoft.com/office/drawing/2014/main" xmlns="" xmlns:p14="http://schemas.microsoft.com/office/powerpoint/2010/main" id="{60414EAE-426F-6D43-A81D-C73547A3EB98}"/>
                    </a:ext>
                  </a:extLst>
                </p:cNvPr>
                <p:cNvPicPr/>
                <p:nvPr/>
              </p:nvPicPr>
              <p:blipFill>
                <a:blip r:embed="rId173"/>
                <a:stretch>
                  <a:fillRect/>
                </a:stretch>
              </p:blipFill>
              <p:spPr>
                <a:xfrm>
                  <a:off x="3971675" y="2973783"/>
                  <a:ext cx="3672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8" name="Ink 107">
                  <a:extLst>
                    <a:ext uri="{FF2B5EF4-FFF2-40B4-BE49-F238E27FC236}">
                      <a16:creationId xmlns:a16="http://schemas.microsoft.com/office/drawing/2014/main" xmlns="" id="{8DEB899C-D1F6-9149-9F1B-03E0BFEF7416}"/>
                    </a:ext>
                  </a:extLst>
                </p14:cNvPr>
                <p14:cNvContentPartPr/>
                <p14:nvPr/>
              </p14:nvContentPartPr>
              <p14:xfrm>
                <a:off x="3666395" y="2033463"/>
                <a:ext cx="12960" cy="157680"/>
              </p14:xfrm>
            </p:contentPart>
          </mc:Choice>
          <mc:Fallback>
            <p:pic>
              <p:nvPicPr>
                <p:cNvPr id="108" name="Ink 107">
                  <a:extLst>
                    <a:ext uri="{FF2B5EF4-FFF2-40B4-BE49-F238E27FC236}">
                      <a16:creationId xmlns:a16="http://schemas.microsoft.com/office/drawing/2014/main" xmlns="" xmlns:p14="http://schemas.microsoft.com/office/powerpoint/2010/main" id="{8DEB899C-D1F6-9149-9F1B-03E0BFEF7416}"/>
                    </a:ext>
                  </a:extLst>
                </p:cNvPr>
                <p:cNvPicPr/>
                <p:nvPr/>
              </p:nvPicPr>
              <p:blipFill>
                <a:blip r:embed="rId175"/>
                <a:stretch>
                  <a:fillRect/>
                </a:stretch>
              </p:blipFill>
              <p:spPr>
                <a:xfrm>
                  <a:off x="3657755" y="2024803"/>
                  <a:ext cx="31320" cy="175721"/>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10" name="Ink 109">
                  <a:extLst>
                    <a:ext uri="{FF2B5EF4-FFF2-40B4-BE49-F238E27FC236}">
                      <a16:creationId xmlns:a16="http://schemas.microsoft.com/office/drawing/2014/main" xmlns="" id="{07A3539D-02F4-5F48-9E35-E495CEF1A6E7}"/>
                    </a:ext>
                  </a:extLst>
                </p14:cNvPr>
                <p14:cNvContentPartPr/>
                <p14:nvPr/>
              </p14:nvContentPartPr>
              <p14:xfrm>
                <a:off x="4477475" y="2071263"/>
                <a:ext cx="126000" cy="157680"/>
              </p14:xfrm>
            </p:contentPart>
          </mc:Choice>
          <mc:Fallback>
            <p:pic>
              <p:nvPicPr>
                <p:cNvPr id="110" name="Ink 109">
                  <a:extLst>
                    <a:ext uri="{FF2B5EF4-FFF2-40B4-BE49-F238E27FC236}">
                      <a16:creationId xmlns:a16="http://schemas.microsoft.com/office/drawing/2014/main" xmlns="" xmlns:p14="http://schemas.microsoft.com/office/powerpoint/2010/main" id="{07A3539D-02F4-5F48-9E35-E495CEF1A6E7}"/>
                    </a:ext>
                  </a:extLst>
                </p:cNvPr>
                <p:cNvPicPr/>
                <p:nvPr/>
              </p:nvPicPr>
              <p:blipFill>
                <a:blip r:embed="rId177"/>
                <a:stretch>
                  <a:fillRect/>
                </a:stretch>
              </p:blipFill>
              <p:spPr>
                <a:xfrm>
                  <a:off x="4468475" y="2061882"/>
                  <a:ext cx="143640" cy="175721"/>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11" name="Ink 110">
                  <a:extLst>
                    <a:ext uri="{FF2B5EF4-FFF2-40B4-BE49-F238E27FC236}">
                      <a16:creationId xmlns:a16="http://schemas.microsoft.com/office/drawing/2014/main" xmlns="" id="{2A22DAB9-5D3D-3444-BD84-857F364C5C95}"/>
                    </a:ext>
                  </a:extLst>
                </p14:cNvPr>
                <p14:cNvContentPartPr/>
                <p14:nvPr/>
              </p14:nvContentPartPr>
              <p14:xfrm>
                <a:off x="5288555" y="2065143"/>
                <a:ext cx="163800" cy="145080"/>
              </p14:xfrm>
            </p:contentPart>
          </mc:Choice>
          <mc:Fallback>
            <p:pic>
              <p:nvPicPr>
                <p:cNvPr id="111" name="Ink 110">
                  <a:extLst>
                    <a:ext uri="{FF2B5EF4-FFF2-40B4-BE49-F238E27FC236}">
                      <a16:creationId xmlns:a16="http://schemas.microsoft.com/office/drawing/2014/main" xmlns="" xmlns:p14="http://schemas.microsoft.com/office/powerpoint/2010/main" id="{2A22DAB9-5D3D-3444-BD84-857F364C5C95}"/>
                    </a:ext>
                  </a:extLst>
                </p:cNvPr>
                <p:cNvPicPr/>
                <p:nvPr/>
              </p:nvPicPr>
              <p:blipFill>
                <a:blip r:embed="rId179"/>
                <a:stretch>
                  <a:fillRect/>
                </a:stretch>
              </p:blipFill>
              <p:spPr>
                <a:xfrm>
                  <a:off x="5279216" y="2056143"/>
                  <a:ext cx="183197"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12" name="Ink 111">
                  <a:extLst>
                    <a:ext uri="{FF2B5EF4-FFF2-40B4-BE49-F238E27FC236}">
                      <a16:creationId xmlns:a16="http://schemas.microsoft.com/office/drawing/2014/main" xmlns="" id="{08BF08F3-AA13-3843-9AE3-D1BB157E3099}"/>
                    </a:ext>
                  </a:extLst>
                </p14:cNvPr>
                <p14:cNvContentPartPr/>
                <p14:nvPr/>
              </p14:nvContentPartPr>
              <p14:xfrm>
                <a:off x="6055715" y="2021583"/>
                <a:ext cx="69480" cy="175680"/>
              </p14:xfrm>
            </p:contentPart>
          </mc:Choice>
          <mc:Fallback>
            <p:pic>
              <p:nvPicPr>
                <p:cNvPr id="112" name="Ink 111">
                  <a:extLst>
                    <a:ext uri="{FF2B5EF4-FFF2-40B4-BE49-F238E27FC236}">
                      <a16:creationId xmlns:a16="http://schemas.microsoft.com/office/drawing/2014/main" xmlns="" xmlns:p14="http://schemas.microsoft.com/office/powerpoint/2010/main" id="{08BF08F3-AA13-3843-9AE3-D1BB157E3099}"/>
                    </a:ext>
                  </a:extLst>
                </p:cNvPr>
                <p:cNvPicPr/>
                <p:nvPr/>
              </p:nvPicPr>
              <p:blipFill>
                <a:blip r:embed="rId181"/>
                <a:stretch>
                  <a:fillRect/>
                </a:stretch>
              </p:blipFill>
              <p:spPr>
                <a:xfrm>
                  <a:off x="6046715" y="2012223"/>
                  <a:ext cx="8712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13" name="Ink 112">
                  <a:extLst>
                    <a:ext uri="{FF2B5EF4-FFF2-40B4-BE49-F238E27FC236}">
                      <a16:creationId xmlns:a16="http://schemas.microsoft.com/office/drawing/2014/main" xmlns="" id="{7DD8BA12-42B0-6D4B-8265-054BECBFF584}"/>
                    </a:ext>
                  </a:extLst>
                </p14:cNvPr>
                <p14:cNvContentPartPr/>
                <p14:nvPr/>
              </p14:nvContentPartPr>
              <p14:xfrm>
                <a:off x="6074435" y="2209503"/>
                <a:ext cx="113400" cy="6480"/>
              </p14:xfrm>
            </p:contentPart>
          </mc:Choice>
          <mc:Fallback>
            <p:pic>
              <p:nvPicPr>
                <p:cNvPr id="113" name="Ink 112">
                  <a:extLst>
                    <a:ext uri="{FF2B5EF4-FFF2-40B4-BE49-F238E27FC236}">
                      <a16:creationId xmlns:a16="http://schemas.microsoft.com/office/drawing/2014/main" xmlns="" xmlns:p14="http://schemas.microsoft.com/office/powerpoint/2010/main" id="{7DD8BA12-42B0-6D4B-8265-054BECBFF584}"/>
                    </a:ext>
                  </a:extLst>
                </p:cNvPr>
                <p:cNvPicPr/>
                <p:nvPr/>
              </p:nvPicPr>
              <p:blipFill>
                <a:blip r:embed="rId183"/>
                <a:stretch>
                  <a:fillRect/>
                </a:stretch>
              </p:blipFill>
              <p:spPr>
                <a:xfrm>
                  <a:off x="6065795" y="2200863"/>
                  <a:ext cx="13068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5" name="Ink 114">
                  <a:extLst>
                    <a:ext uri="{FF2B5EF4-FFF2-40B4-BE49-F238E27FC236}">
                      <a16:creationId xmlns:a16="http://schemas.microsoft.com/office/drawing/2014/main" xmlns="" id="{F1F565BF-F69E-354E-B450-68B247B1B994}"/>
                    </a:ext>
                  </a:extLst>
                </p14:cNvPr>
                <p14:cNvContentPartPr/>
                <p14:nvPr/>
              </p14:nvContentPartPr>
              <p14:xfrm>
                <a:off x="3609875" y="2630703"/>
                <a:ext cx="163800" cy="170280"/>
              </p14:xfrm>
            </p:contentPart>
          </mc:Choice>
          <mc:Fallback>
            <p:pic>
              <p:nvPicPr>
                <p:cNvPr id="115" name="Ink 114">
                  <a:extLst>
                    <a:ext uri="{FF2B5EF4-FFF2-40B4-BE49-F238E27FC236}">
                      <a16:creationId xmlns:a16="http://schemas.microsoft.com/office/drawing/2014/main" xmlns="" xmlns:p14="http://schemas.microsoft.com/office/powerpoint/2010/main" id="{F1F565BF-F69E-354E-B450-68B247B1B994}"/>
                    </a:ext>
                  </a:extLst>
                </p:cNvPr>
                <p:cNvPicPr/>
                <p:nvPr/>
              </p:nvPicPr>
              <p:blipFill>
                <a:blip r:embed="rId185"/>
                <a:stretch>
                  <a:fillRect/>
                </a:stretch>
              </p:blipFill>
              <p:spPr>
                <a:xfrm>
                  <a:off x="3600515" y="2621323"/>
                  <a:ext cx="182160" cy="18904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6" name="Ink 115">
                  <a:extLst>
                    <a:ext uri="{FF2B5EF4-FFF2-40B4-BE49-F238E27FC236}">
                      <a16:creationId xmlns:a16="http://schemas.microsoft.com/office/drawing/2014/main" xmlns="" id="{A503B250-7A6B-784A-A6FE-B7A3505768B4}"/>
                    </a:ext>
                  </a:extLst>
                </p14:cNvPr>
                <p14:cNvContentPartPr/>
                <p14:nvPr/>
              </p14:nvContentPartPr>
              <p14:xfrm>
                <a:off x="4452275" y="2637183"/>
                <a:ext cx="151200" cy="94680"/>
              </p14:xfrm>
            </p:contentPart>
          </mc:Choice>
          <mc:Fallback>
            <p:pic>
              <p:nvPicPr>
                <p:cNvPr id="116" name="Ink 115">
                  <a:extLst>
                    <a:ext uri="{FF2B5EF4-FFF2-40B4-BE49-F238E27FC236}">
                      <a16:creationId xmlns:a16="http://schemas.microsoft.com/office/drawing/2014/main" xmlns="" xmlns:p14="http://schemas.microsoft.com/office/powerpoint/2010/main" id="{A503B250-7A6B-784A-A6FE-B7A3505768B4}"/>
                    </a:ext>
                  </a:extLst>
                </p:cNvPr>
                <p:cNvPicPr/>
                <p:nvPr/>
              </p:nvPicPr>
              <p:blipFill>
                <a:blip r:embed="rId187"/>
                <a:stretch>
                  <a:fillRect/>
                </a:stretch>
              </p:blipFill>
              <p:spPr>
                <a:xfrm>
                  <a:off x="4442915" y="2627823"/>
                  <a:ext cx="16884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7" name="Ink 116">
                  <a:extLst>
                    <a:ext uri="{FF2B5EF4-FFF2-40B4-BE49-F238E27FC236}">
                      <a16:creationId xmlns:a16="http://schemas.microsoft.com/office/drawing/2014/main" xmlns="" id="{8A32051B-8067-0740-976E-F2FB80BB7D2A}"/>
                    </a:ext>
                  </a:extLst>
                </p14:cNvPr>
                <p14:cNvContentPartPr/>
                <p14:nvPr/>
              </p14:nvContentPartPr>
              <p14:xfrm>
                <a:off x="4527875" y="2637183"/>
                <a:ext cx="6480" cy="132480"/>
              </p14:xfrm>
            </p:contentPart>
          </mc:Choice>
          <mc:Fallback>
            <p:pic>
              <p:nvPicPr>
                <p:cNvPr id="117" name="Ink 116">
                  <a:extLst>
                    <a:ext uri="{FF2B5EF4-FFF2-40B4-BE49-F238E27FC236}">
                      <a16:creationId xmlns:a16="http://schemas.microsoft.com/office/drawing/2014/main" xmlns="" xmlns:p14="http://schemas.microsoft.com/office/powerpoint/2010/main" id="{8A32051B-8067-0740-976E-F2FB80BB7D2A}"/>
                    </a:ext>
                  </a:extLst>
                </p:cNvPr>
                <p:cNvPicPr/>
                <p:nvPr/>
              </p:nvPicPr>
              <p:blipFill>
                <a:blip r:embed="rId189"/>
                <a:stretch>
                  <a:fillRect/>
                </a:stretch>
              </p:blipFill>
              <p:spPr>
                <a:xfrm>
                  <a:off x="4519008" y="2628183"/>
                  <a:ext cx="24897"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9" name="Ink 118">
                  <a:extLst>
                    <a:ext uri="{FF2B5EF4-FFF2-40B4-BE49-F238E27FC236}">
                      <a16:creationId xmlns:a16="http://schemas.microsoft.com/office/drawing/2014/main" xmlns="" id="{8D08F165-A2A8-ED4F-A8BD-4A8B333836E3}"/>
                    </a:ext>
                  </a:extLst>
                </p14:cNvPr>
                <p14:cNvContentPartPr/>
                <p14:nvPr/>
              </p14:nvContentPartPr>
              <p14:xfrm>
                <a:off x="5370275" y="2580663"/>
                <a:ext cx="6480" cy="138600"/>
              </p14:xfrm>
            </p:contentPart>
          </mc:Choice>
          <mc:Fallback>
            <p:pic>
              <p:nvPicPr>
                <p:cNvPr id="119" name="Ink 118">
                  <a:extLst>
                    <a:ext uri="{FF2B5EF4-FFF2-40B4-BE49-F238E27FC236}">
                      <a16:creationId xmlns:a16="http://schemas.microsoft.com/office/drawing/2014/main" xmlns="" xmlns:p14="http://schemas.microsoft.com/office/powerpoint/2010/main" id="{8D08F165-A2A8-ED4F-A8BD-4A8B333836E3}"/>
                    </a:ext>
                  </a:extLst>
                </p:cNvPr>
                <p:cNvPicPr/>
                <p:nvPr/>
              </p:nvPicPr>
              <p:blipFill>
                <a:blip r:embed="rId191"/>
                <a:stretch>
                  <a:fillRect/>
                </a:stretch>
              </p:blipFill>
              <p:spPr>
                <a:xfrm>
                  <a:off x="5360195" y="2571303"/>
                  <a:ext cx="2628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20" name="Ink 119">
                  <a:extLst>
                    <a:ext uri="{FF2B5EF4-FFF2-40B4-BE49-F238E27FC236}">
                      <a16:creationId xmlns:a16="http://schemas.microsoft.com/office/drawing/2014/main" xmlns="" id="{49D48A3D-5D5D-0C49-A989-AFD1D4B47F07}"/>
                    </a:ext>
                  </a:extLst>
                </p14:cNvPr>
                <p14:cNvContentPartPr/>
                <p14:nvPr/>
              </p14:nvContentPartPr>
              <p14:xfrm>
                <a:off x="5458475" y="2618463"/>
                <a:ext cx="126000" cy="132480"/>
              </p14:xfrm>
            </p:contentPart>
          </mc:Choice>
          <mc:Fallback>
            <p:pic>
              <p:nvPicPr>
                <p:cNvPr id="120" name="Ink 119">
                  <a:extLst>
                    <a:ext uri="{FF2B5EF4-FFF2-40B4-BE49-F238E27FC236}">
                      <a16:creationId xmlns:a16="http://schemas.microsoft.com/office/drawing/2014/main" xmlns="" xmlns:p14="http://schemas.microsoft.com/office/powerpoint/2010/main" id="{49D48A3D-5D5D-0C49-A989-AFD1D4B47F07}"/>
                    </a:ext>
                  </a:extLst>
                </p:cNvPr>
                <p:cNvPicPr/>
                <p:nvPr/>
              </p:nvPicPr>
              <p:blipFill>
                <a:blip r:embed="rId193"/>
                <a:stretch>
                  <a:fillRect/>
                </a:stretch>
              </p:blipFill>
              <p:spPr>
                <a:xfrm>
                  <a:off x="5449115" y="2609463"/>
                  <a:ext cx="14364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21" name="Ink 120">
                  <a:extLst>
                    <a:ext uri="{FF2B5EF4-FFF2-40B4-BE49-F238E27FC236}">
                      <a16:creationId xmlns:a16="http://schemas.microsoft.com/office/drawing/2014/main" xmlns="" id="{81827526-3C1C-0B4D-B71F-EE31EA0DCC5C}"/>
                    </a:ext>
                  </a:extLst>
                </p14:cNvPr>
                <p14:cNvContentPartPr/>
                <p14:nvPr/>
              </p14:nvContentPartPr>
              <p14:xfrm>
                <a:off x="6124835" y="2586783"/>
                <a:ext cx="145080" cy="189000"/>
              </p14:xfrm>
            </p:contentPart>
          </mc:Choice>
          <mc:Fallback>
            <p:pic>
              <p:nvPicPr>
                <p:cNvPr id="121" name="Ink 120">
                  <a:extLst>
                    <a:ext uri="{FF2B5EF4-FFF2-40B4-BE49-F238E27FC236}">
                      <a16:creationId xmlns:a16="http://schemas.microsoft.com/office/drawing/2014/main" xmlns="" xmlns:p14="http://schemas.microsoft.com/office/powerpoint/2010/main" id="{81827526-3C1C-0B4D-B71F-EE31EA0DCC5C}"/>
                    </a:ext>
                  </a:extLst>
                </p:cNvPr>
                <p:cNvPicPr/>
                <p:nvPr/>
              </p:nvPicPr>
              <p:blipFill>
                <a:blip r:embed="rId195"/>
                <a:stretch>
                  <a:fillRect/>
                </a:stretch>
              </p:blipFill>
              <p:spPr>
                <a:xfrm>
                  <a:off x="6115835" y="2577783"/>
                  <a:ext cx="16308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22" name="Ink 121">
                  <a:extLst>
                    <a:ext uri="{FF2B5EF4-FFF2-40B4-BE49-F238E27FC236}">
                      <a16:creationId xmlns:a16="http://schemas.microsoft.com/office/drawing/2014/main" xmlns="" id="{D4BADDDE-2CF2-4849-8CD9-CDE1C85A749E}"/>
                    </a:ext>
                  </a:extLst>
                </p14:cNvPr>
                <p14:cNvContentPartPr/>
                <p14:nvPr/>
              </p14:nvContentPartPr>
              <p14:xfrm>
                <a:off x="3031355" y="3152703"/>
                <a:ext cx="163800" cy="220320"/>
              </p14:xfrm>
            </p:contentPart>
          </mc:Choice>
          <mc:Fallback>
            <p:pic>
              <p:nvPicPr>
                <p:cNvPr id="122" name="Ink 121">
                  <a:extLst>
                    <a:ext uri="{FF2B5EF4-FFF2-40B4-BE49-F238E27FC236}">
                      <a16:creationId xmlns:a16="http://schemas.microsoft.com/office/drawing/2014/main" xmlns="" xmlns:p14="http://schemas.microsoft.com/office/powerpoint/2010/main" id="{D4BADDDE-2CF2-4849-8CD9-CDE1C85A749E}"/>
                    </a:ext>
                  </a:extLst>
                </p:cNvPr>
                <p:cNvPicPr/>
                <p:nvPr/>
              </p:nvPicPr>
              <p:blipFill>
                <a:blip r:embed="rId197"/>
                <a:stretch>
                  <a:fillRect/>
                </a:stretch>
              </p:blipFill>
              <p:spPr>
                <a:xfrm>
                  <a:off x="3021995" y="3143358"/>
                  <a:ext cx="182160" cy="23865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24" name="Ink 123">
                  <a:extLst>
                    <a:ext uri="{FF2B5EF4-FFF2-40B4-BE49-F238E27FC236}">
                      <a16:creationId xmlns:a16="http://schemas.microsoft.com/office/drawing/2014/main" xmlns="" id="{6611A2B0-09C1-4D40-A706-436A73772721}"/>
                    </a:ext>
                  </a:extLst>
                </p14:cNvPr>
                <p14:cNvContentPartPr/>
                <p14:nvPr/>
              </p14:nvContentPartPr>
              <p14:xfrm>
                <a:off x="3666395" y="3228303"/>
                <a:ext cx="170280" cy="82080"/>
              </p14:xfrm>
            </p:contentPart>
          </mc:Choice>
          <mc:Fallback>
            <p:pic>
              <p:nvPicPr>
                <p:cNvPr id="124" name="Ink 123">
                  <a:extLst>
                    <a:ext uri="{FF2B5EF4-FFF2-40B4-BE49-F238E27FC236}">
                      <a16:creationId xmlns:a16="http://schemas.microsoft.com/office/drawing/2014/main" xmlns="" xmlns:p14="http://schemas.microsoft.com/office/powerpoint/2010/main" id="{6611A2B0-09C1-4D40-A706-436A73772721}"/>
                    </a:ext>
                  </a:extLst>
                </p:cNvPr>
                <p:cNvPicPr/>
                <p:nvPr/>
              </p:nvPicPr>
              <p:blipFill>
                <a:blip r:embed="rId199"/>
                <a:stretch>
                  <a:fillRect/>
                </a:stretch>
              </p:blipFill>
              <p:spPr>
                <a:xfrm>
                  <a:off x="3657376" y="3218943"/>
                  <a:ext cx="187597"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25" name="Ink 124">
                  <a:extLst>
                    <a:ext uri="{FF2B5EF4-FFF2-40B4-BE49-F238E27FC236}">
                      <a16:creationId xmlns:a16="http://schemas.microsoft.com/office/drawing/2014/main" xmlns="" id="{C594C060-8631-EB4C-AD5C-B6227011BFE3}"/>
                    </a:ext>
                  </a:extLst>
                </p14:cNvPr>
                <p14:cNvContentPartPr/>
                <p14:nvPr/>
              </p14:nvContentPartPr>
              <p14:xfrm>
                <a:off x="3760715" y="3190503"/>
                <a:ext cx="31680" cy="176400"/>
              </p14:xfrm>
            </p:contentPart>
          </mc:Choice>
          <mc:Fallback>
            <p:pic>
              <p:nvPicPr>
                <p:cNvPr id="125" name="Ink 124">
                  <a:extLst>
                    <a:ext uri="{FF2B5EF4-FFF2-40B4-BE49-F238E27FC236}">
                      <a16:creationId xmlns:a16="http://schemas.microsoft.com/office/drawing/2014/main" xmlns="" xmlns:p14="http://schemas.microsoft.com/office/powerpoint/2010/main" id="{C594C060-8631-EB4C-AD5C-B6227011BFE3}"/>
                    </a:ext>
                  </a:extLst>
                </p:cNvPr>
                <p:cNvPicPr/>
                <p:nvPr/>
              </p:nvPicPr>
              <p:blipFill>
                <a:blip r:embed="rId201"/>
                <a:stretch>
                  <a:fillRect/>
                </a:stretch>
              </p:blipFill>
              <p:spPr>
                <a:xfrm>
                  <a:off x="3751355" y="3181143"/>
                  <a:ext cx="5040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26" name="Ink 125">
                  <a:extLst>
                    <a:ext uri="{FF2B5EF4-FFF2-40B4-BE49-F238E27FC236}">
                      <a16:creationId xmlns:a16="http://schemas.microsoft.com/office/drawing/2014/main" xmlns="" id="{CC36A4A8-041B-A946-BA13-4E5DD11E1213}"/>
                    </a:ext>
                  </a:extLst>
                </p14:cNvPr>
                <p14:cNvContentPartPr/>
                <p14:nvPr/>
              </p14:nvContentPartPr>
              <p14:xfrm>
                <a:off x="4420955" y="3177903"/>
                <a:ext cx="145080" cy="138600"/>
              </p14:xfrm>
            </p:contentPart>
          </mc:Choice>
          <mc:Fallback>
            <p:pic>
              <p:nvPicPr>
                <p:cNvPr id="126" name="Ink 125">
                  <a:extLst>
                    <a:ext uri="{FF2B5EF4-FFF2-40B4-BE49-F238E27FC236}">
                      <a16:creationId xmlns:a16="http://schemas.microsoft.com/office/drawing/2014/main" xmlns="" xmlns:p14="http://schemas.microsoft.com/office/powerpoint/2010/main" id="{CC36A4A8-041B-A946-BA13-4E5DD11E1213}"/>
                    </a:ext>
                  </a:extLst>
                </p:cNvPr>
                <p:cNvPicPr/>
                <p:nvPr/>
              </p:nvPicPr>
              <p:blipFill>
                <a:blip r:embed="rId203"/>
                <a:stretch>
                  <a:fillRect/>
                </a:stretch>
              </p:blipFill>
              <p:spPr>
                <a:xfrm>
                  <a:off x="4411235" y="3168567"/>
                  <a:ext cx="164880" cy="157631"/>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7" name="Ink 126">
                  <a:extLst>
                    <a:ext uri="{FF2B5EF4-FFF2-40B4-BE49-F238E27FC236}">
                      <a16:creationId xmlns:a16="http://schemas.microsoft.com/office/drawing/2014/main" xmlns="" id="{99116E78-D76E-254A-9B48-09B70280C3AF}"/>
                    </a:ext>
                  </a:extLst>
                </p14:cNvPr>
                <p14:cNvContentPartPr/>
                <p14:nvPr/>
              </p14:nvContentPartPr>
              <p14:xfrm>
                <a:off x="5332475" y="3184023"/>
                <a:ext cx="12960" cy="119880"/>
              </p14:xfrm>
            </p:contentPart>
          </mc:Choice>
          <mc:Fallback>
            <p:pic>
              <p:nvPicPr>
                <p:cNvPr id="127" name="Ink 126">
                  <a:extLst>
                    <a:ext uri="{FF2B5EF4-FFF2-40B4-BE49-F238E27FC236}">
                      <a16:creationId xmlns:a16="http://schemas.microsoft.com/office/drawing/2014/main" xmlns="" xmlns:p14="http://schemas.microsoft.com/office/powerpoint/2010/main" id="{99116E78-D76E-254A-9B48-09B70280C3AF}"/>
                    </a:ext>
                  </a:extLst>
                </p:cNvPr>
                <p:cNvPicPr/>
                <p:nvPr/>
              </p:nvPicPr>
              <p:blipFill>
                <a:blip r:embed="rId205"/>
                <a:stretch>
                  <a:fillRect/>
                </a:stretch>
              </p:blipFill>
              <p:spPr>
                <a:xfrm>
                  <a:off x="5322035" y="3173943"/>
                  <a:ext cx="3240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8" name="Ink 127">
                  <a:extLst>
                    <a:ext uri="{FF2B5EF4-FFF2-40B4-BE49-F238E27FC236}">
                      <a16:creationId xmlns:a16="http://schemas.microsoft.com/office/drawing/2014/main" xmlns="" id="{2D8117D6-1F45-8642-82C2-CAE0DE16E347}"/>
                    </a:ext>
                  </a:extLst>
                </p14:cNvPr>
                <p14:cNvContentPartPr/>
                <p14:nvPr/>
              </p14:nvContentPartPr>
              <p14:xfrm>
                <a:off x="5439395" y="3196623"/>
                <a:ext cx="163800" cy="82080"/>
              </p14:xfrm>
            </p:contentPart>
          </mc:Choice>
          <mc:Fallback>
            <p:pic>
              <p:nvPicPr>
                <p:cNvPr id="128" name="Ink 127">
                  <a:extLst>
                    <a:ext uri="{FF2B5EF4-FFF2-40B4-BE49-F238E27FC236}">
                      <a16:creationId xmlns:a16="http://schemas.microsoft.com/office/drawing/2014/main" xmlns="" xmlns:p14="http://schemas.microsoft.com/office/powerpoint/2010/main" id="{2D8117D6-1F45-8642-82C2-CAE0DE16E347}"/>
                    </a:ext>
                  </a:extLst>
                </p:cNvPr>
                <p:cNvPicPr/>
                <p:nvPr/>
              </p:nvPicPr>
              <p:blipFill>
                <a:blip r:embed="rId207"/>
                <a:stretch>
                  <a:fillRect/>
                </a:stretch>
              </p:blipFill>
              <p:spPr>
                <a:xfrm>
                  <a:off x="5430035" y="3187623"/>
                  <a:ext cx="18144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29" name="Ink 128">
                  <a:extLst>
                    <a:ext uri="{FF2B5EF4-FFF2-40B4-BE49-F238E27FC236}">
                      <a16:creationId xmlns:a16="http://schemas.microsoft.com/office/drawing/2014/main" xmlns="" id="{42778D8D-255E-D243-ACDD-604E8ABE7CA9}"/>
                    </a:ext>
                  </a:extLst>
                </p14:cNvPr>
                <p14:cNvContentPartPr/>
                <p14:nvPr/>
              </p14:nvContentPartPr>
              <p14:xfrm>
                <a:off x="5565035" y="3228303"/>
                <a:ext cx="12960" cy="119880"/>
              </p14:xfrm>
            </p:contentPart>
          </mc:Choice>
          <mc:Fallback>
            <p:pic>
              <p:nvPicPr>
                <p:cNvPr id="129" name="Ink 128">
                  <a:extLst>
                    <a:ext uri="{FF2B5EF4-FFF2-40B4-BE49-F238E27FC236}">
                      <a16:creationId xmlns:a16="http://schemas.microsoft.com/office/drawing/2014/main" xmlns="" xmlns:p14="http://schemas.microsoft.com/office/powerpoint/2010/main" id="{42778D8D-255E-D243-ACDD-604E8ABE7CA9}"/>
                    </a:ext>
                  </a:extLst>
                </p:cNvPr>
                <p:cNvPicPr/>
                <p:nvPr/>
              </p:nvPicPr>
              <p:blipFill>
                <a:blip r:embed="rId209"/>
                <a:stretch>
                  <a:fillRect/>
                </a:stretch>
              </p:blipFill>
              <p:spPr>
                <a:xfrm>
                  <a:off x="5554955" y="3218943"/>
                  <a:ext cx="3204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30" name="Ink 129">
                  <a:extLst>
                    <a:ext uri="{FF2B5EF4-FFF2-40B4-BE49-F238E27FC236}">
                      <a16:creationId xmlns:a16="http://schemas.microsoft.com/office/drawing/2014/main" xmlns="" id="{05836EBB-118B-BA42-87E3-1AE1357CB106}"/>
                    </a:ext>
                  </a:extLst>
                </p14:cNvPr>
                <p14:cNvContentPartPr/>
                <p14:nvPr/>
              </p14:nvContentPartPr>
              <p14:xfrm>
                <a:off x="6130955" y="3127503"/>
                <a:ext cx="12960" cy="113400"/>
              </p14:xfrm>
            </p:contentPart>
          </mc:Choice>
          <mc:Fallback>
            <p:pic>
              <p:nvPicPr>
                <p:cNvPr id="130" name="Ink 129">
                  <a:extLst>
                    <a:ext uri="{FF2B5EF4-FFF2-40B4-BE49-F238E27FC236}">
                      <a16:creationId xmlns:a16="http://schemas.microsoft.com/office/drawing/2014/main" xmlns="" xmlns:p14="http://schemas.microsoft.com/office/powerpoint/2010/main" id="{05836EBB-118B-BA42-87E3-1AE1357CB106}"/>
                    </a:ext>
                  </a:extLst>
                </p:cNvPr>
                <p:cNvPicPr/>
                <p:nvPr/>
              </p:nvPicPr>
              <p:blipFill>
                <a:blip r:embed="rId211"/>
                <a:stretch>
                  <a:fillRect/>
                </a:stretch>
              </p:blipFill>
              <p:spPr>
                <a:xfrm>
                  <a:off x="6120875" y="3117783"/>
                  <a:ext cx="3168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31" name="Ink 130">
                  <a:extLst>
                    <a:ext uri="{FF2B5EF4-FFF2-40B4-BE49-F238E27FC236}">
                      <a16:creationId xmlns:a16="http://schemas.microsoft.com/office/drawing/2014/main" xmlns="" id="{93D26A75-0421-4445-800A-DD801ABFAA27}"/>
                    </a:ext>
                  </a:extLst>
                </p14:cNvPr>
                <p14:cNvContentPartPr/>
                <p14:nvPr/>
              </p14:nvContentPartPr>
              <p14:xfrm>
                <a:off x="6206555" y="3133983"/>
                <a:ext cx="126000" cy="113400"/>
              </p14:xfrm>
            </p:contentPart>
          </mc:Choice>
          <mc:Fallback>
            <p:pic>
              <p:nvPicPr>
                <p:cNvPr id="131" name="Ink 130">
                  <a:extLst>
                    <a:ext uri="{FF2B5EF4-FFF2-40B4-BE49-F238E27FC236}">
                      <a16:creationId xmlns:a16="http://schemas.microsoft.com/office/drawing/2014/main" xmlns="" xmlns:p14="http://schemas.microsoft.com/office/powerpoint/2010/main" id="{93D26A75-0421-4445-800A-DD801ABFAA27}"/>
                    </a:ext>
                  </a:extLst>
                </p:cNvPr>
                <p:cNvPicPr/>
                <p:nvPr/>
              </p:nvPicPr>
              <p:blipFill>
                <a:blip r:embed="rId213"/>
                <a:stretch>
                  <a:fillRect/>
                </a:stretch>
              </p:blipFill>
              <p:spPr>
                <a:xfrm>
                  <a:off x="6196863" y="3124623"/>
                  <a:ext cx="146103"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35" name="Ink 134">
                  <a:extLst>
                    <a:ext uri="{FF2B5EF4-FFF2-40B4-BE49-F238E27FC236}">
                      <a16:creationId xmlns:a16="http://schemas.microsoft.com/office/drawing/2014/main" xmlns="" id="{1128097D-C4CD-A643-AC5C-22D5F24AD568}"/>
                    </a:ext>
                  </a:extLst>
                </p14:cNvPr>
                <p14:cNvContentPartPr/>
                <p14:nvPr/>
              </p14:nvContentPartPr>
              <p14:xfrm>
                <a:off x="3358235" y="3133983"/>
                <a:ext cx="100800" cy="6480"/>
              </p14:xfrm>
            </p:contentPart>
          </mc:Choice>
          <mc:Fallback>
            <p:pic>
              <p:nvPicPr>
                <p:cNvPr id="135" name="Ink 134">
                  <a:extLst>
                    <a:ext uri="{FF2B5EF4-FFF2-40B4-BE49-F238E27FC236}">
                      <a16:creationId xmlns:a16="http://schemas.microsoft.com/office/drawing/2014/main" xmlns="" xmlns:p14="http://schemas.microsoft.com/office/powerpoint/2010/main" id="{1128097D-C4CD-A643-AC5C-22D5F24AD568}"/>
                    </a:ext>
                  </a:extLst>
                </p:cNvPr>
                <p:cNvPicPr/>
                <p:nvPr/>
              </p:nvPicPr>
              <p:blipFill>
                <a:blip r:embed="rId215"/>
                <a:stretch>
                  <a:fillRect/>
                </a:stretch>
              </p:blipFill>
              <p:spPr>
                <a:xfrm>
                  <a:off x="3349955" y="3126139"/>
                  <a:ext cx="117360" cy="22168"/>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37" name="Ink 136">
                  <a:extLst>
                    <a:ext uri="{FF2B5EF4-FFF2-40B4-BE49-F238E27FC236}">
                      <a16:creationId xmlns:a16="http://schemas.microsoft.com/office/drawing/2014/main" xmlns="" id="{4BC8612A-864E-224A-B57C-90EE3B8ADA23}"/>
                    </a:ext>
                  </a:extLst>
                </p14:cNvPr>
                <p14:cNvContentPartPr/>
                <p14:nvPr/>
              </p14:nvContentPartPr>
              <p14:xfrm>
                <a:off x="3352115" y="3146223"/>
                <a:ext cx="12960" cy="12960"/>
              </p14:xfrm>
            </p:contentPart>
          </mc:Choice>
          <mc:Fallback>
            <p:pic>
              <p:nvPicPr>
                <p:cNvPr id="137" name="Ink 136">
                  <a:extLst>
                    <a:ext uri="{FF2B5EF4-FFF2-40B4-BE49-F238E27FC236}">
                      <a16:creationId xmlns:a16="http://schemas.microsoft.com/office/drawing/2014/main" xmlns="" xmlns:p14="http://schemas.microsoft.com/office/powerpoint/2010/main" id="{4BC8612A-864E-224A-B57C-90EE3B8ADA23}"/>
                    </a:ext>
                  </a:extLst>
                </p:cNvPr>
                <p:cNvPicPr/>
                <p:nvPr/>
              </p:nvPicPr>
              <p:blipFill>
                <a:blip r:embed="rId217"/>
                <a:stretch>
                  <a:fillRect/>
                </a:stretch>
              </p:blipFill>
              <p:spPr>
                <a:xfrm>
                  <a:off x="3343598" y="3138303"/>
                  <a:ext cx="30734"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38" name="Ink 137">
                  <a:extLst>
                    <a:ext uri="{FF2B5EF4-FFF2-40B4-BE49-F238E27FC236}">
                      <a16:creationId xmlns:a16="http://schemas.microsoft.com/office/drawing/2014/main" xmlns="" id="{B0AC41DC-1A0C-9741-8FF3-DBE4E8B7E5D4}"/>
                    </a:ext>
                  </a:extLst>
                </p14:cNvPr>
                <p14:cNvContentPartPr/>
                <p14:nvPr/>
              </p14:nvContentPartPr>
              <p14:xfrm>
                <a:off x="3352115" y="3171423"/>
                <a:ext cx="2037240" cy="308520"/>
              </p14:xfrm>
            </p:contentPart>
          </mc:Choice>
          <mc:Fallback>
            <p:pic>
              <p:nvPicPr>
                <p:cNvPr id="138" name="Ink 137">
                  <a:extLst>
                    <a:ext uri="{FF2B5EF4-FFF2-40B4-BE49-F238E27FC236}">
                      <a16:creationId xmlns:a16="http://schemas.microsoft.com/office/drawing/2014/main" xmlns="" xmlns:p14="http://schemas.microsoft.com/office/powerpoint/2010/main" id="{B0AC41DC-1A0C-9741-8FF3-DBE4E8B7E5D4}"/>
                    </a:ext>
                  </a:extLst>
                </p:cNvPr>
                <p:cNvPicPr/>
                <p:nvPr/>
              </p:nvPicPr>
              <p:blipFill>
                <a:blip r:embed="rId219"/>
                <a:stretch>
                  <a:fillRect/>
                </a:stretch>
              </p:blipFill>
              <p:spPr>
                <a:xfrm>
                  <a:off x="3343475" y="3162783"/>
                  <a:ext cx="2054520" cy="32688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39" name="Ink 138">
                  <a:extLst>
                    <a:ext uri="{FF2B5EF4-FFF2-40B4-BE49-F238E27FC236}">
                      <a16:creationId xmlns:a16="http://schemas.microsoft.com/office/drawing/2014/main" xmlns="" id="{EDD30C98-25C0-2E4C-A128-2CC8DF7EE17E}"/>
                    </a:ext>
                  </a:extLst>
                </p14:cNvPr>
                <p14:cNvContentPartPr/>
                <p14:nvPr/>
              </p14:nvContentPartPr>
              <p14:xfrm>
                <a:off x="5225555" y="3341343"/>
                <a:ext cx="1459080" cy="138600"/>
              </p14:xfrm>
            </p:contentPart>
          </mc:Choice>
          <mc:Fallback>
            <p:pic>
              <p:nvPicPr>
                <p:cNvPr id="139" name="Ink 138">
                  <a:extLst>
                    <a:ext uri="{FF2B5EF4-FFF2-40B4-BE49-F238E27FC236}">
                      <a16:creationId xmlns:a16="http://schemas.microsoft.com/office/drawing/2014/main" xmlns="" xmlns:p14="http://schemas.microsoft.com/office/powerpoint/2010/main" id="{EDD30C98-25C0-2E4C-A128-2CC8DF7EE17E}"/>
                    </a:ext>
                  </a:extLst>
                </p:cNvPr>
                <p:cNvPicPr/>
                <p:nvPr/>
              </p:nvPicPr>
              <p:blipFill>
                <a:blip r:embed="rId221"/>
                <a:stretch>
                  <a:fillRect/>
                </a:stretch>
              </p:blipFill>
              <p:spPr>
                <a:xfrm>
                  <a:off x="5217275" y="3332725"/>
                  <a:ext cx="1476000" cy="155835"/>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40" name="Ink 139">
                  <a:extLst>
                    <a:ext uri="{FF2B5EF4-FFF2-40B4-BE49-F238E27FC236}">
                      <a16:creationId xmlns:a16="http://schemas.microsoft.com/office/drawing/2014/main" xmlns="" id="{7F95DD15-27B8-084A-B06B-AE5B115661B5}"/>
                    </a:ext>
                  </a:extLst>
                </p14:cNvPr>
                <p14:cNvContentPartPr/>
                <p14:nvPr/>
              </p14:nvContentPartPr>
              <p14:xfrm>
                <a:off x="6571235" y="2901063"/>
                <a:ext cx="88200" cy="490680"/>
              </p14:xfrm>
            </p:contentPart>
          </mc:Choice>
          <mc:Fallback>
            <p:pic>
              <p:nvPicPr>
                <p:cNvPr id="140" name="Ink 139">
                  <a:extLst>
                    <a:ext uri="{FF2B5EF4-FFF2-40B4-BE49-F238E27FC236}">
                      <a16:creationId xmlns:a16="http://schemas.microsoft.com/office/drawing/2014/main" xmlns="" xmlns:p14="http://schemas.microsoft.com/office/powerpoint/2010/main" id="{7F95DD15-27B8-084A-B06B-AE5B115661B5}"/>
                    </a:ext>
                  </a:extLst>
                </p:cNvPr>
                <p:cNvPicPr/>
                <p:nvPr/>
              </p:nvPicPr>
              <p:blipFill>
                <a:blip r:embed="rId223"/>
                <a:stretch>
                  <a:fillRect/>
                </a:stretch>
              </p:blipFill>
              <p:spPr>
                <a:xfrm>
                  <a:off x="6562630" y="2892063"/>
                  <a:ext cx="105768" cy="508320"/>
                </a:xfrm>
                <a:prstGeom prst="rect">
                  <a:avLst/>
                </a:prstGeom>
              </p:spPr>
            </p:pic>
          </mc:Fallback>
        </mc:AlternateContent>
      </p:grpSp>
      <p:grpSp>
        <p:nvGrpSpPr>
          <p:cNvPr id="154" name="Group 153">
            <a:extLst>
              <a:ext uri="{FF2B5EF4-FFF2-40B4-BE49-F238E27FC236}">
                <a16:creationId xmlns:a16="http://schemas.microsoft.com/office/drawing/2014/main" xmlns="" id="{995DB1C0-3E00-FE4D-AAF6-F01C3C0F5F5C}"/>
              </a:ext>
            </a:extLst>
          </p:cNvPr>
          <p:cNvGrpSpPr/>
          <p:nvPr/>
        </p:nvGrpSpPr>
        <p:grpSpPr>
          <a:xfrm>
            <a:off x="2273315" y="3680823"/>
            <a:ext cx="384120" cy="207720"/>
            <a:chOff x="749315" y="3680823"/>
            <a:chExt cx="384120" cy="207720"/>
          </a:xfrm>
        </p:grpSpPr>
        <mc:AlternateContent xmlns:mc="http://schemas.openxmlformats.org/markup-compatibility/2006">
          <mc:Choice xmlns:p14="http://schemas.microsoft.com/office/powerpoint/2010/main" Requires="p14">
            <p:contentPart p14:bwMode="auto" r:id="rId224">
              <p14:nvContentPartPr>
                <p14:cNvPr id="142" name="Ink 141">
                  <a:extLst>
                    <a:ext uri="{FF2B5EF4-FFF2-40B4-BE49-F238E27FC236}">
                      <a16:creationId xmlns:a16="http://schemas.microsoft.com/office/drawing/2014/main" xmlns="" id="{143FEE1D-9F9A-E14C-896F-D9AD3CB4DAAD}"/>
                    </a:ext>
                  </a:extLst>
                </p14:cNvPr>
                <p14:cNvContentPartPr/>
                <p14:nvPr/>
              </p14:nvContentPartPr>
              <p14:xfrm>
                <a:off x="749315" y="3680823"/>
                <a:ext cx="151200" cy="207720"/>
              </p14:xfrm>
            </p:contentPart>
          </mc:Choice>
          <mc:Fallback>
            <p:pic>
              <p:nvPicPr>
                <p:cNvPr id="142" name="Ink 141">
                  <a:extLst>
                    <a:ext uri="{FF2B5EF4-FFF2-40B4-BE49-F238E27FC236}">
                      <a16:creationId xmlns:a16="http://schemas.microsoft.com/office/drawing/2014/main" xmlns="" xmlns:p14="http://schemas.microsoft.com/office/powerpoint/2010/main" id="{143FEE1D-9F9A-E14C-896F-D9AD3CB4DAAD}"/>
                    </a:ext>
                  </a:extLst>
                </p:cNvPr>
                <p:cNvPicPr/>
                <p:nvPr/>
              </p:nvPicPr>
              <p:blipFill>
                <a:blip r:embed="rId225"/>
                <a:stretch>
                  <a:fillRect/>
                </a:stretch>
              </p:blipFill>
              <p:spPr>
                <a:xfrm>
                  <a:off x="739955" y="3671479"/>
                  <a:ext cx="169920" cy="226408"/>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43" name="Ink 142">
                  <a:extLst>
                    <a:ext uri="{FF2B5EF4-FFF2-40B4-BE49-F238E27FC236}">
                      <a16:creationId xmlns:a16="http://schemas.microsoft.com/office/drawing/2014/main" xmlns="" id="{CFE4B754-8C0E-6241-BE49-2B8BA71158CF}"/>
                    </a:ext>
                  </a:extLst>
                </p14:cNvPr>
                <p14:cNvContentPartPr/>
                <p14:nvPr/>
              </p14:nvContentPartPr>
              <p14:xfrm>
                <a:off x="1044875" y="3749943"/>
                <a:ext cx="75960" cy="6480"/>
              </p14:xfrm>
            </p:contentPart>
          </mc:Choice>
          <mc:Fallback>
            <p:pic>
              <p:nvPicPr>
                <p:cNvPr id="143" name="Ink 142">
                  <a:extLst>
                    <a:ext uri="{FF2B5EF4-FFF2-40B4-BE49-F238E27FC236}">
                      <a16:creationId xmlns:a16="http://schemas.microsoft.com/office/drawing/2014/main" xmlns="" xmlns:p14="http://schemas.microsoft.com/office/powerpoint/2010/main" id="{CFE4B754-8C0E-6241-BE49-2B8BA71158CF}"/>
                    </a:ext>
                  </a:extLst>
                </p:cNvPr>
                <p:cNvPicPr/>
                <p:nvPr/>
              </p:nvPicPr>
              <p:blipFill>
                <a:blip r:embed="rId227"/>
                <a:stretch>
                  <a:fillRect/>
                </a:stretch>
              </p:blipFill>
              <p:spPr>
                <a:xfrm>
                  <a:off x="1035875" y="3740583"/>
                  <a:ext cx="9324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44" name="Ink 143">
                  <a:extLst>
                    <a:ext uri="{FF2B5EF4-FFF2-40B4-BE49-F238E27FC236}">
                      <a16:creationId xmlns:a16="http://schemas.microsoft.com/office/drawing/2014/main" xmlns="" id="{4A013DD7-8110-644D-ACF4-446AC6BEB8CD}"/>
                    </a:ext>
                  </a:extLst>
                </p14:cNvPr>
                <p14:cNvContentPartPr/>
                <p14:nvPr/>
              </p14:nvContentPartPr>
              <p14:xfrm>
                <a:off x="1057475" y="3819063"/>
                <a:ext cx="75960" cy="19080"/>
              </p14:xfrm>
            </p:contentPart>
          </mc:Choice>
          <mc:Fallback>
            <p:pic>
              <p:nvPicPr>
                <p:cNvPr id="144" name="Ink 143">
                  <a:extLst>
                    <a:ext uri="{FF2B5EF4-FFF2-40B4-BE49-F238E27FC236}">
                      <a16:creationId xmlns:a16="http://schemas.microsoft.com/office/drawing/2014/main" xmlns="" xmlns:p14="http://schemas.microsoft.com/office/powerpoint/2010/main" id="{4A013DD7-8110-644D-ACF4-446AC6BEB8CD}"/>
                    </a:ext>
                  </a:extLst>
                </p:cNvPr>
                <p:cNvPicPr/>
                <p:nvPr/>
              </p:nvPicPr>
              <p:blipFill>
                <a:blip r:embed="rId229"/>
                <a:stretch>
                  <a:fillRect/>
                </a:stretch>
              </p:blipFill>
              <p:spPr>
                <a:xfrm>
                  <a:off x="1048115" y="3809703"/>
                  <a:ext cx="93600" cy="36720"/>
                </a:xfrm>
                <a:prstGeom prst="rect">
                  <a:avLst/>
                </a:prstGeom>
              </p:spPr>
            </p:pic>
          </mc:Fallback>
        </mc:AlternateContent>
      </p:grpSp>
      <p:grpSp>
        <p:nvGrpSpPr>
          <p:cNvPr id="153" name="Group 152">
            <a:extLst>
              <a:ext uri="{FF2B5EF4-FFF2-40B4-BE49-F238E27FC236}">
                <a16:creationId xmlns:a16="http://schemas.microsoft.com/office/drawing/2014/main" xmlns="" id="{77C92C8B-4EB4-9145-B332-CCE268861CDD}"/>
              </a:ext>
            </a:extLst>
          </p:cNvPr>
          <p:cNvGrpSpPr/>
          <p:nvPr/>
        </p:nvGrpSpPr>
        <p:grpSpPr>
          <a:xfrm>
            <a:off x="3172955" y="3680823"/>
            <a:ext cx="1162800" cy="226800"/>
            <a:chOff x="1648955" y="3680823"/>
            <a:chExt cx="1162800" cy="226800"/>
          </a:xfrm>
        </p:grpSpPr>
        <mc:AlternateContent xmlns:mc="http://schemas.openxmlformats.org/markup-compatibility/2006">
          <mc:Choice xmlns:p14="http://schemas.microsoft.com/office/powerpoint/2010/main" Requires="p14">
            <p:contentPart p14:bwMode="auto" r:id="rId230">
              <p14:nvContentPartPr>
                <p14:cNvPr id="146" name="Ink 145">
                  <a:extLst>
                    <a:ext uri="{FF2B5EF4-FFF2-40B4-BE49-F238E27FC236}">
                      <a16:creationId xmlns:a16="http://schemas.microsoft.com/office/drawing/2014/main" xmlns="" id="{0087B90C-DB1D-F54F-84BF-C766A359959A}"/>
                    </a:ext>
                  </a:extLst>
                </p14:cNvPr>
                <p14:cNvContentPartPr/>
                <p14:nvPr/>
              </p14:nvContentPartPr>
              <p14:xfrm>
                <a:off x="1648955" y="3793863"/>
                <a:ext cx="123840" cy="107280"/>
              </p14:xfrm>
            </p:contentPart>
          </mc:Choice>
          <mc:Fallback>
            <p:pic>
              <p:nvPicPr>
                <p:cNvPr id="146" name="Ink 145">
                  <a:extLst>
                    <a:ext uri="{FF2B5EF4-FFF2-40B4-BE49-F238E27FC236}">
                      <a16:creationId xmlns:a16="http://schemas.microsoft.com/office/drawing/2014/main" xmlns="" xmlns:p14="http://schemas.microsoft.com/office/powerpoint/2010/main" id="{0087B90C-DB1D-F54F-84BF-C766A359959A}"/>
                    </a:ext>
                  </a:extLst>
                </p:cNvPr>
                <p:cNvPicPr/>
                <p:nvPr/>
              </p:nvPicPr>
              <p:blipFill>
                <a:blip r:embed="rId231"/>
                <a:stretch>
                  <a:fillRect/>
                </a:stretch>
              </p:blipFill>
              <p:spPr>
                <a:xfrm>
                  <a:off x="1639595" y="3784863"/>
                  <a:ext cx="14256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47" name="Ink 146">
                  <a:extLst>
                    <a:ext uri="{FF2B5EF4-FFF2-40B4-BE49-F238E27FC236}">
                      <a16:creationId xmlns:a16="http://schemas.microsoft.com/office/drawing/2014/main" xmlns="" id="{9D7A5AA5-C346-FC45-9B7C-9BD7459B075C}"/>
                    </a:ext>
                  </a:extLst>
                </p14:cNvPr>
                <p14:cNvContentPartPr/>
                <p14:nvPr/>
              </p14:nvContentPartPr>
              <p14:xfrm>
                <a:off x="1956395" y="3762543"/>
                <a:ext cx="154800" cy="6480"/>
              </p14:xfrm>
            </p:contentPart>
          </mc:Choice>
          <mc:Fallback>
            <p:pic>
              <p:nvPicPr>
                <p:cNvPr id="147" name="Ink 146">
                  <a:extLst>
                    <a:ext uri="{FF2B5EF4-FFF2-40B4-BE49-F238E27FC236}">
                      <a16:creationId xmlns:a16="http://schemas.microsoft.com/office/drawing/2014/main" xmlns="" xmlns:p14="http://schemas.microsoft.com/office/powerpoint/2010/main" id="{9D7A5AA5-C346-FC45-9B7C-9BD7459B075C}"/>
                    </a:ext>
                  </a:extLst>
                </p:cNvPr>
                <p:cNvPicPr/>
                <p:nvPr/>
              </p:nvPicPr>
              <p:blipFill>
                <a:blip r:embed="rId233"/>
                <a:stretch>
                  <a:fillRect/>
                </a:stretch>
              </p:blipFill>
              <p:spPr>
                <a:xfrm>
                  <a:off x="1947035" y="3753335"/>
                  <a:ext cx="172080" cy="24556"/>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48" name="Ink 147">
                  <a:extLst>
                    <a:ext uri="{FF2B5EF4-FFF2-40B4-BE49-F238E27FC236}">
                      <a16:creationId xmlns:a16="http://schemas.microsoft.com/office/drawing/2014/main" xmlns="" id="{EBC8A1B5-A2F0-4643-A1CF-26AF57C5E14F}"/>
                    </a:ext>
                  </a:extLst>
                </p14:cNvPr>
                <p14:cNvContentPartPr/>
                <p14:nvPr/>
              </p14:nvContentPartPr>
              <p14:xfrm>
                <a:off x="2031995" y="3718623"/>
                <a:ext cx="25560" cy="113400"/>
              </p14:xfrm>
            </p:contentPart>
          </mc:Choice>
          <mc:Fallback>
            <p:pic>
              <p:nvPicPr>
                <p:cNvPr id="148" name="Ink 147">
                  <a:extLst>
                    <a:ext uri="{FF2B5EF4-FFF2-40B4-BE49-F238E27FC236}">
                      <a16:creationId xmlns:a16="http://schemas.microsoft.com/office/drawing/2014/main" xmlns="" xmlns:p14="http://schemas.microsoft.com/office/powerpoint/2010/main" id="{EBC8A1B5-A2F0-4643-A1CF-26AF57C5E14F}"/>
                    </a:ext>
                  </a:extLst>
                </p:cNvPr>
                <p:cNvPicPr/>
                <p:nvPr/>
              </p:nvPicPr>
              <p:blipFill>
                <a:blip r:embed="rId235"/>
                <a:stretch>
                  <a:fillRect/>
                </a:stretch>
              </p:blipFill>
              <p:spPr>
                <a:xfrm>
                  <a:off x="2021915" y="3709651"/>
                  <a:ext cx="44280" cy="130984"/>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50" name="Ink 149">
                  <a:extLst>
                    <a:ext uri="{FF2B5EF4-FFF2-40B4-BE49-F238E27FC236}">
                      <a16:creationId xmlns:a16="http://schemas.microsoft.com/office/drawing/2014/main" xmlns="" id="{3FE31058-E366-AA40-9C65-9669820F1F45}"/>
                    </a:ext>
                  </a:extLst>
                </p14:cNvPr>
                <p14:cNvContentPartPr/>
                <p14:nvPr/>
              </p14:nvContentPartPr>
              <p14:xfrm>
                <a:off x="2484515" y="3800343"/>
                <a:ext cx="19080" cy="107280"/>
              </p14:xfrm>
            </p:contentPart>
          </mc:Choice>
          <mc:Fallback>
            <p:pic>
              <p:nvPicPr>
                <p:cNvPr id="150" name="Ink 149">
                  <a:extLst>
                    <a:ext uri="{FF2B5EF4-FFF2-40B4-BE49-F238E27FC236}">
                      <a16:creationId xmlns:a16="http://schemas.microsoft.com/office/drawing/2014/main" xmlns="" xmlns:p14="http://schemas.microsoft.com/office/powerpoint/2010/main" id="{3FE31058-E366-AA40-9C65-9669820F1F45}"/>
                    </a:ext>
                  </a:extLst>
                </p:cNvPr>
                <p:cNvPicPr/>
                <p:nvPr/>
              </p:nvPicPr>
              <p:blipFill>
                <a:blip r:embed="rId237"/>
                <a:stretch>
                  <a:fillRect/>
                </a:stretch>
              </p:blipFill>
              <p:spPr>
                <a:xfrm>
                  <a:off x="2476388" y="3792063"/>
                  <a:ext cx="3710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51" name="Ink 150">
                  <a:extLst>
                    <a:ext uri="{FF2B5EF4-FFF2-40B4-BE49-F238E27FC236}">
                      <a16:creationId xmlns:a16="http://schemas.microsoft.com/office/drawing/2014/main" xmlns="" id="{CDAD9702-5FD3-F640-83F8-3EDB4A691670}"/>
                    </a:ext>
                  </a:extLst>
                </p14:cNvPr>
                <p14:cNvContentPartPr/>
                <p14:nvPr/>
              </p14:nvContentPartPr>
              <p14:xfrm>
                <a:off x="2629235" y="3712143"/>
                <a:ext cx="94680" cy="93960"/>
              </p14:xfrm>
            </p:contentPart>
          </mc:Choice>
          <mc:Fallback>
            <p:pic>
              <p:nvPicPr>
                <p:cNvPr id="151" name="Ink 150">
                  <a:extLst>
                    <a:ext uri="{FF2B5EF4-FFF2-40B4-BE49-F238E27FC236}">
                      <a16:creationId xmlns:a16="http://schemas.microsoft.com/office/drawing/2014/main" xmlns="" xmlns:p14="http://schemas.microsoft.com/office/powerpoint/2010/main" id="{CDAD9702-5FD3-F640-83F8-3EDB4A691670}"/>
                    </a:ext>
                  </a:extLst>
                </p:cNvPr>
                <p:cNvPicPr/>
                <p:nvPr/>
              </p:nvPicPr>
              <p:blipFill>
                <a:blip r:embed="rId239"/>
                <a:stretch>
                  <a:fillRect/>
                </a:stretch>
              </p:blipFill>
              <p:spPr>
                <a:xfrm>
                  <a:off x="2620235" y="3702783"/>
                  <a:ext cx="11268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52" name="Ink 151">
                  <a:extLst>
                    <a:ext uri="{FF2B5EF4-FFF2-40B4-BE49-F238E27FC236}">
                      <a16:creationId xmlns:a16="http://schemas.microsoft.com/office/drawing/2014/main" xmlns="" id="{DBC75CBC-660F-DF4D-8E36-DC1C6173DEDE}"/>
                    </a:ext>
                  </a:extLst>
                </p14:cNvPr>
                <p14:cNvContentPartPr/>
                <p14:nvPr/>
              </p14:nvContentPartPr>
              <p14:xfrm>
                <a:off x="2710955" y="3680823"/>
                <a:ext cx="100800" cy="119880"/>
              </p14:xfrm>
            </p:contentPart>
          </mc:Choice>
          <mc:Fallback>
            <p:pic>
              <p:nvPicPr>
                <p:cNvPr id="152" name="Ink 151">
                  <a:extLst>
                    <a:ext uri="{FF2B5EF4-FFF2-40B4-BE49-F238E27FC236}">
                      <a16:creationId xmlns:a16="http://schemas.microsoft.com/office/drawing/2014/main" xmlns="" xmlns:p14="http://schemas.microsoft.com/office/powerpoint/2010/main" id="{DBC75CBC-660F-DF4D-8E36-DC1C6173DEDE}"/>
                    </a:ext>
                  </a:extLst>
                </p:cNvPr>
                <p:cNvPicPr/>
                <p:nvPr/>
              </p:nvPicPr>
              <p:blipFill>
                <a:blip r:embed="rId241"/>
                <a:stretch>
                  <a:fillRect/>
                </a:stretch>
              </p:blipFill>
              <p:spPr>
                <a:xfrm>
                  <a:off x="2701628" y="3671823"/>
                  <a:ext cx="119095" cy="138600"/>
                </a:xfrm>
                <a:prstGeom prst="rect">
                  <a:avLst/>
                </a:prstGeom>
              </p:spPr>
            </p:pic>
          </mc:Fallback>
        </mc:AlternateContent>
      </p:grpSp>
      <p:grpSp>
        <p:nvGrpSpPr>
          <p:cNvPr id="170" name="Group 169">
            <a:extLst>
              <a:ext uri="{FF2B5EF4-FFF2-40B4-BE49-F238E27FC236}">
                <a16:creationId xmlns:a16="http://schemas.microsoft.com/office/drawing/2014/main" xmlns="" id="{12C9C04A-B2B2-524C-8DEF-8BA043269D37}"/>
              </a:ext>
            </a:extLst>
          </p:cNvPr>
          <p:cNvGrpSpPr/>
          <p:nvPr/>
        </p:nvGrpSpPr>
        <p:grpSpPr>
          <a:xfrm>
            <a:off x="2248115" y="4246743"/>
            <a:ext cx="698400" cy="252000"/>
            <a:chOff x="724115" y="4246743"/>
            <a:chExt cx="698400" cy="252000"/>
          </a:xfrm>
        </p:grpSpPr>
        <mc:AlternateContent xmlns:mc="http://schemas.openxmlformats.org/markup-compatibility/2006">
          <mc:Choice xmlns:p14="http://schemas.microsoft.com/office/powerpoint/2010/main" Requires="p14">
            <p:contentPart p14:bwMode="auto" r:id="rId242">
              <p14:nvContentPartPr>
                <p14:cNvPr id="155" name="Ink 154">
                  <a:extLst>
                    <a:ext uri="{FF2B5EF4-FFF2-40B4-BE49-F238E27FC236}">
                      <a16:creationId xmlns:a16="http://schemas.microsoft.com/office/drawing/2014/main" xmlns="" id="{6FADE637-4A1F-5A4A-9A77-AAEDC3F47190}"/>
                    </a:ext>
                  </a:extLst>
                </p14:cNvPr>
                <p14:cNvContentPartPr/>
                <p14:nvPr/>
              </p14:nvContentPartPr>
              <p14:xfrm>
                <a:off x="724115" y="4246743"/>
                <a:ext cx="163800" cy="163800"/>
              </p14:xfrm>
            </p:contentPart>
          </mc:Choice>
          <mc:Fallback>
            <p:pic>
              <p:nvPicPr>
                <p:cNvPr id="155" name="Ink 154">
                  <a:extLst>
                    <a:ext uri="{FF2B5EF4-FFF2-40B4-BE49-F238E27FC236}">
                      <a16:creationId xmlns:a16="http://schemas.microsoft.com/office/drawing/2014/main" xmlns="" xmlns:p14="http://schemas.microsoft.com/office/powerpoint/2010/main" id="{6FADE637-4A1F-5A4A-9A77-AAEDC3F47190}"/>
                    </a:ext>
                  </a:extLst>
                </p:cNvPr>
                <p:cNvPicPr/>
                <p:nvPr/>
              </p:nvPicPr>
              <p:blipFill>
                <a:blip r:embed="rId243"/>
                <a:stretch>
                  <a:fillRect/>
                </a:stretch>
              </p:blipFill>
              <p:spPr>
                <a:xfrm>
                  <a:off x="715135" y="4237383"/>
                  <a:ext cx="181042"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56" name="Ink 155">
                  <a:extLst>
                    <a:ext uri="{FF2B5EF4-FFF2-40B4-BE49-F238E27FC236}">
                      <a16:creationId xmlns:a16="http://schemas.microsoft.com/office/drawing/2014/main" xmlns="" id="{64F12C63-E457-9F4A-9973-BE98E40AE7A8}"/>
                    </a:ext>
                  </a:extLst>
                </p14:cNvPr>
                <p14:cNvContentPartPr/>
                <p14:nvPr/>
              </p14:nvContentPartPr>
              <p14:xfrm>
                <a:off x="1000595" y="4284543"/>
                <a:ext cx="157680" cy="214200"/>
              </p14:xfrm>
            </p:contentPart>
          </mc:Choice>
          <mc:Fallback>
            <p:pic>
              <p:nvPicPr>
                <p:cNvPr id="156" name="Ink 155">
                  <a:extLst>
                    <a:ext uri="{FF2B5EF4-FFF2-40B4-BE49-F238E27FC236}">
                      <a16:creationId xmlns:a16="http://schemas.microsoft.com/office/drawing/2014/main" xmlns="" xmlns:p14="http://schemas.microsoft.com/office/powerpoint/2010/main" id="{64F12C63-E457-9F4A-9973-BE98E40AE7A8}"/>
                    </a:ext>
                  </a:extLst>
                </p:cNvPr>
                <p:cNvPicPr/>
                <p:nvPr/>
              </p:nvPicPr>
              <p:blipFill>
                <a:blip r:embed="rId245"/>
                <a:stretch>
                  <a:fillRect/>
                </a:stretch>
              </p:blipFill>
              <p:spPr>
                <a:xfrm>
                  <a:off x="991214" y="4275903"/>
                  <a:ext cx="176443"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57" name="Ink 156">
                  <a:extLst>
                    <a:ext uri="{FF2B5EF4-FFF2-40B4-BE49-F238E27FC236}">
                      <a16:creationId xmlns:a16="http://schemas.microsoft.com/office/drawing/2014/main" xmlns="" id="{CFFF2F63-9E4C-4146-A6B5-FC5F9EE274F4}"/>
                    </a:ext>
                  </a:extLst>
                </p14:cNvPr>
                <p14:cNvContentPartPr/>
                <p14:nvPr/>
              </p14:nvContentPartPr>
              <p14:xfrm>
                <a:off x="1359155" y="4334583"/>
                <a:ext cx="60480" cy="6480"/>
              </p14:xfrm>
            </p:contentPart>
          </mc:Choice>
          <mc:Fallback>
            <p:pic>
              <p:nvPicPr>
                <p:cNvPr id="157" name="Ink 156">
                  <a:extLst>
                    <a:ext uri="{FF2B5EF4-FFF2-40B4-BE49-F238E27FC236}">
                      <a16:creationId xmlns:a16="http://schemas.microsoft.com/office/drawing/2014/main" xmlns="" xmlns:p14="http://schemas.microsoft.com/office/powerpoint/2010/main" id="{CFFF2F63-9E4C-4146-A6B5-FC5F9EE274F4}"/>
                    </a:ext>
                  </a:extLst>
                </p:cNvPr>
                <p:cNvPicPr/>
                <p:nvPr/>
              </p:nvPicPr>
              <p:blipFill>
                <a:blip r:embed="rId247"/>
                <a:stretch>
                  <a:fillRect/>
                </a:stretch>
              </p:blipFill>
              <p:spPr>
                <a:xfrm>
                  <a:off x="1349795" y="4324863"/>
                  <a:ext cx="7776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58" name="Ink 157">
                  <a:extLst>
                    <a:ext uri="{FF2B5EF4-FFF2-40B4-BE49-F238E27FC236}">
                      <a16:creationId xmlns:a16="http://schemas.microsoft.com/office/drawing/2014/main" xmlns="" id="{7FEE92AA-9E09-C64D-86B6-BDDFE51CB274}"/>
                    </a:ext>
                  </a:extLst>
                </p14:cNvPr>
                <p14:cNvContentPartPr/>
                <p14:nvPr/>
              </p14:nvContentPartPr>
              <p14:xfrm>
                <a:off x="1371755" y="4391103"/>
                <a:ext cx="50760" cy="12960"/>
              </p14:xfrm>
            </p:contentPart>
          </mc:Choice>
          <mc:Fallback>
            <p:pic>
              <p:nvPicPr>
                <p:cNvPr id="158" name="Ink 157">
                  <a:extLst>
                    <a:ext uri="{FF2B5EF4-FFF2-40B4-BE49-F238E27FC236}">
                      <a16:creationId xmlns:a16="http://schemas.microsoft.com/office/drawing/2014/main" xmlns="" xmlns:p14="http://schemas.microsoft.com/office/powerpoint/2010/main" id="{7FEE92AA-9E09-C64D-86B6-BDDFE51CB274}"/>
                    </a:ext>
                  </a:extLst>
                </p:cNvPr>
                <p:cNvPicPr/>
                <p:nvPr/>
              </p:nvPicPr>
              <p:blipFill>
                <a:blip r:embed="rId249"/>
                <a:stretch>
                  <a:fillRect/>
                </a:stretch>
              </p:blipFill>
              <p:spPr>
                <a:xfrm>
                  <a:off x="1362395" y="4381743"/>
                  <a:ext cx="68040" cy="31680"/>
                </a:xfrm>
                <a:prstGeom prst="rect">
                  <a:avLst/>
                </a:prstGeom>
              </p:spPr>
            </p:pic>
          </mc:Fallback>
        </mc:AlternateContent>
      </p:grpSp>
      <p:grpSp>
        <p:nvGrpSpPr>
          <p:cNvPr id="169" name="Group 168">
            <a:extLst>
              <a:ext uri="{FF2B5EF4-FFF2-40B4-BE49-F238E27FC236}">
                <a16:creationId xmlns:a16="http://schemas.microsoft.com/office/drawing/2014/main" xmlns="" id="{5AC39D19-5CDF-3E4E-94F2-3586397020A3}"/>
              </a:ext>
            </a:extLst>
          </p:cNvPr>
          <p:cNvGrpSpPr/>
          <p:nvPr/>
        </p:nvGrpSpPr>
        <p:grpSpPr>
          <a:xfrm>
            <a:off x="3568955" y="4190223"/>
            <a:ext cx="2087280" cy="251640"/>
            <a:chOff x="2044955" y="4190223"/>
            <a:chExt cx="2087280" cy="251640"/>
          </a:xfrm>
        </p:grpSpPr>
        <mc:AlternateContent xmlns:mc="http://schemas.openxmlformats.org/markup-compatibility/2006">
          <mc:Choice xmlns:p14="http://schemas.microsoft.com/office/powerpoint/2010/main" Requires="p14">
            <p:contentPart p14:bwMode="auto" r:id="rId250">
              <p14:nvContentPartPr>
                <p14:cNvPr id="160" name="Ink 159">
                  <a:extLst>
                    <a:ext uri="{FF2B5EF4-FFF2-40B4-BE49-F238E27FC236}">
                      <a16:creationId xmlns:a16="http://schemas.microsoft.com/office/drawing/2014/main" xmlns="" id="{54FB2AC4-1DEB-8C48-9901-36C5983AC0BA}"/>
                    </a:ext>
                  </a:extLst>
                </p14:cNvPr>
                <p14:cNvContentPartPr/>
                <p14:nvPr/>
              </p14:nvContentPartPr>
              <p14:xfrm>
                <a:off x="2044955" y="4347183"/>
                <a:ext cx="125280" cy="94680"/>
              </p14:xfrm>
            </p:contentPart>
          </mc:Choice>
          <mc:Fallback>
            <p:pic>
              <p:nvPicPr>
                <p:cNvPr id="160" name="Ink 159">
                  <a:extLst>
                    <a:ext uri="{FF2B5EF4-FFF2-40B4-BE49-F238E27FC236}">
                      <a16:creationId xmlns:a16="http://schemas.microsoft.com/office/drawing/2014/main" xmlns="" xmlns:p14="http://schemas.microsoft.com/office/powerpoint/2010/main" id="{54FB2AC4-1DEB-8C48-9901-36C5983AC0BA}"/>
                    </a:ext>
                  </a:extLst>
                </p:cNvPr>
                <p:cNvPicPr/>
                <p:nvPr/>
              </p:nvPicPr>
              <p:blipFill>
                <a:blip r:embed="rId251"/>
                <a:stretch>
                  <a:fillRect/>
                </a:stretch>
              </p:blipFill>
              <p:spPr>
                <a:xfrm>
                  <a:off x="2035955" y="4338183"/>
                  <a:ext cx="14364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61" name="Ink 160">
                  <a:extLst>
                    <a:ext uri="{FF2B5EF4-FFF2-40B4-BE49-F238E27FC236}">
                      <a16:creationId xmlns:a16="http://schemas.microsoft.com/office/drawing/2014/main" xmlns="" id="{5A33ED71-276C-CC44-9306-69E2CD97A967}"/>
                    </a:ext>
                  </a:extLst>
                </p14:cNvPr>
                <p14:cNvContentPartPr/>
                <p14:nvPr/>
              </p14:nvContentPartPr>
              <p14:xfrm>
                <a:off x="2283275" y="4278063"/>
                <a:ext cx="283320" cy="132480"/>
              </p14:xfrm>
            </p:contentPart>
          </mc:Choice>
          <mc:Fallback>
            <p:pic>
              <p:nvPicPr>
                <p:cNvPr id="161" name="Ink 160">
                  <a:extLst>
                    <a:ext uri="{FF2B5EF4-FFF2-40B4-BE49-F238E27FC236}">
                      <a16:creationId xmlns:a16="http://schemas.microsoft.com/office/drawing/2014/main" xmlns="" xmlns:p14="http://schemas.microsoft.com/office/powerpoint/2010/main" id="{5A33ED71-276C-CC44-9306-69E2CD97A967}"/>
                    </a:ext>
                  </a:extLst>
                </p:cNvPr>
                <p:cNvPicPr/>
                <p:nvPr/>
              </p:nvPicPr>
              <p:blipFill>
                <a:blip r:embed="rId253"/>
                <a:stretch>
                  <a:fillRect/>
                </a:stretch>
              </p:blipFill>
              <p:spPr>
                <a:xfrm>
                  <a:off x="2273903" y="4268677"/>
                  <a:ext cx="302424" cy="150168"/>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62" name="Ink 161">
                  <a:extLst>
                    <a:ext uri="{FF2B5EF4-FFF2-40B4-BE49-F238E27FC236}">
                      <a16:creationId xmlns:a16="http://schemas.microsoft.com/office/drawing/2014/main" xmlns="" id="{C3E429FA-7D5B-4A48-AD59-8FB96747264E}"/>
                    </a:ext>
                  </a:extLst>
                </p14:cNvPr>
                <p14:cNvContentPartPr/>
                <p14:nvPr/>
              </p14:nvContentPartPr>
              <p14:xfrm>
                <a:off x="2742275" y="4309383"/>
                <a:ext cx="148320" cy="360"/>
              </p14:xfrm>
            </p:contentPart>
          </mc:Choice>
          <mc:Fallback>
            <p:pic>
              <p:nvPicPr>
                <p:cNvPr id="162" name="Ink 161">
                  <a:extLst>
                    <a:ext uri="{FF2B5EF4-FFF2-40B4-BE49-F238E27FC236}">
                      <a16:creationId xmlns:a16="http://schemas.microsoft.com/office/drawing/2014/main" xmlns="" xmlns:p14="http://schemas.microsoft.com/office/powerpoint/2010/main" id="{C3E429FA-7D5B-4A48-AD59-8FB96747264E}"/>
                    </a:ext>
                  </a:extLst>
                </p:cNvPr>
                <p:cNvPicPr/>
                <p:nvPr/>
              </p:nvPicPr>
              <p:blipFill>
                <a:blip r:embed="rId255"/>
                <a:stretch>
                  <a:fillRect/>
                </a:stretch>
              </p:blipFill>
              <p:spPr>
                <a:xfrm>
                  <a:off x="2732938" y="4300023"/>
                  <a:ext cx="165558"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63" name="Ink 162">
                  <a:extLst>
                    <a:ext uri="{FF2B5EF4-FFF2-40B4-BE49-F238E27FC236}">
                      <a16:creationId xmlns:a16="http://schemas.microsoft.com/office/drawing/2014/main" xmlns="" id="{F3626A80-80DA-374B-830C-36DBE2DA1703}"/>
                    </a:ext>
                  </a:extLst>
                </p14:cNvPr>
                <p14:cNvContentPartPr/>
                <p14:nvPr/>
              </p14:nvContentPartPr>
              <p14:xfrm>
                <a:off x="2817875" y="4271943"/>
                <a:ext cx="12960" cy="107280"/>
              </p14:xfrm>
            </p:contentPart>
          </mc:Choice>
          <mc:Fallback>
            <p:pic>
              <p:nvPicPr>
                <p:cNvPr id="163" name="Ink 162">
                  <a:extLst>
                    <a:ext uri="{FF2B5EF4-FFF2-40B4-BE49-F238E27FC236}">
                      <a16:creationId xmlns:a16="http://schemas.microsoft.com/office/drawing/2014/main" xmlns="" xmlns:p14="http://schemas.microsoft.com/office/powerpoint/2010/main" id="{F3626A80-80DA-374B-830C-36DBE2DA1703}"/>
                    </a:ext>
                  </a:extLst>
                </p:cNvPr>
                <p:cNvPicPr/>
                <p:nvPr/>
              </p:nvPicPr>
              <p:blipFill>
                <a:blip r:embed="rId257"/>
                <a:stretch>
                  <a:fillRect/>
                </a:stretch>
              </p:blipFill>
              <p:spPr>
                <a:xfrm>
                  <a:off x="2808515" y="4262943"/>
                  <a:ext cx="3060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65" name="Ink 164">
                  <a:extLst>
                    <a:ext uri="{FF2B5EF4-FFF2-40B4-BE49-F238E27FC236}">
                      <a16:creationId xmlns:a16="http://schemas.microsoft.com/office/drawing/2014/main" xmlns="" id="{D29C0227-AAB4-BD41-99F6-6450ED5F189D}"/>
                    </a:ext>
                  </a:extLst>
                </p14:cNvPr>
                <p14:cNvContentPartPr/>
                <p14:nvPr/>
              </p14:nvContentPartPr>
              <p14:xfrm>
                <a:off x="3358235" y="4334583"/>
                <a:ext cx="6480" cy="100800"/>
              </p14:xfrm>
            </p:contentPart>
          </mc:Choice>
          <mc:Fallback>
            <p:pic>
              <p:nvPicPr>
                <p:cNvPr id="165" name="Ink 164">
                  <a:extLst>
                    <a:ext uri="{FF2B5EF4-FFF2-40B4-BE49-F238E27FC236}">
                      <a16:creationId xmlns:a16="http://schemas.microsoft.com/office/drawing/2014/main" xmlns="" xmlns:p14="http://schemas.microsoft.com/office/powerpoint/2010/main" id="{D29C0227-AAB4-BD41-99F6-6450ED5F189D}"/>
                    </a:ext>
                  </a:extLst>
                </p:cNvPr>
                <p:cNvPicPr/>
                <p:nvPr/>
              </p:nvPicPr>
              <p:blipFill>
                <a:blip r:embed="rId259"/>
                <a:stretch>
                  <a:fillRect/>
                </a:stretch>
              </p:blipFill>
              <p:spPr>
                <a:xfrm>
                  <a:off x="3348515" y="4325583"/>
                  <a:ext cx="2592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66" name="Ink 165">
                  <a:extLst>
                    <a:ext uri="{FF2B5EF4-FFF2-40B4-BE49-F238E27FC236}">
                      <a16:creationId xmlns:a16="http://schemas.microsoft.com/office/drawing/2014/main" xmlns="" id="{E469DB2B-0AF2-6A4C-8AC7-63673BBE803F}"/>
                    </a:ext>
                  </a:extLst>
                </p14:cNvPr>
                <p14:cNvContentPartPr/>
                <p14:nvPr/>
              </p14:nvContentPartPr>
              <p14:xfrm>
                <a:off x="3559475" y="4202463"/>
                <a:ext cx="195120" cy="163800"/>
              </p14:xfrm>
            </p:contentPart>
          </mc:Choice>
          <mc:Fallback>
            <p:pic>
              <p:nvPicPr>
                <p:cNvPr id="166" name="Ink 165">
                  <a:extLst>
                    <a:ext uri="{FF2B5EF4-FFF2-40B4-BE49-F238E27FC236}">
                      <a16:creationId xmlns:a16="http://schemas.microsoft.com/office/drawing/2014/main" xmlns="" xmlns:p14="http://schemas.microsoft.com/office/powerpoint/2010/main" id="{E469DB2B-0AF2-6A4C-8AC7-63673BBE803F}"/>
                    </a:ext>
                  </a:extLst>
                </p:cNvPr>
                <p:cNvPicPr/>
                <p:nvPr/>
              </p:nvPicPr>
              <p:blipFill>
                <a:blip r:embed="rId261"/>
                <a:stretch>
                  <a:fillRect/>
                </a:stretch>
              </p:blipFill>
              <p:spPr>
                <a:xfrm>
                  <a:off x="3550475" y="4192743"/>
                  <a:ext cx="21276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67" name="Ink 166">
                  <a:extLst>
                    <a:ext uri="{FF2B5EF4-FFF2-40B4-BE49-F238E27FC236}">
                      <a16:creationId xmlns:a16="http://schemas.microsoft.com/office/drawing/2014/main" xmlns="" id="{FFB84BB7-9907-BC45-9558-F15B053233B4}"/>
                    </a:ext>
                  </a:extLst>
                </p14:cNvPr>
                <p14:cNvContentPartPr/>
                <p14:nvPr/>
              </p14:nvContentPartPr>
              <p14:xfrm>
                <a:off x="3898955" y="4221543"/>
                <a:ext cx="119880" cy="113400"/>
              </p14:xfrm>
            </p:contentPart>
          </mc:Choice>
          <mc:Fallback>
            <p:pic>
              <p:nvPicPr>
                <p:cNvPr id="167" name="Ink 166">
                  <a:extLst>
                    <a:ext uri="{FF2B5EF4-FFF2-40B4-BE49-F238E27FC236}">
                      <a16:creationId xmlns:a16="http://schemas.microsoft.com/office/drawing/2014/main" xmlns="" xmlns:p14="http://schemas.microsoft.com/office/powerpoint/2010/main" id="{FFB84BB7-9907-BC45-9558-F15B053233B4}"/>
                    </a:ext>
                  </a:extLst>
                </p:cNvPr>
                <p:cNvPicPr/>
                <p:nvPr/>
              </p:nvPicPr>
              <p:blipFill>
                <a:blip r:embed="rId263"/>
                <a:stretch>
                  <a:fillRect/>
                </a:stretch>
              </p:blipFill>
              <p:spPr>
                <a:xfrm>
                  <a:off x="3890315" y="4211854"/>
                  <a:ext cx="137880" cy="131702"/>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68" name="Ink 167">
                  <a:extLst>
                    <a:ext uri="{FF2B5EF4-FFF2-40B4-BE49-F238E27FC236}">
                      <a16:creationId xmlns:a16="http://schemas.microsoft.com/office/drawing/2014/main" xmlns="" id="{68A2A441-8377-9E4E-9E9E-76088651909B}"/>
                    </a:ext>
                  </a:extLst>
                </p14:cNvPr>
                <p14:cNvContentPartPr/>
                <p14:nvPr/>
              </p14:nvContentPartPr>
              <p14:xfrm>
                <a:off x="4024955" y="4190223"/>
                <a:ext cx="107280" cy="145080"/>
              </p14:xfrm>
            </p:contentPart>
          </mc:Choice>
          <mc:Fallback>
            <p:pic>
              <p:nvPicPr>
                <p:cNvPr id="168" name="Ink 167">
                  <a:extLst>
                    <a:ext uri="{FF2B5EF4-FFF2-40B4-BE49-F238E27FC236}">
                      <a16:creationId xmlns:a16="http://schemas.microsoft.com/office/drawing/2014/main" xmlns="" xmlns:p14="http://schemas.microsoft.com/office/powerpoint/2010/main" id="{68A2A441-8377-9E4E-9E9E-76088651909B}"/>
                    </a:ext>
                  </a:extLst>
                </p:cNvPr>
                <p:cNvPicPr/>
                <p:nvPr/>
              </p:nvPicPr>
              <p:blipFill>
                <a:blip r:embed="rId265"/>
                <a:stretch>
                  <a:fillRect/>
                </a:stretch>
              </p:blipFill>
              <p:spPr>
                <a:xfrm>
                  <a:off x="4015595" y="4181223"/>
                  <a:ext cx="125640" cy="164160"/>
                </a:xfrm>
                <a:prstGeom prst="rect">
                  <a:avLst/>
                </a:prstGeom>
              </p:spPr>
            </p:pic>
          </mc:Fallback>
        </mc:AlternateContent>
      </p:grpSp>
      <p:grpSp>
        <p:nvGrpSpPr>
          <p:cNvPr id="192" name="Group 191">
            <a:extLst>
              <a:ext uri="{FF2B5EF4-FFF2-40B4-BE49-F238E27FC236}">
                <a16:creationId xmlns:a16="http://schemas.microsoft.com/office/drawing/2014/main" xmlns="" id="{07BD2A27-F16D-F84C-908D-CA83D5BDFF54}"/>
              </a:ext>
            </a:extLst>
          </p:cNvPr>
          <p:cNvGrpSpPr/>
          <p:nvPr/>
        </p:nvGrpSpPr>
        <p:grpSpPr>
          <a:xfrm>
            <a:off x="2260715" y="4963503"/>
            <a:ext cx="654120" cy="239040"/>
            <a:chOff x="736715" y="4963503"/>
            <a:chExt cx="654120" cy="239040"/>
          </a:xfrm>
        </p:grpSpPr>
        <mc:AlternateContent xmlns:mc="http://schemas.openxmlformats.org/markup-compatibility/2006">
          <mc:Choice xmlns:p14="http://schemas.microsoft.com/office/powerpoint/2010/main" Requires="p14">
            <p:contentPart p14:bwMode="auto" r:id="rId266">
              <p14:nvContentPartPr>
                <p14:cNvPr id="171" name="Ink 170">
                  <a:extLst>
                    <a:ext uri="{FF2B5EF4-FFF2-40B4-BE49-F238E27FC236}">
                      <a16:creationId xmlns:a16="http://schemas.microsoft.com/office/drawing/2014/main" xmlns="" id="{7605D401-D63A-1F45-BA3C-5C59AFE141C9}"/>
                    </a:ext>
                  </a:extLst>
                </p14:cNvPr>
                <p14:cNvContentPartPr/>
                <p14:nvPr/>
              </p14:nvContentPartPr>
              <p14:xfrm>
                <a:off x="736715" y="4963503"/>
                <a:ext cx="157680" cy="170280"/>
              </p14:xfrm>
            </p:contentPart>
          </mc:Choice>
          <mc:Fallback>
            <p:pic>
              <p:nvPicPr>
                <p:cNvPr id="171" name="Ink 170">
                  <a:extLst>
                    <a:ext uri="{FF2B5EF4-FFF2-40B4-BE49-F238E27FC236}">
                      <a16:creationId xmlns:a16="http://schemas.microsoft.com/office/drawing/2014/main" xmlns="" xmlns:p14="http://schemas.microsoft.com/office/powerpoint/2010/main" id="{7605D401-D63A-1F45-BA3C-5C59AFE141C9}"/>
                    </a:ext>
                  </a:extLst>
                </p:cNvPr>
                <p:cNvPicPr/>
                <p:nvPr/>
              </p:nvPicPr>
              <p:blipFill>
                <a:blip r:embed="rId267"/>
                <a:stretch>
                  <a:fillRect/>
                </a:stretch>
              </p:blipFill>
              <p:spPr>
                <a:xfrm>
                  <a:off x="727715" y="4954143"/>
                  <a:ext cx="17496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72" name="Ink 171">
                  <a:extLst>
                    <a:ext uri="{FF2B5EF4-FFF2-40B4-BE49-F238E27FC236}">
                      <a16:creationId xmlns:a16="http://schemas.microsoft.com/office/drawing/2014/main" xmlns="" id="{F2FE6B91-9749-6F4B-9152-7CEEF1988DA6}"/>
                    </a:ext>
                  </a:extLst>
                </p14:cNvPr>
                <p14:cNvContentPartPr/>
                <p14:nvPr/>
              </p14:nvContentPartPr>
              <p14:xfrm>
                <a:off x="994475" y="5020023"/>
                <a:ext cx="100800" cy="107280"/>
              </p14:xfrm>
            </p:contentPart>
          </mc:Choice>
          <mc:Fallback>
            <p:pic>
              <p:nvPicPr>
                <p:cNvPr id="172" name="Ink 171">
                  <a:extLst>
                    <a:ext uri="{FF2B5EF4-FFF2-40B4-BE49-F238E27FC236}">
                      <a16:creationId xmlns:a16="http://schemas.microsoft.com/office/drawing/2014/main" xmlns="" xmlns:p14="http://schemas.microsoft.com/office/powerpoint/2010/main" id="{F2FE6B91-9749-6F4B-9152-7CEEF1988DA6}"/>
                    </a:ext>
                  </a:extLst>
                </p:cNvPr>
                <p:cNvPicPr/>
                <p:nvPr/>
              </p:nvPicPr>
              <p:blipFill>
                <a:blip r:embed="rId269"/>
                <a:stretch>
                  <a:fillRect/>
                </a:stretch>
              </p:blipFill>
              <p:spPr>
                <a:xfrm>
                  <a:off x="985507" y="5010303"/>
                  <a:ext cx="119095"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73" name="Ink 172">
                  <a:extLst>
                    <a:ext uri="{FF2B5EF4-FFF2-40B4-BE49-F238E27FC236}">
                      <a16:creationId xmlns:a16="http://schemas.microsoft.com/office/drawing/2014/main" xmlns="" id="{80A1FDCE-8906-544E-B3D9-F6DE40FD41C8}"/>
                    </a:ext>
                  </a:extLst>
                </p14:cNvPr>
                <p14:cNvContentPartPr/>
                <p14:nvPr/>
              </p14:nvContentPartPr>
              <p14:xfrm>
                <a:off x="1107515" y="5020023"/>
                <a:ext cx="88200" cy="94680"/>
              </p14:xfrm>
            </p:contentPart>
          </mc:Choice>
          <mc:Fallback>
            <p:pic>
              <p:nvPicPr>
                <p:cNvPr id="173" name="Ink 172">
                  <a:extLst>
                    <a:ext uri="{FF2B5EF4-FFF2-40B4-BE49-F238E27FC236}">
                      <a16:creationId xmlns:a16="http://schemas.microsoft.com/office/drawing/2014/main" xmlns="" xmlns:p14="http://schemas.microsoft.com/office/powerpoint/2010/main" id="{80A1FDCE-8906-544E-B3D9-F6DE40FD41C8}"/>
                    </a:ext>
                  </a:extLst>
                </p:cNvPr>
                <p:cNvPicPr/>
                <p:nvPr/>
              </p:nvPicPr>
              <p:blipFill>
                <a:blip r:embed="rId271"/>
                <a:stretch>
                  <a:fillRect/>
                </a:stretch>
              </p:blipFill>
              <p:spPr>
                <a:xfrm>
                  <a:off x="1097075" y="5010663"/>
                  <a:ext cx="10692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74" name="Ink 173">
                  <a:extLst>
                    <a:ext uri="{FF2B5EF4-FFF2-40B4-BE49-F238E27FC236}">
                      <a16:creationId xmlns:a16="http://schemas.microsoft.com/office/drawing/2014/main" xmlns="" id="{545D070C-ED62-834E-A63A-D9705AA2A088}"/>
                    </a:ext>
                  </a:extLst>
                </p14:cNvPr>
                <p14:cNvContentPartPr/>
                <p14:nvPr/>
              </p14:nvContentPartPr>
              <p14:xfrm>
                <a:off x="1270955" y="4982223"/>
                <a:ext cx="119880" cy="220320"/>
              </p14:xfrm>
            </p:contentPart>
          </mc:Choice>
          <mc:Fallback>
            <p:pic>
              <p:nvPicPr>
                <p:cNvPr id="174" name="Ink 173">
                  <a:extLst>
                    <a:ext uri="{FF2B5EF4-FFF2-40B4-BE49-F238E27FC236}">
                      <a16:creationId xmlns:a16="http://schemas.microsoft.com/office/drawing/2014/main" xmlns="" xmlns:p14="http://schemas.microsoft.com/office/powerpoint/2010/main" id="{545D070C-ED62-834E-A63A-D9705AA2A088}"/>
                    </a:ext>
                  </a:extLst>
                </p:cNvPr>
                <p:cNvPicPr/>
                <p:nvPr/>
              </p:nvPicPr>
              <p:blipFill>
                <a:blip r:embed="rId273"/>
                <a:stretch>
                  <a:fillRect/>
                </a:stretch>
              </p:blipFill>
              <p:spPr>
                <a:xfrm>
                  <a:off x="1261235" y="4973223"/>
                  <a:ext cx="139320" cy="239400"/>
                </a:xfrm>
                <a:prstGeom prst="rect">
                  <a:avLst/>
                </a:prstGeom>
              </p:spPr>
            </p:pic>
          </mc:Fallback>
        </mc:AlternateContent>
      </p:grpSp>
      <p:grpSp>
        <p:nvGrpSpPr>
          <p:cNvPr id="191" name="Group 190">
            <a:extLst>
              <a:ext uri="{FF2B5EF4-FFF2-40B4-BE49-F238E27FC236}">
                <a16:creationId xmlns:a16="http://schemas.microsoft.com/office/drawing/2014/main" xmlns="" id="{241A406E-C943-3449-8006-BFF5886D3D52}"/>
              </a:ext>
            </a:extLst>
          </p:cNvPr>
          <p:cNvGrpSpPr/>
          <p:nvPr/>
        </p:nvGrpSpPr>
        <p:grpSpPr>
          <a:xfrm>
            <a:off x="3197435" y="5020023"/>
            <a:ext cx="107280" cy="63000"/>
            <a:chOff x="1673435" y="5020023"/>
            <a:chExt cx="107280" cy="63000"/>
          </a:xfrm>
        </p:grpSpPr>
        <mc:AlternateContent xmlns:mc="http://schemas.openxmlformats.org/markup-compatibility/2006">
          <mc:Choice xmlns:p14="http://schemas.microsoft.com/office/powerpoint/2010/main" Requires="p14">
            <p:contentPart p14:bwMode="auto" r:id="rId274">
              <p14:nvContentPartPr>
                <p14:cNvPr id="175" name="Ink 174">
                  <a:extLst>
                    <a:ext uri="{FF2B5EF4-FFF2-40B4-BE49-F238E27FC236}">
                      <a16:creationId xmlns:a16="http://schemas.microsoft.com/office/drawing/2014/main" xmlns="" id="{56F11B42-5738-BD4E-B263-68EDC66A9E5B}"/>
                    </a:ext>
                  </a:extLst>
                </p14:cNvPr>
                <p14:cNvContentPartPr/>
                <p14:nvPr/>
              </p14:nvContentPartPr>
              <p14:xfrm>
                <a:off x="1673435" y="5020023"/>
                <a:ext cx="75960" cy="12960"/>
              </p14:xfrm>
            </p:contentPart>
          </mc:Choice>
          <mc:Fallback>
            <p:pic>
              <p:nvPicPr>
                <p:cNvPr id="175" name="Ink 174">
                  <a:extLst>
                    <a:ext uri="{FF2B5EF4-FFF2-40B4-BE49-F238E27FC236}">
                      <a16:creationId xmlns:a16="http://schemas.microsoft.com/office/drawing/2014/main" xmlns="" xmlns:p14="http://schemas.microsoft.com/office/powerpoint/2010/main" id="{56F11B42-5738-BD4E-B263-68EDC66A9E5B}"/>
                    </a:ext>
                  </a:extLst>
                </p:cNvPr>
                <p:cNvPicPr/>
                <p:nvPr/>
              </p:nvPicPr>
              <p:blipFill>
                <a:blip r:embed="rId275"/>
                <a:stretch>
                  <a:fillRect/>
                </a:stretch>
              </p:blipFill>
              <p:spPr>
                <a:xfrm>
                  <a:off x="1664392" y="5011023"/>
                  <a:ext cx="93322"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76" name="Ink 175">
                  <a:extLst>
                    <a:ext uri="{FF2B5EF4-FFF2-40B4-BE49-F238E27FC236}">
                      <a16:creationId xmlns:a16="http://schemas.microsoft.com/office/drawing/2014/main" xmlns="" id="{BC280AFE-C360-1240-AA8E-27E9E0C8D444}"/>
                    </a:ext>
                  </a:extLst>
                </p14:cNvPr>
                <p14:cNvContentPartPr/>
                <p14:nvPr/>
              </p14:nvContentPartPr>
              <p14:xfrm>
                <a:off x="1698635" y="5076543"/>
                <a:ext cx="82080" cy="6480"/>
              </p14:xfrm>
            </p:contentPart>
          </mc:Choice>
          <mc:Fallback>
            <p:pic>
              <p:nvPicPr>
                <p:cNvPr id="176" name="Ink 175">
                  <a:extLst>
                    <a:ext uri="{FF2B5EF4-FFF2-40B4-BE49-F238E27FC236}">
                      <a16:creationId xmlns:a16="http://schemas.microsoft.com/office/drawing/2014/main" xmlns="" xmlns:p14="http://schemas.microsoft.com/office/powerpoint/2010/main" id="{BC280AFE-C360-1240-AA8E-27E9E0C8D444}"/>
                    </a:ext>
                  </a:extLst>
                </p:cNvPr>
                <p:cNvPicPr/>
                <p:nvPr/>
              </p:nvPicPr>
              <p:blipFill>
                <a:blip r:embed="rId277"/>
                <a:stretch>
                  <a:fillRect/>
                </a:stretch>
              </p:blipFill>
              <p:spPr>
                <a:xfrm>
                  <a:off x="1689275" y="5067183"/>
                  <a:ext cx="99360" cy="24840"/>
                </a:xfrm>
                <a:prstGeom prst="rect">
                  <a:avLst/>
                </a:prstGeom>
              </p:spPr>
            </p:pic>
          </mc:Fallback>
        </mc:AlternateContent>
      </p:grpSp>
      <p:grpSp>
        <p:nvGrpSpPr>
          <p:cNvPr id="190" name="Group 189">
            <a:extLst>
              <a:ext uri="{FF2B5EF4-FFF2-40B4-BE49-F238E27FC236}">
                <a16:creationId xmlns:a16="http://schemas.microsoft.com/office/drawing/2014/main" xmlns="" id="{CB813CC5-5A9B-8349-A85E-47BB0707088D}"/>
              </a:ext>
            </a:extLst>
          </p:cNvPr>
          <p:cNvGrpSpPr/>
          <p:nvPr/>
        </p:nvGrpSpPr>
        <p:grpSpPr>
          <a:xfrm>
            <a:off x="3851195" y="4812663"/>
            <a:ext cx="2439720" cy="358560"/>
            <a:chOff x="2327195" y="4812663"/>
            <a:chExt cx="2439720" cy="358560"/>
          </a:xfrm>
        </p:grpSpPr>
        <mc:AlternateContent xmlns:mc="http://schemas.openxmlformats.org/markup-compatibility/2006">
          <mc:Choice xmlns:p14="http://schemas.microsoft.com/office/powerpoint/2010/main" Requires="p14">
            <p:contentPart p14:bwMode="auto" r:id="rId278">
              <p14:nvContentPartPr>
                <p14:cNvPr id="178" name="Ink 177">
                  <a:extLst>
                    <a:ext uri="{FF2B5EF4-FFF2-40B4-BE49-F238E27FC236}">
                      <a16:creationId xmlns:a16="http://schemas.microsoft.com/office/drawing/2014/main" xmlns="" id="{1E113A66-12B6-4544-B1C3-45E546F83418}"/>
                    </a:ext>
                  </a:extLst>
                </p14:cNvPr>
                <p14:cNvContentPartPr/>
                <p14:nvPr/>
              </p14:nvContentPartPr>
              <p14:xfrm>
                <a:off x="2327195" y="5082663"/>
                <a:ext cx="94680" cy="88560"/>
              </p14:xfrm>
            </p:contentPart>
          </mc:Choice>
          <mc:Fallback>
            <p:pic>
              <p:nvPicPr>
                <p:cNvPr id="178" name="Ink 177">
                  <a:extLst>
                    <a:ext uri="{FF2B5EF4-FFF2-40B4-BE49-F238E27FC236}">
                      <a16:creationId xmlns:a16="http://schemas.microsoft.com/office/drawing/2014/main" xmlns="" xmlns:p14="http://schemas.microsoft.com/office/powerpoint/2010/main" id="{1E113A66-12B6-4544-B1C3-45E546F83418}"/>
                    </a:ext>
                  </a:extLst>
                </p:cNvPr>
                <p:cNvPicPr/>
                <p:nvPr/>
              </p:nvPicPr>
              <p:blipFill>
                <a:blip r:embed="rId279"/>
                <a:stretch>
                  <a:fillRect/>
                </a:stretch>
              </p:blipFill>
              <p:spPr>
                <a:xfrm>
                  <a:off x="2317475" y="5073265"/>
                  <a:ext cx="114120" cy="107718"/>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79" name="Ink 178">
                  <a:extLst>
                    <a:ext uri="{FF2B5EF4-FFF2-40B4-BE49-F238E27FC236}">
                      <a16:creationId xmlns:a16="http://schemas.microsoft.com/office/drawing/2014/main" xmlns="" id="{1A8FD94D-2F5A-704F-AE1A-9F80CEF61322}"/>
                    </a:ext>
                  </a:extLst>
                </p14:cNvPr>
                <p14:cNvContentPartPr/>
                <p14:nvPr/>
              </p14:nvContentPartPr>
              <p14:xfrm>
                <a:off x="2585675" y="4938303"/>
                <a:ext cx="194400" cy="170280"/>
              </p14:xfrm>
            </p:contentPart>
          </mc:Choice>
          <mc:Fallback>
            <p:pic>
              <p:nvPicPr>
                <p:cNvPr id="179" name="Ink 178">
                  <a:extLst>
                    <a:ext uri="{FF2B5EF4-FFF2-40B4-BE49-F238E27FC236}">
                      <a16:creationId xmlns:a16="http://schemas.microsoft.com/office/drawing/2014/main" xmlns="" xmlns:p14="http://schemas.microsoft.com/office/powerpoint/2010/main" id="{1A8FD94D-2F5A-704F-AE1A-9F80CEF61322}"/>
                    </a:ext>
                  </a:extLst>
                </p:cNvPr>
                <p:cNvPicPr/>
                <p:nvPr/>
              </p:nvPicPr>
              <p:blipFill>
                <a:blip r:embed="rId281"/>
                <a:stretch>
                  <a:fillRect/>
                </a:stretch>
              </p:blipFill>
              <p:spPr>
                <a:xfrm>
                  <a:off x="2576675" y="4928943"/>
                  <a:ext cx="21204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80" name="Ink 179">
                  <a:extLst>
                    <a:ext uri="{FF2B5EF4-FFF2-40B4-BE49-F238E27FC236}">
                      <a16:creationId xmlns:a16="http://schemas.microsoft.com/office/drawing/2014/main" xmlns="" id="{E9B5CC8C-3AEA-2345-8B6A-BE0659112397}"/>
                    </a:ext>
                  </a:extLst>
                </p14:cNvPr>
                <p14:cNvContentPartPr/>
                <p14:nvPr/>
              </p14:nvContentPartPr>
              <p14:xfrm>
                <a:off x="2893115" y="4982223"/>
                <a:ext cx="100800" cy="100800"/>
              </p14:xfrm>
            </p:contentPart>
          </mc:Choice>
          <mc:Fallback>
            <p:pic>
              <p:nvPicPr>
                <p:cNvPr id="180" name="Ink 179">
                  <a:extLst>
                    <a:ext uri="{FF2B5EF4-FFF2-40B4-BE49-F238E27FC236}">
                      <a16:creationId xmlns:a16="http://schemas.microsoft.com/office/drawing/2014/main" xmlns="" xmlns:p14="http://schemas.microsoft.com/office/powerpoint/2010/main" id="{E9B5CC8C-3AEA-2345-8B6A-BE0659112397}"/>
                    </a:ext>
                  </a:extLst>
                </p:cNvPr>
                <p:cNvPicPr/>
                <p:nvPr/>
              </p:nvPicPr>
              <p:blipFill>
                <a:blip r:embed="rId283"/>
                <a:stretch>
                  <a:fillRect/>
                </a:stretch>
              </p:blipFill>
              <p:spPr>
                <a:xfrm>
                  <a:off x="2884475" y="4972863"/>
                  <a:ext cx="11844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81" name="Ink 180">
                  <a:extLst>
                    <a:ext uri="{FF2B5EF4-FFF2-40B4-BE49-F238E27FC236}">
                      <a16:creationId xmlns:a16="http://schemas.microsoft.com/office/drawing/2014/main" xmlns="" id="{35380E98-116F-8F44-85F5-1CDA8D3034FD}"/>
                    </a:ext>
                  </a:extLst>
                </p14:cNvPr>
                <p14:cNvContentPartPr/>
                <p14:nvPr/>
              </p14:nvContentPartPr>
              <p14:xfrm>
                <a:off x="3000035" y="4950903"/>
                <a:ext cx="100800" cy="126000"/>
              </p14:xfrm>
            </p:contentPart>
          </mc:Choice>
          <mc:Fallback>
            <p:pic>
              <p:nvPicPr>
                <p:cNvPr id="181" name="Ink 180">
                  <a:extLst>
                    <a:ext uri="{FF2B5EF4-FFF2-40B4-BE49-F238E27FC236}">
                      <a16:creationId xmlns:a16="http://schemas.microsoft.com/office/drawing/2014/main" xmlns="" xmlns:p14="http://schemas.microsoft.com/office/powerpoint/2010/main" id="{35380E98-116F-8F44-85F5-1CDA8D3034FD}"/>
                    </a:ext>
                  </a:extLst>
                </p:cNvPr>
                <p:cNvPicPr/>
                <p:nvPr/>
              </p:nvPicPr>
              <p:blipFill>
                <a:blip r:embed="rId285"/>
                <a:stretch>
                  <a:fillRect/>
                </a:stretch>
              </p:blipFill>
              <p:spPr>
                <a:xfrm>
                  <a:off x="2990315" y="4942647"/>
                  <a:ext cx="119520" cy="143231"/>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82" name="Ink 181">
                  <a:extLst>
                    <a:ext uri="{FF2B5EF4-FFF2-40B4-BE49-F238E27FC236}">
                      <a16:creationId xmlns:a16="http://schemas.microsoft.com/office/drawing/2014/main" xmlns="" id="{5FF5846F-34E5-FC4B-BC32-4D3A216C524D}"/>
                    </a:ext>
                  </a:extLst>
                </p14:cNvPr>
                <p14:cNvContentPartPr/>
                <p14:nvPr/>
              </p14:nvContentPartPr>
              <p14:xfrm>
                <a:off x="3314315" y="5000943"/>
                <a:ext cx="157680" cy="6480"/>
              </p14:xfrm>
            </p:contentPart>
          </mc:Choice>
          <mc:Fallback>
            <p:pic>
              <p:nvPicPr>
                <p:cNvPr id="182" name="Ink 181">
                  <a:extLst>
                    <a:ext uri="{FF2B5EF4-FFF2-40B4-BE49-F238E27FC236}">
                      <a16:creationId xmlns:a16="http://schemas.microsoft.com/office/drawing/2014/main" xmlns="" xmlns:p14="http://schemas.microsoft.com/office/powerpoint/2010/main" id="{5FF5846F-34E5-FC4B-BC32-4D3A216C524D}"/>
                    </a:ext>
                  </a:extLst>
                </p:cNvPr>
                <p:cNvPicPr/>
                <p:nvPr/>
              </p:nvPicPr>
              <p:blipFill>
                <a:blip r:embed="rId287"/>
                <a:stretch>
                  <a:fillRect/>
                </a:stretch>
              </p:blipFill>
              <p:spPr>
                <a:xfrm>
                  <a:off x="3304934" y="4991583"/>
                  <a:ext cx="175721"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83" name="Ink 182">
                  <a:extLst>
                    <a:ext uri="{FF2B5EF4-FFF2-40B4-BE49-F238E27FC236}">
                      <a16:creationId xmlns:a16="http://schemas.microsoft.com/office/drawing/2014/main" xmlns="" id="{DED63C6E-7129-DC4A-9193-ACF842413E55}"/>
                    </a:ext>
                  </a:extLst>
                </p14:cNvPr>
                <p14:cNvContentPartPr/>
                <p14:nvPr/>
              </p14:nvContentPartPr>
              <p14:xfrm>
                <a:off x="3421235" y="4957023"/>
                <a:ext cx="25560" cy="107280"/>
              </p14:xfrm>
            </p:contentPart>
          </mc:Choice>
          <mc:Fallback>
            <p:pic>
              <p:nvPicPr>
                <p:cNvPr id="183" name="Ink 182">
                  <a:extLst>
                    <a:ext uri="{FF2B5EF4-FFF2-40B4-BE49-F238E27FC236}">
                      <a16:creationId xmlns:a16="http://schemas.microsoft.com/office/drawing/2014/main" xmlns="" xmlns:p14="http://schemas.microsoft.com/office/powerpoint/2010/main" id="{DED63C6E-7129-DC4A-9193-ACF842413E55}"/>
                    </a:ext>
                  </a:extLst>
                </p:cNvPr>
                <p:cNvPicPr/>
                <p:nvPr/>
              </p:nvPicPr>
              <p:blipFill>
                <a:blip r:embed="rId289"/>
                <a:stretch>
                  <a:fillRect/>
                </a:stretch>
              </p:blipFill>
              <p:spPr>
                <a:xfrm>
                  <a:off x="3411011" y="4948023"/>
                  <a:ext cx="45278"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85" name="Ink 184">
                  <a:extLst>
                    <a:ext uri="{FF2B5EF4-FFF2-40B4-BE49-F238E27FC236}">
                      <a16:creationId xmlns:a16="http://schemas.microsoft.com/office/drawing/2014/main" xmlns="" id="{71F0083C-1153-D64C-863C-5430746CDB95}"/>
                    </a:ext>
                  </a:extLst>
                </p14:cNvPr>
                <p14:cNvContentPartPr/>
                <p14:nvPr/>
              </p14:nvContentPartPr>
              <p14:xfrm>
                <a:off x="3980675" y="5026143"/>
                <a:ext cx="6480" cy="94680"/>
              </p14:xfrm>
            </p:contentPart>
          </mc:Choice>
          <mc:Fallback>
            <p:pic>
              <p:nvPicPr>
                <p:cNvPr id="185" name="Ink 184">
                  <a:extLst>
                    <a:ext uri="{FF2B5EF4-FFF2-40B4-BE49-F238E27FC236}">
                      <a16:creationId xmlns:a16="http://schemas.microsoft.com/office/drawing/2014/main" xmlns="" xmlns:p14="http://schemas.microsoft.com/office/powerpoint/2010/main" id="{71F0083C-1153-D64C-863C-5430746CDB95}"/>
                    </a:ext>
                  </a:extLst>
                </p:cNvPr>
                <p:cNvPicPr/>
                <p:nvPr/>
              </p:nvPicPr>
              <p:blipFill>
                <a:blip r:embed="rId291"/>
                <a:stretch>
                  <a:fillRect/>
                </a:stretch>
              </p:blipFill>
              <p:spPr>
                <a:xfrm>
                  <a:off x="3970595" y="5016783"/>
                  <a:ext cx="2700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86" name="Ink 185">
                  <a:extLst>
                    <a:ext uri="{FF2B5EF4-FFF2-40B4-BE49-F238E27FC236}">
                      <a16:creationId xmlns:a16="http://schemas.microsoft.com/office/drawing/2014/main" xmlns="" id="{0471A99E-DE12-BB43-80AA-4593A2D8BD22}"/>
                    </a:ext>
                  </a:extLst>
                </p14:cNvPr>
                <p14:cNvContentPartPr/>
                <p14:nvPr/>
              </p14:nvContentPartPr>
              <p14:xfrm>
                <a:off x="4163195" y="4906623"/>
                <a:ext cx="176400" cy="163800"/>
              </p14:xfrm>
            </p:contentPart>
          </mc:Choice>
          <mc:Fallback>
            <p:pic>
              <p:nvPicPr>
                <p:cNvPr id="186" name="Ink 185">
                  <a:extLst>
                    <a:ext uri="{FF2B5EF4-FFF2-40B4-BE49-F238E27FC236}">
                      <a16:creationId xmlns:a16="http://schemas.microsoft.com/office/drawing/2014/main" xmlns="" xmlns:p14="http://schemas.microsoft.com/office/powerpoint/2010/main" id="{0471A99E-DE12-BB43-80AA-4593A2D8BD22}"/>
                    </a:ext>
                  </a:extLst>
                </p:cNvPr>
                <p:cNvPicPr/>
                <p:nvPr/>
              </p:nvPicPr>
              <p:blipFill>
                <a:blip r:embed="rId293"/>
                <a:stretch>
                  <a:fillRect/>
                </a:stretch>
              </p:blipFill>
              <p:spPr>
                <a:xfrm>
                  <a:off x="4153835" y="4897263"/>
                  <a:ext cx="19476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87" name="Ink 186">
                  <a:extLst>
                    <a:ext uri="{FF2B5EF4-FFF2-40B4-BE49-F238E27FC236}">
                      <a16:creationId xmlns:a16="http://schemas.microsoft.com/office/drawing/2014/main" xmlns="" id="{7AE6E7A1-7B1C-5D4C-9891-CB423FC6AB96}"/>
                    </a:ext>
                  </a:extLst>
                </p14:cNvPr>
                <p14:cNvContentPartPr/>
                <p14:nvPr/>
              </p14:nvContentPartPr>
              <p14:xfrm>
                <a:off x="4439675" y="4969623"/>
                <a:ext cx="107280" cy="100800"/>
              </p14:xfrm>
            </p:contentPart>
          </mc:Choice>
          <mc:Fallback>
            <p:pic>
              <p:nvPicPr>
                <p:cNvPr id="187" name="Ink 186">
                  <a:extLst>
                    <a:ext uri="{FF2B5EF4-FFF2-40B4-BE49-F238E27FC236}">
                      <a16:creationId xmlns:a16="http://schemas.microsoft.com/office/drawing/2014/main" xmlns="" xmlns:p14="http://schemas.microsoft.com/office/powerpoint/2010/main" id="{7AE6E7A1-7B1C-5D4C-9891-CB423FC6AB96}"/>
                    </a:ext>
                  </a:extLst>
                </p:cNvPr>
                <p:cNvPicPr/>
                <p:nvPr/>
              </p:nvPicPr>
              <p:blipFill>
                <a:blip r:embed="rId295"/>
                <a:stretch>
                  <a:fillRect/>
                </a:stretch>
              </p:blipFill>
              <p:spPr>
                <a:xfrm>
                  <a:off x="4431035" y="4959903"/>
                  <a:ext cx="12528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88" name="Ink 187">
                  <a:extLst>
                    <a:ext uri="{FF2B5EF4-FFF2-40B4-BE49-F238E27FC236}">
                      <a16:creationId xmlns:a16="http://schemas.microsoft.com/office/drawing/2014/main" xmlns="" id="{3B4D88CF-890B-BA4F-8980-00997DEDC508}"/>
                    </a:ext>
                  </a:extLst>
                </p14:cNvPr>
                <p14:cNvContentPartPr/>
                <p14:nvPr/>
              </p14:nvContentPartPr>
              <p14:xfrm>
                <a:off x="4553075" y="4944423"/>
                <a:ext cx="88560" cy="113400"/>
              </p14:xfrm>
            </p:contentPart>
          </mc:Choice>
          <mc:Fallback>
            <p:pic>
              <p:nvPicPr>
                <p:cNvPr id="188" name="Ink 187">
                  <a:extLst>
                    <a:ext uri="{FF2B5EF4-FFF2-40B4-BE49-F238E27FC236}">
                      <a16:creationId xmlns:a16="http://schemas.microsoft.com/office/drawing/2014/main" xmlns="" xmlns:p14="http://schemas.microsoft.com/office/powerpoint/2010/main" id="{3B4D88CF-890B-BA4F-8980-00997DEDC508}"/>
                    </a:ext>
                  </a:extLst>
                </p:cNvPr>
                <p:cNvPicPr/>
                <p:nvPr/>
              </p:nvPicPr>
              <p:blipFill>
                <a:blip r:embed="rId297"/>
                <a:stretch>
                  <a:fillRect/>
                </a:stretch>
              </p:blipFill>
              <p:spPr>
                <a:xfrm>
                  <a:off x="4543355" y="4935063"/>
                  <a:ext cx="10656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89" name="Ink 188">
                  <a:extLst>
                    <a:ext uri="{FF2B5EF4-FFF2-40B4-BE49-F238E27FC236}">
                      <a16:creationId xmlns:a16="http://schemas.microsoft.com/office/drawing/2014/main" xmlns="" id="{DE66CF5C-F16A-9D4B-A59A-4E0E03B29EB3}"/>
                    </a:ext>
                  </a:extLst>
                </p14:cNvPr>
                <p14:cNvContentPartPr/>
                <p14:nvPr/>
              </p14:nvContentPartPr>
              <p14:xfrm>
                <a:off x="4615715" y="4812663"/>
                <a:ext cx="151200" cy="107280"/>
              </p14:xfrm>
            </p:contentPart>
          </mc:Choice>
          <mc:Fallback>
            <p:pic>
              <p:nvPicPr>
                <p:cNvPr id="189" name="Ink 188">
                  <a:extLst>
                    <a:ext uri="{FF2B5EF4-FFF2-40B4-BE49-F238E27FC236}">
                      <a16:creationId xmlns:a16="http://schemas.microsoft.com/office/drawing/2014/main" xmlns="" xmlns:p14="http://schemas.microsoft.com/office/powerpoint/2010/main" id="{DE66CF5C-F16A-9D4B-A59A-4E0E03B29EB3}"/>
                    </a:ext>
                  </a:extLst>
                </p:cNvPr>
                <p:cNvPicPr/>
                <p:nvPr/>
              </p:nvPicPr>
              <p:blipFill>
                <a:blip r:embed="rId299"/>
                <a:stretch>
                  <a:fillRect/>
                </a:stretch>
              </p:blipFill>
              <p:spPr>
                <a:xfrm>
                  <a:off x="4606715" y="4803303"/>
                  <a:ext cx="168840" cy="125280"/>
                </a:xfrm>
                <a:prstGeom prst="rect">
                  <a:avLst/>
                </a:prstGeom>
              </p:spPr>
            </p:pic>
          </mc:Fallback>
        </mc:AlternateContent>
      </p:grpSp>
      <p:grpSp>
        <p:nvGrpSpPr>
          <p:cNvPr id="197" name="Group 196">
            <a:extLst>
              <a:ext uri="{FF2B5EF4-FFF2-40B4-BE49-F238E27FC236}">
                <a16:creationId xmlns:a16="http://schemas.microsoft.com/office/drawing/2014/main" xmlns="" id="{83679AB2-2919-3B4C-96CE-84948B2A7834}"/>
              </a:ext>
            </a:extLst>
          </p:cNvPr>
          <p:cNvGrpSpPr/>
          <p:nvPr/>
        </p:nvGrpSpPr>
        <p:grpSpPr>
          <a:xfrm>
            <a:off x="6705635" y="4114623"/>
            <a:ext cx="164160" cy="119880"/>
            <a:chOff x="5181635" y="4114623"/>
            <a:chExt cx="164160" cy="119880"/>
          </a:xfrm>
        </p:grpSpPr>
        <mc:AlternateContent xmlns:mc="http://schemas.openxmlformats.org/markup-compatibility/2006">
          <mc:Choice xmlns:p14="http://schemas.microsoft.com/office/powerpoint/2010/main" Requires="p14">
            <p:contentPart p14:bwMode="auto" r:id="rId300">
              <p14:nvContentPartPr>
                <p14:cNvPr id="193" name="Ink 192">
                  <a:extLst>
                    <a:ext uri="{FF2B5EF4-FFF2-40B4-BE49-F238E27FC236}">
                      <a16:creationId xmlns:a16="http://schemas.microsoft.com/office/drawing/2014/main" xmlns="" id="{53F718A9-B7D7-D445-92B8-49C7E6030F9A}"/>
                    </a:ext>
                  </a:extLst>
                </p14:cNvPr>
                <p14:cNvContentPartPr/>
                <p14:nvPr/>
              </p14:nvContentPartPr>
              <p14:xfrm>
                <a:off x="5181635" y="4183743"/>
                <a:ext cx="12960" cy="50760"/>
              </p14:xfrm>
            </p:contentPart>
          </mc:Choice>
          <mc:Fallback>
            <p:pic>
              <p:nvPicPr>
                <p:cNvPr id="193" name="Ink 192">
                  <a:extLst>
                    <a:ext uri="{FF2B5EF4-FFF2-40B4-BE49-F238E27FC236}">
                      <a16:creationId xmlns:a16="http://schemas.microsoft.com/office/drawing/2014/main" xmlns="" xmlns:p14="http://schemas.microsoft.com/office/powerpoint/2010/main" id="{53F718A9-B7D7-D445-92B8-49C7E6030F9A}"/>
                    </a:ext>
                  </a:extLst>
                </p:cNvPr>
                <p:cNvPicPr/>
                <p:nvPr/>
              </p:nvPicPr>
              <p:blipFill>
                <a:blip r:embed="rId301"/>
                <a:stretch>
                  <a:fillRect/>
                </a:stretch>
              </p:blipFill>
              <p:spPr>
                <a:xfrm>
                  <a:off x="5172635" y="4174316"/>
                  <a:ext cx="30600" cy="68526"/>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94" name="Ink 193">
                  <a:extLst>
                    <a:ext uri="{FF2B5EF4-FFF2-40B4-BE49-F238E27FC236}">
                      <a16:creationId xmlns:a16="http://schemas.microsoft.com/office/drawing/2014/main" xmlns="" id="{0B8E6DDF-15F9-784A-8AFA-F564C09C1E18}"/>
                    </a:ext>
                  </a:extLst>
                </p14:cNvPr>
                <p14:cNvContentPartPr/>
                <p14:nvPr/>
              </p14:nvContentPartPr>
              <p14:xfrm>
                <a:off x="5282435" y="4190223"/>
                <a:ext cx="63360" cy="38160"/>
              </p14:xfrm>
            </p:contentPart>
          </mc:Choice>
          <mc:Fallback>
            <p:pic>
              <p:nvPicPr>
                <p:cNvPr id="194" name="Ink 193">
                  <a:extLst>
                    <a:ext uri="{FF2B5EF4-FFF2-40B4-BE49-F238E27FC236}">
                      <a16:creationId xmlns:a16="http://schemas.microsoft.com/office/drawing/2014/main" xmlns="" xmlns:p14="http://schemas.microsoft.com/office/powerpoint/2010/main" id="{0B8E6DDF-15F9-784A-8AFA-F564C09C1E18}"/>
                    </a:ext>
                  </a:extLst>
                </p:cNvPr>
                <p:cNvPicPr/>
                <p:nvPr/>
              </p:nvPicPr>
              <p:blipFill>
                <a:blip r:embed="rId303"/>
                <a:stretch>
                  <a:fillRect/>
                </a:stretch>
              </p:blipFill>
              <p:spPr>
                <a:xfrm>
                  <a:off x="5273435" y="4181583"/>
                  <a:ext cx="8136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95" name="Ink 194">
                  <a:extLst>
                    <a:ext uri="{FF2B5EF4-FFF2-40B4-BE49-F238E27FC236}">
                      <a16:creationId xmlns:a16="http://schemas.microsoft.com/office/drawing/2014/main" xmlns="" id="{B05B3C63-3273-2945-809B-7A05B44AFDDE}"/>
                    </a:ext>
                  </a:extLst>
                </p14:cNvPr>
                <p14:cNvContentPartPr/>
                <p14:nvPr/>
              </p14:nvContentPartPr>
              <p14:xfrm>
                <a:off x="5225555" y="4114623"/>
                <a:ext cx="360" cy="360"/>
              </p14:xfrm>
            </p:contentPart>
          </mc:Choice>
          <mc:Fallback>
            <p:pic>
              <p:nvPicPr>
                <p:cNvPr id="195" name="Ink 194">
                  <a:extLst>
                    <a:ext uri="{FF2B5EF4-FFF2-40B4-BE49-F238E27FC236}">
                      <a16:creationId xmlns:a16="http://schemas.microsoft.com/office/drawing/2014/main" xmlns="" xmlns:p14="http://schemas.microsoft.com/office/powerpoint/2010/main" id="{B05B3C63-3273-2945-809B-7A05B44AFDDE}"/>
                    </a:ext>
                  </a:extLst>
                </p:cNvPr>
                <p:cNvPicPr/>
                <p:nvPr/>
              </p:nvPicPr>
              <p:blipFill>
                <a:blip r:embed="rId305"/>
                <a:stretch>
                  <a:fillRect/>
                </a:stretch>
              </p:blipFill>
              <p:spPr>
                <a:xfrm>
                  <a:off x="5216915" y="4105983"/>
                  <a:ext cx="17640" cy="17640"/>
                </a:xfrm>
                <a:prstGeom prst="rect">
                  <a:avLst/>
                </a:prstGeom>
              </p:spPr>
            </p:pic>
          </mc:Fallback>
        </mc:AlternateContent>
      </p:grpSp>
      <p:grpSp>
        <p:nvGrpSpPr>
          <p:cNvPr id="204" name="Group 203">
            <a:extLst>
              <a:ext uri="{FF2B5EF4-FFF2-40B4-BE49-F238E27FC236}">
                <a16:creationId xmlns:a16="http://schemas.microsoft.com/office/drawing/2014/main" xmlns="" id="{9842E48B-A52B-4540-84AB-CA5FEB1BC14E}"/>
              </a:ext>
            </a:extLst>
          </p:cNvPr>
          <p:cNvGrpSpPr/>
          <p:nvPr/>
        </p:nvGrpSpPr>
        <p:grpSpPr>
          <a:xfrm>
            <a:off x="7202435" y="4102023"/>
            <a:ext cx="497160" cy="138600"/>
            <a:chOff x="5678435" y="4102023"/>
            <a:chExt cx="497160" cy="138600"/>
          </a:xfrm>
        </p:grpSpPr>
        <mc:AlternateContent xmlns:mc="http://schemas.openxmlformats.org/markup-compatibility/2006">
          <mc:Choice xmlns:p14="http://schemas.microsoft.com/office/powerpoint/2010/main" Requires="p14">
            <p:contentPart p14:bwMode="auto" r:id="rId306">
              <p14:nvContentPartPr>
                <p14:cNvPr id="196" name="Ink 195">
                  <a:extLst>
                    <a:ext uri="{FF2B5EF4-FFF2-40B4-BE49-F238E27FC236}">
                      <a16:creationId xmlns:a16="http://schemas.microsoft.com/office/drawing/2014/main" xmlns="" id="{DA11FA4E-4EDE-E14D-A30B-3A630B8DAC8F}"/>
                    </a:ext>
                  </a:extLst>
                </p14:cNvPr>
                <p14:cNvContentPartPr/>
                <p14:nvPr/>
              </p14:nvContentPartPr>
              <p14:xfrm>
                <a:off x="5678435" y="4102023"/>
                <a:ext cx="170280" cy="138600"/>
              </p14:xfrm>
            </p:contentPart>
          </mc:Choice>
          <mc:Fallback>
            <p:pic>
              <p:nvPicPr>
                <p:cNvPr id="196" name="Ink 195">
                  <a:extLst>
                    <a:ext uri="{FF2B5EF4-FFF2-40B4-BE49-F238E27FC236}">
                      <a16:creationId xmlns:a16="http://schemas.microsoft.com/office/drawing/2014/main" xmlns="" xmlns:p14="http://schemas.microsoft.com/office/powerpoint/2010/main" id="{DA11FA4E-4EDE-E14D-A30B-3A630B8DAC8F}"/>
                    </a:ext>
                  </a:extLst>
                </p:cNvPr>
                <p:cNvPicPr/>
                <p:nvPr/>
              </p:nvPicPr>
              <p:blipFill>
                <a:blip r:embed="rId307"/>
                <a:stretch>
                  <a:fillRect/>
                </a:stretch>
              </p:blipFill>
              <p:spPr>
                <a:xfrm>
                  <a:off x="5669075" y="4092663"/>
                  <a:ext cx="18900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98" name="Ink 197">
                  <a:extLst>
                    <a:ext uri="{FF2B5EF4-FFF2-40B4-BE49-F238E27FC236}">
                      <a16:creationId xmlns:a16="http://schemas.microsoft.com/office/drawing/2014/main" xmlns="" id="{D181C473-5183-1444-A625-505925874C1D}"/>
                    </a:ext>
                  </a:extLst>
                </p14:cNvPr>
                <p14:cNvContentPartPr/>
                <p14:nvPr/>
              </p14:nvContentPartPr>
              <p14:xfrm>
                <a:off x="6087035" y="4152423"/>
                <a:ext cx="88560" cy="6480"/>
              </p14:xfrm>
            </p:contentPart>
          </mc:Choice>
          <mc:Fallback>
            <p:pic>
              <p:nvPicPr>
                <p:cNvPr id="198" name="Ink 197">
                  <a:extLst>
                    <a:ext uri="{FF2B5EF4-FFF2-40B4-BE49-F238E27FC236}">
                      <a16:creationId xmlns:a16="http://schemas.microsoft.com/office/drawing/2014/main" xmlns="" xmlns:p14="http://schemas.microsoft.com/office/powerpoint/2010/main" id="{D181C473-5183-1444-A625-505925874C1D}"/>
                    </a:ext>
                  </a:extLst>
                </p:cNvPr>
                <p:cNvPicPr/>
                <p:nvPr/>
              </p:nvPicPr>
              <p:blipFill>
                <a:blip r:embed="rId309"/>
                <a:stretch>
                  <a:fillRect/>
                </a:stretch>
              </p:blipFill>
              <p:spPr>
                <a:xfrm>
                  <a:off x="6078395" y="4143556"/>
                  <a:ext cx="105120" cy="22851"/>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99" name="Ink 198">
                  <a:extLst>
                    <a:ext uri="{FF2B5EF4-FFF2-40B4-BE49-F238E27FC236}">
                      <a16:creationId xmlns:a16="http://schemas.microsoft.com/office/drawing/2014/main" xmlns="" id="{9D783157-BDAD-5848-AB5C-5C74829D992D}"/>
                    </a:ext>
                  </a:extLst>
                </p14:cNvPr>
                <p14:cNvContentPartPr/>
                <p14:nvPr/>
              </p14:nvContentPartPr>
              <p14:xfrm>
                <a:off x="6105755" y="4221543"/>
                <a:ext cx="69480" cy="6480"/>
              </p14:xfrm>
            </p:contentPart>
          </mc:Choice>
          <mc:Fallback>
            <p:pic>
              <p:nvPicPr>
                <p:cNvPr id="199" name="Ink 198">
                  <a:extLst>
                    <a:ext uri="{FF2B5EF4-FFF2-40B4-BE49-F238E27FC236}">
                      <a16:creationId xmlns:a16="http://schemas.microsoft.com/office/drawing/2014/main" xmlns="" xmlns:p14="http://schemas.microsoft.com/office/powerpoint/2010/main" id="{9D783157-BDAD-5848-AB5C-5C74829D992D}"/>
                    </a:ext>
                  </a:extLst>
                </p:cNvPr>
                <p:cNvPicPr/>
                <p:nvPr/>
              </p:nvPicPr>
              <p:blipFill>
                <a:blip r:embed="rId311"/>
                <a:stretch>
                  <a:fillRect/>
                </a:stretch>
              </p:blipFill>
              <p:spPr>
                <a:xfrm>
                  <a:off x="6096395" y="4212676"/>
                  <a:ext cx="86760" cy="22851"/>
                </a:xfrm>
                <a:prstGeom prst="rect">
                  <a:avLst/>
                </a:prstGeom>
              </p:spPr>
            </p:pic>
          </mc:Fallback>
        </mc:AlternateContent>
      </p:grpSp>
      <p:grpSp>
        <p:nvGrpSpPr>
          <p:cNvPr id="212" name="Group 211">
            <a:extLst>
              <a:ext uri="{FF2B5EF4-FFF2-40B4-BE49-F238E27FC236}">
                <a16:creationId xmlns:a16="http://schemas.microsoft.com/office/drawing/2014/main" xmlns="" id="{E21E64CA-B4E3-F448-99E8-71056EBA69B6}"/>
              </a:ext>
            </a:extLst>
          </p:cNvPr>
          <p:cNvGrpSpPr/>
          <p:nvPr/>
        </p:nvGrpSpPr>
        <p:grpSpPr>
          <a:xfrm>
            <a:off x="7988315" y="4095903"/>
            <a:ext cx="943560" cy="150840"/>
            <a:chOff x="6464315" y="4095903"/>
            <a:chExt cx="943560" cy="150840"/>
          </a:xfrm>
        </p:grpSpPr>
        <mc:AlternateContent xmlns:mc="http://schemas.openxmlformats.org/markup-compatibility/2006">
          <mc:Choice xmlns:p14="http://schemas.microsoft.com/office/powerpoint/2010/main" Requires="p14">
            <p:contentPart p14:bwMode="auto" r:id="rId312">
              <p14:nvContentPartPr>
                <p14:cNvPr id="200" name="Ink 199">
                  <a:extLst>
                    <a:ext uri="{FF2B5EF4-FFF2-40B4-BE49-F238E27FC236}">
                      <a16:creationId xmlns:a16="http://schemas.microsoft.com/office/drawing/2014/main" xmlns="" id="{D4EF353D-FCEC-284D-9FC5-0F179A2701C3}"/>
                    </a:ext>
                  </a:extLst>
                </p14:cNvPr>
                <p14:cNvContentPartPr/>
                <p14:nvPr/>
              </p14:nvContentPartPr>
              <p14:xfrm>
                <a:off x="6464315" y="4114623"/>
                <a:ext cx="138600" cy="94680"/>
              </p14:xfrm>
            </p:contentPart>
          </mc:Choice>
          <mc:Fallback>
            <p:pic>
              <p:nvPicPr>
                <p:cNvPr id="200" name="Ink 199">
                  <a:extLst>
                    <a:ext uri="{FF2B5EF4-FFF2-40B4-BE49-F238E27FC236}">
                      <a16:creationId xmlns:a16="http://schemas.microsoft.com/office/drawing/2014/main" xmlns="" xmlns:p14="http://schemas.microsoft.com/office/powerpoint/2010/main" id="{D4EF353D-FCEC-284D-9FC5-0F179A2701C3}"/>
                    </a:ext>
                  </a:extLst>
                </p:cNvPr>
                <p:cNvPicPr/>
                <p:nvPr/>
              </p:nvPicPr>
              <p:blipFill>
                <a:blip r:embed="rId313"/>
                <a:stretch>
                  <a:fillRect/>
                </a:stretch>
              </p:blipFill>
              <p:spPr>
                <a:xfrm>
                  <a:off x="6455697" y="4104543"/>
                  <a:ext cx="156194"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202" name="Ink 201">
                  <a:extLst>
                    <a:ext uri="{FF2B5EF4-FFF2-40B4-BE49-F238E27FC236}">
                      <a16:creationId xmlns:a16="http://schemas.microsoft.com/office/drawing/2014/main" xmlns="" id="{D56DAAB4-07C4-9447-9020-58D73A096271}"/>
                    </a:ext>
                  </a:extLst>
                </p14:cNvPr>
                <p14:cNvContentPartPr/>
                <p14:nvPr/>
              </p14:nvContentPartPr>
              <p14:xfrm>
                <a:off x="7017635" y="4158543"/>
                <a:ext cx="94680" cy="88200"/>
              </p14:xfrm>
            </p:contentPart>
          </mc:Choice>
          <mc:Fallback>
            <p:pic>
              <p:nvPicPr>
                <p:cNvPr id="202" name="Ink 201">
                  <a:extLst>
                    <a:ext uri="{FF2B5EF4-FFF2-40B4-BE49-F238E27FC236}">
                      <a16:creationId xmlns:a16="http://schemas.microsoft.com/office/drawing/2014/main" xmlns="" xmlns:p14="http://schemas.microsoft.com/office/powerpoint/2010/main" id="{D56DAAB4-07C4-9447-9020-58D73A096271}"/>
                    </a:ext>
                  </a:extLst>
                </p:cNvPr>
                <p:cNvPicPr/>
                <p:nvPr/>
              </p:nvPicPr>
              <p:blipFill>
                <a:blip r:embed="rId315"/>
                <a:stretch>
                  <a:fillRect/>
                </a:stretch>
              </p:blipFill>
              <p:spPr>
                <a:xfrm>
                  <a:off x="7008275" y="4149183"/>
                  <a:ext cx="11448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205" name="Ink 204">
                  <a:extLst>
                    <a:ext uri="{FF2B5EF4-FFF2-40B4-BE49-F238E27FC236}">
                      <a16:creationId xmlns:a16="http://schemas.microsoft.com/office/drawing/2014/main" xmlns="" id="{32C01E3E-AD38-B64A-B65E-65975C9C3297}"/>
                    </a:ext>
                  </a:extLst>
                </p14:cNvPr>
                <p14:cNvContentPartPr/>
                <p14:nvPr/>
              </p14:nvContentPartPr>
              <p14:xfrm>
                <a:off x="7237595" y="4139823"/>
                <a:ext cx="170280" cy="12960"/>
              </p14:xfrm>
            </p:contentPart>
          </mc:Choice>
          <mc:Fallback>
            <p:pic>
              <p:nvPicPr>
                <p:cNvPr id="205" name="Ink 204">
                  <a:extLst>
                    <a:ext uri="{FF2B5EF4-FFF2-40B4-BE49-F238E27FC236}">
                      <a16:creationId xmlns:a16="http://schemas.microsoft.com/office/drawing/2014/main" xmlns="" xmlns:p14="http://schemas.microsoft.com/office/powerpoint/2010/main" id="{32C01E3E-AD38-B64A-B65E-65975C9C3297}"/>
                    </a:ext>
                  </a:extLst>
                </p:cNvPr>
                <p:cNvPicPr/>
                <p:nvPr/>
              </p:nvPicPr>
              <p:blipFill>
                <a:blip r:embed="rId317"/>
                <a:stretch>
                  <a:fillRect/>
                </a:stretch>
              </p:blipFill>
              <p:spPr>
                <a:xfrm>
                  <a:off x="7228235" y="4130463"/>
                  <a:ext cx="18792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206" name="Ink 205">
                  <a:extLst>
                    <a:ext uri="{FF2B5EF4-FFF2-40B4-BE49-F238E27FC236}">
                      <a16:creationId xmlns:a16="http://schemas.microsoft.com/office/drawing/2014/main" xmlns="" id="{A83307B7-BAF9-3E45-BE35-50570B47EB12}"/>
                    </a:ext>
                  </a:extLst>
                </p14:cNvPr>
                <p14:cNvContentPartPr/>
                <p14:nvPr/>
              </p14:nvContentPartPr>
              <p14:xfrm>
                <a:off x="7331915" y="4095903"/>
                <a:ext cx="19080" cy="100800"/>
              </p14:xfrm>
            </p:contentPart>
          </mc:Choice>
          <mc:Fallback>
            <p:pic>
              <p:nvPicPr>
                <p:cNvPr id="206" name="Ink 205">
                  <a:extLst>
                    <a:ext uri="{FF2B5EF4-FFF2-40B4-BE49-F238E27FC236}">
                      <a16:creationId xmlns:a16="http://schemas.microsoft.com/office/drawing/2014/main" xmlns="" xmlns:p14="http://schemas.microsoft.com/office/powerpoint/2010/main" id="{A83307B7-BAF9-3E45-BE35-50570B47EB12}"/>
                    </a:ext>
                  </a:extLst>
                </p:cNvPr>
                <p:cNvPicPr/>
                <p:nvPr/>
              </p:nvPicPr>
              <p:blipFill>
                <a:blip r:embed="rId319"/>
                <a:stretch>
                  <a:fillRect/>
                </a:stretch>
              </p:blipFill>
              <p:spPr>
                <a:xfrm>
                  <a:off x="7322728" y="4086576"/>
                  <a:ext cx="36393" cy="118377"/>
                </a:xfrm>
                <a:prstGeom prst="rect">
                  <a:avLst/>
                </a:prstGeom>
              </p:spPr>
            </p:pic>
          </mc:Fallback>
        </mc:AlternateContent>
      </p:grpSp>
      <p:grpSp>
        <p:nvGrpSpPr>
          <p:cNvPr id="211" name="Group 210">
            <a:extLst>
              <a:ext uri="{FF2B5EF4-FFF2-40B4-BE49-F238E27FC236}">
                <a16:creationId xmlns:a16="http://schemas.microsoft.com/office/drawing/2014/main" xmlns="" id="{1D209505-80A5-E949-99F9-F683AD4C84C9}"/>
              </a:ext>
            </a:extLst>
          </p:cNvPr>
          <p:cNvGrpSpPr/>
          <p:nvPr/>
        </p:nvGrpSpPr>
        <p:grpSpPr>
          <a:xfrm>
            <a:off x="9132395" y="4064223"/>
            <a:ext cx="553680" cy="132480"/>
            <a:chOff x="7608395" y="4064223"/>
            <a:chExt cx="553680" cy="132480"/>
          </a:xfrm>
        </p:grpSpPr>
        <mc:AlternateContent xmlns:mc="http://schemas.openxmlformats.org/markup-compatibility/2006">
          <mc:Choice xmlns:p14="http://schemas.microsoft.com/office/powerpoint/2010/main" Requires="p14">
            <p:contentPart p14:bwMode="auto" r:id="rId320">
              <p14:nvContentPartPr>
                <p14:cNvPr id="207" name="Ink 206">
                  <a:extLst>
                    <a:ext uri="{FF2B5EF4-FFF2-40B4-BE49-F238E27FC236}">
                      <a16:creationId xmlns:a16="http://schemas.microsoft.com/office/drawing/2014/main" xmlns="" id="{5CF44E35-0421-2940-BDAC-F11BFEC22F73}"/>
                    </a:ext>
                  </a:extLst>
                </p14:cNvPr>
                <p14:cNvContentPartPr/>
                <p14:nvPr/>
              </p14:nvContentPartPr>
              <p14:xfrm>
                <a:off x="7608395" y="4076823"/>
                <a:ext cx="176400" cy="63360"/>
              </p14:xfrm>
            </p:contentPart>
          </mc:Choice>
          <mc:Fallback>
            <p:pic>
              <p:nvPicPr>
                <p:cNvPr id="207" name="Ink 206">
                  <a:extLst>
                    <a:ext uri="{FF2B5EF4-FFF2-40B4-BE49-F238E27FC236}">
                      <a16:creationId xmlns:a16="http://schemas.microsoft.com/office/drawing/2014/main" xmlns="" xmlns:p14="http://schemas.microsoft.com/office/powerpoint/2010/main" id="{5CF44E35-0421-2940-BDAC-F11BFEC22F73}"/>
                    </a:ext>
                  </a:extLst>
                </p:cNvPr>
                <p:cNvPicPr/>
                <p:nvPr/>
              </p:nvPicPr>
              <p:blipFill>
                <a:blip r:embed="rId321"/>
                <a:stretch>
                  <a:fillRect/>
                </a:stretch>
              </p:blipFill>
              <p:spPr>
                <a:xfrm>
                  <a:off x="7599035" y="4068134"/>
                  <a:ext cx="194400" cy="81825"/>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208" name="Ink 207">
                  <a:extLst>
                    <a:ext uri="{FF2B5EF4-FFF2-40B4-BE49-F238E27FC236}">
                      <a16:creationId xmlns:a16="http://schemas.microsoft.com/office/drawing/2014/main" xmlns="" id="{55813559-24E7-3F41-AA1B-C393F35024AC}"/>
                    </a:ext>
                  </a:extLst>
                </p14:cNvPr>
                <p14:cNvContentPartPr/>
                <p14:nvPr/>
              </p14:nvContentPartPr>
              <p14:xfrm>
                <a:off x="7721795" y="4083303"/>
                <a:ext cx="19080" cy="82080"/>
              </p14:xfrm>
            </p:contentPart>
          </mc:Choice>
          <mc:Fallback>
            <p:pic>
              <p:nvPicPr>
                <p:cNvPr id="208" name="Ink 207">
                  <a:extLst>
                    <a:ext uri="{FF2B5EF4-FFF2-40B4-BE49-F238E27FC236}">
                      <a16:creationId xmlns:a16="http://schemas.microsoft.com/office/drawing/2014/main" xmlns="" xmlns:p14="http://schemas.microsoft.com/office/powerpoint/2010/main" id="{55813559-24E7-3F41-AA1B-C393F35024AC}"/>
                    </a:ext>
                  </a:extLst>
                </p:cNvPr>
                <p:cNvPicPr/>
                <p:nvPr/>
              </p:nvPicPr>
              <p:blipFill>
                <a:blip r:embed="rId323"/>
                <a:stretch>
                  <a:fillRect/>
                </a:stretch>
              </p:blipFill>
              <p:spPr>
                <a:xfrm>
                  <a:off x="7712255" y="4073943"/>
                  <a:ext cx="3710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210" name="Ink 209">
                  <a:extLst>
                    <a:ext uri="{FF2B5EF4-FFF2-40B4-BE49-F238E27FC236}">
                      <a16:creationId xmlns:a16="http://schemas.microsoft.com/office/drawing/2014/main" xmlns="" id="{F4A7F3A4-A6F7-4647-8EFA-44ED2D552C6E}"/>
                    </a:ext>
                  </a:extLst>
                </p14:cNvPr>
                <p14:cNvContentPartPr/>
                <p14:nvPr/>
              </p14:nvContentPartPr>
              <p14:xfrm>
                <a:off x="8142995" y="4064223"/>
                <a:ext cx="19080" cy="132480"/>
              </p14:xfrm>
            </p:contentPart>
          </mc:Choice>
          <mc:Fallback>
            <p:pic>
              <p:nvPicPr>
                <p:cNvPr id="210" name="Ink 209">
                  <a:extLst>
                    <a:ext uri="{FF2B5EF4-FFF2-40B4-BE49-F238E27FC236}">
                      <a16:creationId xmlns:a16="http://schemas.microsoft.com/office/drawing/2014/main" xmlns="" xmlns:p14="http://schemas.microsoft.com/office/powerpoint/2010/main" id="{F4A7F3A4-A6F7-4647-8EFA-44ED2D552C6E}"/>
                    </a:ext>
                  </a:extLst>
                </p:cNvPr>
                <p:cNvPicPr/>
                <p:nvPr/>
              </p:nvPicPr>
              <p:blipFill>
                <a:blip r:embed="rId325"/>
                <a:stretch>
                  <a:fillRect/>
                </a:stretch>
              </p:blipFill>
              <p:spPr>
                <a:xfrm>
                  <a:off x="8133455" y="4054863"/>
                  <a:ext cx="38513" cy="151560"/>
                </a:xfrm>
                <a:prstGeom prst="rect">
                  <a:avLst/>
                </a:prstGeom>
              </p:spPr>
            </p:pic>
          </mc:Fallback>
        </mc:AlternateContent>
      </p:grpSp>
      <p:grpSp>
        <p:nvGrpSpPr>
          <p:cNvPr id="222" name="Group 221">
            <a:extLst>
              <a:ext uri="{FF2B5EF4-FFF2-40B4-BE49-F238E27FC236}">
                <a16:creationId xmlns:a16="http://schemas.microsoft.com/office/drawing/2014/main" xmlns="" id="{6B3378D0-E06D-0C45-B297-6CCB4E1B596D}"/>
              </a:ext>
            </a:extLst>
          </p:cNvPr>
          <p:cNvGrpSpPr/>
          <p:nvPr/>
        </p:nvGrpSpPr>
        <p:grpSpPr>
          <a:xfrm>
            <a:off x="6825155" y="4806183"/>
            <a:ext cx="113400" cy="100800"/>
            <a:chOff x="5301155" y="4806183"/>
            <a:chExt cx="113400" cy="100800"/>
          </a:xfrm>
        </p:grpSpPr>
        <mc:AlternateContent xmlns:mc="http://schemas.openxmlformats.org/markup-compatibility/2006">
          <mc:Choice xmlns:p14="http://schemas.microsoft.com/office/powerpoint/2010/main" Requires="p14">
            <p:contentPart p14:bwMode="auto" r:id="rId326">
              <p14:nvContentPartPr>
                <p14:cNvPr id="213" name="Ink 212">
                  <a:extLst>
                    <a:ext uri="{FF2B5EF4-FFF2-40B4-BE49-F238E27FC236}">
                      <a16:creationId xmlns:a16="http://schemas.microsoft.com/office/drawing/2014/main" xmlns="" id="{C5C68110-DBBE-B94A-8AA5-1A140CE01DDB}"/>
                    </a:ext>
                  </a:extLst>
                </p14:cNvPr>
                <p14:cNvContentPartPr/>
                <p14:nvPr/>
              </p14:nvContentPartPr>
              <p14:xfrm>
                <a:off x="5301155" y="4862703"/>
                <a:ext cx="6480" cy="31680"/>
              </p14:xfrm>
            </p:contentPart>
          </mc:Choice>
          <mc:Fallback>
            <p:pic>
              <p:nvPicPr>
                <p:cNvPr id="213" name="Ink 212">
                  <a:extLst>
                    <a:ext uri="{FF2B5EF4-FFF2-40B4-BE49-F238E27FC236}">
                      <a16:creationId xmlns:a16="http://schemas.microsoft.com/office/drawing/2014/main" xmlns="" xmlns:p14="http://schemas.microsoft.com/office/powerpoint/2010/main" id="{C5C68110-DBBE-B94A-8AA5-1A140CE01DDB}"/>
                    </a:ext>
                  </a:extLst>
                </p:cNvPr>
                <p:cNvPicPr/>
                <p:nvPr/>
              </p:nvPicPr>
              <p:blipFill>
                <a:blip r:embed="rId327"/>
                <a:stretch>
                  <a:fillRect/>
                </a:stretch>
              </p:blipFill>
              <p:spPr>
                <a:xfrm>
                  <a:off x="5291947" y="4853343"/>
                  <a:ext cx="24556"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214" name="Ink 213">
                  <a:extLst>
                    <a:ext uri="{FF2B5EF4-FFF2-40B4-BE49-F238E27FC236}">
                      <a16:creationId xmlns:a16="http://schemas.microsoft.com/office/drawing/2014/main" xmlns="" id="{61245580-F6D3-9B4D-9961-88E8CD132C68}"/>
                    </a:ext>
                  </a:extLst>
                </p14:cNvPr>
                <p14:cNvContentPartPr/>
                <p14:nvPr/>
              </p14:nvContentPartPr>
              <p14:xfrm>
                <a:off x="5376395" y="4863423"/>
                <a:ext cx="38160" cy="43560"/>
              </p14:xfrm>
            </p:contentPart>
          </mc:Choice>
          <mc:Fallback>
            <p:pic>
              <p:nvPicPr>
                <p:cNvPr id="214" name="Ink 213">
                  <a:extLst>
                    <a:ext uri="{FF2B5EF4-FFF2-40B4-BE49-F238E27FC236}">
                      <a16:creationId xmlns:a16="http://schemas.microsoft.com/office/drawing/2014/main" xmlns="" xmlns:p14="http://schemas.microsoft.com/office/powerpoint/2010/main" id="{61245580-F6D3-9B4D-9961-88E8CD132C68}"/>
                    </a:ext>
                  </a:extLst>
                </p:cNvPr>
                <p:cNvPicPr/>
                <p:nvPr/>
              </p:nvPicPr>
              <p:blipFill>
                <a:blip r:embed="rId329"/>
                <a:stretch>
                  <a:fillRect/>
                </a:stretch>
              </p:blipFill>
              <p:spPr>
                <a:xfrm>
                  <a:off x="5367035" y="4854783"/>
                  <a:ext cx="5616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215" name="Ink 214">
                  <a:extLst>
                    <a:ext uri="{FF2B5EF4-FFF2-40B4-BE49-F238E27FC236}">
                      <a16:creationId xmlns:a16="http://schemas.microsoft.com/office/drawing/2014/main" xmlns="" id="{1A594B32-364D-914E-89AF-D1CA5F524509}"/>
                    </a:ext>
                  </a:extLst>
                </p14:cNvPr>
                <p14:cNvContentPartPr/>
                <p14:nvPr/>
              </p14:nvContentPartPr>
              <p14:xfrm>
                <a:off x="5376395" y="4806183"/>
                <a:ext cx="6480" cy="12960"/>
              </p14:xfrm>
            </p:contentPart>
          </mc:Choice>
          <mc:Fallback>
            <p:pic>
              <p:nvPicPr>
                <p:cNvPr id="215" name="Ink 214">
                  <a:extLst>
                    <a:ext uri="{FF2B5EF4-FFF2-40B4-BE49-F238E27FC236}">
                      <a16:creationId xmlns:a16="http://schemas.microsoft.com/office/drawing/2014/main" xmlns="" xmlns:p14="http://schemas.microsoft.com/office/powerpoint/2010/main" id="{1A594B32-364D-914E-89AF-D1CA5F524509}"/>
                    </a:ext>
                  </a:extLst>
                </p:cNvPr>
                <p:cNvPicPr/>
                <p:nvPr/>
              </p:nvPicPr>
              <p:blipFill>
                <a:blip r:embed="rId331"/>
                <a:stretch>
                  <a:fillRect/>
                </a:stretch>
              </p:blipFill>
              <p:spPr>
                <a:xfrm>
                  <a:off x="5367755" y="4797296"/>
                  <a:ext cx="23760" cy="30734"/>
                </a:xfrm>
                <a:prstGeom prst="rect">
                  <a:avLst/>
                </a:prstGeom>
              </p:spPr>
            </p:pic>
          </mc:Fallback>
        </mc:AlternateContent>
      </p:grpSp>
      <p:grpSp>
        <p:nvGrpSpPr>
          <p:cNvPr id="221" name="Group 220">
            <a:extLst>
              <a:ext uri="{FF2B5EF4-FFF2-40B4-BE49-F238E27FC236}">
                <a16:creationId xmlns:a16="http://schemas.microsoft.com/office/drawing/2014/main" xmlns="" id="{C0607851-0DF3-404A-A6AB-E74A41DDE49C}"/>
              </a:ext>
            </a:extLst>
          </p:cNvPr>
          <p:cNvGrpSpPr/>
          <p:nvPr/>
        </p:nvGrpSpPr>
        <p:grpSpPr>
          <a:xfrm>
            <a:off x="7258955" y="4800063"/>
            <a:ext cx="553680" cy="138600"/>
            <a:chOff x="5734955" y="4800063"/>
            <a:chExt cx="553680" cy="138600"/>
          </a:xfrm>
        </p:grpSpPr>
        <mc:AlternateContent xmlns:mc="http://schemas.openxmlformats.org/markup-compatibility/2006">
          <mc:Choice xmlns:p14="http://schemas.microsoft.com/office/powerpoint/2010/main" Requires="p14">
            <p:contentPart p14:bwMode="auto" r:id="rId332">
              <p14:nvContentPartPr>
                <p14:cNvPr id="216" name="Ink 215">
                  <a:extLst>
                    <a:ext uri="{FF2B5EF4-FFF2-40B4-BE49-F238E27FC236}">
                      <a16:creationId xmlns:a16="http://schemas.microsoft.com/office/drawing/2014/main" xmlns="" id="{ED7BEC2D-B60F-9A44-84E7-F8FD9126B60D}"/>
                    </a:ext>
                  </a:extLst>
                </p14:cNvPr>
                <p14:cNvContentPartPr/>
                <p14:nvPr/>
              </p14:nvContentPartPr>
              <p14:xfrm>
                <a:off x="5734955" y="4800063"/>
                <a:ext cx="12960" cy="113400"/>
              </p14:xfrm>
            </p:contentPart>
          </mc:Choice>
          <mc:Fallback>
            <p:pic>
              <p:nvPicPr>
                <p:cNvPr id="216" name="Ink 215">
                  <a:extLst>
                    <a:ext uri="{FF2B5EF4-FFF2-40B4-BE49-F238E27FC236}">
                      <a16:creationId xmlns:a16="http://schemas.microsoft.com/office/drawing/2014/main" xmlns="" xmlns:p14="http://schemas.microsoft.com/office/powerpoint/2010/main" id="{ED7BEC2D-B60F-9A44-84E7-F8FD9126B60D}"/>
                    </a:ext>
                  </a:extLst>
                </p:cNvPr>
                <p:cNvPicPr/>
                <p:nvPr/>
              </p:nvPicPr>
              <p:blipFill>
                <a:blip r:embed="rId333"/>
                <a:stretch>
                  <a:fillRect/>
                </a:stretch>
              </p:blipFill>
              <p:spPr>
                <a:xfrm>
                  <a:off x="5724155" y="4789263"/>
                  <a:ext cx="3168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217" name="Ink 216">
                  <a:extLst>
                    <a:ext uri="{FF2B5EF4-FFF2-40B4-BE49-F238E27FC236}">
                      <a16:creationId xmlns:a16="http://schemas.microsoft.com/office/drawing/2014/main" xmlns="" id="{B1AE936B-B7EA-4B42-8556-095C48D76C6B}"/>
                    </a:ext>
                  </a:extLst>
                </p14:cNvPr>
                <p14:cNvContentPartPr/>
                <p14:nvPr/>
              </p14:nvContentPartPr>
              <p14:xfrm>
                <a:off x="5847995" y="4818783"/>
                <a:ext cx="119880" cy="75960"/>
              </p14:xfrm>
            </p:contentPart>
          </mc:Choice>
          <mc:Fallback>
            <p:pic>
              <p:nvPicPr>
                <p:cNvPr id="217" name="Ink 216">
                  <a:extLst>
                    <a:ext uri="{FF2B5EF4-FFF2-40B4-BE49-F238E27FC236}">
                      <a16:creationId xmlns:a16="http://schemas.microsoft.com/office/drawing/2014/main" xmlns="" xmlns:p14="http://schemas.microsoft.com/office/powerpoint/2010/main" id="{B1AE936B-B7EA-4B42-8556-095C48D76C6B}"/>
                    </a:ext>
                  </a:extLst>
                </p:cNvPr>
                <p:cNvPicPr/>
                <p:nvPr/>
              </p:nvPicPr>
              <p:blipFill>
                <a:blip r:embed="rId335"/>
                <a:stretch>
                  <a:fillRect/>
                </a:stretch>
              </p:blipFill>
              <p:spPr>
                <a:xfrm>
                  <a:off x="5837555" y="4809063"/>
                  <a:ext cx="13896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218" name="Ink 217">
                  <a:extLst>
                    <a:ext uri="{FF2B5EF4-FFF2-40B4-BE49-F238E27FC236}">
                      <a16:creationId xmlns:a16="http://schemas.microsoft.com/office/drawing/2014/main" xmlns="" id="{C74239D7-4DFE-0149-8419-0F51BCA80FFD}"/>
                    </a:ext>
                  </a:extLst>
                </p14:cNvPr>
                <p14:cNvContentPartPr/>
                <p14:nvPr/>
              </p14:nvContentPartPr>
              <p14:xfrm>
                <a:off x="5936195" y="4831383"/>
                <a:ext cx="19080" cy="107280"/>
              </p14:xfrm>
            </p:contentPart>
          </mc:Choice>
          <mc:Fallback>
            <p:pic>
              <p:nvPicPr>
                <p:cNvPr id="218" name="Ink 217">
                  <a:extLst>
                    <a:ext uri="{FF2B5EF4-FFF2-40B4-BE49-F238E27FC236}">
                      <a16:creationId xmlns:a16="http://schemas.microsoft.com/office/drawing/2014/main" xmlns="" xmlns:p14="http://schemas.microsoft.com/office/powerpoint/2010/main" id="{C74239D7-4DFE-0149-8419-0F51BCA80FFD}"/>
                    </a:ext>
                  </a:extLst>
                </p:cNvPr>
                <p:cNvPicPr/>
                <p:nvPr/>
              </p:nvPicPr>
              <p:blipFill>
                <a:blip r:embed="rId337"/>
                <a:stretch>
                  <a:fillRect/>
                </a:stretch>
              </p:blipFill>
              <p:spPr>
                <a:xfrm>
                  <a:off x="5926302" y="4822023"/>
                  <a:ext cx="3710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219" name="Ink 218">
                  <a:extLst>
                    <a:ext uri="{FF2B5EF4-FFF2-40B4-BE49-F238E27FC236}">
                      <a16:creationId xmlns:a16="http://schemas.microsoft.com/office/drawing/2014/main" xmlns="" id="{A9193A52-9286-7C4A-B9DA-078C36C17185}"/>
                    </a:ext>
                  </a:extLst>
                </p14:cNvPr>
                <p14:cNvContentPartPr/>
                <p14:nvPr/>
              </p14:nvContentPartPr>
              <p14:xfrm>
                <a:off x="6219155" y="4824903"/>
                <a:ext cx="69480" cy="12960"/>
              </p14:xfrm>
            </p:contentPart>
          </mc:Choice>
          <mc:Fallback>
            <p:pic>
              <p:nvPicPr>
                <p:cNvPr id="219" name="Ink 218">
                  <a:extLst>
                    <a:ext uri="{FF2B5EF4-FFF2-40B4-BE49-F238E27FC236}">
                      <a16:creationId xmlns:a16="http://schemas.microsoft.com/office/drawing/2014/main" xmlns="" xmlns:p14="http://schemas.microsoft.com/office/powerpoint/2010/main" id="{A9193A52-9286-7C4A-B9DA-078C36C17185}"/>
                    </a:ext>
                  </a:extLst>
                </p:cNvPr>
                <p:cNvPicPr/>
                <p:nvPr/>
              </p:nvPicPr>
              <p:blipFill>
                <a:blip r:embed="rId339"/>
                <a:stretch>
                  <a:fillRect/>
                </a:stretch>
              </p:blipFill>
              <p:spPr>
                <a:xfrm>
                  <a:off x="6210515" y="4814823"/>
                  <a:ext cx="8604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220" name="Ink 219">
                  <a:extLst>
                    <a:ext uri="{FF2B5EF4-FFF2-40B4-BE49-F238E27FC236}">
                      <a16:creationId xmlns:a16="http://schemas.microsoft.com/office/drawing/2014/main" xmlns="" id="{958DABF6-6A1B-CA42-8A00-02DFDE5A04D2}"/>
                    </a:ext>
                  </a:extLst>
                </p14:cNvPr>
                <p14:cNvContentPartPr/>
                <p14:nvPr/>
              </p14:nvContentPartPr>
              <p14:xfrm>
                <a:off x="6212675" y="4900503"/>
                <a:ext cx="69480" cy="6480"/>
              </p14:xfrm>
            </p:contentPart>
          </mc:Choice>
          <mc:Fallback>
            <p:pic>
              <p:nvPicPr>
                <p:cNvPr id="220" name="Ink 219">
                  <a:extLst>
                    <a:ext uri="{FF2B5EF4-FFF2-40B4-BE49-F238E27FC236}">
                      <a16:creationId xmlns:a16="http://schemas.microsoft.com/office/drawing/2014/main" xmlns="" xmlns:p14="http://schemas.microsoft.com/office/powerpoint/2010/main" id="{958DABF6-6A1B-CA42-8A00-02DFDE5A04D2}"/>
                    </a:ext>
                  </a:extLst>
                </p:cNvPr>
                <p:cNvPicPr/>
                <p:nvPr/>
              </p:nvPicPr>
              <p:blipFill>
                <a:blip r:embed="rId341"/>
                <a:stretch>
                  <a:fillRect/>
                </a:stretch>
              </p:blipFill>
              <p:spPr>
                <a:xfrm>
                  <a:off x="6203315" y="4891143"/>
                  <a:ext cx="87480" cy="25560"/>
                </a:xfrm>
                <a:prstGeom prst="rect">
                  <a:avLst/>
                </a:prstGeom>
              </p:spPr>
            </p:pic>
          </mc:Fallback>
        </mc:AlternateContent>
      </p:grpSp>
      <p:grpSp>
        <p:nvGrpSpPr>
          <p:cNvPr id="234" name="Group 233">
            <a:extLst>
              <a:ext uri="{FF2B5EF4-FFF2-40B4-BE49-F238E27FC236}">
                <a16:creationId xmlns:a16="http://schemas.microsoft.com/office/drawing/2014/main" xmlns="" id="{2E44323F-8E83-5B49-8FCF-0CE78859DA30}"/>
              </a:ext>
            </a:extLst>
          </p:cNvPr>
          <p:cNvGrpSpPr/>
          <p:nvPr/>
        </p:nvGrpSpPr>
        <p:grpSpPr>
          <a:xfrm>
            <a:off x="8120435" y="4718343"/>
            <a:ext cx="647640" cy="163800"/>
            <a:chOff x="6596435" y="4718343"/>
            <a:chExt cx="647640" cy="163800"/>
          </a:xfrm>
        </p:grpSpPr>
        <mc:AlternateContent xmlns:mc="http://schemas.openxmlformats.org/markup-compatibility/2006">
          <mc:Choice xmlns:p14="http://schemas.microsoft.com/office/powerpoint/2010/main" Requires="p14">
            <p:contentPart p14:bwMode="auto" r:id="rId342">
              <p14:nvContentPartPr>
                <p14:cNvPr id="223" name="Ink 222">
                  <a:extLst>
                    <a:ext uri="{FF2B5EF4-FFF2-40B4-BE49-F238E27FC236}">
                      <a16:creationId xmlns:a16="http://schemas.microsoft.com/office/drawing/2014/main" xmlns="" id="{963F9D83-153D-F847-AC60-2DD3F2C6F6E6}"/>
                    </a:ext>
                  </a:extLst>
                </p14:cNvPr>
                <p14:cNvContentPartPr/>
                <p14:nvPr/>
              </p14:nvContentPartPr>
              <p14:xfrm>
                <a:off x="6596435" y="4724463"/>
                <a:ext cx="176400" cy="82080"/>
              </p14:xfrm>
            </p:contentPart>
          </mc:Choice>
          <mc:Fallback>
            <p:pic>
              <p:nvPicPr>
                <p:cNvPr id="223" name="Ink 222">
                  <a:extLst>
                    <a:ext uri="{FF2B5EF4-FFF2-40B4-BE49-F238E27FC236}">
                      <a16:creationId xmlns:a16="http://schemas.microsoft.com/office/drawing/2014/main" xmlns="" xmlns:p14="http://schemas.microsoft.com/office/powerpoint/2010/main" id="{963F9D83-153D-F847-AC60-2DD3F2C6F6E6}"/>
                    </a:ext>
                  </a:extLst>
                </p:cNvPr>
                <p:cNvPicPr/>
                <p:nvPr/>
              </p:nvPicPr>
              <p:blipFill>
                <a:blip r:embed="rId343"/>
                <a:stretch>
                  <a:fillRect/>
                </a:stretch>
              </p:blipFill>
              <p:spPr>
                <a:xfrm>
                  <a:off x="6587795" y="4715103"/>
                  <a:ext cx="19296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224" name="Ink 223">
                  <a:extLst>
                    <a:ext uri="{FF2B5EF4-FFF2-40B4-BE49-F238E27FC236}">
                      <a16:creationId xmlns:a16="http://schemas.microsoft.com/office/drawing/2014/main" xmlns="" id="{A902DDB6-62D1-824B-B84E-BE3A806F7FD0}"/>
                    </a:ext>
                  </a:extLst>
                </p14:cNvPr>
                <p14:cNvContentPartPr/>
                <p14:nvPr/>
              </p14:nvContentPartPr>
              <p14:xfrm>
                <a:off x="6690755" y="4718343"/>
                <a:ext cx="12960" cy="157680"/>
              </p14:xfrm>
            </p:contentPart>
          </mc:Choice>
          <mc:Fallback>
            <p:pic>
              <p:nvPicPr>
                <p:cNvPr id="224" name="Ink 223">
                  <a:extLst>
                    <a:ext uri="{FF2B5EF4-FFF2-40B4-BE49-F238E27FC236}">
                      <a16:creationId xmlns:a16="http://schemas.microsoft.com/office/drawing/2014/main" xmlns="" xmlns:p14="http://schemas.microsoft.com/office/powerpoint/2010/main" id="{A902DDB6-62D1-824B-B84E-BE3A806F7FD0}"/>
                    </a:ext>
                  </a:extLst>
                </p:cNvPr>
                <p:cNvPicPr/>
                <p:nvPr/>
              </p:nvPicPr>
              <p:blipFill>
                <a:blip r:embed="rId345"/>
                <a:stretch>
                  <a:fillRect/>
                </a:stretch>
              </p:blipFill>
              <p:spPr>
                <a:xfrm>
                  <a:off x="6681035" y="4708983"/>
                  <a:ext cx="3060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26" name="Ink 225">
                  <a:extLst>
                    <a:ext uri="{FF2B5EF4-FFF2-40B4-BE49-F238E27FC236}">
                      <a16:creationId xmlns:a16="http://schemas.microsoft.com/office/drawing/2014/main" xmlns="" id="{32CE8DAE-35A1-7B46-A451-55CE41722D05}"/>
                    </a:ext>
                  </a:extLst>
                </p14:cNvPr>
                <p14:cNvContentPartPr/>
                <p14:nvPr/>
              </p14:nvContentPartPr>
              <p14:xfrm>
                <a:off x="7136795" y="4787463"/>
                <a:ext cx="107280" cy="94680"/>
              </p14:xfrm>
            </p:contentPart>
          </mc:Choice>
          <mc:Fallback>
            <p:pic>
              <p:nvPicPr>
                <p:cNvPr id="226" name="Ink 225">
                  <a:extLst>
                    <a:ext uri="{FF2B5EF4-FFF2-40B4-BE49-F238E27FC236}">
                      <a16:creationId xmlns:a16="http://schemas.microsoft.com/office/drawing/2014/main" xmlns="" xmlns:p14="http://schemas.microsoft.com/office/powerpoint/2010/main" id="{32CE8DAE-35A1-7B46-A451-55CE41722D05}"/>
                    </a:ext>
                  </a:extLst>
                </p:cNvPr>
                <p:cNvPicPr/>
                <p:nvPr/>
              </p:nvPicPr>
              <p:blipFill>
                <a:blip r:embed="rId347"/>
                <a:stretch>
                  <a:fillRect/>
                </a:stretch>
              </p:blipFill>
              <p:spPr>
                <a:xfrm>
                  <a:off x="7127435" y="4777743"/>
                  <a:ext cx="126720" cy="113760"/>
                </a:xfrm>
                <a:prstGeom prst="rect">
                  <a:avLst/>
                </a:prstGeom>
              </p:spPr>
            </p:pic>
          </mc:Fallback>
        </mc:AlternateContent>
      </p:grpSp>
      <p:grpSp>
        <p:nvGrpSpPr>
          <p:cNvPr id="233" name="Group 232">
            <a:extLst>
              <a:ext uri="{FF2B5EF4-FFF2-40B4-BE49-F238E27FC236}">
                <a16:creationId xmlns:a16="http://schemas.microsoft.com/office/drawing/2014/main" xmlns="" id="{3A07ED31-3D72-B841-BA9B-16FF6A5139BB}"/>
              </a:ext>
            </a:extLst>
          </p:cNvPr>
          <p:cNvGrpSpPr/>
          <p:nvPr/>
        </p:nvGrpSpPr>
        <p:grpSpPr>
          <a:xfrm>
            <a:off x="9006755" y="4655343"/>
            <a:ext cx="937080" cy="182520"/>
            <a:chOff x="7482755" y="4655343"/>
            <a:chExt cx="937080" cy="182520"/>
          </a:xfrm>
        </p:grpSpPr>
        <mc:AlternateContent xmlns:mc="http://schemas.openxmlformats.org/markup-compatibility/2006">
          <mc:Choice xmlns:p14="http://schemas.microsoft.com/office/powerpoint/2010/main" Requires="p14">
            <p:contentPart p14:bwMode="auto" r:id="rId348">
              <p14:nvContentPartPr>
                <p14:cNvPr id="227" name="Ink 226">
                  <a:extLst>
                    <a:ext uri="{FF2B5EF4-FFF2-40B4-BE49-F238E27FC236}">
                      <a16:creationId xmlns:a16="http://schemas.microsoft.com/office/drawing/2014/main" xmlns="" id="{46D516B4-6D09-3448-9698-381B8D575328}"/>
                    </a:ext>
                  </a:extLst>
                </p14:cNvPr>
                <p14:cNvContentPartPr/>
                <p14:nvPr/>
              </p14:nvContentPartPr>
              <p14:xfrm>
                <a:off x="7482755" y="4730583"/>
                <a:ext cx="207720" cy="6480"/>
              </p14:xfrm>
            </p:contentPart>
          </mc:Choice>
          <mc:Fallback>
            <p:pic>
              <p:nvPicPr>
                <p:cNvPr id="227" name="Ink 226">
                  <a:extLst>
                    <a:ext uri="{FF2B5EF4-FFF2-40B4-BE49-F238E27FC236}">
                      <a16:creationId xmlns:a16="http://schemas.microsoft.com/office/drawing/2014/main" xmlns="" xmlns:p14="http://schemas.microsoft.com/office/powerpoint/2010/main" id="{46D516B4-6D09-3448-9698-381B8D575328}"/>
                    </a:ext>
                  </a:extLst>
                </p:cNvPr>
                <p:cNvPicPr/>
                <p:nvPr/>
              </p:nvPicPr>
              <p:blipFill>
                <a:blip r:embed="rId349"/>
                <a:stretch>
                  <a:fillRect/>
                </a:stretch>
              </p:blipFill>
              <p:spPr>
                <a:xfrm>
                  <a:off x="7473395" y="4720503"/>
                  <a:ext cx="22500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28" name="Ink 227">
                  <a:extLst>
                    <a:ext uri="{FF2B5EF4-FFF2-40B4-BE49-F238E27FC236}">
                      <a16:creationId xmlns:a16="http://schemas.microsoft.com/office/drawing/2014/main" xmlns="" id="{1D1D556C-3218-D44B-AD47-BFF12CDAFE0D}"/>
                    </a:ext>
                  </a:extLst>
                </p14:cNvPr>
                <p14:cNvContentPartPr/>
                <p14:nvPr/>
              </p14:nvContentPartPr>
              <p14:xfrm>
                <a:off x="7558355" y="4674063"/>
                <a:ext cx="12960" cy="151200"/>
              </p14:xfrm>
            </p:contentPart>
          </mc:Choice>
          <mc:Fallback>
            <p:pic>
              <p:nvPicPr>
                <p:cNvPr id="228" name="Ink 227">
                  <a:extLst>
                    <a:ext uri="{FF2B5EF4-FFF2-40B4-BE49-F238E27FC236}">
                      <a16:creationId xmlns:a16="http://schemas.microsoft.com/office/drawing/2014/main" xmlns="" xmlns:p14="http://schemas.microsoft.com/office/powerpoint/2010/main" id="{1D1D556C-3218-D44B-AD47-BFF12CDAFE0D}"/>
                    </a:ext>
                  </a:extLst>
                </p:cNvPr>
                <p:cNvPicPr/>
                <p:nvPr/>
              </p:nvPicPr>
              <p:blipFill>
                <a:blip r:embed="rId351"/>
                <a:stretch>
                  <a:fillRect/>
                </a:stretch>
              </p:blipFill>
              <p:spPr>
                <a:xfrm>
                  <a:off x="7548995" y="4665423"/>
                  <a:ext cx="3276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29" name="Ink 228">
                  <a:extLst>
                    <a:ext uri="{FF2B5EF4-FFF2-40B4-BE49-F238E27FC236}">
                      <a16:creationId xmlns:a16="http://schemas.microsoft.com/office/drawing/2014/main" xmlns="" id="{6634A1CD-B0E2-E746-AA09-24941EC3DB66}"/>
                    </a:ext>
                  </a:extLst>
                </p14:cNvPr>
                <p14:cNvContentPartPr/>
                <p14:nvPr/>
              </p14:nvContentPartPr>
              <p14:xfrm>
                <a:off x="7816115" y="4655343"/>
                <a:ext cx="12960" cy="119880"/>
              </p14:xfrm>
            </p:contentPart>
          </mc:Choice>
          <mc:Fallback>
            <p:pic>
              <p:nvPicPr>
                <p:cNvPr id="229" name="Ink 228">
                  <a:extLst>
                    <a:ext uri="{FF2B5EF4-FFF2-40B4-BE49-F238E27FC236}">
                      <a16:creationId xmlns:a16="http://schemas.microsoft.com/office/drawing/2014/main" xmlns="" xmlns:p14="http://schemas.microsoft.com/office/powerpoint/2010/main" id="{6634A1CD-B0E2-E746-AA09-24941EC3DB66}"/>
                    </a:ext>
                  </a:extLst>
                </p:cNvPr>
                <p:cNvPicPr/>
                <p:nvPr/>
              </p:nvPicPr>
              <p:blipFill>
                <a:blip r:embed="rId353"/>
                <a:stretch>
                  <a:fillRect/>
                </a:stretch>
              </p:blipFill>
              <p:spPr>
                <a:xfrm>
                  <a:off x="7807475" y="4645263"/>
                  <a:ext cx="3204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30" name="Ink 229">
                  <a:extLst>
                    <a:ext uri="{FF2B5EF4-FFF2-40B4-BE49-F238E27FC236}">
                      <a16:creationId xmlns:a16="http://schemas.microsoft.com/office/drawing/2014/main" xmlns="" id="{310556A7-A280-ED40-8FAA-8E0F5AF77D95}"/>
                    </a:ext>
                  </a:extLst>
                </p14:cNvPr>
                <p14:cNvContentPartPr/>
                <p14:nvPr/>
              </p14:nvContentPartPr>
              <p14:xfrm>
                <a:off x="7903955" y="4667943"/>
                <a:ext cx="119880" cy="107280"/>
              </p14:xfrm>
            </p:contentPart>
          </mc:Choice>
          <mc:Fallback>
            <p:pic>
              <p:nvPicPr>
                <p:cNvPr id="230" name="Ink 229">
                  <a:extLst>
                    <a:ext uri="{FF2B5EF4-FFF2-40B4-BE49-F238E27FC236}">
                      <a16:creationId xmlns:a16="http://schemas.microsoft.com/office/drawing/2014/main" xmlns="" xmlns:p14="http://schemas.microsoft.com/office/powerpoint/2010/main" id="{310556A7-A280-ED40-8FAA-8E0F5AF77D95}"/>
                    </a:ext>
                  </a:extLst>
                </p:cNvPr>
                <p:cNvPicPr/>
                <p:nvPr/>
              </p:nvPicPr>
              <p:blipFill>
                <a:blip r:embed="rId355"/>
                <a:stretch>
                  <a:fillRect/>
                </a:stretch>
              </p:blipFill>
              <p:spPr>
                <a:xfrm>
                  <a:off x="7894206" y="4658943"/>
                  <a:ext cx="139017"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32" name="Ink 231">
                  <a:extLst>
                    <a:ext uri="{FF2B5EF4-FFF2-40B4-BE49-F238E27FC236}">
                      <a16:creationId xmlns:a16="http://schemas.microsoft.com/office/drawing/2014/main" xmlns="" id="{5CF335B4-810A-8448-9D02-69D773B535C8}"/>
                    </a:ext>
                  </a:extLst>
                </p14:cNvPr>
                <p14:cNvContentPartPr/>
                <p14:nvPr/>
              </p14:nvContentPartPr>
              <p14:xfrm>
                <a:off x="8406875" y="4711863"/>
                <a:ext cx="12960" cy="126000"/>
              </p14:xfrm>
            </p:contentPart>
          </mc:Choice>
          <mc:Fallback>
            <p:pic>
              <p:nvPicPr>
                <p:cNvPr id="232" name="Ink 231">
                  <a:extLst>
                    <a:ext uri="{FF2B5EF4-FFF2-40B4-BE49-F238E27FC236}">
                      <a16:creationId xmlns:a16="http://schemas.microsoft.com/office/drawing/2014/main" xmlns="" xmlns:p14="http://schemas.microsoft.com/office/powerpoint/2010/main" id="{5CF335B4-810A-8448-9D02-69D773B535C8}"/>
                    </a:ext>
                  </a:extLst>
                </p:cNvPr>
                <p:cNvPicPr/>
                <p:nvPr/>
              </p:nvPicPr>
              <p:blipFill>
                <a:blip r:embed="rId357"/>
                <a:stretch>
                  <a:fillRect/>
                </a:stretch>
              </p:blipFill>
              <p:spPr>
                <a:xfrm>
                  <a:off x="8397875" y="4702863"/>
                  <a:ext cx="33840" cy="143280"/>
                </a:xfrm>
                <a:prstGeom prst="rect">
                  <a:avLst/>
                </a:prstGeom>
              </p:spPr>
            </p:pic>
          </mc:Fallback>
        </mc:AlternateContent>
      </p:grpSp>
      <p:grpSp>
        <p:nvGrpSpPr>
          <p:cNvPr id="246" name="Group 245">
            <a:extLst>
              <a:ext uri="{FF2B5EF4-FFF2-40B4-BE49-F238E27FC236}">
                <a16:creationId xmlns:a16="http://schemas.microsoft.com/office/drawing/2014/main" xmlns="" id="{82ADDE2B-51D0-6443-9B50-BAABD1AF6712}"/>
              </a:ext>
            </a:extLst>
          </p:cNvPr>
          <p:cNvGrpSpPr/>
          <p:nvPr/>
        </p:nvGrpSpPr>
        <p:grpSpPr>
          <a:xfrm>
            <a:off x="7277675" y="5020023"/>
            <a:ext cx="2779200" cy="421560"/>
            <a:chOff x="5753675" y="5020023"/>
            <a:chExt cx="2779200" cy="421560"/>
          </a:xfrm>
        </p:grpSpPr>
        <mc:AlternateContent xmlns:mc="http://schemas.openxmlformats.org/markup-compatibility/2006">
          <mc:Choice xmlns:p14="http://schemas.microsoft.com/office/powerpoint/2010/main" Requires="p14">
            <p:contentPart p14:bwMode="auto" r:id="rId358">
              <p14:nvContentPartPr>
                <p14:cNvPr id="235" name="Ink 234">
                  <a:extLst>
                    <a:ext uri="{FF2B5EF4-FFF2-40B4-BE49-F238E27FC236}">
                      <a16:creationId xmlns:a16="http://schemas.microsoft.com/office/drawing/2014/main" xmlns="" id="{E49570ED-C11E-3D49-B23B-4A7B1ACE7DA8}"/>
                    </a:ext>
                  </a:extLst>
                </p14:cNvPr>
                <p14:cNvContentPartPr/>
                <p14:nvPr/>
              </p14:nvContentPartPr>
              <p14:xfrm>
                <a:off x="5753675" y="5020023"/>
                <a:ext cx="2779200" cy="151200"/>
              </p14:xfrm>
            </p:contentPart>
          </mc:Choice>
          <mc:Fallback>
            <p:pic>
              <p:nvPicPr>
                <p:cNvPr id="235" name="Ink 234">
                  <a:extLst>
                    <a:ext uri="{FF2B5EF4-FFF2-40B4-BE49-F238E27FC236}">
                      <a16:creationId xmlns:a16="http://schemas.microsoft.com/office/drawing/2014/main" xmlns="" xmlns:p14="http://schemas.microsoft.com/office/powerpoint/2010/main" id="{E49570ED-C11E-3D49-B23B-4A7B1ACE7DA8}"/>
                    </a:ext>
                  </a:extLst>
                </p:cNvPr>
                <p:cNvPicPr/>
                <p:nvPr/>
              </p:nvPicPr>
              <p:blipFill>
                <a:blip r:embed="rId359"/>
                <a:stretch>
                  <a:fillRect/>
                </a:stretch>
              </p:blipFill>
              <p:spPr>
                <a:xfrm>
                  <a:off x="5745035" y="5009223"/>
                  <a:ext cx="279864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36" name="Ink 235">
                  <a:extLst>
                    <a:ext uri="{FF2B5EF4-FFF2-40B4-BE49-F238E27FC236}">
                      <a16:creationId xmlns:a16="http://schemas.microsoft.com/office/drawing/2014/main" xmlns="" id="{EB6FE794-29BA-5B4A-8B27-B3072BDFC9C5}"/>
                    </a:ext>
                  </a:extLst>
                </p14:cNvPr>
                <p14:cNvContentPartPr/>
                <p14:nvPr/>
              </p14:nvContentPartPr>
              <p14:xfrm>
                <a:off x="6206555" y="5265183"/>
                <a:ext cx="12960" cy="19080"/>
              </p14:xfrm>
            </p:contentPart>
          </mc:Choice>
          <mc:Fallback>
            <p:pic>
              <p:nvPicPr>
                <p:cNvPr id="236" name="Ink 235">
                  <a:extLst>
                    <a:ext uri="{FF2B5EF4-FFF2-40B4-BE49-F238E27FC236}">
                      <a16:creationId xmlns:a16="http://schemas.microsoft.com/office/drawing/2014/main" xmlns="" xmlns:p14="http://schemas.microsoft.com/office/powerpoint/2010/main" id="{EB6FE794-29BA-5B4A-8B27-B3072BDFC9C5}"/>
                    </a:ext>
                  </a:extLst>
                </p:cNvPr>
                <p:cNvPicPr/>
                <p:nvPr/>
              </p:nvPicPr>
              <p:blipFill>
                <a:blip r:embed="rId361"/>
                <a:stretch>
                  <a:fillRect/>
                </a:stretch>
              </p:blipFill>
              <p:spPr>
                <a:xfrm>
                  <a:off x="6196835" y="5256350"/>
                  <a:ext cx="31680" cy="37453"/>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37" name="Ink 236">
                  <a:extLst>
                    <a:ext uri="{FF2B5EF4-FFF2-40B4-BE49-F238E27FC236}">
                      <a16:creationId xmlns:a16="http://schemas.microsoft.com/office/drawing/2014/main" xmlns="" id="{84F62359-BF39-5847-A2D3-3E24AC4E4D7C}"/>
                    </a:ext>
                  </a:extLst>
                </p14:cNvPr>
                <p14:cNvContentPartPr/>
                <p14:nvPr/>
              </p14:nvContentPartPr>
              <p14:xfrm>
                <a:off x="6143555" y="5384703"/>
                <a:ext cx="12960" cy="360"/>
              </p14:xfrm>
            </p:contentPart>
          </mc:Choice>
          <mc:Fallback>
            <p:pic>
              <p:nvPicPr>
                <p:cNvPr id="237" name="Ink 236">
                  <a:extLst>
                    <a:ext uri="{FF2B5EF4-FFF2-40B4-BE49-F238E27FC236}">
                      <a16:creationId xmlns:a16="http://schemas.microsoft.com/office/drawing/2014/main" xmlns="" xmlns:p14="http://schemas.microsoft.com/office/powerpoint/2010/main" id="{84F62359-BF39-5847-A2D3-3E24AC4E4D7C}"/>
                    </a:ext>
                  </a:extLst>
                </p:cNvPr>
                <p:cNvPicPr/>
                <p:nvPr/>
              </p:nvPicPr>
              <p:blipFill>
                <a:blip r:embed="rId363"/>
                <a:stretch>
                  <a:fillRect/>
                </a:stretch>
              </p:blipFill>
              <p:spPr>
                <a:xfrm>
                  <a:off x="6135275" y="5376423"/>
                  <a:ext cx="29520" cy="1692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38" name="Ink 237">
                  <a:extLst>
                    <a:ext uri="{FF2B5EF4-FFF2-40B4-BE49-F238E27FC236}">
                      <a16:creationId xmlns:a16="http://schemas.microsoft.com/office/drawing/2014/main" xmlns="" id="{6712AF33-05EC-FE48-B33C-D6FC56237965}"/>
                    </a:ext>
                  </a:extLst>
                </p14:cNvPr>
                <p14:cNvContentPartPr/>
                <p14:nvPr/>
              </p14:nvContentPartPr>
              <p14:xfrm>
                <a:off x="6350915" y="5335023"/>
                <a:ext cx="12960" cy="12240"/>
              </p14:xfrm>
            </p:contentPart>
          </mc:Choice>
          <mc:Fallback>
            <p:pic>
              <p:nvPicPr>
                <p:cNvPr id="238" name="Ink 237">
                  <a:extLst>
                    <a:ext uri="{FF2B5EF4-FFF2-40B4-BE49-F238E27FC236}">
                      <a16:creationId xmlns:a16="http://schemas.microsoft.com/office/drawing/2014/main" xmlns="" xmlns:p14="http://schemas.microsoft.com/office/powerpoint/2010/main" id="{6712AF33-05EC-FE48-B33C-D6FC56237965}"/>
                    </a:ext>
                  </a:extLst>
                </p:cNvPr>
                <p:cNvPicPr/>
                <p:nvPr/>
              </p:nvPicPr>
              <p:blipFill>
                <a:blip r:embed="rId365"/>
                <a:stretch>
                  <a:fillRect/>
                </a:stretch>
              </p:blipFill>
              <p:spPr>
                <a:xfrm>
                  <a:off x="6341195" y="5325663"/>
                  <a:ext cx="3204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40" name="Ink 239">
                  <a:extLst>
                    <a:ext uri="{FF2B5EF4-FFF2-40B4-BE49-F238E27FC236}">
                      <a16:creationId xmlns:a16="http://schemas.microsoft.com/office/drawing/2014/main" xmlns="" id="{496AEC50-4715-8F4D-935F-230B7943BCB2}"/>
                    </a:ext>
                  </a:extLst>
                </p14:cNvPr>
                <p14:cNvContentPartPr/>
                <p14:nvPr/>
              </p14:nvContentPartPr>
              <p14:xfrm>
                <a:off x="6809915" y="5309103"/>
                <a:ext cx="100800" cy="100800"/>
              </p14:xfrm>
            </p:contentPart>
          </mc:Choice>
          <mc:Fallback>
            <p:pic>
              <p:nvPicPr>
                <p:cNvPr id="240" name="Ink 239">
                  <a:extLst>
                    <a:ext uri="{FF2B5EF4-FFF2-40B4-BE49-F238E27FC236}">
                      <a16:creationId xmlns:a16="http://schemas.microsoft.com/office/drawing/2014/main" xmlns="" xmlns:p14="http://schemas.microsoft.com/office/powerpoint/2010/main" id="{496AEC50-4715-8F4D-935F-230B7943BCB2}"/>
                    </a:ext>
                  </a:extLst>
                </p:cNvPr>
                <p:cNvPicPr/>
                <p:nvPr/>
              </p:nvPicPr>
              <p:blipFill>
                <a:blip r:embed="rId367"/>
                <a:stretch>
                  <a:fillRect/>
                </a:stretch>
              </p:blipFill>
              <p:spPr>
                <a:xfrm>
                  <a:off x="6801275" y="5300103"/>
                  <a:ext cx="11880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241" name="Ink 240">
                  <a:extLst>
                    <a:ext uri="{FF2B5EF4-FFF2-40B4-BE49-F238E27FC236}">
                      <a16:creationId xmlns:a16="http://schemas.microsoft.com/office/drawing/2014/main" xmlns="" id="{3B39F7AB-A9D7-454B-9894-4F4E0D94F1E4}"/>
                    </a:ext>
                  </a:extLst>
                </p14:cNvPr>
                <p14:cNvContentPartPr/>
                <p14:nvPr/>
              </p14:nvContentPartPr>
              <p14:xfrm>
                <a:off x="7036355" y="5296503"/>
                <a:ext cx="66600" cy="12960"/>
              </p14:xfrm>
            </p:contentPart>
          </mc:Choice>
          <mc:Fallback>
            <p:pic>
              <p:nvPicPr>
                <p:cNvPr id="241" name="Ink 240">
                  <a:extLst>
                    <a:ext uri="{FF2B5EF4-FFF2-40B4-BE49-F238E27FC236}">
                      <a16:creationId xmlns:a16="http://schemas.microsoft.com/office/drawing/2014/main" xmlns="" xmlns:p14="http://schemas.microsoft.com/office/powerpoint/2010/main" id="{3B39F7AB-A9D7-454B-9894-4F4E0D94F1E4}"/>
                    </a:ext>
                  </a:extLst>
                </p:cNvPr>
                <p:cNvPicPr/>
                <p:nvPr/>
              </p:nvPicPr>
              <p:blipFill>
                <a:blip r:embed="rId369"/>
                <a:stretch>
                  <a:fillRect/>
                </a:stretch>
              </p:blipFill>
              <p:spPr>
                <a:xfrm>
                  <a:off x="7026995" y="5287143"/>
                  <a:ext cx="8424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242" name="Ink 241">
                  <a:extLst>
                    <a:ext uri="{FF2B5EF4-FFF2-40B4-BE49-F238E27FC236}">
                      <a16:creationId xmlns:a16="http://schemas.microsoft.com/office/drawing/2014/main" xmlns="" id="{3F9D971D-B641-4544-BB96-ADBF0E468C6A}"/>
                    </a:ext>
                  </a:extLst>
                </p14:cNvPr>
                <p14:cNvContentPartPr/>
                <p14:nvPr/>
              </p14:nvContentPartPr>
              <p14:xfrm>
                <a:off x="7061555" y="5340783"/>
                <a:ext cx="25560" cy="6480"/>
              </p14:xfrm>
            </p:contentPart>
          </mc:Choice>
          <mc:Fallback>
            <p:pic>
              <p:nvPicPr>
                <p:cNvPr id="242" name="Ink 241">
                  <a:extLst>
                    <a:ext uri="{FF2B5EF4-FFF2-40B4-BE49-F238E27FC236}">
                      <a16:creationId xmlns:a16="http://schemas.microsoft.com/office/drawing/2014/main" xmlns="" xmlns:p14="http://schemas.microsoft.com/office/powerpoint/2010/main" id="{3F9D971D-B641-4544-BB96-ADBF0E468C6A}"/>
                    </a:ext>
                  </a:extLst>
                </p:cNvPr>
                <p:cNvPicPr/>
                <p:nvPr/>
              </p:nvPicPr>
              <p:blipFill>
                <a:blip r:embed="rId371"/>
                <a:stretch>
                  <a:fillRect/>
                </a:stretch>
              </p:blipFill>
              <p:spPr>
                <a:xfrm>
                  <a:off x="7051835" y="5331063"/>
                  <a:ext cx="4320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243" name="Ink 242">
                  <a:extLst>
                    <a:ext uri="{FF2B5EF4-FFF2-40B4-BE49-F238E27FC236}">
                      <a16:creationId xmlns:a16="http://schemas.microsoft.com/office/drawing/2014/main" xmlns="" id="{43047C72-3BFD-344E-AA92-01EF306A1B98}"/>
                    </a:ext>
                  </a:extLst>
                </p14:cNvPr>
                <p14:cNvContentPartPr/>
                <p14:nvPr/>
              </p14:nvContentPartPr>
              <p14:xfrm>
                <a:off x="7294115" y="5227383"/>
                <a:ext cx="50760" cy="138600"/>
              </p14:xfrm>
            </p:contentPart>
          </mc:Choice>
          <mc:Fallback>
            <p:pic>
              <p:nvPicPr>
                <p:cNvPr id="243" name="Ink 242">
                  <a:extLst>
                    <a:ext uri="{FF2B5EF4-FFF2-40B4-BE49-F238E27FC236}">
                      <a16:creationId xmlns:a16="http://schemas.microsoft.com/office/drawing/2014/main" xmlns="" xmlns:p14="http://schemas.microsoft.com/office/powerpoint/2010/main" id="{43047C72-3BFD-344E-AA92-01EF306A1B98}"/>
                    </a:ext>
                  </a:extLst>
                </p:cNvPr>
                <p:cNvPicPr/>
                <p:nvPr/>
              </p:nvPicPr>
              <p:blipFill>
                <a:blip r:embed="rId373"/>
                <a:stretch>
                  <a:fillRect/>
                </a:stretch>
              </p:blipFill>
              <p:spPr>
                <a:xfrm>
                  <a:off x="7285413" y="5217663"/>
                  <a:ext cx="67801"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244" name="Ink 243">
                  <a:extLst>
                    <a:ext uri="{FF2B5EF4-FFF2-40B4-BE49-F238E27FC236}">
                      <a16:creationId xmlns:a16="http://schemas.microsoft.com/office/drawing/2014/main" xmlns="" id="{6E18FEE0-E84C-D64D-B3AD-5D7AF478A51A}"/>
                    </a:ext>
                  </a:extLst>
                </p14:cNvPr>
                <p14:cNvContentPartPr/>
                <p14:nvPr/>
              </p14:nvContentPartPr>
              <p14:xfrm>
                <a:off x="7284395" y="5365623"/>
                <a:ext cx="129600" cy="19080"/>
              </p14:xfrm>
            </p:contentPart>
          </mc:Choice>
          <mc:Fallback>
            <p:pic>
              <p:nvPicPr>
                <p:cNvPr id="244" name="Ink 243">
                  <a:extLst>
                    <a:ext uri="{FF2B5EF4-FFF2-40B4-BE49-F238E27FC236}">
                      <a16:creationId xmlns:a16="http://schemas.microsoft.com/office/drawing/2014/main" xmlns="" xmlns:p14="http://schemas.microsoft.com/office/powerpoint/2010/main" id="{6E18FEE0-E84C-D64D-B3AD-5D7AF478A51A}"/>
                    </a:ext>
                  </a:extLst>
                </p:cNvPr>
                <p:cNvPicPr/>
                <p:nvPr/>
              </p:nvPicPr>
              <p:blipFill>
                <a:blip r:embed="rId375"/>
                <a:stretch>
                  <a:fillRect/>
                </a:stretch>
              </p:blipFill>
              <p:spPr>
                <a:xfrm>
                  <a:off x="7275035" y="5355903"/>
                  <a:ext cx="14724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245" name="Ink 244">
                  <a:extLst>
                    <a:ext uri="{FF2B5EF4-FFF2-40B4-BE49-F238E27FC236}">
                      <a16:creationId xmlns:a16="http://schemas.microsoft.com/office/drawing/2014/main" xmlns="" id="{A01F26A2-A865-A243-AAF6-D7E61693CF7B}"/>
                    </a:ext>
                  </a:extLst>
                </p14:cNvPr>
                <p14:cNvContentPartPr/>
                <p14:nvPr/>
              </p14:nvContentPartPr>
              <p14:xfrm>
                <a:off x="7520555" y="5378223"/>
                <a:ext cx="38160" cy="63360"/>
              </p14:xfrm>
            </p:contentPart>
          </mc:Choice>
          <mc:Fallback>
            <p:pic>
              <p:nvPicPr>
                <p:cNvPr id="245" name="Ink 244">
                  <a:extLst>
                    <a:ext uri="{FF2B5EF4-FFF2-40B4-BE49-F238E27FC236}">
                      <a16:creationId xmlns:a16="http://schemas.microsoft.com/office/drawing/2014/main" xmlns="" xmlns:p14="http://schemas.microsoft.com/office/powerpoint/2010/main" id="{A01F26A2-A865-A243-AAF6-D7E61693CF7B}"/>
                    </a:ext>
                  </a:extLst>
                </p:cNvPr>
                <p:cNvPicPr/>
                <p:nvPr/>
              </p:nvPicPr>
              <p:blipFill>
                <a:blip r:embed="rId377"/>
                <a:stretch>
                  <a:fillRect/>
                </a:stretch>
              </p:blipFill>
              <p:spPr>
                <a:xfrm>
                  <a:off x="7510835" y="5367723"/>
                  <a:ext cx="57240" cy="82911"/>
                </a:xfrm>
                <a:prstGeom prst="rect">
                  <a:avLst/>
                </a:prstGeom>
              </p:spPr>
            </p:pic>
          </mc:Fallback>
        </mc:AlternateContent>
      </p:grpSp>
      <p:grpSp>
        <p:nvGrpSpPr>
          <p:cNvPr id="253" name="Group 252">
            <a:extLst>
              <a:ext uri="{FF2B5EF4-FFF2-40B4-BE49-F238E27FC236}">
                <a16:creationId xmlns:a16="http://schemas.microsoft.com/office/drawing/2014/main" xmlns="" id="{8D57FA88-B977-CF40-97D4-34E534B9BED1}"/>
              </a:ext>
            </a:extLst>
          </p:cNvPr>
          <p:cNvGrpSpPr/>
          <p:nvPr/>
        </p:nvGrpSpPr>
        <p:grpSpPr>
          <a:xfrm>
            <a:off x="9560075" y="5170863"/>
            <a:ext cx="396360" cy="226440"/>
            <a:chOff x="8036075" y="5170863"/>
            <a:chExt cx="396360" cy="226440"/>
          </a:xfrm>
        </p:grpSpPr>
        <mc:AlternateContent xmlns:mc="http://schemas.openxmlformats.org/markup-compatibility/2006">
          <mc:Choice xmlns:p14="http://schemas.microsoft.com/office/powerpoint/2010/main" Requires="p14">
            <p:contentPart p14:bwMode="auto" r:id="rId378">
              <p14:nvContentPartPr>
                <p14:cNvPr id="248" name="Ink 247">
                  <a:extLst>
                    <a:ext uri="{FF2B5EF4-FFF2-40B4-BE49-F238E27FC236}">
                      <a16:creationId xmlns:a16="http://schemas.microsoft.com/office/drawing/2014/main" xmlns="" id="{777951FB-E497-0047-B324-653A0E33AEC9}"/>
                    </a:ext>
                  </a:extLst>
                </p14:cNvPr>
                <p14:cNvContentPartPr/>
                <p14:nvPr/>
              </p14:nvContentPartPr>
              <p14:xfrm>
                <a:off x="8036075" y="5296503"/>
                <a:ext cx="6480" cy="100800"/>
              </p14:xfrm>
            </p:contentPart>
          </mc:Choice>
          <mc:Fallback>
            <p:pic>
              <p:nvPicPr>
                <p:cNvPr id="248" name="Ink 247">
                  <a:extLst>
                    <a:ext uri="{FF2B5EF4-FFF2-40B4-BE49-F238E27FC236}">
                      <a16:creationId xmlns:a16="http://schemas.microsoft.com/office/drawing/2014/main" xmlns="" xmlns:p14="http://schemas.microsoft.com/office/powerpoint/2010/main" id="{777951FB-E497-0047-B324-653A0E33AEC9}"/>
                    </a:ext>
                  </a:extLst>
                </p:cNvPr>
                <p:cNvPicPr/>
                <p:nvPr/>
              </p:nvPicPr>
              <p:blipFill>
                <a:blip r:embed="rId379"/>
                <a:stretch>
                  <a:fillRect/>
                </a:stretch>
              </p:blipFill>
              <p:spPr>
                <a:xfrm>
                  <a:off x="8027549" y="5287863"/>
                  <a:ext cx="22851"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249" name="Ink 248">
                  <a:extLst>
                    <a:ext uri="{FF2B5EF4-FFF2-40B4-BE49-F238E27FC236}">
                      <a16:creationId xmlns:a16="http://schemas.microsoft.com/office/drawing/2014/main" xmlns="" id="{3E143025-E4F5-BE44-AA8D-98C7513AC496}"/>
                    </a:ext>
                  </a:extLst>
                </p14:cNvPr>
                <p14:cNvContentPartPr/>
                <p14:nvPr/>
              </p14:nvContentPartPr>
              <p14:xfrm>
                <a:off x="8161715" y="5214783"/>
                <a:ext cx="63360" cy="19080"/>
              </p14:xfrm>
            </p:contentPart>
          </mc:Choice>
          <mc:Fallback>
            <p:pic>
              <p:nvPicPr>
                <p:cNvPr id="249" name="Ink 248">
                  <a:extLst>
                    <a:ext uri="{FF2B5EF4-FFF2-40B4-BE49-F238E27FC236}">
                      <a16:creationId xmlns:a16="http://schemas.microsoft.com/office/drawing/2014/main" xmlns="" xmlns:p14="http://schemas.microsoft.com/office/powerpoint/2010/main" id="{3E143025-E4F5-BE44-AA8D-98C7513AC496}"/>
                    </a:ext>
                  </a:extLst>
                </p:cNvPr>
                <p:cNvPicPr/>
                <p:nvPr/>
              </p:nvPicPr>
              <p:blipFill>
                <a:blip r:embed="rId381"/>
                <a:stretch>
                  <a:fillRect/>
                </a:stretch>
              </p:blipFill>
              <p:spPr>
                <a:xfrm>
                  <a:off x="8152302" y="5205423"/>
                  <a:ext cx="81101"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250" name="Ink 249">
                  <a:extLst>
                    <a:ext uri="{FF2B5EF4-FFF2-40B4-BE49-F238E27FC236}">
                      <a16:creationId xmlns:a16="http://schemas.microsoft.com/office/drawing/2014/main" xmlns="" id="{B705DDC5-4235-E04C-8493-61BD02426225}"/>
                    </a:ext>
                  </a:extLst>
                </p14:cNvPr>
                <p14:cNvContentPartPr/>
                <p14:nvPr/>
              </p14:nvContentPartPr>
              <p14:xfrm>
                <a:off x="8168195" y="5283903"/>
                <a:ext cx="38160" cy="360"/>
              </p14:xfrm>
            </p:contentPart>
          </mc:Choice>
          <mc:Fallback>
            <p:pic>
              <p:nvPicPr>
                <p:cNvPr id="250" name="Ink 249">
                  <a:extLst>
                    <a:ext uri="{FF2B5EF4-FFF2-40B4-BE49-F238E27FC236}">
                      <a16:creationId xmlns:a16="http://schemas.microsoft.com/office/drawing/2014/main" xmlns="" xmlns:p14="http://schemas.microsoft.com/office/powerpoint/2010/main" id="{B705DDC5-4235-E04C-8493-61BD02426225}"/>
                    </a:ext>
                  </a:extLst>
                </p:cNvPr>
                <p:cNvPicPr/>
                <p:nvPr/>
              </p:nvPicPr>
              <p:blipFill>
                <a:blip r:embed="rId383"/>
                <a:stretch>
                  <a:fillRect/>
                </a:stretch>
              </p:blipFill>
              <p:spPr>
                <a:xfrm>
                  <a:off x="8159555" y="5274183"/>
                  <a:ext cx="5652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251" name="Ink 250">
                  <a:extLst>
                    <a:ext uri="{FF2B5EF4-FFF2-40B4-BE49-F238E27FC236}">
                      <a16:creationId xmlns:a16="http://schemas.microsoft.com/office/drawing/2014/main" xmlns="" id="{C20616F0-2EAC-FF44-8930-C389353E768A}"/>
                    </a:ext>
                  </a:extLst>
                </p14:cNvPr>
                <p14:cNvContentPartPr/>
                <p14:nvPr/>
              </p14:nvContentPartPr>
              <p14:xfrm>
                <a:off x="8356835" y="5170863"/>
                <a:ext cx="25560" cy="145080"/>
              </p14:xfrm>
            </p:contentPart>
          </mc:Choice>
          <mc:Fallback>
            <p:pic>
              <p:nvPicPr>
                <p:cNvPr id="251" name="Ink 250">
                  <a:extLst>
                    <a:ext uri="{FF2B5EF4-FFF2-40B4-BE49-F238E27FC236}">
                      <a16:creationId xmlns:a16="http://schemas.microsoft.com/office/drawing/2014/main" xmlns="" xmlns:p14="http://schemas.microsoft.com/office/powerpoint/2010/main" id="{C20616F0-2EAC-FF44-8930-C389353E768A}"/>
                    </a:ext>
                  </a:extLst>
                </p:cNvPr>
                <p:cNvPicPr/>
                <p:nvPr/>
              </p:nvPicPr>
              <p:blipFill>
                <a:blip r:embed="rId385"/>
                <a:stretch>
                  <a:fillRect/>
                </a:stretch>
              </p:blipFill>
              <p:spPr>
                <a:xfrm>
                  <a:off x="8347475" y="5161503"/>
                  <a:ext cx="4500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252" name="Ink 251">
                  <a:extLst>
                    <a:ext uri="{FF2B5EF4-FFF2-40B4-BE49-F238E27FC236}">
                      <a16:creationId xmlns:a16="http://schemas.microsoft.com/office/drawing/2014/main" xmlns="" id="{24B8FF31-3CD6-9B47-B7B7-9442E856CF96}"/>
                    </a:ext>
                  </a:extLst>
                </p14:cNvPr>
                <p14:cNvContentPartPr/>
                <p14:nvPr/>
              </p14:nvContentPartPr>
              <p14:xfrm>
                <a:off x="8331635" y="5315583"/>
                <a:ext cx="100800" cy="19080"/>
              </p14:xfrm>
            </p:contentPart>
          </mc:Choice>
          <mc:Fallback>
            <p:pic>
              <p:nvPicPr>
                <p:cNvPr id="252" name="Ink 251">
                  <a:extLst>
                    <a:ext uri="{FF2B5EF4-FFF2-40B4-BE49-F238E27FC236}">
                      <a16:creationId xmlns:a16="http://schemas.microsoft.com/office/drawing/2014/main" xmlns="" xmlns:p14="http://schemas.microsoft.com/office/powerpoint/2010/main" id="{24B8FF31-3CD6-9B47-B7B7-9442E856CF96}"/>
                    </a:ext>
                  </a:extLst>
                </p:cNvPr>
                <p:cNvPicPr/>
                <p:nvPr/>
              </p:nvPicPr>
              <p:blipFill>
                <a:blip r:embed="rId387"/>
                <a:stretch>
                  <a:fillRect/>
                </a:stretch>
              </p:blipFill>
              <p:spPr>
                <a:xfrm>
                  <a:off x="8322667" y="5306043"/>
                  <a:ext cx="118019" cy="36747"/>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88">
            <p14:nvContentPartPr>
              <p14:cNvPr id="254" name="Ink 253">
                <a:extLst>
                  <a:ext uri="{FF2B5EF4-FFF2-40B4-BE49-F238E27FC236}">
                    <a16:creationId xmlns:a16="http://schemas.microsoft.com/office/drawing/2014/main" xmlns="" id="{81FBD5C2-F6B6-3448-A0A5-E86086DE0742}"/>
                  </a:ext>
                </a:extLst>
              </p14:cNvPr>
              <p14:cNvContentPartPr/>
              <p14:nvPr/>
            </p14:nvContentPartPr>
            <p14:xfrm>
              <a:off x="2304635" y="5617263"/>
              <a:ext cx="25560" cy="12960"/>
            </p14:xfrm>
          </p:contentPart>
        </mc:Choice>
        <mc:Fallback>
          <p:pic>
            <p:nvPicPr>
              <p:cNvPr id="254" name="Ink 253">
                <a:extLst>
                  <a:ext uri="{FF2B5EF4-FFF2-40B4-BE49-F238E27FC236}">
                    <a16:creationId xmlns:a16="http://schemas.microsoft.com/office/drawing/2014/main" xmlns="" xmlns:p14="http://schemas.microsoft.com/office/powerpoint/2010/main" id="{81FBD5C2-F6B6-3448-A0A5-E86086DE0742}"/>
                  </a:ext>
                </a:extLst>
              </p:cNvPr>
              <p:cNvPicPr/>
              <p:nvPr/>
            </p:nvPicPr>
            <p:blipFill>
              <a:blip r:embed="rId389"/>
              <a:stretch>
                <a:fillRect/>
              </a:stretch>
            </p:blipFill>
            <p:spPr>
              <a:xfrm>
                <a:off x="2295141" y="5608263"/>
                <a:ext cx="43452"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255" name="Ink 254">
                <a:extLst>
                  <a:ext uri="{FF2B5EF4-FFF2-40B4-BE49-F238E27FC236}">
                    <a16:creationId xmlns:a16="http://schemas.microsoft.com/office/drawing/2014/main" xmlns="" id="{B7E28F30-27B8-2949-BE7A-B41B96209DA9}"/>
                  </a:ext>
                </a:extLst>
              </p14:cNvPr>
              <p14:cNvContentPartPr/>
              <p14:nvPr/>
            </p14:nvContentPartPr>
            <p14:xfrm>
              <a:off x="2197715" y="5780703"/>
              <a:ext cx="19080" cy="6120"/>
            </p14:xfrm>
          </p:contentPart>
        </mc:Choice>
        <mc:Fallback>
          <p:pic>
            <p:nvPicPr>
              <p:cNvPr id="255" name="Ink 254">
                <a:extLst>
                  <a:ext uri="{FF2B5EF4-FFF2-40B4-BE49-F238E27FC236}">
                    <a16:creationId xmlns:a16="http://schemas.microsoft.com/office/drawing/2014/main" xmlns="" xmlns:p14="http://schemas.microsoft.com/office/powerpoint/2010/main" id="{B7E28F30-27B8-2949-BE7A-B41B96209DA9}"/>
                  </a:ext>
                </a:extLst>
              </p:cNvPr>
              <p:cNvPicPr/>
              <p:nvPr/>
            </p:nvPicPr>
            <p:blipFill>
              <a:blip r:embed="rId391"/>
              <a:stretch>
                <a:fillRect/>
              </a:stretch>
            </p:blipFill>
            <p:spPr>
              <a:xfrm>
                <a:off x="2188715" y="5770758"/>
                <a:ext cx="36360" cy="25628"/>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256" name="Ink 255">
                <a:extLst>
                  <a:ext uri="{FF2B5EF4-FFF2-40B4-BE49-F238E27FC236}">
                    <a16:creationId xmlns:a16="http://schemas.microsoft.com/office/drawing/2014/main" xmlns="" id="{2B798D5E-ACC9-134D-AE8A-43561D29EBFF}"/>
                  </a:ext>
                </a:extLst>
              </p14:cNvPr>
              <p14:cNvContentPartPr/>
              <p14:nvPr/>
            </p14:nvContentPartPr>
            <p14:xfrm>
              <a:off x="2461955" y="5755503"/>
              <a:ext cx="360" cy="6480"/>
            </p14:xfrm>
          </p:contentPart>
        </mc:Choice>
        <mc:Fallback>
          <p:pic>
            <p:nvPicPr>
              <p:cNvPr id="256" name="Ink 255">
                <a:extLst>
                  <a:ext uri="{FF2B5EF4-FFF2-40B4-BE49-F238E27FC236}">
                    <a16:creationId xmlns:a16="http://schemas.microsoft.com/office/drawing/2014/main" xmlns="" xmlns:p14="http://schemas.microsoft.com/office/powerpoint/2010/main" id="{2B798D5E-ACC9-134D-AE8A-43561D29EBFF}"/>
                  </a:ext>
                </a:extLst>
              </p:cNvPr>
              <p:cNvPicPr/>
              <p:nvPr/>
            </p:nvPicPr>
            <p:blipFill>
              <a:blip r:embed="rId393"/>
              <a:stretch>
                <a:fillRect/>
              </a:stretch>
            </p:blipFill>
            <p:spPr>
              <a:xfrm>
                <a:off x="2452235" y="5745783"/>
                <a:ext cx="19800" cy="24840"/>
              </a:xfrm>
              <a:prstGeom prst="rect">
                <a:avLst/>
              </a:prstGeom>
            </p:spPr>
          </p:pic>
        </mc:Fallback>
      </mc:AlternateContent>
      <p:grpSp>
        <p:nvGrpSpPr>
          <p:cNvPr id="262" name="Group 261">
            <a:extLst>
              <a:ext uri="{FF2B5EF4-FFF2-40B4-BE49-F238E27FC236}">
                <a16:creationId xmlns:a16="http://schemas.microsoft.com/office/drawing/2014/main" xmlns="" id="{B257E489-1105-C743-96C1-927DD3E362B5}"/>
              </a:ext>
            </a:extLst>
          </p:cNvPr>
          <p:cNvGrpSpPr/>
          <p:nvPr/>
        </p:nvGrpSpPr>
        <p:grpSpPr>
          <a:xfrm>
            <a:off x="2763635" y="5579463"/>
            <a:ext cx="188280" cy="151200"/>
            <a:chOff x="1239635" y="5579463"/>
            <a:chExt cx="188280" cy="151200"/>
          </a:xfrm>
        </p:grpSpPr>
        <mc:AlternateContent xmlns:mc="http://schemas.openxmlformats.org/markup-compatibility/2006">
          <mc:Choice xmlns:p14="http://schemas.microsoft.com/office/powerpoint/2010/main" Requires="p14">
            <p:contentPart p14:bwMode="auto" r:id="rId394">
              <p14:nvContentPartPr>
                <p14:cNvPr id="257" name="Ink 256">
                  <a:extLst>
                    <a:ext uri="{FF2B5EF4-FFF2-40B4-BE49-F238E27FC236}">
                      <a16:creationId xmlns:a16="http://schemas.microsoft.com/office/drawing/2014/main" xmlns="" id="{88C032EA-633A-8245-9233-74F98B5C91F3}"/>
                    </a:ext>
                  </a:extLst>
                </p14:cNvPr>
                <p14:cNvContentPartPr/>
                <p14:nvPr/>
              </p14:nvContentPartPr>
              <p14:xfrm>
                <a:off x="1245755" y="5598543"/>
                <a:ext cx="360" cy="360"/>
              </p14:xfrm>
            </p:contentPart>
          </mc:Choice>
          <mc:Fallback>
            <p:pic>
              <p:nvPicPr>
                <p:cNvPr id="257" name="Ink 256">
                  <a:extLst>
                    <a:ext uri="{FF2B5EF4-FFF2-40B4-BE49-F238E27FC236}">
                      <a16:creationId xmlns:a16="http://schemas.microsoft.com/office/drawing/2014/main" xmlns="" xmlns:p14="http://schemas.microsoft.com/office/powerpoint/2010/main" id="{88C032EA-633A-8245-9233-74F98B5C91F3}"/>
                    </a:ext>
                  </a:extLst>
                </p:cNvPr>
                <p:cNvPicPr/>
                <p:nvPr/>
              </p:nvPicPr>
              <p:blipFill>
                <a:blip r:embed="rId395"/>
                <a:stretch>
                  <a:fillRect/>
                </a:stretch>
              </p:blipFill>
              <p:spPr>
                <a:xfrm>
                  <a:off x="1236755" y="5589543"/>
                  <a:ext cx="18360" cy="1836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258" name="Ink 257">
                  <a:extLst>
                    <a:ext uri="{FF2B5EF4-FFF2-40B4-BE49-F238E27FC236}">
                      <a16:creationId xmlns:a16="http://schemas.microsoft.com/office/drawing/2014/main" xmlns="" id="{BA09F76C-4027-B446-A104-F4B5FAD74088}"/>
                    </a:ext>
                  </a:extLst>
                </p14:cNvPr>
                <p14:cNvContentPartPr/>
                <p14:nvPr/>
              </p14:nvContentPartPr>
              <p14:xfrm>
                <a:off x="1239635" y="5579463"/>
                <a:ext cx="188280" cy="151200"/>
              </p14:xfrm>
            </p:contentPart>
          </mc:Choice>
          <mc:Fallback>
            <p:pic>
              <p:nvPicPr>
                <p:cNvPr id="258" name="Ink 257">
                  <a:extLst>
                    <a:ext uri="{FF2B5EF4-FFF2-40B4-BE49-F238E27FC236}">
                      <a16:creationId xmlns:a16="http://schemas.microsoft.com/office/drawing/2014/main" xmlns="" xmlns:p14="http://schemas.microsoft.com/office/powerpoint/2010/main" id="{BA09F76C-4027-B446-A104-F4B5FAD74088}"/>
                    </a:ext>
                  </a:extLst>
                </p:cNvPr>
                <p:cNvPicPr/>
                <p:nvPr/>
              </p:nvPicPr>
              <p:blipFill>
                <a:blip r:embed="rId397"/>
                <a:stretch>
                  <a:fillRect/>
                </a:stretch>
              </p:blipFill>
              <p:spPr>
                <a:xfrm>
                  <a:off x="1230635" y="5570103"/>
                  <a:ext cx="206640" cy="170640"/>
                </a:xfrm>
                <a:prstGeom prst="rect">
                  <a:avLst/>
                </a:prstGeom>
              </p:spPr>
            </p:pic>
          </mc:Fallback>
        </mc:AlternateContent>
      </p:grpSp>
      <p:grpSp>
        <p:nvGrpSpPr>
          <p:cNvPr id="261" name="Group 260">
            <a:extLst>
              <a:ext uri="{FF2B5EF4-FFF2-40B4-BE49-F238E27FC236}">
                <a16:creationId xmlns:a16="http://schemas.microsoft.com/office/drawing/2014/main" xmlns="" id="{5EB4D905-B6A9-7D42-BC26-76ECFB51DF45}"/>
              </a:ext>
            </a:extLst>
          </p:cNvPr>
          <p:cNvGrpSpPr/>
          <p:nvPr/>
        </p:nvGrpSpPr>
        <p:grpSpPr>
          <a:xfrm>
            <a:off x="3134435" y="5629863"/>
            <a:ext cx="113400" cy="75600"/>
            <a:chOff x="1610435" y="5629863"/>
            <a:chExt cx="113400" cy="75600"/>
          </a:xfrm>
        </p:grpSpPr>
        <mc:AlternateContent xmlns:mc="http://schemas.openxmlformats.org/markup-compatibility/2006">
          <mc:Choice xmlns:p14="http://schemas.microsoft.com/office/powerpoint/2010/main" Requires="p14">
            <p:contentPart p14:bwMode="auto" r:id="rId398">
              <p14:nvContentPartPr>
                <p14:cNvPr id="259" name="Ink 258">
                  <a:extLst>
                    <a:ext uri="{FF2B5EF4-FFF2-40B4-BE49-F238E27FC236}">
                      <a16:creationId xmlns:a16="http://schemas.microsoft.com/office/drawing/2014/main" xmlns="" id="{BDD88F8A-7BD9-0B47-A3B8-84477DC2E941}"/>
                    </a:ext>
                  </a:extLst>
                </p14:cNvPr>
                <p14:cNvContentPartPr/>
                <p14:nvPr/>
              </p14:nvContentPartPr>
              <p14:xfrm>
                <a:off x="1610435" y="5629863"/>
                <a:ext cx="75960" cy="6480"/>
              </p14:xfrm>
            </p:contentPart>
          </mc:Choice>
          <mc:Fallback>
            <p:pic>
              <p:nvPicPr>
                <p:cNvPr id="259" name="Ink 258">
                  <a:extLst>
                    <a:ext uri="{FF2B5EF4-FFF2-40B4-BE49-F238E27FC236}">
                      <a16:creationId xmlns:a16="http://schemas.microsoft.com/office/drawing/2014/main" xmlns="" xmlns:p14="http://schemas.microsoft.com/office/powerpoint/2010/main" id="{BDD88F8A-7BD9-0B47-A3B8-84477DC2E941}"/>
                    </a:ext>
                  </a:extLst>
                </p:cNvPr>
                <p:cNvPicPr/>
                <p:nvPr/>
              </p:nvPicPr>
              <p:blipFill>
                <a:blip r:embed="rId399"/>
                <a:stretch>
                  <a:fillRect/>
                </a:stretch>
              </p:blipFill>
              <p:spPr>
                <a:xfrm>
                  <a:off x="1601754" y="5621337"/>
                  <a:ext cx="92599" cy="23192"/>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260" name="Ink 259">
                  <a:extLst>
                    <a:ext uri="{FF2B5EF4-FFF2-40B4-BE49-F238E27FC236}">
                      <a16:creationId xmlns:a16="http://schemas.microsoft.com/office/drawing/2014/main" xmlns="" id="{588F87D5-FF90-604A-A02F-BC658C5EF0A7}"/>
                    </a:ext>
                  </a:extLst>
                </p14:cNvPr>
                <p14:cNvContentPartPr/>
                <p14:nvPr/>
              </p14:nvContentPartPr>
              <p14:xfrm>
                <a:off x="1635635" y="5698983"/>
                <a:ext cx="88200" cy="6480"/>
              </p14:xfrm>
            </p:contentPart>
          </mc:Choice>
          <mc:Fallback>
            <p:pic>
              <p:nvPicPr>
                <p:cNvPr id="260" name="Ink 259">
                  <a:extLst>
                    <a:ext uri="{FF2B5EF4-FFF2-40B4-BE49-F238E27FC236}">
                      <a16:creationId xmlns:a16="http://schemas.microsoft.com/office/drawing/2014/main" xmlns="" xmlns:p14="http://schemas.microsoft.com/office/powerpoint/2010/main" id="{588F87D5-FF90-604A-A02F-BC658C5EF0A7}"/>
                    </a:ext>
                  </a:extLst>
                </p:cNvPr>
                <p:cNvPicPr/>
                <p:nvPr/>
              </p:nvPicPr>
              <p:blipFill>
                <a:blip r:embed="rId401"/>
                <a:stretch>
                  <a:fillRect/>
                </a:stretch>
              </p:blipFill>
              <p:spPr>
                <a:xfrm>
                  <a:off x="1626275" y="5690116"/>
                  <a:ext cx="105840" cy="23192"/>
                </a:xfrm>
                <a:prstGeom prst="rect">
                  <a:avLst/>
                </a:prstGeom>
              </p:spPr>
            </p:pic>
          </mc:Fallback>
        </mc:AlternateContent>
      </p:grpSp>
      <p:grpSp>
        <p:nvGrpSpPr>
          <p:cNvPr id="270" name="Group 269">
            <a:extLst>
              <a:ext uri="{FF2B5EF4-FFF2-40B4-BE49-F238E27FC236}">
                <a16:creationId xmlns:a16="http://schemas.microsoft.com/office/drawing/2014/main" xmlns="" id="{DD890592-9483-4A49-A1B8-A6CAF7D7F9B2}"/>
              </a:ext>
            </a:extLst>
          </p:cNvPr>
          <p:cNvGrpSpPr/>
          <p:nvPr/>
        </p:nvGrpSpPr>
        <p:grpSpPr>
          <a:xfrm>
            <a:off x="3599915" y="5523663"/>
            <a:ext cx="82080" cy="150480"/>
            <a:chOff x="2075915" y="5523663"/>
            <a:chExt cx="82080" cy="150480"/>
          </a:xfrm>
        </p:grpSpPr>
        <mc:AlternateContent xmlns:mc="http://schemas.openxmlformats.org/markup-compatibility/2006">
          <mc:Choice xmlns:p14="http://schemas.microsoft.com/office/powerpoint/2010/main" Requires="p14">
            <p:contentPart p14:bwMode="auto" r:id="rId402">
              <p14:nvContentPartPr>
                <p14:cNvPr id="263" name="Ink 262">
                  <a:extLst>
                    <a:ext uri="{FF2B5EF4-FFF2-40B4-BE49-F238E27FC236}">
                      <a16:creationId xmlns:a16="http://schemas.microsoft.com/office/drawing/2014/main" xmlns="" id="{FA578489-287F-534B-8CC2-8EBF0AA30501}"/>
                    </a:ext>
                  </a:extLst>
                </p14:cNvPr>
                <p14:cNvContentPartPr/>
                <p14:nvPr/>
              </p14:nvContentPartPr>
              <p14:xfrm>
                <a:off x="2075915" y="5523663"/>
                <a:ext cx="56880" cy="131760"/>
              </p14:xfrm>
            </p:contentPart>
          </mc:Choice>
          <mc:Fallback>
            <p:pic>
              <p:nvPicPr>
                <p:cNvPr id="263" name="Ink 262">
                  <a:extLst>
                    <a:ext uri="{FF2B5EF4-FFF2-40B4-BE49-F238E27FC236}">
                      <a16:creationId xmlns:a16="http://schemas.microsoft.com/office/drawing/2014/main" xmlns="" xmlns:p14="http://schemas.microsoft.com/office/powerpoint/2010/main" id="{FA578489-287F-534B-8CC2-8EBF0AA30501}"/>
                    </a:ext>
                  </a:extLst>
                </p:cNvPr>
                <p:cNvPicPr/>
                <p:nvPr/>
              </p:nvPicPr>
              <p:blipFill>
                <a:blip r:embed="rId403"/>
                <a:stretch>
                  <a:fillRect/>
                </a:stretch>
              </p:blipFill>
              <p:spPr>
                <a:xfrm>
                  <a:off x="2066195" y="5514303"/>
                  <a:ext cx="7524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264" name="Ink 263">
                  <a:extLst>
                    <a:ext uri="{FF2B5EF4-FFF2-40B4-BE49-F238E27FC236}">
                      <a16:creationId xmlns:a16="http://schemas.microsoft.com/office/drawing/2014/main" xmlns="" id="{4C6FBAB0-37DD-654B-843C-7B6E7BA38E86}"/>
                    </a:ext>
                  </a:extLst>
                </p14:cNvPr>
                <p14:cNvContentPartPr/>
                <p14:nvPr/>
              </p14:nvContentPartPr>
              <p14:xfrm>
                <a:off x="2088515" y="5661183"/>
                <a:ext cx="69480" cy="12960"/>
              </p14:xfrm>
            </p:contentPart>
          </mc:Choice>
          <mc:Fallback>
            <p:pic>
              <p:nvPicPr>
                <p:cNvPr id="264" name="Ink 263">
                  <a:extLst>
                    <a:ext uri="{FF2B5EF4-FFF2-40B4-BE49-F238E27FC236}">
                      <a16:creationId xmlns:a16="http://schemas.microsoft.com/office/drawing/2014/main" xmlns="" xmlns:p14="http://schemas.microsoft.com/office/powerpoint/2010/main" id="{4C6FBAB0-37DD-654B-843C-7B6E7BA38E86}"/>
                    </a:ext>
                  </a:extLst>
                </p:cNvPr>
                <p:cNvPicPr/>
                <p:nvPr/>
              </p:nvPicPr>
              <p:blipFill>
                <a:blip r:embed="rId405"/>
                <a:stretch>
                  <a:fillRect/>
                </a:stretch>
              </p:blipFill>
              <p:spPr>
                <a:xfrm>
                  <a:off x="2080235" y="5651823"/>
                  <a:ext cx="86400" cy="30600"/>
                </a:xfrm>
                <a:prstGeom prst="rect">
                  <a:avLst/>
                </a:prstGeom>
              </p:spPr>
            </p:pic>
          </mc:Fallback>
        </mc:AlternateContent>
      </p:grpSp>
      <p:grpSp>
        <p:nvGrpSpPr>
          <p:cNvPr id="269" name="Group 268">
            <a:extLst>
              <a:ext uri="{FF2B5EF4-FFF2-40B4-BE49-F238E27FC236}">
                <a16:creationId xmlns:a16="http://schemas.microsoft.com/office/drawing/2014/main" xmlns="" id="{C69411C9-7430-114A-9C14-3FD982E583E7}"/>
              </a:ext>
            </a:extLst>
          </p:cNvPr>
          <p:cNvGrpSpPr/>
          <p:nvPr/>
        </p:nvGrpSpPr>
        <p:grpSpPr>
          <a:xfrm>
            <a:off x="3882875" y="5535543"/>
            <a:ext cx="559080" cy="151200"/>
            <a:chOff x="2358875" y="5535543"/>
            <a:chExt cx="559080" cy="151200"/>
          </a:xfrm>
        </p:grpSpPr>
        <mc:AlternateContent xmlns:mc="http://schemas.openxmlformats.org/markup-compatibility/2006">
          <mc:Choice xmlns:p14="http://schemas.microsoft.com/office/powerpoint/2010/main" Requires="p14">
            <p:contentPart p14:bwMode="auto" r:id="rId406">
              <p14:nvContentPartPr>
                <p14:cNvPr id="265" name="Ink 264">
                  <a:extLst>
                    <a:ext uri="{FF2B5EF4-FFF2-40B4-BE49-F238E27FC236}">
                      <a16:creationId xmlns:a16="http://schemas.microsoft.com/office/drawing/2014/main" xmlns="" id="{434D055D-A904-6545-852A-119F55296B39}"/>
                    </a:ext>
                  </a:extLst>
                </p14:cNvPr>
                <p14:cNvContentPartPr/>
                <p14:nvPr/>
              </p14:nvContentPartPr>
              <p14:xfrm>
                <a:off x="2358875" y="5623383"/>
                <a:ext cx="145080" cy="6480"/>
              </p14:xfrm>
            </p:contentPart>
          </mc:Choice>
          <mc:Fallback>
            <p:pic>
              <p:nvPicPr>
                <p:cNvPr id="265" name="Ink 264">
                  <a:extLst>
                    <a:ext uri="{FF2B5EF4-FFF2-40B4-BE49-F238E27FC236}">
                      <a16:creationId xmlns:a16="http://schemas.microsoft.com/office/drawing/2014/main" xmlns="" xmlns:p14="http://schemas.microsoft.com/office/powerpoint/2010/main" id="{434D055D-A904-6545-852A-119F55296B39}"/>
                    </a:ext>
                  </a:extLst>
                </p:cNvPr>
                <p:cNvPicPr/>
                <p:nvPr/>
              </p:nvPicPr>
              <p:blipFill>
                <a:blip r:embed="rId407"/>
                <a:stretch>
                  <a:fillRect/>
                </a:stretch>
              </p:blipFill>
              <p:spPr>
                <a:xfrm>
                  <a:off x="2350235" y="5614023"/>
                  <a:ext cx="16200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266" name="Ink 265">
                  <a:extLst>
                    <a:ext uri="{FF2B5EF4-FFF2-40B4-BE49-F238E27FC236}">
                      <a16:creationId xmlns:a16="http://schemas.microsoft.com/office/drawing/2014/main" xmlns="" id="{6273C25F-4D6F-AE49-B3E6-516F40C69DE0}"/>
                    </a:ext>
                  </a:extLst>
                </p14:cNvPr>
                <p14:cNvContentPartPr/>
                <p14:nvPr/>
              </p14:nvContentPartPr>
              <p14:xfrm>
                <a:off x="2415395" y="5579463"/>
                <a:ext cx="25560" cy="107280"/>
              </p14:xfrm>
            </p:contentPart>
          </mc:Choice>
          <mc:Fallback>
            <p:pic>
              <p:nvPicPr>
                <p:cNvPr id="266" name="Ink 265">
                  <a:extLst>
                    <a:ext uri="{FF2B5EF4-FFF2-40B4-BE49-F238E27FC236}">
                      <a16:creationId xmlns:a16="http://schemas.microsoft.com/office/drawing/2014/main" xmlns="" xmlns:p14="http://schemas.microsoft.com/office/powerpoint/2010/main" id="{6273C25F-4D6F-AE49-B3E6-516F40C69DE0}"/>
                    </a:ext>
                  </a:extLst>
                </p:cNvPr>
                <p:cNvPicPr/>
                <p:nvPr/>
              </p:nvPicPr>
              <p:blipFill>
                <a:blip r:embed="rId409"/>
                <a:stretch>
                  <a:fillRect/>
                </a:stretch>
              </p:blipFill>
              <p:spPr>
                <a:xfrm>
                  <a:off x="2406395" y="5570463"/>
                  <a:ext cx="4320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267" name="Ink 266">
                  <a:extLst>
                    <a:ext uri="{FF2B5EF4-FFF2-40B4-BE49-F238E27FC236}">
                      <a16:creationId xmlns:a16="http://schemas.microsoft.com/office/drawing/2014/main" xmlns="" id="{3BA4C826-400A-AA4E-BDD6-B6DCB3E69181}"/>
                    </a:ext>
                  </a:extLst>
                </p14:cNvPr>
                <p14:cNvContentPartPr/>
                <p14:nvPr/>
              </p14:nvContentPartPr>
              <p14:xfrm>
                <a:off x="2685755" y="5560743"/>
                <a:ext cx="107280" cy="82080"/>
              </p14:xfrm>
            </p:contentPart>
          </mc:Choice>
          <mc:Fallback>
            <p:pic>
              <p:nvPicPr>
                <p:cNvPr id="267" name="Ink 266">
                  <a:extLst>
                    <a:ext uri="{FF2B5EF4-FFF2-40B4-BE49-F238E27FC236}">
                      <a16:creationId xmlns:a16="http://schemas.microsoft.com/office/drawing/2014/main" xmlns="" xmlns:p14="http://schemas.microsoft.com/office/powerpoint/2010/main" id="{3BA4C826-400A-AA4E-BDD6-B6DCB3E69181}"/>
                    </a:ext>
                  </a:extLst>
                </p:cNvPr>
                <p:cNvPicPr/>
                <p:nvPr/>
              </p:nvPicPr>
              <p:blipFill>
                <a:blip r:embed="rId411"/>
                <a:stretch>
                  <a:fillRect/>
                </a:stretch>
              </p:blipFill>
              <p:spPr>
                <a:xfrm>
                  <a:off x="2676395" y="5551383"/>
                  <a:ext cx="12600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268" name="Ink 267">
                  <a:extLst>
                    <a:ext uri="{FF2B5EF4-FFF2-40B4-BE49-F238E27FC236}">
                      <a16:creationId xmlns:a16="http://schemas.microsoft.com/office/drawing/2014/main" xmlns="" id="{A5F61B16-F008-E04C-95A2-F0EBD0AD62AB}"/>
                    </a:ext>
                  </a:extLst>
                </p14:cNvPr>
                <p14:cNvContentPartPr/>
                <p14:nvPr/>
              </p14:nvContentPartPr>
              <p14:xfrm>
                <a:off x="2792675" y="5535543"/>
                <a:ext cx="125280" cy="113400"/>
              </p14:xfrm>
            </p:contentPart>
          </mc:Choice>
          <mc:Fallback>
            <p:pic>
              <p:nvPicPr>
                <p:cNvPr id="268" name="Ink 267">
                  <a:extLst>
                    <a:ext uri="{FF2B5EF4-FFF2-40B4-BE49-F238E27FC236}">
                      <a16:creationId xmlns:a16="http://schemas.microsoft.com/office/drawing/2014/main" xmlns="" xmlns:p14="http://schemas.microsoft.com/office/powerpoint/2010/main" id="{A5F61B16-F008-E04C-95A2-F0EBD0AD62AB}"/>
                    </a:ext>
                  </a:extLst>
                </p:cNvPr>
                <p:cNvPicPr/>
                <p:nvPr/>
              </p:nvPicPr>
              <p:blipFill>
                <a:blip r:embed="rId413"/>
                <a:stretch>
                  <a:fillRect/>
                </a:stretch>
              </p:blipFill>
              <p:spPr>
                <a:xfrm>
                  <a:off x="2783342" y="5526571"/>
                  <a:ext cx="142869" cy="132061"/>
                </a:xfrm>
                <a:prstGeom prst="rect">
                  <a:avLst/>
                </a:prstGeom>
              </p:spPr>
            </p:pic>
          </mc:Fallback>
        </mc:AlternateContent>
      </p:grpSp>
      <p:grpSp>
        <p:nvGrpSpPr>
          <p:cNvPr id="280" name="Group 279">
            <a:extLst>
              <a:ext uri="{FF2B5EF4-FFF2-40B4-BE49-F238E27FC236}">
                <a16:creationId xmlns:a16="http://schemas.microsoft.com/office/drawing/2014/main" xmlns="" id="{F9B0F0E1-7FBF-CF44-9EF1-5F67F3F86F04}"/>
              </a:ext>
            </a:extLst>
          </p:cNvPr>
          <p:cNvGrpSpPr/>
          <p:nvPr/>
        </p:nvGrpSpPr>
        <p:grpSpPr>
          <a:xfrm>
            <a:off x="3404795" y="5881143"/>
            <a:ext cx="912240" cy="182520"/>
            <a:chOff x="1880795" y="5881143"/>
            <a:chExt cx="912240" cy="182520"/>
          </a:xfrm>
        </p:grpSpPr>
        <mc:AlternateContent xmlns:mc="http://schemas.openxmlformats.org/markup-compatibility/2006">
          <mc:Choice xmlns:p14="http://schemas.microsoft.com/office/powerpoint/2010/main" Requires="p14">
            <p:contentPart p14:bwMode="auto" r:id="rId414">
              <p14:nvContentPartPr>
                <p14:cNvPr id="271" name="Ink 270">
                  <a:extLst>
                    <a:ext uri="{FF2B5EF4-FFF2-40B4-BE49-F238E27FC236}">
                      <a16:creationId xmlns:a16="http://schemas.microsoft.com/office/drawing/2014/main" xmlns="" id="{12D9E012-043A-1544-BCCC-0B337407A890}"/>
                    </a:ext>
                  </a:extLst>
                </p14:cNvPr>
                <p14:cNvContentPartPr/>
                <p14:nvPr/>
              </p14:nvContentPartPr>
              <p14:xfrm>
                <a:off x="1880795" y="5962863"/>
                <a:ext cx="138600" cy="100800"/>
              </p14:xfrm>
            </p:contentPart>
          </mc:Choice>
          <mc:Fallback>
            <p:pic>
              <p:nvPicPr>
                <p:cNvPr id="271" name="Ink 270">
                  <a:extLst>
                    <a:ext uri="{FF2B5EF4-FFF2-40B4-BE49-F238E27FC236}">
                      <a16:creationId xmlns:a16="http://schemas.microsoft.com/office/drawing/2014/main" xmlns="" xmlns:p14="http://schemas.microsoft.com/office/powerpoint/2010/main" id="{12D9E012-043A-1544-BCCC-0B337407A890}"/>
                    </a:ext>
                  </a:extLst>
                </p:cNvPr>
                <p:cNvPicPr/>
                <p:nvPr/>
              </p:nvPicPr>
              <p:blipFill>
                <a:blip r:embed="rId415"/>
                <a:stretch>
                  <a:fillRect/>
                </a:stretch>
              </p:blipFill>
              <p:spPr>
                <a:xfrm>
                  <a:off x="1871435" y="5953863"/>
                  <a:ext cx="15588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272" name="Ink 271">
                  <a:extLst>
                    <a:ext uri="{FF2B5EF4-FFF2-40B4-BE49-F238E27FC236}">
                      <a16:creationId xmlns:a16="http://schemas.microsoft.com/office/drawing/2014/main" xmlns="" id="{67828E74-4A6B-5046-9762-1AF16035C810}"/>
                    </a:ext>
                  </a:extLst>
                </p14:cNvPr>
                <p14:cNvContentPartPr/>
                <p14:nvPr/>
              </p14:nvContentPartPr>
              <p14:xfrm>
                <a:off x="1937675" y="5981943"/>
                <a:ext cx="88200" cy="19080"/>
              </p14:xfrm>
            </p:contentPart>
          </mc:Choice>
          <mc:Fallback>
            <p:pic>
              <p:nvPicPr>
                <p:cNvPr id="272" name="Ink 271">
                  <a:extLst>
                    <a:ext uri="{FF2B5EF4-FFF2-40B4-BE49-F238E27FC236}">
                      <a16:creationId xmlns:a16="http://schemas.microsoft.com/office/drawing/2014/main" xmlns="" xmlns:p14="http://schemas.microsoft.com/office/powerpoint/2010/main" id="{67828E74-4A6B-5046-9762-1AF16035C810}"/>
                    </a:ext>
                  </a:extLst>
                </p:cNvPr>
                <p:cNvPicPr/>
                <p:nvPr/>
              </p:nvPicPr>
              <p:blipFill>
                <a:blip r:embed="rId417"/>
                <a:stretch>
                  <a:fillRect/>
                </a:stretch>
              </p:blipFill>
              <p:spPr>
                <a:xfrm>
                  <a:off x="1928353" y="5973816"/>
                  <a:ext cx="105768" cy="3604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273" name="Ink 272">
                  <a:extLst>
                    <a:ext uri="{FF2B5EF4-FFF2-40B4-BE49-F238E27FC236}">
                      <a16:creationId xmlns:a16="http://schemas.microsoft.com/office/drawing/2014/main" xmlns="" id="{B66FA8A6-5830-C946-8420-F838BB35166F}"/>
                    </a:ext>
                  </a:extLst>
                </p14:cNvPr>
                <p14:cNvContentPartPr/>
                <p14:nvPr/>
              </p14:nvContentPartPr>
              <p14:xfrm>
                <a:off x="1937675" y="5925423"/>
                <a:ext cx="75960" cy="12960"/>
              </p14:xfrm>
            </p:contentPart>
          </mc:Choice>
          <mc:Fallback>
            <p:pic>
              <p:nvPicPr>
                <p:cNvPr id="273" name="Ink 272">
                  <a:extLst>
                    <a:ext uri="{FF2B5EF4-FFF2-40B4-BE49-F238E27FC236}">
                      <a16:creationId xmlns:a16="http://schemas.microsoft.com/office/drawing/2014/main" xmlns="" xmlns:p14="http://schemas.microsoft.com/office/powerpoint/2010/main" id="{B66FA8A6-5830-C946-8420-F838BB35166F}"/>
                    </a:ext>
                  </a:extLst>
                </p:cNvPr>
                <p:cNvPicPr/>
                <p:nvPr/>
              </p:nvPicPr>
              <p:blipFill>
                <a:blip r:embed="rId419"/>
                <a:stretch>
                  <a:fillRect/>
                </a:stretch>
              </p:blipFill>
              <p:spPr>
                <a:xfrm>
                  <a:off x="1928675" y="5916423"/>
                  <a:ext cx="9324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274" name="Ink 273">
                  <a:extLst>
                    <a:ext uri="{FF2B5EF4-FFF2-40B4-BE49-F238E27FC236}">
                      <a16:creationId xmlns:a16="http://schemas.microsoft.com/office/drawing/2014/main" xmlns="" id="{9686A4AB-51F2-A746-B243-D95B5ABF9AA3}"/>
                    </a:ext>
                  </a:extLst>
                </p14:cNvPr>
                <p14:cNvContentPartPr/>
                <p14:nvPr/>
              </p14:nvContentPartPr>
              <p14:xfrm>
                <a:off x="2125955" y="5956743"/>
                <a:ext cx="182520" cy="88560"/>
              </p14:xfrm>
            </p:contentPart>
          </mc:Choice>
          <mc:Fallback>
            <p:pic>
              <p:nvPicPr>
                <p:cNvPr id="274" name="Ink 273">
                  <a:extLst>
                    <a:ext uri="{FF2B5EF4-FFF2-40B4-BE49-F238E27FC236}">
                      <a16:creationId xmlns:a16="http://schemas.microsoft.com/office/drawing/2014/main" xmlns="" xmlns:p14="http://schemas.microsoft.com/office/powerpoint/2010/main" id="{9686A4AB-51F2-A746-B243-D95B5ABF9AA3}"/>
                    </a:ext>
                  </a:extLst>
                </p:cNvPr>
                <p:cNvPicPr/>
                <p:nvPr/>
              </p:nvPicPr>
              <p:blipFill>
                <a:blip r:embed="rId421"/>
                <a:stretch>
                  <a:fillRect/>
                </a:stretch>
              </p:blipFill>
              <p:spPr>
                <a:xfrm>
                  <a:off x="2117675" y="5948429"/>
                  <a:ext cx="199080" cy="105911"/>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275" name="Ink 274">
                  <a:extLst>
                    <a:ext uri="{FF2B5EF4-FFF2-40B4-BE49-F238E27FC236}">
                      <a16:creationId xmlns:a16="http://schemas.microsoft.com/office/drawing/2014/main" xmlns="" id="{016B6FD4-619E-7A4E-B12D-15CC7D8E9385}"/>
                    </a:ext>
                  </a:extLst>
                </p14:cNvPr>
                <p14:cNvContentPartPr/>
                <p14:nvPr/>
              </p14:nvContentPartPr>
              <p14:xfrm>
                <a:off x="2334395" y="5944143"/>
                <a:ext cx="144360" cy="106560"/>
              </p14:xfrm>
            </p:contentPart>
          </mc:Choice>
          <mc:Fallback>
            <p:pic>
              <p:nvPicPr>
                <p:cNvPr id="275" name="Ink 274">
                  <a:extLst>
                    <a:ext uri="{FF2B5EF4-FFF2-40B4-BE49-F238E27FC236}">
                      <a16:creationId xmlns:a16="http://schemas.microsoft.com/office/drawing/2014/main" xmlns="" xmlns:p14="http://schemas.microsoft.com/office/powerpoint/2010/main" id="{016B6FD4-619E-7A4E-B12D-15CC7D8E9385}"/>
                    </a:ext>
                  </a:extLst>
                </p:cNvPr>
                <p:cNvPicPr/>
                <p:nvPr/>
              </p:nvPicPr>
              <p:blipFill>
                <a:blip r:embed="rId423"/>
                <a:stretch>
                  <a:fillRect/>
                </a:stretch>
              </p:blipFill>
              <p:spPr>
                <a:xfrm>
                  <a:off x="2326115" y="5935503"/>
                  <a:ext cx="16128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276" name="Ink 275">
                  <a:extLst>
                    <a:ext uri="{FF2B5EF4-FFF2-40B4-BE49-F238E27FC236}">
                      <a16:creationId xmlns:a16="http://schemas.microsoft.com/office/drawing/2014/main" xmlns="" id="{9399E9DD-44D3-944C-AA7D-FABEBC1718FE}"/>
                    </a:ext>
                  </a:extLst>
                </p14:cNvPr>
                <p14:cNvContentPartPr/>
                <p14:nvPr/>
              </p14:nvContentPartPr>
              <p14:xfrm>
                <a:off x="2554355" y="5881143"/>
                <a:ext cx="238680" cy="151200"/>
              </p14:xfrm>
            </p:contentPart>
          </mc:Choice>
          <mc:Fallback>
            <p:pic>
              <p:nvPicPr>
                <p:cNvPr id="276" name="Ink 275">
                  <a:extLst>
                    <a:ext uri="{FF2B5EF4-FFF2-40B4-BE49-F238E27FC236}">
                      <a16:creationId xmlns:a16="http://schemas.microsoft.com/office/drawing/2014/main" xmlns="" xmlns:p14="http://schemas.microsoft.com/office/powerpoint/2010/main" id="{9399E9DD-44D3-944C-AA7D-FABEBC1718FE}"/>
                    </a:ext>
                  </a:extLst>
                </p:cNvPr>
                <p:cNvPicPr/>
                <p:nvPr/>
              </p:nvPicPr>
              <p:blipFill>
                <a:blip r:embed="rId425"/>
                <a:stretch>
                  <a:fillRect/>
                </a:stretch>
              </p:blipFill>
              <p:spPr>
                <a:xfrm>
                  <a:off x="2545355" y="5872143"/>
                  <a:ext cx="256680" cy="168840"/>
                </a:xfrm>
                <a:prstGeom prst="rect">
                  <a:avLst/>
                </a:prstGeom>
              </p:spPr>
            </p:pic>
          </mc:Fallback>
        </mc:AlternateContent>
      </p:grpSp>
      <p:grpSp>
        <p:nvGrpSpPr>
          <p:cNvPr id="279" name="Group 278">
            <a:extLst>
              <a:ext uri="{FF2B5EF4-FFF2-40B4-BE49-F238E27FC236}">
                <a16:creationId xmlns:a16="http://schemas.microsoft.com/office/drawing/2014/main" xmlns="" id="{1C09617C-D08C-3A4A-99C7-DAA823DF4D05}"/>
              </a:ext>
            </a:extLst>
          </p:cNvPr>
          <p:cNvGrpSpPr/>
          <p:nvPr/>
        </p:nvGrpSpPr>
        <p:grpSpPr>
          <a:xfrm>
            <a:off x="4536635" y="5918943"/>
            <a:ext cx="56880" cy="44280"/>
            <a:chOff x="3012635" y="5918943"/>
            <a:chExt cx="56880" cy="44280"/>
          </a:xfrm>
        </p:grpSpPr>
        <mc:AlternateContent xmlns:mc="http://schemas.openxmlformats.org/markup-compatibility/2006">
          <mc:Choice xmlns:p14="http://schemas.microsoft.com/office/powerpoint/2010/main" Requires="p14">
            <p:contentPart p14:bwMode="auto" r:id="rId426">
              <p14:nvContentPartPr>
                <p14:cNvPr id="277" name="Ink 276">
                  <a:extLst>
                    <a:ext uri="{FF2B5EF4-FFF2-40B4-BE49-F238E27FC236}">
                      <a16:creationId xmlns:a16="http://schemas.microsoft.com/office/drawing/2014/main" xmlns="" id="{A35068B6-F22B-E64A-B5CE-935B0298D8EA}"/>
                    </a:ext>
                  </a:extLst>
                </p14:cNvPr>
                <p14:cNvContentPartPr/>
                <p14:nvPr/>
              </p14:nvContentPartPr>
              <p14:xfrm>
                <a:off x="3018755" y="5918943"/>
                <a:ext cx="50760" cy="360"/>
              </p14:xfrm>
            </p:contentPart>
          </mc:Choice>
          <mc:Fallback>
            <p:pic>
              <p:nvPicPr>
                <p:cNvPr id="277" name="Ink 276">
                  <a:extLst>
                    <a:ext uri="{FF2B5EF4-FFF2-40B4-BE49-F238E27FC236}">
                      <a16:creationId xmlns:a16="http://schemas.microsoft.com/office/drawing/2014/main" xmlns="" xmlns:p14="http://schemas.microsoft.com/office/powerpoint/2010/main" id="{A35068B6-F22B-E64A-B5CE-935B0298D8EA}"/>
                    </a:ext>
                  </a:extLst>
                </p:cNvPr>
                <p:cNvPicPr/>
                <p:nvPr/>
              </p:nvPicPr>
              <p:blipFill>
                <a:blip r:embed="rId427"/>
                <a:stretch>
                  <a:fillRect/>
                </a:stretch>
              </p:blipFill>
              <p:spPr>
                <a:xfrm>
                  <a:off x="3009755" y="5909943"/>
                  <a:ext cx="68040" cy="1836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278" name="Ink 277">
                  <a:extLst>
                    <a:ext uri="{FF2B5EF4-FFF2-40B4-BE49-F238E27FC236}">
                      <a16:creationId xmlns:a16="http://schemas.microsoft.com/office/drawing/2014/main" xmlns="" id="{3784C9A9-5B14-9446-9AEE-EE16B52E73A4}"/>
                    </a:ext>
                  </a:extLst>
                </p14:cNvPr>
                <p14:cNvContentPartPr/>
                <p14:nvPr/>
              </p14:nvContentPartPr>
              <p14:xfrm>
                <a:off x="3012635" y="5956743"/>
                <a:ext cx="44280" cy="6480"/>
              </p14:xfrm>
            </p:contentPart>
          </mc:Choice>
          <mc:Fallback>
            <p:pic>
              <p:nvPicPr>
                <p:cNvPr id="278" name="Ink 277">
                  <a:extLst>
                    <a:ext uri="{FF2B5EF4-FFF2-40B4-BE49-F238E27FC236}">
                      <a16:creationId xmlns:a16="http://schemas.microsoft.com/office/drawing/2014/main" xmlns="" xmlns:p14="http://schemas.microsoft.com/office/powerpoint/2010/main" id="{3784C9A9-5B14-9446-9AEE-EE16B52E73A4}"/>
                    </a:ext>
                  </a:extLst>
                </p:cNvPr>
                <p:cNvPicPr/>
                <p:nvPr/>
              </p:nvPicPr>
              <p:blipFill>
                <a:blip r:embed="rId429"/>
                <a:stretch>
                  <a:fillRect/>
                </a:stretch>
              </p:blipFill>
              <p:spPr>
                <a:xfrm>
                  <a:off x="3004065" y="5947743"/>
                  <a:ext cx="61778" cy="25200"/>
                </a:xfrm>
                <a:prstGeom prst="rect">
                  <a:avLst/>
                </a:prstGeom>
              </p:spPr>
            </p:pic>
          </mc:Fallback>
        </mc:AlternateContent>
      </p:grpSp>
      <p:grpSp>
        <p:nvGrpSpPr>
          <p:cNvPr id="285" name="Group 284">
            <a:extLst>
              <a:ext uri="{FF2B5EF4-FFF2-40B4-BE49-F238E27FC236}">
                <a16:creationId xmlns:a16="http://schemas.microsoft.com/office/drawing/2014/main" xmlns="" id="{7C9E451C-2078-E643-A5F1-49A9810287C2}"/>
              </a:ext>
            </a:extLst>
          </p:cNvPr>
          <p:cNvGrpSpPr/>
          <p:nvPr/>
        </p:nvGrpSpPr>
        <p:grpSpPr>
          <a:xfrm>
            <a:off x="4888715" y="5617263"/>
            <a:ext cx="528480" cy="459360"/>
            <a:chOff x="3364715" y="5617263"/>
            <a:chExt cx="528480" cy="459360"/>
          </a:xfrm>
        </p:grpSpPr>
        <mc:AlternateContent xmlns:mc="http://schemas.openxmlformats.org/markup-compatibility/2006">
          <mc:Choice xmlns:p14="http://schemas.microsoft.com/office/powerpoint/2010/main" Requires="p14">
            <p:contentPart p14:bwMode="auto" r:id="rId430">
              <p14:nvContentPartPr>
                <p14:cNvPr id="281" name="Ink 280">
                  <a:extLst>
                    <a:ext uri="{FF2B5EF4-FFF2-40B4-BE49-F238E27FC236}">
                      <a16:creationId xmlns:a16="http://schemas.microsoft.com/office/drawing/2014/main" xmlns="" id="{4659E75F-7D27-4A41-B120-7551ED2C00AB}"/>
                    </a:ext>
                  </a:extLst>
                </p14:cNvPr>
                <p14:cNvContentPartPr/>
                <p14:nvPr/>
              </p14:nvContentPartPr>
              <p14:xfrm>
                <a:off x="3446435" y="5780703"/>
                <a:ext cx="25560" cy="82080"/>
              </p14:xfrm>
            </p:contentPart>
          </mc:Choice>
          <mc:Fallback>
            <p:pic>
              <p:nvPicPr>
                <p:cNvPr id="281" name="Ink 280">
                  <a:extLst>
                    <a:ext uri="{FF2B5EF4-FFF2-40B4-BE49-F238E27FC236}">
                      <a16:creationId xmlns:a16="http://schemas.microsoft.com/office/drawing/2014/main" xmlns="" xmlns:p14="http://schemas.microsoft.com/office/powerpoint/2010/main" id="{4659E75F-7D27-4A41-B120-7551ED2C00AB}"/>
                    </a:ext>
                  </a:extLst>
                </p:cNvPr>
                <p:cNvPicPr/>
                <p:nvPr/>
              </p:nvPicPr>
              <p:blipFill>
                <a:blip r:embed="rId431"/>
                <a:stretch>
                  <a:fillRect/>
                </a:stretch>
              </p:blipFill>
              <p:spPr>
                <a:xfrm>
                  <a:off x="3437435" y="5771343"/>
                  <a:ext cx="4284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282" name="Ink 281">
                  <a:extLst>
                    <a:ext uri="{FF2B5EF4-FFF2-40B4-BE49-F238E27FC236}">
                      <a16:creationId xmlns:a16="http://schemas.microsoft.com/office/drawing/2014/main" xmlns="" id="{8E735254-D6A0-5740-991B-A18B1B4F4266}"/>
                    </a:ext>
                  </a:extLst>
                </p14:cNvPr>
                <p14:cNvContentPartPr/>
                <p14:nvPr/>
              </p14:nvContentPartPr>
              <p14:xfrm>
                <a:off x="3364715" y="5918943"/>
                <a:ext cx="220320" cy="12960"/>
              </p14:xfrm>
            </p:contentPart>
          </mc:Choice>
          <mc:Fallback>
            <p:pic>
              <p:nvPicPr>
                <p:cNvPr id="282" name="Ink 281">
                  <a:extLst>
                    <a:ext uri="{FF2B5EF4-FFF2-40B4-BE49-F238E27FC236}">
                      <a16:creationId xmlns:a16="http://schemas.microsoft.com/office/drawing/2014/main" xmlns="" xmlns:p14="http://schemas.microsoft.com/office/powerpoint/2010/main" id="{8E735254-D6A0-5740-991B-A18B1B4F4266}"/>
                    </a:ext>
                  </a:extLst>
                </p:cNvPr>
                <p:cNvPicPr/>
                <p:nvPr/>
              </p:nvPicPr>
              <p:blipFill>
                <a:blip r:embed="rId433"/>
                <a:stretch>
                  <a:fillRect/>
                </a:stretch>
              </p:blipFill>
              <p:spPr>
                <a:xfrm>
                  <a:off x="3356089" y="5909943"/>
                  <a:ext cx="237212"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283" name="Ink 282">
                  <a:extLst>
                    <a:ext uri="{FF2B5EF4-FFF2-40B4-BE49-F238E27FC236}">
                      <a16:creationId xmlns:a16="http://schemas.microsoft.com/office/drawing/2014/main" xmlns="" id="{72E86869-4223-C24D-8A2B-8597CC864A97}"/>
                    </a:ext>
                  </a:extLst>
                </p14:cNvPr>
                <p14:cNvContentPartPr/>
                <p14:nvPr/>
              </p14:nvContentPartPr>
              <p14:xfrm>
                <a:off x="3471635" y="5969343"/>
                <a:ext cx="138600" cy="75960"/>
              </p14:xfrm>
            </p:contentPart>
          </mc:Choice>
          <mc:Fallback>
            <p:pic>
              <p:nvPicPr>
                <p:cNvPr id="283" name="Ink 282">
                  <a:extLst>
                    <a:ext uri="{FF2B5EF4-FFF2-40B4-BE49-F238E27FC236}">
                      <a16:creationId xmlns:a16="http://schemas.microsoft.com/office/drawing/2014/main" xmlns="" xmlns:p14="http://schemas.microsoft.com/office/powerpoint/2010/main" id="{72E86869-4223-C24D-8A2B-8597CC864A97}"/>
                    </a:ext>
                  </a:extLst>
                </p:cNvPr>
                <p:cNvPicPr/>
                <p:nvPr/>
              </p:nvPicPr>
              <p:blipFill>
                <a:blip r:embed="rId435"/>
                <a:stretch>
                  <a:fillRect/>
                </a:stretch>
              </p:blipFill>
              <p:spPr>
                <a:xfrm>
                  <a:off x="3463017" y="5960343"/>
                  <a:ext cx="155835"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436">
              <p14:nvContentPartPr>
                <p14:cNvPr id="284" name="Ink 283">
                  <a:extLst>
                    <a:ext uri="{FF2B5EF4-FFF2-40B4-BE49-F238E27FC236}">
                      <a16:creationId xmlns:a16="http://schemas.microsoft.com/office/drawing/2014/main" xmlns="" id="{96F79B4F-42F1-F646-853B-657124066242}"/>
                    </a:ext>
                  </a:extLst>
                </p14:cNvPr>
                <p14:cNvContentPartPr/>
                <p14:nvPr/>
              </p14:nvContentPartPr>
              <p14:xfrm>
                <a:off x="3767195" y="5617263"/>
                <a:ext cx="126000" cy="459360"/>
              </p14:xfrm>
            </p:contentPart>
          </mc:Choice>
          <mc:Fallback>
            <p:pic>
              <p:nvPicPr>
                <p:cNvPr id="284" name="Ink 283">
                  <a:extLst>
                    <a:ext uri="{FF2B5EF4-FFF2-40B4-BE49-F238E27FC236}">
                      <a16:creationId xmlns:a16="http://schemas.microsoft.com/office/drawing/2014/main" xmlns="" xmlns:p14="http://schemas.microsoft.com/office/powerpoint/2010/main" id="{96F79B4F-42F1-F646-853B-657124066242}"/>
                    </a:ext>
                  </a:extLst>
                </p:cNvPr>
                <p:cNvPicPr/>
                <p:nvPr/>
              </p:nvPicPr>
              <p:blipFill>
                <a:blip r:embed="rId437"/>
                <a:stretch>
                  <a:fillRect/>
                </a:stretch>
              </p:blipFill>
              <p:spPr>
                <a:xfrm>
                  <a:off x="3758195" y="5608263"/>
                  <a:ext cx="143280" cy="478440"/>
                </a:xfrm>
                <a:prstGeom prst="rect">
                  <a:avLst/>
                </a:prstGeom>
              </p:spPr>
            </p:pic>
          </mc:Fallback>
        </mc:AlternateContent>
      </p:grpSp>
      <p:grpSp>
        <p:nvGrpSpPr>
          <p:cNvPr id="320" name="Group 319">
            <a:extLst>
              <a:ext uri="{FF2B5EF4-FFF2-40B4-BE49-F238E27FC236}">
                <a16:creationId xmlns:a16="http://schemas.microsoft.com/office/drawing/2014/main" xmlns="" id="{34568850-33BA-D64E-B2ED-7280103325C5}"/>
              </a:ext>
            </a:extLst>
          </p:cNvPr>
          <p:cNvGrpSpPr/>
          <p:nvPr/>
        </p:nvGrpSpPr>
        <p:grpSpPr>
          <a:xfrm>
            <a:off x="5580275" y="5623383"/>
            <a:ext cx="2948760" cy="434520"/>
            <a:chOff x="4056275" y="5623383"/>
            <a:chExt cx="2948760" cy="434520"/>
          </a:xfrm>
        </p:grpSpPr>
        <mc:AlternateContent xmlns:mc="http://schemas.openxmlformats.org/markup-compatibility/2006">
          <mc:Choice xmlns:p14="http://schemas.microsoft.com/office/powerpoint/2010/main" Requires="p14">
            <p:contentPart p14:bwMode="auto" r:id="rId438">
              <p14:nvContentPartPr>
                <p14:cNvPr id="286" name="Ink 285">
                  <a:extLst>
                    <a:ext uri="{FF2B5EF4-FFF2-40B4-BE49-F238E27FC236}">
                      <a16:creationId xmlns:a16="http://schemas.microsoft.com/office/drawing/2014/main" xmlns="" id="{C06B94F3-D90B-3E4F-9DA8-25491B8385E5}"/>
                    </a:ext>
                  </a:extLst>
                </p14:cNvPr>
                <p14:cNvContentPartPr/>
                <p14:nvPr/>
              </p14:nvContentPartPr>
              <p14:xfrm>
                <a:off x="4108835" y="5768103"/>
                <a:ext cx="149040" cy="138600"/>
              </p14:xfrm>
            </p:contentPart>
          </mc:Choice>
          <mc:Fallback>
            <p:pic>
              <p:nvPicPr>
                <p:cNvPr id="286" name="Ink 285">
                  <a:extLst>
                    <a:ext uri="{FF2B5EF4-FFF2-40B4-BE49-F238E27FC236}">
                      <a16:creationId xmlns:a16="http://schemas.microsoft.com/office/drawing/2014/main" xmlns="" xmlns:p14="http://schemas.microsoft.com/office/powerpoint/2010/main" id="{C06B94F3-D90B-3E4F-9DA8-25491B8385E5}"/>
                    </a:ext>
                  </a:extLst>
                </p:cNvPr>
                <p:cNvPicPr/>
                <p:nvPr/>
              </p:nvPicPr>
              <p:blipFill>
                <a:blip r:embed="rId439"/>
                <a:stretch>
                  <a:fillRect/>
                </a:stretch>
              </p:blipFill>
              <p:spPr>
                <a:xfrm>
                  <a:off x="4100195" y="5759463"/>
                  <a:ext cx="16596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440">
              <p14:nvContentPartPr>
                <p14:cNvPr id="287" name="Ink 286">
                  <a:extLst>
                    <a:ext uri="{FF2B5EF4-FFF2-40B4-BE49-F238E27FC236}">
                      <a16:creationId xmlns:a16="http://schemas.microsoft.com/office/drawing/2014/main" xmlns="" id="{5EC2E7F3-A5E6-F84C-891B-89AADEF2D46A}"/>
                    </a:ext>
                  </a:extLst>
                </p14:cNvPr>
                <p14:cNvContentPartPr/>
                <p14:nvPr/>
              </p14:nvContentPartPr>
              <p14:xfrm>
                <a:off x="4408355" y="5868903"/>
                <a:ext cx="138600" cy="360"/>
              </p14:xfrm>
            </p:contentPart>
          </mc:Choice>
          <mc:Fallback>
            <p:pic>
              <p:nvPicPr>
                <p:cNvPr id="287" name="Ink 286">
                  <a:extLst>
                    <a:ext uri="{FF2B5EF4-FFF2-40B4-BE49-F238E27FC236}">
                      <a16:creationId xmlns:a16="http://schemas.microsoft.com/office/drawing/2014/main" xmlns="" xmlns:p14="http://schemas.microsoft.com/office/powerpoint/2010/main" id="{5EC2E7F3-A5E6-F84C-891B-89AADEF2D46A}"/>
                    </a:ext>
                  </a:extLst>
                </p:cNvPr>
                <p:cNvPicPr/>
                <p:nvPr/>
              </p:nvPicPr>
              <p:blipFill>
                <a:blip r:embed="rId441"/>
                <a:stretch>
                  <a:fillRect/>
                </a:stretch>
              </p:blipFill>
              <p:spPr>
                <a:xfrm>
                  <a:off x="4400075" y="5859543"/>
                  <a:ext cx="15552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442">
              <p14:nvContentPartPr>
                <p14:cNvPr id="289" name="Ink 288">
                  <a:extLst>
                    <a:ext uri="{FF2B5EF4-FFF2-40B4-BE49-F238E27FC236}">
                      <a16:creationId xmlns:a16="http://schemas.microsoft.com/office/drawing/2014/main" xmlns="" id="{5EEAA7D6-C47E-4C48-98E4-C07ED2495E24}"/>
                    </a:ext>
                  </a:extLst>
                </p14:cNvPr>
                <p14:cNvContentPartPr/>
                <p14:nvPr/>
              </p14:nvContentPartPr>
              <p14:xfrm>
                <a:off x="4716515" y="5705103"/>
                <a:ext cx="113400" cy="258120"/>
              </p14:xfrm>
            </p:contentPart>
          </mc:Choice>
          <mc:Fallback>
            <p:pic>
              <p:nvPicPr>
                <p:cNvPr id="289" name="Ink 288">
                  <a:extLst>
                    <a:ext uri="{FF2B5EF4-FFF2-40B4-BE49-F238E27FC236}">
                      <a16:creationId xmlns:a16="http://schemas.microsoft.com/office/drawing/2014/main" xmlns="" xmlns:p14="http://schemas.microsoft.com/office/powerpoint/2010/main" id="{5EEAA7D6-C47E-4C48-98E4-C07ED2495E24}"/>
                    </a:ext>
                  </a:extLst>
                </p:cNvPr>
                <p:cNvPicPr/>
                <p:nvPr/>
              </p:nvPicPr>
              <p:blipFill>
                <a:blip r:embed="rId443"/>
                <a:stretch>
                  <a:fillRect/>
                </a:stretch>
              </p:blipFill>
              <p:spPr>
                <a:xfrm>
                  <a:off x="4707185" y="5696463"/>
                  <a:ext cx="131702" cy="274680"/>
                </a:xfrm>
                <a:prstGeom prst="rect">
                  <a:avLst/>
                </a:prstGeom>
              </p:spPr>
            </p:pic>
          </mc:Fallback>
        </mc:AlternateContent>
        <mc:AlternateContent xmlns:mc="http://schemas.openxmlformats.org/markup-compatibility/2006">
          <mc:Choice xmlns:p14="http://schemas.microsoft.com/office/powerpoint/2010/main" Requires="p14">
            <p:contentPart p14:bwMode="auto" r:id="rId444">
              <p14:nvContentPartPr>
                <p14:cNvPr id="290" name="Ink 289">
                  <a:extLst>
                    <a:ext uri="{FF2B5EF4-FFF2-40B4-BE49-F238E27FC236}">
                      <a16:creationId xmlns:a16="http://schemas.microsoft.com/office/drawing/2014/main" xmlns="" id="{0156600A-F72D-9947-8BE2-3B6C9B3CECF8}"/>
                    </a:ext>
                  </a:extLst>
                </p14:cNvPr>
                <p14:cNvContentPartPr/>
                <p14:nvPr/>
              </p14:nvContentPartPr>
              <p14:xfrm>
                <a:off x="4867355" y="5824623"/>
                <a:ext cx="19080" cy="107280"/>
              </p14:xfrm>
            </p:contentPart>
          </mc:Choice>
          <mc:Fallback>
            <p:pic>
              <p:nvPicPr>
                <p:cNvPr id="290" name="Ink 289">
                  <a:extLst>
                    <a:ext uri="{FF2B5EF4-FFF2-40B4-BE49-F238E27FC236}">
                      <a16:creationId xmlns:a16="http://schemas.microsoft.com/office/drawing/2014/main" xmlns="" xmlns:p14="http://schemas.microsoft.com/office/powerpoint/2010/main" id="{0156600A-F72D-9947-8BE2-3B6C9B3CECF8}"/>
                    </a:ext>
                  </a:extLst>
                </p:cNvPr>
                <p:cNvPicPr/>
                <p:nvPr/>
              </p:nvPicPr>
              <p:blipFill>
                <a:blip r:embed="rId445"/>
                <a:stretch>
                  <a:fillRect/>
                </a:stretch>
              </p:blipFill>
              <p:spPr>
                <a:xfrm>
                  <a:off x="4858875" y="5815983"/>
                  <a:ext cx="3604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446">
              <p14:nvContentPartPr>
                <p14:cNvPr id="291" name="Ink 290">
                  <a:extLst>
                    <a:ext uri="{FF2B5EF4-FFF2-40B4-BE49-F238E27FC236}">
                      <a16:creationId xmlns:a16="http://schemas.microsoft.com/office/drawing/2014/main" xmlns="" id="{F4EF8D34-3D3B-CE4A-9F8C-761DFFFFD14E}"/>
                    </a:ext>
                  </a:extLst>
                </p14:cNvPr>
                <p14:cNvContentPartPr/>
                <p14:nvPr/>
              </p14:nvContentPartPr>
              <p14:xfrm>
                <a:off x="5043395" y="5862423"/>
                <a:ext cx="120600" cy="12960"/>
              </p14:xfrm>
            </p:contentPart>
          </mc:Choice>
          <mc:Fallback>
            <p:pic>
              <p:nvPicPr>
                <p:cNvPr id="291" name="Ink 290">
                  <a:extLst>
                    <a:ext uri="{FF2B5EF4-FFF2-40B4-BE49-F238E27FC236}">
                      <a16:creationId xmlns:a16="http://schemas.microsoft.com/office/drawing/2014/main" xmlns="" xmlns:p14="http://schemas.microsoft.com/office/powerpoint/2010/main" id="{F4EF8D34-3D3B-CE4A-9F8C-761DFFFFD14E}"/>
                    </a:ext>
                  </a:extLst>
                </p:cNvPr>
                <p:cNvPicPr/>
                <p:nvPr/>
              </p:nvPicPr>
              <p:blipFill>
                <a:blip r:embed="rId447"/>
                <a:stretch>
                  <a:fillRect/>
                </a:stretch>
              </p:blipFill>
              <p:spPr>
                <a:xfrm>
                  <a:off x="5034755" y="5853166"/>
                  <a:ext cx="137520" cy="31104"/>
                </a:xfrm>
                <a:prstGeom prst="rect">
                  <a:avLst/>
                </a:prstGeom>
              </p:spPr>
            </p:pic>
          </mc:Fallback>
        </mc:AlternateContent>
        <mc:AlternateContent xmlns:mc="http://schemas.openxmlformats.org/markup-compatibility/2006">
          <mc:Choice xmlns:p14="http://schemas.microsoft.com/office/powerpoint/2010/main" Requires="p14">
            <p:contentPart p14:bwMode="auto" r:id="rId448">
              <p14:nvContentPartPr>
                <p14:cNvPr id="292" name="Ink 291">
                  <a:extLst>
                    <a:ext uri="{FF2B5EF4-FFF2-40B4-BE49-F238E27FC236}">
                      <a16:creationId xmlns:a16="http://schemas.microsoft.com/office/drawing/2014/main" xmlns="" id="{9CDA4B26-01C7-B44A-9032-1C520F16E340}"/>
                    </a:ext>
                  </a:extLst>
                </p14:cNvPr>
                <p14:cNvContentPartPr/>
                <p14:nvPr/>
              </p14:nvContentPartPr>
              <p14:xfrm>
                <a:off x="5099915" y="5818503"/>
                <a:ext cx="12960" cy="113400"/>
              </p14:xfrm>
            </p:contentPart>
          </mc:Choice>
          <mc:Fallback>
            <p:pic>
              <p:nvPicPr>
                <p:cNvPr id="292" name="Ink 291">
                  <a:extLst>
                    <a:ext uri="{FF2B5EF4-FFF2-40B4-BE49-F238E27FC236}">
                      <a16:creationId xmlns:a16="http://schemas.microsoft.com/office/drawing/2014/main" xmlns="" xmlns:p14="http://schemas.microsoft.com/office/powerpoint/2010/main" id="{9CDA4B26-01C7-B44A-9032-1C520F16E340}"/>
                    </a:ext>
                  </a:extLst>
                </p:cNvPr>
                <p:cNvPicPr/>
                <p:nvPr/>
              </p:nvPicPr>
              <p:blipFill>
                <a:blip r:embed="rId449"/>
                <a:stretch>
                  <a:fillRect/>
                </a:stretch>
              </p:blipFill>
              <p:spPr>
                <a:xfrm>
                  <a:off x="5090658" y="5809531"/>
                  <a:ext cx="31474" cy="130625"/>
                </a:xfrm>
                <a:prstGeom prst="rect">
                  <a:avLst/>
                </a:prstGeom>
              </p:spPr>
            </p:pic>
          </mc:Fallback>
        </mc:AlternateContent>
        <mc:AlternateContent xmlns:mc="http://schemas.openxmlformats.org/markup-compatibility/2006">
          <mc:Choice xmlns:p14="http://schemas.microsoft.com/office/powerpoint/2010/main" Requires="p14">
            <p:contentPart p14:bwMode="auto" r:id="rId450">
              <p14:nvContentPartPr>
                <p14:cNvPr id="293" name="Ink 292">
                  <a:extLst>
                    <a:ext uri="{FF2B5EF4-FFF2-40B4-BE49-F238E27FC236}">
                      <a16:creationId xmlns:a16="http://schemas.microsoft.com/office/drawing/2014/main" xmlns="" id="{26925280-49D2-E546-A687-9813E2206ED0}"/>
                    </a:ext>
                  </a:extLst>
                </p14:cNvPr>
                <p14:cNvContentPartPr/>
                <p14:nvPr/>
              </p14:nvContentPartPr>
              <p14:xfrm>
                <a:off x="5244635" y="5831103"/>
                <a:ext cx="100800" cy="88560"/>
              </p14:xfrm>
            </p:contentPart>
          </mc:Choice>
          <mc:Fallback>
            <p:pic>
              <p:nvPicPr>
                <p:cNvPr id="293" name="Ink 292">
                  <a:extLst>
                    <a:ext uri="{FF2B5EF4-FFF2-40B4-BE49-F238E27FC236}">
                      <a16:creationId xmlns:a16="http://schemas.microsoft.com/office/drawing/2014/main" xmlns="" xmlns:p14="http://schemas.microsoft.com/office/powerpoint/2010/main" id="{26925280-49D2-E546-A687-9813E2206ED0}"/>
                    </a:ext>
                  </a:extLst>
                </p:cNvPr>
                <p:cNvPicPr/>
                <p:nvPr/>
              </p:nvPicPr>
              <p:blipFill>
                <a:blip r:embed="rId451"/>
                <a:stretch>
                  <a:fillRect/>
                </a:stretch>
              </p:blipFill>
              <p:spPr>
                <a:xfrm>
                  <a:off x="5236743" y="5821743"/>
                  <a:ext cx="11766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452">
              <p14:nvContentPartPr>
                <p14:cNvPr id="294" name="Ink 293">
                  <a:extLst>
                    <a:ext uri="{FF2B5EF4-FFF2-40B4-BE49-F238E27FC236}">
                      <a16:creationId xmlns:a16="http://schemas.microsoft.com/office/drawing/2014/main" xmlns="" id="{70256A45-E125-DD49-B49D-6758ABB611A2}"/>
                    </a:ext>
                  </a:extLst>
                </p14:cNvPr>
                <p14:cNvContentPartPr/>
                <p14:nvPr/>
              </p14:nvContentPartPr>
              <p14:xfrm>
                <a:off x="5351555" y="5812023"/>
                <a:ext cx="88560" cy="100800"/>
              </p14:xfrm>
            </p:contentPart>
          </mc:Choice>
          <mc:Fallback>
            <p:pic>
              <p:nvPicPr>
                <p:cNvPr id="294" name="Ink 293">
                  <a:extLst>
                    <a:ext uri="{FF2B5EF4-FFF2-40B4-BE49-F238E27FC236}">
                      <a16:creationId xmlns:a16="http://schemas.microsoft.com/office/drawing/2014/main" xmlns="" xmlns:p14="http://schemas.microsoft.com/office/powerpoint/2010/main" id="{70256A45-E125-DD49-B49D-6758ABB611A2}"/>
                    </a:ext>
                  </a:extLst>
                </p:cNvPr>
                <p:cNvPicPr/>
                <p:nvPr/>
              </p:nvPicPr>
              <p:blipFill>
                <a:blip r:embed="rId453"/>
                <a:stretch>
                  <a:fillRect/>
                </a:stretch>
              </p:blipFill>
              <p:spPr>
                <a:xfrm>
                  <a:off x="5342195" y="5803383"/>
                  <a:ext cx="10656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454">
              <p14:nvContentPartPr>
                <p14:cNvPr id="295" name="Ink 294">
                  <a:extLst>
                    <a:ext uri="{FF2B5EF4-FFF2-40B4-BE49-F238E27FC236}">
                      <a16:creationId xmlns:a16="http://schemas.microsoft.com/office/drawing/2014/main" xmlns="" id="{1AEFC489-B3AF-3248-915C-C205263D4796}"/>
                    </a:ext>
                  </a:extLst>
                </p14:cNvPr>
                <p14:cNvContentPartPr/>
                <p14:nvPr/>
              </p14:nvContentPartPr>
              <p14:xfrm>
                <a:off x="5401595" y="5717703"/>
                <a:ext cx="157680" cy="301320"/>
              </p14:xfrm>
            </p:contentPart>
          </mc:Choice>
          <mc:Fallback>
            <p:pic>
              <p:nvPicPr>
                <p:cNvPr id="295" name="Ink 294">
                  <a:extLst>
                    <a:ext uri="{FF2B5EF4-FFF2-40B4-BE49-F238E27FC236}">
                      <a16:creationId xmlns:a16="http://schemas.microsoft.com/office/drawing/2014/main" xmlns="" xmlns:p14="http://schemas.microsoft.com/office/powerpoint/2010/main" id="{1AEFC489-B3AF-3248-915C-C205263D4796}"/>
                    </a:ext>
                  </a:extLst>
                </p:cNvPr>
                <p:cNvPicPr/>
                <p:nvPr/>
              </p:nvPicPr>
              <p:blipFill>
                <a:blip r:embed="rId455"/>
                <a:stretch>
                  <a:fillRect/>
                </a:stretch>
              </p:blipFill>
              <p:spPr>
                <a:xfrm>
                  <a:off x="5392214" y="5708343"/>
                  <a:ext cx="176082" cy="318600"/>
                </a:xfrm>
                <a:prstGeom prst="rect">
                  <a:avLst/>
                </a:prstGeom>
              </p:spPr>
            </p:pic>
          </mc:Fallback>
        </mc:AlternateContent>
        <mc:AlternateContent xmlns:mc="http://schemas.openxmlformats.org/markup-compatibility/2006">
          <mc:Choice xmlns:p14="http://schemas.microsoft.com/office/powerpoint/2010/main" Requires="p14">
            <p:contentPart p14:bwMode="auto" r:id="rId456">
              <p14:nvContentPartPr>
                <p14:cNvPr id="297" name="Ink 296">
                  <a:extLst>
                    <a:ext uri="{FF2B5EF4-FFF2-40B4-BE49-F238E27FC236}">
                      <a16:creationId xmlns:a16="http://schemas.microsoft.com/office/drawing/2014/main" xmlns="" id="{D0698044-8436-AF4A-9D33-CE7DE14E9F4F}"/>
                    </a:ext>
                  </a:extLst>
                </p14:cNvPr>
                <p14:cNvContentPartPr/>
                <p14:nvPr/>
              </p14:nvContentPartPr>
              <p14:xfrm>
                <a:off x="4056275" y="5680263"/>
                <a:ext cx="170280" cy="377640"/>
              </p14:xfrm>
            </p:contentPart>
          </mc:Choice>
          <mc:Fallback>
            <p:pic>
              <p:nvPicPr>
                <p:cNvPr id="297" name="Ink 296">
                  <a:extLst>
                    <a:ext uri="{FF2B5EF4-FFF2-40B4-BE49-F238E27FC236}">
                      <a16:creationId xmlns:a16="http://schemas.microsoft.com/office/drawing/2014/main" xmlns="" xmlns:p14="http://schemas.microsoft.com/office/powerpoint/2010/main" id="{D0698044-8436-AF4A-9D33-CE7DE14E9F4F}"/>
                    </a:ext>
                  </a:extLst>
                </p:cNvPr>
                <p:cNvPicPr/>
                <p:nvPr/>
              </p:nvPicPr>
              <p:blipFill>
                <a:blip r:embed="rId457"/>
                <a:stretch>
                  <a:fillRect/>
                </a:stretch>
              </p:blipFill>
              <p:spPr>
                <a:xfrm>
                  <a:off x="4047617" y="5671623"/>
                  <a:ext cx="187236" cy="394560"/>
                </a:xfrm>
                <a:prstGeom prst="rect">
                  <a:avLst/>
                </a:prstGeom>
              </p:spPr>
            </p:pic>
          </mc:Fallback>
        </mc:AlternateContent>
        <mc:AlternateContent xmlns:mc="http://schemas.openxmlformats.org/markup-compatibility/2006">
          <mc:Choice xmlns:p14="http://schemas.microsoft.com/office/powerpoint/2010/main" Requires="p14">
            <p:contentPart p14:bwMode="auto" r:id="rId458">
              <p14:nvContentPartPr>
                <p14:cNvPr id="299" name="Ink 298">
                  <a:extLst>
                    <a:ext uri="{FF2B5EF4-FFF2-40B4-BE49-F238E27FC236}">
                      <a16:creationId xmlns:a16="http://schemas.microsoft.com/office/drawing/2014/main" xmlns="" id="{A5862044-2AB5-6740-A087-6F8BB224BD50}"/>
                    </a:ext>
                  </a:extLst>
                </p14:cNvPr>
                <p14:cNvContentPartPr/>
                <p14:nvPr/>
              </p14:nvContentPartPr>
              <p14:xfrm>
                <a:off x="5602835" y="5642463"/>
                <a:ext cx="6480" cy="360"/>
              </p14:xfrm>
            </p:contentPart>
          </mc:Choice>
          <mc:Fallback>
            <p:pic>
              <p:nvPicPr>
                <p:cNvPr id="299" name="Ink 298">
                  <a:extLst>
                    <a:ext uri="{FF2B5EF4-FFF2-40B4-BE49-F238E27FC236}">
                      <a16:creationId xmlns:a16="http://schemas.microsoft.com/office/drawing/2014/main" xmlns="" xmlns:p14="http://schemas.microsoft.com/office/powerpoint/2010/main" id="{A5862044-2AB5-6740-A087-6F8BB224BD50}"/>
                    </a:ext>
                  </a:extLst>
                </p:cNvPr>
                <p:cNvPicPr/>
                <p:nvPr/>
              </p:nvPicPr>
              <p:blipFill>
                <a:blip r:embed="rId459"/>
                <a:stretch>
                  <a:fillRect/>
                </a:stretch>
              </p:blipFill>
              <p:spPr>
                <a:xfrm>
                  <a:off x="5594915" y="5633823"/>
                  <a:ext cx="23040" cy="17640"/>
                </a:xfrm>
                <a:prstGeom prst="rect">
                  <a:avLst/>
                </a:prstGeom>
              </p:spPr>
            </p:pic>
          </mc:Fallback>
        </mc:AlternateContent>
        <mc:AlternateContent xmlns:mc="http://schemas.openxmlformats.org/markup-compatibility/2006">
          <mc:Choice xmlns:p14="http://schemas.microsoft.com/office/powerpoint/2010/main" Requires="p14">
            <p:contentPart p14:bwMode="auto" r:id="rId460">
              <p14:nvContentPartPr>
                <p14:cNvPr id="300" name="Ink 299">
                  <a:extLst>
                    <a:ext uri="{FF2B5EF4-FFF2-40B4-BE49-F238E27FC236}">
                      <a16:creationId xmlns:a16="http://schemas.microsoft.com/office/drawing/2014/main" xmlns="" id="{2ACA160B-FB16-6B46-A6F6-A73B386D8932}"/>
                    </a:ext>
                  </a:extLst>
                </p14:cNvPr>
                <p14:cNvContentPartPr/>
                <p14:nvPr/>
              </p14:nvContentPartPr>
              <p14:xfrm>
                <a:off x="5577635" y="5717703"/>
                <a:ext cx="82080" cy="302040"/>
              </p14:xfrm>
            </p:contentPart>
          </mc:Choice>
          <mc:Fallback>
            <p:pic>
              <p:nvPicPr>
                <p:cNvPr id="300" name="Ink 299">
                  <a:extLst>
                    <a:ext uri="{FF2B5EF4-FFF2-40B4-BE49-F238E27FC236}">
                      <a16:creationId xmlns:a16="http://schemas.microsoft.com/office/drawing/2014/main" xmlns="" xmlns:p14="http://schemas.microsoft.com/office/powerpoint/2010/main" id="{2ACA160B-FB16-6B46-A6F6-A73B386D8932}"/>
                    </a:ext>
                  </a:extLst>
                </p:cNvPr>
                <p:cNvPicPr/>
                <p:nvPr/>
              </p:nvPicPr>
              <p:blipFill>
                <a:blip r:embed="rId461"/>
                <a:stretch>
                  <a:fillRect/>
                </a:stretch>
              </p:blipFill>
              <p:spPr>
                <a:xfrm>
                  <a:off x="5568995" y="5708703"/>
                  <a:ext cx="99720" cy="319320"/>
                </a:xfrm>
                <a:prstGeom prst="rect">
                  <a:avLst/>
                </a:prstGeom>
              </p:spPr>
            </p:pic>
          </mc:Fallback>
        </mc:AlternateContent>
        <mc:AlternateContent xmlns:mc="http://schemas.openxmlformats.org/markup-compatibility/2006">
          <mc:Choice xmlns:p14="http://schemas.microsoft.com/office/powerpoint/2010/main" Requires="p14">
            <p:contentPart p14:bwMode="auto" r:id="rId462">
              <p14:nvContentPartPr>
                <p14:cNvPr id="301" name="Ink 300">
                  <a:extLst>
                    <a:ext uri="{FF2B5EF4-FFF2-40B4-BE49-F238E27FC236}">
                      <a16:creationId xmlns:a16="http://schemas.microsoft.com/office/drawing/2014/main" xmlns="" id="{819B642D-6EE4-604F-8B08-2F759352489D}"/>
                    </a:ext>
                  </a:extLst>
                </p14:cNvPr>
                <p14:cNvContentPartPr/>
                <p14:nvPr/>
              </p14:nvContentPartPr>
              <p14:xfrm>
                <a:off x="5716235" y="5623383"/>
                <a:ext cx="94680" cy="100800"/>
              </p14:xfrm>
            </p:contentPart>
          </mc:Choice>
          <mc:Fallback>
            <p:pic>
              <p:nvPicPr>
                <p:cNvPr id="301" name="Ink 300">
                  <a:extLst>
                    <a:ext uri="{FF2B5EF4-FFF2-40B4-BE49-F238E27FC236}">
                      <a16:creationId xmlns:a16="http://schemas.microsoft.com/office/drawing/2014/main" xmlns="" xmlns:p14="http://schemas.microsoft.com/office/powerpoint/2010/main" id="{819B642D-6EE4-604F-8B08-2F759352489D}"/>
                    </a:ext>
                  </a:extLst>
                </p:cNvPr>
                <p:cNvPicPr/>
                <p:nvPr/>
              </p:nvPicPr>
              <p:blipFill>
                <a:blip r:embed="rId463"/>
                <a:stretch>
                  <a:fillRect/>
                </a:stretch>
              </p:blipFill>
              <p:spPr>
                <a:xfrm>
                  <a:off x="5707595" y="5614383"/>
                  <a:ext cx="11196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464">
              <p14:nvContentPartPr>
                <p14:cNvPr id="302" name="Ink 301">
                  <a:extLst>
                    <a:ext uri="{FF2B5EF4-FFF2-40B4-BE49-F238E27FC236}">
                      <a16:creationId xmlns:a16="http://schemas.microsoft.com/office/drawing/2014/main" xmlns="" id="{966541D8-3652-8543-8D99-2354E3BD7573}"/>
                    </a:ext>
                  </a:extLst>
                </p14:cNvPr>
                <p14:cNvContentPartPr/>
                <p14:nvPr/>
              </p14:nvContentPartPr>
              <p14:xfrm>
                <a:off x="5961395" y="5887623"/>
                <a:ext cx="138600" cy="6480"/>
              </p14:xfrm>
            </p:contentPart>
          </mc:Choice>
          <mc:Fallback>
            <p:pic>
              <p:nvPicPr>
                <p:cNvPr id="302" name="Ink 301">
                  <a:extLst>
                    <a:ext uri="{FF2B5EF4-FFF2-40B4-BE49-F238E27FC236}">
                      <a16:creationId xmlns:a16="http://schemas.microsoft.com/office/drawing/2014/main" xmlns="" xmlns:p14="http://schemas.microsoft.com/office/powerpoint/2010/main" id="{966541D8-3652-8543-8D99-2354E3BD7573}"/>
                    </a:ext>
                  </a:extLst>
                </p:cNvPr>
                <p:cNvPicPr/>
                <p:nvPr/>
              </p:nvPicPr>
              <p:blipFill>
                <a:blip r:embed="rId465"/>
                <a:stretch>
                  <a:fillRect/>
                </a:stretch>
              </p:blipFill>
              <p:spPr>
                <a:xfrm>
                  <a:off x="5952755" y="5880120"/>
                  <a:ext cx="155160" cy="22509"/>
                </a:xfrm>
                <a:prstGeom prst="rect">
                  <a:avLst/>
                </a:prstGeom>
              </p:spPr>
            </p:pic>
          </mc:Fallback>
        </mc:AlternateContent>
        <mc:AlternateContent xmlns:mc="http://schemas.openxmlformats.org/markup-compatibility/2006">
          <mc:Choice xmlns:p14="http://schemas.microsoft.com/office/powerpoint/2010/main" Requires="p14">
            <p:contentPart p14:bwMode="auto" r:id="rId466">
              <p14:nvContentPartPr>
                <p14:cNvPr id="303" name="Ink 302">
                  <a:extLst>
                    <a:ext uri="{FF2B5EF4-FFF2-40B4-BE49-F238E27FC236}">
                      <a16:creationId xmlns:a16="http://schemas.microsoft.com/office/drawing/2014/main" xmlns="" id="{15FF1BBC-E302-034F-A32D-86DD001D8218}"/>
                    </a:ext>
                  </a:extLst>
                </p14:cNvPr>
                <p14:cNvContentPartPr/>
                <p14:nvPr/>
              </p14:nvContentPartPr>
              <p14:xfrm>
                <a:off x="5973995" y="5824623"/>
                <a:ext cx="38160" cy="157680"/>
              </p14:xfrm>
            </p:contentPart>
          </mc:Choice>
          <mc:Fallback>
            <p:pic>
              <p:nvPicPr>
                <p:cNvPr id="303" name="Ink 302">
                  <a:extLst>
                    <a:ext uri="{FF2B5EF4-FFF2-40B4-BE49-F238E27FC236}">
                      <a16:creationId xmlns:a16="http://schemas.microsoft.com/office/drawing/2014/main" xmlns="" xmlns:p14="http://schemas.microsoft.com/office/powerpoint/2010/main" id="{15FF1BBC-E302-034F-A32D-86DD001D8218}"/>
                    </a:ext>
                  </a:extLst>
                </p:cNvPr>
                <p:cNvPicPr/>
                <p:nvPr/>
              </p:nvPicPr>
              <p:blipFill>
                <a:blip r:embed="rId467"/>
                <a:stretch>
                  <a:fillRect/>
                </a:stretch>
              </p:blipFill>
              <p:spPr>
                <a:xfrm>
                  <a:off x="5964635" y="5815963"/>
                  <a:ext cx="56880" cy="175360"/>
                </a:xfrm>
                <a:prstGeom prst="rect">
                  <a:avLst/>
                </a:prstGeom>
              </p:spPr>
            </p:pic>
          </mc:Fallback>
        </mc:AlternateContent>
        <mc:AlternateContent xmlns:mc="http://schemas.openxmlformats.org/markup-compatibility/2006">
          <mc:Choice xmlns:p14="http://schemas.microsoft.com/office/powerpoint/2010/main" Requires="p14">
            <p:contentPart p14:bwMode="auto" r:id="rId468">
              <p14:nvContentPartPr>
                <p14:cNvPr id="306" name="Ink 305">
                  <a:extLst>
                    <a:ext uri="{FF2B5EF4-FFF2-40B4-BE49-F238E27FC236}">
                      <a16:creationId xmlns:a16="http://schemas.microsoft.com/office/drawing/2014/main" xmlns="" id="{0B49DDC7-44E9-1943-A45C-40819804CFB7}"/>
                    </a:ext>
                  </a:extLst>
                </p14:cNvPr>
                <p14:cNvContentPartPr/>
                <p14:nvPr/>
              </p14:nvContentPartPr>
              <p14:xfrm>
                <a:off x="5860595" y="5900223"/>
                <a:ext cx="138600" cy="25560"/>
              </p14:xfrm>
            </p:contentPart>
          </mc:Choice>
          <mc:Fallback>
            <p:pic>
              <p:nvPicPr>
                <p:cNvPr id="306" name="Ink 305">
                  <a:extLst>
                    <a:ext uri="{FF2B5EF4-FFF2-40B4-BE49-F238E27FC236}">
                      <a16:creationId xmlns:a16="http://schemas.microsoft.com/office/drawing/2014/main" xmlns="" xmlns:p14="http://schemas.microsoft.com/office/powerpoint/2010/main" id="{0B49DDC7-44E9-1943-A45C-40819804CFB7}"/>
                    </a:ext>
                  </a:extLst>
                </p:cNvPr>
                <p:cNvPicPr/>
                <p:nvPr/>
              </p:nvPicPr>
              <p:blipFill>
                <a:blip r:embed="rId469"/>
                <a:stretch>
                  <a:fillRect/>
                </a:stretch>
              </p:blipFill>
              <p:spPr>
                <a:xfrm>
                  <a:off x="5852315" y="5891583"/>
                  <a:ext cx="15516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470">
              <p14:nvContentPartPr>
                <p14:cNvPr id="307" name="Ink 306">
                  <a:extLst>
                    <a:ext uri="{FF2B5EF4-FFF2-40B4-BE49-F238E27FC236}">
                      <a16:creationId xmlns:a16="http://schemas.microsoft.com/office/drawing/2014/main" xmlns="" id="{26F11A9A-C2CE-A14D-A407-E67630003DB1}"/>
                    </a:ext>
                  </a:extLst>
                </p14:cNvPr>
                <p14:cNvContentPartPr/>
                <p14:nvPr/>
              </p14:nvContentPartPr>
              <p14:xfrm>
                <a:off x="6313475" y="5692863"/>
                <a:ext cx="132480" cy="258120"/>
              </p14:xfrm>
            </p:contentPart>
          </mc:Choice>
          <mc:Fallback>
            <p:pic>
              <p:nvPicPr>
                <p:cNvPr id="307" name="Ink 306">
                  <a:extLst>
                    <a:ext uri="{FF2B5EF4-FFF2-40B4-BE49-F238E27FC236}">
                      <a16:creationId xmlns:a16="http://schemas.microsoft.com/office/drawing/2014/main" xmlns="" xmlns:p14="http://schemas.microsoft.com/office/powerpoint/2010/main" id="{26F11A9A-C2CE-A14D-A407-E67630003DB1}"/>
                    </a:ext>
                  </a:extLst>
                </p:cNvPr>
                <p:cNvPicPr/>
                <p:nvPr/>
              </p:nvPicPr>
              <p:blipFill>
                <a:blip r:embed="rId471"/>
                <a:stretch>
                  <a:fillRect/>
                </a:stretch>
              </p:blipFill>
              <p:spPr>
                <a:xfrm>
                  <a:off x="6303755" y="5683863"/>
                  <a:ext cx="151200" cy="275760"/>
                </a:xfrm>
                <a:prstGeom prst="rect">
                  <a:avLst/>
                </a:prstGeom>
              </p:spPr>
            </p:pic>
          </mc:Fallback>
        </mc:AlternateContent>
        <mc:AlternateContent xmlns:mc="http://schemas.openxmlformats.org/markup-compatibility/2006">
          <mc:Choice xmlns:p14="http://schemas.microsoft.com/office/powerpoint/2010/main" Requires="p14">
            <p:contentPart p14:bwMode="auto" r:id="rId472">
              <p14:nvContentPartPr>
                <p14:cNvPr id="308" name="Ink 307">
                  <a:extLst>
                    <a:ext uri="{FF2B5EF4-FFF2-40B4-BE49-F238E27FC236}">
                      <a16:creationId xmlns:a16="http://schemas.microsoft.com/office/drawing/2014/main" xmlns="" id="{1E16172D-57BF-CF4F-9023-F22815715512}"/>
                    </a:ext>
                  </a:extLst>
                </p14:cNvPr>
                <p14:cNvContentPartPr/>
                <p14:nvPr/>
              </p14:nvContentPartPr>
              <p14:xfrm>
                <a:off x="6533435" y="5793303"/>
                <a:ext cx="151200" cy="82080"/>
              </p14:xfrm>
            </p:contentPart>
          </mc:Choice>
          <mc:Fallback>
            <p:pic>
              <p:nvPicPr>
                <p:cNvPr id="308" name="Ink 307">
                  <a:extLst>
                    <a:ext uri="{FF2B5EF4-FFF2-40B4-BE49-F238E27FC236}">
                      <a16:creationId xmlns:a16="http://schemas.microsoft.com/office/drawing/2014/main" xmlns="" xmlns:p14="http://schemas.microsoft.com/office/powerpoint/2010/main" id="{1E16172D-57BF-CF4F-9023-F22815715512}"/>
                    </a:ext>
                  </a:extLst>
                </p:cNvPr>
                <p:cNvPicPr/>
                <p:nvPr/>
              </p:nvPicPr>
              <p:blipFill>
                <a:blip r:embed="rId473"/>
                <a:stretch>
                  <a:fillRect/>
                </a:stretch>
              </p:blipFill>
              <p:spPr>
                <a:xfrm>
                  <a:off x="6524816" y="5784663"/>
                  <a:ext cx="16808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474">
              <p14:nvContentPartPr>
                <p14:cNvPr id="309" name="Ink 308">
                  <a:extLst>
                    <a:ext uri="{FF2B5EF4-FFF2-40B4-BE49-F238E27FC236}">
                      <a16:creationId xmlns:a16="http://schemas.microsoft.com/office/drawing/2014/main" xmlns="" id="{58CF0BED-8A22-DC41-A7F1-1F98446C2AF3}"/>
                    </a:ext>
                  </a:extLst>
                </p14:cNvPr>
                <p14:cNvContentPartPr/>
                <p14:nvPr/>
              </p14:nvContentPartPr>
              <p14:xfrm>
                <a:off x="6665555" y="5805903"/>
                <a:ext cx="31680" cy="145080"/>
              </p14:xfrm>
            </p:contentPart>
          </mc:Choice>
          <mc:Fallback>
            <p:pic>
              <p:nvPicPr>
                <p:cNvPr id="309" name="Ink 308">
                  <a:extLst>
                    <a:ext uri="{FF2B5EF4-FFF2-40B4-BE49-F238E27FC236}">
                      <a16:creationId xmlns:a16="http://schemas.microsoft.com/office/drawing/2014/main" xmlns="" xmlns:p14="http://schemas.microsoft.com/office/powerpoint/2010/main" id="{58CF0BED-8A22-DC41-A7F1-1F98446C2AF3}"/>
                    </a:ext>
                  </a:extLst>
                </p:cNvPr>
                <p:cNvPicPr/>
                <p:nvPr/>
              </p:nvPicPr>
              <p:blipFill>
                <a:blip r:embed="rId475"/>
                <a:stretch>
                  <a:fillRect/>
                </a:stretch>
              </p:blipFill>
              <p:spPr>
                <a:xfrm>
                  <a:off x="6657275" y="5797623"/>
                  <a:ext cx="4860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476">
              <p14:nvContentPartPr>
                <p14:cNvPr id="310" name="Ink 309">
                  <a:extLst>
                    <a:ext uri="{FF2B5EF4-FFF2-40B4-BE49-F238E27FC236}">
                      <a16:creationId xmlns:a16="http://schemas.microsoft.com/office/drawing/2014/main" xmlns="" id="{4A5B542D-E983-544C-AF68-DC27FB250EB9}"/>
                    </a:ext>
                  </a:extLst>
                </p14:cNvPr>
                <p14:cNvContentPartPr/>
                <p14:nvPr/>
              </p14:nvContentPartPr>
              <p14:xfrm>
                <a:off x="6879035" y="5868903"/>
                <a:ext cx="126000" cy="12960"/>
              </p14:xfrm>
            </p:contentPart>
          </mc:Choice>
          <mc:Fallback>
            <p:pic>
              <p:nvPicPr>
                <p:cNvPr id="310" name="Ink 309">
                  <a:extLst>
                    <a:ext uri="{FF2B5EF4-FFF2-40B4-BE49-F238E27FC236}">
                      <a16:creationId xmlns:a16="http://schemas.microsoft.com/office/drawing/2014/main" xmlns="" xmlns:p14="http://schemas.microsoft.com/office/powerpoint/2010/main" id="{4A5B542D-E983-544C-AF68-DC27FB250EB9}"/>
                    </a:ext>
                  </a:extLst>
                </p:cNvPr>
                <p:cNvPicPr/>
                <p:nvPr/>
              </p:nvPicPr>
              <p:blipFill>
                <a:blip r:embed="rId477"/>
                <a:stretch>
                  <a:fillRect/>
                </a:stretch>
              </p:blipFill>
              <p:spPr>
                <a:xfrm>
                  <a:off x="6870035" y="5859543"/>
                  <a:ext cx="143280" cy="30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78">
            <p14:nvContentPartPr>
              <p14:cNvPr id="324" name="Ink 323">
                <a:extLst>
                  <a:ext uri="{FF2B5EF4-FFF2-40B4-BE49-F238E27FC236}">
                    <a16:creationId xmlns:a16="http://schemas.microsoft.com/office/drawing/2014/main" xmlns="" id="{2F294ED6-728F-524D-AF5F-2BBDB159D673}"/>
                  </a:ext>
                </a:extLst>
              </p14:cNvPr>
              <p14:cNvContentPartPr/>
              <p14:nvPr/>
            </p14:nvContentPartPr>
            <p14:xfrm>
              <a:off x="9880835" y="5560743"/>
              <a:ext cx="138600" cy="478080"/>
            </p14:xfrm>
          </p:contentPart>
        </mc:Choice>
        <mc:Fallback>
          <p:pic>
            <p:nvPicPr>
              <p:cNvPr id="324" name="Ink 323">
                <a:extLst>
                  <a:ext uri="{FF2B5EF4-FFF2-40B4-BE49-F238E27FC236}">
                    <a16:creationId xmlns:a16="http://schemas.microsoft.com/office/drawing/2014/main" xmlns="" xmlns:p14="http://schemas.microsoft.com/office/powerpoint/2010/main" id="{2F294ED6-728F-524D-AF5F-2BBDB159D673}"/>
                  </a:ext>
                </a:extLst>
              </p:cNvPr>
              <p:cNvPicPr/>
              <p:nvPr/>
            </p:nvPicPr>
            <p:blipFill>
              <a:blip r:embed="rId479"/>
              <a:stretch>
                <a:fillRect/>
              </a:stretch>
            </p:blipFill>
            <p:spPr>
              <a:xfrm>
                <a:off x="9872195" y="5552469"/>
                <a:ext cx="156240" cy="495707"/>
              </a:xfrm>
              <a:prstGeom prst="rect">
                <a:avLst/>
              </a:prstGeom>
            </p:spPr>
          </p:pic>
        </mc:Fallback>
      </mc:AlternateContent>
      <p:grpSp>
        <p:nvGrpSpPr>
          <p:cNvPr id="331" name="Group 330">
            <a:extLst>
              <a:ext uri="{FF2B5EF4-FFF2-40B4-BE49-F238E27FC236}">
                <a16:creationId xmlns:a16="http://schemas.microsoft.com/office/drawing/2014/main" xmlns="" id="{853FED20-91A8-FD4E-BD31-B53929A1BD46}"/>
              </a:ext>
            </a:extLst>
          </p:cNvPr>
          <p:cNvGrpSpPr/>
          <p:nvPr/>
        </p:nvGrpSpPr>
        <p:grpSpPr>
          <a:xfrm>
            <a:off x="6699515" y="5522943"/>
            <a:ext cx="126000" cy="182520"/>
            <a:chOff x="5175515" y="5522943"/>
            <a:chExt cx="126000" cy="182520"/>
          </a:xfrm>
        </p:grpSpPr>
        <mc:AlternateContent xmlns:mc="http://schemas.openxmlformats.org/markup-compatibility/2006">
          <mc:Choice xmlns:p14="http://schemas.microsoft.com/office/powerpoint/2010/main" Requires="p14">
            <p:contentPart p14:bwMode="auto" r:id="rId480">
              <p14:nvContentPartPr>
                <p14:cNvPr id="326" name="Ink 325">
                  <a:extLst>
                    <a:ext uri="{FF2B5EF4-FFF2-40B4-BE49-F238E27FC236}">
                      <a16:creationId xmlns:a16="http://schemas.microsoft.com/office/drawing/2014/main" xmlns="" id="{525CC301-05A4-6149-9162-18FC95A6D351}"/>
                    </a:ext>
                  </a:extLst>
                </p14:cNvPr>
                <p14:cNvContentPartPr/>
                <p14:nvPr/>
              </p14:nvContentPartPr>
              <p14:xfrm>
                <a:off x="5175515" y="5522943"/>
                <a:ext cx="82080" cy="182520"/>
              </p14:xfrm>
            </p:contentPart>
          </mc:Choice>
          <mc:Fallback>
            <p:pic>
              <p:nvPicPr>
                <p:cNvPr id="326" name="Ink 325">
                  <a:extLst>
                    <a:ext uri="{FF2B5EF4-FFF2-40B4-BE49-F238E27FC236}">
                      <a16:creationId xmlns:a16="http://schemas.microsoft.com/office/drawing/2014/main" xmlns="" xmlns:p14="http://schemas.microsoft.com/office/powerpoint/2010/main" id="{525CC301-05A4-6149-9162-18FC95A6D351}"/>
                    </a:ext>
                  </a:extLst>
                </p:cNvPr>
                <p:cNvPicPr/>
                <p:nvPr/>
              </p:nvPicPr>
              <p:blipFill>
                <a:blip r:embed="rId481"/>
                <a:stretch>
                  <a:fillRect/>
                </a:stretch>
              </p:blipFill>
              <p:spPr>
                <a:xfrm>
                  <a:off x="5167235" y="5513601"/>
                  <a:ext cx="100440" cy="201203"/>
                </a:xfrm>
                <a:prstGeom prst="rect">
                  <a:avLst/>
                </a:prstGeom>
              </p:spPr>
            </p:pic>
          </mc:Fallback>
        </mc:AlternateContent>
        <mc:AlternateContent xmlns:mc="http://schemas.openxmlformats.org/markup-compatibility/2006">
          <mc:Choice xmlns:p14="http://schemas.microsoft.com/office/powerpoint/2010/main" Requires="p14">
            <p:contentPart p14:bwMode="auto" r:id="rId482">
              <p14:nvContentPartPr>
                <p14:cNvPr id="327" name="Ink 326">
                  <a:extLst>
                    <a:ext uri="{FF2B5EF4-FFF2-40B4-BE49-F238E27FC236}">
                      <a16:creationId xmlns:a16="http://schemas.microsoft.com/office/drawing/2014/main" xmlns="" id="{6F61F7D3-33B2-A145-B5CA-1E3F743C2D75}"/>
                    </a:ext>
                  </a:extLst>
                </p14:cNvPr>
                <p14:cNvContentPartPr/>
                <p14:nvPr/>
              </p14:nvContentPartPr>
              <p14:xfrm>
                <a:off x="5232035" y="5541663"/>
                <a:ext cx="69480" cy="50760"/>
              </p14:xfrm>
            </p:contentPart>
          </mc:Choice>
          <mc:Fallback>
            <p:pic>
              <p:nvPicPr>
                <p:cNvPr id="327" name="Ink 326">
                  <a:extLst>
                    <a:ext uri="{FF2B5EF4-FFF2-40B4-BE49-F238E27FC236}">
                      <a16:creationId xmlns:a16="http://schemas.microsoft.com/office/drawing/2014/main" xmlns="" xmlns:p14="http://schemas.microsoft.com/office/powerpoint/2010/main" id="{6F61F7D3-33B2-A145-B5CA-1E3F743C2D75}"/>
                    </a:ext>
                  </a:extLst>
                </p:cNvPr>
                <p:cNvPicPr/>
                <p:nvPr/>
              </p:nvPicPr>
              <p:blipFill>
                <a:blip r:embed="rId483"/>
                <a:stretch>
                  <a:fillRect/>
                </a:stretch>
              </p:blipFill>
              <p:spPr>
                <a:xfrm>
                  <a:off x="5222315" y="5533023"/>
                  <a:ext cx="87840" cy="68040"/>
                </a:xfrm>
                <a:prstGeom prst="rect">
                  <a:avLst/>
                </a:prstGeom>
              </p:spPr>
            </p:pic>
          </mc:Fallback>
        </mc:AlternateContent>
      </p:grpSp>
      <p:grpSp>
        <p:nvGrpSpPr>
          <p:cNvPr id="330" name="Group 329">
            <a:extLst>
              <a:ext uri="{FF2B5EF4-FFF2-40B4-BE49-F238E27FC236}">
                <a16:creationId xmlns:a16="http://schemas.microsoft.com/office/drawing/2014/main" xmlns="" id="{C13E5781-EB15-2C40-BA7C-87DBDBD7B50D}"/>
              </a:ext>
            </a:extLst>
          </p:cNvPr>
          <p:cNvGrpSpPr/>
          <p:nvPr/>
        </p:nvGrpSpPr>
        <p:grpSpPr>
          <a:xfrm>
            <a:off x="6699515" y="5334303"/>
            <a:ext cx="151200" cy="113400"/>
            <a:chOff x="5175515" y="5334303"/>
            <a:chExt cx="151200" cy="113400"/>
          </a:xfrm>
        </p:grpSpPr>
        <mc:AlternateContent xmlns:mc="http://schemas.openxmlformats.org/markup-compatibility/2006">
          <mc:Choice xmlns:p14="http://schemas.microsoft.com/office/powerpoint/2010/main" Requires="p14">
            <p:contentPart p14:bwMode="auto" r:id="rId484">
              <p14:nvContentPartPr>
                <p14:cNvPr id="328" name="Ink 327">
                  <a:extLst>
                    <a:ext uri="{FF2B5EF4-FFF2-40B4-BE49-F238E27FC236}">
                      <a16:creationId xmlns:a16="http://schemas.microsoft.com/office/drawing/2014/main" xmlns="" id="{815BBDAA-F9CA-AB48-A039-30E4F3760F0F}"/>
                    </a:ext>
                  </a:extLst>
                </p14:cNvPr>
                <p14:cNvContentPartPr/>
                <p14:nvPr/>
              </p14:nvContentPartPr>
              <p14:xfrm>
                <a:off x="5175515" y="5334303"/>
                <a:ext cx="63360" cy="94680"/>
              </p14:xfrm>
            </p:contentPart>
          </mc:Choice>
          <mc:Fallback>
            <p:pic>
              <p:nvPicPr>
                <p:cNvPr id="328" name="Ink 327">
                  <a:extLst>
                    <a:ext uri="{FF2B5EF4-FFF2-40B4-BE49-F238E27FC236}">
                      <a16:creationId xmlns:a16="http://schemas.microsoft.com/office/drawing/2014/main" xmlns="" xmlns:p14="http://schemas.microsoft.com/office/powerpoint/2010/main" id="{815BBDAA-F9CA-AB48-A039-30E4F3760F0F}"/>
                    </a:ext>
                  </a:extLst>
                </p:cNvPr>
                <p:cNvPicPr/>
                <p:nvPr/>
              </p:nvPicPr>
              <p:blipFill>
                <a:blip r:embed="rId485"/>
                <a:stretch>
                  <a:fillRect/>
                </a:stretch>
              </p:blipFill>
              <p:spPr>
                <a:xfrm>
                  <a:off x="5166155" y="5324943"/>
                  <a:ext cx="8100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486">
              <p14:nvContentPartPr>
                <p14:cNvPr id="329" name="Ink 328">
                  <a:extLst>
                    <a:ext uri="{FF2B5EF4-FFF2-40B4-BE49-F238E27FC236}">
                      <a16:creationId xmlns:a16="http://schemas.microsoft.com/office/drawing/2014/main" xmlns="" id="{469A8178-0510-3F47-9663-CD4FB8ECFF00}"/>
                    </a:ext>
                  </a:extLst>
                </p14:cNvPr>
                <p14:cNvContentPartPr/>
                <p14:nvPr/>
              </p14:nvContentPartPr>
              <p14:xfrm>
                <a:off x="5194235" y="5434743"/>
                <a:ext cx="132480" cy="12960"/>
              </p14:xfrm>
            </p:contentPart>
          </mc:Choice>
          <mc:Fallback>
            <p:pic>
              <p:nvPicPr>
                <p:cNvPr id="329" name="Ink 328">
                  <a:extLst>
                    <a:ext uri="{FF2B5EF4-FFF2-40B4-BE49-F238E27FC236}">
                      <a16:creationId xmlns:a16="http://schemas.microsoft.com/office/drawing/2014/main" xmlns="" xmlns:p14="http://schemas.microsoft.com/office/powerpoint/2010/main" id="{469A8178-0510-3F47-9663-CD4FB8ECFF00}"/>
                    </a:ext>
                  </a:extLst>
                </p:cNvPr>
                <p:cNvPicPr/>
                <p:nvPr/>
              </p:nvPicPr>
              <p:blipFill>
                <a:blip r:embed="rId487"/>
                <a:stretch>
                  <a:fillRect/>
                </a:stretch>
              </p:blipFill>
              <p:spPr>
                <a:xfrm>
                  <a:off x="5184489" y="5425743"/>
                  <a:ext cx="151251" cy="31320"/>
                </a:xfrm>
                <a:prstGeom prst="rect">
                  <a:avLst/>
                </a:prstGeom>
              </p:spPr>
            </p:pic>
          </mc:Fallback>
        </mc:AlternateContent>
      </p:grpSp>
      <p:grpSp>
        <p:nvGrpSpPr>
          <p:cNvPr id="335" name="Group 334">
            <a:extLst>
              <a:ext uri="{FF2B5EF4-FFF2-40B4-BE49-F238E27FC236}">
                <a16:creationId xmlns:a16="http://schemas.microsoft.com/office/drawing/2014/main" xmlns="" id="{0AB98B17-1643-1443-A9AA-0B65445A0F62}"/>
              </a:ext>
            </a:extLst>
          </p:cNvPr>
          <p:cNvGrpSpPr/>
          <p:nvPr/>
        </p:nvGrpSpPr>
        <p:grpSpPr>
          <a:xfrm>
            <a:off x="8730275" y="5598543"/>
            <a:ext cx="1194840" cy="565920"/>
            <a:chOff x="7206275" y="5598543"/>
            <a:chExt cx="1194840" cy="565920"/>
          </a:xfrm>
        </p:grpSpPr>
        <mc:AlternateContent xmlns:mc="http://schemas.openxmlformats.org/markup-compatibility/2006">
          <mc:Choice xmlns:p14="http://schemas.microsoft.com/office/powerpoint/2010/main" Requires="p14">
            <p:contentPart p14:bwMode="auto" r:id="rId488">
              <p14:nvContentPartPr>
                <p14:cNvPr id="311" name="Ink 310">
                  <a:extLst>
                    <a:ext uri="{FF2B5EF4-FFF2-40B4-BE49-F238E27FC236}">
                      <a16:creationId xmlns:a16="http://schemas.microsoft.com/office/drawing/2014/main" xmlns="" id="{8664B474-818D-D54E-9BB5-0D39C86A8AD3}"/>
                    </a:ext>
                  </a:extLst>
                </p14:cNvPr>
                <p14:cNvContentPartPr/>
                <p14:nvPr/>
              </p14:nvContentPartPr>
              <p14:xfrm>
                <a:off x="7206275" y="5686383"/>
                <a:ext cx="113400" cy="232920"/>
              </p14:xfrm>
            </p:contentPart>
          </mc:Choice>
          <mc:Fallback>
            <p:pic>
              <p:nvPicPr>
                <p:cNvPr id="311" name="Ink 310">
                  <a:extLst>
                    <a:ext uri="{FF2B5EF4-FFF2-40B4-BE49-F238E27FC236}">
                      <a16:creationId xmlns:a16="http://schemas.microsoft.com/office/drawing/2014/main" xmlns="" xmlns:p14="http://schemas.microsoft.com/office/powerpoint/2010/main" id="{8664B474-818D-D54E-9BB5-0D39C86A8AD3}"/>
                    </a:ext>
                  </a:extLst>
                </p:cNvPr>
                <p:cNvPicPr/>
                <p:nvPr/>
              </p:nvPicPr>
              <p:blipFill>
                <a:blip r:embed="rId489"/>
                <a:stretch>
                  <a:fillRect/>
                </a:stretch>
              </p:blipFill>
              <p:spPr>
                <a:xfrm>
                  <a:off x="7196195" y="5677743"/>
                  <a:ext cx="13212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490">
              <p14:nvContentPartPr>
                <p14:cNvPr id="312" name="Ink 311">
                  <a:extLst>
                    <a:ext uri="{FF2B5EF4-FFF2-40B4-BE49-F238E27FC236}">
                      <a16:creationId xmlns:a16="http://schemas.microsoft.com/office/drawing/2014/main" xmlns="" id="{17380019-33A1-2C4A-9D78-218E882EB0EC}"/>
                    </a:ext>
                  </a:extLst>
                </p14:cNvPr>
                <p14:cNvContentPartPr/>
                <p14:nvPr/>
              </p14:nvContentPartPr>
              <p14:xfrm>
                <a:off x="7388435" y="5774583"/>
                <a:ext cx="62640" cy="75960"/>
              </p14:xfrm>
            </p:contentPart>
          </mc:Choice>
          <mc:Fallback>
            <p:pic>
              <p:nvPicPr>
                <p:cNvPr id="312" name="Ink 311">
                  <a:extLst>
                    <a:ext uri="{FF2B5EF4-FFF2-40B4-BE49-F238E27FC236}">
                      <a16:creationId xmlns:a16="http://schemas.microsoft.com/office/drawing/2014/main" xmlns="" xmlns:p14="http://schemas.microsoft.com/office/powerpoint/2010/main" id="{17380019-33A1-2C4A-9D78-218E882EB0EC}"/>
                    </a:ext>
                  </a:extLst>
                </p:cNvPr>
                <p:cNvPicPr/>
                <p:nvPr/>
              </p:nvPicPr>
              <p:blipFill>
                <a:blip r:embed="rId491"/>
                <a:stretch>
                  <a:fillRect/>
                </a:stretch>
              </p:blipFill>
              <p:spPr>
                <a:xfrm>
                  <a:off x="7379021" y="5765223"/>
                  <a:ext cx="8002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492">
              <p14:nvContentPartPr>
                <p14:cNvPr id="313" name="Ink 312">
                  <a:extLst>
                    <a:ext uri="{FF2B5EF4-FFF2-40B4-BE49-F238E27FC236}">
                      <a16:creationId xmlns:a16="http://schemas.microsoft.com/office/drawing/2014/main" xmlns="" id="{6AF29C03-DD7B-C14B-A03F-FC192C270D68}"/>
                    </a:ext>
                  </a:extLst>
                </p14:cNvPr>
                <p14:cNvContentPartPr/>
                <p14:nvPr/>
              </p14:nvContentPartPr>
              <p14:xfrm>
                <a:off x="7382315" y="5768103"/>
                <a:ext cx="56880" cy="138600"/>
              </p14:xfrm>
            </p:contentPart>
          </mc:Choice>
          <mc:Fallback>
            <p:pic>
              <p:nvPicPr>
                <p:cNvPr id="313" name="Ink 312">
                  <a:extLst>
                    <a:ext uri="{FF2B5EF4-FFF2-40B4-BE49-F238E27FC236}">
                      <a16:creationId xmlns:a16="http://schemas.microsoft.com/office/drawing/2014/main" xmlns="" xmlns:p14="http://schemas.microsoft.com/office/powerpoint/2010/main" id="{6AF29C03-DD7B-C14B-A03F-FC192C270D68}"/>
                    </a:ext>
                  </a:extLst>
                </p:cNvPr>
                <p:cNvPicPr/>
                <p:nvPr/>
              </p:nvPicPr>
              <p:blipFill>
                <a:blip r:embed="rId493"/>
                <a:stretch>
                  <a:fillRect/>
                </a:stretch>
              </p:blipFill>
              <p:spPr>
                <a:xfrm>
                  <a:off x="7373315" y="5759103"/>
                  <a:ext cx="7416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494">
              <p14:nvContentPartPr>
                <p14:cNvPr id="314" name="Ink 313">
                  <a:extLst>
                    <a:ext uri="{FF2B5EF4-FFF2-40B4-BE49-F238E27FC236}">
                      <a16:creationId xmlns:a16="http://schemas.microsoft.com/office/drawing/2014/main" xmlns="" id="{BEE299E4-F69C-8A4B-8F3B-6C2707F50052}"/>
                    </a:ext>
                  </a:extLst>
                </p14:cNvPr>
                <p14:cNvContentPartPr/>
                <p14:nvPr/>
              </p14:nvContentPartPr>
              <p14:xfrm>
                <a:off x="7533155" y="5818503"/>
                <a:ext cx="138600" cy="360"/>
              </p14:xfrm>
            </p:contentPart>
          </mc:Choice>
          <mc:Fallback>
            <p:pic>
              <p:nvPicPr>
                <p:cNvPr id="314" name="Ink 313">
                  <a:extLst>
                    <a:ext uri="{FF2B5EF4-FFF2-40B4-BE49-F238E27FC236}">
                      <a16:creationId xmlns:a16="http://schemas.microsoft.com/office/drawing/2014/main" xmlns="" xmlns:p14="http://schemas.microsoft.com/office/powerpoint/2010/main" id="{BEE299E4-F69C-8A4B-8F3B-6C2707F50052}"/>
                    </a:ext>
                  </a:extLst>
                </p:cNvPr>
                <p:cNvPicPr/>
                <p:nvPr/>
              </p:nvPicPr>
              <p:blipFill>
                <a:blip r:embed="rId495"/>
                <a:stretch>
                  <a:fillRect/>
                </a:stretch>
              </p:blipFill>
              <p:spPr>
                <a:xfrm>
                  <a:off x="7524155" y="5809503"/>
                  <a:ext cx="155880" cy="18360"/>
                </a:xfrm>
                <a:prstGeom prst="rect">
                  <a:avLst/>
                </a:prstGeom>
              </p:spPr>
            </p:pic>
          </mc:Fallback>
        </mc:AlternateContent>
        <mc:AlternateContent xmlns:mc="http://schemas.openxmlformats.org/markup-compatibility/2006">
          <mc:Choice xmlns:p14="http://schemas.microsoft.com/office/powerpoint/2010/main" Requires="p14">
            <p:contentPart p14:bwMode="auto" r:id="rId496">
              <p14:nvContentPartPr>
                <p14:cNvPr id="315" name="Ink 314">
                  <a:extLst>
                    <a:ext uri="{FF2B5EF4-FFF2-40B4-BE49-F238E27FC236}">
                      <a16:creationId xmlns:a16="http://schemas.microsoft.com/office/drawing/2014/main" xmlns="" id="{C9E520A2-2647-3F4E-BB91-2EE05ED769A7}"/>
                    </a:ext>
                  </a:extLst>
                </p14:cNvPr>
                <p14:cNvContentPartPr/>
                <p14:nvPr/>
              </p14:nvContentPartPr>
              <p14:xfrm>
                <a:off x="7608395" y="5755503"/>
                <a:ext cx="31680" cy="145080"/>
              </p14:xfrm>
            </p:contentPart>
          </mc:Choice>
          <mc:Fallback>
            <p:pic>
              <p:nvPicPr>
                <p:cNvPr id="315" name="Ink 314">
                  <a:extLst>
                    <a:ext uri="{FF2B5EF4-FFF2-40B4-BE49-F238E27FC236}">
                      <a16:creationId xmlns:a16="http://schemas.microsoft.com/office/drawing/2014/main" xmlns="" xmlns:p14="http://schemas.microsoft.com/office/powerpoint/2010/main" id="{C9E520A2-2647-3F4E-BB91-2EE05ED769A7}"/>
                    </a:ext>
                  </a:extLst>
                </p:cNvPr>
                <p:cNvPicPr/>
                <p:nvPr/>
              </p:nvPicPr>
              <p:blipFill>
                <a:blip r:embed="rId497"/>
                <a:stretch>
                  <a:fillRect/>
                </a:stretch>
              </p:blipFill>
              <p:spPr>
                <a:xfrm>
                  <a:off x="7599035" y="5746481"/>
                  <a:ext cx="49320" cy="162403"/>
                </a:xfrm>
                <a:prstGeom prst="rect">
                  <a:avLst/>
                </a:prstGeom>
              </p:spPr>
            </p:pic>
          </mc:Fallback>
        </mc:AlternateContent>
        <mc:AlternateContent xmlns:mc="http://schemas.openxmlformats.org/markup-compatibility/2006">
          <mc:Choice xmlns:p14="http://schemas.microsoft.com/office/powerpoint/2010/main" Requires="p14">
            <p:contentPart p14:bwMode="auto" r:id="rId498">
              <p14:nvContentPartPr>
                <p14:cNvPr id="316" name="Ink 315">
                  <a:extLst>
                    <a:ext uri="{FF2B5EF4-FFF2-40B4-BE49-F238E27FC236}">
                      <a16:creationId xmlns:a16="http://schemas.microsoft.com/office/drawing/2014/main" xmlns="" id="{27BCD140-0D62-CD42-88A9-ACE9447EF643}"/>
                    </a:ext>
                  </a:extLst>
                </p14:cNvPr>
                <p14:cNvContentPartPr/>
                <p14:nvPr/>
              </p14:nvContentPartPr>
              <p14:xfrm>
                <a:off x="7746995" y="5786823"/>
                <a:ext cx="113400" cy="69480"/>
              </p14:xfrm>
            </p:contentPart>
          </mc:Choice>
          <mc:Fallback>
            <p:pic>
              <p:nvPicPr>
                <p:cNvPr id="316" name="Ink 315">
                  <a:extLst>
                    <a:ext uri="{FF2B5EF4-FFF2-40B4-BE49-F238E27FC236}">
                      <a16:creationId xmlns:a16="http://schemas.microsoft.com/office/drawing/2014/main" xmlns="" xmlns:p14="http://schemas.microsoft.com/office/powerpoint/2010/main" id="{27BCD140-0D62-CD42-88A9-ACE9447EF643}"/>
                    </a:ext>
                  </a:extLst>
                </p:cNvPr>
                <p:cNvPicPr/>
                <p:nvPr/>
              </p:nvPicPr>
              <p:blipFill>
                <a:blip r:embed="rId499"/>
                <a:stretch>
                  <a:fillRect/>
                </a:stretch>
              </p:blipFill>
              <p:spPr>
                <a:xfrm>
                  <a:off x="7737635" y="5777823"/>
                  <a:ext cx="13176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500">
              <p14:nvContentPartPr>
                <p14:cNvPr id="317" name="Ink 316">
                  <a:extLst>
                    <a:ext uri="{FF2B5EF4-FFF2-40B4-BE49-F238E27FC236}">
                      <a16:creationId xmlns:a16="http://schemas.microsoft.com/office/drawing/2014/main" xmlns="" id="{7AE29121-9D06-2A4F-927B-5B88E70427A2}"/>
                    </a:ext>
                  </a:extLst>
                </p14:cNvPr>
                <p14:cNvContentPartPr/>
                <p14:nvPr/>
              </p14:nvContentPartPr>
              <p14:xfrm>
                <a:off x="7853555" y="5768103"/>
                <a:ext cx="82080" cy="100800"/>
              </p14:xfrm>
            </p:contentPart>
          </mc:Choice>
          <mc:Fallback>
            <p:pic>
              <p:nvPicPr>
                <p:cNvPr id="317" name="Ink 316">
                  <a:extLst>
                    <a:ext uri="{FF2B5EF4-FFF2-40B4-BE49-F238E27FC236}">
                      <a16:creationId xmlns:a16="http://schemas.microsoft.com/office/drawing/2014/main" xmlns="" xmlns:p14="http://schemas.microsoft.com/office/powerpoint/2010/main" id="{7AE29121-9D06-2A4F-927B-5B88E70427A2}"/>
                    </a:ext>
                  </a:extLst>
                </p:cNvPr>
                <p:cNvPicPr/>
                <p:nvPr/>
              </p:nvPicPr>
              <p:blipFill>
                <a:blip r:embed="rId501"/>
                <a:stretch>
                  <a:fillRect/>
                </a:stretch>
              </p:blipFill>
              <p:spPr>
                <a:xfrm>
                  <a:off x="7844195" y="5759463"/>
                  <a:ext cx="10008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502">
              <p14:nvContentPartPr>
                <p14:cNvPr id="318" name="Ink 317">
                  <a:extLst>
                    <a:ext uri="{FF2B5EF4-FFF2-40B4-BE49-F238E27FC236}">
                      <a16:creationId xmlns:a16="http://schemas.microsoft.com/office/drawing/2014/main" xmlns="" id="{36190330-B1A0-2F4B-8D50-10602C7D7067}"/>
                    </a:ext>
                  </a:extLst>
                </p14:cNvPr>
                <p14:cNvContentPartPr/>
                <p14:nvPr/>
              </p14:nvContentPartPr>
              <p14:xfrm>
                <a:off x="7923035" y="5705103"/>
                <a:ext cx="163800" cy="245520"/>
              </p14:xfrm>
            </p:contentPart>
          </mc:Choice>
          <mc:Fallback>
            <p:pic>
              <p:nvPicPr>
                <p:cNvPr id="318" name="Ink 317">
                  <a:extLst>
                    <a:ext uri="{FF2B5EF4-FFF2-40B4-BE49-F238E27FC236}">
                      <a16:creationId xmlns:a16="http://schemas.microsoft.com/office/drawing/2014/main" xmlns="" xmlns:p14="http://schemas.microsoft.com/office/powerpoint/2010/main" id="{36190330-B1A0-2F4B-8D50-10602C7D7067}"/>
                    </a:ext>
                  </a:extLst>
                </p:cNvPr>
                <p:cNvPicPr/>
                <p:nvPr/>
              </p:nvPicPr>
              <p:blipFill>
                <a:blip r:embed="rId503"/>
                <a:stretch>
                  <a:fillRect/>
                </a:stretch>
              </p:blipFill>
              <p:spPr>
                <a:xfrm>
                  <a:off x="7914395" y="5696463"/>
                  <a:ext cx="181800" cy="262800"/>
                </a:xfrm>
                <a:prstGeom prst="rect">
                  <a:avLst/>
                </a:prstGeom>
              </p:spPr>
            </p:pic>
          </mc:Fallback>
        </mc:AlternateContent>
        <mc:AlternateContent xmlns:mc="http://schemas.openxmlformats.org/markup-compatibility/2006">
          <mc:Choice xmlns:p14="http://schemas.microsoft.com/office/powerpoint/2010/main" Requires="p14">
            <p:contentPart p14:bwMode="auto" r:id="rId504">
              <p14:nvContentPartPr>
                <p14:cNvPr id="321" name="Ink 320">
                  <a:extLst>
                    <a:ext uri="{FF2B5EF4-FFF2-40B4-BE49-F238E27FC236}">
                      <a16:creationId xmlns:a16="http://schemas.microsoft.com/office/drawing/2014/main" xmlns="" id="{6479D1BC-980B-FE4E-9710-7B2D602CAE17}"/>
                    </a:ext>
                  </a:extLst>
                </p14:cNvPr>
                <p14:cNvContentPartPr/>
                <p14:nvPr/>
              </p14:nvContentPartPr>
              <p14:xfrm>
                <a:off x="8073875" y="5655063"/>
                <a:ext cx="113400" cy="252000"/>
              </p14:xfrm>
            </p:contentPart>
          </mc:Choice>
          <mc:Fallback>
            <p:pic>
              <p:nvPicPr>
                <p:cNvPr id="321" name="Ink 320">
                  <a:extLst>
                    <a:ext uri="{FF2B5EF4-FFF2-40B4-BE49-F238E27FC236}">
                      <a16:creationId xmlns:a16="http://schemas.microsoft.com/office/drawing/2014/main" xmlns="" xmlns:p14="http://schemas.microsoft.com/office/powerpoint/2010/main" id="{6479D1BC-980B-FE4E-9710-7B2D602CAE17}"/>
                    </a:ext>
                  </a:extLst>
                </p:cNvPr>
                <p:cNvPicPr/>
                <p:nvPr/>
              </p:nvPicPr>
              <p:blipFill>
                <a:blip r:embed="rId505"/>
                <a:stretch>
                  <a:fillRect/>
                </a:stretch>
              </p:blipFill>
              <p:spPr>
                <a:xfrm>
                  <a:off x="8064545" y="5645703"/>
                  <a:ext cx="132061" cy="269640"/>
                </a:xfrm>
                <a:prstGeom prst="rect">
                  <a:avLst/>
                </a:prstGeom>
              </p:spPr>
            </p:pic>
          </mc:Fallback>
        </mc:AlternateContent>
        <mc:AlternateContent xmlns:mc="http://schemas.openxmlformats.org/markup-compatibility/2006">
          <mc:Choice xmlns:p14="http://schemas.microsoft.com/office/powerpoint/2010/main" Requires="p14">
            <p:contentPart p14:bwMode="auto" r:id="rId506">
              <p14:nvContentPartPr>
                <p14:cNvPr id="322" name="Ink 321">
                  <a:extLst>
                    <a:ext uri="{FF2B5EF4-FFF2-40B4-BE49-F238E27FC236}">
                      <a16:creationId xmlns:a16="http://schemas.microsoft.com/office/drawing/2014/main" xmlns="" id="{DADF8050-18AC-0F4A-87E8-7D3A04F103EA}"/>
                    </a:ext>
                  </a:extLst>
                </p14:cNvPr>
                <p14:cNvContentPartPr/>
                <p14:nvPr/>
              </p14:nvContentPartPr>
              <p14:xfrm>
                <a:off x="8237315" y="5598543"/>
                <a:ext cx="110160" cy="88560"/>
              </p14:xfrm>
            </p:contentPart>
          </mc:Choice>
          <mc:Fallback>
            <p:pic>
              <p:nvPicPr>
                <p:cNvPr id="322" name="Ink 321">
                  <a:extLst>
                    <a:ext uri="{FF2B5EF4-FFF2-40B4-BE49-F238E27FC236}">
                      <a16:creationId xmlns:a16="http://schemas.microsoft.com/office/drawing/2014/main" xmlns="" xmlns:p14="http://schemas.microsoft.com/office/powerpoint/2010/main" id="{DADF8050-18AC-0F4A-87E8-7D3A04F103EA}"/>
                    </a:ext>
                  </a:extLst>
                </p:cNvPr>
                <p:cNvPicPr/>
                <p:nvPr/>
              </p:nvPicPr>
              <p:blipFill>
                <a:blip r:embed="rId507"/>
                <a:stretch>
                  <a:fillRect/>
                </a:stretch>
              </p:blipFill>
              <p:spPr>
                <a:xfrm>
                  <a:off x="8228675" y="5589543"/>
                  <a:ext cx="12744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508">
              <p14:nvContentPartPr>
                <p14:cNvPr id="332" name="Ink 331">
                  <a:extLst>
                    <a:ext uri="{FF2B5EF4-FFF2-40B4-BE49-F238E27FC236}">
                      <a16:creationId xmlns:a16="http://schemas.microsoft.com/office/drawing/2014/main" xmlns="" id="{D6040014-12F7-E245-B1F6-B286F5D1DED8}"/>
                    </a:ext>
                  </a:extLst>
                </p14:cNvPr>
                <p14:cNvContentPartPr/>
                <p14:nvPr/>
              </p14:nvContentPartPr>
              <p14:xfrm>
                <a:off x="7809635" y="5956743"/>
                <a:ext cx="314640" cy="100800"/>
              </p14:xfrm>
            </p:contentPart>
          </mc:Choice>
          <mc:Fallback>
            <p:pic>
              <p:nvPicPr>
                <p:cNvPr id="332" name="Ink 331">
                  <a:extLst>
                    <a:ext uri="{FF2B5EF4-FFF2-40B4-BE49-F238E27FC236}">
                      <a16:creationId xmlns:a16="http://schemas.microsoft.com/office/drawing/2014/main" xmlns="" xmlns:p14="http://schemas.microsoft.com/office/powerpoint/2010/main" id="{D6040014-12F7-E245-B1F6-B286F5D1DED8}"/>
                    </a:ext>
                  </a:extLst>
                </p:cNvPr>
                <p:cNvPicPr/>
                <p:nvPr/>
              </p:nvPicPr>
              <p:blipFill>
                <a:blip r:embed="rId509"/>
                <a:stretch>
                  <a:fillRect/>
                </a:stretch>
              </p:blipFill>
              <p:spPr>
                <a:xfrm>
                  <a:off x="7801355" y="5948463"/>
                  <a:ext cx="33120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510">
              <p14:nvContentPartPr>
                <p14:cNvPr id="333" name="Ink 332">
                  <a:extLst>
                    <a:ext uri="{FF2B5EF4-FFF2-40B4-BE49-F238E27FC236}">
                      <a16:creationId xmlns:a16="http://schemas.microsoft.com/office/drawing/2014/main" xmlns="" id="{D8B2A8A6-9AE6-114E-B4E8-F2276631CB82}"/>
                    </a:ext>
                  </a:extLst>
                </p14:cNvPr>
                <p14:cNvContentPartPr/>
                <p14:nvPr/>
              </p14:nvContentPartPr>
              <p14:xfrm>
                <a:off x="8123915" y="6025863"/>
                <a:ext cx="31680" cy="75960"/>
              </p14:xfrm>
            </p:contentPart>
          </mc:Choice>
          <mc:Fallback>
            <p:pic>
              <p:nvPicPr>
                <p:cNvPr id="333" name="Ink 332">
                  <a:extLst>
                    <a:ext uri="{FF2B5EF4-FFF2-40B4-BE49-F238E27FC236}">
                      <a16:creationId xmlns:a16="http://schemas.microsoft.com/office/drawing/2014/main" xmlns="" xmlns:p14="http://schemas.microsoft.com/office/powerpoint/2010/main" id="{D8B2A8A6-9AE6-114E-B4E8-F2276631CB82}"/>
                    </a:ext>
                  </a:extLst>
                </p:cNvPr>
                <p:cNvPicPr/>
                <p:nvPr/>
              </p:nvPicPr>
              <p:blipFill>
                <a:blip r:embed="rId511"/>
                <a:stretch>
                  <a:fillRect/>
                </a:stretch>
              </p:blipFill>
              <p:spPr>
                <a:xfrm>
                  <a:off x="8114555" y="6016458"/>
                  <a:ext cx="49320" cy="93322"/>
                </a:xfrm>
                <a:prstGeom prst="rect">
                  <a:avLst/>
                </a:prstGeom>
              </p:spPr>
            </p:pic>
          </mc:Fallback>
        </mc:AlternateContent>
        <mc:AlternateContent xmlns:mc="http://schemas.openxmlformats.org/markup-compatibility/2006">
          <mc:Choice xmlns:p14="http://schemas.microsoft.com/office/powerpoint/2010/main" Requires="p14">
            <p:contentPart p14:bwMode="auto" r:id="rId512">
              <p14:nvContentPartPr>
                <p14:cNvPr id="334" name="Ink 333">
                  <a:extLst>
                    <a:ext uri="{FF2B5EF4-FFF2-40B4-BE49-F238E27FC236}">
                      <a16:creationId xmlns:a16="http://schemas.microsoft.com/office/drawing/2014/main" xmlns="" id="{F8B068BA-E26B-564D-BB46-82A54072BFEC}"/>
                    </a:ext>
                  </a:extLst>
                </p14:cNvPr>
                <p14:cNvContentPartPr/>
                <p14:nvPr/>
              </p14:nvContentPartPr>
              <p14:xfrm>
                <a:off x="8275115" y="6038463"/>
                <a:ext cx="126000" cy="126000"/>
              </p14:xfrm>
            </p:contentPart>
          </mc:Choice>
          <mc:Fallback>
            <p:pic>
              <p:nvPicPr>
                <p:cNvPr id="334" name="Ink 333">
                  <a:extLst>
                    <a:ext uri="{FF2B5EF4-FFF2-40B4-BE49-F238E27FC236}">
                      <a16:creationId xmlns:a16="http://schemas.microsoft.com/office/drawing/2014/main" xmlns="" xmlns:p14="http://schemas.microsoft.com/office/powerpoint/2010/main" id="{F8B068BA-E26B-564D-BB46-82A54072BFEC}"/>
                    </a:ext>
                  </a:extLst>
                </p:cNvPr>
                <p:cNvPicPr/>
                <p:nvPr/>
              </p:nvPicPr>
              <p:blipFill>
                <a:blip r:embed="rId513"/>
                <a:stretch>
                  <a:fillRect/>
                </a:stretch>
              </p:blipFill>
              <p:spPr>
                <a:xfrm>
                  <a:off x="8265755" y="6029463"/>
                  <a:ext cx="144720" cy="145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14">
            <p14:nvContentPartPr>
              <p14:cNvPr id="336" name="Ink 335">
                <a:extLst>
                  <a:ext uri="{FF2B5EF4-FFF2-40B4-BE49-F238E27FC236}">
                    <a16:creationId xmlns:a16="http://schemas.microsoft.com/office/drawing/2014/main" xmlns="" id="{9F9ACC3A-293F-7345-A82C-82EE1DAC70DA}"/>
                  </a:ext>
                </a:extLst>
              </p14:cNvPr>
              <p14:cNvContentPartPr/>
              <p14:nvPr/>
            </p14:nvContentPartPr>
            <p14:xfrm>
              <a:off x="4876115" y="6314943"/>
              <a:ext cx="75960" cy="12960"/>
            </p14:xfrm>
          </p:contentPart>
        </mc:Choice>
        <mc:Fallback>
          <p:pic>
            <p:nvPicPr>
              <p:cNvPr id="336" name="Ink 335">
                <a:extLst>
                  <a:ext uri="{FF2B5EF4-FFF2-40B4-BE49-F238E27FC236}">
                    <a16:creationId xmlns:a16="http://schemas.microsoft.com/office/drawing/2014/main" xmlns="" xmlns:p14="http://schemas.microsoft.com/office/powerpoint/2010/main" id="{9F9ACC3A-293F-7345-A82C-82EE1DAC70DA}"/>
                  </a:ext>
                </a:extLst>
              </p:cNvPr>
              <p:cNvPicPr/>
              <p:nvPr/>
            </p:nvPicPr>
            <p:blipFill>
              <a:blip r:embed="rId515"/>
              <a:stretch>
                <a:fillRect/>
              </a:stretch>
            </p:blipFill>
            <p:spPr>
              <a:xfrm>
                <a:off x="4867072" y="6305583"/>
                <a:ext cx="92961"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516">
            <p14:nvContentPartPr>
              <p14:cNvPr id="337" name="Ink 336">
                <a:extLst>
                  <a:ext uri="{FF2B5EF4-FFF2-40B4-BE49-F238E27FC236}">
                    <a16:creationId xmlns:a16="http://schemas.microsoft.com/office/drawing/2014/main" xmlns="" id="{12A3BCD0-A600-DD41-B741-43D062741A58}"/>
                  </a:ext>
                </a:extLst>
              </p14:cNvPr>
              <p14:cNvContentPartPr/>
              <p14:nvPr/>
            </p14:nvContentPartPr>
            <p14:xfrm>
              <a:off x="4932635" y="6371823"/>
              <a:ext cx="82080" cy="6480"/>
            </p14:xfrm>
          </p:contentPart>
        </mc:Choice>
        <mc:Fallback>
          <p:pic>
            <p:nvPicPr>
              <p:cNvPr id="337" name="Ink 336">
                <a:extLst>
                  <a:ext uri="{FF2B5EF4-FFF2-40B4-BE49-F238E27FC236}">
                    <a16:creationId xmlns:a16="http://schemas.microsoft.com/office/drawing/2014/main" xmlns="" xmlns:p14="http://schemas.microsoft.com/office/powerpoint/2010/main" id="{12A3BCD0-A600-DD41-B741-43D062741A58}"/>
                  </a:ext>
                </a:extLst>
              </p:cNvPr>
              <p:cNvPicPr/>
              <p:nvPr/>
            </p:nvPicPr>
            <p:blipFill>
              <a:blip r:embed="rId517"/>
              <a:stretch>
                <a:fillRect/>
              </a:stretch>
            </p:blipFill>
            <p:spPr>
              <a:xfrm>
                <a:off x="4924355" y="6363979"/>
                <a:ext cx="98640" cy="22509"/>
              </a:xfrm>
              <a:prstGeom prst="rect">
                <a:avLst/>
              </a:prstGeom>
            </p:spPr>
          </p:pic>
        </mc:Fallback>
      </mc:AlternateContent>
      <p:grpSp>
        <p:nvGrpSpPr>
          <p:cNvPr id="348" name="Group 347">
            <a:extLst>
              <a:ext uri="{FF2B5EF4-FFF2-40B4-BE49-F238E27FC236}">
                <a16:creationId xmlns:a16="http://schemas.microsoft.com/office/drawing/2014/main" xmlns="" id="{23C76CD7-5FA4-5E44-8675-F4B6DE256152}"/>
              </a:ext>
            </a:extLst>
          </p:cNvPr>
          <p:cNvGrpSpPr/>
          <p:nvPr/>
        </p:nvGrpSpPr>
        <p:grpSpPr>
          <a:xfrm>
            <a:off x="5209475" y="6227103"/>
            <a:ext cx="1232640" cy="245520"/>
            <a:chOff x="3685475" y="6227103"/>
            <a:chExt cx="1232640" cy="245520"/>
          </a:xfrm>
        </p:grpSpPr>
        <mc:AlternateContent xmlns:mc="http://schemas.openxmlformats.org/markup-compatibility/2006">
          <mc:Choice xmlns:p14="http://schemas.microsoft.com/office/powerpoint/2010/main" Requires="p14">
            <p:contentPart p14:bwMode="auto" r:id="rId518">
              <p14:nvContentPartPr>
                <p14:cNvPr id="338" name="Ink 337">
                  <a:extLst>
                    <a:ext uri="{FF2B5EF4-FFF2-40B4-BE49-F238E27FC236}">
                      <a16:creationId xmlns:a16="http://schemas.microsoft.com/office/drawing/2014/main" xmlns="" id="{5344F6E3-5546-1348-BDE0-0ACF2931FB80}"/>
                    </a:ext>
                  </a:extLst>
                </p14:cNvPr>
                <p14:cNvContentPartPr/>
                <p14:nvPr/>
              </p14:nvContentPartPr>
              <p14:xfrm>
                <a:off x="3685475" y="6264903"/>
                <a:ext cx="82080" cy="69480"/>
              </p14:xfrm>
            </p:contentPart>
          </mc:Choice>
          <mc:Fallback>
            <p:pic>
              <p:nvPicPr>
                <p:cNvPr id="338" name="Ink 337">
                  <a:extLst>
                    <a:ext uri="{FF2B5EF4-FFF2-40B4-BE49-F238E27FC236}">
                      <a16:creationId xmlns:a16="http://schemas.microsoft.com/office/drawing/2014/main" xmlns="" xmlns:p14="http://schemas.microsoft.com/office/powerpoint/2010/main" id="{5344F6E3-5546-1348-BDE0-0ACF2931FB80}"/>
                    </a:ext>
                  </a:extLst>
                </p:cNvPr>
                <p:cNvPicPr/>
                <p:nvPr/>
              </p:nvPicPr>
              <p:blipFill>
                <a:blip r:embed="rId519"/>
                <a:stretch>
                  <a:fillRect/>
                </a:stretch>
              </p:blipFill>
              <p:spPr>
                <a:xfrm>
                  <a:off x="3677195" y="6255543"/>
                  <a:ext cx="9864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520">
              <p14:nvContentPartPr>
                <p14:cNvPr id="339" name="Ink 338">
                  <a:extLst>
                    <a:ext uri="{FF2B5EF4-FFF2-40B4-BE49-F238E27FC236}">
                      <a16:creationId xmlns:a16="http://schemas.microsoft.com/office/drawing/2014/main" xmlns="" id="{EDF16396-8E06-5E4A-8719-BB5C91B1B0BB}"/>
                    </a:ext>
                  </a:extLst>
                </p14:cNvPr>
                <p14:cNvContentPartPr/>
                <p14:nvPr/>
              </p14:nvContentPartPr>
              <p14:xfrm>
                <a:off x="3760715" y="6278223"/>
                <a:ext cx="113400" cy="163080"/>
              </p14:xfrm>
            </p:contentPart>
          </mc:Choice>
          <mc:Fallback>
            <p:pic>
              <p:nvPicPr>
                <p:cNvPr id="339" name="Ink 338">
                  <a:extLst>
                    <a:ext uri="{FF2B5EF4-FFF2-40B4-BE49-F238E27FC236}">
                      <a16:creationId xmlns:a16="http://schemas.microsoft.com/office/drawing/2014/main" xmlns="" xmlns:p14="http://schemas.microsoft.com/office/powerpoint/2010/main" id="{EDF16396-8E06-5E4A-8719-BB5C91B1B0BB}"/>
                    </a:ext>
                  </a:extLst>
                </p:cNvPr>
                <p:cNvPicPr/>
                <p:nvPr/>
              </p:nvPicPr>
              <p:blipFill>
                <a:blip r:embed="rId521"/>
                <a:stretch>
                  <a:fillRect/>
                </a:stretch>
              </p:blipFill>
              <p:spPr>
                <a:xfrm>
                  <a:off x="3752435" y="6269943"/>
                  <a:ext cx="12996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522">
              <p14:nvContentPartPr>
                <p14:cNvPr id="340" name="Ink 339">
                  <a:extLst>
                    <a:ext uri="{FF2B5EF4-FFF2-40B4-BE49-F238E27FC236}">
                      <a16:creationId xmlns:a16="http://schemas.microsoft.com/office/drawing/2014/main" xmlns="" id="{A1194A9C-55A2-6644-A3B7-73FD84F1ECBA}"/>
                    </a:ext>
                  </a:extLst>
                </p14:cNvPr>
                <p14:cNvContentPartPr/>
                <p14:nvPr/>
              </p14:nvContentPartPr>
              <p14:xfrm>
                <a:off x="3836315" y="6397023"/>
                <a:ext cx="151200" cy="75240"/>
              </p14:xfrm>
            </p:contentPart>
          </mc:Choice>
          <mc:Fallback>
            <p:pic>
              <p:nvPicPr>
                <p:cNvPr id="340" name="Ink 339">
                  <a:extLst>
                    <a:ext uri="{FF2B5EF4-FFF2-40B4-BE49-F238E27FC236}">
                      <a16:creationId xmlns:a16="http://schemas.microsoft.com/office/drawing/2014/main" xmlns="" xmlns:p14="http://schemas.microsoft.com/office/powerpoint/2010/main" id="{A1194A9C-55A2-6644-A3B7-73FD84F1ECBA}"/>
                    </a:ext>
                  </a:extLst>
                </p:cNvPr>
                <p:cNvPicPr/>
                <p:nvPr/>
              </p:nvPicPr>
              <p:blipFill>
                <a:blip r:embed="rId523"/>
                <a:stretch>
                  <a:fillRect/>
                </a:stretch>
              </p:blipFill>
              <p:spPr>
                <a:xfrm>
                  <a:off x="3826595" y="6388383"/>
                  <a:ext cx="16920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524">
              <p14:nvContentPartPr>
                <p14:cNvPr id="342" name="Ink 341">
                  <a:extLst>
                    <a:ext uri="{FF2B5EF4-FFF2-40B4-BE49-F238E27FC236}">
                      <a16:creationId xmlns:a16="http://schemas.microsoft.com/office/drawing/2014/main" xmlns="" id="{E0738A9B-BC4F-1742-ADE8-42F8E2E90502}"/>
                    </a:ext>
                  </a:extLst>
                </p14:cNvPr>
                <p14:cNvContentPartPr/>
                <p14:nvPr/>
              </p14:nvContentPartPr>
              <p14:xfrm>
                <a:off x="4169315" y="6227103"/>
                <a:ext cx="69480" cy="189000"/>
              </p14:xfrm>
            </p:contentPart>
          </mc:Choice>
          <mc:Fallback>
            <p:pic>
              <p:nvPicPr>
                <p:cNvPr id="342" name="Ink 341">
                  <a:extLst>
                    <a:ext uri="{FF2B5EF4-FFF2-40B4-BE49-F238E27FC236}">
                      <a16:creationId xmlns:a16="http://schemas.microsoft.com/office/drawing/2014/main" xmlns="" xmlns:p14="http://schemas.microsoft.com/office/powerpoint/2010/main" id="{E0738A9B-BC4F-1742-ADE8-42F8E2E90502}"/>
                    </a:ext>
                  </a:extLst>
                </p:cNvPr>
                <p:cNvPicPr/>
                <p:nvPr/>
              </p:nvPicPr>
              <p:blipFill>
                <a:blip r:embed="rId525"/>
                <a:stretch>
                  <a:fillRect/>
                </a:stretch>
              </p:blipFill>
              <p:spPr>
                <a:xfrm>
                  <a:off x="4160315" y="6218463"/>
                  <a:ext cx="8640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526">
              <p14:nvContentPartPr>
                <p14:cNvPr id="343" name="Ink 342">
                  <a:extLst>
                    <a:ext uri="{FF2B5EF4-FFF2-40B4-BE49-F238E27FC236}">
                      <a16:creationId xmlns:a16="http://schemas.microsoft.com/office/drawing/2014/main" xmlns="" id="{0B1901A1-7C29-D44E-A084-F56E209213F5}"/>
                    </a:ext>
                  </a:extLst>
                </p14:cNvPr>
                <p14:cNvContentPartPr/>
                <p14:nvPr/>
              </p14:nvContentPartPr>
              <p14:xfrm>
                <a:off x="4326635" y="6277503"/>
                <a:ext cx="94680" cy="119880"/>
              </p14:xfrm>
            </p:contentPart>
          </mc:Choice>
          <mc:Fallback>
            <p:pic>
              <p:nvPicPr>
                <p:cNvPr id="343" name="Ink 342">
                  <a:extLst>
                    <a:ext uri="{FF2B5EF4-FFF2-40B4-BE49-F238E27FC236}">
                      <a16:creationId xmlns:a16="http://schemas.microsoft.com/office/drawing/2014/main" xmlns="" xmlns:p14="http://schemas.microsoft.com/office/powerpoint/2010/main" id="{0B1901A1-7C29-D44E-A084-F56E209213F5}"/>
                    </a:ext>
                  </a:extLst>
                </p:cNvPr>
                <p:cNvPicPr/>
                <p:nvPr/>
              </p:nvPicPr>
              <p:blipFill>
                <a:blip r:embed="rId527"/>
                <a:stretch>
                  <a:fillRect/>
                </a:stretch>
              </p:blipFill>
              <p:spPr>
                <a:xfrm>
                  <a:off x="4317995" y="6268863"/>
                  <a:ext cx="11268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528">
              <p14:nvContentPartPr>
                <p14:cNvPr id="344" name="Ink 343">
                  <a:extLst>
                    <a:ext uri="{FF2B5EF4-FFF2-40B4-BE49-F238E27FC236}">
                      <a16:creationId xmlns:a16="http://schemas.microsoft.com/office/drawing/2014/main" xmlns="" id="{ABC54647-C0BC-6B4F-8BE2-CBFA9C65F40A}"/>
                    </a:ext>
                  </a:extLst>
                </p14:cNvPr>
                <p14:cNvContentPartPr/>
                <p14:nvPr/>
              </p14:nvContentPartPr>
              <p14:xfrm>
                <a:off x="4490075" y="6227103"/>
                <a:ext cx="163800" cy="245520"/>
              </p14:xfrm>
            </p:contentPart>
          </mc:Choice>
          <mc:Fallback>
            <p:pic>
              <p:nvPicPr>
                <p:cNvPr id="344" name="Ink 343">
                  <a:extLst>
                    <a:ext uri="{FF2B5EF4-FFF2-40B4-BE49-F238E27FC236}">
                      <a16:creationId xmlns:a16="http://schemas.microsoft.com/office/drawing/2014/main" xmlns="" xmlns:p14="http://schemas.microsoft.com/office/powerpoint/2010/main" id="{ABC54647-C0BC-6B4F-8BE2-CBFA9C65F40A}"/>
                    </a:ext>
                  </a:extLst>
                </p:cNvPr>
                <p:cNvPicPr/>
                <p:nvPr/>
              </p:nvPicPr>
              <p:blipFill>
                <a:blip r:embed="rId529"/>
                <a:stretch>
                  <a:fillRect/>
                </a:stretch>
              </p:blipFill>
              <p:spPr>
                <a:xfrm>
                  <a:off x="4480355" y="6217397"/>
                  <a:ext cx="182520" cy="263853"/>
                </a:xfrm>
                <a:prstGeom prst="rect">
                  <a:avLst/>
                </a:prstGeom>
              </p:spPr>
            </p:pic>
          </mc:Fallback>
        </mc:AlternateContent>
        <mc:AlternateContent xmlns:mc="http://schemas.openxmlformats.org/markup-compatibility/2006">
          <mc:Choice xmlns:p14="http://schemas.microsoft.com/office/powerpoint/2010/main" Requires="p14">
            <p:contentPart p14:bwMode="auto" r:id="rId530">
              <p14:nvContentPartPr>
                <p14:cNvPr id="345" name="Ink 344">
                  <a:extLst>
                    <a:ext uri="{FF2B5EF4-FFF2-40B4-BE49-F238E27FC236}">
                      <a16:creationId xmlns:a16="http://schemas.microsoft.com/office/drawing/2014/main" xmlns="" id="{46BF8F12-CA4C-2F4C-A0B1-0DFE8A6B9526}"/>
                    </a:ext>
                  </a:extLst>
                </p14:cNvPr>
                <p14:cNvContentPartPr/>
                <p14:nvPr/>
              </p14:nvContentPartPr>
              <p14:xfrm>
                <a:off x="4829555" y="6308823"/>
                <a:ext cx="88200" cy="6480"/>
              </p14:xfrm>
            </p:contentPart>
          </mc:Choice>
          <mc:Fallback>
            <p:pic>
              <p:nvPicPr>
                <p:cNvPr id="345" name="Ink 344">
                  <a:extLst>
                    <a:ext uri="{FF2B5EF4-FFF2-40B4-BE49-F238E27FC236}">
                      <a16:creationId xmlns:a16="http://schemas.microsoft.com/office/drawing/2014/main" xmlns="" xmlns:p14="http://schemas.microsoft.com/office/powerpoint/2010/main" id="{46BF8F12-CA4C-2F4C-A0B1-0DFE8A6B9526}"/>
                    </a:ext>
                  </a:extLst>
                </p:cNvPr>
                <p:cNvPicPr/>
                <p:nvPr/>
              </p:nvPicPr>
              <p:blipFill>
                <a:blip r:embed="rId531"/>
                <a:stretch>
                  <a:fillRect/>
                </a:stretch>
              </p:blipFill>
              <p:spPr>
                <a:xfrm>
                  <a:off x="4820555" y="6299823"/>
                  <a:ext cx="10512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532">
              <p14:nvContentPartPr>
                <p14:cNvPr id="346" name="Ink 345">
                  <a:extLst>
                    <a:ext uri="{FF2B5EF4-FFF2-40B4-BE49-F238E27FC236}">
                      <a16:creationId xmlns:a16="http://schemas.microsoft.com/office/drawing/2014/main" xmlns="" id="{4E51EF63-AD0A-3F41-A901-97F5E649A18B}"/>
                    </a:ext>
                  </a:extLst>
                </p14:cNvPr>
                <p14:cNvContentPartPr/>
                <p14:nvPr/>
              </p14:nvContentPartPr>
              <p14:xfrm>
                <a:off x="4823435" y="6390543"/>
                <a:ext cx="94680" cy="12960"/>
              </p14:xfrm>
            </p:contentPart>
          </mc:Choice>
          <mc:Fallback>
            <p:pic>
              <p:nvPicPr>
                <p:cNvPr id="346" name="Ink 345">
                  <a:extLst>
                    <a:ext uri="{FF2B5EF4-FFF2-40B4-BE49-F238E27FC236}">
                      <a16:creationId xmlns:a16="http://schemas.microsoft.com/office/drawing/2014/main" xmlns="" xmlns:p14="http://schemas.microsoft.com/office/powerpoint/2010/main" id="{4E51EF63-AD0A-3F41-A901-97F5E649A18B}"/>
                    </a:ext>
                  </a:extLst>
                </p:cNvPr>
                <p:cNvPicPr/>
                <p:nvPr/>
              </p:nvPicPr>
              <p:blipFill>
                <a:blip r:embed="rId533"/>
                <a:stretch>
                  <a:fillRect/>
                </a:stretch>
              </p:blipFill>
              <p:spPr>
                <a:xfrm>
                  <a:off x="4814795" y="6381656"/>
                  <a:ext cx="111960" cy="30734"/>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34">
            <p14:nvContentPartPr>
              <p14:cNvPr id="347" name="Ink 346">
                <a:extLst>
                  <a:ext uri="{FF2B5EF4-FFF2-40B4-BE49-F238E27FC236}">
                    <a16:creationId xmlns:a16="http://schemas.microsoft.com/office/drawing/2014/main" xmlns="" id="{2EB9FE1A-A723-624C-B114-7EA50F4EA5DB}"/>
                  </a:ext>
                </a:extLst>
              </p14:cNvPr>
              <p14:cNvContentPartPr/>
              <p14:nvPr/>
            </p14:nvContentPartPr>
            <p14:xfrm>
              <a:off x="6667835" y="6214503"/>
              <a:ext cx="232920" cy="214200"/>
            </p14:xfrm>
          </p:contentPart>
        </mc:Choice>
        <mc:Fallback>
          <p:pic>
            <p:nvPicPr>
              <p:cNvPr id="347" name="Ink 346">
                <a:extLst>
                  <a:ext uri="{FF2B5EF4-FFF2-40B4-BE49-F238E27FC236}">
                    <a16:creationId xmlns:a16="http://schemas.microsoft.com/office/drawing/2014/main" xmlns="" xmlns:p14="http://schemas.microsoft.com/office/powerpoint/2010/main" id="{2EB9FE1A-A723-624C-B114-7EA50F4EA5DB}"/>
                  </a:ext>
                </a:extLst>
              </p:cNvPr>
              <p:cNvPicPr/>
              <p:nvPr/>
            </p:nvPicPr>
            <p:blipFill>
              <a:blip r:embed="rId535"/>
              <a:stretch>
                <a:fillRect/>
              </a:stretch>
            </p:blipFill>
            <p:spPr>
              <a:xfrm>
                <a:off x="6658835" y="6205127"/>
                <a:ext cx="252720" cy="232952"/>
              </a:xfrm>
              <a:prstGeom prst="rect">
                <a:avLst/>
              </a:prstGeom>
            </p:spPr>
          </p:pic>
        </mc:Fallback>
      </mc:AlternateContent>
      <mc:AlternateContent xmlns:mc="http://schemas.openxmlformats.org/markup-compatibility/2006">
        <mc:Choice xmlns:p14="http://schemas.microsoft.com/office/powerpoint/2010/main" Requires="p14">
          <p:contentPart p14:bwMode="auto" r:id="rId536">
            <p14:nvContentPartPr>
              <p14:cNvPr id="2" name="Ink 1">
                <a:extLst>
                  <a:ext uri="{FF2B5EF4-FFF2-40B4-BE49-F238E27FC236}">
                    <a16:creationId xmlns:a16="http://schemas.microsoft.com/office/drawing/2014/main" xmlns="" id="{2B0F93E4-4E64-FF4D-8758-9C6FE3825062}"/>
                  </a:ext>
                </a:extLst>
              </p14:cNvPr>
              <p14:cNvContentPartPr/>
              <p14:nvPr/>
            </p14:nvContentPartPr>
            <p14:xfrm>
              <a:off x="2909262" y="3681647"/>
              <a:ext cx="196560" cy="156240"/>
            </p14:xfrm>
          </p:contentPart>
        </mc:Choice>
        <mc:Fallback>
          <p:pic>
            <p:nvPicPr>
              <p:cNvPr id="2" name="Ink 1">
                <a:extLst>
                  <a:ext uri="{FF2B5EF4-FFF2-40B4-BE49-F238E27FC236}">
                    <a16:creationId xmlns:a16="http://schemas.microsoft.com/office/drawing/2014/main" xmlns="" xmlns:p14="http://schemas.microsoft.com/office/powerpoint/2010/main" id="{2B0F93E4-4E64-FF4D-8758-9C6FE3825062}"/>
                  </a:ext>
                </a:extLst>
              </p:cNvPr>
              <p:cNvPicPr/>
              <p:nvPr/>
            </p:nvPicPr>
            <p:blipFill>
              <a:blip r:embed="rId537"/>
              <a:stretch>
                <a:fillRect/>
              </a:stretch>
            </p:blipFill>
            <p:spPr>
              <a:xfrm>
                <a:off x="2898822" y="3671207"/>
                <a:ext cx="21708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538">
            <p14:nvContentPartPr>
              <p14:cNvPr id="3" name="Ink 2">
                <a:extLst>
                  <a:ext uri="{FF2B5EF4-FFF2-40B4-BE49-F238E27FC236}">
                    <a16:creationId xmlns:a16="http://schemas.microsoft.com/office/drawing/2014/main" xmlns="" id="{F717A9E2-4459-E343-BAF1-A947F7B43A03}"/>
                  </a:ext>
                </a:extLst>
              </p14:cNvPr>
              <p14:cNvContentPartPr/>
              <p14:nvPr/>
            </p14:nvContentPartPr>
            <p14:xfrm>
              <a:off x="3232542" y="4229927"/>
              <a:ext cx="213840" cy="179280"/>
            </p14:xfrm>
          </p:contentPart>
        </mc:Choice>
        <mc:Fallback>
          <p:pic>
            <p:nvPicPr>
              <p:cNvPr id="3" name="Ink 2">
                <a:extLst>
                  <a:ext uri="{FF2B5EF4-FFF2-40B4-BE49-F238E27FC236}">
                    <a16:creationId xmlns:a16="http://schemas.microsoft.com/office/drawing/2014/main" xmlns="" xmlns:p14="http://schemas.microsoft.com/office/powerpoint/2010/main" id="{F717A9E2-4459-E343-BAF1-A947F7B43A03}"/>
                  </a:ext>
                </a:extLst>
              </p:cNvPr>
              <p:cNvPicPr/>
              <p:nvPr/>
            </p:nvPicPr>
            <p:blipFill>
              <a:blip r:embed="rId539"/>
              <a:stretch>
                <a:fillRect/>
              </a:stretch>
            </p:blipFill>
            <p:spPr>
              <a:xfrm>
                <a:off x="3222462" y="4219487"/>
                <a:ext cx="23436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540">
            <p14:nvContentPartPr>
              <p14:cNvPr id="65" name="Ink 64">
                <a:extLst>
                  <a:ext uri="{FF2B5EF4-FFF2-40B4-BE49-F238E27FC236}">
                    <a16:creationId xmlns:a16="http://schemas.microsoft.com/office/drawing/2014/main" xmlns="" id="{DD87A311-6AFF-B64C-BEEC-69AF0DDA361F}"/>
                  </a:ext>
                </a:extLst>
              </p14:cNvPr>
              <p14:cNvContentPartPr/>
              <p14:nvPr/>
            </p14:nvContentPartPr>
            <p14:xfrm>
              <a:off x="4583262" y="4189607"/>
              <a:ext cx="185040" cy="190800"/>
            </p14:xfrm>
          </p:contentPart>
        </mc:Choice>
        <mc:Fallback>
          <p:pic>
            <p:nvPicPr>
              <p:cNvPr id="65" name="Ink 64">
                <a:extLst>
                  <a:ext uri="{FF2B5EF4-FFF2-40B4-BE49-F238E27FC236}">
                    <a16:creationId xmlns:a16="http://schemas.microsoft.com/office/drawing/2014/main" xmlns="" xmlns:p14="http://schemas.microsoft.com/office/powerpoint/2010/main" id="{DD87A311-6AFF-B64C-BEEC-69AF0DDA361F}"/>
                  </a:ext>
                </a:extLst>
              </p:cNvPr>
              <p:cNvPicPr/>
              <p:nvPr/>
            </p:nvPicPr>
            <p:blipFill>
              <a:blip r:embed="rId541"/>
              <a:stretch>
                <a:fillRect/>
              </a:stretch>
            </p:blipFill>
            <p:spPr>
              <a:xfrm>
                <a:off x="4573182" y="4178807"/>
                <a:ext cx="20628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542">
            <p14:nvContentPartPr>
              <p14:cNvPr id="75" name="Ink 74">
                <a:extLst>
                  <a:ext uri="{FF2B5EF4-FFF2-40B4-BE49-F238E27FC236}">
                    <a16:creationId xmlns:a16="http://schemas.microsoft.com/office/drawing/2014/main" xmlns="" id="{F7535349-F7BD-F646-8334-2C28343AC2A0}"/>
                  </a:ext>
                </a:extLst>
              </p14:cNvPr>
              <p14:cNvContentPartPr/>
              <p14:nvPr/>
            </p14:nvContentPartPr>
            <p14:xfrm>
              <a:off x="8254902" y="4033727"/>
              <a:ext cx="179280" cy="179280"/>
            </p14:xfrm>
          </p:contentPart>
        </mc:Choice>
        <mc:Fallback>
          <p:pic>
            <p:nvPicPr>
              <p:cNvPr id="75" name="Ink 74">
                <a:extLst>
                  <a:ext uri="{FF2B5EF4-FFF2-40B4-BE49-F238E27FC236}">
                    <a16:creationId xmlns:a16="http://schemas.microsoft.com/office/drawing/2014/main" xmlns="" xmlns:p14="http://schemas.microsoft.com/office/powerpoint/2010/main" id="{F7535349-F7BD-F646-8334-2C28343AC2A0}"/>
                  </a:ext>
                </a:extLst>
              </p:cNvPr>
              <p:cNvPicPr/>
              <p:nvPr/>
            </p:nvPicPr>
            <p:blipFill>
              <a:blip r:embed="rId543"/>
              <a:stretch>
                <a:fillRect/>
              </a:stretch>
            </p:blipFill>
            <p:spPr>
              <a:xfrm>
                <a:off x="8245182" y="4023647"/>
                <a:ext cx="19944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544">
            <p14:nvContentPartPr>
              <p14:cNvPr id="77" name="Ink 76">
                <a:extLst>
                  <a:ext uri="{FF2B5EF4-FFF2-40B4-BE49-F238E27FC236}">
                    <a16:creationId xmlns:a16="http://schemas.microsoft.com/office/drawing/2014/main" xmlns="" id="{5A7C57CD-7041-7046-B7AA-C58238674CE3}"/>
                  </a:ext>
                </a:extLst>
              </p14:cNvPr>
              <p14:cNvContentPartPr/>
              <p14:nvPr/>
            </p14:nvContentPartPr>
            <p14:xfrm>
              <a:off x="9403662" y="3947327"/>
              <a:ext cx="156240" cy="202320"/>
            </p14:xfrm>
          </p:contentPart>
        </mc:Choice>
        <mc:Fallback>
          <p:pic>
            <p:nvPicPr>
              <p:cNvPr id="77" name="Ink 76">
                <a:extLst>
                  <a:ext uri="{FF2B5EF4-FFF2-40B4-BE49-F238E27FC236}">
                    <a16:creationId xmlns:a16="http://schemas.microsoft.com/office/drawing/2014/main" xmlns="" xmlns:p14="http://schemas.microsoft.com/office/powerpoint/2010/main" id="{5A7C57CD-7041-7046-B7AA-C58238674CE3}"/>
                  </a:ext>
                </a:extLst>
              </p:cNvPr>
              <p:cNvPicPr/>
              <p:nvPr/>
            </p:nvPicPr>
            <p:blipFill>
              <a:blip r:embed="rId545"/>
              <a:stretch>
                <a:fillRect/>
              </a:stretch>
            </p:blipFill>
            <p:spPr>
              <a:xfrm>
                <a:off x="9394302" y="3937247"/>
                <a:ext cx="17460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546">
            <p14:nvContentPartPr>
              <p14:cNvPr id="79" name="Ink 78">
                <a:extLst>
                  <a:ext uri="{FF2B5EF4-FFF2-40B4-BE49-F238E27FC236}">
                    <a16:creationId xmlns:a16="http://schemas.microsoft.com/office/drawing/2014/main" xmlns="" id="{A1DD0A4F-A565-F448-885D-83E33C4133FA}"/>
                  </a:ext>
                </a:extLst>
              </p14:cNvPr>
              <p14:cNvContentPartPr/>
              <p14:nvPr/>
            </p14:nvContentPartPr>
            <p14:xfrm>
              <a:off x="8405022" y="4639967"/>
              <a:ext cx="138960" cy="202320"/>
            </p14:xfrm>
          </p:contentPart>
        </mc:Choice>
        <mc:Fallback>
          <p:pic>
            <p:nvPicPr>
              <p:cNvPr id="79" name="Ink 78">
                <a:extLst>
                  <a:ext uri="{FF2B5EF4-FFF2-40B4-BE49-F238E27FC236}">
                    <a16:creationId xmlns:a16="http://schemas.microsoft.com/office/drawing/2014/main" xmlns="" xmlns:p14="http://schemas.microsoft.com/office/powerpoint/2010/main" id="{A1DD0A4F-A565-F448-885D-83E33C4133FA}"/>
                  </a:ext>
                </a:extLst>
              </p:cNvPr>
              <p:cNvPicPr/>
              <p:nvPr/>
            </p:nvPicPr>
            <p:blipFill>
              <a:blip r:embed="rId547"/>
              <a:stretch>
                <a:fillRect/>
              </a:stretch>
            </p:blipFill>
            <p:spPr>
              <a:xfrm>
                <a:off x="8394582" y="4629546"/>
                <a:ext cx="159840" cy="222444"/>
              </a:xfrm>
              <a:prstGeom prst="rect">
                <a:avLst/>
              </a:prstGeom>
            </p:spPr>
          </p:pic>
        </mc:Fallback>
      </mc:AlternateContent>
      <mc:AlternateContent xmlns:mc="http://schemas.openxmlformats.org/markup-compatibility/2006">
        <mc:Choice xmlns:p14="http://schemas.microsoft.com/office/powerpoint/2010/main" Requires="p14">
          <p:contentPart p14:bwMode="auto" r:id="rId548">
            <p14:nvContentPartPr>
              <p14:cNvPr id="84" name="Ink 83">
                <a:extLst>
                  <a:ext uri="{FF2B5EF4-FFF2-40B4-BE49-F238E27FC236}">
                    <a16:creationId xmlns:a16="http://schemas.microsoft.com/office/drawing/2014/main" xmlns="" id="{743975DE-868C-7549-B215-C78EF3C0C472}"/>
                  </a:ext>
                </a:extLst>
              </p14:cNvPr>
              <p14:cNvContentPartPr/>
              <p14:nvPr/>
            </p14:nvContentPartPr>
            <p14:xfrm>
              <a:off x="9617142" y="4541687"/>
              <a:ext cx="156240" cy="196560"/>
            </p14:xfrm>
          </p:contentPart>
        </mc:Choice>
        <mc:Fallback>
          <p:pic>
            <p:nvPicPr>
              <p:cNvPr id="84" name="Ink 83">
                <a:extLst>
                  <a:ext uri="{FF2B5EF4-FFF2-40B4-BE49-F238E27FC236}">
                    <a16:creationId xmlns:a16="http://schemas.microsoft.com/office/drawing/2014/main" xmlns="" xmlns:p14="http://schemas.microsoft.com/office/powerpoint/2010/main" id="{743975DE-868C-7549-B215-C78EF3C0C472}"/>
                  </a:ext>
                </a:extLst>
              </p:cNvPr>
              <p:cNvPicPr/>
              <p:nvPr/>
            </p:nvPicPr>
            <p:blipFill>
              <a:blip r:embed="rId549"/>
              <a:stretch>
                <a:fillRect/>
              </a:stretch>
            </p:blipFill>
            <p:spPr>
              <a:xfrm>
                <a:off x="9607782" y="4531967"/>
                <a:ext cx="17604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550">
            <p14:nvContentPartPr>
              <p14:cNvPr id="93" name="Ink 92">
                <a:extLst>
                  <a:ext uri="{FF2B5EF4-FFF2-40B4-BE49-F238E27FC236}">
                    <a16:creationId xmlns:a16="http://schemas.microsoft.com/office/drawing/2014/main" xmlns="" id="{543A63C8-22DB-5B4A-AF81-50D1D4D7EB5A}"/>
                  </a:ext>
                </a:extLst>
              </p14:cNvPr>
              <p14:cNvContentPartPr/>
              <p14:nvPr/>
            </p14:nvContentPartPr>
            <p14:xfrm>
              <a:off x="3463302" y="4882247"/>
              <a:ext cx="236880" cy="196560"/>
            </p14:xfrm>
          </p:contentPart>
        </mc:Choice>
        <mc:Fallback>
          <p:pic>
            <p:nvPicPr>
              <p:cNvPr id="93" name="Ink 92">
                <a:extLst>
                  <a:ext uri="{FF2B5EF4-FFF2-40B4-BE49-F238E27FC236}">
                    <a16:creationId xmlns:a16="http://schemas.microsoft.com/office/drawing/2014/main" xmlns="" xmlns:p14="http://schemas.microsoft.com/office/powerpoint/2010/main" id="{543A63C8-22DB-5B4A-AF81-50D1D4D7EB5A}"/>
                  </a:ext>
                </a:extLst>
              </p:cNvPr>
              <p:cNvPicPr/>
              <p:nvPr/>
            </p:nvPicPr>
            <p:blipFill>
              <a:blip r:embed="rId551"/>
              <a:stretch>
                <a:fillRect/>
              </a:stretch>
            </p:blipFill>
            <p:spPr>
              <a:xfrm>
                <a:off x="3453582" y="4871807"/>
                <a:ext cx="25704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552">
            <p14:nvContentPartPr>
              <p14:cNvPr id="94" name="Ink 93">
                <a:extLst>
                  <a:ext uri="{FF2B5EF4-FFF2-40B4-BE49-F238E27FC236}">
                    <a16:creationId xmlns:a16="http://schemas.microsoft.com/office/drawing/2014/main" xmlns="" id="{0346BCF2-F4E4-0743-97B6-689857B9C025}"/>
                  </a:ext>
                </a:extLst>
              </p14:cNvPr>
              <p14:cNvContentPartPr/>
              <p14:nvPr/>
            </p14:nvContentPartPr>
            <p14:xfrm>
              <a:off x="5177982" y="4847687"/>
              <a:ext cx="213840" cy="208080"/>
            </p14:xfrm>
          </p:contentPart>
        </mc:Choice>
        <mc:Fallback>
          <p:pic>
            <p:nvPicPr>
              <p:cNvPr id="94" name="Ink 93">
                <a:extLst>
                  <a:ext uri="{FF2B5EF4-FFF2-40B4-BE49-F238E27FC236}">
                    <a16:creationId xmlns:a16="http://schemas.microsoft.com/office/drawing/2014/main" xmlns="" xmlns:p14="http://schemas.microsoft.com/office/powerpoint/2010/main" id="{0346BCF2-F4E4-0743-97B6-689857B9C025}"/>
                  </a:ext>
                </a:extLst>
              </p:cNvPr>
              <p:cNvPicPr/>
              <p:nvPr/>
            </p:nvPicPr>
            <p:blipFill>
              <a:blip r:embed="rId553"/>
              <a:stretch>
                <a:fillRect/>
              </a:stretch>
            </p:blipFill>
            <p:spPr>
              <a:xfrm>
                <a:off x="5168638" y="4837247"/>
                <a:ext cx="233966"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554">
            <p14:nvContentPartPr>
              <p14:cNvPr id="97" name="Ink 96">
                <a:extLst>
                  <a:ext uri="{FF2B5EF4-FFF2-40B4-BE49-F238E27FC236}">
                    <a16:creationId xmlns:a16="http://schemas.microsoft.com/office/drawing/2014/main" xmlns="" id="{0E0B5FBD-A2DC-754D-949E-EF981A92D4CB}"/>
                  </a:ext>
                </a:extLst>
              </p14:cNvPr>
              <p14:cNvContentPartPr/>
              <p14:nvPr/>
            </p14:nvContentPartPr>
            <p14:xfrm>
              <a:off x="3752022" y="3647087"/>
              <a:ext cx="144720" cy="162000"/>
            </p14:xfrm>
          </p:contentPart>
        </mc:Choice>
        <mc:Fallback>
          <p:pic>
            <p:nvPicPr>
              <p:cNvPr id="97" name="Ink 96">
                <a:extLst>
                  <a:ext uri="{FF2B5EF4-FFF2-40B4-BE49-F238E27FC236}">
                    <a16:creationId xmlns:a16="http://schemas.microsoft.com/office/drawing/2014/main" xmlns="" xmlns:p14="http://schemas.microsoft.com/office/powerpoint/2010/main" id="{0E0B5FBD-A2DC-754D-949E-EF981A92D4CB}"/>
                  </a:ext>
                </a:extLst>
              </p:cNvPr>
              <p:cNvPicPr/>
              <p:nvPr/>
            </p:nvPicPr>
            <p:blipFill>
              <a:blip r:embed="rId555"/>
              <a:stretch>
                <a:fillRect/>
              </a:stretch>
            </p:blipFill>
            <p:spPr>
              <a:xfrm>
                <a:off x="3742302" y="3637007"/>
                <a:ext cx="16452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556">
            <p14:nvContentPartPr>
              <p14:cNvPr id="101" name="Ink 100">
                <a:extLst>
                  <a:ext uri="{FF2B5EF4-FFF2-40B4-BE49-F238E27FC236}">
                    <a16:creationId xmlns:a16="http://schemas.microsoft.com/office/drawing/2014/main" xmlns="" id="{455507B7-B910-3946-9EDE-548FBDA32FC5}"/>
                  </a:ext>
                </a:extLst>
              </p14:cNvPr>
              <p14:cNvContentPartPr/>
              <p14:nvPr/>
            </p14:nvContentPartPr>
            <p14:xfrm>
              <a:off x="8041062" y="5188247"/>
              <a:ext cx="185040" cy="202320"/>
            </p14:xfrm>
          </p:contentPart>
        </mc:Choice>
        <mc:Fallback>
          <p:pic>
            <p:nvPicPr>
              <p:cNvPr id="101" name="Ink 100">
                <a:extLst>
                  <a:ext uri="{FF2B5EF4-FFF2-40B4-BE49-F238E27FC236}">
                    <a16:creationId xmlns:a16="http://schemas.microsoft.com/office/drawing/2014/main" xmlns="" xmlns:p14="http://schemas.microsoft.com/office/powerpoint/2010/main" id="{455507B7-B910-3946-9EDE-548FBDA32FC5}"/>
                  </a:ext>
                </a:extLst>
              </p:cNvPr>
              <p:cNvPicPr/>
              <p:nvPr/>
            </p:nvPicPr>
            <p:blipFill>
              <a:blip r:embed="rId557"/>
              <a:stretch>
                <a:fillRect/>
              </a:stretch>
            </p:blipFill>
            <p:spPr>
              <a:xfrm>
                <a:off x="8031702" y="5178167"/>
                <a:ext cx="20412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558">
            <p14:nvContentPartPr>
              <p14:cNvPr id="104" name="Ink 103">
                <a:extLst>
                  <a:ext uri="{FF2B5EF4-FFF2-40B4-BE49-F238E27FC236}">
                    <a16:creationId xmlns:a16="http://schemas.microsoft.com/office/drawing/2014/main" xmlns="" id="{DD836A12-BFF4-D342-9F11-B8556C4E8001}"/>
                  </a:ext>
                </a:extLst>
              </p14:cNvPr>
              <p14:cNvContentPartPr/>
              <p14:nvPr/>
            </p14:nvContentPartPr>
            <p14:xfrm>
              <a:off x="9265062" y="5130647"/>
              <a:ext cx="179280" cy="219600"/>
            </p14:xfrm>
          </p:contentPart>
        </mc:Choice>
        <mc:Fallback>
          <p:pic>
            <p:nvPicPr>
              <p:cNvPr id="104" name="Ink 103">
                <a:extLst>
                  <a:ext uri="{FF2B5EF4-FFF2-40B4-BE49-F238E27FC236}">
                    <a16:creationId xmlns:a16="http://schemas.microsoft.com/office/drawing/2014/main" xmlns="" xmlns:p14="http://schemas.microsoft.com/office/powerpoint/2010/main" id="{DD836A12-BFF4-D342-9F11-B8556C4E8001}"/>
                  </a:ext>
                </a:extLst>
              </p:cNvPr>
              <p:cNvPicPr/>
              <p:nvPr/>
            </p:nvPicPr>
            <p:blipFill>
              <a:blip r:embed="rId559"/>
              <a:stretch>
                <a:fillRect/>
              </a:stretch>
            </p:blipFill>
            <p:spPr>
              <a:xfrm>
                <a:off x="9255361" y="5120224"/>
                <a:ext cx="199040" cy="239727"/>
              </a:xfrm>
              <a:prstGeom prst="rect">
                <a:avLst/>
              </a:prstGeom>
            </p:spPr>
          </p:pic>
        </mc:Fallback>
      </mc:AlternateContent>
    </p:spTree>
    <p:extLst>
      <p:ext uri="{BB962C8B-B14F-4D97-AF65-F5344CB8AC3E}">
        <p14:creationId xmlns:p14="http://schemas.microsoft.com/office/powerpoint/2010/main" val="2306361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sp>
        <p:nvSpPr>
          <p:cNvPr id="3" name="Title 2"/>
          <p:cNvSpPr>
            <a:spLocks noGrp="1"/>
          </p:cNvSpPr>
          <p:nvPr>
            <p:ph type="title"/>
          </p:nvPr>
        </p:nvSpPr>
        <p:spPr/>
        <p:txBody>
          <a:bodyPr/>
          <a:lstStyle/>
          <a:p>
            <a:r>
              <a:rPr lang="en-IN" dirty="0">
                <a:effectLst/>
                <a:latin typeface="Helvetica" pitchFamily="2" charset="0"/>
              </a:rPr>
              <a:t>Gradient Descent</a:t>
            </a:r>
          </a:p>
        </p:txBody>
      </p:sp>
      <p:sp>
        <p:nvSpPr>
          <p:cNvPr id="5" name="Rectangle 4"/>
          <p:cNvSpPr/>
          <p:nvPr/>
        </p:nvSpPr>
        <p:spPr>
          <a:xfrm>
            <a:off x="10363200" y="64008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 xmlns:a16="http://schemas.microsoft.com/office/drawing/2014/main" id="{2B5681AF-06EC-CC3F-F84C-7CCB6FBB0233}"/>
              </a:ext>
            </a:extLst>
          </p:cNvPr>
          <p:cNvSpPr txBox="1"/>
          <p:nvPr/>
        </p:nvSpPr>
        <p:spPr>
          <a:xfrm>
            <a:off x="152400" y="1003102"/>
            <a:ext cx="6019800" cy="3139321"/>
          </a:xfrm>
          <a:prstGeom prst="rect">
            <a:avLst/>
          </a:prstGeom>
          <a:noFill/>
        </p:spPr>
        <p:txBody>
          <a:bodyPr wrap="square">
            <a:spAutoFit/>
          </a:bodyPr>
          <a:lstStyle/>
          <a:p>
            <a:pPr marL="342900" indent="-342900" algn="just">
              <a:lnSpc>
                <a:spcPct val="150000"/>
              </a:lnSpc>
              <a:buFont typeface="Wingdings" panose="05000000000000000000" pitchFamily="2" charset="2"/>
              <a:buChar char="§"/>
            </a:pPr>
            <a:r>
              <a:rPr lang="en-IN" sz="2000" dirty="0">
                <a:effectLst/>
              </a:rPr>
              <a:t>Gradient Descent is a very generic optimization algorithm capable of finding optimal solutions to a wide range of problems. </a:t>
            </a:r>
          </a:p>
          <a:p>
            <a:pPr marL="342900" indent="-342900" algn="just">
              <a:lnSpc>
                <a:spcPct val="150000"/>
              </a:lnSpc>
              <a:buFont typeface="Wingdings" panose="05000000000000000000" pitchFamily="2" charset="2"/>
              <a:buChar char="§"/>
            </a:pPr>
            <a:r>
              <a:rPr lang="en-IN" sz="2000" dirty="0">
                <a:effectLst/>
              </a:rPr>
              <a:t>The general idea of Gradient Descent is to tweak parameters iteratively in order to minimize a cost function.</a:t>
            </a:r>
          </a:p>
          <a:p>
            <a:endParaRPr lang="en-IN" dirty="0">
              <a:effectLst/>
              <a:latin typeface="Times" pitchFamily="2" charset="0"/>
            </a:endParaRPr>
          </a:p>
        </p:txBody>
      </p:sp>
      <p:sp>
        <p:nvSpPr>
          <p:cNvPr id="8" name="TextBox 7">
            <a:extLst>
              <a:ext uri="{FF2B5EF4-FFF2-40B4-BE49-F238E27FC236}">
                <a16:creationId xmlns="" xmlns:a16="http://schemas.microsoft.com/office/drawing/2014/main" id="{55CE45AF-7BB7-9F1A-778D-92828CE31EA3}"/>
              </a:ext>
            </a:extLst>
          </p:cNvPr>
          <p:cNvSpPr txBox="1"/>
          <p:nvPr/>
        </p:nvSpPr>
        <p:spPr>
          <a:xfrm>
            <a:off x="304800" y="3657600"/>
            <a:ext cx="5649409" cy="2814617"/>
          </a:xfrm>
          <a:prstGeom prst="rect">
            <a:avLst/>
          </a:prstGeom>
          <a:noFill/>
        </p:spPr>
        <p:txBody>
          <a:bodyPr wrap="square">
            <a:spAutoFit/>
          </a:bodyPr>
          <a:lstStyle/>
          <a:p>
            <a:pPr marL="342900" indent="-342900" algn="just">
              <a:lnSpc>
                <a:spcPct val="150000"/>
              </a:lnSpc>
              <a:buFont typeface="Wingdings" panose="05000000000000000000" pitchFamily="2" charset="2"/>
              <a:buChar char="§"/>
            </a:pPr>
            <a:r>
              <a:rPr lang="en-IN" sz="2000" dirty="0">
                <a:effectLst/>
              </a:rPr>
              <a:t>Concretely, you start by filling </a:t>
            </a:r>
            <a:r>
              <a:rPr lang="el-GR" sz="2000" dirty="0">
                <a:effectLst/>
              </a:rPr>
              <a:t>θ </a:t>
            </a:r>
            <a:r>
              <a:rPr lang="en-IN" sz="2000" dirty="0">
                <a:effectLst/>
              </a:rPr>
              <a:t>with random values (this is called random initialization), and then you improve it gradually, taking one baby step at a time, each step attempting to decrease the cost function (e.g., the MSE), until the algorithm converges to a minimum</a:t>
            </a:r>
          </a:p>
        </p:txBody>
      </p:sp>
      <p:pic>
        <p:nvPicPr>
          <p:cNvPr id="9" name="Picture 8">
            <a:extLst>
              <a:ext uri="{FF2B5EF4-FFF2-40B4-BE49-F238E27FC236}">
                <a16:creationId xmlns="" xmlns:a16="http://schemas.microsoft.com/office/drawing/2014/main" id="{42F91C8A-5D35-7C89-B08E-0673E0D78F9C}"/>
              </a:ext>
            </a:extLst>
          </p:cNvPr>
          <p:cNvPicPr>
            <a:picLocks noChangeAspect="1"/>
          </p:cNvPicPr>
          <p:nvPr/>
        </p:nvPicPr>
        <p:blipFill>
          <a:blip r:embed="rId2"/>
          <a:stretch>
            <a:fillRect/>
          </a:stretch>
        </p:blipFill>
        <p:spPr>
          <a:xfrm>
            <a:off x="6553198" y="1447800"/>
            <a:ext cx="5321300" cy="3183105"/>
          </a:xfrm>
          <a:prstGeom prst="rect">
            <a:avLst/>
          </a:prstGeom>
        </p:spPr>
      </p:pic>
    </p:spTree>
    <p:extLst>
      <p:ext uri="{BB962C8B-B14F-4D97-AF65-F5344CB8AC3E}">
        <p14:creationId xmlns:p14="http://schemas.microsoft.com/office/powerpoint/2010/main" val="6509858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sp>
        <p:nvSpPr>
          <p:cNvPr id="3" name="Title 2"/>
          <p:cNvSpPr>
            <a:spLocks noGrp="1"/>
          </p:cNvSpPr>
          <p:nvPr>
            <p:ph type="title"/>
          </p:nvPr>
        </p:nvSpPr>
        <p:spPr/>
        <p:txBody>
          <a:bodyPr/>
          <a:lstStyle/>
          <a:p>
            <a:r>
              <a:rPr lang="en-IN" dirty="0">
                <a:effectLst/>
                <a:latin typeface="Helvetica" pitchFamily="2" charset="0"/>
              </a:rPr>
              <a:t>Gradient Descent- Hyper parameter</a:t>
            </a:r>
          </a:p>
        </p:txBody>
      </p:sp>
      <p:sp>
        <p:nvSpPr>
          <p:cNvPr id="5" name="Rectangle 4"/>
          <p:cNvSpPr/>
          <p:nvPr/>
        </p:nvSpPr>
        <p:spPr>
          <a:xfrm>
            <a:off x="10363200" y="64008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 xmlns:a16="http://schemas.microsoft.com/office/drawing/2014/main" id="{62734C46-BE62-ECEF-711E-76C8FC234ECE}"/>
              </a:ext>
            </a:extLst>
          </p:cNvPr>
          <p:cNvPicPr>
            <a:picLocks noChangeAspect="1"/>
          </p:cNvPicPr>
          <p:nvPr/>
        </p:nvPicPr>
        <p:blipFill>
          <a:blip r:embed="rId2"/>
          <a:stretch>
            <a:fillRect/>
          </a:stretch>
        </p:blipFill>
        <p:spPr>
          <a:xfrm>
            <a:off x="235019" y="3390900"/>
            <a:ext cx="5224373" cy="3238500"/>
          </a:xfrm>
          <a:prstGeom prst="rect">
            <a:avLst/>
          </a:prstGeom>
        </p:spPr>
      </p:pic>
      <p:pic>
        <p:nvPicPr>
          <p:cNvPr id="4" name="Picture 3">
            <a:extLst>
              <a:ext uri="{FF2B5EF4-FFF2-40B4-BE49-F238E27FC236}">
                <a16:creationId xmlns="" xmlns:a16="http://schemas.microsoft.com/office/drawing/2014/main" id="{ABDF0B73-F9FF-AAE8-CAC1-2E1248113CF9}"/>
              </a:ext>
            </a:extLst>
          </p:cNvPr>
          <p:cNvPicPr>
            <a:picLocks noChangeAspect="1"/>
          </p:cNvPicPr>
          <p:nvPr/>
        </p:nvPicPr>
        <p:blipFill>
          <a:blip r:embed="rId3"/>
          <a:stretch>
            <a:fillRect/>
          </a:stretch>
        </p:blipFill>
        <p:spPr>
          <a:xfrm>
            <a:off x="5485596" y="3390900"/>
            <a:ext cx="5003800" cy="3034021"/>
          </a:xfrm>
          <a:prstGeom prst="rect">
            <a:avLst/>
          </a:prstGeom>
        </p:spPr>
      </p:pic>
      <p:sp>
        <p:nvSpPr>
          <p:cNvPr id="10" name="TextBox 9">
            <a:extLst>
              <a:ext uri="{FF2B5EF4-FFF2-40B4-BE49-F238E27FC236}">
                <a16:creationId xmlns="" xmlns:a16="http://schemas.microsoft.com/office/drawing/2014/main" id="{AF4C238E-FE2F-AF19-86F2-DC5437950ADD}"/>
              </a:ext>
            </a:extLst>
          </p:cNvPr>
          <p:cNvSpPr txBox="1"/>
          <p:nvPr/>
        </p:nvSpPr>
        <p:spPr>
          <a:xfrm>
            <a:off x="152400" y="1143000"/>
            <a:ext cx="5105400" cy="923330"/>
          </a:xfrm>
          <a:prstGeom prst="rect">
            <a:avLst/>
          </a:prstGeom>
          <a:noFill/>
        </p:spPr>
        <p:txBody>
          <a:bodyPr wrap="square">
            <a:spAutoFit/>
          </a:bodyPr>
          <a:lstStyle/>
          <a:p>
            <a:r>
              <a:rPr lang="en-IN" dirty="0">
                <a:effectLst/>
              </a:rPr>
              <a:t>If the learning rate is too small, then the algorithm</a:t>
            </a:r>
          </a:p>
          <a:p>
            <a:r>
              <a:rPr lang="en-IN" dirty="0">
                <a:effectLst/>
              </a:rPr>
              <a:t>will have to go through many iterations to converge, which will take a long time</a:t>
            </a:r>
          </a:p>
        </p:txBody>
      </p:sp>
      <p:sp>
        <p:nvSpPr>
          <p:cNvPr id="12" name="TextBox 11">
            <a:extLst>
              <a:ext uri="{FF2B5EF4-FFF2-40B4-BE49-F238E27FC236}">
                <a16:creationId xmlns="" xmlns:a16="http://schemas.microsoft.com/office/drawing/2014/main" id="{2334C158-EDFC-C6A9-C784-541D034603DF}"/>
              </a:ext>
            </a:extLst>
          </p:cNvPr>
          <p:cNvSpPr txBox="1"/>
          <p:nvPr/>
        </p:nvSpPr>
        <p:spPr>
          <a:xfrm>
            <a:off x="6096000" y="946153"/>
            <a:ext cx="5486400" cy="1477328"/>
          </a:xfrm>
          <a:prstGeom prst="rect">
            <a:avLst/>
          </a:prstGeom>
          <a:noFill/>
        </p:spPr>
        <p:txBody>
          <a:bodyPr wrap="square">
            <a:spAutoFit/>
          </a:bodyPr>
          <a:lstStyle/>
          <a:p>
            <a:pPr algn="just"/>
            <a:r>
              <a:rPr lang="en-IN" dirty="0">
                <a:effectLst/>
              </a:rPr>
              <a:t>On the other hand, if the learning rate is too high, you might jump across the valley and end up on the other side, possibly even higher up than you were before. This might make the algorithm diverge, with larger and larger values, failing to find a good solution</a:t>
            </a:r>
          </a:p>
        </p:txBody>
      </p:sp>
    </p:spTree>
    <p:extLst>
      <p:ext uri="{BB962C8B-B14F-4D97-AF65-F5344CB8AC3E}">
        <p14:creationId xmlns:p14="http://schemas.microsoft.com/office/powerpoint/2010/main" val="1010425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sp>
        <p:nvSpPr>
          <p:cNvPr id="3" name="Title 2"/>
          <p:cNvSpPr>
            <a:spLocks noGrp="1"/>
          </p:cNvSpPr>
          <p:nvPr>
            <p:ph type="title"/>
          </p:nvPr>
        </p:nvSpPr>
        <p:spPr/>
        <p:txBody>
          <a:bodyPr/>
          <a:lstStyle/>
          <a:p>
            <a:r>
              <a:rPr lang="en-IN" dirty="0">
                <a:effectLst/>
                <a:latin typeface="Helvetica" pitchFamily="2" charset="0"/>
              </a:rPr>
              <a:t>Gradient Descent- Pitfalls</a:t>
            </a:r>
          </a:p>
        </p:txBody>
      </p:sp>
      <p:sp>
        <p:nvSpPr>
          <p:cNvPr id="5" name="Rectangle 4"/>
          <p:cNvSpPr/>
          <p:nvPr/>
        </p:nvSpPr>
        <p:spPr>
          <a:xfrm>
            <a:off x="10363200" y="64008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 xmlns:a16="http://schemas.microsoft.com/office/drawing/2014/main" id="{33350D73-D6BD-35A2-394D-281420333833}"/>
              </a:ext>
            </a:extLst>
          </p:cNvPr>
          <p:cNvPicPr>
            <a:picLocks noChangeAspect="1"/>
          </p:cNvPicPr>
          <p:nvPr/>
        </p:nvPicPr>
        <p:blipFill>
          <a:blip r:embed="rId2"/>
          <a:stretch>
            <a:fillRect/>
          </a:stretch>
        </p:blipFill>
        <p:spPr>
          <a:xfrm>
            <a:off x="6248400" y="1828800"/>
            <a:ext cx="5578615" cy="3661970"/>
          </a:xfrm>
          <a:prstGeom prst="rect">
            <a:avLst/>
          </a:prstGeom>
        </p:spPr>
      </p:pic>
      <p:sp>
        <p:nvSpPr>
          <p:cNvPr id="8" name="TextBox 7">
            <a:extLst>
              <a:ext uri="{FF2B5EF4-FFF2-40B4-BE49-F238E27FC236}">
                <a16:creationId xmlns="" xmlns:a16="http://schemas.microsoft.com/office/drawing/2014/main" id="{21EF34AC-2B4F-966A-E750-851CB987D6B0}"/>
              </a:ext>
            </a:extLst>
          </p:cNvPr>
          <p:cNvSpPr txBox="1"/>
          <p:nvPr/>
        </p:nvSpPr>
        <p:spPr>
          <a:xfrm>
            <a:off x="188089" y="1066800"/>
            <a:ext cx="4993511" cy="4708981"/>
          </a:xfrm>
          <a:prstGeom prst="rect">
            <a:avLst/>
          </a:prstGeom>
          <a:noFill/>
        </p:spPr>
        <p:txBody>
          <a:bodyPr wrap="square">
            <a:spAutoFit/>
          </a:bodyPr>
          <a:lstStyle/>
          <a:p>
            <a:pPr marL="342900" indent="-342900" algn="just">
              <a:buFont typeface="Wingdings" panose="05000000000000000000" pitchFamily="2" charset="2"/>
              <a:buChar char="§"/>
            </a:pPr>
            <a:r>
              <a:rPr lang="en-IN" sz="2000" dirty="0">
                <a:effectLst/>
              </a:rPr>
              <a:t>Finally, not all cost functions look like nice regular bowls. </a:t>
            </a:r>
          </a:p>
          <a:p>
            <a:pPr marL="342900" indent="-342900" algn="just">
              <a:buFont typeface="Wingdings" panose="05000000000000000000" pitchFamily="2" charset="2"/>
              <a:buChar char="§"/>
            </a:pPr>
            <a:r>
              <a:rPr lang="en-IN" sz="2000" dirty="0">
                <a:effectLst/>
              </a:rPr>
              <a:t>There may be holes, </a:t>
            </a:r>
            <a:r>
              <a:rPr lang="en-IN" sz="2000" dirty="0" err="1">
                <a:effectLst/>
              </a:rPr>
              <a:t>ridges,plateaus</a:t>
            </a:r>
            <a:r>
              <a:rPr lang="en-IN" sz="2000" dirty="0">
                <a:effectLst/>
              </a:rPr>
              <a:t>, and all sorts of irregular terrains, making convergence to the minimum very difficult. </a:t>
            </a:r>
          </a:p>
          <a:p>
            <a:pPr marL="342900" indent="-342900" algn="just">
              <a:buFont typeface="Wingdings" panose="05000000000000000000" pitchFamily="2" charset="2"/>
              <a:buChar char="§"/>
            </a:pPr>
            <a:r>
              <a:rPr lang="en-IN" sz="2000" dirty="0">
                <a:solidFill>
                  <a:srgbClr val="9A0000"/>
                </a:solidFill>
                <a:effectLst/>
              </a:rPr>
              <a:t>Figure </a:t>
            </a:r>
            <a:r>
              <a:rPr lang="en-IN" sz="2000" dirty="0">
                <a:effectLst/>
              </a:rPr>
              <a:t>shows the two main challenges with Gradient Descent: </a:t>
            </a:r>
          </a:p>
          <a:p>
            <a:pPr marL="800100" lvl="1" indent="-342900" algn="just">
              <a:buFont typeface="Courier New" panose="02070309020205020404" pitchFamily="49" charset="0"/>
              <a:buChar char="o"/>
            </a:pPr>
            <a:r>
              <a:rPr lang="en-IN" sz="2000" dirty="0">
                <a:effectLst/>
              </a:rPr>
              <a:t>if the random initialization starts the algorithm on the left, then it will converge to a local </a:t>
            </a:r>
            <a:r>
              <a:rPr lang="en-IN" sz="2000" dirty="0" smtClean="0">
                <a:effectLst/>
              </a:rPr>
              <a:t>minimum , which </a:t>
            </a:r>
            <a:r>
              <a:rPr lang="en-IN" sz="2000" dirty="0">
                <a:effectLst/>
              </a:rPr>
              <a:t>is not as good as the global minimum. </a:t>
            </a:r>
          </a:p>
          <a:p>
            <a:pPr marL="914400" lvl="1" indent="-457200" algn="just">
              <a:buFont typeface="Courier New" panose="02070309020205020404" pitchFamily="49" charset="0"/>
              <a:buChar char="o"/>
            </a:pPr>
            <a:r>
              <a:rPr lang="en-IN" sz="2000" dirty="0">
                <a:effectLst/>
              </a:rPr>
              <a:t>If it starts on the right, then it will take a very long time to cross the plateau, and if you stop too early you will never reach the global minimum.</a:t>
            </a:r>
          </a:p>
        </p:txBody>
      </p:sp>
    </p:spTree>
    <p:extLst>
      <p:ext uri="{BB962C8B-B14F-4D97-AF65-F5344CB8AC3E}">
        <p14:creationId xmlns:p14="http://schemas.microsoft.com/office/powerpoint/2010/main" val="2415391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sp>
        <p:nvSpPr>
          <p:cNvPr id="3" name="Title 2"/>
          <p:cNvSpPr>
            <a:spLocks noGrp="1"/>
          </p:cNvSpPr>
          <p:nvPr>
            <p:ph type="title"/>
          </p:nvPr>
        </p:nvSpPr>
        <p:spPr/>
        <p:txBody>
          <a:bodyPr/>
          <a:lstStyle/>
          <a:p>
            <a:r>
              <a:rPr lang="en-IN" dirty="0"/>
              <a:t>Intuition Behind Cost Function</a:t>
            </a:r>
          </a:p>
        </p:txBody>
      </p:sp>
      <p:sp>
        <p:nvSpPr>
          <p:cNvPr id="5" name="Rectangle 4"/>
          <p:cNvSpPr/>
          <p:nvPr/>
        </p:nvSpPr>
        <p:spPr>
          <a:xfrm>
            <a:off x="10363200" y="64008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 xmlns:a16="http://schemas.microsoft.com/office/drawing/2014/main" id="{211A1688-623F-E0AE-23A6-2C235D937F87}"/>
              </a:ext>
            </a:extLst>
          </p:cNvPr>
          <p:cNvPicPr>
            <a:picLocks noChangeAspect="1"/>
          </p:cNvPicPr>
          <p:nvPr/>
        </p:nvPicPr>
        <p:blipFill>
          <a:blip r:embed="rId2"/>
          <a:stretch>
            <a:fillRect/>
          </a:stretch>
        </p:blipFill>
        <p:spPr>
          <a:xfrm>
            <a:off x="533400" y="1371600"/>
            <a:ext cx="8991600" cy="4566371"/>
          </a:xfrm>
          <a:prstGeom prst="rect">
            <a:avLst/>
          </a:prstGeom>
        </p:spPr>
      </p:pic>
    </p:spTree>
    <p:extLst>
      <p:ext uri="{BB962C8B-B14F-4D97-AF65-F5344CB8AC3E}">
        <p14:creationId xmlns:p14="http://schemas.microsoft.com/office/powerpoint/2010/main" val="2763247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rotWithShape="1">
          <a:blip r:embed="rId3"/>
          <a:srcRect t="13393"/>
          <a:stretch/>
        </p:blipFill>
        <p:spPr>
          <a:xfrm>
            <a:off x="1524000" y="941314"/>
            <a:ext cx="8991600" cy="5840486"/>
          </a:xfrm>
          <a:prstGeom prst="rect">
            <a:avLst/>
          </a:prstGeom>
        </p:spPr>
      </p:pic>
      <p:sp>
        <p:nvSpPr>
          <p:cNvPr id="3" name="Title 2"/>
          <p:cNvSpPr>
            <a:spLocks noGrp="1"/>
          </p:cNvSpPr>
          <p:nvPr>
            <p:ph type="title"/>
          </p:nvPr>
        </p:nvSpPr>
        <p:spPr/>
        <p:txBody>
          <a:bodyPr/>
          <a:lstStyle/>
          <a:p>
            <a:r>
              <a:rPr lang="en-IN" dirty="0"/>
              <a:t>Gradient Descent</a:t>
            </a:r>
          </a:p>
        </p:txBody>
      </p:sp>
      <p:sp>
        <p:nvSpPr>
          <p:cNvPr id="4" name="Rectangle 3"/>
          <p:cNvSpPr/>
          <p:nvPr/>
        </p:nvSpPr>
        <p:spPr>
          <a:xfrm>
            <a:off x="10287000" y="64770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73011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rotWithShape="1">
          <a:blip r:embed="rId3"/>
          <a:srcRect t="13393"/>
          <a:stretch/>
        </p:blipFill>
        <p:spPr>
          <a:xfrm>
            <a:off x="1524000" y="990600"/>
            <a:ext cx="8839200" cy="5741494"/>
          </a:xfrm>
          <a:prstGeom prst="rect">
            <a:avLst/>
          </a:prstGeom>
        </p:spPr>
      </p:pic>
      <p:sp>
        <p:nvSpPr>
          <p:cNvPr id="3" name="Title 2"/>
          <p:cNvSpPr>
            <a:spLocks noGrp="1"/>
          </p:cNvSpPr>
          <p:nvPr>
            <p:ph type="title"/>
          </p:nvPr>
        </p:nvSpPr>
        <p:spPr/>
        <p:txBody>
          <a:bodyPr/>
          <a:lstStyle/>
          <a:p>
            <a:r>
              <a:rPr lang="en-IN" dirty="0"/>
              <a:t>Gradient Descent for Linear Regression</a:t>
            </a:r>
          </a:p>
        </p:txBody>
      </p:sp>
      <p:sp>
        <p:nvSpPr>
          <p:cNvPr id="4" name="Rectangle 3"/>
          <p:cNvSpPr/>
          <p:nvPr/>
        </p:nvSpPr>
        <p:spPr>
          <a:xfrm>
            <a:off x="10058400" y="6400800"/>
            <a:ext cx="2286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98063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0564B91B-874B-F50F-03B9-683CF69CFE8A}"/>
              </a:ext>
            </a:extLst>
          </p:cNvPr>
          <p:cNvSpPr>
            <a:spLocks noGrp="1"/>
          </p:cNvSpPr>
          <p:nvPr>
            <p:ph sz="quarter" idx="10"/>
          </p:nvPr>
        </p:nvSpPr>
        <p:spPr/>
        <p:txBody>
          <a:bodyPr/>
          <a:lstStyle/>
          <a:p>
            <a:pPr algn="ctr" eaLnBrk="1" hangingPunct="1">
              <a:spcBef>
                <a:spcPct val="0"/>
              </a:spcBef>
              <a:buFont typeface="Arial" charset="0"/>
              <a:buNone/>
              <a:defRPr/>
            </a:pPr>
            <a:endParaRPr lang="en-US" dirty="0" smtClean="0">
              <a:latin typeface="Arial" charset="0"/>
              <a:cs typeface="Arial" charset="0"/>
            </a:endParaRPr>
          </a:p>
          <a:p>
            <a:pPr algn="ctr" eaLnBrk="1" hangingPunct="1">
              <a:spcBef>
                <a:spcPct val="0"/>
              </a:spcBef>
              <a:buFont typeface="Arial" charset="0"/>
              <a:buNone/>
              <a:defRPr/>
            </a:pPr>
            <a:r>
              <a:rPr lang="en-US" dirty="0" smtClean="0">
                <a:latin typeface="Arial" charset="0"/>
                <a:cs typeface="Arial" charset="0"/>
              </a:rPr>
              <a:t>Session </a:t>
            </a:r>
            <a:r>
              <a:rPr lang="en-US" dirty="0" smtClean="0">
                <a:latin typeface="Arial" charset="0"/>
                <a:cs typeface="Arial" charset="0"/>
              </a:rPr>
              <a:t>5(25</a:t>
            </a:r>
            <a:r>
              <a:rPr lang="en-US" baseline="30000" dirty="0" smtClean="0">
                <a:latin typeface="Arial" charset="0"/>
                <a:cs typeface="Arial" charset="0"/>
              </a:rPr>
              <a:t>th</a:t>
            </a:r>
            <a:r>
              <a:rPr lang="en-US" dirty="0" smtClean="0">
                <a:latin typeface="Arial" charset="0"/>
                <a:cs typeface="Arial" charset="0"/>
              </a:rPr>
              <a:t> August,2023)</a:t>
            </a:r>
          </a:p>
          <a:p>
            <a:pPr algn="ctr" eaLnBrk="1" hangingPunct="1">
              <a:spcBef>
                <a:spcPct val="0"/>
              </a:spcBef>
              <a:buFont typeface="Arial" charset="0"/>
              <a:buNone/>
              <a:defRPr/>
            </a:pPr>
            <a:r>
              <a:rPr lang="en-US" dirty="0" smtClean="0">
                <a:latin typeface="Arial" charset="0"/>
                <a:cs typeface="Arial" charset="0"/>
              </a:rPr>
              <a:t>(Friday)</a:t>
            </a:r>
            <a:endParaRPr lang="en-US" dirty="0">
              <a:latin typeface="Arial" charset="0"/>
              <a:cs typeface="Arial" charset="0"/>
            </a:endParaRPr>
          </a:p>
        </p:txBody>
      </p:sp>
    </p:spTree>
    <p:extLst>
      <p:ext uri="{BB962C8B-B14F-4D97-AF65-F5344CB8AC3E}">
        <p14:creationId xmlns:p14="http://schemas.microsoft.com/office/powerpoint/2010/main" val="24649979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xmlns="" id="{4551B1F9-F2AD-A145-8D1E-4EF1DBD03738}"/>
              </a:ext>
            </a:extLst>
          </p:cNvPr>
          <p:cNvGrpSpPr/>
          <p:nvPr/>
        </p:nvGrpSpPr>
        <p:grpSpPr>
          <a:xfrm>
            <a:off x="2122475" y="323463"/>
            <a:ext cx="1521720" cy="358560"/>
            <a:chOff x="598475" y="323463"/>
            <a:chExt cx="1521720" cy="358560"/>
          </a:xfrm>
        </p:grpSpPr>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xmlns="" id="{C9E5C677-EC23-744B-8055-7BA8D5C4C35D}"/>
                    </a:ext>
                  </a:extLst>
                </p14:cNvPr>
                <p14:cNvContentPartPr/>
                <p14:nvPr/>
              </p14:nvContentPartPr>
              <p14:xfrm>
                <a:off x="611075" y="436503"/>
                <a:ext cx="151200" cy="132480"/>
              </p14:xfrm>
            </p:contentPart>
          </mc:Choice>
          <mc:Fallback>
            <p:pic>
              <p:nvPicPr>
                <p:cNvPr id="4" name="Ink 3">
                  <a:extLst>
                    <a:ext uri="{FF2B5EF4-FFF2-40B4-BE49-F238E27FC236}">
                      <a16:creationId xmlns:a16="http://schemas.microsoft.com/office/drawing/2014/main" xmlns="" xmlns:p14="http://schemas.microsoft.com/office/powerpoint/2010/main" id="{C9E5C677-EC23-744B-8055-7BA8D5C4C35D}"/>
                    </a:ext>
                  </a:extLst>
                </p:cNvPr>
                <p:cNvPicPr/>
                <p:nvPr/>
              </p:nvPicPr>
              <p:blipFill>
                <a:blip r:embed="rId3"/>
                <a:stretch>
                  <a:fillRect/>
                </a:stretch>
              </p:blipFill>
              <p:spPr>
                <a:xfrm>
                  <a:off x="602435" y="426783"/>
                  <a:ext cx="16812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xmlns="" id="{E6867B46-6FC1-7A42-A84A-66A62F32C2D1}"/>
                    </a:ext>
                  </a:extLst>
                </p14:cNvPr>
                <p14:cNvContentPartPr/>
                <p14:nvPr/>
              </p14:nvContentPartPr>
              <p14:xfrm>
                <a:off x="648515" y="480783"/>
                <a:ext cx="82080" cy="12960"/>
              </p14:xfrm>
            </p:contentPart>
          </mc:Choice>
          <mc:Fallback>
            <p:pic>
              <p:nvPicPr>
                <p:cNvPr id="5" name="Ink 4">
                  <a:extLst>
                    <a:ext uri="{FF2B5EF4-FFF2-40B4-BE49-F238E27FC236}">
                      <a16:creationId xmlns:a16="http://schemas.microsoft.com/office/drawing/2014/main" xmlns="" xmlns:p14="http://schemas.microsoft.com/office/powerpoint/2010/main" id="{E6867B46-6FC1-7A42-A84A-66A62F32C2D1}"/>
                    </a:ext>
                  </a:extLst>
                </p:cNvPr>
                <p:cNvPicPr/>
                <p:nvPr/>
              </p:nvPicPr>
              <p:blipFill>
                <a:blip r:embed="rId5"/>
                <a:stretch>
                  <a:fillRect/>
                </a:stretch>
              </p:blipFill>
              <p:spPr>
                <a:xfrm>
                  <a:off x="639155" y="470703"/>
                  <a:ext cx="10008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xmlns="" id="{5168DC0F-4726-854D-A477-FC64684272A8}"/>
                    </a:ext>
                  </a:extLst>
                </p14:cNvPr>
                <p14:cNvContentPartPr/>
                <p14:nvPr/>
              </p14:nvContentPartPr>
              <p14:xfrm>
                <a:off x="598475" y="386463"/>
                <a:ext cx="100800" cy="25560"/>
              </p14:xfrm>
            </p:contentPart>
          </mc:Choice>
          <mc:Fallback>
            <p:pic>
              <p:nvPicPr>
                <p:cNvPr id="6" name="Ink 5">
                  <a:extLst>
                    <a:ext uri="{FF2B5EF4-FFF2-40B4-BE49-F238E27FC236}">
                      <a16:creationId xmlns:a16="http://schemas.microsoft.com/office/drawing/2014/main" xmlns="" xmlns:p14="http://schemas.microsoft.com/office/powerpoint/2010/main" id="{5168DC0F-4726-854D-A477-FC64684272A8}"/>
                    </a:ext>
                  </a:extLst>
                </p:cNvPr>
                <p:cNvPicPr/>
                <p:nvPr/>
              </p:nvPicPr>
              <p:blipFill>
                <a:blip r:embed="rId7"/>
                <a:stretch>
                  <a:fillRect/>
                </a:stretch>
              </p:blipFill>
              <p:spPr>
                <a:xfrm>
                  <a:off x="588790" y="377103"/>
                  <a:ext cx="119095"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xmlns="" id="{49F2E508-5E07-ED4D-96BC-53CDD9CC1E1B}"/>
                    </a:ext>
                  </a:extLst>
                </p14:cNvPr>
                <p14:cNvContentPartPr/>
                <p14:nvPr/>
              </p14:nvContentPartPr>
              <p14:xfrm>
                <a:off x="837155" y="468183"/>
                <a:ext cx="176400" cy="94680"/>
              </p14:xfrm>
            </p:contentPart>
          </mc:Choice>
          <mc:Fallback>
            <p:pic>
              <p:nvPicPr>
                <p:cNvPr id="7" name="Ink 6">
                  <a:extLst>
                    <a:ext uri="{FF2B5EF4-FFF2-40B4-BE49-F238E27FC236}">
                      <a16:creationId xmlns:a16="http://schemas.microsoft.com/office/drawing/2014/main" xmlns="" xmlns:p14="http://schemas.microsoft.com/office/powerpoint/2010/main" id="{49F2E508-5E07-ED4D-96BC-53CDD9CC1E1B}"/>
                    </a:ext>
                  </a:extLst>
                </p:cNvPr>
                <p:cNvPicPr/>
                <p:nvPr/>
              </p:nvPicPr>
              <p:blipFill>
                <a:blip r:embed="rId9"/>
                <a:stretch>
                  <a:fillRect/>
                </a:stretch>
              </p:blipFill>
              <p:spPr>
                <a:xfrm>
                  <a:off x="827795" y="458103"/>
                  <a:ext cx="19404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xmlns="" id="{4B8FDAA6-16A9-AF42-A4FD-6786372221CD}"/>
                    </a:ext>
                  </a:extLst>
                </p14:cNvPr>
                <p14:cNvContentPartPr/>
                <p14:nvPr/>
              </p14:nvContentPartPr>
              <p14:xfrm>
                <a:off x="887555" y="455583"/>
                <a:ext cx="107280" cy="132480"/>
              </p14:xfrm>
            </p:contentPart>
          </mc:Choice>
          <mc:Fallback>
            <p:pic>
              <p:nvPicPr>
                <p:cNvPr id="8" name="Ink 7">
                  <a:extLst>
                    <a:ext uri="{FF2B5EF4-FFF2-40B4-BE49-F238E27FC236}">
                      <a16:creationId xmlns:a16="http://schemas.microsoft.com/office/drawing/2014/main" xmlns="" xmlns:p14="http://schemas.microsoft.com/office/powerpoint/2010/main" id="{4B8FDAA6-16A9-AF42-A4FD-6786372221CD}"/>
                    </a:ext>
                  </a:extLst>
                </p:cNvPr>
                <p:cNvPicPr/>
                <p:nvPr/>
              </p:nvPicPr>
              <p:blipFill>
                <a:blip r:embed="rId11"/>
                <a:stretch>
                  <a:fillRect/>
                </a:stretch>
              </p:blipFill>
              <p:spPr>
                <a:xfrm>
                  <a:off x="878525" y="445863"/>
                  <a:ext cx="125702"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Ink 8">
                  <a:extLst>
                    <a:ext uri="{FF2B5EF4-FFF2-40B4-BE49-F238E27FC236}">
                      <a16:creationId xmlns:a16="http://schemas.microsoft.com/office/drawing/2014/main" xmlns="" id="{3995C3CD-9864-1D4B-A742-35CEE3FED2FF}"/>
                    </a:ext>
                  </a:extLst>
                </p14:cNvPr>
                <p14:cNvContentPartPr/>
                <p14:nvPr/>
              </p14:nvContentPartPr>
              <p14:xfrm>
                <a:off x="1076195" y="468183"/>
                <a:ext cx="176400" cy="107280"/>
              </p14:xfrm>
            </p:contentPart>
          </mc:Choice>
          <mc:Fallback>
            <p:pic>
              <p:nvPicPr>
                <p:cNvPr id="9" name="Ink 8">
                  <a:extLst>
                    <a:ext uri="{FF2B5EF4-FFF2-40B4-BE49-F238E27FC236}">
                      <a16:creationId xmlns:a16="http://schemas.microsoft.com/office/drawing/2014/main" xmlns="" xmlns:p14="http://schemas.microsoft.com/office/powerpoint/2010/main" id="{3995C3CD-9864-1D4B-A742-35CEE3FED2FF}"/>
                    </a:ext>
                  </a:extLst>
                </p:cNvPr>
                <p:cNvPicPr/>
                <p:nvPr/>
              </p:nvPicPr>
              <p:blipFill>
                <a:blip r:embed="rId13"/>
                <a:stretch>
                  <a:fillRect/>
                </a:stretch>
              </p:blipFill>
              <p:spPr>
                <a:xfrm>
                  <a:off x="1066475" y="458823"/>
                  <a:ext cx="19476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 name="Ink 9">
                  <a:extLst>
                    <a:ext uri="{FF2B5EF4-FFF2-40B4-BE49-F238E27FC236}">
                      <a16:creationId xmlns:a16="http://schemas.microsoft.com/office/drawing/2014/main" xmlns="" id="{C1505B0C-89D6-FD43-B946-922D5D8F8D7B}"/>
                    </a:ext>
                  </a:extLst>
                </p14:cNvPr>
                <p14:cNvContentPartPr/>
                <p14:nvPr/>
              </p14:nvContentPartPr>
              <p14:xfrm>
                <a:off x="1296155" y="480783"/>
                <a:ext cx="207720" cy="88200"/>
              </p14:xfrm>
            </p:contentPart>
          </mc:Choice>
          <mc:Fallback>
            <p:pic>
              <p:nvPicPr>
                <p:cNvPr id="10" name="Ink 9">
                  <a:extLst>
                    <a:ext uri="{FF2B5EF4-FFF2-40B4-BE49-F238E27FC236}">
                      <a16:creationId xmlns:a16="http://schemas.microsoft.com/office/drawing/2014/main" xmlns="" xmlns:p14="http://schemas.microsoft.com/office/powerpoint/2010/main" id="{C1505B0C-89D6-FD43-B946-922D5D8F8D7B}"/>
                    </a:ext>
                  </a:extLst>
                </p:cNvPr>
                <p:cNvPicPr/>
                <p:nvPr/>
              </p:nvPicPr>
              <p:blipFill>
                <a:blip r:embed="rId15"/>
                <a:stretch>
                  <a:fillRect/>
                </a:stretch>
              </p:blipFill>
              <p:spPr>
                <a:xfrm>
                  <a:off x="1286435" y="471103"/>
                  <a:ext cx="226800" cy="107202"/>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 name="Ink 10">
                  <a:extLst>
                    <a:ext uri="{FF2B5EF4-FFF2-40B4-BE49-F238E27FC236}">
                      <a16:creationId xmlns:a16="http://schemas.microsoft.com/office/drawing/2014/main" xmlns="" id="{6DF9BD6A-D345-4040-9DFA-3103813AAF61}"/>
                    </a:ext>
                  </a:extLst>
                </p14:cNvPr>
                <p14:cNvContentPartPr/>
                <p14:nvPr/>
              </p14:nvContentPartPr>
              <p14:xfrm>
                <a:off x="1572995" y="499503"/>
                <a:ext cx="6480" cy="182520"/>
              </p14:xfrm>
            </p:contentPart>
          </mc:Choice>
          <mc:Fallback>
            <p:pic>
              <p:nvPicPr>
                <p:cNvPr id="11" name="Ink 10">
                  <a:extLst>
                    <a:ext uri="{FF2B5EF4-FFF2-40B4-BE49-F238E27FC236}">
                      <a16:creationId xmlns:a16="http://schemas.microsoft.com/office/drawing/2014/main" xmlns="" xmlns:p14="http://schemas.microsoft.com/office/powerpoint/2010/main" id="{6DF9BD6A-D345-4040-9DFA-3103813AAF61}"/>
                    </a:ext>
                  </a:extLst>
                </p:cNvPr>
                <p:cNvPicPr/>
                <p:nvPr/>
              </p:nvPicPr>
              <p:blipFill>
                <a:blip r:embed="rId17"/>
                <a:stretch>
                  <a:fillRect/>
                </a:stretch>
              </p:blipFill>
              <p:spPr>
                <a:xfrm>
                  <a:off x="1563787" y="490143"/>
                  <a:ext cx="24897"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 name="Ink 11">
                  <a:extLst>
                    <a:ext uri="{FF2B5EF4-FFF2-40B4-BE49-F238E27FC236}">
                      <a16:creationId xmlns:a16="http://schemas.microsoft.com/office/drawing/2014/main" xmlns="" id="{564FC21A-AB9E-6F47-A6A9-8706958DCEC6}"/>
                    </a:ext>
                  </a:extLst>
                </p14:cNvPr>
                <p14:cNvContentPartPr/>
                <p14:nvPr/>
              </p14:nvContentPartPr>
              <p14:xfrm>
                <a:off x="1541315" y="480783"/>
                <a:ext cx="157680" cy="94680"/>
              </p14:xfrm>
            </p:contentPart>
          </mc:Choice>
          <mc:Fallback>
            <p:pic>
              <p:nvPicPr>
                <p:cNvPr id="12" name="Ink 11">
                  <a:extLst>
                    <a:ext uri="{FF2B5EF4-FFF2-40B4-BE49-F238E27FC236}">
                      <a16:creationId xmlns:a16="http://schemas.microsoft.com/office/drawing/2014/main" xmlns="" xmlns:p14="http://schemas.microsoft.com/office/powerpoint/2010/main" id="{564FC21A-AB9E-6F47-A6A9-8706958DCEC6}"/>
                    </a:ext>
                  </a:extLst>
                </p:cNvPr>
                <p:cNvPicPr/>
                <p:nvPr/>
              </p:nvPicPr>
              <p:blipFill>
                <a:blip r:embed="rId19"/>
                <a:stretch>
                  <a:fillRect/>
                </a:stretch>
              </p:blipFill>
              <p:spPr>
                <a:xfrm>
                  <a:off x="1531934" y="470703"/>
                  <a:ext cx="176443"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 name="Ink 12">
                  <a:extLst>
                    <a:ext uri="{FF2B5EF4-FFF2-40B4-BE49-F238E27FC236}">
                      <a16:creationId xmlns:a16="http://schemas.microsoft.com/office/drawing/2014/main" xmlns="" id="{B358A02D-C588-6B49-A858-7727C70E3074}"/>
                    </a:ext>
                  </a:extLst>
                </p14:cNvPr>
                <p14:cNvContentPartPr/>
                <p14:nvPr/>
              </p14:nvContentPartPr>
              <p14:xfrm>
                <a:off x="1755155" y="323463"/>
                <a:ext cx="38160" cy="239400"/>
              </p14:xfrm>
            </p:contentPart>
          </mc:Choice>
          <mc:Fallback>
            <p:pic>
              <p:nvPicPr>
                <p:cNvPr id="13" name="Ink 12">
                  <a:extLst>
                    <a:ext uri="{FF2B5EF4-FFF2-40B4-BE49-F238E27FC236}">
                      <a16:creationId xmlns:a16="http://schemas.microsoft.com/office/drawing/2014/main" xmlns="" xmlns:p14="http://schemas.microsoft.com/office/powerpoint/2010/main" id="{B358A02D-C588-6B49-A858-7727C70E3074}"/>
                    </a:ext>
                  </a:extLst>
                </p:cNvPr>
                <p:cNvPicPr/>
                <p:nvPr/>
              </p:nvPicPr>
              <p:blipFill>
                <a:blip r:embed="rId21"/>
                <a:stretch>
                  <a:fillRect/>
                </a:stretch>
              </p:blipFill>
              <p:spPr>
                <a:xfrm>
                  <a:off x="1745342" y="314089"/>
                  <a:ext cx="58149" cy="257067"/>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4" name="Ink 13">
                  <a:extLst>
                    <a:ext uri="{FF2B5EF4-FFF2-40B4-BE49-F238E27FC236}">
                      <a16:creationId xmlns:a16="http://schemas.microsoft.com/office/drawing/2014/main" xmlns="" id="{B22660F3-9E99-3E48-B055-D1BE15CA4690}"/>
                    </a:ext>
                  </a:extLst>
                </p14:cNvPr>
                <p14:cNvContentPartPr/>
                <p14:nvPr/>
              </p14:nvContentPartPr>
              <p14:xfrm>
                <a:off x="1855955" y="455583"/>
                <a:ext cx="75240" cy="119880"/>
              </p14:xfrm>
            </p:contentPart>
          </mc:Choice>
          <mc:Fallback>
            <p:pic>
              <p:nvPicPr>
                <p:cNvPr id="14" name="Ink 13">
                  <a:extLst>
                    <a:ext uri="{FF2B5EF4-FFF2-40B4-BE49-F238E27FC236}">
                      <a16:creationId xmlns:a16="http://schemas.microsoft.com/office/drawing/2014/main" xmlns="" xmlns:p14="http://schemas.microsoft.com/office/powerpoint/2010/main" id="{B22660F3-9E99-3E48-B055-D1BE15CA4690}"/>
                    </a:ext>
                  </a:extLst>
                </p:cNvPr>
                <p:cNvPicPr/>
                <p:nvPr/>
              </p:nvPicPr>
              <p:blipFill>
                <a:blip r:embed="rId23"/>
                <a:stretch>
                  <a:fillRect/>
                </a:stretch>
              </p:blipFill>
              <p:spPr>
                <a:xfrm>
                  <a:off x="1846595" y="446583"/>
                  <a:ext cx="9360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 name="Ink 14">
                  <a:extLst>
                    <a:ext uri="{FF2B5EF4-FFF2-40B4-BE49-F238E27FC236}">
                      <a16:creationId xmlns:a16="http://schemas.microsoft.com/office/drawing/2014/main" xmlns="" id="{66CDD17E-4A9F-EF45-9E1F-2190F0671C1C}"/>
                    </a:ext>
                  </a:extLst>
                </p14:cNvPr>
                <p14:cNvContentPartPr/>
                <p14:nvPr/>
              </p14:nvContentPartPr>
              <p14:xfrm>
                <a:off x="2050715" y="461703"/>
                <a:ext cx="360" cy="6480"/>
              </p14:xfrm>
            </p:contentPart>
          </mc:Choice>
          <mc:Fallback>
            <p:pic>
              <p:nvPicPr>
                <p:cNvPr id="15" name="Ink 14">
                  <a:extLst>
                    <a:ext uri="{FF2B5EF4-FFF2-40B4-BE49-F238E27FC236}">
                      <a16:creationId xmlns:a16="http://schemas.microsoft.com/office/drawing/2014/main" xmlns="" xmlns:p14="http://schemas.microsoft.com/office/powerpoint/2010/main" id="{66CDD17E-4A9F-EF45-9E1F-2190F0671C1C}"/>
                    </a:ext>
                  </a:extLst>
                </p:cNvPr>
                <p:cNvPicPr/>
                <p:nvPr/>
              </p:nvPicPr>
              <p:blipFill>
                <a:blip r:embed="rId25"/>
                <a:stretch>
                  <a:fillRect/>
                </a:stretch>
              </p:blipFill>
              <p:spPr>
                <a:xfrm>
                  <a:off x="2042435" y="453423"/>
                  <a:ext cx="1692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6" name="Ink 15">
                  <a:extLst>
                    <a:ext uri="{FF2B5EF4-FFF2-40B4-BE49-F238E27FC236}">
                      <a16:creationId xmlns:a16="http://schemas.microsoft.com/office/drawing/2014/main" xmlns="" id="{176A3036-7559-4843-92AB-9853AC10F8A1}"/>
                    </a:ext>
                  </a:extLst>
                </p14:cNvPr>
                <p14:cNvContentPartPr/>
                <p14:nvPr/>
              </p14:nvContentPartPr>
              <p14:xfrm>
                <a:off x="2044235" y="556023"/>
                <a:ext cx="6480" cy="6480"/>
              </p14:xfrm>
            </p:contentPart>
          </mc:Choice>
          <mc:Fallback>
            <p:pic>
              <p:nvPicPr>
                <p:cNvPr id="16" name="Ink 15">
                  <a:extLst>
                    <a:ext uri="{FF2B5EF4-FFF2-40B4-BE49-F238E27FC236}">
                      <a16:creationId xmlns:a16="http://schemas.microsoft.com/office/drawing/2014/main" xmlns="" xmlns:p14="http://schemas.microsoft.com/office/powerpoint/2010/main" id="{176A3036-7559-4843-92AB-9853AC10F8A1}"/>
                    </a:ext>
                  </a:extLst>
                </p:cNvPr>
                <p:cNvPicPr/>
                <p:nvPr/>
              </p:nvPicPr>
              <p:blipFill>
                <a:blip r:embed="rId27"/>
                <a:stretch>
                  <a:fillRect/>
                </a:stretch>
              </p:blipFill>
              <p:spPr>
                <a:xfrm>
                  <a:off x="2035955" y="547743"/>
                  <a:ext cx="2304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7" name="Ink 16">
                  <a:extLst>
                    <a:ext uri="{FF2B5EF4-FFF2-40B4-BE49-F238E27FC236}">
                      <a16:creationId xmlns:a16="http://schemas.microsoft.com/office/drawing/2014/main" xmlns="" id="{7EA7C853-78D8-C944-9D8B-6D5D17CB293D}"/>
                    </a:ext>
                  </a:extLst>
                </p14:cNvPr>
                <p14:cNvContentPartPr/>
                <p14:nvPr/>
              </p14:nvContentPartPr>
              <p14:xfrm>
                <a:off x="2094635" y="530823"/>
                <a:ext cx="25560" cy="360"/>
              </p14:xfrm>
            </p:contentPart>
          </mc:Choice>
          <mc:Fallback>
            <p:pic>
              <p:nvPicPr>
                <p:cNvPr id="17" name="Ink 16">
                  <a:extLst>
                    <a:ext uri="{FF2B5EF4-FFF2-40B4-BE49-F238E27FC236}">
                      <a16:creationId xmlns:a16="http://schemas.microsoft.com/office/drawing/2014/main" xmlns="" xmlns:p14="http://schemas.microsoft.com/office/powerpoint/2010/main" id="{7EA7C853-78D8-C944-9D8B-6D5D17CB293D}"/>
                    </a:ext>
                  </a:extLst>
                </p:cNvPr>
                <p:cNvPicPr/>
                <p:nvPr/>
              </p:nvPicPr>
              <p:blipFill>
                <a:blip r:embed="rId29"/>
                <a:stretch>
                  <a:fillRect/>
                </a:stretch>
              </p:blipFill>
              <p:spPr>
                <a:xfrm>
                  <a:off x="2085635" y="521823"/>
                  <a:ext cx="43560" cy="18360"/>
                </a:xfrm>
                <a:prstGeom prst="rect">
                  <a:avLst/>
                </a:prstGeom>
              </p:spPr>
            </p:pic>
          </mc:Fallback>
        </mc:AlternateContent>
      </p:grpSp>
      <p:grpSp>
        <p:nvGrpSpPr>
          <p:cNvPr id="46" name="Group 45">
            <a:extLst>
              <a:ext uri="{FF2B5EF4-FFF2-40B4-BE49-F238E27FC236}">
                <a16:creationId xmlns:a16="http://schemas.microsoft.com/office/drawing/2014/main" xmlns="" id="{345D4123-4C08-C543-B417-420D2E182BA3}"/>
              </a:ext>
            </a:extLst>
          </p:cNvPr>
          <p:cNvGrpSpPr/>
          <p:nvPr/>
        </p:nvGrpSpPr>
        <p:grpSpPr>
          <a:xfrm>
            <a:off x="2266835" y="694263"/>
            <a:ext cx="2471400" cy="459360"/>
            <a:chOff x="742835" y="694263"/>
            <a:chExt cx="2471400" cy="459360"/>
          </a:xfrm>
        </p:grpSpPr>
        <mc:AlternateContent xmlns:mc="http://schemas.openxmlformats.org/markup-compatibility/2006">
          <mc:Choice xmlns:p14="http://schemas.microsoft.com/office/powerpoint/2010/main" Requires="p14">
            <p:contentPart p14:bwMode="auto" r:id="rId30">
              <p14:nvContentPartPr>
                <p14:cNvPr id="18" name="Ink 17">
                  <a:extLst>
                    <a:ext uri="{FF2B5EF4-FFF2-40B4-BE49-F238E27FC236}">
                      <a16:creationId xmlns:a16="http://schemas.microsoft.com/office/drawing/2014/main" xmlns="" id="{E0A90981-9F00-904E-9B68-FA76AFB14A7F}"/>
                    </a:ext>
                  </a:extLst>
                </p14:cNvPr>
                <p14:cNvContentPartPr/>
                <p14:nvPr/>
              </p14:nvContentPartPr>
              <p14:xfrm>
                <a:off x="742835" y="694263"/>
                <a:ext cx="1311480" cy="50760"/>
              </p14:xfrm>
            </p:contentPart>
          </mc:Choice>
          <mc:Fallback>
            <p:pic>
              <p:nvPicPr>
                <p:cNvPr id="18" name="Ink 17">
                  <a:extLst>
                    <a:ext uri="{FF2B5EF4-FFF2-40B4-BE49-F238E27FC236}">
                      <a16:creationId xmlns:a16="http://schemas.microsoft.com/office/drawing/2014/main" xmlns="" xmlns:p14="http://schemas.microsoft.com/office/powerpoint/2010/main" id="{E0A90981-9F00-904E-9B68-FA76AFB14A7F}"/>
                    </a:ext>
                  </a:extLst>
                </p:cNvPr>
                <p:cNvPicPr/>
                <p:nvPr/>
              </p:nvPicPr>
              <p:blipFill>
                <a:blip r:embed="rId31"/>
                <a:stretch>
                  <a:fillRect/>
                </a:stretch>
              </p:blipFill>
              <p:spPr>
                <a:xfrm>
                  <a:off x="734195" y="683823"/>
                  <a:ext cx="132948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9" name="Ink 18">
                  <a:extLst>
                    <a:ext uri="{FF2B5EF4-FFF2-40B4-BE49-F238E27FC236}">
                      <a16:creationId xmlns:a16="http://schemas.microsoft.com/office/drawing/2014/main" xmlns="" id="{89038141-F295-9D41-9019-05EDD99775B1}"/>
                    </a:ext>
                  </a:extLst>
                </p14:cNvPr>
                <p14:cNvContentPartPr/>
                <p14:nvPr/>
              </p14:nvContentPartPr>
              <p14:xfrm>
                <a:off x="1648235" y="1015023"/>
                <a:ext cx="195120" cy="138600"/>
              </p14:xfrm>
            </p:contentPart>
          </mc:Choice>
          <mc:Fallback>
            <p:pic>
              <p:nvPicPr>
                <p:cNvPr id="19" name="Ink 18">
                  <a:extLst>
                    <a:ext uri="{FF2B5EF4-FFF2-40B4-BE49-F238E27FC236}">
                      <a16:creationId xmlns:a16="http://schemas.microsoft.com/office/drawing/2014/main" xmlns="" xmlns:p14="http://schemas.microsoft.com/office/powerpoint/2010/main" id="{89038141-F295-9D41-9019-05EDD99775B1}"/>
                    </a:ext>
                  </a:extLst>
                </p:cNvPr>
                <p:cNvPicPr/>
                <p:nvPr/>
              </p:nvPicPr>
              <p:blipFill>
                <a:blip r:embed="rId33"/>
                <a:stretch>
                  <a:fillRect/>
                </a:stretch>
              </p:blipFill>
              <p:spPr>
                <a:xfrm>
                  <a:off x="1638875" y="1006023"/>
                  <a:ext cx="21276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0" name="Ink 19">
                  <a:extLst>
                    <a:ext uri="{FF2B5EF4-FFF2-40B4-BE49-F238E27FC236}">
                      <a16:creationId xmlns:a16="http://schemas.microsoft.com/office/drawing/2014/main" xmlns="" id="{078156F8-2189-FF40-8394-0D8ABA5D2487}"/>
                    </a:ext>
                  </a:extLst>
                </p14:cNvPr>
                <p14:cNvContentPartPr/>
                <p14:nvPr/>
              </p14:nvContentPartPr>
              <p14:xfrm>
                <a:off x="1899875" y="1052823"/>
                <a:ext cx="163800" cy="94680"/>
              </p14:xfrm>
            </p:contentPart>
          </mc:Choice>
          <mc:Fallback>
            <p:pic>
              <p:nvPicPr>
                <p:cNvPr id="20" name="Ink 19">
                  <a:extLst>
                    <a:ext uri="{FF2B5EF4-FFF2-40B4-BE49-F238E27FC236}">
                      <a16:creationId xmlns:a16="http://schemas.microsoft.com/office/drawing/2014/main" xmlns="" xmlns:p14="http://schemas.microsoft.com/office/powerpoint/2010/main" id="{078156F8-2189-FF40-8394-0D8ABA5D2487}"/>
                    </a:ext>
                  </a:extLst>
                </p:cNvPr>
                <p:cNvPicPr/>
                <p:nvPr/>
              </p:nvPicPr>
              <p:blipFill>
                <a:blip r:embed="rId35"/>
                <a:stretch>
                  <a:fillRect/>
                </a:stretch>
              </p:blipFill>
              <p:spPr>
                <a:xfrm>
                  <a:off x="1890515" y="1043463"/>
                  <a:ext cx="18288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1" name="Ink 20">
                  <a:extLst>
                    <a:ext uri="{FF2B5EF4-FFF2-40B4-BE49-F238E27FC236}">
                      <a16:creationId xmlns:a16="http://schemas.microsoft.com/office/drawing/2014/main" xmlns="" id="{5ED68F2F-FD96-E34A-B5EF-D0A0ED3BBB4B}"/>
                    </a:ext>
                  </a:extLst>
                </p14:cNvPr>
                <p14:cNvContentPartPr/>
                <p14:nvPr/>
              </p14:nvContentPartPr>
              <p14:xfrm>
                <a:off x="2170235" y="1046343"/>
                <a:ext cx="151200" cy="94680"/>
              </p14:xfrm>
            </p:contentPart>
          </mc:Choice>
          <mc:Fallback>
            <p:pic>
              <p:nvPicPr>
                <p:cNvPr id="21" name="Ink 20">
                  <a:extLst>
                    <a:ext uri="{FF2B5EF4-FFF2-40B4-BE49-F238E27FC236}">
                      <a16:creationId xmlns:a16="http://schemas.microsoft.com/office/drawing/2014/main" xmlns="" xmlns:p14="http://schemas.microsoft.com/office/powerpoint/2010/main" id="{5ED68F2F-FD96-E34A-B5EF-D0A0ED3BBB4B}"/>
                    </a:ext>
                  </a:extLst>
                </p:cNvPr>
                <p:cNvPicPr/>
                <p:nvPr/>
              </p:nvPicPr>
              <p:blipFill>
                <a:blip r:embed="rId37"/>
                <a:stretch>
                  <a:fillRect/>
                </a:stretch>
              </p:blipFill>
              <p:spPr>
                <a:xfrm>
                  <a:off x="2160875" y="1036983"/>
                  <a:ext cx="17028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2" name="Ink 21">
                  <a:extLst>
                    <a:ext uri="{FF2B5EF4-FFF2-40B4-BE49-F238E27FC236}">
                      <a16:creationId xmlns:a16="http://schemas.microsoft.com/office/drawing/2014/main" xmlns="" id="{DC4117C9-0187-6043-B00A-31718A48A6E6}"/>
                    </a:ext>
                  </a:extLst>
                </p14:cNvPr>
                <p14:cNvContentPartPr/>
                <p14:nvPr/>
              </p14:nvContentPartPr>
              <p14:xfrm>
                <a:off x="2421515" y="1027623"/>
                <a:ext cx="131760" cy="119880"/>
              </p14:xfrm>
            </p:contentPart>
          </mc:Choice>
          <mc:Fallback>
            <p:pic>
              <p:nvPicPr>
                <p:cNvPr id="22" name="Ink 21">
                  <a:extLst>
                    <a:ext uri="{FF2B5EF4-FFF2-40B4-BE49-F238E27FC236}">
                      <a16:creationId xmlns:a16="http://schemas.microsoft.com/office/drawing/2014/main" xmlns="" xmlns:p14="http://schemas.microsoft.com/office/powerpoint/2010/main" id="{DC4117C9-0187-6043-B00A-31718A48A6E6}"/>
                    </a:ext>
                  </a:extLst>
                </p:cNvPr>
                <p:cNvPicPr/>
                <p:nvPr/>
              </p:nvPicPr>
              <p:blipFill>
                <a:blip r:embed="rId39"/>
                <a:stretch>
                  <a:fillRect/>
                </a:stretch>
              </p:blipFill>
              <p:spPr>
                <a:xfrm>
                  <a:off x="2412155" y="1018596"/>
                  <a:ext cx="150480" cy="138656"/>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3" name="Ink 22">
                  <a:extLst>
                    <a:ext uri="{FF2B5EF4-FFF2-40B4-BE49-F238E27FC236}">
                      <a16:creationId xmlns:a16="http://schemas.microsoft.com/office/drawing/2014/main" xmlns="" id="{D5F0693D-53FD-344C-90D6-095C1305230B}"/>
                    </a:ext>
                  </a:extLst>
                </p14:cNvPr>
                <p14:cNvContentPartPr/>
                <p14:nvPr/>
              </p14:nvContentPartPr>
              <p14:xfrm>
                <a:off x="2610155" y="1078023"/>
                <a:ext cx="31680" cy="63360"/>
              </p14:xfrm>
            </p:contentPart>
          </mc:Choice>
          <mc:Fallback>
            <p:pic>
              <p:nvPicPr>
                <p:cNvPr id="23" name="Ink 22">
                  <a:extLst>
                    <a:ext uri="{FF2B5EF4-FFF2-40B4-BE49-F238E27FC236}">
                      <a16:creationId xmlns:a16="http://schemas.microsoft.com/office/drawing/2014/main" xmlns="" xmlns:p14="http://schemas.microsoft.com/office/powerpoint/2010/main" id="{D5F0693D-53FD-344C-90D6-095C1305230B}"/>
                    </a:ext>
                  </a:extLst>
                </p:cNvPr>
                <p:cNvPicPr/>
                <p:nvPr/>
              </p:nvPicPr>
              <p:blipFill>
                <a:blip r:embed="rId41"/>
                <a:stretch>
                  <a:fillRect/>
                </a:stretch>
              </p:blipFill>
              <p:spPr>
                <a:xfrm>
                  <a:off x="2601155" y="1068663"/>
                  <a:ext cx="5040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4" name="Ink 23">
                  <a:extLst>
                    <a:ext uri="{FF2B5EF4-FFF2-40B4-BE49-F238E27FC236}">
                      <a16:creationId xmlns:a16="http://schemas.microsoft.com/office/drawing/2014/main" xmlns="" id="{279B79A0-3B1E-4E47-B0EF-32CBD6D4ED27}"/>
                    </a:ext>
                  </a:extLst>
                </p14:cNvPr>
                <p14:cNvContentPartPr/>
                <p14:nvPr/>
              </p14:nvContentPartPr>
              <p14:xfrm>
                <a:off x="2597555" y="980823"/>
                <a:ext cx="6480" cy="9360"/>
              </p14:xfrm>
            </p:contentPart>
          </mc:Choice>
          <mc:Fallback>
            <p:pic>
              <p:nvPicPr>
                <p:cNvPr id="24" name="Ink 23">
                  <a:extLst>
                    <a:ext uri="{FF2B5EF4-FFF2-40B4-BE49-F238E27FC236}">
                      <a16:creationId xmlns:a16="http://schemas.microsoft.com/office/drawing/2014/main" xmlns="" xmlns:p14="http://schemas.microsoft.com/office/powerpoint/2010/main" id="{279B79A0-3B1E-4E47-B0EF-32CBD6D4ED27}"/>
                    </a:ext>
                  </a:extLst>
                </p:cNvPr>
                <p:cNvPicPr/>
                <p:nvPr/>
              </p:nvPicPr>
              <p:blipFill>
                <a:blip r:embed="rId43"/>
                <a:stretch>
                  <a:fillRect/>
                </a:stretch>
              </p:blipFill>
              <p:spPr>
                <a:xfrm>
                  <a:off x="2589275" y="971823"/>
                  <a:ext cx="2412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5" name="Ink 24">
                  <a:extLst>
                    <a:ext uri="{FF2B5EF4-FFF2-40B4-BE49-F238E27FC236}">
                      <a16:creationId xmlns:a16="http://schemas.microsoft.com/office/drawing/2014/main" xmlns="" id="{D670506F-AF20-4C4F-9A4A-FAB59226EE4A}"/>
                    </a:ext>
                  </a:extLst>
                </p14:cNvPr>
                <p14:cNvContentPartPr/>
                <p14:nvPr/>
              </p14:nvContentPartPr>
              <p14:xfrm>
                <a:off x="2705915" y="1034103"/>
                <a:ext cx="187560" cy="88200"/>
              </p14:xfrm>
            </p:contentPart>
          </mc:Choice>
          <mc:Fallback>
            <p:pic>
              <p:nvPicPr>
                <p:cNvPr id="25" name="Ink 24">
                  <a:extLst>
                    <a:ext uri="{FF2B5EF4-FFF2-40B4-BE49-F238E27FC236}">
                      <a16:creationId xmlns:a16="http://schemas.microsoft.com/office/drawing/2014/main" xmlns="" xmlns:p14="http://schemas.microsoft.com/office/powerpoint/2010/main" id="{D670506F-AF20-4C4F-9A4A-FAB59226EE4A}"/>
                    </a:ext>
                  </a:extLst>
                </p:cNvPr>
                <p:cNvPicPr/>
                <p:nvPr/>
              </p:nvPicPr>
              <p:blipFill>
                <a:blip r:embed="rId45"/>
                <a:stretch>
                  <a:fillRect/>
                </a:stretch>
              </p:blipFill>
              <p:spPr>
                <a:xfrm>
                  <a:off x="2696195" y="1024423"/>
                  <a:ext cx="205560" cy="107202"/>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6" name="Ink 25">
                  <a:extLst>
                    <a:ext uri="{FF2B5EF4-FFF2-40B4-BE49-F238E27FC236}">
                      <a16:creationId xmlns:a16="http://schemas.microsoft.com/office/drawing/2014/main" xmlns="" id="{8B9BF3F8-EAD5-DE46-B87C-06DC4FD55E56}"/>
                    </a:ext>
                  </a:extLst>
                </p14:cNvPr>
                <p14:cNvContentPartPr/>
                <p14:nvPr/>
              </p14:nvContentPartPr>
              <p14:xfrm>
                <a:off x="2811395" y="820983"/>
                <a:ext cx="50760" cy="288720"/>
              </p14:xfrm>
            </p:contentPart>
          </mc:Choice>
          <mc:Fallback>
            <p:pic>
              <p:nvPicPr>
                <p:cNvPr id="26" name="Ink 25">
                  <a:extLst>
                    <a:ext uri="{FF2B5EF4-FFF2-40B4-BE49-F238E27FC236}">
                      <a16:creationId xmlns:a16="http://schemas.microsoft.com/office/drawing/2014/main" xmlns="" xmlns:p14="http://schemas.microsoft.com/office/powerpoint/2010/main" id="{8B9BF3F8-EAD5-DE46-B87C-06DC4FD55E56}"/>
                    </a:ext>
                  </a:extLst>
                </p:cNvPr>
                <p:cNvPicPr/>
                <p:nvPr/>
              </p:nvPicPr>
              <p:blipFill>
                <a:blip r:embed="rId47"/>
                <a:stretch>
                  <a:fillRect/>
                </a:stretch>
              </p:blipFill>
              <p:spPr>
                <a:xfrm>
                  <a:off x="2801968" y="811275"/>
                  <a:ext cx="68889" cy="307057"/>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7" name="Ink 26">
                  <a:extLst>
                    <a:ext uri="{FF2B5EF4-FFF2-40B4-BE49-F238E27FC236}">
                      <a16:creationId xmlns:a16="http://schemas.microsoft.com/office/drawing/2014/main" xmlns="" id="{8DE55AE4-E027-4346-B330-FE32E9C64123}"/>
                    </a:ext>
                  </a:extLst>
                </p14:cNvPr>
                <p14:cNvContentPartPr/>
                <p14:nvPr/>
              </p14:nvContentPartPr>
              <p14:xfrm>
                <a:off x="2962235" y="1021503"/>
                <a:ext cx="94680" cy="88200"/>
              </p14:xfrm>
            </p:contentPart>
          </mc:Choice>
          <mc:Fallback>
            <p:pic>
              <p:nvPicPr>
                <p:cNvPr id="27" name="Ink 26">
                  <a:extLst>
                    <a:ext uri="{FF2B5EF4-FFF2-40B4-BE49-F238E27FC236}">
                      <a16:creationId xmlns:a16="http://schemas.microsoft.com/office/drawing/2014/main" xmlns="" xmlns:p14="http://schemas.microsoft.com/office/powerpoint/2010/main" id="{8DE55AE4-E027-4346-B330-FE32E9C64123}"/>
                    </a:ext>
                  </a:extLst>
                </p:cNvPr>
                <p:cNvPicPr/>
                <p:nvPr/>
              </p:nvPicPr>
              <p:blipFill>
                <a:blip r:embed="rId49"/>
                <a:stretch>
                  <a:fillRect/>
                </a:stretch>
              </p:blipFill>
              <p:spPr>
                <a:xfrm>
                  <a:off x="2952875" y="1012181"/>
                  <a:ext cx="112680" cy="106844"/>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8" name="Ink 27">
                  <a:extLst>
                    <a:ext uri="{FF2B5EF4-FFF2-40B4-BE49-F238E27FC236}">
                      <a16:creationId xmlns:a16="http://schemas.microsoft.com/office/drawing/2014/main" xmlns="" id="{C2314652-101D-7247-A17B-F0402763B61C}"/>
                    </a:ext>
                  </a:extLst>
                </p14:cNvPr>
                <p14:cNvContentPartPr/>
                <p14:nvPr/>
              </p14:nvContentPartPr>
              <p14:xfrm>
                <a:off x="3081755" y="1002423"/>
                <a:ext cx="132480" cy="107280"/>
              </p14:xfrm>
            </p:contentPart>
          </mc:Choice>
          <mc:Fallback>
            <p:pic>
              <p:nvPicPr>
                <p:cNvPr id="28" name="Ink 27">
                  <a:extLst>
                    <a:ext uri="{FF2B5EF4-FFF2-40B4-BE49-F238E27FC236}">
                      <a16:creationId xmlns:a16="http://schemas.microsoft.com/office/drawing/2014/main" xmlns="" xmlns:p14="http://schemas.microsoft.com/office/powerpoint/2010/main" id="{C2314652-101D-7247-A17B-F0402763B61C}"/>
                    </a:ext>
                  </a:extLst>
                </p:cNvPr>
                <p:cNvPicPr/>
                <p:nvPr/>
              </p:nvPicPr>
              <p:blipFill>
                <a:blip r:embed="rId51"/>
                <a:stretch>
                  <a:fillRect/>
                </a:stretch>
              </p:blipFill>
              <p:spPr>
                <a:xfrm>
                  <a:off x="3073091" y="992343"/>
                  <a:ext cx="151251" cy="126360"/>
                </a:xfrm>
                <a:prstGeom prst="rect">
                  <a:avLst/>
                </a:prstGeom>
              </p:spPr>
            </p:pic>
          </mc:Fallback>
        </mc:AlternateContent>
      </p:grpSp>
      <p:grpSp>
        <p:nvGrpSpPr>
          <p:cNvPr id="45" name="Group 44">
            <a:extLst>
              <a:ext uri="{FF2B5EF4-FFF2-40B4-BE49-F238E27FC236}">
                <a16:creationId xmlns:a16="http://schemas.microsoft.com/office/drawing/2014/main" xmlns="" id="{F9A3F33F-A499-CA4A-A4DF-C1709946BDFF}"/>
              </a:ext>
            </a:extLst>
          </p:cNvPr>
          <p:cNvGrpSpPr/>
          <p:nvPr/>
        </p:nvGrpSpPr>
        <p:grpSpPr>
          <a:xfrm>
            <a:off x="5165195" y="914583"/>
            <a:ext cx="471960" cy="201240"/>
            <a:chOff x="3641195" y="914583"/>
            <a:chExt cx="471960" cy="201240"/>
          </a:xfrm>
        </p:grpSpPr>
        <mc:AlternateContent xmlns:mc="http://schemas.openxmlformats.org/markup-compatibility/2006">
          <mc:Choice xmlns:p14="http://schemas.microsoft.com/office/powerpoint/2010/main" Requires="p14">
            <p:contentPart p14:bwMode="auto" r:id="rId52">
              <p14:nvContentPartPr>
                <p14:cNvPr id="29" name="Ink 28">
                  <a:extLst>
                    <a:ext uri="{FF2B5EF4-FFF2-40B4-BE49-F238E27FC236}">
                      <a16:creationId xmlns:a16="http://schemas.microsoft.com/office/drawing/2014/main" xmlns="" id="{12B89C6B-D0D8-A743-949F-FA508C9D2FBC}"/>
                    </a:ext>
                  </a:extLst>
                </p14:cNvPr>
                <p14:cNvContentPartPr/>
                <p14:nvPr/>
              </p14:nvContentPartPr>
              <p14:xfrm>
                <a:off x="3641195" y="945903"/>
                <a:ext cx="25560" cy="157680"/>
              </p14:xfrm>
            </p:contentPart>
          </mc:Choice>
          <mc:Fallback>
            <p:pic>
              <p:nvPicPr>
                <p:cNvPr id="29" name="Ink 28">
                  <a:extLst>
                    <a:ext uri="{FF2B5EF4-FFF2-40B4-BE49-F238E27FC236}">
                      <a16:creationId xmlns:a16="http://schemas.microsoft.com/office/drawing/2014/main" xmlns="" xmlns:p14="http://schemas.microsoft.com/office/powerpoint/2010/main" id="{12B89C6B-D0D8-A743-949F-FA508C9D2FBC}"/>
                    </a:ext>
                  </a:extLst>
                </p:cNvPr>
                <p:cNvPicPr/>
                <p:nvPr/>
              </p:nvPicPr>
              <p:blipFill>
                <a:blip r:embed="rId53"/>
                <a:stretch>
                  <a:fillRect/>
                </a:stretch>
              </p:blipFill>
              <p:spPr>
                <a:xfrm>
                  <a:off x="3631475" y="936522"/>
                  <a:ext cx="43920" cy="175721"/>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0" name="Ink 29">
                  <a:extLst>
                    <a:ext uri="{FF2B5EF4-FFF2-40B4-BE49-F238E27FC236}">
                      <a16:creationId xmlns:a16="http://schemas.microsoft.com/office/drawing/2014/main" xmlns="" id="{2AECEC0E-03E4-9643-936C-28D2813712C1}"/>
                    </a:ext>
                  </a:extLst>
                </p14:cNvPr>
                <p14:cNvContentPartPr/>
                <p14:nvPr/>
              </p14:nvContentPartPr>
              <p14:xfrm>
                <a:off x="3767195" y="952023"/>
                <a:ext cx="176400" cy="163800"/>
              </p14:xfrm>
            </p:contentPart>
          </mc:Choice>
          <mc:Fallback>
            <p:pic>
              <p:nvPicPr>
                <p:cNvPr id="30" name="Ink 29">
                  <a:extLst>
                    <a:ext uri="{FF2B5EF4-FFF2-40B4-BE49-F238E27FC236}">
                      <a16:creationId xmlns:a16="http://schemas.microsoft.com/office/drawing/2014/main" xmlns="" xmlns:p14="http://schemas.microsoft.com/office/powerpoint/2010/main" id="{2AECEC0E-03E4-9643-936C-28D2813712C1}"/>
                    </a:ext>
                  </a:extLst>
                </p:cNvPr>
                <p:cNvPicPr/>
                <p:nvPr/>
              </p:nvPicPr>
              <p:blipFill>
                <a:blip r:embed="rId55"/>
                <a:stretch>
                  <a:fillRect/>
                </a:stretch>
              </p:blipFill>
              <p:spPr>
                <a:xfrm>
                  <a:off x="3757475" y="942663"/>
                  <a:ext cx="19584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1" name="Ink 30">
                  <a:extLst>
                    <a:ext uri="{FF2B5EF4-FFF2-40B4-BE49-F238E27FC236}">
                      <a16:creationId xmlns:a16="http://schemas.microsoft.com/office/drawing/2014/main" xmlns="" id="{B38AF6AF-1E6B-A047-A32E-0BD9161B574B}"/>
                    </a:ext>
                  </a:extLst>
                </p14:cNvPr>
                <p14:cNvContentPartPr/>
                <p14:nvPr/>
              </p14:nvContentPartPr>
              <p14:xfrm>
                <a:off x="4005875" y="1027623"/>
                <a:ext cx="107280" cy="82080"/>
              </p14:xfrm>
            </p:contentPart>
          </mc:Choice>
          <mc:Fallback>
            <p:pic>
              <p:nvPicPr>
                <p:cNvPr id="31" name="Ink 30">
                  <a:extLst>
                    <a:ext uri="{FF2B5EF4-FFF2-40B4-BE49-F238E27FC236}">
                      <a16:creationId xmlns:a16="http://schemas.microsoft.com/office/drawing/2014/main" xmlns="" xmlns:p14="http://schemas.microsoft.com/office/powerpoint/2010/main" id="{B38AF6AF-1E6B-A047-A32E-0BD9161B574B}"/>
                    </a:ext>
                  </a:extLst>
                </p:cNvPr>
                <p:cNvPicPr/>
                <p:nvPr/>
              </p:nvPicPr>
              <p:blipFill>
                <a:blip r:embed="rId57"/>
                <a:stretch>
                  <a:fillRect/>
                </a:stretch>
              </p:blipFill>
              <p:spPr>
                <a:xfrm>
                  <a:off x="3996515" y="1018623"/>
                  <a:ext cx="12492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2" name="Ink 31">
                  <a:extLst>
                    <a:ext uri="{FF2B5EF4-FFF2-40B4-BE49-F238E27FC236}">
                      <a16:creationId xmlns:a16="http://schemas.microsoft.com/office/drawing/2014/main" xmlns="" id="{2766B0E8-DC3F-5F44-8DDB-45C8F9489978}"/>
                    </a:ext>
                  </a:extLst>
                </p14:cNvPr>
                <p14:cNvContentPartPr/>
                <p14:nvPr/>
              </p14:nvContentPartPr>
              <p14:xfrm>
                <a:off x="3867635" y="914583"/>
                <a:ext cx="163800" cy="12960"/>
              </p14:xfrm>
            </p:contentPart>
          </mc:Choice>
          <mc:Fallback>
            <p:pic>
              <p:nvPicPr>
                <p:cNvPr id="32" name="Ink 31">
                  <a:extLst>
                    <a:ext uri="{FF2B5EF4-FFF2-40B4-BE49-F238E27FC236}">
                      <a16:creationId xmlns:a16="http://schemas.microsoft.com/office/drawing/2014/main" xmlns="" xmlns:p14="http://schemas.microsoft.com/office/powerpoint/2010/main" id="{2766B0E8-DC3F-5F44-8DDB-45C8F9489978}"/>
                    </a:ext>
                  </a:extLst>
                </p:cNvPr>
                <p:cNvPicPr/>
                <p:nvPr/>
              </p:nvPicPr>
              <p:blipFill>
                <a:blip r:embed="rId59"/>
                <a:stretch>
                  <a:fillRect/>
                </a:stretch>
              </p:blipFill>
              <p:spPr>
                <a:xfrm>
                  <a:off x="3858275" y="903783"/>
                  <a:ext cx="182520" cy="33840"/>
                </a:xfrm>
                <a:prstGeom prst="rect">
                  <a:avLst/>
                </a:prstGeom>
              </p:spPr>
            </p:pic>
          </mc:Fallback>
        </mc:AlternateContent>
      </p:grpSp>
      <p:grpSp>
        <p:nvGrpSpPr>
          <p:cNvPr id="44" name="Group 43">
            <a:extLst>
              <a:ext uri="{FF2B5EF4-FFF2-40B4-BE49-F238E27FC236}">
                <a16:creationId xmlns:a16="http://schemas.microsoft.com/office/drawing/2014/main" xmlns="" id="{5D82B6AA-05C9-0E44-9D20-3D135D26A0AF}"/>
              </a:ext>
            </a:extLst>
          </p:cNvPr>
          <p:cNvGrpSpPr/>
          <p:nvPr/>
        </p:nvGrpSpPr>
        <p:grpSpPr>
          <a:xfrm>
            <a:off x="6057995" y="775983"/>
            <a:ext cx="1433880" cy="421560"/>
            <a:chOff x="4533995" y="775983"/>
            <a:chExt cx="1433880" cy="421560"/>
          </a:xfrm>
        </p:grpSpPr>
        <mc:AlternateContent xmlns:mc="http://schemas.openxmlformats.org/markup-compatibility/2006">
          <mc:Choice xmlns:p14="http://schemas.microsoft.com/office/powerpoint/2010/main" Requires="p14">
            <p:contentPart p14:bwMode="auto" r:id="rId60">
              <p14:nvContentPartPr>
                <p14:cNvPr id="33" name="Ink 32">
                  <a:extLst>
                    <a:ext uri="{FF2B5EF4-FFF2-40B4-BE49-F238E27FC236}">
                      <a16:creationId xmlns:a16="http://schemas.microsoft.com/office/drawing/2014/main" xmlns="" id="{0C95F91A-6B19-474F-AC7B-A6DAA8F370D0}"/>
                    </a:ext>
                  </a:extLst>
                </p14:cNvPr>
                <p14:cNvContentPartPr/>
                <p14:nvPr/>
              </p14:nvContentPartPr>
              <p14:xfrm>
                <a:off x="4584395" y="775983"/>
                <a:ext cx="207720" cy="421560"/>
              </p14:xfrm>
            </p:contentPart>
          </mc:Choice>
          <mc:Fallback>
            <p:pic>
              <p:nvPicPr>
                <p:cNvPr id="33" name="Ink 32">
                  <a:extLst>
                    <a:ext uri="{FF2B5EF4-FFF2-40B4-BE49-F238E27FC236}">
                      <a16:creationId xmlns:a16="http://schemas.microsoft.com/office/drawing/2014/main" xmlns="" xmlns:p14="http://schemas.microsoft.com/office/powerpoint/2010/main" id="{0C95F91A-6B19-474F-AC7B-A6DAA8F370D0}"/>
                    </a:ext>
                  </a:extLst>
                </p:cNvPr>
                <p:cNvPicPr/>
                <p:nvPr/>
              </p:nvPicPr>
              <p:blipFill>
                <a:blip r:embed="rId61"/>
                <a:stretch>
                  <a:fillRect/>
                </a:stretch>
              </p:blipFill>
              <p:spPr>
                <a:xfrm>
                  <a:off x="4576489" y="766983"/>
                  <a:ext cx="224970" cy="4388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4" name="Ink 33">
                  <a:extLst>
                    <a:ext uri="{FF2B5EF4-FFF2-40B4-BE49-F238E27FC236}">
                      <a16:creationId xmlns:a16="http://schemas.microsoft.com/office/drawing/2014/main" xmlns="" id="{F2809C32-FA91-B44A-810B-AC96B157A1D6}"/>
                    </a:ext>
                  </a:extLst>
                </p14:cNvPr>
                <p14:cNvContentPartPr/>
                <p14:nvPr/>
              </p14:nvContentPartPr>
              <p14:xfrm>
                <a:off x="4533995" y="1071543"/>
                <a:ext cx="132480" cy="6480"/>
              </p14:xfrm>
            </p:contentPart>
          </mc:Choice>
          <mc:Fallback>
            <p:pic>
              <p:nvPicPr>
                <p:cNvPr id="34" name="Ink 33">
                  <a:extLst>
                    <a:ext uri="{FF2B5EF4-FFF2-40B4-BE49-F238E27FC236}">
                      <a16:creationId xmlns:a16="http://schemas.microsoft.com/office/drawing/2014/main" xmlns="" xmlns:p14="http://schemas.microsoft.com/office/powerpoint/2010/main" id="{F2809C32-FA91-B44A-810B-AC96B157A1D6}"/>
                    </a:ext>
                  </a:extLst>
                </p:cNvPr>
                <p:cNvPicPr/>
                <p:nvPr/>
              </p:nvPicPr>
              <p:blipFill>
                <a:blip r:embed="rId63"/>
                <a:stretch>
                  <a:fillRect/>
                </a:stretch>
              </p:blipFill>
              <p:spPr>
                <a:xfrm>
                  <a:off x="4524995" y="1063623"/>
                  <a:ext cx="14940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5" name="Ink 34">
                  <a:extLst>
                    <a:ext uri="{FF2B5EF4-FFF2-40B4-BE49-F238E27FC236}">
                      <a16:creationId xmlns:a16="http://schemas.microsoft.com/office/drawing/2014/main" xmlns="" id="{396571CB-B595-B14A-8780-F3B442C0D634}"/>
                    </a:ext>
                  </a:extLst>
                </p14:cNvPr>
                <p14:cNvContentPartPr/>
                <p14:nvPr/>
              </p14:nvContentPartPr>
              <p14:xfrm>
                <a:off x="4766555" y="1034103"/>
                <a:ext cx="119880" cy="94680"/>
              </p14:xfrm>
            </p:contentPart>
          </mc:Choice>
          <mc:Fallback>
            <p:pic>
              <p:nvPicPr>
                <p:cNvPr id="35" name="Ink 34">
                  <a:extLst>
                    <a:ext uri="{FF2B5EF4-FFF2-40B4-BE49-F238E27FC236}">
                      <a16:creationId xmlns:a16="http://schemas.microsoft.com/office/drawing/2014/main" xmlns="" xmlns:p14="http://schemas.microsoft.com/office/powerpoint/2010/main" id="{396571CB-B595-B14A-8780-F3B442C0D634}"/>
                    </a:ext>
                  </a:extLst>
                </p:cNvPr>
                <p:cNvPicPr/>
                <p:nvPr/>
              </p:nvPicPr>
              <p:blipFill>
                <a:blip r:embed="rId65"/>
                <a:stretch>
                  <a:fillRect/>
                </a:stretch>
              </p:blipFill>
              <p:spPr>
                <a:xfrm>
                  <a:off x="4757195" y="1024743"/>
                  <a:ext cx="13860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6" name="Ink 35">
                  <a:extLst>
                    <a:ext uri="{FF2B5EF4-FFF2-40B4-BE49-F238E27FC236}">
                      <a16:creationId xmlns:a16="http://schemas.microsoft.com/office/drawing/2014/main" xmlns="" id="{2D083168-B87F-3F48-9280-70AE24D8227B}"/>
                    </a:ext>
                  </a:extLst>
                </p14:cNvPr>
                <p14:cNvContentPartPr/>
                <p14:nvPr/>
              </p14:nvContentPartPr>
              <p14:xfrm>
                <a:off x="5030795" y="795063"/>
                <a:ext cx="25560" cy="343440"/>
              </p14:xfrm>
            </p:contentPart>
          </mc:Choice>
          <mc:Fallback>
            <p:pic>
              <p:nvPicPr>
                <p:cNvPr id="36" name="Ink 35">
                  <a:extLst>
                    <a:ext uri="{FF2B5EF4-FFF2-40B4-BE49-F238E27FC236}">
                      <a16:creationId xmlns:a16="http://schemas.microsoft.com/office/drawing/2014/main" xmlns="" xmlns:p14="http://schemas.microsoft.com/office/powerpoint/2010/main" id="{2D083168-B87F-3F48-9280-70AE24D8227B}"/>
                    </a:ext>
                  </a:extLst>
                </p:cNvPr>
                <p:cNvPicPr/>
                <p:nvPr/>
              </p:nvPicPr>
              <p:blipFill>
                <a:blip r:embed="rId67"/>
                <a:stretch>
                  <a:fillRect/>
                </a:stretch>
              </p:blipFill>
              <p:spPr>
                <a:xfrm>
                  <a:off x="5020715" y="786063"/>
                  <a:ext cx="43920" cy="3607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7" name="Ink 36">
                  <a:extLst>
                    <a:ext uri="{FF2B5EF4-FFF2-40B4-BE49-F238E27FC236}">
                      <a16:creationId xmlns:a16="http://schemas.microsoft.com/office/drawing/2014/main" xmlns="" id="{7D926421-916A-414E-A109-1910B0921BAB}"/>
                    </a:ext>
                  </a:extLst>
                </p14:cNvPr>
                <p14:cNvContentPartPr/>
                <p14:nvPr/>
              </p14:nvContentPartPr>
              <p14:xfrm>
                <a:off x="5137715" y="813783"/>
                <a:ext cx="25560" cy="314640"/>
              </p14:xfrm>
            </p:contentPart>
          </mc:Choice>
          <mc:Fallback>
            <p:pic>
              <p:nvPicPr>
                <p:cNvPr id="37" name="Ink 36">
                  <a:extLst>
                    <a:ext uri="{FF2B5EF4-FFF2-40B4-BE49-F238E27FC236}">
                      <a16:creationId xmlns:a16="http://schemas.microsoft.com/office/drawing/2014/main" xmlns="" xmlns:p14="http://schemas.microsoft.com/office/powerpoint/2010/main" id="{7D926421-916A-414E-A109-1910B0921BAB}"/>
                    </a:ext>
                  </a:extLst>
                </p:cNvPr>
                <p:cNvPicPr/>
                <p:nvPr/>
              </p:nvPicPr>
              <p:blipFill>
                <a:blip r:embed="rId69"/>
                <a:stretch>
                  <a:fillRect/>
                </a:stretch>
              </p:blipFill>
              <p:spPr>
                <a:xfrm>
                  <a:off x="5128355" y="804423"/>
                  <a:ext cx="43200" cy="3322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8" name="Ink 37">
                  <a:extLst>
                    <a:ext uri="{FF2B5EF4-FFF2-40B4-BE49-F238E27FC236}">
                      <a16:creationId xmlns:a16="http://schemas.microsoft.com/office/drawing/2014/main" xmlns="" id="{842395CC-28D9-9945-86C0-385B64B30C2A}"/>
                    </a:ext>
                  </a:extLst>
                </p14:cNvPr>
                <p14:cNvContentPartPr/>
                <p14:nvPr/>
              </p14:nvContentPartPr>
              <p14:xfrm>
                <a:off x="5244635" y="1021503"/>
                <a:ext cx="94680" cy="107280"/>
              </p14:xfrm>
            </p:contentPart>
          </mc:Choice>
          <mc:Fallback>
            <p:pic>
              <p:nvPicPr>
                <p:cNvPr id="38" name="Ink 37">
                  <a:extLst>
                    <a:ext uri="{FF2B5EF4-FFF2-40B4-BE49-F238E27FC236}">
                      <a16:creationId xmlns:a16="http://schemas.microsoft.com/office/drawing/2014/main" xmlns="" xmlns:p14="http://schemas.microsoft.com/office/powerpoint/2010/main" id="{842395CC-28D9-9945-86C0-385B64B30C2A}"/>
                    </a:ext>
                  </a:extLst>
                </p:cNvPr>
                <p:cNvPicPr/>
                <p:nvPr/>
              </p:nvPicPr>
              <p:blipFill>
                <a:blip r:embed="rId71"/>
                <a:stretch>
                  <a:fillRect/>
                </a:stretch>
              </p:blipFill>
              <p:spPr>
                <a:xfrm>
                  <a:off x="5235275" y="1012143"/>
                  <a:ext cx="11376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39" name="Ink 38">
                  <a:extLst>
                    <a:ext uri="{FF2B5EF4-FFF2-40B4-BE49-F238E27FC236}">
                      <a16:creationId xmlns:a16="http://schemas.microsoft.com/office/drawing/2014/main" xmlns="" id="{9A395B20-E850-6147-B8F2-4CBF5FD06598}"/>
                    </a:ext>
                  </a:extLst>
                </p14:cNvPr>
                <p14:cNvContentPartPr/>
                <p14:nvPr/>
              </p14:nvContentPartPr>
              <p14:xfrm>
                <a:off x="5426795" y="983703"/>
                <a:ext cx="214200" cy="107280"/>
              </p14:xfrm>
            </p:contentPart>
          </mc:Choice>
          <mc:Fallback>
            <p:pic>
              <p:nvPicPr>
                <p:cNvPr id="39" name="Ink 38">
                  <a:extLst>
                    <a:ext uri="{FF2B5EF4-FFF2-40B4-BE49-F238E27FC236}">
                      <a16:creationId xmlns:a16="http://schemas.microsoft.com/office/drawing/2014/main" xmlns="" xmlns:p14="http://schemas.microsoft.com/office/powerpoint/2010/main" id="{9A395B20-E850-6147-B8F2-4CBF5FD06598}"/>
                    </a:ext>
                  </a:extLst>
                </p:cNvPr>
                <p:cNvPicPr/>
                <p:nvPr/>
              </p:nvPicPr>
              <p:blipFill>
                <a:blip r:embed="rId73"/>
                <a:stretch>
                  <a:fillRect/>
                </a:stretch>
              </p:blipFill>
              <p:spPr>
                <a:xfrm>
                  <a:off x="5417059" y="974343"/>
                  <a:ext cx="234033"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0" name="Ink 39">
                  <a:extLst>
                    <a:ext uri="{FF2B5EF4-FFF2-40B4-BE49-F238E27FC236}">
                      <a16:creationId xmlns:a16="http://schemas.microsoft.com/office/drawing/2014/main" xmlns="" id="{2DD7A9A6-2FDE-A343-BCCD-ABD596D2A674}"/>
                    </a:ext>
                  </a:extLst>
                </p14:cNvPr>
                <p14:cNvContentPartPr/>
                <p14:nvPr/>
              </p14:nvContentPartPr>
              <p14:xfrm>
                <a:off x="5722355" y="996303"/>
                <a:ext cx="6480" cy="63360"/>
              </p14:xfrm>
            </p:contentPart>
          </mc:Choice>
          <mc:Fallback>
            <p:pic>
              <p:nvPicPr>
                <p:cNvPr id="40" name="Ink 39">
                  <a:extLst>
                    <a:ext uri="{FF2B5EF4-FFF2-40B4-BE49-F238E27FC236}">
                      <a16:creationId xmlns:a16="http://schemas.microsoft.com/office/drawing/2014/main" xmlns="" xmlns:p14="http://schemas.microsoft.com/office/powerpoint/2010/main" id="{2DD7A9A6-2FDE-A343-BCCD-ABD596D2A674}"/>
                    </a:ext>
                  </a:extLst>
                </p:cNvPr>
                <p:cNvPicPr/>
                <p:nvPr/>
              </p:nvPicPr>
              <p:blipFill>
                <a:blip r:embed="rId75"/>
                <a:stretch>
                  <a:fillRect/>
                </a:stretch>
              </p:blipFill>
              <p:spPr>
                <a:xfrm>
                  <a:off x="5712995" y="986943"/>
                  <a:ext cx="2592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1" name="Ink 40">
                  <a:extLst>
                    <a:ext uri="{FF2B5EF4-FFF2-40B4-BE49-F238E27FC236}">
                      <a16:creationId xmlns:a16="http://schemas.microsoft.com/office/drawing/2014/main" xmlns="" id="{DFC9FFB7-EF61-BE4B-83E6-9B5504ED3A32}"/>
                    </a:ext>
                  </a:extLst>
                </p14:cNvPr>
                <p14:cNvContentPartPr/>
                <p14:nvPr/>
              </p14:nvContentPartPr>
              <p14:xfrm>
                <a:off x="5716235" y="895503"/>
                <a:ext cx="6480" cy="12960"/>
              </p14:xfrm>
            </p:contentPart>
          </mc:Choice>
          <mc:Fallback>
            <p:pic>
              <p:nvPicPr>
                <p:cNvPr id="41" name="Ink 40">
                  <a:extLst>
                    <a:ext uri="{FF2B5EF4-FFF2-40B4-BE49-F238E27FC236}">
                      <a16:creationId xmlns:a16="http://schemas.microsoft.com/office/drawing/2014/main" xmlns="" xmlns:p14="http://schemas.microsoft.com/office/powerpoint/2010/main" id="{DFC9FFB7-EF61-BE4B-83E6-9B5504ED3A32}"/>
                    </a:ext>
                  </a:extLst>
                </p:cNvPr>
                <p:cNvPicPr/>
                <p:nvPr/>
              </p:nvPicPr>
              <p:blipFill>
                <a:blip r:embed="rId77"/>
                <a:stretch>
                  <a:fillRect/>
                </a:stretch>
              </p:blipFill>
              <p:spPr>
                <a:xfrm>
                  <a:off x="5708050" y="886863"/>
                  <a:ext cx="23533"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2" name="Ink 41">
                  <a:extLst>
                    <a:ext uri="{FF2B5EF4-FFF2-40B4-BE49-F238E27FC236}">
                      <a16:creationId xmlns:a16="http://schemas.microsoft.com/office/drawing/2014/main" xmlns="" id="{A33D52B1-1203-804C-888C-AAA0D924DBC7}"/>
                    </a:ext>
                  </a:extLst>
                </p14:cNvPr>
                <p14:cNvContentPartPr/>
                <p14:nvPr/>
              </p14:nvContentPartPr>
              <p14:xfrm>
                <a:off x="5829275" y="989823"/>
                <a:ext cx="138600" cy="94680"/>
              </p14:xfrm>
            </p:contentPart>
          </mc:Choice>
          <mc:Fallback>
            <p:pic>
              <p:nvPicPr>
                <p:cNvPr id="42" name="Ink 41">
                  <a:extLst>
                    <a:ext uri="{FF2B5EF4-FFF2-40B4-BE49-F238E27FC236}">
                      <a16:creationId xmlns:a16="http://schemas.microsoft.com/office/drawing/2014/main" xmlns="" xmlns:p14="http://schemas.microsoft.com/office/powerpoint/2010/main" id="{A33D52B1-1203-804C-888C-AAA0D924DBC7}"/>
                    </a:ext>
                  </a:extLst>
                </p:cNvPr>
                <p:cNvPicPr/>
                <p:nvPr/>
              </p:nvPicPr>
              <p:blipFill>
                <a:blip r:embed="rId79"/>
                <a:stretch>
                  <a:fillRect/>
                </a:stretch>
              </p:blipFill>
              <p:spPr>
                <a:xfrm>
                  <a:off x="5819939" y="979743"/>
                  <a:ext cx="158349" cy="113400"/>
                </a:xfrm>
                <a:prstGeom prst="rect">
                  <a:avLst/>
                </a:prstGeom>
              </p:spPr>
            </p:pic>
          </mc:Fallback>
        </mc:AlternateContent>
      </p:grpSp>
      <p:grpSp>
        <p:nvGrpSpPr>
          <p:cNvPr id="61" name="Group 60">
            <a:extLst>
              <a:ext uri="{FF2B5EF4-FFF2-40B4-BE49-F238E27FC236}">
                <a16:creationId xmlns:a16="http://schemas.microsoft.com/office/drawing/2014/main" xmlns="" id="{62CA72FB-F83F-4142-9905-14D0DB5093BD}"/>
              </a:ext>
            </a:extLst>
          </p:cNvPr>
          <p:cNvGrpSpPr/>
          <p:nvPr/>
        </p:nvGrpSpPr>
        <p:grpSpPr>
          <a:xfrm>
            <a:off x="7969235" y="889383"/>
            <a:ext cx="924840" cy="226800"/>
            <a:chOff x="6445235" y="889383"/>
            <a:chExt cx="924840" cy="226800"/>
          </a:xfrm>
        </p:grpSpPr>
        <mc:AlternateContent xmlns:mc="http://schemas.openxmlformats.org/markup-compatibility/2006">
          <mc:Choice xmlns:p14="http://schemas.microsoft.com/office/powerpoint/2010/main" Requires="p14">
            <p:contentPart p14:bwMode="auto" r:id="rId80">
              <p14:nvContentPartPr>
                <p14:cNvPr id="48" name="Ink 47">
                  <a:extLst>
                    <a:ext uri="{FF2B5EF4-FFF2-40B4-BE49-F238E27FC236}">
                      <a16:creationId xmlns:a16="http://schemas.microsoft.com/office/drawing/2014/main" xmlns="" id="{986B6559-F2F4-EB47-B504-166C19820AFC}"/>
                    </a:ext>
                  </a:extLst>
                </p14:cNvPr>
                <p14:cNvContentPartPr/>
                <p14:nvPr/>
              </p14:nvContentPartPr>
              <p14:xfrm>
                <a:off x="6577355" y="889383"/>
                <a:ext cx="31680" cy="226800"/>
              </p14:xfrm>
            </p:contentPart>
          </mc:Choice>
          <mc:Fallback>
            <p:pic>
              <p:nvPicPr>
                <p:cNvPr id="48" name="Ink 47">
                  <a:extLst>
                    <a:ext uri="{FF2B5EF4-FFF2-40B4-BE49-F238E27FC236}">
                      <a16:creationId xmlns:a16="http://schemas.microsoft.com/office/drawing/2014/main" xmlns="" xmlns:p14="http://schemas.microsoft.com/office/powerpoint/2010/main" id="{986B6559-F2F4-EB47-B504-166C19820AFC}"/>
                    </a:ext>
                  </a:extLst>
                </p:cNvPr>
                <p:cNvPicPr/>
                <p:nvPr/>
              </p:nvPicPr>
              <p:blipFill>
                <a:blip r:embed="rId81"/>
                <a:stretch>
                  <a:fillRect/>
                </a:stretch>
              </p:blipFill>
              <p:spPr>
                <a:xfrm>
                  <a:off x="6566915" y="879303"/>
                  <a:ext cx="5112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9" name="Ink 48">
                  <a:extLst>
                    <a:ext uri="{FF2B5EF4-FFF2-40B4-BE49-F238E27FC236}">
                      <a16:creationId xmlns:a16="http://schemas.microsoft.com/office/drawing/2014/main" xmlns="" id="{A6319076-C3D1-D546-9806-17911F32035B}"/>
                    </a:ext>
                  </a:extLst>
                </p14:cNvPr>
                <p14:cNvContentPartPr/>
                <p14:nvPr/>
              </p14:nvContentPartPr>
              <p14:xfrm>
                <a:off x="6445235" y="983703"/>
                <a:ext cx="402840" cy="132480"/>
              </p14:xfrm>
            </p:contentPart>
          </mc:Choice>
          <mc:Fallback>
            <p:pic>
              <p:nvPicPr>
                <p:cNvPr id="49" name="Ink 48">
                  <a:extLst>
                    <a:ext uri="{FF2B5EF4-FFF2-40B4-BE49-F238E27FC236}">
                      <a16:creationId xmlns:a16="http://schemas.microsoft.com/office/drawing/2014/main" xmlns="" xmlns:p14="http://schemas.microsoft.com/office/powerpoint/2010/main" id="{A6319076-C3D1-D546-9806-17911F32035B}"/>
                    </a:ext>
                  </a:extLst>
                </p:cNvPr>
                <p:cNvPicPr/>
                <p:nvPr/>
              </p:nvPicPr>
              <p:blipFill>
                <a:blip r:embed="rId83"/>
                <a:stretch>
                  <a:fillRect/>
                </a:stretch>
              </p:blipFill>
              <p:spPr>
                <a:xfrm>
                  <a:off x="6435875" y="975423"/>
                  <a:ext cx="42048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0" name="Ink 49">
                  <a:extLst>
                    <a:ext uri="{FF2B5EF4-FFF2-40B4-BE49-F238E27FC236}">
                      <a16:creationId xmlns:a16="http://schemas.microsoft.com/office/drawing/2014/main" xmlns="" id="{D90D0996-A431-B646-BC03-6DA947EBB653}"/>
                    </a:ext>
                  </a:extLst>
                </p14:cNvPr>
                <p14:cNvContentPartPr/>
                <p14:nvPr/>
              </p14:nvContentPartPr>
              <p14:xfrm>
                <a:off x="6866795" y="1002423"/>
                <a:ext cx="214200" cy="113400"/>
              </p14:xfrm>
            </p:contentPart>
          </mc:Choice>
          <mc:Fallback>
            <p:pic>
              <p:nvPicPr>
                <p:cNvPr id="50" name="Ink 49">
                  <a:extLst>
                    <a:ext uri="{FF2B5EF4-FFF2-40B4-BE49-F238E27FC236}">
                      <a16:creationId xmlns:a16="http://schemas.microsoft.com/office/drawing/2014/main" xmlns="" xmlns:p14="http://schemas.microsoft.com/office/powerpoint/2010/main" id="{D90D0996-A431-B646-BC03-6DA947EBB653}"/>
                    </a:ext>
                  </a:extLst>
                </p:cNvPr>
                <p:cNvPicPr/>
                <p:nvPr/>
              </p:nvPicPr>
              <p:blipFill>
                <a:blip r:embed="rId85"/>
                <a:stretch>
                  <a:fillRect/>
                </a:stretch>
              </p:blipFill>
              <p:spPr>
                <a:xfrm>
                  <a:off x="6857435" y="992703"/>
                  <a:ext cx="23220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1" name="Ink 50">
                  <a:extLst>
                    <a:ext uri="{FF2B5EF4-FFF2-40B4-BE49-F238E27FC236}">
                      <a16:creationId xmlns:a16="http://schemas.microsoft.com/office/drawing/2014/main" xmlns="" id="{79BD0833-9933-C742-82B1-64A47B20D352}"/>
                    </a:ext>
                  </a:extLst>
                </p14:cNvPr>
                <p14:cNvContentPartPr/>
                <p14:nvPr/>
              </p14:nvContentPartPr>
              <p14:xfrm>
                <a:off x="7111955" y="1027623"/>
                <a:ext cx="6480" cy="75960"/>
              </p14:xfrm>
            </p:contentPart>
          </mc:Choice>
          <mc:Fallback>
            <p:pic>
              <p:nvPicPr>
                <p:cNvPr id="51" name="Ink 50">
                  <a:extLst>
                    <a:ext uri="{FF2B5EF4-FFF2-40B4-BE49-F238E27FC236}">
                      <a16:creationId xmlns:a16="http://schemas.microsoft.com/office/drawing/2014/main" xmlns="" xmlns:p14="http://schemas.microsoft.com/office/powerpoint/2010/main" id="{79BD0833-9933-C742-82B1-64A47B20D352}"/>
                    </a:ext>
                  </a:extLst>
                </p:cNvPr>
                <p:cNvPicPr/>
                <p:nvPr/>
              </p:nvPicPr>
              <p:blipFill>
                <a:blip r:embed="rId87"/>
                <a:stretch>
                  <a:fillRect/>
                </a:stretch>
              </p:blipFill>
              <p:spPr>
                <a:xfrm>
                  <a:off x="7102747" y="1017495"/>
                  <a:ext cx="25238" cy="94769"/>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2" name="Ink 51">
                  <a:extLst>
                    <a:ext uri="{FF2B5EF4-FFF2-40B4-BE49-F238E27FC236}">
                      <a16:creationId xmlns:a16="http://schemas.microsoft.com/office/drawing/2014/main" xmlns="" id="{6333151C-061A-ED4A-B30E-6D35460CFCBF}"/>
                    </a:ext>
                  </a:extLst>
                </p14:cNvPr>
                <p14:cNvContentPartPr/>
                <p14:nvPr/>
              </p14:nvContentPartPr>
              <p14:xfrm>
                <a:off x="7074155" y="945903"/>
                <a:ext cx="360" cy="31680"/>
              </p14:xfrm>
            </p:contentPart>
          </mc:Choice>
          <mc:Fallback>
            <p:pic>
              <p:nvPicPr>
                <p:cNvPr id="52" name="Ink 51">
                  <a:extLst>
                    <a:ext uri="{FF2B5EF4-FFF2-40B4-BE49-F238E27FC236}">
                      <a16:creationId xmlns:a16="http://schemas.microsoft.com/office/drawing/2014/main" xmlns="" xmlns:p14="http://schemas.microsoft.com/office/powerpoint/2010/main" id="{6333151C-061A-ED4A-B30E-6D35460CFCBF}"/>
                    </a:ext>
                  </a:extLst>
                </p:cNvPr>
                <p:cNvPicPr/>
                <p:nvPr/>
              </p:nvPicPr>
              <p:blipFill>
                <a:blip r:embed="rId89"/>
                <a:stretch>
                  <a:fillRect/>
                </a:stretch>
              </p:blipFill>
              <p:spPr>
                <a:xfrm>
                  <a:off x="7064795" y="937263"/>
                  <a:ext cx="1908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3" name="Ink 52">
                  <a:extLst>
                    <a:ext uri="{FF2B5EF4-FFF2-40B4-BE49-F238E27FC236}">
                      <a16:creationId xmlns:a16="http://schemas.microsoft.com/office/drawing/2014/main" xmlns="" id="{FEEDC69E-95F0-6549-9668-F6773C70945A}"/>
                    </a:ext>
                  </a:extLst>
                </p14:cNvPr>
                <p14:cNvContentPartPr/>
                <p14:nvPr/>
              </p14:nvContentPartPr>
              <p14:xfrm>
                <a:off x="7155875" y="1015023"/>
                <a:ext cx="214200" cy="100800"/>
              </p14:xfrm>
            </p:contentPart>
          </mc:Choice>
          <mc:Fallback>
            <p:pic>
              <p:nvPicPr>
                <p:cNvPr id="53" name="Ink 52">
                  <a:extLst>
                    <a:ext uri="{FF2B5EF4-FFF2-40B4-BE49-F238E27FC236}">
                      <a16:creationId xmlns:a16="http://schemas.microsoft.com/office/drawing/2014/main" xmlns="" xmlns:p14="http://schemas.microsoft.com/office/powerpoint/2010/main" id="{FEEDC69E-95F0-6549-9668-F6773C70945A}"/>
                    </a:ext>
                  </a:extLst>
                </p:cNvPr>
                <p:cNvPicPr/>
                <p:nvPr/>
              </p:nvPicPr>
              <p:blipFill>
                <a:blip r:embed="rId91"/>
                <a:stretch>
                  <a:fillRect/>
                </a:stretch>
              </p:blipFill>
              <p:spPr>
                <a:xfrm>
                  <a:off x="7146875" y="1005303"/>
                  <a:ext cx="232920" cy="118440"/>
                </a:xfrm>
                <a:prstGeom prst="rect">
                  <a:avLst/>
                </a:prstGeom>
              </p:spPr>
            </p:pic>
          </mc:Fallback>
        </mc:AlternateContent>
      </p:grpSp>
      <p:grpSp>
        <p:nvGrpSpPr>
          <p:cNvPr id="60" name="Group 59">
            <a:extLst>
              <a:ext uri="{FF2B5EF4-FFF2-40B4-BE49-F238E27FC236}">
                <a16:creationId xmlns:a16="http://schemas.microsoft.com/office/drawing/2014/main" xmlns="" id="{430F529D-437D-2E4C-A95C-69A8075BB1F7}"/>
              </a:ext>
            </a:extLst>
          </p:cNvPr>
          <p:cNvGrpSpPr/>
          <p:nvPr/>
        </p:nvGrpSpPr>
        <p:grpSpPr>
          <a:xfrm>
            <a:off x="9144995" y="801183"/>
            <a:ext cx="667080" cy="314640"/>
            <a:chOff x="7620995" y="801183"/>
            <a:chExt cx="667080" cy="314640"/>
          </a:xfrm>
        </p:grpSpPr>
        <mc:AlternateContent xmlns:mc="http://schemas.openxmlformats.org/markup-compatibility/2006">
          <mc:Choice xmlns:p14="http://schemas.microsoft.com/office/powerpoint/2010/main" Requires="p14">
            <p:contentPart p14:bwMode="auto" r:id="rId92">
              <p14:nvContentPartPr>
                <p14:cNvPr id="54" name="Ink 53">
                  <a:extLst>
                    <a:ext uri="{FF2B5EF4-FFF2-40B4-BE49-F238E27FC236}">
                      <a16:creationId xmlns:a16="http://schemas.microsoft.com/office/drawing/2014/main" xmlns="" id="{679F84BB-0DD3-DD4A-954D-41986C03DAFC}"/>
                    </a:ext>
                  </a:extLst>
                </p14:cNvPr>
                <p14:cNvContentPartPr/>
                <p14:nvPr/>
              </p14:nvContentPartPr>
              <p14:xfrm>
                <a:off x="7620995" y="1002423"/>
                <a:ext cx="113400" cy="94680"/>
              </p14:xfrm>
            </p:contentPart>
          </mc:Choice>
          <mc:Fallback>
            <p:pic>
              <p:nvPicPr>
                <p:cNvPr id="54" name="Ink 53">
                  <a:extLst>
                    <a:ext uri="{FF2B5EF4-FFF2-40B4-BE49-F238E27FC236}">
                      <a16:creationId xmlns:a16="http://schemas.microsoft.com/office/drawing/2014/main" xmlns="" xmlns:p14="http://schemas.microsoft.com/office/powerpoint/2010/main" id="{679F84BB-0DD3-DD4A-954D-41986C03DAFC}"/>
                    </a:ext>
                  </a:extLst>
                </p:cNvPr>
                <p:cNvPicPr/>
                <p:nvPr/>
              </p:nvPicPr>
              <p:blipFill>
                <a:blip r:embed="rId93"/>
                <a:stretch>
                  <a:fillRect/>
                </a:stretch>
              </p:blipFill>
              <p:spPr>
                <a:xfrm>
                  <a:off x="7610915" y="993063"/>
                  <a:ext cx="13284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5" name="Ink 54">
                  <a:extLst>
                    <a:ext uri="{FF2B5EF4-FFF2-40B4-BE49-F238E27FC236}">
                      <a16:creationId xmlns:a16="http://schemas.microsoft.com/office/drawing/2014/main" xmlns="" id="{B688FA51-C082-2046-9460-5CAE8772E1FF}"/>
                    </a:ext>
                  </a:extLst>
                </p14:cNvPr>
                <p14:cNvContentPartPr/>
                <p14:nvPr/>
              </p14:nvContentPartPr>
              <p14:xfrm>
                <a:off x="7727915" y="801183"/>
                <a:ext cx="44280" cy="308520"/>
              </p14:xfrm>
            </p:contentPart>
          </mc:Choice>
          <mc:Fallback>
            <p:pic>
              <p:nvPicPr>
                <p:cNvPr id="55" name="Ink 54">
                  <a:extLst>
                    <a:ext uri="{FF2B5EF4-FFF2-40B4-BE49-F238E27FC236}">
                      <a16:creationId xmlns:a16="http://schemas.microsoft.com/office/drawing/2014/main" xmlns="" xmlns:p14="http://schemas.microsoft.com/office/powerpoint/2010/main" id="{B688FA51-C082-2046-9460-5CAE8772E1FF}"/>
                    </a:ext>
                  </a:extLst>
                </p:cNvPr>
                <p:cNvPicPr/>
                <p:nvPr/>
              </p:nvPicPr>
              <p:blipFill>
                <a:blip r:embed="rId95"/>
                <a:stretch>
                  <a:fillRect/>
                </a:stretch>
              </p:blipFill>
              <p:spPr>
                <a:xfrm>
                  <a:off x="7717835" y="791823"/>
                  <a:ext cx="62280" cy="3258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6" name="Ink 55">
                  <a:extLst>
                    <a:ext uri="{FF2B5EF4-FFF2-40B4-BE49-F238E27FC236}">
                      <a16:creationId xmlns:a16="http://schemas.microsoft.com/office/drawing/2014/main" xmlns="" id="{9F52D77F-895C-AF4A-BAA5-03346BEC3AA6}"/>
                    </a:ext>
                  </a:extLst>
                </p14:cNvPr>
                <p14:cNvContentPartPr/>
                <p14:nvPr/>
              </p14:nvContentPartPr>
              <p14:xfrm>
                <a:off x="7840955" y="1015023"/>
                <a:ext cx="182520" cy="100800"/>
              </p14:xfrm>
            </p:contentPart>
          </mc:Choice>
          <mc:Fallback>
            <p:pic>
              <p:nvPicPr>
                <p:cNvPr id="56" name="Ink 55">
                  <a:extLst>
                    <a:ext uri="{FF2B5EF4-FFF2-40B4-BE49-F238E27FC236}">
                      <a16:creationId xmlns:a16="http://schemas.microsoft.com/office/drawing/2014/main" xmlns="" xmlns:p14="http://schemas.microsoft.com/office/powerpoint/2010/main" id="{9F52D77F-895C-AF4A-BAA5-03346BEC3AA6}"/>
                    </a:ext>
                  </a:extLst>
                </p:cNvPr>
                <p:cNvPicPr/>
                <p:nvPr/>
              </p:nvPicPr>
              <p:blipFill>
                <a:blip r:embed="rId97"/>
                <a:stretch>
                  <a:fillRect/>
                </a:stretch>
              </p:blipFill>
              <p:spPr>
                <a:xfrm>
                  <a:off x="7831235" y="1005663"/>
                  <a:ext cx="20016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7" name="Ink 56">
                  <a:extLst>
                    <a:ext uri="{FF2B5EF4-FFF2-40B4-BE49-F238E27FC236}">
                      <a16:creationId xmlns:a16="http://schemas.microsoft.com/office/drawing/2014/main" xmlns="" id="{A09130BC-BB6B-134A-945F-F13D26DF1B31}"/>
                    </a:ext>
                  </a:extLst>
                </p14:cNvPr>
                <p14:cNvContentPartPr/>
                <p14:nvPr/>
              </p14:nvContentPartPr>
              <p14:xfrm>
                <a:off x="8054795" y="822783"/>
                <a:ext cx="31680" cy="261720"/>
              </p14:xfrm>
            </p:contentPart>
          </mc:Choice>
          <mc:Fallback>
            <p:pic>
              <p:nvPicPr>
                <p:cNvPr id="57" name="Ink 56">
                  <a:extLst>
                    <a:ext uri="{FF2B5EF4-FFF2-40B4-BE49-F238E27FC236}">
                      <a16:creationId xmlns:a16="http://schemas.microsoft.com/office/drawing/2014/main" xmlns="" xmlns:p14="http://schemas.microsoft.com/office/powerpoint/2010/main" id="{A09130BC-BB6B-134A-945F-F13D26DF1B31}"/>
                    </a:ext>
                  </a:extLst>
                </p:cNvPr>
                <p:cNvPicPr/>
                <p:nvPr/>
              </p:nvPicPr>
              <p:blipFill>
                <a:blip r:embed="rId99"/>
                <a:stretch>
                  <a:fillRect/>
                </a:stretch>
              </p:blipFill>
              <p:spPr>
                <a:xfrm>
                  <a:off x="8044355" y="813063"/>
                  <a:ext cx="5076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8" name="Ink 57">
                  <a:extLst>
                    <a:ext uri="{FF2B5EF4-FFF2-40B4-BE49-F238E27FC236}">
                      <a16:creationId xmlns:a16="http://schemas.microsoft.com/office/drawing/2014/main" xmlns="" id="{26253302-BFED-834C-8A06-7F7A6746E190}"/>
                    </a:ext>
                  </a:extLst>
                </p14:cNvPr>
                <p14:cNvContentPartPr/>
                <p14:nvPr/>
              </p14:nvContentPartPr>
              <p14:xfrm>
                <a:off x="8130395" y="1015023"/>
                <a:ext cx="157680" cy="100800"/>
              </p14:xfrm>
            </p:contentPart>
          </mc:Choice>
          <mc:Fallback>
            <p:pic>
              <p:nvPicPr>
                <p:cNvPr id="58" name="Ink 57">
                  <a:extLst>
                    <a:ext uri="{FF2B5EF4-FFF2-40B4-BE49-F238E27FC236}">
                      <a16:creationId xmlns:a16="http://schemas.microsoft.com/office/drawing/2014/main" xmlns="" xmlns:p14="http://schemas.microsoft.com/office/powerpoint/2010/main" id="{26253302-BFED-834C-8A06-7F7A6746E190}"/>
                    </a:ext>
                  </a:extLst>
                </p:cNvPr>
                <p:cNvPicPr/>
                <p:nvPr/>
              </p:nvPicPr>
              <p:blipFill>
                <a:blip r:embed="rId101"/>
                <a:stretch>
                  <a:fillRect/>
                </a:stretch>
              </p:blipFill>
              <p:spPr>
                <a:xfrm>
                  <a:off x="8120675" y="1005663"/>
                  <a:ext cx="17568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9" name="Ink 58">
                  <a:extLst>
                    <a:ext uri="{FF2B5EF4-FFF2-40B4-BE49-F238E27FC236}">
                      <a16:creationId xmlns:a16="http://schemas.microsoft.com/office/drawing/2014/main" xmlns="" id="{DF6A8703-2923-0A4A-BFBA-1DAC52B4E1A0}"/>
                    </a:ext>
                  </a:extLst>
                </p14:cNvPr>
                <p14:cNvContentPartPr/>
                <p14:nvPr/>
              </p14:nvContentPartPr>
              <p14:xfrm>
                <a:off x="8036075" y="927183"/>
                <a:ext cx="163080" cy="6480"/>
              </p14:xfrm>
            </p:contentPart>
          </mc:Choice>
          <mc:Fallback>
            <p:pic>
              <p:nvPicPr>
                <p:cNvPr id="59" name="Ink 58">
                  <a:extLst>
                    <a:ext uri="{FF2B5EF4-FFF2-40B4-BE49-F238E27FC236}">
                      <a16:creationId xmlns:a16="http://schemas.microsoft.com/office/drawing/2014/main" xmlns="" xmlns:p14="http://schemas.microsoft.com/office/powerpoint/2010/main" id="{DF6A8703-2923-0A4A-BFBA-1DAC52B4E1A0}"/>
                    </a:ext>
                  </a:extLst>
                </p:cNvPr>
                <p:cNvPicPr/>
                <p:nvPr/>
              </p:nvPicPr>
              <p:blipFill>
                <a:blip r:embed="rId103"/>
                <a:stretch>
                  <a:fillRect/>
                </a:stretch>
              </p:blipFill>
              <p:spPr>
                <a:xfrm>
                  <a:off x="8027454" y="917292"/>
                  <a:ext cx="180322" cy="25920"/>
                </a:xfrm>
                <a:prstGeom prst="rect">
                  <a:avLst/>
                </a:prstGeom>
              </p:spPr>
            </p:pic>
          </mc:Fallback>
        </mc:AlternateContent>
      </p:grpSp>
      <p:grpSp>
        <p:nvGrpSpPr>
          <p:cNvPr id="81" name="Group 80">
            <a:extLst>
              <a:ext uri="{FF2B5EF4-FFF2-40B4-BE49-F238E27FC236}">
                <a16:creationId xmlns:a16="http://schemas.microsoft.com/office/drawing/2014/main" xmlns="" id="{B6BD115B-EFD4-DA48-AC66-2C74ECB03E21}"/>
              </a:ext>
            </a:extLst>
          </p:cNvPr>
          <p:cNvGrpSpPr/>
          <p:nvPr/>
        </p:nvGrpSpPr>
        <p:grpSpPr>
          <a:xfrm>
            <a:off x="2072075" y="1461423"/>
            <a:ext cx="1729440" cy="1805040"/>
            <a:chOff x="548075" y="1461423"/>
            <a:chExt cx="1729440" cy="1805040"/>
          </a:xfrm>
        </p:grpSpPr>
        <mc:AlternateContent xmlns:mc="http://schemas.openxmlformats.org/markup-compatibility/2006">
          <mc:Choice xmlns:p14="http://schemas.microsoft.com/office/powerpoint/2010/main" Requires="p14">
            <p:contentPart p14:bwMode="auto" r:id="rId104">
              <p14:nvContentPartPr>
                <p14:cNvPr id="62" name="Ink 61">
                  <a:extLst>
                    <a:ext uri="{FF2B5EF4-FFF2-40B4-BE49-F238E27FC236}">
                      <a16:creationId xmlns:a16="http://schemas.microsoft.com/office/drawing/2014/main" xmlns="" id="{17AEF99D-C8DC-444C-AEC0-432E54C5D1F2}"/>
                    </a:ext>
                  </a:extLst>
                </p14:cNvPr>
                <p14:cNvContentPartPr/>
                <p14:nvPr/>
              </p14:nvContentPartPr>
              <p14:xfrm>
                <a:off x="742835" y="1650063"/>
                <a:ext cx="113400" cy="100800"/>
              </p14:xfrm>
            </p:contentPart>
          </mc:Choice>
          <mc:Fallback>
            <p:pic>
              <p:nvPicPr>
                <p:cNvPr id="62" name="Ink 61">
                  <a:extLst>
                    <a:ext uri="{FF2B5EF4-FFF2-40B4-BE49-F238E27FC236}">
                      <a16:creationId xmlns:a16="http://schemas.microsoft.com/office/drawing/2014/main" xmlns="" xmlns:p14="http://schemas.microsoft.com/office/powerpoint/2010/main" id="{17AEF99D-C8DC-444C-AEC0-432E54C5D1F2}"/>
                    </a:ext>
                  </a:extLst>
                </p:cNvPr>
                <p:cNvPicPr/>
                <p:nvPr/>
              </p:nvPicPr>
              <p:blipFill>
                <a:blip r:embed="rId105"/>
                <a:stretch>
                  <a:fillRect/>
                </a:stretch>
              </p:blipFill>
              <p:spPr>
                <a:xfrm>
                  <a:off x="733475" y="1640343"/>
                  <a:ext cx="13212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3" name="Ink 62">
                  <a:extLst>
                    <a:ext uri="{FF2B5EF4-FFF2-40B4-BE49-F238E27FC236}">
                      <a16:creationId xmlns:a16="http://schemas.microsoft.com/office/drawing/2014/main" xmlns="" id="{31E488D7-0FB2-B24B-B037-DC51CCD77F81}"/>
                    </a:ext>
                  </a:extLst>
                </p14:cNvPr>
                <p14:cNvContentPartPr/>
                <p14:nvPr/>
              </p14:nvContentPartPr>
              <p14:xfrm>
                <a:off x="849755" y="1637463"/>
                <a:ext cx="119880" cy="126000"/>
              </p14:xfrm>
            </p:contentPart>
          </mc:Choice>
          <mc:Fallback>
            <p:pic>
              <p:nvPicPr>
                <p:cNvPr id="63" name="Ink 62">
                  <a:extLst>
                    <a:ext uri="{FF2B5EF4-FFF2-40B4-BE49-F238E27FC236}">
                      <a16:creationId xmlns:a16="http://schemas.microsoft.com/office/drawing/2014/main" xmlns="" xmlns:p14="http://schemas.microsoft.com/office/powerpoint/2010/main" id="{31E488D7-0FB2-B24B-B037-DC51CCD77F81}"/>
                    </a:ext>
                  </a:extLst>
                </p:cNvPr>
                <p:cNvPicPr/>
                <p:nvPr/>
              </p:nvPicPr>
              <p:blipFill>
                <a:blip r:embed="rId107"/>
                <a:stretch>
                  <a:fillRect/>
                </a:stretch>
              </p:blipFill>
              <p:spPr>
                <a:xfrm>
                  <a:off x="840035" y="1628823"/>
                  <a:ext cx="13860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4" name="Ink 63">
                  <a:extLst>
                    <a:ext uri="{FF2B5EF4-FFF2-40B4-BE49-F238E27FC236}">
                      <a16:creationId xmlns:a16="http://schemas.microsoft.com/office/drawing/2014/main" xmlns="" id="{C6C68089-F609-964C-A6B9-E7D27FE70A44}"/>
                    </a:ext>
                  </a:extLst>
                </p14:cNvPr>
                <p14:cNvContentPartPr/>
                <p14:nvPr/>
              </p14:nvContentPartPr>
              <p14:xfrm>
                <a:off x="1755155" y="1618743"/>
                <a:ext cx="182520" cy="207720"/>
              </p14:xfrm>
            </p:contentPart>
          </mc:Choice>
          <mc:Fallback>
            <p:pic>
              <p:nvPicPr>
                <p:cNvPr id="64" name="Ink 63">
                  <a:extLst>
                    <a:ext uri="{FF2B5EF4-FFF2-40B4-BE49-F238E27FC236}">
                      <a16:creationId xmlns:a16="http://schemas.microsoft.com/office/drawing/2014/main" xmlns="" xmlns:p14="http://schemas.microsoft.com/office/powerpoint/2010/main" id="{C6C68089-F609-964C-A6B9-E7D27FE70A44}"/>
                    </a:ext>
                  </a:extLst>
                </p:cNvPr>
                <p:cNvPicPr/>
                <p:nvPr/>
              </p:nvPicPr>
              <p:blipFill>
                <a:blip r:embed="rId109"/>
                <a:stretch>
                  <a:fillRect/>
                </a:stretch>
              </p:blipFill>
              <p:spPr>
                <a:xfrm>
                  <a:off x="1745795" y="1609040"/>
                  <a:ext cx="201960" cy="228204"/>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6" name="Ink 65">
                  <a:extLst>
                    <a:ext uri="{FF2B5EF4-FFF2-40B4-BE49-F238E27FC236}">
                      <a16:creationId xmlns:a16="http://schemas.microsoft.com/office/drawing/2014/main" xmlns="" id="{8AACD16E-5C40-BD44-AB90-656BB4E86189}"/>
                    </a:ext>
                  </a:extLst>
                </p14:cNvPr>
                <p14:cNvContentPartPr/>
                <p14:nvPr/>
              </p14:nvContentPartPr>
              <p14:xfrm>
                <a:off x="680195" y="1996023"/>
                <a:ext cx="1308240" cy="12960"/>
              </p14:xfrm>
            </p:contentPart>
          </mc:Choice>
          <mc:Fallback>
            <p:pic>
              <p:nvPicPr>
                <p:cNvPr id="66" name="Ink 65">
                  <a:extLst>
                    <a:ext uri="{FF2B5EF4-FFF2-40B4-BE49-F238E27FC236}">
                      <a16:creationId xmlns:a16="http://schemas.microsoft.com/office/drawing/2014/main" xmlns="" xmlns:p14="http://schemas.microsoft.com/office/powerpoint/2010/main" id="{8AACD16E-5C40-BD44-AB90-656BB4E86189}"/>
                    </a:ext>
                  </a:extLst>
                </p:cNvPr>
                <p:cNvPicPr/>
                <p:nvPr/>
              </p:nvPicPr>
              <p:blipFill>
                <a:blip r:embed="rId111"/>
                <a:stretch>
                  <a:fillRect/>
                </a:stretch>
              </p:blipFill>
              <p:spPr>
                <a:xfrm>
                  <a:off x="671195" y="1985943"/>
                  <a:ext cx="132624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7" name="Ink 66">
                  <a:extLst>
                    <a:ext uri="{FF2B5EF4-FFF2-40B4-BE49-F238E27FC236}">
                      <a16:creationId xmlns:a16="http://schemas.microsoft.com/office/drawing/2014/main" xmlns="" id="{3E9FA5C2-A5C9-CA4D-810D-51B10277A7C6}"/>
                    </a:ext>
                  </a:extLst>
                </p14:cNvPr>
                <p14:cNvContentPartPr/>
                <p14:nvPr/>
              </p14:nvContentPartPr>
              <p14:xfrm>
                <a:off x="1019675" y="2152983"/>
                <a:ext cx="38160" cy="201600"/>
              </p14:xfrm>
            </p:contentPart>
          </mc:Choice>
          <mc:Fallback>
            <p:pic>
              <p:nvPicPr>
                <p:cNvPr id="67" name="Ink 66">
                  <a:extLst>
                    <a:ext uri="{FF2B5EF4-FFF2-40B4-BE49-F238E27FC236}">
                      <a16:creationId xmlns:a16="http://schemas.microsoft.com/office/drawing/2014/main" xmlns="" xmlns:p14="http://schemas.microsoft.com/office/powerpoint/2010/main" id="{3E9FA5C2-A5C9-CA4D-810D-51B10277A7C6}"/>
                    </a:ext>
                  </a:extLst>
                </p:cNvPr>
                <p:cNvPicPr/>
                <p:nvPr/>
              </p:nvPicPr>
              <p:blipFill>
                <a:blip r:embed="rId113"/>
                <a:stretch>
                  <a:fillRect/>
                </a:stretch>
              </p:blipFill>
              <p:spPr>
                <a:xfrm>
                  <a:off x="1010675" y="2143623"/>
                  <a:ext cx="5652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8" name="Ink 67">
                  <a:extLst>
                    <a:ext uri="{FF2B5EF4-FFF2-40B4-BE49-F238E27FC236}">
                      <a16:creationId xmlns:a16="http://schemas.microsoft.com/office/drawing/2014/main" xmlns="" id="{F1EFF11B-539C-E648-9A9D-6F9B933B5C80}"/>
                    </a:ext>
                  </a:extLst>
                </p14:cNvPr>
                <p14:cNvContentPartPr/>
                <p14:nvPr/>
              </p14:nvContentPartPr>
              <p14:xfrm>
                <a:off x="1000595" y="2348103"/>
                <a:ext cx="132480" cy="6480"/>
              </p14:xfrm>
            </p:contentPart>
          </mc:Choice>
          <mc:Fallback>
            <p:pic>
              <p:nvPicPr>
                <p:cNvPr id="68" name="Ink 67">
                  <a:extLst>
                    <a:ext uri="{FF2B5EF4-FFF2-40B4-BE49-F238E27FC236}">
                      <a16:creationId xmlns:a16="http://schemas.microsoft.com/office/drawing/2014/main" xmlns="" xmlns:p14="http://schemas.microsoft.com/office/powerpoint/2010/main" id="{F1EFF11B-539C-E648-9A9D-6F9B933B5C80}"/>
                    </a:ext>
                  </a:extLst>
                </p:cNvPr>
                <p:cNvPicPr/>
                <p:nvPr/>
              </p:nvPicPr>
              <p:blipFill>
                <a:blip r:embed="rId115"/>
                <a:stretch>
                  <a:fillRect/>
                </a:stretch>
              </p:blipFill>
              <p:spPr>
                <a:xfrm>
                  <a:off x="991595" y="2338212"/>
                  <a:ext cx="150480" cy="24897"/>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9" name="Ink 68">
                  <a:extLst>
                    <a:ext uri="{FF2B5EF4-FFF2-40B4-BE49-F238E27FC236}">
                      <a16:creationId xmlns:a16="http://schemas.microsoft.com/office/drawing/2014/main" xmlns="" id="{693FD85A-7DAF-EA43-920C-BFA3DCE8B02A}"/>
                    </a:ext>
                  </a:extLst>
                </p14:cNvPr>
                <p14:cNvContentPartPr/>
                <p14:nvPr/>
              </p14:nvContentPartPr>
              <p14:xfrm>
                <a:off x="1811675" y="2209503"/>
                <a:ext cx="163800" cy="145080"/>
              </p14:xfrm>
            </p:contentPart>
          </mc:Choice>
          <mc:Fallback>
            <p:pic>
              <p:nvPicPr>
                <p:cNvPr id="69" name="Ink 68">
                  <a:extLst>
                    <a:ext uri="{FF2B5EF4-FFF2-40B4-BE49-F238E27FC236}">
                      <a16:creationId xmlns:a16="http://schemas.microsoft.com/office/drawing/2014/main" xmlns="" xmlns:p14="http://schemas.microsoft.com/office/powerpoint/2010/main" id="{693FD85A-7DAF-EA43-920C-BFA3DCE8B02A}"/>
                    </a:ext>
                  </a:extLst>
                </p:cNvPr>
                <p:cNvPicPr/>
                <p:nvPr/>
              </p:nvPicPr>
              <p:blipFill>
                <a:blip r:embed="rId117"/>
                <a:stretch>
                  <a:fillRect/>
                </a:stretch>
              </p:blipFill>
              <p:spPr>
                <a:xfrm>
                  <a:off x="1802675" y="2199783"/>
                  <a:ext cx="18288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0" name="Ink 69">
                  <a:extLst>
                    <a:ext uri="{FF2B5EF4-FFF2-40B4-BE49-F238E27FC236}">
                      <a16:creationId xmlns:a16="http://schemas.microsoft.com/office/drawing/2014/main" xmlns="" id="{101F5815-8344-F24D-B8C9-15364BCC9ADF}"/>
                    </a:ext>
                  </a:extLst>
                </p14:cNvPr>
                <p14:cNvContentPartPr/>
                <p14:nvPr/>
              </p14:nvContentPartPr>
              <p14:xfrm>
                <a:off x="994475" y="2762823"/>
                <a:ext cx="157680" cy="163800"/>
              </p14:xfrm>
            </p:contentPart>
          </mc:Choice>
          <mc:Fallback>
            <p:pic>
              <p:nvPicPr>
                <p:cNvPr id="70" name="Ink 69">
                  <a:extLst>
                    <a:ext uri="{FF2B5EF4-FFF2-40B4-BE49-F238E27FC236}">
                      <a16:creationId xmlns:a16="http://schemas.microsoft.com/office/drawing/2014/main" xmlns="" xmlns:p14="http://schemas.microsoft.com/office/powerpoint/2010/main" id="{101F5815-8344-F24D-B8C9-15364BCC9ADF}"/>
                    </a:ext>
                  </a:extLst>
                </p:cNvPr>
                <p:cNvPicPr/>
                <p:nvPr/>
              </p:nvPicPr>
              <p:blipFill>
                <a:blip r:embed="rId119"/>
                <a:stretch>
                  <a:fillRect/>
                </a:stretch>
              </p:blipFill>
              <p:spPr>
                <a:xfrm>
                  <a:off x="985115" y="2753103"/>
                  <a:ext cx="17640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1" name="Ink 70">
                  <a:extLst>
                    <a:ext uri="{FF2B5EF4-FFF2-40B4-BE49-F238E27FC236}">
                      <a16:creationId xmlns:a16="http://schemas.microsoft.com/office/drawing/2014/main" xmlns="" id="{2C89EC82-8FC6-3446-BAD1-03D1A2BA68D0}"/>
                    </a:ext>
                  </a:extLst>
                </p14:cNvPr>
                <p14:cNvContentPartPr/>
                <p14:nvPr/>
              </p14:nvContentPartPr>
              <p14:xfrm>
                <a:off x="1874675" y="2788023"/>
                <a:ext cx="163800" cy="82080"/>
              </p14:xfrm>
            </p:contentPart>
          </mc:Choice>
          <mc:Fallback>
            <p:pic>
              <p:nvPicPr>
                <p:cNvPr id="71" name="Ink 70">
                  <a:extLst>
                    <a:ext uri="{FF2B5EF4-FFF2-40B4-BE49-F238E27FC236}">
                      <a16:creationId xmlns:a16="http://schemas.microsoft.com/office/drawing/2014/main" xmlns="" xmlns:p14="http://schemas.microsoft.com/office/powerpoint/2010/main" id="{2C89EC82-8FC6-3446-BAD1-03D1A2BA68D0}"/>
                    </a:ext>
                  </a:extLst>
                </p:cNvPr>
                <p:cNvPicPr/>
                <p:nvPr/>
              </p:nvPicPr>
              <p:blipFill>
                <a:blip r:embed="rId121"/>
                <a:stretch>
                  <a:fillRect/>
                </a:stretch>
              </p:blipFill>
              <p:spPr>
                <a:xfrm>
                  <a:off x="1864595" y="2778303"/>
                  <a:ext cx="18216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2" name="Ink 71">
                  <a:extLst>
                    <a:ext uri="{FF2B5EF4-FFF2-40B4-BE49-F238E27FC236}">
                      <a16:creationId xmlns:a16="http://schemas.microsoft.com/office/drawing/2014/main" xmlns="" id="{DC2ABC55-7431-E741-868E-FA7731B0ADCE}"/>
                    </a:ext>
                  </a:extLst>
                </p14:cNvPr>
                <p14:cNvContentPartPr/>
                <p14:nvPr/>
              </p14:nvContentPartPr>
              <p14:xfrm>
                <a:off x="2000315" y="2775423"/>
                <a:ext cx="360" cy="157680"/>
              </p14:xfrm>
            </p:contentPart>
          </mc:Choice>
          <mc:Fallback>
            <p:pic>
              <p:nvPicPr>
                <p:cNvPr id="72" name="Ink 71">
                  <a:extLst>
                    <a:ext uri="{FF2B5EF4-FFF2-40B4-BE49-F238E27FC236}">
                      <a16:creationId xmlns:a16="http://schemas.microsoft.com/office/drawing/2014/main" xmlns="" xmlns:p14="http://schemas.microsoft.com/office/powerpoint/2010/main" id="{DC2ABC55-7431-E741-868E-FA7731B0ADCE}"/>
                    </a:ext>
                  </a:extLst>
                </p:cNvPr>
                <p:cNvPicPr/>
                <p:nvPr/>
              </p:nvPicPr>
              <p:blipFill>
                <a:blip r:embed="rId123"/>
                <a:stretch>
                  <a:fillRect/>
                </a:stretch>
              </p:blipFill>
              <p:spPr>
                <a:xfrm>
                  <a:off x="1989515" y="2766402"/>
                  <a:ext cx="21960" cy="176443"/>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3" name="Ink 72">
                  <a:extLst>
                    <a:ext uri="{FF2B5EF4-FFF2-40B4-BE49-F238E27FC236}">
                      <a16:creationId xmlns:a16="http://schemas.microsoft.com/office/drawing/2014/main" xmlns="" id="{99B4C5C4-39BC-664E-B6E4-1CB5078803E0}"/>
                    </a:ext>
                  </a:extLst>
                </p14:cNvPr>
                <p14:cNvContentPartPr/>
                <p14:nvPr/>
              </p14:nvContentPartPr>
              <p14:xfrm>
                <a:off x="843635" y="3215703"/>
                <a:ext cx="1276560" cy="31680"/>
              </p14:xfrm>
            </p:contentPart>
          </mc:Choice>
          <mc:Fallback>
            <p:pic>
              <p:nvPicPr>
                <p:cNvPr id="73" name="Ink 72">
                  <a:extLst>
                    <a:ext uri="{FF2B5EF4-FFF2-40B4-BE49-F238E27FC236}">
                      <a16:creationId xmlns:a16="http://schemas.microsoft.com/office/drawing/2014/main" xmlns="" xmlns:p14="http://schemas.microsoft.com/office/powerpoint/2010/main" id="{99B4C5C4-39BC-664E-B6E4-1CB5078803E0}"/>
                    </a:ext>
                  </a:extLst>
                </p:cNvPr>
                <p:cNvPicPr/>
                <p:nvPr/>
              </p:nvPicPr>
              <p:blipFill>
                <a:blip r:embed="rId125"/>
                <a:stretch>
                  <a:fillRect/>
                </a:stretch>
              </p:blipFill>
              <p:spPr>
                <a:xfrm>
                  <a:off x="834278" y="3206343"/>
                  <a:ext cx="1294915"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4" name="Ink 73">
                  <a:extLst>
                    <a:ext uri="{FF2B5EF4-FFF2-40B4-BE49-F238E27FC236}">
                      <a16:creationId xmlns:a16="http://schemas.microsoft.com/office/drawing/2014/main" xmlns="" id="{EFD43A32-62FA-A640-9D60-D61BB642E573}"/>
                    </a:ext>
                  </a:extLst>
                </p14:cNvPr>
                <p14:cNvContentPartPr/>
                <p14:nvPr/>
              </p14:nvContentPartPr>
              <p14:xfrm>
                <a:off x="2101115" y="1499223"/>
                <a:ext cx="176400" cy="1716840"/>
              </p14:xfrm>
            </p:contentPart>
          </mc:Choice>
          <mc:Fallback>
            <p:pic>
              <p:nvPicPr>
                <p:cNvPr id="74" name="Ink 73">
                  <a:extLst>
                    <a:ext uri="{FF2B5EF4-FFF2-40B4-BE49-F238E27FC236}">
                      <a16:creationId xmlns:a16="http://schemas.microsoft.com/office/drawing/2014/main" xmlns="" xmlns:p14="http://schemas.microsoft.com/office/powerpoint/2010/main" id="{EFD43A32-62FA-A640-9D60-D61BB642E573}"/>
                    </a:ext>
                  </a:extLst>
                </p:cNvPr>
                <p:cNvPicPr/>
                <p:nvPr/>
              </p:nvPicPr>
              <p:blipFill>
                <a:blip r:embed="rId127"/>
                <a:stretch>
                  <a:fillRect/>
                </a:stretch>
              </p:blipFill>
              <p:spPr>
                <a:xfrm>
                  <a:off x="2092115" y="1490223"/>
                  <a:ext cx="196200" cy="173592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6" name="Ink 75">
                  <a:extLst>
                    <a:ext uri="{FF2B5EF4-FFF2-40B4-BE49-F238E27FC236}">
                      <a16:creationId xmlns:a16="http://schemas.microsoft.com/office/drawing/2014/main" xmlns="" id="{4BADCE1A-9744-484A-9EED-8D5E2B3A0215}"/>
                    </a:ext>
                  </a:extLst>
                </p14:cNvPr>
                <p14:cNvContentPartPr/>
                <p14:nvPr/>
              </p14:nvContentPartPr>
              <p14:xfrm>
                <a:off x="548075" y="1606143"/>
                <a:ext cx="352440" cy="1660320"/>
              </p14:xfrm>
            </p:contentPart>
          </mc:Choice>
          <mc:Fallback>
            <p:pic>
              <p:nvPicPr>
                <p:cNvPr id="76" name="Ink 75">
                  <a:extLst>
                    <a:ext uri="{FF2B5EF4-FFF2-40B4-BE49-F238E27FC236}">
                      <a16:creationId xmlns:a16="http://schemas.microsoft.com/office/drawing/2014/main" xmlns="" xmlns:p14="http://schemas.microsoft.com/office/powerpoint/2010/main" id="{4BADCE1A-9744-484A-9EED-8D5E2B3A0215}"/>
                    </a:ext>
                  </a:extLst>
                </p:cNvPr>
                <p:cNvPicPr/>
                <p:nvPr/>
              </p:nvPicPr>
              <p:blipFill>
                <a:blip r:embed="rId129"/>
                <a:stretch>
                  <a:fillRect/>
                </a:stretch>
              </p:blipFill>
              <p:spPr>
                <a:xfrm>
                  <a:off x="539435" y="1597503"/>
                  <a:ext cx="370800" cy="16790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8" name="Ink 77">
                  <a:extLst>
                    <a:ext uri="{FF2B5EF4-FFF2-40B4-BE49-F238E27FC236}">
                      <a16:creationId xmlns:a16="http://schemas.microsoft.com/office/drawing/2014/main" xmlns="" id="{132F6786-6BFE-9342-9C53-665A7B0D9987}"/>
                    </a:ext>
                  </a:extLst>
                </p14:cNvPr>
                <p14:cNvContentPartPr/>
                <p14:nvPr/>
              </p14:nvContentPartPr>
              <p14:xfrm>
                <a:off x="548075" y="1461423"/>
                <a:ext cx="1546920" cy="132480"/>
              </p14:xfrm>
            </p:contentPart>
          </mc:Choice>
          <mc:Fallback>
            <p:pic>
              <p:nvPicPr>
                <p:cNvPr id="78" name="Ink 77">
                  <a:extLst>
                    <a:ext uri="{FF2B5EF4-FFF2-40B4-BE49-F238E27FC236}">
                      <a16:creationId xmlns:a16="http://schemas.microsoft.com/office/drawing/2014/main" xmlns="" xmlns:p14="http://schemas.microsoft.com/office/powerpoint/2010/main" id="{132F6786-6BFE-9342-9C53-665A7B0D9987}"/>
                    </a:ext>
                  </a:extLst>
                </p:cNvPr>
                <p:cNvPicPr/>
                <p:nvPr/>
              </p:nvPicPr>
              <p:blipFill>
                <a:blip r:embed="rId131"/>
                <a:stretch>
                  <a:fillRect/>
                </a:stretch>
              </p:blipFill>
              <p:spPr>
                <a:xfrm>
                  <a:off x="539437" y="1451316"/>
                  <a:ext cx="1564916" cy="151973"/>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0" name="Ink 79">
                  <a:extLst>
                    <a:ext uri="{FF2B5EF4-FFF2-40B4-BE49-F238E27FC236}">
                      <a16:creationId xmlns:a16="http://schemas.microsoft.com/office/drawing/2014/main" xmlns="" id="{F5057839-5861-3846-8801-8137FD26ACB0}"/>
                    </a:ext>
                  </a:extLst>
                </p14:cNvPr>
                <p14:cNvContentPartPr/>
                <p14:nvPr/>
              </p14:nvContentPartPr>
              <p14:xfrm>
                <a:off x="1315235" y="1505343"/>
                <a:ext cx="157680" cy="1722960"/>
              </p14:xfrm>
            </p:contentPart>
          </mc:Choice>
          <mc:Fallback>
            <p:pic>
              <p:nvPicPr>
                <p:cNvPr id="80" name="Ink 79">
                  <a:extLst>
                    <a:ext uri="{FF2B5EF4-FFF2-40B4-BE49-F238E27FC236}">
                      <a16:creationId xmlns:a16="http://schemas.microsoft.com/office/drawing/2014/main" xmlns="" xmlns:p14="http://schemas.microsoft.com/office/powerpoint/2010/main" id="{F5057839-5861-3846-8801-8137FD26ACB0}"/>
                    </a:ext>
                  </a:extLst>
                </p:cNvPr>
                <p:cNvPicPr/>
                <p:nvPr/>
              </p:nvPicPr>
              <p:blipFill>
                <a:blip r:embed="rId133"/>
                <a:stretch>
                  <a:fillRect/>
                </a:stretch>
              </p:blipFill>
              <p:spPr>
                <a:xfrm>
                  <a:off x="1306235" y="1496343"/>
                  <a:ext cx="176760" cy="1742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4">
            <p14:nvContentPartPr>
              <p14:cNvPr id="2" name="Ink 1">
                <a:extLst>
                  <a:ext uri="{FF2B5EF4-FFF2-40B4-BE49-F238E27FC236}">
                    <a16:creationId xmlns:a16="http://schemas.microsoft.com/office/drawing/2014/main" xmlns="" id="{E42F7980-A05A-8E48-8FBB-F5D6A89B2C60}"/>
                  </a:ext>
                </a:extLst>
              </p14:cNvPr>
              <p14:cNvContentPartPr/>
              <p14:nvPr/>
            </p14:nvContentPartPr>
            <p14:xfrm>
              <a:off x="7567475" y="964623"/>
              <a:ext cx="125640" cy="306000"/>
            </p14:xfrm>
          </p:contentPart>
        </mc:Choice>
        <mc:Fallback>
          <p:pic>
            <p:nvPicPr>
              <p:cNvPr id="2" name="Ink 1">
                <a:extLst>
                  <a:ext uri="{FF2B5EF4-FFF2-40B4-BE49-F238E27FC236}">
                    <a16:creationId xmlns:a16="http://schemas.microsoft.com/office/drawing/2014/main" xmlns="" xmlns:p14="http://schemas.microsoft.com/office/powerpoint/2010/main" id="{E42F7980-A05A-8E48-8FBB-F5D6A89B2C60}"/>
                  </a:ext>
                </a:extLst>
              </p:cNvPr>
              <p:cNvPicPr/>
              <p:nvPr/>
            </p:nvPicPr>
            <p:blipFill>
              <a:blip r:embed="rId135"/>
              <a:stretch>
                <a:fillRect/>
              </a:stretch>
            </p:blipFill>
            <p:spPr>
              <a:xfrm>
                <a:off x="7555955" y="955263"/>
                <a:ext cx="146520" cy="32688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75" name="Ink 74">
                <a:extLst>
                  <a:ext uri="{FF2B5EF4-FFF2-40B4-BE49-F238E27FC236}">
                    <a16:creationId xmlns:a16="http://schemas.microsoft.com/office/drawing/2014/main" xmlns="" id="{0226E5B9-5E1D-8143-9629-F24D4E21CE05}"/>
                  </a:ext>
                </a:extLst>
              </p14:cNvPr>
              <p14:cNvContentPartPr/>
              <p14:nvPr/>
            </p14:nvContentPartPr>
            <p14:xfrm>
              <a:off x="8601035" y="3290583"/>
              <a:ext cx="1946520" cy="360"/>
            </p14:xfrm>
          </p:contentPart>
        </mc:Choice>
        <mc:Fallback>
          <p:pic>
            <p:nvPicPr>
              <p:cNvPr id="75" name="Ink 74">
                <a:extLst>
                  <a:ext uri="{FF2B5EF4-FFF2-40B4-BE49-F238E27FC236}">
                    <a16:creationId xmlns:a16="http://schemas.microsoft.com/office/drawing/2014/main" xmlns="" xmlns:p14="http://schemas.microsoft.com/office/powerpoint/2010/main" id="{0226E5B9-5E1D-8143-9629-F24D4E21CE05}"/>
                  </a:ext>
                </a:extLst>
              </p:cNvPr>
              <p:cNvPicPr/>
              <p:nvPr/>
            </p:nvPicPr>
            <p:blipFill>
              <a:blip r:embed="rId137"/>
              <a:stretch>
                <a:fillRect/>
              </a:stretch>
            </p:blipFill>
            <p:spPr>
              <a:xfrm>
                <a:off x="8590955" y="3278343"/>
                <a:ext cx="196848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4" name="Ink 83">
                <a:extLst>
                  <a:ext uri="{FF2B5EF4-FFF2-40B4-BE49-F238E27FC236}">
                    <a16:creationId xmlns:a16="http://schemas.microsoft.com/office/drawing/2014/main" xmlns="" id="{F580D68C-A6E5-D94C-B67A-8016615D0B6E}"/>
                  </a:ext>
                </a:extLst>
              </p14:cNvPr>
              <p14:cNvContentPartPr/>
              <p14:nvPr/>
            </p14:nvContentPartPr>
            <p14:xfrm>
              <a:off x="7119275" y="3250263"/>
              <a:ext cx="1545840" cy="721080"/>
            </p14:xfrm>
          </p:contentPart>
        </mc:Choice>
        <mc:Fallback>
          <p:pic>
            <p:nvPicPr>
              <p:cNvPr id="84" name="Ink 83">
                <a:extLst>
                  <a:ext uri="{FF2B5EF4-FFF2-40B4-BE49-F238E27FC236}">
                    <a16:creationId xmlns:a16="http://schemas.microsoft.com/office/drawing/2014/main" xmlns="" xmlns:p14="http://schemas.microsoft.com/office/powerpoint/2010/main" id="{F580D68C-A6E5-D94C-B67A-8016615D0B6E}"/>
                  </a:ext>
                </a:extLst>
              </p:cNvPr>
              <p:cNvPicPr/>
              <p:nvPr/>
            </p:nvPicPr>
            <p:blipFill>
              <a:blip r:embed="rId139"/>
              <a:stretch>
                <a:fillRect/>
              </a:stretch>
            </p:blipFill>
            <p:spPr>
              <a:xfrm>
                <a:off x="7108475" y="3239463"/>
                <a:ext cx="1567440" cy="7426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93" name="Ink 92">
                <a:extLst>
                  <a:ext uri="{FF2B5EF4-FFF2-40B4-BE49-F238E27FC236}">
                    <a16:creationId xmlns:a16="http://schemas.microsoft.com/office/drawing/2014/main" xmlns="" id="{DC901B2B-A1A9-884C-AC50-B5833EF9C510}"/>
                  </a:ext>
                </a:extLst>
              </p14:cNvPr>
              <p14:cNvContentPartPr/>
              <p14:nvPr/>
            </p14:nvContentPartPr>
            <p14:xfrm>
              <a:off x="8603195" y="1495623"/>
              <a:ext cx="360" cy="1814400"/>
            </p14:xfrm>
          </p:contentPart>
        </mc:Choice>
        <mc:Fallback>
          <p:pic>
            <p:nvPicPr>
              <p:cNvPr id="93" name="Ink 92">
                <a:extLst>
                  <a:ext uri="{FF2B5EF4-FFF2-40B4-BE49-F238E27FC236}">
                    <a16:creationId xmlns:a16="http://schemas.microsoft.com/office/drawing/2014/main" xmlns="" xmlns:p14="http://schemas.microsoft.com/office/powerpoint/2010/main" id="{DC901B2B-A1A9-884C-AC50-B5833EF9C510}"/>
                  </a:ext>
                </a:extLst>
              </p:cNvPr>
              <p:cNvPicPr/>
              <p:nvPr/>
            </p:nvPicPr>
            <p:blipFill>
              <a:blip r:embed="rId141"/>
              <a:stretch>
                <a:fillRect/>
              </a:stretch>
            </p:blipFill>
            <p:spPr>
              <a:xfrm>
                <a:off x="8591315" y="1484823"/>
                <a:ext cx="24120" cy="183708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18" name="Ink 117">
                <a:extLst>
                  <a:ext uri="{FF2B5EF4-FFF2-40B4-BE49-F238E27FC236}">
                    <a16:creationId xmlns:a16="http://schemas.microsoft.com/office/drawing/2014/main" xmlns="" id="{F97CEAF2-D5B5-4844-A837-4453D087C0B7}"/>
                  </a:ext>
                </a:extLst>
              </p14:cNvPr>
              <p14:cNvContentPartPr/>
              <p14:nvPr/>
            </p14:nvContentPartPr>
            <p14:xfrm>
              <a:off x="8547755" y="1524423"/>
              <a:ext cx="69480" cy="38160"/>
            </p14:xfrm>
          </p:contentPart>
        </mc:Choice>
        <mc:Fallback>
          <p:pic>
            <p:nvPicPr>
              <p:cNvPr id="118" name="Ink 117">
                <a:extLst>
                  <a:ext uri="{FF2B5EF4-FFF2-40B4-BE49-F238E27FC236}">
                    <a16:creationId xmlns:a16="http://schemas.microsoft.com/office/drawing/2014/main" xmlns="" xmlns:p14="http://schemas.microsoft.com/office/powerpoint/2010/main" id="{F97CEAF2-D5B5-4844-A837-4453D087C0B7}"/>
                  </a:ext>
                </a:extLst>
              </p:cNvPr>
              <p:cNvPicPr/>
              <p:nvPr/>
            </p:nvPicPr>
            <p:blipFill>
              <a:blip r:embed="rId143"/>
              <a:stretch>
                <a:fillRect/>
              </a:stretch>
            </p:blipFill>
            <p:spPr>
              <a:xfrm>
                <a:off x="8538035" y="1514703"/>
                <a:ext cx="8784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23" name="Ink 122">
                <a:extLst>
                  <a:ext uri="{FF2B5EF4-FFF2-40B4-BE49-F238E27FC236}">
                    <a16:creationId xmlns:a16="http://schemas.microsoft.com/office/drawing/2014/main" xmlns="" id="{62F3AD21-18BA-D94E-B49D-6C3E36FF53AB}"/>
                  </a:ext>
                </a:extLst>
              </p14:cNvPr>
              <p14:cNvContentPartPr/>
              <p14:nvPr/>
            </p14:nvContentPartPr>
            <p14:xfrm>
              <a:off x="8572955" y="1511823"/>
              <a:ext cx="50760" cy="75960"/>
            </p14:xfrm>
          </p:contentPart>
        </mc:Choice>
        <mc:Fallback>
          <p:pic>
            <p:nvPicPr>
              <p:cNvPr id="123" name="Ink 122">
                <a:extLst>
                  <a:ext uri="{FF2B5EF4-FFF2-40B4-BE49-F238E27FC236}">
                    <a16:creationId xmlns:a16="http://schemas.microsoft.com/office/drawing/2014/main" xmlns="" xmlns:p14="http://schemas.microsoft.com/office/powerpoint/2010/main" id="{62F3AD21-18BA-D94E-B49D-6C3E36FF53AB}"/>
                  </a:ext>
                </a:extLst>
              </p:cNvPr>
              <p:cNvPicPr/>
              <p:nvPr/>
            </p:nvPicPr>
            <p:blipFill>
              <a:blip r:embed="rId145"/>
              <a:stretch>
                <a:fillRect/>
              </a:stretch>
            </p:blipFill>
            <p:spPr>
              <a:xfrm>
                <a:off x="8565035" y="1502823"/>
                <a:ext cx="6768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32" name="Ink 131">
                <a:extLst>
                  <a:ext uri="{FF2B5EF4-FFF2-40B4-BE49-F238E27FC236}">
                    <a16:creationId xmlns:a16="http://schemas.microsoft.com/office/drawing/2014/main" xmlns="" id="{F7B1A95E-1D96-764F-AFAE-674172595EC7}"/>
                  </a:ext>
                </a:extLst>
              </p14:cNvPr>
              <p14:cNvContentPartPr/>
              <p14:nvPr/>
            </p14:nvContentPartPr>
            <p14:xfrm>
              <a:off x="8730275" y="1404903"/>
              <a:ext cx="113400" cy="113400"/>
            </p14:xfrm>
          </p:contentPart>
        </mc:Choice>
        <mc:Fallback>
          <p:pic>
            <p:nvPicPr>
              <p:cNvPr id="132" name="Ink 131">
                <a:extLst>
                  <a:ext uri="{FF2B5EF4-FFF2-40B4-BE49-F238E27FC236}">
                    <a16:creationId xmlns:a16="http://schemas.microsoft.com/office/drawing/2014/main" xmlns="" xmlns:p14="http://schemas.microsoft.com/office/powerpoint/2010/main" id="{F7B1A95E-1D96-764F-AFAE-674172595EC7}"/>
                  </a:ext>
                </a:extLst>
              </p:cNvPr>
              <p:cNvPicPr/>
              <p:nvPr/>
            </p:nvPicPr>
            <p:blipFill>
              <a:blip r:embed="rId147"/>
              <a:stretch>
                <a:fillRect/>
              </a:stretch>
            </p:blipFill>
            <p:spPr>
              <a:xfrm>
                <a:off x="8720915" y="1395573"/>
                <a:ext cx="131040" cy="132778"/>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33" name="Ink 132">
                <a:extLst>
                  <a:ext uri="{FF2B5EF4-FFF2-40B4-BE49-F238E27FC236}">
                    <a16:creationId xmlns:a16="http://schemas.microsoft.com/office/drawing/2014/main" xmlns="" id="{EBA6C7F1-8BF6-104E-B580-1D7E9EF1BEF1}"/>
                  </a:ext>
                </a:extLst>
              </p14:cNvPr>
              <p14:cNvContentPartPr/>
              <p14:nvPr/>
            </p14:nvContentPartPr>
            <p14:xfrm>
              <a:off x="8761595" y="1430103"/>
              <a:ext cx="69480" cy="19080"/>
            </p14:xfrm>
          </p:contentPart>
        </mc:Choice>
        <mc:Fallback>
          <p:pic>
            <p:nvPicPr>
              <p:cNvPr id="133" name="Ink 132">
                <a:extLst>
                  <a:ext uri="{FF2B5EF4-FFF2-40B4-BE49-F238E27FC236}">
                    <a16:creationId xmlns:a16="http://schemas.microsoft.com/office/drawing/2014/main" xmlns="" xmlns:p14="http://schemas.microsoft.com/office/powerpoint/2010/main" id="{EBA6C7F1-8BF6-104E-B580-1D7E9EF1BEF1}"/>
                  </a:ext>
                </a:extLst>
              </p:cNvPr>
              <p:cNvPicPr/>
              <p:nvPr/>
            </p:nvPicPr>
            <p:blipFill>
              <a:blip r:embed="rId149"/>
              <a:stretch>
                <a:fillRect/>
              </a:stretch>
            </p:blipFill>
            <p:spPr>
              <a:xfrm>
                <a:off x="8752283" y="1421623"/>
                <a:ext cx="87387" cy="36747"/>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34" name="Ink 133">
                <a:extLst>
                  <a:ext uri="{FF2B5EF4-FFF2-40B4-BE49-F238E27FC236}">
                    <a16:creationId xmlns:a16="http://schemas.microsoft.com/office/drawing/2014/main" xmlns="" id="{20F73910-CC1E-C244-9CA6-EE63A9F5E2D9}"/>
                  </a:ext>
                </a:extLst>
              </p14:cNvPr>
              <p14:cNvContentPartPr/>
              <p14:nvPr/>
            </p14:nvContentPartPr>
            <p14:xfrm>
              <a:off x="8761595" y="1360983"/>
              <a:ext cx="82080" cy="12960"/>
            </p14:xfrm>
          </p:contentPart>
        </mc:Choice>
        <mc:Fallback>
          <p:pic>
            <p:nvPicPr>
              <p:cNvPr id="134" name="Ink 133">
                <a:extLst>
                  <a:ext uri="{FF2B5EF4-FFF2-40B4-BE49-F238E27FC236}">
                    <a16:creationId xmlns:a16="http://schemas.microsoft.com/office/drawing/2014/main" xmlns="" xmlns:p14="http://schemas.microsoft.com/office/powerpoint/2010/main" id="{20F73910-CC1E-C244-9CA6-EE63A9F5E2D9}"/>
                  </a:ext>
                </a:extLst>
              </p:cNvPr>
              <p:cNvPicPr/>
              <p:nvPr/>
            </p:nvPicPr>
            <p:blipFill>
              <a:blip r:embed="rId151"/>
              <a:stretch>
                <a:fillRect/>
              </a:stretch>
            </p:blipFill>
            <p:spPr>
              <a:xfrm>
                <a:off x="8752595" y="1351623"/>
                <a:ext cx="9936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36" name="Ink 135">
                <a:extLst>
                  <a:ext uri="{FF2B5EF4-FFF2-40B4-BE49-F238E27FC236}">
                    <a16:creationId xmlns:a16="http://schemas.microsoft.com/office/drawing/2014/main" xmlns="" id="{7B060423-65A3-0A42-B9AB-EC3C3F63CE90}"/>
                  </a:ext>
                </a:extLst>
              </p14:cNvPr>
              <p14:cNvContentPartPr/>
              <p14:nvPr/>
            </p14:nvContentPartPr>
            <p14:xfrm>
              <a:off x="8918915" y="1348383"/>
              <a:ext cx="88200" cy="214200"/>
            </p14:xfrm>
          </p:contentPart>
        </mc:Choice>
        <mc:Fallback>
          <p:pic>
            <p:nvPicPr>
              <p:cNvPr id="136" name="Ink 135">
                <a:extLst>
                  <a:ext uri="{FF2B5EF4-FFF2-40B4-BE49-F238E27FC236}">
                    <a16:creationId xmlns:a16="http://schemas.microsoft.com/office/drawing/2014/main" xmlns="" xmlns:p14="http://schemas.microsoft.com/office/powerpoint/2010/main" id="{7B060423-65A3-0A42-B9AB-EC3C3F63CE90}"/>
                  </a:ext>
                </a:extLst>
              </p:cNvPr>
              <p:cNvPicPr/>
              <p:nvPr/>
            </p:nvPicPr>
            <p:blipFill>
              <a:blip r:embed="rId153"/>
              <a:stretch>
                <a:fillRect/>
              </a:stretch>
            </p:blipFill>
            <p:spPr>
              <a:xfrm>
                <a:off x="8909235" y="1338663"/>
                <a:ext cx="107202"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296" name="Ink 295">
                <a:extLst>
                  <a:ext uri="{FF2B5EF4-FFF2-40B4-BE49-F238E27FC236}">
                    <a16:creationId xmlns:a16="http://schemas.microsoft.com/office/drawing/2014/main" xmlns="" id="{E096B1B2-2042-AB49-BA92-602020653D45}"/>
                  </a:ext>
                </a:extLst>
              </p14:cNvPr>
              <p14:cNvContentPartPr/>
              <p14:nvPr/>
            </p14:nvContentPartPr>
            <p14:xfrm>
              <a:off x="9371435" y="1499223"/>
              <a:ext cx="25560" cy="56880"/>
            </p14:xfrm>
          </p:contentPart>
        </mc:Choice>
        <mc:Fallback>
          <p:pic>
            <p:nvPicPr>
              <p:cNvPr id="296" name="Ink 295">
                <a:extLst>
                  <a:ext uri="{FF2B5EF4-FFF2-40B4-BE49-F238E27FC236}">
                    <a16:creationId xmlns:a16="http://schemas.microsoft.com/office/drawing/2014/main" xmlns="" xmlns:p14="http://schemas.microsoft.com/office/powerpoint/2010/main" id="{E096B1B2-2042-AB49-BA92-602020653D45}"/>
                  </a:ext>
                </a:extLst>
              </p:cNvPr>
              <p:cNvPicPr/>
              <p:nvPr/>
            </p:nvPicPr>
            <p:blipFill>
              <a:blip r:embed="rId155"/>
              <a:stretch>
                <a:fillRect/>
              </a:stretch>
            </p:blipFill>
            <p:spPr>
              <a:xfrm>
                <a:off x="9362435" y="1489922"/>
                <a:ext cx="43560" cy="75125"/>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305" name="Ink 304">
                <a:extLst>
                  <a:ext uri="{FF2B5EF4-FFF2-40B4-BE49-F238E27FC236}">
                    <a16:creationId xmlns:a16="http://schemas.microsoft.com/office/drawing/2014/main" xmlns="" id="{45FC94D1-4CFE-EF48-B7ED-FFEA9299A26C}"/>
                  </a:ext>
                </a:extLst>
              </p14:cNvPr>
              <p14:cNvContentPartPr/>
              <p14:nvPr/>
            </p14:nvContentPartPr>
            <p14:xfrm>
              <a:off x="9792635" y="1297983"/>
              <a:ext cx="126000" cy="289440"/>
            </p14:xfrm>
          </p:contentPart>
        </mc:Choice>
        <mc:Fallback>
          <p:pic>
            <p:nvPicPr>
              <p:cNvPr id="305" name="Ink 304">
                <a:extLst>
                  <a:ext uri="{FF2B5EF4-FFF2-40B4-BE49-F238E27FC236}">
                    <a16:creationId xmlns:a16="http://schemas.microsoft.com/office/drawing/2014/main" xmlns="" xmlns:p14="http://schemas.microsoft.com/office/powerpoint/2010/main" id="{45FC94D1-4CFE-EF48-B7ED-FFEA9299A26C}"/>
                  </a:ext>
                </a:extLst>
              </p:cNvPr>
              <p:cNvPicPr/>
              <p:nvPr/>
            </p:nvPicPr>
            <p:blipFill>
              <a:blip r:embed="rId157"/>
              <a:stretch>
                <a:fillRect/>
              </a:stretch>
            </p:blipFill>
            <p:spPr>
              <a:xfrm>
                <a:off x="9783635" y="1288623"/>
                <a:ext cx="144360"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323" name="Ink 322">
                <a:extLst>
                  <a:ext uri="{FF2B5EF4-FFF2-40B4-BE49-F238E27FC236}">
                    <a16:creationId xmlns:a16="http://schemas.microsoft.com/office/drawing/2014/main" xmlns="" id="{A1F1321D-30A0-D243-9B42-ABCEB417C09B}"/>
                  </a:ext>
                </a:extLst>
              </p14:cNvPr>
              <p14:cNvContentPartPr/>
              <p14:nvPr/>
            </p14:nvContentPartPr>
            <p14:xfrm>
              <a:off x="4391915" y="1970823"/>
              <a:ext cx="138600" cy="176400"/>
            </p14:xfrm>
          </p:contentPart>
        </mc:Choice>
        <mc:Fallback>
          <p:pic>
            <p:nvPicPr>
              <p:cNvPr id="323" name="Ink 322">
                <a:extLst>
                  <a:ext uri="{FF2B5EF4-FFF2-40B4-BE49-F238E27FC236}">
                    <a16:creationId xmlns:a16="http://schemas.microsoft.com/office/drawing/2014/main" xmlns="" xmlns:p14="http://schemas.microsoft.com/office/powerpoint/2010/main" id="{A1F1321D-30A0-D243-9B42-ABCEB417C09B}"/>
                  </a:ext>
                </a:extLst>
              </p:cNvPr>
              <p:cNvPicPr/>
              <p:nvPr/>
            </p:nvPicPr>
            <p:blipFill>
              <a:blip r:embed="rId159"/>
              <a:stretch>
                <a:fillRect/>
              </a:stretch>
            </p:blipFill>
            <p:spPr>
              <a:xfrm>
                <a:off x="4381835" y="1961463"/>
                <a:ext cx="15768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325" name="Ink 324">
                <a:extLst>
                  <a:ext uri="{FF2B5EF4-FFF2-40B4-BE49-F238E27FC236}">
                    <a16:creationId xmlns:a16="http://schemas.microsoft.com/office/drawing/2014/main" xmlns="" id="{10053727-7ACA-9545-BCD5-8F32DA339BD7}"/>
                  </a:ext>
                </a:extLst>
              </p14:cNvPr>
              <p14:cNvContentPartPr/>
              <p14:nvPr/>
            </p14:nvContentPartPr>
            <p14:xfrm>
              <a:off x="4593155" y="2052543"/>
              <a:ext cx="113400" cy="94680"/>
            </p14:xfrm>
          </p:contentPart>
        </mc:Choice>
        <mc:Fallback>
          <p:pic>
            <p:nvPicPr>
              <p:cNvPr id="325" name="Ink 324">
                <a:extLst>
                  <a:ext uri="{FF2B5EF4-FFF2-40B4-BE49-F238E27FC236}">
                    <a16:creationId xmlns:a16="http://schemas.microsoft.com/office/drawing/2014/main" xmlns="" xmlns:p14="http://schemas.microsoft.com/office/powerpoint/2010/main" id="{10053727-7ACA-9545-BCD5-8F32DA339BD7}"/>
                  </a:ext>
                </a:extLst>
              </p:cNvPr>
              <p:cNvPicPr/>
              <p:nvPr/>
            </p:nvPicPr>
            <p:blipFill>
              <a:blip r:embed="rId161"/>
              <a:stretch>
                <a:fillRect/>
              </a:stretch>
            </p:blipFill>
            <p:spPr>
              <a:xfrm>
                <a:off x="4583435" y="2042823"/>
                <a:ext cx="13248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341" name="Ink 340">
                <a:extLst>
                  <a:ext uri="{FF2B5EF4-FFF2-40B4-BE49-F238E27FC236}">
                    <a16:creationId xmlns:a16="http://schemas.microsoft.com/office/drawing/2014/main" xmlns="" id="{DFAA516F-9CE7-4745-B813-FDD13CE5662B}"/>
                  </a:ext>
                </a:extLst>
              </p14:cNvPr>
              <p14:cNvContentPartPr/>
              <p14:nvPr/>
            </p14:nvContentPartPr>
            <p14:xfrm>
              <a:off x="4775675" y="1970823"/>
              <a:ext cx="360" cy="176400"/>
            </p14:xfrm>
          </p:contentPart>
        </mc:Choice>
        <mc:Fallback>
          <p:pic>
            <p:nvPicPr>
              <p:cNvPr id="341" name="Ink 340">
                <a:extLst>
                  <a:ext uri="{FF2B5EF4-FFF2-40B4-BE49-F238E27FC236}">
                    <a16:creationId xmlns:a16="http://schemas.microsoft.com/office/drawing/2014/main" xmlns="" xmlns:p14="http://schemas.microsoft.com/office/powerpoint/2010/main" id="{DFAA516F-9CE7-4745-B813-FDD13CE5662B}"/>
                  </a:ext>
                </a:extLst>
              </p:cNvPr>
              <p:cNvPicPr/>
              <p:nvPr/>
            </p:nvPicPr>
            <p:blipFill>
              <a:blip r:embed="rId163"/>
              <a:stretch>
                <a:fillRect/>
              </a:stretch>
            </p:blipFill>
            <p:spPr>
              <a:xfrm>
                <a:off x="4765595" y="1961463"/>
                <a:ext cx="2052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349" name="Ink 348">
                <a:extLst>
                  <a:ext uri="{FF2B5EF4-FFF2-40B4-BE49-F238E27FC236}">
                    <a16:creationId xmlns:a16="http://schemas.microsoft.com/office/drawing/2014/main" xmlns="" id="{CE6EF705-1D5D-0E4D-9658-7A69211B5F07}"/>
                  </a:ext>
                </a:extLst>
              </p14:cNvPr>
              <p14:cNvContentPartPr/>
              <p14:nvPr/>
            </p14:nvContentPartPr>
            <p14:xfrm>
              <a:off x="4756595" y="2065143"/>
              <a:ext cx="88200" cy="25560"/>
            </p14:xfrm>
          </p:contentPart>
        </mc:Choice>
        <mc:Fallback>
          <p:pic>
            <p:nvPicPr>
              <p:cNvPr id="349" name="Ink 348">
                <a:extLst>
                  <a:ext uri="{FF2B5EF4-FFF2-40B4-BE49-F238E27FC236}">
                    <a16:creationId xmlns:a16="http://schemas.microsoft.com/office/drawing/2014/main" xmlns="" xmlns:p14="http://schemas.microsoft.com/office/powerpoint/2010/main" id="{CE6EF705-1D5D-0E4D-9658-7A69211B5F07}"/>
                  </a:ext>
                </a:extLst>
              </p:cNvPr>
              <p:cNvPicPr/>
              <p:nvPr/>
            </p:nvPicPr>
            <p:blipFill>
              <a:blip r:embed="rId165"/>
              <a:stretch>
                <a:fillRect/>
              </a:stretch>
            </p:blipFill>
            <p:spPr>
              <a:xfrm>
                <a:off x="4746155" y="2054703"/>
                <a:ext cx="10908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350" name="Ink 349">
                <a:extLst>
                  <a:ext uri="{FF2B5EF4-FFF2-40B4-BE49-F238E27FC236}">
                    <a16:creationId xmlns:a16="http://schemas.microsoft.com/office/drawing/2014/main" xmlns="" id="{EA2B6903-E247-B444-AE63-A02D5E61D5F4}"/>
                  </a:ext>
                </a:extLst>
              </p14:cNvPr>
              <p14:cNvContentPartPr/>
              <p14:nvPr/>
            </p14:nvContentPartPr>
            <p14:xfrm>
              <a:off x="5140355" y="2039943"/>
              <a:ext cx="151200" cy="94680"/>
            </p14:xfrm>
          </p:contentPart>
        </mc:Choice>
        <mc:Fallback>
          <p:pic>
            <p:nvPicPr>
              <p:cNvPr id="350" name="Ink 349">
                <a:extLst>
                  <a:ext uri="{FF2B5EF4-FFF2-40B4-BE49-F238E27FC236}">
                    <a16:creationId xmlns:a16="http://schemas.microsoft.com/office/drawing/2014/main" xmlns="" xmlns:p14="http://schemas.microsoft.com/office/powerpoint/2010/main" id="{EA2B6903-E247-B444-AE63-A02D5E61D5F4}"/>
                  </a:ext>
                </a:extLst>
              </p:cNvPr>
              <p:cNvPicPr/>
              <p:nvPr/>
            </p:nvPicPr>
            <p:blipFill>
              <a:blip r:embed="rId167"/>
              <a:stretch>
                <a:fillRect/>
              </a:stretch>
            </p:blipFill>
            <p:spPr>
              <a:xfrm>
                <a:off x="5130275" y="2030583"/>
                <a:ext cx="16992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351" name="Ink 350">
                <a:extLst>
                  <a:ext uri="{FF2B5EF4-FFF2-40B4-BE49-F238E27FC236}">
                    <a16:creationId xmlns:a16="http://schemas.microsoft.com/office/drawing/2014/main" xmlns="" id="{50C1DD81-7D27-4F45-BA8C-84304A25BEA8}"/>
                  </a:ext>
                </a:extLst>
              </p14:cNvPr>
              <p14:cNvContentPartPr/>
              <p14:nvPr/>
            </p14:nvContentPartPr>
            <p14:xfrm>
              <a:off x="5385515" y="2008263"/>
              <a:ext cx="113400" cy="119880"/>
            </p14:xfrm>
          </p:contentPart>
        </mc:Choice>
        <mc:Fallback>
          <p:pic>
            <p:nvPicPr>
              <p:cNvPr id="351" name="Ink 350">
                <a:extLst>
                  <a:ext uri="{FF2B5EF4-FFF2-40B4-BE49-F238E27FC236}">
                    <a16:creationId xmlns:a16="http://schemas.microsoft.com/office/drawing/2014/main" xmlns="" xmlns:p14="http://schemas.microsoft.com/office/powerpoint/2010/main" id="{50C1DD81-7D27-4F45-BA8C-84304A25BEA8}"/>
                  </a:ext>
                </a:extLst>
              </p:cNvPr>
              <p:cNvPicPr/>
              <p:nvPr/>
            </p:nvPicPr>
            <p:blipFill>
              <a:blip r:embed="rId169"/>
              <a:stretch>
                <a:fillRect/>
              </a:stretch>
            </p:blipFill>
            <p:spPr>
              <a:xfrm>
                <a:off x="5376875" y="1999263"/>
                <a:ext cx="13140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352" name="Ink 351">
                <a:extLst>
                  <a:ext uri="{FF2B5EF4-FFF2-40B4-BE49-F238E27FC236}">
                    <a16:creationId xmlns:a16="http://schemas.microsoft.com/office/drawing/2014/main" xmlns="" id="{4293164B-C7E6-204A-BA02-E948A6473703}"/>
                  </a:ext>
                </a:extLst>
              </p14:cNvPr>
              <p14:cNvContentPartPr/>
              <p14:nvPr/>
            </p14:nvContentPartPr>
            <p14:xfrm>
              <a:off x="5825435" y="2008263"/>
              <a:ext cx="100800" cy="107280"/>
            </p14:xfrm>
          </p:contentPart>
        </mc:Choice>
        <mc:Fallback>
          <p:pic>
            <p:nvPicPr>
              <p:cNvPr id="352" name="Ink 351">
                <a:extLst>
                  <a:ext uri="{FF2B5EF4-FFF2-40B4-BE49-F238E27FC236}">
                    <a16:creationId xmlns:a16="http://schemas.microsoft.com/office/drawing/2014/main" xmlns="" xmlns:p14="http://schemas.microsoft.com/office/powerpoint/2010/main" id="{4293164B-C7E6-204A-BA02-E948A6473703}"/>
                  </a:ext>
                </a:extLst>
              </p:cNvPr>
              <p:cNvPicPr/>
              <p:nvPr/>
            </p:nvPicPr>
            <p:blipFill>
              <a:blip r:embed="rId171"/>
              <a:stretch>
                <a:fillRect/>
              </a:stretch>
            </p:blipFill>
            <p:spPr>
              <a:xfrm>
                <a:off x="5815355" y="1998543"/>
                <a:ext cx="11988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353" name="Ink 352">
                <a:extLst>
                  <a:ext uri="{FF2B5EF4-FFF2-40B4-BE49-F238E27FC236}">
                    <a16:creationId xmlns:a16="http://schemas.microsoft.com/office/drawing/2014/main" xmlns="" id="{ABEE9E06-9EE1-3543-8759-C7790B4DC5E5}"/>
                  </a:ext>
                </a:extLst>
              </p14:cNvPr>
              <p14:cNvContentPartPr/>
              <p14:nvPr/>
            </p14:nvContentPartPr>
            <p14:xfrm>
              <a:off x="6007955" y="2020863"/>
              <a:ext cx="119880" cy="100800"/>
            </p14:xfrm>
          </p:contentPart>
        </mc:Choice>
        <mc:Fallback>
          <p:pic>
            <p:nvPicPr>
              <p:cNvPr id="353" name="Ink 352">
                <a:extLst>
                  <a:ext uri="{FF2B5EF4-FFF2-40B4-BE49-F238E27FC236}">
                    <a16:creationId xmlns:a16="http://schemas.microsoft.com/office/drawing/2014/main" xmlns="" xmlns:p14="http://schemas.microsoft.com/office/powerpoint/2010/main" id="{ABEE9E06-9EE1-3543-8759-C7790B4DC5E5}"/>
                  </a:ext>
                </a:extLst>
              </p:cNvPr>
              <p:cNvPicPr/>
              <p:nvPr/>
            </p:nvPicPr>
            <p:blipFill>
              <a:blip r:embed="rId173"/>
              <a:stretch>
                <a:fillRect/>
              </a:stretch>
            </p:blipFill>
            <p:spPr>
              <a:xfrm>
                <a:off x="5997875" y="2011503"/>
                <a:ext cx="13968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354" name="Ink 353">
                <a:extLst>
                  <a:ext uri="{FF2B5EF4-FFF2-40B4-BE49-F238E27FC236}">
                    <a16:creationId xmlns:a16="http://schemas.microsoft.com/office/drawing/2014/main" xmlns="" id="{00A05741-5F81-994D-A768-2CF4C6C7B68C}"/>
                  </a:ext>
                </a:extLst>
              </p14:cNvPr>
              <p14:cNvContentPartPr/>
              <p14:nvPr/>
            </p14:nvContentPartPr>
            <p14:xfrm>
              <a:off x="6202715" y="2014743"/>
              <a:ext cx="157680" cy="75960"/>
            </p14:xfrm>
          </p:contentPart>
        </mc:Choice>
        <mc:Fallback>
          <p:pic>
            <p:nvPicPr>
              <p:cNvPr id="354" name="Ink 353">
                <a:extLst>
                  <a:ext uri="{FF2B5EF4-FFF2-40B4-BE49-F238E27FC236}">
                    <a16:creationId xmlns:a16="http://schemas.microsoft.com/office/drawing/2014/main" xmlns="" xmlns:p14="http://schemas.microsoft.com/office/powerpoint/2010/main" id="{00A05741-5F81-994D-A768-2CF4C6C7B68C}"/>
                  </a:ext>
                </a:extLst>
              </p:cNvPr>
              <p:cNvPicPr/>
              <p:nvPr/>
            </p:nvPicPr>
            <p:blipFill>
              <a:blip r:embed="rId175"/>
              <a:stretch>
                <a:fillRect/>
              </a:stretch>
            </p:blipFill>
            <p:spPr>
              <a:xfrm>
                <a:off x="6193715" y="2005743"/>
                <a:ext cx="17604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355" name="Ink 354">
                <a:extLst>
                  <a:ext uri="{FF2B5EF4-FFF2-40B4-BE49-F238E27FC236}">
                    <a16:creationId xmlns:a16="http://schemas.microsoft.com/office/drawing/2014/main" xmlns="" id="{686C5906-3F53-2942-B724-9AC99B30BE0C}"/>
                  </a:ext>
                </a:extLst>
              </p14:cNvPr>
              <p14:cNvContentPartPr/>
              <p14:nvPr/>
            </p14:nvContentPartPr>
            <p14:xfrm>
              <a:off x="6447875" y="1983423"/>
              <a:ext cx="94680" cy="132480"/>
            </p14:xfrm>
          </p:contentPart>
        </mc:Choice>
        <mc:Fallback>
          <p:pic>
            <p:nvPicPr>
              <p:cNvPr id="355" name="Ink 354">
                <a:extLst>
                  <a:ext uri="{FF2B5EF4-FFF2-40B4-BE49-F238E27FC236}">
                    <a16:creationId xmlns:a16="http://schemas.microsoft.com/office/drawing/2014/main" xmlns="" xmlns:p14="http://schemas.microsoft.com/office/powerpoint/2010/main" id="{686C5906-3F53-2942-B724-9AC99B30BE0C}"/>
                  </a:ext>
                </a:extLst>
              </p:cNvPr>
              <p:cNvPicPr/>
              <p:nvPr/>
            </p:nvPicPr>
            <p:blipFill>
              <a:blip r:embed="rId177"/>
              <a:stretch>
                <a:fillRect/>
              </a:stretch>
            </p:blipFill>
            <p:spPr>
              <a:xfrm>
                <a:off x="6438515" y="1974423"/>
                <a:ext cx="11340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356" name="Ink 355">
                <a:extLst>
                  <a:ext uri="{FF2B5EF4-FFF2-40B4-BE49-F238E27FC236}">
                    <a16:creationId xmlns:a16="http://schemas.microsoft.com/office/drawing/2014/main" xmlns="" id="{72AAA022-F797-0446-9BBA-841705A27A60}"/>
                  </a:ext>
                </a:extLst>
              </p14:cNvPr>
              <p14:cNvContentPartPr/>
              <p14:nvPr/>
            </p14:nvContentPartPr>
            <p14:xfrm>
              <a:off x="6611315" y="2014743"/>
              <a:ext cx="12960" cy="88560"/>
            </p14:xfrm>
          </p:contentPart>
        </mc:Choice>
        <mc:Fallback>
          <p:pic>
            <p:nvPicPr>
              <p:cNvPr id="356" name="Ink 355">
                <a:extLst>
                  <a:ext uri="{FF2B5EF4-FFF2-40B4-BE49-F238E27FC236}">
                    <a16:creationId xmlns:a16="http://schemas.microsoft.com/office/drawing/2014/main" xmlns="" xmlns:p14="http://schemas.microsoft.com/office/powerpoint/2010/main" id="{72AAA022-F797-0446-9BBA-841705A27A60}"/>
                  </a:ext>
                </a:extLst>
              </p:cNvPr>
              <p:cNvPicPr/>
              <p:nvPr/>
            </p:nvPicPr>
            <p:blipFill>
              <a:blip r:embed="rId179"/>
              <a:stretch>
                <a:fillRect/>
              </a:stretch>
            </p:blipFill>
            <p:spPr>
              <a:xfrm>
                <a:off x="6601595" y="2005383"/>
                <a:ext cx="3132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357" name="Ink 356">
                <a:extLst>
                  <a:ext uri="{FF2B5EF4-FFF2-40B4-BE49-F238E27FC236}">
                    <a16:creationId xmlns:a16="http://schemas.microsoft.com/office/drawing/2014/main" xmlns="" id="{17202352-1937-6449-8CB9-C96B41CD931E}"/>
                  </a:ext>
                </a:extLst>
              </p14:cNvPr>
              <p14:cNvContentPartPr/>
              <p14:nvPr/>
            </p14:nvContentPartPr>
            <p14:xfrm>
              <a:off x="6605195" y="1946343"/>
              <a:ext cx="6480" cy="12240"/>
            </p14:xfrm>
          </p:contentPart>
        </mc:Choice>
        <mc:Fallback>
          <p:pic>
            <p:nvPicPr>
              <p:cNvPr id="357" name="Ink 356">
                <a:extLst>
                  <a:ext uri="{FF2B5EF4-FFF2-40B4-BE49-F238E27FC236}">
                    <a16:creationId xmlns:a16="http://schemas.microsoft.com/office/drawing/2014/main" xmlns="" xmlns:p14="http://schemas.microsoft.com/office/powerpoint/2010/main" id="{17202352-1937-6449-8CB9-C96B41CD931E}"/>
                  </a:ext>
                </a:extLst>
              </p:cNvPr>
              <p:cNvPicPr/>
              <p:nvPr/>
            </p:nvPicPr>
            <p:blipFill>
              <a:blip r:embed="rId181"/>
              <a:stretch>
                <a:fillRect/>
              </a:stretch>
            </p:blipFill>
            <p:spPr>
              <a:xfrm>
                <a:off x="6597010" y="1937703"/>
                <a:ext cx="23533"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358" name="Ink 357">
                <a:extLst>
                  <a:ext uri="{FF2B5EF4-FFF2-40B4-BE49-F238E27FC236}">
                    <a16:creationId xmlns:a16="http://schemas.microsoft.com/office/drawing/2014/main" xmlns="" id="{06E318E3-D3DA-4847-9178-2D5448EADC74}"/>
                  </a:ext>
                </a:extLst>
              </p14:cNvPr>
              <p14:cNvContentPartPr/>
              <p14:nvPr/>
            </p14:nvContentPartPr>
            <p14:xfrm>
              <a:off x="6736955" y="2008263"/>
              <a:ext cx="132480" cy="82080"/>
            </p14:xfrm>
          </p:contentPart>
        </mc:Choice>
        <mc:Fallback>
          <p:pic>
            <p:nvPicPr>
              <p:cNvPr id="358" name="Ink 357">
                <a:extLst>
                  <a:ext uri="{FF2B5EF4-FFF2-40B4-BE49-F238E27FC236}">
                    <a16:creationId xmlns:a16="http://schemas.microsoft.com/office/drawing/2014/main" xmlns="" xmlns:p14="http://schemas.microsoft.com/office/powerpoint/2010/main" id="{06E318E3-D3DA-4847-9178-2D5448EADC74}"/>
                  </a:ext>
                </a:extLst>
              </p:cNvPr>
              <p:cNvPicPr/>
              <p:nvPr/>
            </p:nvPicPr>
            <p:blipFill>
              <a:blip r:embed="rId183"/>
              <a:stretch>
                <a:fillRect/>
              </a:stretch>
            </p:blipFill>
            <p:spPr>
              <a:xfrm>
                <a:off x="6727595" y="1998903"/>
                <a:ext cx="15120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359" name="Ink 358">
                <a:extLst>
                  <a:ext uri="{FF2B5EF4-FFF2-40B4-BE49-F238E27FC236}">
                    <a16:creationId xmlns:a16="http://schemas.microsoft.com/office/drawing/2014/main" xmlns="" id="{C5D9D844-E53D-134F-94A9-0899845859AC}"/>
                  </a:ext>
                </a:extLst>
              </p14:cNvPr>
              <p14:cNvContentPartPr/>
              <p14:nvPr/>
            </p14:nvContentPartPr>
            <p14:xfrm>
              <a:off x="6837755" y="1782183"/>
              <a:ext cx="31680" cy="314640"/>
            </p14:xfrm>
          </p:contentPart>
        </mc:Choice>
        <mc:Fallback>
          <p:pic>
            <p:nvPicPr>
              <p:cNvPr id="359" name="Ink 358">
                <a:extLst>
                  <a:ext uri="{FF2B5EF4-FFF2-40B4-BE49-F238E27FC236}">
                    <a16:creationId xmlns:a16="http://schemas.microsoft.com/office/drawing/2014/main" xmlns="" xmlns:p14="http://schemas.microsoft.com/office/powerpoint/2010/main" id="{C5D9D844-E53D-134F-94A9-0899845859AC}"/>
                  </a:ext>
                </a:extLst>
              </p:cNvPr>
              <p:cNvPicPr/>
              <p:nvPr/>
            </p:nvPicPr>
            <p:blipFill>
              <a:blip r:embed="rId185"/>
              <a:stretch>
                <a:fillRect/>
              </a:stretch>
            </p:blipFill>
            <p:spPr>
              <a:xfrm>
                <a:off x="6828500" y="1773543"/>
                <a:ext cx="50546" cy="33192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360" name="Ink 359">
                <a:extLst>
                  <a:ext uri="{FF2B5EF4-FFF2-40B4-BE49-F238E27FC236}">
                    <a16:creationId xmlns:a16="http://schemas.microsoft.com/office/drawing/2014/main" xmlns="" id="{F175CA17-1345-C64C-93A9-762C2FBD8D13}"/>
                  </a:ext>
                </a:extLst>
              </p14:cNvPr>
              <p14:cNvContentPartPr/>
              <p14:nvPr/>
            </p14:nvContentPartPr>
            <p14:xfrm>
              <a:off x="6938195" y="2002143"/>
              <a:ext cx="75240" cy="75960"/>
            </p14:xfrm>
          </p:contentPart>
        </mc:Choice>
        <mc:Fallback>
          <p:pic>
            <p:nvPicPr>
              <p:cNvPr id="360" name="Ink 359">
                <a:extLst>
                  <a:ext uri="{FF2B5EF4-FFF2-40B4-BE49-F238E27FC236}">
                    <a16:creationId xmlns:a16="http://schemas.microsoft.com/office/drawing/2014/main" xmlns="" xmlns:p14="http://schemas.microsoft.com/office/powerpoint/2010/main" id="{F175CA17-1345-C64C-93A9-762C2FBD8D13}"/>
                  </a:ext>
                </a:extLst>
              </p:cNvPr>
              <p:cNvPicPr/>
              <p:nvPr/>
            </p:nvPicPr>
            <p:blipFill>
              <a:blip r:embed="rId187"/>
              <a:stretch>
                <a:fillRect/>
              </a:stretch>
            </p:blipFill>
            <p:spPr>
              <a:xfrm>
                <a:off x="6928790" y="1993100"/>
                <a:ext cx="93688" cy="94046"/>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361" name="Ink 360">
                <a:extLst>
                  <a:ext uri="{FF2B5EF4-FFF2-40B4-BE49-F238E27FC236}">
                    <a16:creationId xmlns:a16="http://schemas.microsoft.com/office/drawing/2014/main" xmlns="" id="{CFB7D193-299B-DA4F-B8A2-2AB71E361E31}"/>
                  </a:ext>
                </a:extLst>
              </p14:cNvPr>
              <p14:cNvContentPartPr/>
              <p14:nvPr/>
            </p14:nvContentPartPr>
            <p14:xfrm>
              <a:off x="7082915" y="1958223"/>
              <a:ext cx="119880" cy="113400"/>
            </p14:xfrm>
          </p:contentPart>
        </mc:Choice>
        <mc:Fallback>
          <p:pic>
            <p:nvPicPr>
              <p:cNvPr id="361" name="Ink 360">
                <a:extLst>
                  <a:ext uri="{FF2B5EF4-FFF2-40B4-BE49-F238E27FC236}">
                    <a16:creationId xmlns:a16="http://schemas.microsoft.com/office/drawing/2014/main" xmlns="" xmlns:p14="http://schemas.microsoft.com/office/powerpoint/2010/main" id="{CFB7D193-299B-DA4F-B8A2-2AB71E361E31}"/>
                  </a:ext>
                </a:extLst>
              </p:cNvPr>
              <p:cNvPicPr/>
              <p:nvPr/>
            </p:nvPicPr>
            <p:blipFill>
              <a:blip r:embed="rId189"/>
              <a:stretch>
                <a:fillRect/>
              </a:stretch>
            </p:blipFill>
            <p:spPr>
              <a:xfrm>
                <a:off x="7073555" y="1948534"/>
                <a:ext cx="138960" cy="131702"/>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366" name="Ink 365">
                <a:extLst>
                  <a:ext uri="{FF2B5EF4-FFF2-40B4-BE49-F238E27FC236}">
                    <a16:creationId xmlns:a16="http://schemas.microsoft.com/office/drawing/2014/main" xmlns="" id="{9F9BEB90-C37C-8C43-BB40-B783A8AB041D}"/>
                  </a:ext>
                </a:extLst>
              </p14:cNvPr>
              <p14:cNvContentPartPr/>
              <p14:nvPr/>
            </p14:nvContentPartPr>
            <p14:xfrm>
              <a:off x="4964315" y="2630703"/>
              <a:ext cx="100800" cy="107280"/>
            </p14:xfrm>
          </p:contentPart>
        </mc:Choice>
        <mc:Fallback>
          <p:pic>
            <p:nvPicPr>
              <p:cNvPr id="366" name="Ink 365">
                <a:extLst>
                  <a:ext uri="{FF2B5EF4-FFF2-40B4-BE49-F238E27FC236}">
                    <a16:creationId xmlns:a16="http://schemas.microsoft.com/office/drawing/2014/main" xmlns="" xmlns:p14="http://schemas.microsoft.com/office/powerpoint/2010/main" id="{9F9BEB90-C37C-8C43-BB40-B783A8AB041D}"/>
                  </a:ext>
                </a:extLst>
              </p:cNvPr>
              <p:cNvPicPr/>
              <p:nvPr/>
            </p:nvPicPr>
            <p:blipFill>
              <a:blip r:embed="rId191"/>
              <a:stretch>
                <a:fillRect/>
              </a:stretch>
            </p:blipFill>
            <p:spPr>
              <a:xfrm>
                <a:off x="4954955" y="2622063"/>
                <a:ext cx="11988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367" name="Ink 366">
                <a:extLst>
                  <a:ext uri="{FF2B5EF4-FFF2-40B4-BE49-F238E27FC236}">
                    <a16:creationId xmlns:a16="http://schemas.microsoft.com/office/drawing/2014/main" xmlns="" id="{ED31EC30-2215-BE40-98D3-964C38871F3D}"/>
                  </a:ext>
                </a:extLst>
              </p14:cNvPr>
              <p14:cNvContentPartPr/>
              <p14:nvPr/>
            </p14:nvContentPartPr>
            <p14:xfrm>
              <a:off x="5234315" y="2574183"/>
              <a:ext cx="88200" cy="6480"/>
            </p14:xfrm>
          </p:contentPart>
        </mc:Choice>
        <mc:Fallback>
          <p:pic>
            <p:nvPicPr>
              <p:cNvPr id="367" name="Ink 366">
                <a:extLst>
                  <a:ext uri="{FF2B5EF4-FFF2-40B4-BE49-F238E27FC236}">
                    <a16:creationId xmlns:a16="http://schemas.microsoft.com/office/drawing/2014/main" xmlns="" xmlns:p14="http://schemas.microsoft.com/office/powerpoint/2010/main" id="{ED31EC30-2215-BE40-98D3-964C38871F3D}"/>
                  </a:ext>
                </a:extLst>
              </p:cNvPr>
              <p:cNvPicPr/>
              <p:nvPr/>
            </p:nvPicPr>
            <p:blipFill>
              <a:blip r:embed="rId193"/>
              <a:stretch>
                <a:fillRect/>
              </a:stretch>
            </p:blipFill>
            <p:spPr>
              <a:xfrm>
                <a:off x="5225315" y="2564823"/>
                <a:ext cx="10548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368" name="Ink 367">
                <a:extLst>
                  <a:ext uri="{FF2B5EF4-FFF2-40B4-BE49-F238E27FC236}">
                    <a16:creationId xmlns:a16="http://schemas.microsoft.com/office/drawing/2014/main" xmlns="" id="{9A67CD77-F4A4-F24A-A416-0ACFBED9D88F}"/>
                  </a:ext>
                </a:extLst>
              </p14:cNvPr>
              <p14:cNvContentPartPr/>
              <p14:nvPr/>
            </p14:nvContentPartPr>
            <p14:xfrm>
              <a:off x="5259515" y="2643303"/>
              <a:ext cx="82080" cy="6480"/>
            </p14:xfrm>
          </p:contentPart>
        </mc:Choice>
        <mc:Fallback>
          <p:pic>
            <p:nvPicPr>
              <p:cNvPr id="368" name="Ink 367">
                <a:extLst>
                  <a:ext uri="{FF2B5EF4-FFF2-40B4-BE49-F238E27FC236}">
                    <a16:creationId xmlns:a16="http://schemas.microsoft.com/office/drawing/2014/main" xmlns="" xmlns:p14="http://schemas.microsoft.com/office/powerpoint/2010/main" id="{9A67CD77-F4A4-F24A-A416-0ACFBED9D88F}"/>
                  </a:ext>
                </a:extLst>
              </p:cNvPr>
              <p:cNvPicPr/>
              <p:nvPr/>
            </p:nvPicPr>
            <p:blipFill>
              <a:blip r:embed="rId195"/>
              <a:stretch>
                <a:fillRect/>
              </a:stretch>
            </p:blipFill>
            <p:spPr>
              <a:xfrm>
                <a:off x="5250515" y="2635023"/>
                <a:ext cx="9936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369" name="Ink 368">
                <a:extLst>
                  <a:ext uri="{FF2B5EF4-FFF2-40B4-BE49-F238E27FC236}">
                    <a16:creationId xmlns:a16="http://schemas.microsoft.com/office/drawing/2014/main" xmlns="" id="{4827E949-E026-3F4B-8F6A-44EB180A22FD}"/>
                  </a:ext>
                </a:extLst>
              </p14:cNvPr>
              <p14:cNvContentPartPr/>
              <p14:nvPr/>
            </p14:nvContentPartPr>
            <p14:xfrm>
              <a:off x="5485955" y="2536383"/>
              <a:ext cx="113400" cy="100800"/>
            </p14:xfrm>
          </p:contentPart>
        </mc:Choice>
        <mc:Fallback>
          <p:pic>
            <p:nvPicPr>
              <p:cNvPr id="369" name="Ink 368">
                <a:extLst>
                  <a:ext uri="{FF2B5EF4-FFF2-40B4-BE49-F238E27FC236}">
                    <a16:creationId xmlns:a16="http://schemas.microsoft.com/office/drawing/2014/main" xmlns="" xmlns:p14="http://schemas.microsoft.com/office/powerpoint/2010/main" id="{4827E949-E026-3F4B-8F6A-44EB180A22FD}"/>
                  </a:ext>
                </a:extLst>
              </p:cNvPr>
              <p:cNvPicPr/>
              <p:nvPr/>
            </p:nvPicPr>
            <p:blipFill>
              <a:blip r:embed="rId197"/>
              <a:stretch>
                <a:fillRect/>
              </a:stretch>
            </p:blipFill>
            <p:spPr>
              <a:xfrm>
                <a:off x="5476955" y="2527023"/>
                <a:ext cx="13176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370" name="Ink 369">
                <a:extLst>
                  <a:ext uri="{FF2B5EF4-FFF2-40B4-BE49-F238E27FC236}">
                    <a16:creationId xmlns:a16="http://schemas.microsoft.com/office/drawing/2014/main" xmlns="" id="{FC3556C0-B6EB-B146-B68C-B007123A626D}"/>
                  </a:ext>
                </a:extLst>
              </p14:cNvPr>
              <p14:cNvContentPartPr/>
              <p14:nvPr/>
            </p14:nvContentPartPr>
            <p14:xfrm>
              <a:off x="5724995" y="2655903"/>
              <a:ext cx="38160" cy="50760"/>
            </p14:xfrm>
          </p:contentPart>
        </mc:Choice>
        <mc:Fallback>
          <p:pic>
            <p:nvPicPr>
              <p:cNvPr id="370" name="Ink 369">
                <a:extLst>
                  <a:ext uri="{FF2B5EF4-FFF2-40B4-BE49-F238E27FC236}">
                    <a16:creationId xmlns:a16="http://schemas.microsoft.com/office/drawing/2014/main" xmlns="" xmlns:p14="http://schemas.microsoft.com/office/powerpoint/2010/main" id="{FC3556C0-B6EB-B146-B68C-B007123A626D}"/>
                  </a:ext>
                </a:extLst>
              </p:cNvPr>
              <p:cNvPicPr/>
              <p:nvPr/>
            </p:nvPicPr>
            <p:blipFill>
              <a:blip r:embed="rId199"/>
              <a:stretch>
                <a:fillRect/>
              </a:stretch>
            </p:blipFill>
            <p:spPr>
              <a:xfrm>
                <a:off x="5715995" y="2646543"/>
                <a:ext cx="5652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372" name="Ink 371">
                <a:extLst>
                  <a:ext uri="{FF2B5EF4-FFF2-40B4-BE49-F238E27FC236}">
                    <a16:creationId xmlns:a16="http://schemas.microsoft.com/office/drawing/2014/main" xmlns="" id="{36D33B24-0DAC-7D4A-B37C-82AC83FC8BFE}"/>
                  </a:ext>
                </a:extLst>
              </p14:cNvPr>
              <p14:cNvContentPartPr/>
              <p14:nvPr/>
            </p14:nvContentPartPr>
            <p14:xfrm>
              <a:off x="6328355" y="2611983"/>
              <a:ext cx="12960" cy="88560"/>
            </p14:xfrm>
          </p:contentPart>
        </mc:Choice>
        <mc:Fallback>
          <p:pic>
            <p:nvPicPr>
              <p:cNvPr id="372" name="Ink 371">
                <a:extLst>
                  <a:ext uri="{FF2B5EF4-FFF2-40B4-BE49-F238E27FC236}">
                    <a16:creationId xmlns:a16="http://schemas.microsoft.com/office/drawing/2014/main" xmlns="" xmlns:p14="http://schemas.microsoft.com/office/powerpoint/2010/main" id="{36D33B24-0DAC-7D4A-B37C-82AC83FC8BFE}"/>
                  </a:ext>
                </a:extLst>
              </p:cNvPr>
              <p:cNvPicPr/>
              <p:nvPr/>
            </p:nvPicPr>
            <p:blipFill>
              <a:blip r:embed="rId201"/>
              <a:stretch>
                <a:fillRect/>
              </a:stretch>
            </p:blipFill>
            <p:spPr>
              <a:xfrm>
                <a:off x="6318995" y="2602585"/>
                <a:ext cx="30960" cy="106633"/>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373" name="Ink 372">
                <a:extLst>
                  <a:ext uri="{FF2B5EF4-FFF2-40B4-BE49-F238E27FC236}">
                    <a16:creationId xmlns:a16="http://schemas.microsoft.com/office/drawing/2014/main" xmlns="" id="{31AB3D90-42C6-AB4D-9D31-431A04F1BC41}"/>
                  </a:ext>
                </a:extLst>
              </p14:cNvPr>
              <p14:cNvContentPartPr/>
              <p14:nvPr/>
            </p14:nvContentPartPr>
            <p14:xfrm>
              <a:off x="6485675" y="2505063"/>
              <a:ext cx="88200" cy="6480"/>
            </p14:xfrm>
          </p:contentPart>
        </mc:Choice>
        <mc:Fallback>
          <p:pic>
            <p:nvPicPr>
              <p:cNvPr id="373" name="Ink 372">
                <a:extLst>
                  <a:ext uri="{FF2B5EF4-FFF2-40B4-BE49-F238E27FC236}">
                    <a16:creationId xmlns:a16="http://schemas.microsoft.com/office/drawing/2014/main" xmlns="" xmlns:p14="http://schemas.microsoft.com/office/powerpoint/2010/main" id="{31AB3D90-42C6-AB4D-9D31-431A04F1BC41}"/>
                  </a:ext>
                </a:extLst>
              </p:cNvPr>
              <p:cNvPicPr/>
              <p:nvPr/>
            </p:nvPicPr>
            <p:blipFill>
              <a:blip r:embed="rId203"/>
              <a:stretch>
                <a:fillRect/>
              </a:stretch>
            </p:blipFill>
            <p:spPr>
              <a:xfrm>
                <a:off x="6476712" y="2495343"/>
                <a:ext cx="105051"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374" name="Ink 373">
                <a:extLst>
                  <a:ext uri="{FF2B5EF4-FFF2-40B4-BE49-F238E27FC236}">
                    <a16:creationId xmlns:a16="http://schemas.microsoft.com/office/drawing/2014/main" xmlns="" id="{BB04BB9B-9840-D342-AD4A-C7BACB7057FD}"/>
                  </a:ext>
                </a:extLst>
              </p14:cNvPr>
              <p14:cNvContentPartPr/>
              <p14:nvPr/>
            </p14:nvContentPartPr>
            <p14:xfrm>
              <a:off x="6516995" y="2574183"/>
              <a:ext cx="56880" cy="12960"/>
            </p14:xfrm>
          </p:contentPart>
        </mc:Choice>
        <mc:Fallback>
          <p:pic>
            <p:nvPicPr>
              <p:cNvPr id="374" name="Ink 373">
                <a:extLst>
                  <a:ext uri="{FF2B5EF4-FFF2-40B4-BE49-F238E27FC236}">
                    <a16:creationId xmlns:a16="http://schemas.microsoft.com/office/drawing/2014/main" xmlns="" xmlns:p14="http://schemas.microsoft.com/office/powerpoint/2010/main" id="{BB04BB9B-9840-D342-AD4A-C7BACB7057FD}"/>
                  </a:ext>
                </a:extLst>
              </p:cNvPr>
              <p:cNvPicPr/>
              <p:nvPr/>
            </p:nvPicPr>
            <p:blipFill>
              <a:blip r:embed="rId205"/>
              <a:stretch>
                <a:fillRect/>
              </a:stretch>
            </p:blipFill>
            <p:spPr>
              <a:xfrm>
                <a:off x="6507635" y="2564823"/>
                <a:ext cx="7524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378" name="Ink 377">
                <a:extLst>
                  <a:ext uri="{FF2B5EF4-FFF2-40B4-BE49-F238E27FC236}">
                    <a16:creationId xmlns:a16="http://schemas.microsoft.com/office/drawing/2014/main" xmlns="" id="{C3DE20B7-7D72-A34B-B441-12D2E5FE4096}"/>
                  </a:ext>
                </a:extLst>
              </p14:cNvPr>
              <p14:cNvContentPartPr/>
              <p14:nvPr/>
            </p14:nvContentPartPr>
            <p14:xfrm>
              <a:off x="6743435" y="2442423"/>
              <a:ext cx="56880" cy="176400"/>
            </p14:xfrm>
          </p:contentPart>
        </mc:Choice>
        <mc:Fallback>
          <p:pic>
            <p:nvPicPr>
              <p:cNvPr id="378" name="Ink 377">
                <a:extLst>
                  <a:ext uri="{FF2B5EF4-FFF2-40B4-BE49-F238E27FC236}">
                    <a16:creationId xmlns:a16="http://schemas.microsoft.com/office/drawing/2014/main" xmlns="" xmlns:p14="http://schemas.microsoft.com/office/powerpoint/2010/main" id="{C3DE20B7-7D72-A34B-B441-12D2E5FE4096}"/>
                  </a:ext>
                </a:extLst>
              </p:cNvPr>
              <p:cNvPicPr/>
              <p:nvPr/>
            </p:nvPicPr>
            <p:blipFill>
              <a:blip r:embed="rId207"/>
              <a:stretch>
                <a:fillRect/>
              </a:stretch>
            </p:blipFill>
            <p:spPr>
              <a:xfrm>
                <a:off x="6734134" y="2432703"/>
                <a:ext cx="75125"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379" name="Ink 378">
                <a:extLst>
                  <a:ext uri="{FF2B5EF4-FFF2-40B4-BE49-F238E27FC236}">
                    <a16:creationId xmlns:a16="http://schemas.microsoft.com/office/drawing/2014/main" xmlns="" id="{CED93AA5-196D-C941-BC2B-21885061116B}"/>
                  </a:ext>
                </a:extLst>
              </p14:cNvPr>
              <p14:cNvContentPartPr/>
              <p14:nvPr/>
            </p14:nvContentPartPr>
            <p14:xfrm>
              <a:off x="6756035" y="2630703"/>
              <a:ext cx="138600" cy="12960"/>
            </p14:xfrm>
          </p:contentPart>
        </mc:Choice>
        <mc:Fallback>
          <p:pic>
            <p:nvPicPr>
              <p:cNvPr id="379" name="Ink 378">
                <a:extLst>
                  <a:ext uri="{FF2B5EF4-FFF2-40B4-BE49-F238E27FC236}">
                    <a16:creationId xmlns:a16="http://schemas.microsoft.com/office/drawing/2014/main" xmlns="" xmlns:p14="http://schemas.microsoft.com/office/powerpoint/2010/main" id="{CED93AA5-196D-C941-BC2B-21885061116B}"/>
                  </a:ext>
                </a:extLst>
              </p:cNvPr>
              <p:cNvPicPr/>
              <p:nvPr/>
            </p:nvPicPr>
            <p:blipFill>
              <a:blip r:embed="rId209"/>
              <a:stretch>
                <a:fillRect/>
              </a:stretch>
            </p:blipFill>
            <p:spPr>
              <a:xfrm>
                <a:off x="6747058" y="2620983"/>
                <a:ext cx="156553"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381" name="Ink 380">
                <a:extLst>
                  <a:ext uri="{FF2B5EF4-FFF2-40B4-BE49-F238E27FC236}">
                    <a16:creationId xmlns:a16="http://schemas.microsoft.com/office/drawing/2014/main" xmlns="" id="{78297BF7-C765-5B49-BB9E-D5BF9360E27A}"/>
                  </a:ext>
                </a:extLst>
              </p14:cNvPr>
              <p14:cNvContentPartPr/>
              <p14:nvPr/>
            </p14:nvContentPartPr>
            <p14:xfrm>
              <a:off x="4813115" y="2831943"/>
              <a:ext cx="2043720" cy="100800"/>
            </p14:xfrm>
          </p:contentPart>
        </mc:Choice>
        <mc:Fallback>
          <p:pic>
            <p:nvPicPr>
              <p:cNvPr id="381" name="Ink 380">
                <a:extLst>
                  <a:ext uri="{FF2B5EF4-FFF2-40B4-BE49-F238E27FC236}">
                    <a16:creationId xmlns:a16="http://schemas.microsoft.com/office/drawing/2014/main" xmlns="" xmlns:p14="http://schemas.microsoft.com/office/powerpoint/2010/main" id="{78297BF7-C765-5B49-BB9E-D5BF9360E27A}"/>
                  </a:ext>
                </a:extLst>
              </p:cNvPr>
              <p:cNvPicPr/>
              <p:nvPr/>
            </p:nvPicPr>
            <p:blipFill>
              <a:blip r:embed="rId211"/>
              <a:stretch>
                <a:fillRect/>
              </a:stretch>
            </p:blipFill>
            <p:spPr>
              <a:xfrm>
                <a:off x="4804835" y="2822583"/>
                <a:ext cx="206136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382" name="Ink 381">
                <a:extLst>
                  <a:ext uri="{FF2B5EF4-FFF2-40B4-BE49-F238E27FC236}">
                    <a16:creationId xmlns:a16="http://schemas.microsoft.com/office/drawing/2014/main" xmlns="" id="{C0991004-AA27-F34F-808C-56A93AAD25B4}"/>
                  </a:ext>
                </a:extLst>
              </p14:cNvPr>
              <p14:cNvContentPartPr/>
              <p14:nvPr/>
            </p14:nvContentPartPr>
            <p14:xfrm>
              <a:off x="2159915" y="3636903"/>
              <a:ext cx="107280" cy="170280"/>
            </p14:xfrm>
          </p:contentPart>
        </mc:Choice>
        <mc:Fallback>
          <p:pic>
            <p:nvPicPr>
              <p:cNvPr id="382" name="Ink 381">
                <a:extLst>
                  <a:ext uri="{FF2B5EF4-FFF2-40B4-BE49-F238E27FC236}">
                    <a16:creationId xmlns:a16="http://schemas.microsoft.com/office/drawing/2014/main" xmlns="" xmlns:p14="http://schemas.microsoft.com/office/powerpoint/2010/main" id="{C0991004-AA27-F34F-808C-56A93AAD25B4}"/>
                  </a:ext>
                </a:extLst>
              </p:cNvPr>
              <p:cNvPicPr/>
              <p:nvPr/>
            </p:nvPicPr>
            <p:blipFill>
              <a:blip r:embed="rId213"/>
              <a:stretch>
                <a:fillRect/>
              </a:stretch>
            </p:blipFill>
            <p:spPr>
              <a:xfrm>
                <a:off x="2150915" y="3627183"/>
                <a:ext cx="12456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383" name="Ink 382">
                <a:extLst>
                  <a:ext uri="{FF2B5EF4-FFF2-40B4-BE49-F238E27FC236}">
                    <a16:creationId xmlns:a16="http://schemas.microsoft.com/office/drawing/2014/main" xmlns="" id="{B861E372-7FF3-634D-AA5B-9CD93DD53C96}"/>
                  </a:ext>
                </a:extLst>
              </p14:cNvPr>
              <p14:cNvContentPartPr/>
              <p14:nvPr/>
            </p14:nvContentPartPr>
            <p14:xfrm>
              <a:off x="2159915" y="3630423"/>
              <a:ext cx="138600" cy="195120"/>
            </p14:xfrm>
          </p:contentPart>
        </mc:Choice>
        <mc:Fallback>
          <p:pic>
            <p:nvPicPr>
              <p:cNvPr id="383" name="Ink 382">
                <a:extLst>
                  <a:ext uri="{FF2B5EF4-FFF2-40B4-BE49-F238E27FC236}">
                    <a16:creationId xmlns:a16="http://schemas.microsoft.com/office/drawing/2014/main" xmlns="" xmlns:p14="http://schemas.microsoft.com/office/powerpoint/2010/main" id="{B861E372-7FF3-634D-AA5B-9CD93DD53C96}"/>
                  </a:ext>
                </a:extLst>
              </p:cNvPr>
              <p:cNvPicPr/>
              <p:nvPr/>
            </p:nvPicPr>
            <p:blipFill>
              <a:blip r:embed="rId215"/>
              <a:stretch>
                <a:fillRect/>
              </a:stretch>
            </p:blipFill>
            <p:spPr>
              <a:xfrm>
                <a:off x="2150555" y="3621063"/>
                <a:ext cx="15624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384" name="Ink 383">
                <a:extLst>
                  <a:ext uri="{FF2B5EF4-FFF2-40B4-BE49-F238E27FC236}">
                    <a16:creationId xmlns:a16="http://schemas.microsoft.com/office/drawing/2014/main" xmlns="" id="{BA3F23AE-62DC-514F-8D4D-4A4BD8F85B90}"/>
                  </a:ext>
                </a:extLst>
              </p14:cNvPr>
              <p14:cNvContentPartPr/>
              <p14:nvPr/>
            </p14:nvContentPartPr>
            <p14:xfrm>
              <a:off x="2348555" y="3724743"/>
              <a:ext cx="107280" cy="88200"/>
            </p14:xfrm>
          </p:contentPart>
        </mc:Choice>
        <mc:Fallback>
          <p:pic>
            <p:nvPicPr>
              <p:cNvPr id="384" name="Ink 383">
                <a:extLst>
                  <a:ext uri="{FF2B5EF4-FFF2-40B4-BE49-F238E27FC236}">
                    <a16:creationId xmlns:a16="http://schemas.microsoft.com/office/drawing/2014/main" xmlns="" xmlns:p14="http://schemas.microsoft.com/office/powerpoint/2010/main" id="{BA3F23AE-62DC-514F-8D4D-4A4BD8F85B90}"/>
                  </a:ext>
                </a:extLst>
              </p:cNvPr>
              <p:cNvPicPr/>
              <p:nvPr/>
            </p:nvPicPr>
            <p:blipFill>
              <a:blip r:embed="rId217"/>
              <a:stretch>
                <a:fillRect/>
              </a:stretch>
            </p:blipFill>
            <p:spPr>
              <a:xfrm>
                <a:off x="2339195" y="3715743"/>
                <a:ext cx="12636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385" name="Ink 384">
                <a:extLst>
                  <a:ext uri="{FF2B5EF4-FFF2-40B4-BE49-F238E27FC236}">
                    <a16:creationId xmlns:a16="http://schemas.microsoft.com/office/drawing/2014/main" xmlns="" id="{357BED10-88DF-9A4E-8AA7-CA431131A95D}"/>
                  </a:ext>
                </a:extLst>
              </p14:cNvPr>
              <p14:cNvContentPartPr/>
              <p14:nvPr/>
            </p14:nvContentPartPr>
            <p14:xfrm>
              <a:off x="2505875" y="3686943"/>
              <a:ext cx="126000" cy="138600"/>
            </p14:xfrm>
          </p:contentPart>
        </mc:Choice>
        <mc:Fallback>
          <p:pic>
            <p:nvPicPr>
              <p:cNvPr id="385" name="Ink 384">
                <a:extLst>
                  <a:ext uri="{FF2B5EF4-FFF2-40B4-BE49-F238E27FC236}">
                    <a16:creationId xmlns:a16="http://schemas.microsoft.com/office/drawing/2014/main" xmlns="" xmlns:p14="http://schemas.microsoft.com/office/powerpoint/2010/main" id="{357BED10-88DF-9A4E-8AA7-CA431131A95D}"/>
                  </a:ext>
                </a:extLst>
              </p:cNvPr>
              <p:cNvPicPr/>
              <p:nvPr/>
            </p:nvPicPr>
            <p:blipFill>
              <a:blip r:embed="rId219"/>
              <a:stretch>
                <a:fillRect/>
              </a:stretch>
            </p:blipFill>
            <p:spPr>
              <a:xfrm>
                <a:off x="2496542" y="3677583"/>
                <a:ext cx="144667"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386" name="Ink 385">
                <a:extLst>
                  <a:ext uri="{FF2B5EF4-FFF2-40B4-BE49-F238E27FC236}">
                    <a16:creationId xmlns:a16="http://schemas.microsoft.com/office/drawing/2014/main" xmlns="" id="{19365360-41B1-D446-95D6-5BB664D57DC3}"/>
                  </a:ext>
                </a:extLst>
              </p14:cNvPr>
              <p14:cNvContentPartPr/>
              <p14:nvPr/>
            </p14:nvContentPartPr>
            <p14:xfrm>
              <a:off x="2681915" y="3668223"/>
              <a:ext cx="31680" cy="138600"/>
            </p14:xfrm>
          </p:contentPart>
        </mc:Choice>
        <mc:Fallback>
          <p:pic>
            <p:nvPicPr>
              <p:cNvPr id="386" name="Ink 385">
                <a:extLst>
                  <a:ext uri="{FF2B5EF4-FFF2-40B4-BE49-F238E27FC236}">
                    <a16:creationId xmlns:a16="http://schemas.microsoft.com/office/drawing/2014/main" xmlns="" xmlns:p14="http://schemas.microsoft.com/office/powerpoint/2010/main" id="{19365360-41B1-D446-95D6-5BB664D57DC3}"/>
                  </a:ext>
                </a:extLst>
              </p:cNvPr>
              <p:cNvPicPr/>
              <p:nvPr/>
            </p:nvPicPr>
            <p:blipFill>
              <a:blip r:embed="rId221"/>
              <a:stretch>
                <a:fillRect/>
              </a:stretch>
            </p:blipFill>
            <p:spPr>
              <a:xfrm>
                <a:off x="2672660" y="3658863"/>
                <a:ext cx="49834"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387" name="Ink 386">
                <a:extLst>
                  <a:ext uri="{FF2B5EF4-FFF2-40B4-BE49-F238E27FC236}">
                    <a16:creationId xmlns:a16="http://schemas.microsoft.com/office/drawing/2014/main" xmlns="" id="{754F6096-E858-F147-A79F-6C784B622997}"/>
                  </a:ext>
                </a:extLst>
              </p14:cNvPr>
              <p14:cNvContentPartPr/>
              <p14:nvPr/>
            </p14:nvContentPartPr>
            <p14:xfrm>
              <a:off x="2688035" y="3737343"/>
              <a:ext cx="75960" cy="6480"/>
            </p14:xfrm>
          </p:contentPart>
        </mc:Choice>
        <mc:Fallback>
          <p:pic>
            <p:nvPicPr>
              <p:cNvPr id="387" name="Ink 386">
                <a:extLst>
                  <a:ext uri="{FF2B5EF4-FFF2-40B4-BE49-F238E27FC236}">
                    <a16:creationId xmlns:a16="http://schemas.microsoft.com/office/drawing/2014/main" xmlns="" xmlns:p14="http://schemas.microsoft.com/office/powerpoint/2010/main" id="{754F6096-E858-F147-A79F-6C784B622997}"/>
                  </a:ext>
                </a:extLst>
              </p:cNvPr>
              <p:cNvPicPr/>
              <p:nvPr/>
            </p:nvPicPr>
            <p:blipFill>
              <a:blip r:embed="rId223"/>
              <a:stretch>
                <a:fillRect/>
              </a:stretch>
            </p:blipFill>
            <p:spPr>
              <a:xfrm>
                <a:off x="2678675" y="3727263"/>
                <a:ext cx="9504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388" name="Ink 387">
                <a:extLst>
                  <a:ext uri="{FF2B5EF4-FFF2-40B4-BE49-F238E27FC236}">
                    <a16:creationId xmlns:a16="http://schemas.microsoft.com/office/drawing/2014/main" xmlns="" id="{438888F8-1616-A046-B5F3-0139C68B0F50}"/>
                  </a:ext>
                </a:extLst>
              </p14:cNvPr>
              <p14:cNvContentPartPr/>
              <p14:nvPr/>
            </p14:nvContentPartPr>
            <p14:xfrm>
              <a:off x="3096995" y="3586503"/>
              <a:ext cx="88200" cy="308520"/>
            </p14:xfrm>
          </p:contentPart>
        </mc:Choice>
        <mc:Fallback>
          <p:pic>
            <p:nvPicPr>
              <p:cNvPr id="388" name="Ink 387">
                <a:extLst>
                  <a:ext uri="{FF2B5EF4-FFF2-40B4-BE49-F238E27FC236}">
                    <a16:creationId xmlns:a16="http://schemas.microsoft.com/office/drawing/2014/main" xmlns="" xmlns:p14="http://schemas.microsoft.com/office/powerpoint/2010/main" id="{438888F8-1616-A046-B5F3-0139C68B0F50}"/>
                  </a:ext>
                </a:extLst>
              </p:cNvPr>
              <p:cNvPicPr/>
              <p:nvPr/>
            </p:nvPicPr>
            <p:blipFill>
              <a:blip r:embed="rId225"/>
              <a:stretch>
                <a:fillRect/>
              </a:stretch>
            </p:blipFill>
            <p:spPr>
              <a:xfrm>
                <a:off x="3087673" y="3577143"/>
                <a:ext cx="106485" cy="32580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390" name="Ink 389">
                <a:extLst>
                  <a:ext uri="{FF2B5EF4-FFF2-40B4-BE49-F238E27FC236}">
                    <a16:creationId xmlns:a16="http://schemas.microsoft.com/office/drawing/2014/main" xmlns="" id="{2AF74D6E-1247-394B-A342-E9B9EB774842}"/>
                  </a:ext>
                </a:extLst>
              </p14:cNvPr>
              <p14:cNvContentPartPr/>
              <p14:nvPr/>
            </p14:nvContentPartPr>
            <p14:xfrm>
              <a:off x="3021395" y="3749943"/>
              <a:ext cx="132480" cy="12960"/>
            </p14:xfrm>
          </p:contentPart>
        </mc:Choice>
        <mc:Fallback>
          <p:pic>
            <p:nvPicPr>
              <p:cNvPr id="390" name="Ink 389">
                <a:extLst>
                  <a:ext uri="{FF2B5EF4-FFF2-40B4-BE49-F238E27FC236}">
                    <a16:creationId xmlns:a16="http://schemas.microsoft.com/office/drawing/2014/main" xmlns="" xmlns:p14="http://schemas.microsoft.com/office/powerpoint/2010/main" id="{2AF74D6E-1247-394B-A342-E9B9EB774842}"/>
                  </a:ext>
                </a:extLst>
              </p:cNvPr>
              <p:cNvPicPr/>
              <p:nvPr/>
            </p:nvPicPr>
            <p:blipFill>
              <a:blip r:embed="rId227"/>
              <a:stretch>
                <a:fillRect/>
              </a:stretch>
            </p:blipFill>
            <p:spPr>
              <a:xfrm>
                <a:off x="3012370" y="3739945"/>
                <a:ext cx="150168" cy="32585"/>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391" name="Ink 390">
                <a:extLst>
                  <a:ext uri="{FF2B5EF4-FFF2-40B4-BE49-F238E27FC236}">
                    <a16:creationId xmlns:a16="http://schemas.microsoft.com/office/drawing/2014/main" xmlns="" id="{247507BF-9551-FD47-9996-C32590FC80F0}"/>
                  </a:ext>
                </a:extLst>
              </p14:cNvPr>
              <p14:cNvContentPartPr/>
              <p14:nvPr/>
            </p14:nvContentPartPr>
            <p14:xfrm>
              <a:off x="3228755" y="3724743"/>
              <a:ext cx="145080" cy="82080"/>
            </p14:xfrm>
          </p:contentPart>
        </mc:Choice>
        <mc:Fallback>
          <p:pic>
            <p:nvPicPr>
              <p:cNvPr id="391" name="Ink 390">
                <a:extLst>
                  <a:ext uri="{FF2B5EF4-FFF2-40B4-BE49-F238E27FC236}">
                    <a16:creationId xmlns:a16="http://schemas.microsoft.com/office/drawing/2014/main" xmlns="" xmlns:p14="http://schemas.microsoft.com/office/powerpoint/2010/main" id="{247507BF-9551-FD47-9996-C32590FC80F0}"/>
                  </a:ext>
                </a:extLst>
              </p:cNvPr>
              <p:cNvPicPr/>
              <p:nvPr/>
            </p:nvPicPr>
            <p:blipFill>
              <a:blip r:embed="rId229"/>
              <a:stretch>
                <a:fillRect/>
              </a:stretch>
            </p:blipFill>
            <p:spPr>
              <a:xfrm>
                <a:off x="3219755" y="3715383"/>
                <a:ext cx="16272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392" name="Ink 391">
                <a:extLst>
                  <a:ext uri="{FF2B5EF4-FFF2-40B4-BE49-F238E27FC236}">
                    <a16:creationId xmlns:a16="http://schemas.microsoft.com/office/drawing/2014/main" xmlns="" id="{CBFD0867-04B1-4B44-943E-65E525F32BBA}"/>
                  </a:ext>
                </a:extLst>
              </p14:cNvPr>
              <p14:cNvContentPartPr/>
              <p14:nvPr/>
            </p14:nvContentPartPr>
            <p14:xfrm>
              <a:off x="3455195" y="3718623"/>
              <a:ext cx="157680" cy="82080"/>
            </p14:xfrm>
          </p:contentPart>
        </mc:Choice>
        <mc:Fallback>
          <p:pic>
            <p:nvPicPr>
              <p:cNvPr id="392" name="Ink 391">
                <a:extLst>
                  <a:ext uri="{FF2B5EF4-FFF2-40B4-BE49-F238E27FC236}">
                    <a16:creationId xmlns:a16="http://schemas.microsoft.com/office/drawing/2014/main" xmlns="" xmlns:p14="http://schemas.microsoft.com/office/powerpoint/2010/main" id="{CBFD0867-04B1-4B44-943E-65E525F32BBA}"/>
                  </a:ext>
                </a:extLst>
              </p:cNvPr>
              <p:cNvPicPr/>
              <p:nvPr/>
            </p:nvPicPr>
            <p:blipFill>
              <a:blip r:embed="rId231"/>
              <a:stretch>
                <a:fillRect/>
              </a:stretch>
            </p:blipFill>
            <p:spPr>
              <a:xfrm>
                <a:off x="3446174" y="3709263"/>
                <a:ext cx="176082"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393" name="Ink 392">
                <a:extLst>
                  <a:ext uri="{FF2B5EF4-FFF2-40B4-BE49-F238E27FC236}">
                    <a16:creationId xmlns:a16="http://schemas.microsoft.com/office/drawing/2014/main" xmlns="" id="{2428CEC8-E512-9F42-A8E1-4CCC3AAAEF94}"/>
                  </a:ext>
                </a:extLst>
              </p14:cNvPr>
              <p14:cNvContentPartPr/>
              <p14:nvPr/>
            </p14:nvContentPartPr>
            <p14:xfrm>
              <a:off x="3681635" y="3699543"/>
              <a:ext cx="126000" cy="100800"/>
            </p14:xfrm>
          </p:contentPart>
        </mc:Choice>
        <mc:Fallback>
          <p:pic>
            <p:nvPicPr>
              <p:cNvPr id="393" name="Ink 392">
                <a:extLst>
                  <a:ext uri="{FF2B5EF4-FFF2-40B4-BE49-F238E27FC236}">
                    <a16:creationId xmlns:a16="http://schemas.microsoft.com/office/drawing/2014/main" xmlns="" xmlns:p14="http://schemas.microsoft.com/office/powerpoint/2010/main" id="{2428CEC8-E512-9F42-A8E1-4CCC3AAAEF94}"/>
                  </a:ext>
                </a:extLst>
              </p:cNvPr>
              <p:cNvPicPr/>
              <p:nvPr/>
            </p:nvPicPr>
            <p:blipFill>
              <a:blip r:embed="rId233"/>
              <a:stretch>
                <a:fillRect/>
              </a:stretch>
            </p:blipFill>
            <p:spPr>
              <a:xfrm>
                <a:off x="3671943" y="3690543"/>
                <a:ext cx="143949"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394" name="Ink 393">
                <a:extLst>
                  <a:ext uri="{FF2B5EF4-FFF2-40B4-BE49-F238E27FC236}">
                    <a16:creationId xmlns:a16="http://schemas.microsoft.com/office/drawing/2014/main" xmlns="" id="{65C77332-33E7-194C-A349-4213E3F36D1B}"/>
                  </a:ext>
                </a:extLst>
              </p14:cNvPr>
              <p14:cNvContentPartPr/>
              <p14:nvPr/>
            </p14:nvContentPartPr>
            <p14:xfrm>
              <a:off x="3870275" y="3624303"/>
              <a:ext cx="6480" cy="163800"/>
            </p14:xfrm>
          </p:contentPart>
        </mc:Choice>
        <mc:Fallback>
          <p:pic>
            <p:nvPicPr>
              <p:cNvPr id="394" name="Ink 393">
                <a:extLst>
                  <a:ext uri="{FF2B5EF4-FFF2-40B4-BE49-F238E27FC236}">
                    <a16:creationId xmlns:a16="http://schemas.microsoft.com/office/drawing/2014/main" xmlns="" xmlns:p14="http://schemas.microsoft.com/office/powerpoint/2010/main" id="{65C77332-33E7-194C-A349-4213E3F36D1B}"/>
                  </a:ext>
                </a:extLst>
              </p:cNvPr>
              <p:cNvPicPr/>
              <p:nvPr/>
            </p:nvPicPr>
            <p:blipFill>
              <a:blip r:embed="rId235"/>
              <a:stretch>
                <a:fillRect/>
              </a:stretch>
            </p:blipFill>
            <p:spPr>
              <a:xfrm>
                <a:off x="3861067" y="3614943"/>
                <a:ext cx="23874"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395" name="Ink 394">
                <a:extLst>
                  <a:ext uri="{FF2B5EF4-FFF2-40B4-BE49-F238E27FC236}">
                    <a16:creationId xmlns:a16="http://schemas.microsoft.com/office/drawing/2014/main" xmlns="" id="{C443863D-ACBF-F743-A3A9-EEE5E604F0AB}"/>
                  </a:ext>
                </a:extLst>
              </p14:cNvPr>
              <p14:cNvContentPartPr/>
              <p14:nvPr/>
            </p14:nvContentPartPr>
            <p14:xfrm>
              <a:off x="3788555" y="3718623"/>
              <a:ext cx="214200" cy="75960"/>
            </p14:xfrm>
          </p:contentPart>
        </mc:Choice>
        <mc:Fallback>
          <p:pic>
            <p:nvPicPr>
              <p:cNvPr id="395" name="Ink 394">
                <a:extLst>
                  <a:ext uri="{FF2B5EF4-FFF2-40B4-BE49-F238E27FC236}">
                    <a16:creationId xmlns:a16="http://schemas.microsoft.com/office/drawing/2014/main" xmlns="" xmlns:p14="http://schemas.microsoft.com/office/powerpoint/2010/main" id="{C443863D-ACBF-F743-A3A9-EEE5E604F0AB}"/>
                  </a:ext>
                </a:extLst>
              </p:cNvPr>
              <p:cNvPicPr/>
              <p:nvPr/>
            </p:nvPicPr>
            <p:blipFill>
              <a:blip r:embed="rId237"/>
              <a:stretch>
                <a:fillRect/>
              </a:stretch>
            </p:blipFill>
            <p:spPr>
              <a:xfrm>
                <a:off x="3779195" y="3709623"/>
                <a:ext cx="23184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396" name="Ink 395">
                <a:extLst>
                  <a:ext uri="{FF2B5EF4-FFF2-40B4-BE49-F238E27FC236}">
                    <a16:creationId xmlns:a16="http://schemas.microsoft.com/office/drawing/2014/main" xmlns="" id="{9AD28930-C396-284B-B3F5-A7E8B8AD9639}"/>
                  </a:ext>
                </a:extLst>
              </p14:cNvPr>
              <p14:cNvContentPartPr/>
              <p14:nvPr/>
            </p14:nvContentPartPr>
            <p14:xfrm>
              <a:off x="3970715" y="3624303"/>
              <a:ext cx="69480" cy="38160"/>
            </p14:xfrm>
          </p:contentPart>
        </mc:Choice>
        <mc:Fallback>
          <p:pic>
            <p:nvPicPr>
              <p:cNvPr id="396" name="Ink 395">
                <a:extLst>
                  <a:ext uri="{FF2B5EF4-FFF2-40B4-BE49-F238E27FC236}">
                    <a16:creationId xmlns:a16="http://schemas.microsoft.com/office/drawing/2014/main" xmlns="" xmlns:p14="http://schemas.microsoft.com/office/powerpoint/2010/main" id="{9AD28930-C396-284B-B3F5-A7E8B8AD9639}"/>
                  </a:ext>
                </a:extLst>
              </p:cNvPr>
              <p:cNvPicPr/>
              <p:nvPr/>
            </p:nvPicPr>
            <p:blipFill>
              <a:blip r:embed="rId239"/>
              <a:stretch>
                <a:fillRect/>
              </a:stretch>
            </p:blipFill>
            <p:spPr>
              <a:xfrm>
                <a:off x="3962075" y="3614583"/>
                <a:ext cx="8748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397" name="Ink 396">
                <a:extLst>
                  <a:ext uri="{FF2B5EF4-FFF2-40B4-BE49-F238E27FC236}">
                    <a16:creationId xmlns:a16="http://schemas.microsoft.com/office/drawing/2014/main" xmlns="" id="{27F24434-8968-7E4D-83C3-795AC0F23CC1}"/>
                  </a:ext>
                </a:extLst>
              </p14:cNvPr>
              <p14:cNvContentPartPr/>
              <p14:nvPr/>
            </p14:nvContentPartPr>
            <p14:xfrm>
              <a:off x="4065035" y="3699543"/>
              <a:ext cx="107280" cy="82080"/>
            </p14:xfrm>
          </p:contentPart>
        </mc:Choice>
        <mc:Fallback>
          <p:pic>
            <p:nvPicPr>
              <p:cNvPr id="397" name="Ink 396">
                <a:extLst>
                  <a:ext uri="{FF2B5EF4-FFF2-40B4-BE49-F238E27FC236}">
                    <a16:creationId xmlns:a16="http://schemas.microsoft.com/office/drawing/2014/main" xmlns="" xmlns:p14="http://schemas.microsoft.com/office/powerpoint/2010/main" id="{27F24434-8968-7E4D-83C3-795AC0F23CC1}"/>
                  </a:ext>
                </a:extLst>
              </p:cNvPr>
              <p:cNvPicPr/>
              <p:nvPr/>
            </p:nvPicPr>
            <p:blipFill>
              <a:blip r:embed="rId241"/>
              <a:stretch>
                <a:fillRect/>
              </a:stretch>
            </p:blipFill>
            <p:spPr>
              <a:xfrm>
                <a:off x="4055675" y="3689103"/>
                <a:ext cx="12708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398" name="Ink 397">
                <a:extLst>
                  <a:ext uri="{FF2B5EF4-FFF2-40B4-BE49-F238E27FC236}">
                    <a16:creationId xmlns:a16="http://schemas.microsoft.com/office/drawing/2014/main" xmlns="" id="{3D42325B-F1CB-E648-AD4B-81E30CBF617E}"/>
                  </a:ext>
                </a:extLst>
              </p14:cNvPr>
              <p14:cNvContentPartPr/>
              <p14:nvPr/>
            </p14:nvContentPartPr>
            <p14:xfrm>
              <a:off x="4178075" y="3718623"/>
              <a:ext cx="182520" cy="100800"/>
            </p14:xfrm>
          </p:contentPart>
        </mc:Choice>
        <mc:Fallback>
          <p:pic>
            <p:nvPicPr>
              <p:cNvPr id="398" name="Ink 397">
                <a:extLst>
                  <a:ext uri="{FF2B5EF4-FFF2-40B4-BE49-F238E27FC236}">
                    <a16:creationId xmlns:a16="http://schemas.microsoft.com/office/drawing/2014/main" xmlns="" xmlns:p14="http://schemas.microsoft.com/office/powerpoint/2010/main" id="{3D42325B-F1CB-E648-AD4B-81E30CBF617E}"/>
                  </a:ext>
                </a:extLst>
              </p:cNvPr>
              <p:cNvPicPr/>
              <p:nvPr/>
            </p:nvPicPr>
            <p:blipFill>
              <a:blip r:embed="rId243"/>
              <a:stretch>
                <a:fillRect/>
              </a:stretch>
            </p:blipFill>
            <p:spPr>
              <a:xfrm>
                <a:off x="4169075" y="3709655"/>
                <a:ext cx="201240" cy="118736"/>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400" name="Ink 399">
                <a:extLst>
                  <a:ext uri="{FF2B5EF4-FFF2-40B4-BE49-F238E27FC236}">
                    <a16:creationId xmlns:a16="http://schemas.microsoft.com/office/drawing/2014/main" xmlns="" id="{298A7DF7-45BF-7F4C-8E0F-557E650EC73F}"/>
                  </a:ext>
                </a:extLst>
              </p14:cNvPr>
              <p14:cNvContentPartPr/>
              <p14:nvPr/>
            </p14:nvContentPartPr>
            <p14:xfrm>
              <a:off x="4668755" y="3659223"/>
              <a:ext cx="145080" cy="154080"/>
            </p14:xfrm>
          </p:contentPart>
        </mc:Choice>
        <mc:Fallback>
          <p:pic>
            <p:nvPicPr>
              <p:cNvPr id="400" name="Ink 399">
                <a:extLst>
                  <a:ext uri="{FF2B5EF4-FFF2-40B4-BE49-F238E27FC236}">
                    <a16:creationId xmlns:a16="http://schemas.microsoft.com/office/drawing/2014/main" xmlns="" xmlns:p14="http://schemas.microsoft.com/office/powerpoint/2010/main" id="{298A7DF7-45BF-7F4C-8E0F-557E650EC73F}"/>
                  </a:ext>
                </a:extLst>
              </p:cNvPr>
              <p:cNvPicPr/>
              <p:nvPr/>
            </p:nvPicPr>
            <p:blipFill>
              <a:blip r:embed="rId245"/>
              <a:stretch>
                <a:fillRect/>
              </a:stretch>
            </p:blipFill>
            <p:spPr>
              <a:xfrm>
                <a:off x="4659035" y="3649863"/>
                <a:ext cx="16308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401" name="Ink 400">
                <a:extLst>
                  <a:ext uri="{FF2B5EF4-FFF2-40B4-BE49-F238E27FC236}">
                    <a16:creationId xmlns:a16="http://schemas.microsoft.com/office/drawing/2014/main" xmlns="" id="{F330051E-B5DA-784A-92A5-468693CC3B4F}"/>
                  </a:ext>
                </a:extLst>
              </p14:cNvPr>
              <p14:cNvContentPartPr/>
              <p14:nvPr/>
            </p14:nvContentPartPr>
            <p14:xfrm>
              <a:off x="4712675" y="3718623"/>
              <a:ext cx="94680" cy="19080"/>
            </p14:xfrm>
          </p:contentPart>
        </mc:Choice>
        <mc:Fallback>
          <p:pic>
            <p:nvPicPr>
              <p:cNvPr id="401" name="Ink 400">
                <a:extLst>
                  <a:ext uri="{FF2B5EF4-FFF2-40B4-BE49-F238E27FC236}">
                    <a16:creationId xmlns:a16="http://schemas.microsoft.com/office/drawing/2014/main" xmlns="" xmlns:p14="http://schemas.microsoft.com/office/powerpoint/2010/main" id="{F330051E-B5DA-784A-92A5-468693CC3B4F}"/>
                  </a:ext>
                </a:extLst>
              </p:cNvPr>
              <p:cNvPicPr/>
              <p:nvPr/>
            </p:nvPicPr>
            <p:blipFill>
              <a:blip r:embed="rId247"/>
              <a:stretch>
                <a:fillRect/>
              </a:stretch>
            </p:blipFill>
            <p:spPr>
              <a:xfrm>
                <a:off x="4703315" y="3710496"/>
                <a:ext cx="112320" cy="36393"/>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402" name="Ink 401">
                <a:extLst>
                  <a:ext uri="{FF2B5EF4-FFF2-40B4-BE49-F238E27FC236}">
                    <a16:creationId xmlns:a16="http://schemas.microsoft.com/office/drawing/2014/main" xmlns="" id="{976EDA8E-D3BC-A146-8C7E-A40C1B60A614}"/>
                  </a:ext>
                </a:extLst>
              </p14:cNvPr>
              <p14:cNvContentPartPr/>
              <p14:nvPr/>
            </p14:nvContentPartPr>
            <p14:xfrm>
              <a:off x="4649675" y="3643023"/>
              <a:ext cx="113400" cy="12960"/>
            </p14:xfrm>
          </p:contentPart>
        </mc:Choice>
        <mc:Fallback>
          <p:pic>
            <p:nvPicPr>
              <p:cNvPr id="402" name="Ink 401">
                <a:extLst>
                  <a:ext uri="{FF2B5EF4-FFF2-40B4-BE49-F238E27FC236}">
                    <a16:creationId xmlns:a16="http://schemas.microsoft.com/office/drawing/2014/main" xmlns="" xmlns:p14="http://schemas.microsoft.com/office/powerpoint/2010/main" id="{976EDA8E-D3BC-A146-8C7E-A40C1B60A614}"/>
                  </a:ext>
                </a:extLst>
              </p:cNvPr>
              <p:cNvPicPr/>
              <p:nvPr/>
            </p:nvPicPr>
            <p:blipFill>
              <a:blip r:embed="rId249"/>
              <a:stretch>
                <a:fillRect/>
              </a:stretch>
            </p:blipFill>
            <p:spPr>
              <a:xfrm>
                <a:off x="4641395" y="3634023"/>
                <a:ext cx="12996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403" name="Ink 402">
                <a:extLst>
                  <a:ext uri="{FF2B5EF4-FFF2-40B4-BE49-F238E27FC236}">
                    <a16:creationId xmlns:a16="http://schemas.microsoft.com/office/drawing/2014/main" xmlns="" id="{C8071AC9-1D85-2C4F-9D15-F636FC154A6C}"/>
                  </a:ext>
                </a:extLst>
              </p14:cNvPr>
              <p14:cNvContentPartPr/>
              <p14:nvPr/>
            </p14:nvContentPartPr>
            <p14:xfrm>
              <a:off x="5020835" y="3706023"/>
              <a:ext cx="63360" cy="360"/>
            </p14:xfrm>
          </p:contentPart>
        </mc:Choice>
        <mc:Fallback>
          <p:pic>
            <p:nvPicPr>
              <p:cNvPr id="403" name="Ink 402">
                <a:extLst>
                  <a:ext uri="{FF2B5EF4-FFF2-40B4-BE49-F238E27FC236}">
                    <a16:creationId xmlns:a16="http://schemas.microsoft.com/office/drawing/2014/main" xmlns="" xmlns:p14="http://schemas.microsoft.com/office/powerpoint/2010/main" id="{C8071AC9-1D85-2C4F-9D15-F636FC154A6C}"/>
                  </a:ext>
                </a:extLst>
              </p:cNvPr>
              <p:cNvPicPr/>
              <p:nvPr/>
            </p:nvPicPr>
            <p:blipFill>
              <a:blip r:embed="rId251"/>
              <a:stretch>
                <a:fillRect/>
              </a:stretch>
            </p:blipFill>
            <p:spPr>
              <a:xfrm>
                <a:off x="5011475" y="3696663"/>
                <a:ext cx="8136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404" name="Ink 403">
                <a:extLst>
                  <a:ext uri="{FF2B5EF4-FFF2-40B4-BE49-F238E27FC236}">
                    <a16:creationId xmlns:a16="http://schemas.microsoft.com/office/drawing/2014/main" xmlns="" id="{731E30AF-BEF9-7F49-8424-2636A25AB45C}"/>
                  </a:ext>
                </a:extLst>
              </p14:cNvPr>
              <p14:cNvContentPartPr/>
              <p14:nvPr/>
            </p14:nvContentPartPr>
            <p14:xfrm>
              <a:off x="5039555" y="3762543"/>
              <a:ext cx="44280" cy="6480"/>
            </p14:xfrm>
          </p:contentPart>
        </mc:Choice>
        <mc:Fallback>
          <p:pic>
            <p:nvPicPr>
              <p:cNvPr id="404" name="Ink 403">
                <a:extLst>
                  <a:ext uri="{FF2B5EF4-FFF2-40B4-BE49-F238E27FC236}">
                    <a16:creationId xmlns:a16="http://schemas.microsoft.com/office/drawing/2014/main" xmlns="" xmlns:p14="http://schemas.microsoft.com/office/powerpoint/2010/main" id="{731E30AF-BEF9-7F49-8424-2636A25AB45C}"/>
                  </a:ext>
                </a:extLst>
              </p:cNvPr>
              <p:cNvPicPr/>
              <p:nvPr/>
            </p:nvPicPr>
            <p:blipFill>
              <a:blip r:embed="rId253"/>
              <a:stretch>
                <a:fillRect/>
              </a:stretch>
            </p:blipFill>
            <p:spPr>
              <a:xfrm>
                <a:off x="5031275" y="3753676"/>
                <a:ext cx="61920" cy="24215"/>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405" name="Ink 404">
                <a:extLst>
                  <a:ext uri="{FF2B5EF4-FFF2-40B4-BE49-F238E27FC236}">
                    <a16:creationId xmlns:a16="http://schemas.microsoft.com/office/drawing/2014/main" xmlns="" id="{9345DE5B-4A4B-8143-AD6D-9A56C28D43F3}"/>
                  </a:ext>
                </a:extLst>
              </p14:cNvPr>
              <p14:cNvContentPartPr/>
              <p14:nvPr/>
            </p14:nvContentPartPr>
            <p14:xfrm>
              <a:off x="5366435" y="3592623"/>
              <a:ext cx="19080" cy="113400"/>
            </p14:xfrm>
          </p:contentPart>
        </mc:Choice>
        <mc:Fallback>
          <p:pic>
            <p:nvPicPr>
              <p:cNvPr id="405" name="Ink 404">
                <a:extLst>
                  <a:ext uri="{FF2B5EF4-FFF2-40B4-BE49-F238E27FC236}">
                    <a16:creationId xmlns:a16="http://schemas.microsoft.com/office/drawing/2014/main" xmlns="" xmlns:p14="http://schemas.microsoft.com/office/powerpoint/2010/main" id="{9345DE5B-4A4B-8143-AD6D-9A56C28D43F3}"/>
                  </a:ext>
                </a:extLst>
              </p:cNvPr>
              <p:cNvPicPr/>
              <p:nvPr/>
            </p:nvPicPr>
            <p:blipFill>
              <a:blip r:embed="rId255"/>
              <a:stretch>
                <a:fillRect/>
              </a:stretch>
            </p:blipFill>
            <p:spPr>
              <a:xfrm>
                <a:off x="5356715" y="3582903"/>
                <a:ext cx="3888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406" name="Ink 405">
                <a:extLst>
                  <a:ext uri="{FF2B5EF4-FFF2-40B4-BE49-F238E27FC236}">
                    <a16:creationId xmlns:a16="http://schemas.microsoft.com/office/drawing/2014/main" xmlns="" id="{F8511EE5-5F4C-0B43-9FCA-DDF5026A65E9}"/>
                  </a:ext>
                </a:extLst>
              </p14:cNvPr>
              <p14:cNvContentPartPr/>
              <p14:nvPr/>
            </p14:nvContentPartPr>
            <p14:xfrm>
              <a:off x="5297315" y="3787743"/>
              <a:ext cx="226800" cy="6480"/>
            </p14:xfrm>
          </p:contentPart>
        </mc:Choice>
        <mc:Fallback>
          <p:pic>
            <p:nvPicPr>
              <p:cNvPr id="406" name="Ink 405">
                <a:extLst>
                  <a:ext uri="{FF2B5EF4-FFF2-40B4-BE49-F238E27FC236}">
                    <a16:creationId xmlns:a16="http://schemas.microsoft.com/office/drawing/2014/main" xmlns="" xmlns:p14="http://schemas.microsoft.com/office/powerpoint/2010/main" id="{F8511EE5-5F4C-0B43-9FCA-DDF5026A65E9}"/>
                  </a:ext>
                </a:extLst>
              </p:cNvPr>
              <p:cNvPicPr/>
              <p:nvPr/>
            </p:nvPicPr>
            <p:blipFill>
              <a:blip r:embed="rId257"/>
              <a:stretch>
                <a:fillRect/>
              </a:stretch>
            </p:blipFill>
            <p:spPr>
              <a:xfrm>
                <a:off x="5287940" y="3778535"/>
                <a:ext cx="244829" cy="24897"/>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407" name="Ink 406">
                <a:extLst>
                  <a:ext uri="{FF2B5EF4-FFF2-40B4-BE49-F238E27FC236}">
                    <a16:creationId xmlns:a16="http://schemas.microsoft.com/office/drawing/2014/main" xmlns="" id="{4A517F29-0761-534F-BC95-BD089956EBB4}"/>
                  </a:ext>
                </a:extLst>
              </p14:cNvPr>
              <p14:cNvContentPartPr/>
              <p14:nvPr/>
            </p14:nvContentPartPr>
            <p14:xfrm>
              <a:off x="5372915" y="3882063"/>
              <a:ext cx="119880" cy="119880"/>
            </p14:xfrm>
          </p:contentPart>
        </mc:Choice>
        <mc:Fallback>
          <p:pic>
            <p:nvPicPr>
              <p:cNvPr id="407" name="Ink 406">
                <a:extLst>
                  <a:ext uri="{FF2B5EF4-FFF2-40B4-BE49-F238E27FC236}">
                    <a16:creationId xmlns:a16="http://schemas.microsoft.com/office/drawing/2014/main" xmlns="" xmlns:p14="http://schemas.microsoft.com/office/powerpoint/2010/main" id="{4A517F29-0761-534F-BC95-BD089956EBB4}"/>
                  </a:ext>
                </a:extLst>
              </p:cNvPr>
              <p:cNvPicPr/>
              <p:nvPr/>
            </p:nvPicPr>
            <p:blipFill>
              <a:blip r:embed="rId259"/>
              <a:stretch>
                <a:fillRect/>
              </a:stretch>
            </p:blipFill>
            <p:spPr>
              <a:xfrm>
                <a:off x="5364275" y="3873063"/>
                <a:ext cx="13752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408" name="Ink 407">
                <a:extLst>
                  <a:ext uri="{FF2B5EF4-FFF2-40B4-BE49-F238E27FC236}">
                    <a16:creationId xmlns:a16="http://schemas.microsoft.com/office/drawing/2014/main" xmlns="" id="{DD429701-18FD-2546-9E35-1E72D24B61D6}"/>
                  </a:ext>
                </a:extLst>
              </p14:cNvPr>
              <p14:cNvContentPartPr/>
              <p14:nvPr/>
            </p14:nvContentPartPr>
            <p14:xfrm>
              <a:off x="5680715" y="3655623"/>
              <a:ext cx="230040" cy="258120"/>
            </p14:xfrm>
          </p:contentPart>
        </mc:Choice>
        <mc:Fallback>
          <p:pic>
            <p:nvPicPr>
              <p:cNvPr id="408" name="Ink 407">
                <a:extLst>
                  <a:ext uri="{FF2B5EF4-FFF2-40B4-BE49-F238E27FC236}">
                    <a16:creationId xmlns:a16="http://schemas.microsoft.com/office/drawing/2014/main" xmlns="" xmlns:p14="http://schemas.microsoft.com/office/powerpoint/2010/main" id="{DD429701-18FD-2546-9E35-1E72D24B61D6}"/>
                  </a:ext>
                </a:extLst>
              </p:cNvPr>
              <p:cNvPicPr/>
              <p:nvPr/>
            </p:nvPicPr>
            <p:blipFill>
              <a:blip r:embed="rId261"/>
              <a:stretch>
                <a:fillRect/>
              </a:stretch>
            </p:blipFill>
            <p:spPr>
              <a:xfrm>
                <a:off x="5671355" y="3645183"/>
                <a:ext cx="247680" cy="27936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409" name="Ink 408">
                <a:extLst>
                  <a:ext uri="{FF2B5EF4-FFF2-40B4-BE49-F238E27FC236}">
                    <a16:creationId xmlns:a16="http://schemas.microsoft.com/office/drawing/2014/main" xmlns="" id="{246C24F4-D7EB-C346-893F-FBEBDEDE2153}"/>
                  </a:ext>
                </a:extLst>
              </p14:cNvPr>
              <p14:cNvContentPartPr/>
              <p14:nvPr/>
            </p14:nvContentPartPr>
            <p14:xfrm>
              <a:off x="6164915" y="3712143"/>
              <a:ext cx="138600" cy="189000"/>
            </p14:xfrm>
          </p:contentPart>
        </mc:Choice>
        <mc:Fallback>
          <p:pic>
            <p:nvPicPr>
              <p:cNvPr id="409" name="Ink 408">
                <a:extLst>
                  <a:ext uri="{FF2B5EF4-FFF2-40B4-BE49-F238E27FC236}">
                    <a16:creationId xmlns:a16="http://schemas.microsoft.com/office/drawing/2014/main" xmlns="" xmlns:p14="http://schemas.microsoft.com/office/powerpoint/2010/main" id="{246C24F4-D7EB-C346-893F-FBEBDEDE2153}"/>
                  </a:ext>
                </a:extLst>
              </p:cNvPr>
              <p:cNvPicPr/>
              <p:nvPr/>
            </p:nvPicPr>
            <p:blipFill>
              <a:blip r:embed="rId263"/>
              <a:stretch>
                <a:fillRect/>
              </a:stretch>
            </p:blipFill>
            <p:spPr>
              <a:xfrm>
                <a:off x="6155555" y="3703503"/>
                <a:ext cx="15732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410" name="Ink 409">
                <a:extLst>
                  <a:ext uri="{FF2B5EF4-FFF2-40B4-BE49-F238E27FC236}">
                    <a16:creationId xmlns:a16="http://schemas.microsoft.com/office/drawing/2014/main" xmlns="" id="{CB200689-4520-0D49-9732-E4FB7285C722}"/>
                  </a:ext>
                </a:extLst>
              </p14:cNvPr>
              <p14:cNvContentPartPr/>
              <p14:nvPr/>
            </p14:nvContentPartPr>
            <p14:xfrm>
              <a:off x="6152315" y="3561303"/>
              <a:ext cx="132480" cy="107280"/>
            </p14:xfrm>
          </p:contentPart>
        </mc:Choice>
        <mc:Fallback>
          <p:pic>
            <p:nvPicPr>
              <p:cNvPr id="410" name="Ink 409">
                <a:extLst>
                  <a:ext uri="{FF2B5EF4-FFF2-40B4-BE49-F238E27FC236}">
                    <a16:creationId xmlns:a16="http://schemas.microsoft.com/office/drawing/2014/main" xmlns="" xmlns:p14="http://schemas.microsoft.com/office/powerpoint/2010/main" id="{CB200689-4520-0D49-9732-E4FB7285C722}"/>
                  </a:ext>
                </a:extLst>
              </p:cNvPr>
              <p:cNvPicPr/>
              <p:nvPr/>
            </p:nvPicPr>
            <p:blipFill>
              <a:blip r:embed="rId265"/>
              <a:stretch>
                <a:fillRect/>
              </a:stretch>
            </p:blipFill>
            <p:spPr>
              <a:xfrm>
                <a:off x="6143290" y="3551583"/>
                <a:ext cx="150529"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411" name="Ink 410">
                <a:extLst>
                  <a:ext uri="{FF2B5EF4-FFF2-40B4-BE49-F238E27FC236}">
                    <a16:creationId xmlns:a16="http://schemas.microsoft.com/office/drawing/2014/main" xmlns="" id="{F8B6BC5A-5E5D-FC49-82DA-31AA3AA5AE84}"/>
                  </a:ext>
                </a:extLst>
              </p14:cNvPr>
              <p14:cNvContentPartPr/>
              <p14:nvPr/>
            </p14:nvContentPartPr>
            <p14:xfrm>
              <a:off x="6378755" y="3793863"/>
              <a:ext cx="94680" cy="360"/>
            </p14:xfrm>
          </p:contentPart>
        </mc:Choice>
        <mc:Fallback>
          <p:pic>
            <p:nvPicPr>
              <p:cNvPr id="411" name="Ink 410">
                <a:extLst>
                  <a:ext uri="{FF2B5EF4-FFF2-40B4-BE49-F238E27FC236}">
                    <a16:creationId xmlns:a16="http://schemas.microsoft.com/office/drawing/2014/main" xmlns="" xmlns:p14="http://schemas.microsoft.com/office/powerpoint/2010/main" id="{F8B6BC5A-5E5D-FC49-82DA-31AA3AA5AE84}"/>
                  </a:ext>
                </a:extLst>
              </p:cNvPr>
              <p:cNvPicPr/>
              <p:nvPr/>
            </p:nvPicPr>
            <p:blipFill>
              <a:blip r:embed="rId267"/>
              <a:stretch>
                <a:fillRect/>
              </a:stretch>
            </p:blipFill>
            <p:spPr>
              <a:xfrm>
                <a:off x="6369395" y="3784503"/>
                <a:ext cx="11268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412" name="Ink 411">
                <a:extLst>
                  <a:ext uri="{FF2B5EF4-FFF2-40B4-BE49-F238E27FC236}">
                    <a16:creationId xmlns:a16="http://schemas.microsoft.com/office/drawing/2014/main" xmlns="" id="{CC9FFC59-4551-E64A-AE1B-4E2F8F7B21BB}"/>
                  </a:ext>
                </a:extLst>
              </p14:cNvPr>
              <p14:cNvContentPartPr/>
              <p14:nvPr/>
            </p14:nvContentPartPr>
            <p14:xfrm>
              <a:off x="6560915" y="3693423"/>
              <a:ext cx="113400" cy="163800"/>
            </p14:xfrm>
          </p:contentPart>
        </mc:Choice>
        <mc:Fallback>
          <p:pic>
            <p:nvPicPr>
              <p:cNvPr id="412" name="Ink 411">
                <a:extLst>
                  <a:ext uri="{FF2B5EF4-FFF2-40B4-BE49-F238E27FC236}">
                    <a16:creationId xmlns:a16="http://schemas.microsoft.com/office/drawing/2014/main" xmlns="" xmlns:p14="http://schemas.microsoft.com/office/powerpoint/2010/main" id="{CC9FFC59-4551-E64A-AE1B-4E2F8F7B21BB}"/>
                  </a:ext>
                </a:extLst>
              </p:cNvPr>
              <p:cNvPicPr/>
              <p:nvPr/>
            </p:nvPicPr>
            <p:blipFill>
              <a:blip r:embed="rId269"/>
              <a:stretch>
                <a:fillRect/>
              </a:stretch>
            </p:blipFill>
            <p:spPr>
              <a:xfrm>
                <a:off x="6551555" y="3684423"/>
                <a:ext cx="13248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413" name="Ink 412">
                <a:extLst>
                  <a:ext uri="{FF2B5EF4-FFF2-40B4-BE49-F238E27FC236}">
                    <a16:creationId xmlns:a16="http://schemas.microsoft.com/office/drawing/2014/main" xmlns="" id="{3BF33911-B91C-024B-933B-6610DE9A33AE}"/>
                  </a:ext>
                </a:extLst>
              </p14:cNvPr>
              <p14:cNvContentPartPr/>
              <p14:nvPr/>
            </p14:nvContentPartPr>
            <p14:xfrm>
              <a:off x="6674315" y="3605223"/>
              <a:ext cx="145080" cy="415440"/>
            </p14:xfrm>
          </p:contentPart>
        </mc:Choice>
        <mc:Fallback>
          <p:pic>
            <p:nvPicPr>
              <p:cNvPr id="413" name="Ink 412">
                <a:extLst>
                  <a:ext uri="{FF2B5EF4-FFF2-40B4-BE49-F238E27FC236}">
                    <a16:creationId xmlns:a16="http://schemas.microsoft.com/office/drawing/2014/main" xmlns="" xmlns:p14="http://schemas.microsoft.com/office/powerpoint/2010/main" id="{3BF33911-B91C-024B-933B-6610DE9A33AE}"/>
                  </a:ext>
                </a:extLst>
              </p:cNvPr>
              <p:cNvPicPr/>
              <p:nvPr/>
            </p:nvPicPr>
            <p:blipFill>
              <a:blip r:embed="rId271"/>
              <a:stretch>
                <a:fillRect/>
              </a:stretch>
            </p:blipFill>
            <p:spPr>
              <a:xfrm>
                <a:off x="6666035" y="3595863"/>
                <a:ext cx="163440" cy="43308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414" name="Ink 413">
                <a:extLst>
                  <a:ext uri="{FF2B5EF4-FFF2-40B4-BE49-F238E27FC236}">
                    <a16:creationId xmlns:a16="http://schemas.microsoft.com/office/drawing/2014/main" xmlns="" id="{CFC622CF-6568-4C4D-B28C-755ED7492DC7}"/>
                  </a:ext>
                </a:extLst>
              </p14:cNvPr>
              <p14:cNvContentPartPr/>
              <p14:nvPr/>
            </p14:nvContentPartPr>
            <p14:xfrm>
              <a:off x="6014075" y="3529983"/>
              <a:ext cx="195120" cy="497160"/>
            </p14:xfrm>
          </p:contentPart>
        </mc:Choice>
        <mc:Fallback>
          <p:pic>
            <p:nvPicPr>
              <p:cNvPr id="414" name="Ink 413">
                <a:extLst>
                  <a:ext uri="{FF2B5EF4-FFF2-40B4-BE49-F238E27FC236}">
                    <a16:creationId xmlns:a16="http://schemas.microsoft.com/office/drawing/2014/main" xmlns="" xmlns:p14="http://schemas.microsoft.com/office/powerpoint/2010/main" id="{CFC622CF-6568-4C4D-B28C-755ED7492DC7}"/>
                  </a:ext>
                </a:extLst>
              </p:cNvPr>
              <p:cNvPicPr/>
              <p:nvPr/>
            </p:nvPicPr>
            <p:blipFill>
              <a:blip r:embed="rId273"/>
              <a:stretch>
                <a:fillRect/>
              </a:stretch>
            </p:blipFill>
            <p:spPr>
              <a:xfrm>
                <a:off x="6003995" y="3520983"/>
                <a:ext cx="213480" cy="51444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415" name="Ink 414">
                <a:extLst>
                  <a:ext uri="{FF2B5EF4-FFF2-40B4-BE49-F238E27FC236}">
                    <a16:creationId xmlns:a16="http://schemas.microsoft.com/office/drawing/2014/main" xmlns="" id="{3259173F-11DF-4546-86DC-2A5C17BA182D}"/>
                  </a:ext>
                </a:extLst>
              </p14:cNvPr>
              <p14:cNvContentPartPr/>
              <p14:nvPr/>
            </p14:nvContentPartPr>
            <p14:xfrm>
              <a:off x="6799955" y="3454383"/>
              <a:ext cx="113400" cy="88560"/>
            </p14:xfrm>
          </p:contentPart>
        </mc:Choice>
        <mc:Fallback>
          <p:pic>
            <p:nvPicPr>
              <p:cNvPr id="415" name="Ink 414">
                <a:extLst>
                  <a:ext uri="{FF2B5EF4-FFF2-40B4-BE49-F238E27FC236}">
                    <a16:creationId xmlns:a16="http://schemas.microsoft.com/office/drawing/2014/main" xmlns="" xmlns:p14="http://schemas.microsoft.com/office/powerpoint/2010/main" id="{3259173F-11DF-4546-86DC-2A5C17BA182D}"/>
                  </a:ext>
                </a:extLst>
              </p:cNvPr>
              <p:cNvPicPr/>
              <p:nvPr/>
            </p:nvPicPr>
            <p:blipFill>
              <a:blip r:embed="rId275"/>
              <a:stretch>
                <a:fillRect/>
              </a:stretch>
            </p:blipFill>
            <p:spPr>
              <a:xfrm>
                <a:off x="6790595" y="3444985"/>
                <a:ext cx="132480" cy="107718"/>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418" name="Ink 417">
                <a:extLst>
                  <a:ext uri="{FF2B5EF4-FFF2-40B4-BE49-F238E27FC236}">
                    <a16:creationId xmlns:a16="http://schemas.microsoft.com/office/drawing/2014/main" xmlns="" id="{E641A259-FBC4-5742-87FD-45E72B86A78B}"/>
                  </a:ext>
                </a:extLst>
              </p14:cNvPr>
              <p14:cNvContentPartPr/>
              <p14:nvPr/>
            </p14:nvContentPartPr>
            <p14:xfrm>
              <a:off x="2254235" y="4328463"/>
              <a:ext cx="69480" cy="360"/>
            </p14:xfrm>
          </p:contentPart>
        </mc:Choice>
        <mc:Fallback>
          <p:pic>
            <p:nvPicPr>
              <p:cNvPr id="418" name="Ink 417">
                <a:extLst>
                  <a:ext uri="{FF2B5EF4-FFF2-40B4-BE49-F238E27FC236}">
                    <a16:creationId xmlns:a16="http://schemas.microsoft.com/office/drawing/2014/main" xmlns="" xmlns:p14="http://schemas.microsoft.com/office/powerpoint/2010/main" id="{E641A259-FBC4-5742-87FD-45E72B86A78B}"/>
                  </a:ext>
                </a:extLst>
              </p:cNvPr>
              <p:cNvPicPr/>
              <p:nvPr/>
            </p:nvPicPr>
            <p:blipFill>
              <a:blip r:embed="rId277"/>
              <a:stretch>
                <a:fillRect/>
              </a:stretch>
            </p:blipFill>
            <p:spPr>
              <a:xfrm>
                <a:off x="2245235" y="4319463"/>
                <a:ext cx="86760" cy="1836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419" name="Ink 418">
                <a:extLst>
                  <a:ext uri="{FF2B5EF4-FFF2-40B4-BE49-F238E27FC236}">
                    <a16:creationId xmlns:a16="http://schemas.microsoft.com/office/drawing/2014/main" xmlns="" id="{72119FB6-9BA9-5F4E-B7D2-E78E7066C3F0}"/>
                  </a:ext>
                </a:extLst>
              </p14:cNvPr>
              <p14:cNvContentPartPr/>
              <p14:nvPr/>
            </p14:nvContentPartPr>
            <p14:xfrm>
              <a:off x="2279435" y="4397583"/>
              <a:ext cx="56880" cy="25560"/>
            </p14:xfrm>
          </p:contentPart>
        </mc:Choice>
        <mc:Fallback>
          <p:pic>
            <p:nvPicPr>
              <p:cNvPr id="419" name="Ink 418">
                <a:extLst>
                  <a:ext uri="{FF2B5EF4-FFF2-40B4-BE49-F238E27FC236}">
                    <a16:creationId xmlns:a16="http://schemas.microsoft.com/office/drawing/2014/main" xmlns="" xmlns:p14="http://schemas.microsoft.com/office/powerpoint/2010/main" id="{72119FB6-9BA9-5F4E-B7D2-E78E7066C3F0}"/>
                  </a:ext>
                </a:extLst>
              </p:cNvPr>
              <p:cNvPicPr/>
              <p:nvPr/>
            </p:nvPicPr>
            <p:blipFill>
              <a:blip r:embed="rId279"/>
              <a:stretch>
                <a:fillRect/>
              </a:stretch>
            </p:blipFill>
            <p:spPr>
              <a:xfrm>
                <a:off x="2270435" y="4388583"/>
                <a:ext cx="7416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424" name="Ink 423">
                <a:extLst>
                  <a:ext uri="{FF2B5EF4-FFF2-40B4-BE49-F238E27FC236}">
                    <a16:creationId xmlns:a16="http://schemas.microsoft.com/office/drawing/2014/main" xmlns="" id="{ECA9138A-1ED5-1140-BCE4-AF5C877A8F6C}"/>
                  </a:ext>
                </a:extLst>
              </p14:cNvPr>
              <p14:cNvContentPartPr/>
              <p14:nvPr/>
            </p14:nvContentPartPr>
            <p14:xfrm>
              <a:off x="4649675" y="3083583"/>
              <a:ext cx="12960" cy="50760"/>
            </p14:xfrm>
          </p:contentPart>
        </mc:Choice>
        <mc:Fallback>
          <p:pic>
            <p:nvPicPr>
              <p:cNvPr id="424" name="Ink 423">
                <a:extLst>
                  <a:ext uri="{FF2B5EF4-FFF2-40B4-BE49-F238E27FC236}">
                    <a16:creationId xmlns:a16="http://schemas.microsoft.com/office/drawing/2014/main" xmlns="" xmlns:p14="http://schemas.microsoft.com/office/powerpoint/2010/main" id="{ECA9138A-1ED5-1140-BCE4-AF5C877A8F6C}"/>
                  </a:ext>
                </a:extLst>
              </p:cNvPr>
              <p:cNvPicPr/>
              <p:nvPr/>
            </p:nvPicPr>
            <p:blipFill>
              <a:blip r:embed="rId281"/>
              <a:stretch>
                <a:fillRect/>
              </a:stretch>
            </p:blipFill>
            <p:spPr>
              <a:xfrm>
                <a:off x="4640675" y="3074943"/>
                <a:ext cx="3024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425" name="Ink 424">
                <a:extLst>
                  <a:ext uri="{FF2B5EF4-FFF2-40B4-BE49-F238E27FC236}">
                    <a16:creationId xmlns:a16="http://schemas.microsoft.com/office/drawing/2014/main" xmlns="" id="{88DE3392-D37A-FF4A-AFA8-F1ABD5A18947}"/>
                  </a:ext>
                </a:extLst>
              </p14:cNvPr>
              <p14:cNvContentPartPr/>
              <p14:nvPr/>
            </p14:nvContentPartPr>
            <p14:xfrm>
              <a:off x="4706915" y="3096183"/>
              <a:ext cx="50040" cy="56880"/>
            </p14:xfrm>
          </p:contentPart>
        </mc:Choice>
        <mc:Fallback>
          <p:pic>
            <p:nvPicPr>
              <p:cNvPr id="425" name="Ink 424">
                <a:extLst>
                  <a:ext uri="{FF2B5EF4-FFF2-40B4-BE49-F238E27FC236}">
                    <a16:creationId xmlns:a16="http://schemas.microsoft.com/office/drawing/2014/main" xmlns="" xmlns:p14="http://schemas.microsoft.com/office/powerpoint/2010/main" id="{88DE3392-D37A-FF4A-AFA8-F1ABD5A18947}"/>
                  </a:ext>
                </a:extLst>
              </p:cNvPr>
              <p:cNvPicPr/>
              <p:nvPr/>
            </p:nvPicPr>
            <p:blipFill>
              <a:blip r:embed="rId283"/>
              <a:stretch>
                <a:fillRect/>
              </a:stretch>
            </p:blipFill>
            <p:spPr>
              <a:xfrm>
                <a:off x="4698275" y="3087183"/>
                <a:ext cx="6696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426" name="Ink 425">
                <a:extLst>
                  <a:ext uri="{FF2B5EF4-FFF2-40B4-BE49-F238E27FC236}">
                    <a16:creationId xmlns:a16="http://schemas.microsoft.com/office/drawing/2014/main" xmlns="" id="{E4B38524-D798-CC42-8DA9-39F10AEFAB82}"/>
                  </a:ext>
                </a:extLst>
              </p14:cNvPr>
              <p14:cNvContentPartPr/>
              <p14:nvPr/>
            </p14:nvContentPartPr>
            <p14:xfrm>
              <a:off x="4693955" y="3014463"/>
              <a:ext cx="6480" cy="6480"/>
            </p14:xfrm>
          </p:contentPart>
        </mc:Choice>
        <mc:Fallback>
          <p:pic>
            <p:nvPicPr>
              <p:cNvPr id="426" name="Ink 425">
                <a:extLst>
                  <a:ext uri="{FF2B5EF4-FFF2-40B4-BE49-F238E27FC236}">
                    <a16:creationId xmlns:a16="http://schemas.microsoft.com/office/drawing/2014/main" xmlns="" xmlns:p14="http://schemas.microsoft.com/office/powerpoint/2010/main" id="{E4B38524-D798-CC42-8DA9-39F10AEFAB82}"/>
                  </a:ext>
                </a:extLst>
              </p:cNvPr>
              <p:cNvPicPr/>
              <p:nvPr/>
            </p:nvPicPr>
            <p:blipFill>
              <a:blip r:embed="rId285"/>
              <a:stretch>
                <a:fillRect/>
              </a:stretch>
            </p:blipFill>
            <p:spPr>
              <a:xfrm>
                <a:off x="4685429" y="3005937"/>
                <a:ext cx="23874" cy="23874"/>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427" name="Ink 426">
                <a:extLst>
                  <a:ext uri="{FF2B5EF4-FFF2-40B4-BE49-F238E27FC236}">
                    <a16:creationId xmlns:a16="http://schemas.microsoft.com/office/drawing/2014/main" xmlns="" id="{2694F824-85E6-5648-9871-F0BBD4D91344}"/>
                  </a:ext>
                </a:extLst>
              </p14:cNvPr>
              <p14:cNvContentPartPr/>
              <p14:nvPr/>
            </p14:nvContentPartPr>
            <p14:xfrm>
              <a:off x="5064755" y="3052263"/>
              <a:ext cx="163800" cy="163800"/>
            </p14:xfrm>
          </p:contentPart>
        </mc:Choice>
        <mc:Fallback>
          <p:pic>
            <p:nvPicPr>
              <p:cNvPr id="427" name="Ink 426">
                <a:extLst>
                  <a:ext uri="{FF2B5EF4-FFF2-40B4-BE49-F238E27FC236}">
                    <a16:creationId xmlns:a16="http://schemas.microsoft.com/office/drawing/2014/main" xmlns="" xmlns:p14="http://schemas.microsoft.com/office/powerpoint/2010/main" id="{2694F824-85E6-5648-9871-F0BBD4D91344}"/>
                  </a:ext>
                </a:extLst>
              </p:cNvPr>
              <p:cNvPicPr/>
              <p:nvPr/>
            </p:nvPicPr>
            <p:blipFill>
              <a:blip r:embed="rId287"/>
              <a:stretch>
                <a:fillRect/>
              </a:stretch>
            </p:blipFill>
            <p:spPr>
              <a:xfrm>
                <a:off x="5055056" y="3042543"/>
                <a:ext cx="182838"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428" name="Ink 427">
                <a:extLst>
                  <a:ext uri="{FF2B5EF4-FFF2-40B4-BE49-F238E27FC236}">
                    <a16:creationId xmlns:a16="http://schemas.microsoft.com/office/drawing/2014/main" xmlns="" id="{F7108EB9-2272-3942-812D-C3D642F8C1F3}"/>
                  </a:ext>
                </a:extLst>
              </p14:cNvPr>
              <p14:cNvContentPartPr/>
              <p14:nvPr/>
            </p14:nvContentPartPr>
            <p14:xfrm>
              <a:off x="5410355" y="3096183"/>
              <a:ext cx="94680" cy="6480"/>
            </p14:xfrm>
          </p:contentPart>
        </mc:Choice>
        <mc:Fallback>
          <p:pic>
            <p:nvPicPr>
              <p:cNvPr id="428" name="Ink 427">
                <a:extLst>
                  <a:ext uri="{FF2B5EF4-FFF2-40B4-BE49-F238E27FC236}">
                    <a16:creationId xmlns:a16="http://schemas.microsoft.com/office/drawing/2014/main" xmlns="" xmlns:p14="http://schemas.microsoft.com/office/powerpoint/2010/main" id="{F7108EB9-2272-3942-812D-C3D642F8C1F3}"/>
                  </a:ext>
                </a:extLst>
              </p:cNvPr>
              <p:cNvPicPr/>
              <p:nvPr/>
            </p:nvPicPr>
            <p:blipFill>
              <a:blip r:embed="rId289"/>
              <a:stretch>
                <a:fillRect/>
              </a:stretch>
            </p:blipFill>
            <p:spPr>
              <a:xfrm>
                <a:off x="5400995" y="3087316"/>
                <a:ext cx="111960" cy="22851"/>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429" name="Ink 428">
                <a:extLst>
                  <a:ext uri="{FF2B5EF4-FFF2-40B4-BE49-F238E27FC236}">
                    <a16:creationId xmlns:a16="http://schemas.microsoft.com/office/drawing/2014/main" xmlns="" id="{5B16ABC5-86B6-1040-9275-5211E90A54A9}"/>
                  </a:ext>
                </a:extLst>
              </p14:cNvPr>
              <p14:cNvContentPartPr/>
              <p14:nvPr/>
            </p14:nvContentPartPr>
            <p14:xfrm>
              <a:off x="5435555" y="3190503"/>
              <a:ext cx="69480" cy="6480"/>
            </p14:xfrm>
          </p:contentPart>
        </mc:Choice>
        <mc:Fallback>
          <p:pic>
            <p:nvPicPr>
              <p:cNvPr id="429" name="Ink 428">
                <a:extLst>
                  <a:ext uri="{FF2B5EF4-FFF2-40B4-BE49-F238E27FC236}">
                    <a16:creationId xmlns:a16="http://schemas.microsoft.com/office/drawing/2014/main" xmlns="" xmlns:p14="http://schemas.microsoft.com/office/powerpoint/2010/main" id="{5B16ABC5-86B6-1040-9275-5211E90A54A9}"/>
                  </a:ext>
                </a:extLst>
              </p:cNvPr>
              <p:cNvPicPr/>
              <p:nvPr/>
            </p:nvPicPr>
            <p:blipFill>
              <a:blip r:embed="rId291"/>
              <a:stretch>
                <a:fillRect/>
              </a:stretch>
            </p:blipFill>
            <p:spPr>
              <a:xfrm>
                <a:off x="5426195" y="3181295"/>
                <a:ext cx="87840" cy="24215"/>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432" name="Ink 431">
                <a:extLst>
                  <a:ext uri="{FF2B5EF4-FFF2-40B4-BE49-F238E27FC236}">
                    <a16:creationId xmlns:a16="http://schemas.microsoft.com/office/drawing/2014/main" xmlns="" id="{214D5CD7-401F-7D48-8C9D-AC2F423A4BE5}"/>
                  </a:ext>
                </a:extLst>
              </p14:cNvPr>
              <p14:cNvContentPartPr/>
              <p14:nvPr/>
            </p14:nvContentPartPr>
            <p14:xfrm>
              <a:off x="5705915" y="3083583"/>
              <a:ext cx="176400" cy="113400"/>
            </p14:xfrm>
          </p:contentPart>
        </mc:Choice>
        <mc:Fallback>
          <p:pic>
            <p:nvPicPr>
              <p:cNvPr id="432" name="Ink 431">
                <a:extLst>
                  <a:ext uri="{FF2B5EF4-FFF2-40B4-BE49-F238E27FC236}">
                    <a16:creationId xmlns:a16="http://schemas.microsoft.com/office/drawing/2014/main" xmlns="" xmlns:p14="http://schemas.microsoft.com/office/powerpoint/2010/main" id="{214D5CD7-401F-7D48-8C9D-AC2F423A4BE5}"/>
                  </a:ext>
                </a:extLst>
              </p:cNvPr>
              <p:cNvPicPr/>
              <p:nvPr/>
            </p:nvPicPr>
            <p:blipFill>
              <a:blip r:embed="rId293"/>
              <a:stretch>
                <a:fillRect/>
              </a:stretch>
            </p:blipFill>
            <p:spPr>
              <a:xfrm>
                <a:off x="5696195" y="3074611"/>
                <a:ext cx="195840" cy="132061"/>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433" name="Ink 432">
                <a:extLst>
                  <a:ext uri="{FF2B5EF4-FFF2-40B4-BE49-F238E27FC236}">
                    <a16:creationId xmlns:a16="http://schemas.microsoft.com/office/drawing/2014/main" xmlns="" id="{6F7F7827-7F61-F742-B223-D696049C66AD}"/>
                  </a:ext>
                </a:extLst>
              </p14:cNvPr>
              <p14:cNvContentPartPr/>
              <p14:nvPr/>
            </p14:nvContentPartPr>
            <p14:xfrm>
              <a:off x="6014075" y="3121383"/>
              <a:ext cx="145080" cy="12960"/>
            </p14:xfrm>
          </p:contentPart>
        </mc:Choice>
        <mc:Fallback>
          <p:pic>
            <p:nvPicPr>
              <p:cNvPr id="433" name="Ink 432">
                <a:extLst>
                  <a:ext uri="{FF2B5EF4-FFF2-40B4-BE49-F238E27FC236}">
                    <a16:creationId xmlns:a16="http://schemas.microsoft.com/office/drawing/2014/main" xmlns="" xmlns:p14="http://schemas.microsoft.com/office/powerpoint/2010/main" id="{6F7F7827-7F61-F742-B223-D696049C66AD}"/>
                  </a:ext>
                </a:extLst>
              </p:cNvPr>
              <p:cNvPicPr/>
              <p:nvPr/>
            </p:nvPicPr>
            <p:blipFill>
              <a:blip r:embed="rId295"/>
              <a:stretch>
                <a:fillRect/>
              </a:stretch>
            </p:blipFill>
            <p:spPr>
              <a:xfrm>
                <a:off x="6005053" y="3111663"/>
                <a:ext cx="162403"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434" name="Ink 433">
                <a:extLst>
                  <a:ext uri="{FF2B5EF4-FFF2-40B4-BE49-F238E27FC236}">
                    <a16:creationId xmlns:a16="http://schemas.microsoft.com/office/drawing/2014/main" xmlns="" id="{F9FB4D4A-707D-804B-9B69-E431CA6BA157}"/>
                  </a:ext>
                </a:extLst>
              </p14:cNvPr>
              <p14:cNvContentPartPr/>
              <p14:nvPr/>
            </p14:nvContentPartPr>
            <p14:xfrm>
              <a:off x="6095795" y="3052263"/>
              <a:ext cx="25560" cy="138600"/>
            </p14:xfrm>
          </p:contentPart>
        </mc:Choice>
        <mc:Fallback>
          <p:pic>
            <p:nvPicPr>
              <p:cNvPr id="434" name="Ink 433">
                <a:extLst>
                  <a:ext uri="{FF2B5EF4-FFF2-40B4-BE49-F238E27FC236}">
                    <a16:creationId xmlns:a16="http://schemas.microsoft.com/office/drawing/2014/main" xmlns="" xmlns:p14="http://schemas.microsoft.com/office/powerpoint/2010/main" id="{F9FB4D4A-707D-804B-9B69-E431CA6BA157}"/>
                  </a:ext>
                </a:extLst>
              </p:cNvPr>
              <p:cNvPicPr/>
              <p:nvPr/>
            </p:nvPicPr>
            <p:blipFill>
              <a:blip r:embed="rId297"/>
              <a:stretch>
                <a:fillRect/>
              </a:stretch>
            </p:blipFill>
            <p:spPr>
              <a:xfrm>
                <a:off x="6085571" y="3042183"/>
                <a:ext cx="45278"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435" name="Ink 434">
                <a:extLst>
                  <a:ext uri="{FF2B5EF4-FFF2-40B4-BE49-F238E27FC236}">
                    <a16:creationId xmlns:a16="http://schemas.microsoft.com/office/drawing/2014/main" xmlns="" id="{0909EFDE-9129-AE4E-ACAA-0D097B57AFD6}"/>
                  </a:ext>
                </a:extLst>
              </p14:cNvPr>
              <p14:cNvContentPartPr/>
              <p14:nvPr/>
            </p14:nvContentPartPr>
            <p14:xfrm>
              <a:off x="6297035" y="3042183"/>
              <a:ext cx="63360" cy="129600"/>
            </p14:xfrm>
          </p:contentPart>
        </mc:Choice>
        <mc:Fallback>
          <p:pic>
            <p:nvPicPr>
              <p:cNvPr id="435" name="Ink 434">
                <a:extLst>
                  <a:ext uri="{FF2B5EF4-FFF2-40B4-BE49-F238E27FC236}">
                    <a16:creationId xmlns:a16="http://schemas.microsoft.com/office/drawing/2014/main" xmlns="" xmlns:p14="http://schemas.microsoft.com/office/powerpoint/2010/main" id="{0909EFDE-9129-AE4E-ACAA-0D097B57AFD6}"/>
                  </a:ext>
                </a:extLst>
              </p:cNvPr>
              <p:cNvPicPr/>
              <p:nvPr/>
            </p:nvPicPr>
            <p:blipFill>
              <a:blip r:embed="rId299"/>
              <a:stretch>
                <a:fillRect/>
              </a:stretch>
            </p:blipFill>
            <p:spPr>
              <a:xfrm>
                <a:off x="6287675" y="3032463"/>
                <a:ext cx="8100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436" name="Ink 435">
                <a:extLst>
                  <a:ext uri="{FF2B5EF4-FFF2-40B4-BE49-F238E27FC236}">
                    <a16:creationId xmlns:a16="http://schemas.microsoft.com/office/drawing/2014/main" xmlns="" id="{0326C511-0572-6340-9D77-D711C72EDD71}"/>
                  </a:ext>
                </a:extLst>
              </p14:cNvPr>
              <p14:cNvContentPartPr/>
              <p14:nvPr/>
            </p14:nvContentPartPr>
            <p14:xfrm>
              <a:off x="6309635" y="3165303"/>
              <a:ext cx="88560" cy="12960"/>
            </p14:xfrm>
          </p:contentPart>
        </mc:Choice>
        <mc:Fallback>
          <p:pic>
            <p:nvPicPr>
              <p:cNvPr id="436" name="Ink 435">
                <a:extLst>
                  <a:ext uri="{FF2B5EF4-FFF2-40B4-BE49-F238E27FC236}">
                    <a16:creationId xmlns:a16="http://schemas.microsoft.com/office/drawing/2014/main" xmlns="" xmlns:p14="http://schemas.microsoft.com/office/powerpoint/2010/main" id="{0326C511-0572-6340-9D77-D711C72EDD71}"/>
                  </a:ext>
                </a:extLst>
              </p:cNvPr>
              <p:cNvPicPr/>
              <p:nvPr/>
            </p:nvPicPr>
            <p:blipFill>
              <a:blip r:embed="rId301"/>
              <a:stretch>
                <a:fillRect/>
              </a:stretch>
            </p:blipFill>
            <p:spPr>
              <a:xfrm>
                <a:off x="6300635" y="3156663"/>
                <a:ext cx="10620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437" name="Ink 436">
                <a:extLst>
                  <a:ext uri="{FF2B5EF4-FFF2-40B4-BE49-F238E27FC236}">
                    <a16:creationId xmlns:a16="http://schemas.microsoft.com/office/drawing/2014/main" xmlns="" id="{95A661BE-C43E-FC4A-85CB-A7DDAF58ABF8}"/>
                  </a:ext>
                </a:extLst>
              </p14:cNvPr>
              <p14:cNvContentPartPr/>
              <p14:nvPr/>
            </p14:nvContentPartPr>
            <p14:xfrm>
              <a:off x="6504395" y="3052263"/>
              <a:ext cx="107280" cy="132480"/>
            </p14:xfrm>
          </p:contentPart>
        </mc:Choice>
        <mc:Fallback>
          <p:pic>
            <p:nvPicPr>
              <p:cNvPr id="437" name="Ink 436">
                <a:extLst>
                  <a:ext uri="{FF2B5EF4-FFF2-40B4-BE49-F238E27FC236}">
                    <a16:creationId xmlns:a16="http://schemas.microsoft.com/office/drawing/2014/main" xmlns="" xmlns:p14="http://schemas.microsoft.com/office/powerpoint/2010/main" id="{95A661BE-C43E-FC4A-85CB-A7DDAF58ABF8}"/>
                  </a:ext>
                </a:extLst>
              </p:cNvPr>
              <p:cNvPicPr/>
              <p:nvPr/>
            </p:nvPicPr>
            <p:blipFill>
              <a:blip r:embed="rId303"/>
              <a:stretch>
                <a:fillRect/>
              </a:stretch>
            </p:blipFill>
            <p:spPr>
              <a:xfrm>
                <a:off x="6496115" y="3042543"/>
                <a:ext cx="12492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438" name="Ink 437">
                <a:extLst>
                  <a:ext uri="{FF2B5EF4-FFF2-40B4-BE49-F238E27FC236}">
                    <a16:creationId xmlns:a16="http://schemas.microsoft.com/office/drawing/2014/main" xmlns="" id="{9DFC6329-37B8-B94C-8476-77F2D17E6094}"/>
                  </a:ext>
                </a:extLst>
              </p14:cNvPr>
              <p14:cNvContentPartPr/>
              <p14:nvPr/>
            </p14:nvContentPartPr>
            <p14:xfrm>
              <a:off x="6605195" y="3039663"/>
              <a:ext cx="107280" cy="126000"/>
            </p14:xfrm>
          </p:contentPart>
        </mc:Choice>
        <mc:Fallback>
          <p:pic>
            <p:nvPicPr>
              <p:cNvPr id="438" name="Ink 437">
                <a:extLst>
                  <a:ext uri="{FF2B5EF4-FFF2-40B4-BE49-F238E27FC236}">
                    <a16:creationId xmlns:a16="http://schemas.microsoft.com/office/drawing/2014/main" xmlns="" xmlns:p14="http://schemas.microsoft.com/office/powerpoint/2010/main" id="{9DFC6329-37B8-B94C-8476-77F2D17E6094}"/>
                  </a:ext>
                </a:extLst>
              </p:cNvPr>
              <p:cNvPicPr/>
              <p:nvPr/>
            </p:nvPicPr>
            <p:blipFill>
              <a:blip r:embed="rId305"/>
              <a:stretch>
                <a:fillRect/>
              </a:stretch>
            </p:blipFill>
            <p:spPr>
              <a:xfrm>
                <a:off x="6595835" y="3030663"/>
                <a:ext cx="12636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440" name="Ink 439">
                <a:extLst>
                  <a:ext uri="{FF2B5EF4-FFF2-40B4-BE49-F238E27FC236}">
                    <a16:creationId xmlns:a16="http://schemas.microsoft.com/office/drawing/2014/main" xmlns="" id="{C9C68369-CE6E-C24F-8A0C-A44EF32B6AD5}"/>
                  </a:ext>
                </a:extLst>
              </p14:cNvPr>
              <p14:cNvContentPartPr/>
              <p14:nvPr/>
            </p14:nvContentPartPr>
            <p14:xfrm>
              <a:off x="3015275" y="4190223"/>
              <a:ext cx="170280" cy="628920"/>
            </p14:xfrm>
          </p:contentPart>
        </mc:Choice>
        <mc:Fallback>
          <p:pic>
            <p:nvPicPr>
              <p:cNvPr id="440" name="Ink 439">
                <a:extLst>
                  <a:ext uri="{FF2B5EF4-FFF2-40B4-BE49-F238E27FC236}">
                    <a16:creationId xmlns:a16="http://schemas.microsoft.com/office/drawing/2014/main" xmlns="" xmlns:p14="http://schemas.microsoft.com/office/powerpoint/2010/main" id="{C9C68369-CE6E-C24F-8A0C-A44EF32B6AD5}"/>
                  </a:ext>
                </a:extLst>
              </p:cNvPr>
              <p:cNvPicPr/>
              <p:nvPr/>
            </p:nvPicPr>
            <p:blipFill>
              <a:blip r:embed="rId307"/>
              <a:stretch>
                <a:fillRect/>
              </a:stretch>
            </p:blipFill>
            <p:spPr>
              <a:xfrm>
                <a:off x="3006275" y="4181223"/>
                <a:ext cx="187560" cy="64620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454" name="Ink 453">
                <a:extLst>
                  <a:ext uri="{FF2B5EF4-FFF2-40B4-BE49-F238E27FC236}">
                    <a16:creationId xmlns:a16="http://schemas.microsoft.com/office/drawing/2014/main" xmlns="" id="{4B0CE998-D5CD-DF42-9E51-DCF5E29F1A8F}"/>
                  </a:ext>
                </a:extLst>
              </p14:cNvPr>
              <p14:cNvContentPartPr/>
              <p14:nvPr/>
            </p14:nvContentPartPr>
            <p14:xfrm>
              <a:off x="5548955" y="4422783"/>
              <a:ext cx="119880" cy="289440"/>
            </p14:xfrm>
          </p:contentPart>
        </mc:Choice>
        <mc:Fallback>
          <p:pic>
            <p:nvPicPr>
              <p:cNvPr id="454" name="Ink 453">
                <a:extLst>
                  <a:ext uri="{FF2B5EF4-FFF2-40B4-BE49-F238E27FC236}">
                    <a16:creationId xmlns:a16="http://schemas.microsoft.com/office/drawing/2014/main" xmlns="" xmlns:p14="http://schemas.microsoft.com/office/powerpoint/2010/main" id="{4B0CE998-D5CD-DF42-9E51-DCF5E29F1A8F}"/>
                  </a:ext>
                </a:extLst>
              </p:cNvPr>
              <p:cNvPicPr/>
              <p:nvPr/>
            </p:nvPicPr>
            <p:blipFill>
              <a:blip r:embed="rId309"/>
              <a:stretch>
                <a:fillRect/>
              </a:stretch>
            </p:blipFill>
            <p:spPr>
              <a:xfrm>
                <a:off x="5539955" y="4413075"/>
                <a:ext cx="137880" cy="308137"/>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456" name="Ink 455">
                <a:extLst>
                  <a:ext uri="{FF2B5EF4-FFF2-40B4-BE49-F238E27FC236}">
                    <a16:creationId xmlns:a16="http://schemas.microsoft.com/office/drawing/2014/main" xmlns="" id="{E6070A9B-7058-524C-A407-DBFCF8D1D295}"/>
                  </a:ext>
                </a:extLst>
              </p14:cNvPr>
              <p14:cNvContentPartPr/>
              <p14:nvPr/>
            </p14:nvContentPartPr>
            <p14:xfrm>
              <a:off x="5687195" y="4309383"/>
              <a:ext cx="126000" cy="547200"/>
            </p14:xfrm>
          </p:contentPart>
        </mc:Choice>
        <mc:Fallback>
          <p:pic>
            <p:nvPicPr>
              <p:cNvPr id="456" name="Ink 455">
                <a:extLst>
                  <a:ext uri="{FF2B5EF4-FFF2-40B4-BE49-F238E27FC236}">
                    <a16:creationId xmlns:a16="http://schemas.microsoft.com/office/drawing/2014/main" xmlns="" xmlns:p14="http://schemas.microsoft.com/office/powerpoint/2010/main" id="{E6070A9B-7058-524C-A407-DBFCF8D1D295}"/>
                  </a:ext>
                </a:extLst>
              </p:cNvPr>
              <p:cNvPicPr/>
              <p:nvPr/>
            </p:nvPicPr>
            <p:blipFill>
              <a:blip r:embed="rId311"/>
              <a:stretch>
                <a:fillRect/>
              </a:stretch>
            </p:blipFill>
            <p:spPr>
              <a:xfrm>
                <a:off x="5678580" y="4300023"/>
                <a:ext cx="143949" cy="56592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458" name="Ink 457">
                <a:extLst>
                  <a:ext uri="{FF2B5EF4-FFF2-40B4-BE49-F238E27FC236}">
                    <a16:creationId xmlns:a16="http://schemas.microsoft.com/office/drawing/2014/main" xmlns="" id="{43DC7D53-E272-E348-AEE9-E97742D997EB}"/>
                  </a:ext>
                </a:extLst>
              </p14:cNvPr>
              <p14:cNvContentPartPr/>
              <p14:nvPr/>
            </p14:nvContentPartPr>
            <p14:xfrm>
              <a:off x="5944955" y="4265463"/>
              <a:ext cx="138600" cy="100800"/>
            </p14:xfrm>
          </p:contentPart>
        </mc:Choice>
        <mc:Fallback>
          <p:pic>
            <p:nvPicPr>
              <p:cNvPr id="458" name="Ink 457">
                <a:extLst>
                  <a:ext uri="{FF2B5EF4-FFF2-40B4-BE49-F238E27FC236}">
                    <a16:creationId xmlns:a16="http://schemas.microsoft.com/office/drawing/2014/main" xmlns="" xmlns:p14="http://schemas.microsoft.com/office/powerpoint/2010/main" id="{43DC7D53-E272-E348-AEE9-E97742D997EB}"/>
                  </a:ext>
                </a:extLst>
              </p:cNvPr>
              <p:cNvPicPr/>
              <p:nvPr/>
            </p:nvPicPr>
            <p:blipFill>
              <a:blip r:embed="rId313"/>
              <a:stretch>
                <a:fillRect/>
              </a:stretch>
            </p:blipFill>
            <p:spPr>
              <a:xfrm>
                <a:off x="5935978" y="4256463"/>
                <a:ext cx="156553"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460" name="Ink 459">
                <a:extLst>
                  <a:ext uri="{FF2B5EF4-FFF2-40B4-BE49-F238E27FC236}">
                    <a16:creationId xmlns:a16="http://schemas.microsoft.com/office/drawing/2014/main" xmlns="" id="{B6E086D4-3E46-3242-8CAD-77BB7DBC887F}"/>
                  </a:ext>
                </a:extLst>
              </p14:cNvPr>
              <p14:cNvContentPartPr/>
              <p14:nvPr/>
            </p14:nvContentPartPr>
            <p14:xfrm>
              <a:off x="6171395" y="4567143"/>
              <a:ext cx="145080" cy="360"/>
            </p14:xfrm>
          </p:contentPart>
        </mc:Choice>
        <mc:Fallback>
          <p:pic>
            <p:nvPicPr>
              <p:cNvPr id="460" name="Ink 459">
                <a:extLst>
                  <a:ext uri="{FF2B5EF4-FFF2-40B4-BE49-F238E27FC236}">
                    <a16:creationId xmlns:a16="http://schemas.microsoft.com/office/drawing/2014/main" xmlns="" xmlns:p14="http://schemas.microsoft.com/office/powerpoint/2010/main" id="{B6E086D4-3E46-3242-8CAD-77BB7DBC887F}"/>
                  </a:ext>
                </a:extLst>
              </p:cNvPr>
              <p:cNvPicPr/>
              <p:nvPr/>
            </p:nvPicPr>
            <p:blipFill>
              <a:blip r:embed="rId315"/>
              <a:stretch>
                <a:fillRect/>
              </a:stretch>
            </p:blipFill>
            <p:spPr>
              <a:xfrm>
                <a:off x="6162035" y="4557423"/>
                <a:ext cx="16272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461" name="Ink 460">
                <a:extLst>
                  <a:ext uri="{FF2B5EF4-FFF2-40B4-BE49-F238E27FC236}">
                    <a16:creationId xmlns:a16="http://schemas.microsoft.com/office/drawing/2014/main" xmlns="" id="{6DD61FC9-2723-2A4B-8FDD-F80E0D403A8A}"/>
                  </a:ext>
                </a:extLst>
              </p14:cNvPr>
              <p14:cNvContentPartPr/>
              <p14:nvPr/>
            </p14:nvContentPartPr>
            <p14:xfrm>
              <a:off x="6227915" y="4510623"/>
              <a:ext cx="12960" cy="163800"/>
            </p14:xfrm>
          </p:contentPart>
        </mc:Choice>
        <mc:Fallback>
          <p:pic>
            <p:nvPicPr>
              <p:cNvPr id="461" name="Ink 460">
                <a:extLst>
                  <a:ext uri="{FF2B5EF4-FFF2-40B4-BE49-F238E27FC236}">
                    <a16:creationId xmlns:a16="http://schemas.microsoft.com/office/drawing/2014/main" xmlns="" xmlns:p14="http://schemas.microsoft.com/office/powerpoint/2010/main" id="{6DD61FC9-2723-2A4B-8FDD-F80E0D403A8A}"/>
                  </a:ext>
                </a:extLst>
              </p:cNvPr>
              <p:cNvPicPr/>
              <p:nvPr/>
            </p:nvPicPr>
            <p:blipFill>
              <a:blip r:embed="rId317"/>
              <a:stretch>
                <a:fillRect/>
              </a:stretch>
            </p:blipFill>
            <p:spPr>
              <a:xfrm>
                <a:off x="6218915" y="4502343"/>
                <a:ext cx="3168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463" name="Ink 462">
                <a:extLst>
                  <a:ext uri="{FF2B5EF4-FFF2-40B4-BE49-F238E27FC236}">
                    <a16:creationId xmlns:a16="http://schemas.microsoft.com/office/drawing/2014/main" xmlns="" id="{50496D5B-9373-E54C-9A9D-02D586C93D5E}"/>
                  </a:ext>
                </a:extLst>
              </p14:cNvPr>
              <p14:cNvContentPartPr/>
              <p14:nvPr/>
            </p14:nvContentPartPr>
            <p14:xfrm>
              <a:off x="6491795" y="4328463"/>
              <a:ext cx="126000" cy="434160"/>
            </p14:xfrm>
          </p:contentPart>
        </mc:Choice>
        <mc:Fallback>
          <p:pic>
            <p:nvPicPr>
              <p:cNvPr id="463" name="Ink 462">
                <a:extLst>
                  <a:ext uri="{FF2B5EF4-FFF2-40B4-BE49-F238E27FC236}">
                    <a16:creationId xmlns:a16="http://schemas.microsoft.com/office/drawing/2014/main" xmlns="" xmlns:p14="http://schemas.microsoft.com/office/powerpoint/2010/main" id="{50496D5B-9373-E54C-9A9D-02D586C93D5E}"/>
                  </a:ext>
                </a:extLst>
              </p:cNvPr>
              <p:cNvPicPr/>
              <p:nvPr/>
            </p:nvPicPr>
            <p:blipFill>
              <a:blip r:embed="rId319"/>
              <a:stretch>
                <a:fillRect/>
              </a:stretch>
            </p:blipFill>
            <p:spPr>
              <a:xfrm>
                <a:off x="6482435" y="4319463"/>
                <a:ext cx="144000" cy="453240"/>
              </a:xfrm>
              <a:prstGeom prst="rect">
                <a:avLst/>
              </a:prstGeom>
            </p:spPr>
          </p:pic>
        </mc:Fallback>
      </mc:AlternateContent>
      <p:grpSp>
        <p:nvGrpSpPr>
          <p:cNvPr id="487" name="Group 486">
            <a:extLst>
              <a:ext uri="{FF2B5EF4-FFF2-40B4-BE49-F238E27FC236}">
                <a16:creationId xmlns:a16="http://schemas.microsoft.com/office/drawing/2014/main" xmlns="" id="{06BDC3C4-874E-BC40-97CD-6BFA297F9511}"/>
              </a:ext>
            </a:extLst>
          </p:cNvPr>
          <p:cNvGrpSpPr/>
          <p:nvPr/>
        </p:nvGrpSpPr>
        <p:grpSpPr>
          <a:xfrm>
            <a:off x="2625395" y="4177623"/>
            <a:ext cx="383760" cy="817560"/>
            <a:chOff x="1101395" y="4177623"/>
            <a:chExt cx="383760" cy="817560"/>
          </a:xfrm>
        </p:grpSpPr>
        <mc:AlternateContent xmlns:mc="http://schemas.openxmlformats.org/markup-compatibility/2006">
          <mc:Choice xmlns:p14="http://schemas.microsoft.com/office/powerpoint/2010/main" Requires="p14">
            <p:contentPart p14:bwMode="auto" r:id="rId320">
              <p14:nvContentPartPr>
                <p14:cNvPr id="420" name="Ink 419">
                  <a:extLst>
                    <a:ext uri="{FF2B5EF4-FFF2-40B4-BE49-F238E27FC236}">
                      <a16:creationId xmlns:a16="http://schemas.microsoft.com/office/drawing/2014/main" xmlns="" id="{3826D6D9-6DE7-0E4B-BE5F-63DB2336E77C}"/>
                    </a:ext>
                  </a:extLst>
                </p14:cNvPr>
                <p14:cNvContentPartPr/>
                <p14:nvPr/>
              </p14:nvContentPartPr>
              <p14:xfrm>
                <a:off x="1214435" y="4296783"/>
                <a:ext cx="12960" cy="100800"/>
              </p14:xfrm>
            </p:contentPart>
          </mc:Choice>
          <mc:Fallback>
            <p:pic>
              <p:nvPicPr>
                <p:cNvPr id="420" name="Ink 419">
                  <a:extLst>
                    <a:ext uri="{FF2B5EF4-FFF2-40B4-BE49-F238E27FC236}">
                      <a16:creationId xmlns:a16="http://schemas.microsoft.com/office/drawing/2014/main" xmlns="" xmlns:p14="http://schemas.microsoft.com/office/powerpoint/2010/main" id="{3826D6D9-6DE7-0E4B-BE5F-63DB2336E77C}"/>
                    </a:ext>
                  </a:extLst>
                </p:cNvPr>
                <p:cNvPicPr/>
                <p:nvPr/>
              </p:nvPicPr>
              <p:blipFill>
                <a:blip r:embed="rId321"/>
                <a:stretch>
                  <a:fillRect/>
                </a:stretch>
              </p:blipFill>
              <p:spPr>
                <a:xfrm>
                  <a:off x="1204355" y="4287063"/>
                  <a:ext cx="3204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421" name="Ink 420">
                  <a:extLst>
                    <a:ext uri="{FF2B5EF4-FFF2-40B4-BE49-F238E27FC236}">
                      <a16:creationId xmlns:a16="http://schemas.microsoft.com/office/drawing/2014/main" xmlns="" id="{4C3FC22B-CE17-5D49-8842-EC1E9DF3DF83}"/>
                    </a:ext>
                  </a:extLst>
                </p14:cNvPr>
                <p14:cNvContentPartPr/>
                <p14:nvPr/>
              </p14:nvContentPartPr>
              <p14:xfrm>
                <a:off x="1101395" y="4454103"/>
                <a:ext cx="214200" cy="19080"/>
              </p14:xfrm>
            </p:contentPart>
          </mc:Choice>
          <mc:Fallback>
            <p:pic>
              <p:nvPicPr>
                <p:cNvPr id="421" name="Ink 420">
                  <a:extLst>
                    <a:ext uri="{FF2B5EF4-FFF2-40B4-BE49-F238E27FC236}">
                      <a16:creationId xmlns:a16="http://schemas.microsoft.com/office/drawing/2014/main" xmlns="" xmlns:p14="http://schemas.microsoft.com/office/powerpoint/2010/main" id="{4C3FC22B-CE17-5D49-8842-EC1E9DF3DF83}"/>
                    </a:ext>
                  </a:extLst>
                </p:cNvPr>
                <p:cNvPicPr/>
                <p:nvPr/>
              </p:nvPicPr>
              <p:blipFill>
                <a:blip r:embed="rId323"/>
                <a:stretch>
                  <a:fillRect/>
                </a:stretch>
              </p:blipFill>
              <p:spPr>
                <a:xfrm>
                  <a:off x="1092035" y="4444743"/>
                  <a:ext cx="23184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486" name="Ink 485">
                  <a:extLst>
                    <a:ext uri="{FF2B5EF4-FFF2-40B4-BE49-F238E27FC236}">
                      <a16:creationId xmlns:a16="http://schemas.microsoft.com/office/drawing/2014/main" xmlns="" id="{E52DE643-94EA-8744-B18D-2BCF89DECF61}"/>
                    </a:ext>
                  </a:extLst>
                </p14:cNvPr>
                <p14:cNvContentPartPr/>
                <p14:nvPr/>
              </p14:nvContentPartPr>
              <p14:xfrm>
                <a:off x="1346555" y="4177623"/>
                <a:ext cx="138600" cy="817560"/>
              </p14:xfrm>
            </p:contentPart>
          </mc:Choice>
          <mc:Fallback>
            <p:pic>
              <p:nvPicPr>
                <p:cNvPr id="486" name="Ink 485">
                  <a:extLst>
                    <a:ext uri="{FF2B5EF4-FFF2-40B4-BE49-F238E27FC236}">
                      <a16:creationId xmlns:a16="http://schemas.microsoft.com/office/drawing/2014/main" xmlns="" xmlns:p14="http://schemas.microsoft.com/office/powerpoint/2010/main" id="{E52DE643-94EA-8744-B18D-2BCF89DECF61}"/>
                    </a:ext>
                  </a:extLst>
                </p:cNvPr>
                <p:cNvPicPr/>
                <p:nvPr/>
              </p:nvPicPr>
              <p:blipFill>
                <a:blip r:embed="rId325"/>
                <a:stretch>
                  <a:fillRect/>
                </a:stretch>
              </p:blipFill>
              <p:spPr>
                <a:xfrm>
                  <a:off x="1337219" y="4169343"/>
                  <a:ext cx="156553" cy="835200"/>
                </a:xfrm>
                <a:prstGeom prst="rect">
                  <a:avLst/>
                </a:prstGeom>
              </p:spPr>
            </p:pic>
          </mc:Fallback>
        </mc:AlternateContent>
      </p:grpSp>
      <p:grpSp>
        <p:nvGrpSpPr>
          <p:cNvPr id="489" name="Group 488">
            <a:extLst>
              <a:ext uri="{FF2B5EF4-FFF2-40B4-BE49-F238E27FC236}">
                <a16:creationId xmlns:a16="http://schemas.microsoft.com/office/drawing/2014/main" xmlns="" id="{CD48F970-B8C7-5442-A4E7-4CAD03F4D70D}"/>
              </a:ext>
            </a:extLst>
          </p:cNvPr>
          <p:cNvGrpSpPr/>
          <p:nvPr/>
        </p:nvGrpSpPr>
        <p:grpSpPr>
          <a:xfrm>
            <a:off x="8931155" y="4108503"/>
            <a:ext cx="1383480" cy="798480"/>
            <a:chOff x="7407155" y="4108503"/>
            <a:chExt cx="1383480" cy="798480"/>
          </a:xfrm>
        </p:grpSpPr>
        <mc:AlternateContent xmlns:mc="http://schemas.openxmlformats.org/markup-compatibility/2006">
          <mc:Choice xmlns:p14="http://schemas.microsoft.com/office/powerpoint/2010/main" Requires="p14">
            <p:contentPart p14:bwMode="auto" r:id="rId326">
              <p14:nvContentPartPr>
                <p14:cNvPr id="476" name="Ink 475">
                  <a:extLst>
                    <a:ext uri="{FF2B5EF4-FFF2-40B4-BE49-F238E27FC236}">
                      <a16:creationId xmlns:a16="http://schemas.microsoft.com/office/drawing/2014/main" xmlns="" id="{45BCD33B-E51E-3E47-88EF-EB8464B0A534}"/>
                    </a:ext>
                  </a:extLst>
                </p14:cNvPr>
                <p14:cNvContentPartPr/>
                <p14:nvPr/>
              </p14:nvContentPartPr>
              <p14:xfrm>
                <a:off x="7407155" y="4290663"/>
                <a:ext cx="182520" cy="490680"/>
              </p14:xfrm>
            </p:contentPart>
          </mc:Choice>
          <mc:Fallback>
            <p:pic>
              <p:nvPicPr>
                <p:cNvPr id="476" name="Ink 475">
                  <a:extLst>
                    <a:ext uri="{FF2B5EF4-FFF2-40B4-BE49-F238E27FC236}">
                      <a16:creationId xmlns:a16="http://schemas.microsoft.com/office/drawing/2014/main" xmlns="" xmlns:p14="http://schemas.microsoft.com/office/powerpoint/2010/main" id="{45BCD33B-E51E-3E47-88EF-EB8464B0A534}"/>
                    </a:ext>
                  </a:extLst>
                </p:cNvPr>
                <p:cNvPicPr/>
                <p:nvPr/>
              </p:nvPicPr>
              <p:blipFill>
                <a:blip r:embed="rId327"/>
                <a:stretch>
                  <a:fillRect/>
                </a:stretch>
              </p:blipFill>
              <p:spPr>
                <a:xfrm>
                  <a:off x="7398515" y="4281670"/>
                  <a:ext cx="200520" cy="509027"/>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477" name="Ink 476">
                  <a:extLst>
                    <a:ext uri="{FF2B5EF4-FFF2-40B4-BE49-F238E27FC236}">
                      <a16:creationId xmlns:a16="http://schemas.microsoft.com/office/drawing/2014/main" xmlns="" id="{F11FBAF1-A8EF-5B4D-ABE0-66C715ECE7C8}"/>
                    </a:ext>
                  </a:extLst>
                </p14:cNvPr>
                <p14:cNvContentPartPr/>
                <p14:nvPr/>
              </p14:nvContentPartPr>
              <p14:xfrm>
                <a:off x="7664915" y="4108503"/>
                <a:ext cx="176400" cy="132480"/>
              </p14:xfrm>
            </p:contentPart>
          </mc:Choice>
          <mc:Fallback>
            <p:pic>
              <p:nvPicPr>
                <p:cNvPr id="477" name="Ink 476">
                  <a:extLst>
                    <a:ext uri="{FF2B5EF4-FFF2-40B4-BE49-F238E27FC236}">
                      <a16:creationId xmlns:a16="http://schemas.microsoft.com/office/drawing/2014/main" xmlns="" xmlns:p14="http://schemas.microsoft.com/office/powerpoint/2010/main" id="{F11FBAF1-A8EF-5B4D-ABE0-66C715ECE7C8}"/>
                    </a:ext>
                  </a:extLst>
                </p:cNvPr>
                <p:cNvPicPr/>
                <p:nvPr/>
              </p:nvPicPr>
              <p:blipFill>
                <a:blip r:embed="rId329"/>
                <a:stretch>
                  <a:fillRect/>
                </a:stretch>
              </p:blipFill>
              <p:spPr>
                <a:xfrm>
                  <a:off x="7655915" y="4099143"/>
                  <a:ext cx="19620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480" name="Ink 479">
                  <a:extLst>
                    <a:ext uri="{FF2B5EF4-FFF2-40B4-BE49-F238E27FC236}">
                      <a16:creationId xmlns:a16="http://schemas.microsoft.com/office/drawing/2014/main" xmlns="" id="{3558EA02-FD9F-4340-A9A5-07138D6D16D3}"/>
                    </a:ext>
                  </a:extLst>
                </p14:cNvPr>
                <p14:cNvContentPartPr/>
                <p14:nvPr/>
              </p14:nvContentPartPr>
              <p14:xfrm>
                <a:off x="7803515" y="4517103"/>
                <a:ext cx="352440" cy="19080"/>
              </p14:xfrm>
            </p:contentPart>
          </mc:Choice>
          <mc:Fallback>
            <p:pic>
              <p:nvPicPr>
                <p:cNvPr id="480" name="Ink 479">
                  <a:extLst>
                    <a:ext uri="{FF2B5EF4-FFF2-40B4-BE49-F238E27FC236}">
                      <a16:creationId xmlns:a16="http://schemas.microsoft.com/office/drawing/2014/main" xmlns="" xmlns:p14="http://schemas.microsoft.com/office/powerpoint/2010/main" id="{3558EA02-FD9F-4340-A9A5-07138D6D16D3}"/>
                    </a:ext>
                  </a:extLst>
                </p:cNvPr>
                <p:cNvPicPr/>
                <p:nvPr/>
              </p:nvPicPr>
              <p:blipFill>
                <a:blip r:embed="rId331"/>
                <a:stretch>
                  <a:fillRect/>
                </a:stretch>
              </p:blipFill>
              <p:spPr>
                <a:xfrm>
                  <a:off x="7795235" y="4508976"/>
                  <a:ext cx="369000" cy="3604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481" name="Ink 480">
                  <a:extLst>
                    <a:ext uri="{FF2B5EF4-FFF2-40B4-BE49-F238E27FC236}">
                      <a16:creationId xmlns:a16="http://schemas.microsoft.com/office/drawing/2014/main" xmlns="" id="{E51C91B3-DB17-D242-B0D8-1943885FF2E4}"/>
                    </a:ext>
                  </a:extLst>
                </p14:cNvPr>
                <p14:cNvContentPartPr/>
                <p14:nvPr/>
              </p14:nvContentPartPr>
              <p14:xfrm>
                <a:off x="8117795" y="4466703"/>
                <a:ext cx="82080" cy="113400"/>
              </p14:xfrm>
            </p:contentPart>
          </mc:Choice>
          <mc:Fallback>
            <p:pic>
              <p:nvPicPr>
                <p:cNvPr id="481" name="Ink 480">
                  <a:extLst>
                    <a:ext uri="{FF2B5EF4-FFF2-40B4-BE49-F238E27FC236}">
                      <a16:creationId xmlns:a16="http://schemas.microsoft.com/office/drawing/2014/main" xmlns="" xmlns:p14="http://schemas.microsoft.com/office/powerpoint/2010/main" id="{E51C91B3-DB17-D242-B0D8-1943885FF2E4}"/>
                    </a:ext>
                  </a:extLst>
                </p:cNvPr>
                <p:cNvPicPr/>
                <p:nvPr/>
              </p:nvPicPr>
              <p:blipFill>
                <a:blip r:embed="rId333"/>
                <a:stretch>
                  <a:fillRect/>
                </a:stretch>
              </p:blipFill>
              <p:spPr>
                <a:xfrm>
                  <a:off x="8109155" y="4458090"/>
                  <a:ext cx="100080" cy="130625"/>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482" name="Ink 481">
                  <a:extLst>
                    <a:ext uri="{FF2B5EF4-FFF2-40B4-BE49-F238E27FC236}">
                      <a16:creationId xmlns:a16="http://schemas.microsoft.com/office/drawing/2014/main" xmlns="" id="{46A3A529-A8F5-6E46-94FD-A25774B5B482}"/>
                    </a:ext>
                  </a:extLst>
                </p14:cNvPr>
                <p14:cNvContentPartPr/>
                <p14:nvPr/>
              </p14:nvContentPartPr>
              <p14:xfrm>
                <a:off x="8482475" y="4422783"/>
                <a:ext cx="56880" cy="157680"/>
              </p14:xfrm>
            </p:contentPart>
          </mc:Choice>
          <mc:Fallback>
            <p:pic>
              <p:nvPicPr>
                <p:cNvPr id="482" name="Ink 481">
                  <a:extLst>
                    <a:ext uri="{FF2B5EF4-FFF2-40B4-BE49-F238E27FC236}">
                      <a16:creationId xmlns:a16="http://schemas.microsoft.com/office/drawing/2014/main" xmlns="" xmlns:p14="http://schemas.microsoft.com/office/powerpoint/2010/main" id="{46A3A529-A8F5-6E46-94FD-A25774B5B482}"/>
                    </a:ext>
                  </a:extLst>
                </p:cNvPr>
                <p:cNvPicPr/>
                <p:nvPr/>
              </p:nvPicPr>
              <p:blipFill>
                <a:blip r:embed="rId335"/>
                <a:stretch>
                  <a:fillRect/>
                </a:stretch>
              </p:blipFill>
              <p:spPr>
                <a:xfrm>
                  <a:off x="8473174" y="4413063"/>
                  <a:ext cx="75482"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483" name="Ink 482">
                  <a:extLst>
                    <a:ext uri="{FF2B5EF4-FFF2-40B4-BE49-F238E27FC236}">
                      <a16:creationId xmlns:a16="http://schemas.microsoft.com/office/drawing/2014/main" xmlns="" id="{26272C6D-E15C-C542-B5B0-547690456601}"/>
                    </a:ext>
                  </a:extLst>
                </p14:cNvPr>
                <p14:cNvContentPartPr/>
                <p14:nvPr/>
              </p14:nvContentPartPr>
              <p14:xfrm>
                <a:off x="8482475" y="4579743"/>
                <a:ext cx="107280" cy="19080"/>
              </p14:xfrm>
            </p:contentPart>
          </mc:Choice>
          <mc:Fallback>
            <p:pic>
              <p:nvPicPr>
                <p:cNvPr id="483" name="Ink 482">
                  <a:extLst>
                    <a:ext uri="{FF2B5EF4-FFF2-40B4-BE49-F238E27FC236}">
                      <a16:creationId xmlns:a16="http://schemas.microsoft.com/office/drawing/2014/main" xmlns="" xmlns:p14="http://schemas.microsoft.com/office/powerpoint/2010/main" id="{26272C6D-E15C-C542-B5B0-547690456601}"/>
                    </a:ext>
                  </a:extLst>
                </p:cNvPr>
                <p:cNvPicPr/>
                <p:nvPr/>
              </p:nvPicPr>
              <p:blipFill>
                <a:blip r:embed="rId337"/>
                <a:stretch>
                  <a:fillRect/>
                </a:stretch>
              </p:blipFill>
              <p:spPr>
                <a:xfrm>
                  <a:off x="8473115" y="4571823"/>
                  <a:ext cx="12456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484" name="Ink 483">
                  <a:extLst>
                    <a:ext uri="{FF2B5EF4-FFF2-40B4-BE49-F238E27FC236}">
                      <a16:creationId xmlns:a16="http://schemas.microsoft.com/office/drawing/2014/main" xmlns="" id="{7D01B78D-9E2B-EA44-B9AA-6F96BCF34993}"/>
                    </a:ext>
                  </a:extLst>
                </p14:cNvPr>
                <p14:cNvContentPartPr/>
                <p14:nvPr/>
              </p14:nvContentPartPr>
              <p14:xfrm>
                <a:off x="8337755" y="4309383"/>
                <a:ext cx="452880" cy="459360"/>
              </p14:xfrm>
            </p:contentPart>
          </mc:Choice>
          <mc:Fallback>
            <p:pic>
              <p:nvPicPr>
                <p:cNvPr id="484" name="Ink 483">
                  <a:extLst>
                    <a:ext uri="{FF2B5EF4-FFF2-40B4-BE49-F238E27FC236}">
                      <a16:creationId xmlns:a16="http://schemas.microsoft.com/office/drawing/2014/main" xmlns="" xmlns:p14="http://schemas.microsoft.com/office/powerpoint/2010/main" id="{7D01B78D-9E2B-EA44-B9AA-6F96BCF34993}"/>
                    </a:ext>
                  </a:extLst>
                </p:cNvPr>
                <p:cNvPicPr/>
                <p:nvPr/>
              </p:nvPicPr>
              <p:blipFill>
                <a:blip r:embed="rId339"/>
                <a:stretch>
                  <a:fillRect/>
                </a:stretch>
              </p:blipFill>
              <p:spPr>
                <a:xfrm>
                  <a:off x="8327675" y="4299663"/>
                  <a:ext cx="474840" cy="47916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488" name="Ink 487">
                  <a:extLst>
                    <a:ext uri="{FF2B5EF4-FFF2-40B4-BE49-F238E27FC236}">
                      <a16:creationId xmlns:a16="http://schemas.microsoft.com/office/drawing/2014/main" xmlns="" id="{912AAE0B-A0F2-9347-8A02-9009229EFFA4}"/>
                    </a:ext>
                  </a:extLst>
                </p14:cNvPr>
                <p14:cNvContentPartPr/>
                <p14:nvPr/>
              </p14:nvContentPartPr>
              <p14:xfrm>
                <a:off x="7658795" y="4120743"/>
                <a:ext cx="293040" cy="786240"/>
              </p14:xfrm>
            </p:contentPart>
          </mc:Choice>
          <mc:Fallback>
            <p:pic>
              <p:nvPicPr>
                <p:cNvPr id="488" name="Ink 487">
                  <a:extLst>
                    <a:ext uri="{FF2B5EF4-FFF2-40B4-BE49-F238E27FC236}">
                      <a16:creationId xmlns:a16="http://schemas.microsoft.com/office/drawing/2014/main" xmlns="" xmlns:p14="http://schemas.microsoft.com/office/powerpoint/2010/main" id="{912AAE0B-A0F2-9347-8A02-9009229EFFA4}"/>
                    </a:ext>
                  </a:extLst>
                </p:cNvPr>
                <p:cNvPicPr/>
                <p:nvPr/>
              </p:nvPicPr>
              <p:blipFill>
                <a:blip r:embed="rId341"/>
                <a:stretch>
                  <a:fillRect/>
                </a:stretch>
              </p:blipFill>
              <p:spPr>
                <a:xfrm>
                  <a:off x="7649075" y="4111383"/>
                  <a:ext cx="311760" cy="805680"/>
                </a:xfrm>
                <a:prstGeom prst="rect">
                  <a:avLst/>
                </a:prstGeom>
              </p:spPr>
            </p:pic>
          </mc:Fallback>
        </mc:AlternateContent>
      </p:grpSp>
      <p:grpSp>
        <p:nvGrpSpPr>
          <p:cNvPr id="497" name="Group 496">
            <a:extLst>
              <a:ext uri="{FF2B5EF4-FFF2-40B4-BE49-F238E27FC236}">
                <a16:creationId xmlns:a16="http://schemas.microsoft.com/office/drawing/2014/main" xmlns="" id="{126DE66E-3FCE-6B4F-BB65-135BF3511577}"/>
              </a:ext>
            </a:extLst>
          </p:cNvPr>
          <p:cNvGrpSpPr/>
          <p:nvPr/>
        </p:nvGrpSpPr>
        <p:grpSpPr>
          <a:xfrm>
            <a:off x="2442875" y="5164743"/>
            <a:ext cx="63360" cy="63000"/>
            <a:chOff x="918875" y="5164743"/>
            <a:chExt cx="63360" cy="63000"/>
          </a:xfrm>
        </p:grpSpPr>
        <mc:AlternateContent xmlns:mc="http://schemas.openxmlformats.org/markup-compatibility/2006">
          <mc:Choice xmlns:p14="http://schemas.microsoft.com/office/powerpoint/2010/main" Requires="p14">
            <p:contentPart p14:bwMode="auto" r:id="rId342">
              <p14:nvContentPartPr>
                <p14:cNvPr id="490" name="Ink 489">
                  <a:extLst>
                    <a:ext uri="{FF2B5EF4-FFF2-40B4-BE49-F238E27FC236}">
                      <a16:creationId xmlns:a16="http://schemas.microsoft.com/office/drawing/2014/main" xmlns="" id="{87990A34-3420-1445-A76C-E2F085F207D1}"/>
                    </a:ext>
                  </a:extLst>
                </p14:cNvPr>
                <p14:cNvContentPartPr/>
                <p14:nvPr/>
              </p14:nvContentPartPr>
              <p14:xfrm>
                <a:off x="925355" y="5164743"/>
                <a:ext cx="38160" cy="6480"/>
              </p14:xfrm>
            </p:contentPart>
          </mc:Choice>
          <mc:Fallback>
            <p:pic>
              <p:nvPicPr>
                <p:cNvPr id="490" name="Ink 489">
                  <a:extLst>
                    <a:ext uri="{FF2B5EF4-FFF2-40B4-BE49-F238E27FC236}">
                      <a16:creationId xmlns:a16="http://schemas.microsoft.com/office/drawing/2014/main" xmlns="" xmlns:p14="http://schemas.microsoft.com/office/powerpoint/2010/main" id="{87990A34-3420-1445-A76C-E2F085F207D1}"/>
                    </a:ext>
                  </a:extLst>
                </p:cNvPr>
                <p:cNvPicPr/>
                <p:nvPr/>
              </p:nvPicPr>
              <p:blipFill>
                <a:blip r:embed="rId343"/>
                <a:stretch>
                  <a:fillRect/>
                </a:stretch>
              </p:blipFill>
              <p:spPr>
                <a:xfrm>
                  <a:off x="916355" y="5156103"/>
                  <a:ext cx="5508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491" name="Ink 490">
                  <a:extLst>
                    <a:ext uri="{FF2B5EF4-FFF2-40B4-BE49-F238E27FC236}">
                      <a16:creationId xmlns:a16="http://schemas.microsoft.com/office/drawing/2014/main" xmlns="" id="{11C21F22-27EA-E049-8AD8-0909B2375CDB}"/>
                    </a:ext>
                  </a:extLst>
                </p14:cNvPr>
                <p14:cNvContentPartPr/>
                <p14:nvPr/>
              </p14:nvContentPartPr>
              <p14:xfrm>
                <a:off x="918875" y="5221263"/>
                <a:ext cx="63360" cy="6480"/>
              </p14:xfrm>
            </p:contentPart>
          </mc:Choice>
          <mc:Fallback>
            <p:pic>
              <p:nvPicPr>
                <p:cNvPr id="491" name="Ink 490">
                  <a:extLst>
                    <a:ext uri="{FF2B5EF4-FFF2-40B4-BE49-F238E27FC236}">
                      <a16:creationId xmlns:a16="http://schemas.microsoft.com/office/drawing/2014/main" xmlns="" xmlns:p14="http://schemas.microsoft.com/office/powerpoint/2010/main" id="{11C21F22-27EA-E049-8AD8-0909B2375CDB}"/>
                    </a:ext>
                  </a:extLst>
                </p:cNvPr>
                <p:cNvPicPr/>
                <p:nvPr/>
              </p:nvPicPr>
              <p:blipFill>
                <a:blip r:embed="rId345"/>
                <a:stretch>
                  <a:fillRect/>
                </a:stretch>
              </p:blipFill>
              <p:spPr>
                <a:xfrm>
                  <a:off x="909462" y="5212396"/>
                  <a:ext cx="80739" cy="23192"/>
                </a:xfrm>
                <a:prstGeom prst="rect">
                  <a:avLst/>
                </a:prstGeom>
              </p:spPr>
            </p:pic>
          </mc:Fallback>
        </mc:AlternateContent>
      </p:grpSp>
      <p:grpSp>
        <p:nvGrpSpPr>
          <p:cNvPr id="496" name="Group 495">
            <a:extLst>
              <a:ext uri="{FF2B5EF4-FFF2-40B4-BE49-F238E27FC236}">
                <a16:creationId xmlns:a16="http://schemas.microsoft.com/office/drawing/2014/main" xmlns="" id="{02401622-B060-1C40-95BB-FB3381EB2066}"/>
              </a:ext>
            </a:extLst>
          </p:cNvPr>
          <p:cNvGrpSpPr/>
          <p:nvPr/>
        </p:nvGrpSpPr>
        <p:grpSpPr>
          <a:xfrm>
            <a:off x="2757515" y="5013543"/>
            <a:ext cx="547200" cy="490680"/>
            <a:chOff x="1233515" y="5013543"/>
            <a:chExt cx="547200" cy="490680"/>
          </a:xfrm>
        </p:grpSpPr>
        <mc:AlternateContent xmlns:mc="http://schemas.openxmlformats.org/markup-compatibility/2006">
          <mc:Choice xmlns:p14="http://schemas.microsoft.com/office/powerpoint/2010/main" Requires="p14">
            <p:contentPart p14:bwMode="auto" r:id="rId346">
              <p14:nvContentPartPr>
                <p14:cNvPr id="492" name="Ink 491">
                  <a:extLst>
                    <a:ext uri="{FF2B5EF4-FFF2-40B4-BE49-F238E27FC236}">
                      <a16:creationId xmlns:a16="http://schemas.microsoft.com/office/drawing/2014/main" xmlns="" id="{2D826780-870F-1347-A0BA-FD80055954FF}"/>
                    </a:ext>
                  </a:extLst>
                </p14:cNvPr>
                <p14:cNvContentPartPr/>
                <p14:nvPr/>
              </p14:nvContentPartPr>
              <p14:xfrm>
                <a:off x="1270955" y="5082663"/>
                <a:ext cx="12960" cy="88560"/>
              </p14:xfrm>
            </p:contentPart>
          </mc:Choice>
          <mc:Fallback>
            <p:pic>
              <p:nvPicPr>
                <p:cNvPr id="492" name="Ink 491">
                  <a:extLst>
                    <a:ext uri="{FF2B5EF4-FFF2-40B4-BE49-F238E27FC236}">
                      <a16:creationId xmlns:a16="http://schemas.microsoft.com/office/drawing/2014/main" xmlns="" xmlns:p14="http://schemas.microsoft.com/office/powerpoint/2010/main" id="{2D826780-870F-1347-A0BA-FD80055954FF}"/>
                    </a:ext>
                  </a:extLst>
                </p:cNvPr>
                <p:cNvPicPr/>
                <p:nvPr/>
              </p:nvPicPr>
              <p:blipFill>
                <a:blip r:embed="rId347"/>
                <a:stretch>
                  <a:fillRect/>
                </a:stretch>
              </p:blipFill>
              <p:spPr>
                <a:xfrm>
                  <a:off x="1260875" y="5072903"/>
                  <a:ext cx="31320" cy="106633"/>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493" name="Ink 492">
                  <a:extLst>
                    <a:ext uri="{FF2B5EF4-FFF2-40B4-BE49-F238E27FC236}">
                      <a16:creationId xmlns:a16="http://schemas.microsoft.com/office/drawing/2014/main" xmlns="" id="{EA7730D7-5E24-2942-B892-A4AC5F177BDA}"/>
                    </a:ext>
                  </a:extLst>
                </p14:cNvPr>
                <p14:cNvContentPartPr/>
                <p14:nvPr/>
              </p14:nvContentPartPr>
              <p14:xfrm>
                <a:off x="1233515" y="5139543"/>
                <a:ext cx="195120" cy="195120"/>
              </p14:xfrm>
            </p:contentPart>
          </mc:Choice>
          <mc:Fallback>
            <p:pic>
              <p:nvPicPr>
                <p:cNvPr id="493" name="Ink 492">
                  <a:extLst>
                    <a:ext uri="{FF2B5EF4-FFF2-40B4-BE49-F238E27FC236}">
                      <a16:creationId xmlns:a16="http://schemas.microsoft.com/office/drawing/2014/main" xmlns="" xmlns:p14="http://schemas.microsoft.com/office/powerpoint/2010/main" id="{EA7730D7-5E24-2942-B892-A4AC5F177BDA}"/>
                    </a:ext>
                  </a:extLst>
                </p:cNvPr>
                <p:cNvPicPr/>
                <p:nvPr/>
              </p:nvPicPr>
              <p:blipFill>
                <a:blip r:embed="rId349"/>
                <a:stretch>
                  <a:fillRect/>
                </a:stretch>
              </p:blipFill>
              <p:spPr>
                <a:xfrm>
                  <a:off x="1225595" y="5130200"/>
                  <a:ext cx="212400" cy="212368"/>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495" name="Ink 494">
                  <a:extLst>
                    <a:ext uri="{FF2B5EF4-FFF2-40B4-BE49-F238E27FC236}">
                      <a16:creationId xmlns:a16="http://schemas.microsoft.com/office/drawing/2014/main" xmlns="" id="{74E9BB5E-9D6B-4949-ACDE-5D3CB5F5A03D}"/>
                    </a:ext>
                  </a:extLst>
                </p14:cNvPr>
                <p14:cNvContentPartPr/>
                <p14:nvPr/>
              </p14:nvContentPartPr>
              <p14:xfrm>
                <a:off x="1588835" y="5013543"/>
                <a:ext cx="191880" cy="490680"/>
              </p14:xfrm>
            </p:contentPart>
          </mc:Choice>
          <mc:Fallback>
            <p:pic>
              <p:nvPicPr>
                <p:cNvPr id="495" name="Ink 494">
                  <a:extLst>
                    <a:ext uri="{FF2B5EF4-FFF2-40B4-BE49-F238E27FC236}">
                      <a16:creationId xmlns:a16="http://schemas.microsoft.com/office/drawing/2014/main" xmlns="" xmlns:p14="http://schemas.microsoft.com/office/powerpoint/2010/main" id="{74E9BB5E-9D6B-4949-ACDE-5D3CB5F5A03D}"/>
                    </a:ext>
                  </a:extLst>
                </p:cNvPr>
                <p:cNvPicPr/>
                <p:nvPr/>
              </p:nvPicPr>
              <p:blipFill>
                <a:blip r:embed="rId351"/>
                <a:stretch>
                  <a:fillRect/>
                </a:stretch>
              </p:blipFill>
              <p:spPr>
                <a:xfrm>
                  <a:off x="1580900" y="5004543"/>
                  <a:ext cx="208110" cy="508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52">
            <p14:nvContentPartPr>
              <p14:cNvPr id="516" name="Ink 515">
                <a:extLst>
                  <a:ext uri="{FF2B5EF4-FFF2-40B4-BE49-F238E27FC236}">
                    <a16:creationId xmlns:a16="http://schemas.microsoft.com/office/drawing/2014/main" xmlns="" id="{5B2A6F54-57E3-874E-92BA-1D7DD9FB7A04}"/>
                  </a:ext>
                </a:extLst>
              </p14:cNvPr>
              <p14:cNvContentPartPr/>
              <p14:nvPr/>
            </p14:nvContentPartPr>
            <p14:xfrm>
              <a:off x="6208835" y="5070423"/>
              <a:ext cx="132480" cy="421560"/>
            </p14:xfrm>
          </p:contentPart>
        </mc:Choice>
        <mc:Fallback>
          <p:pic>
            <p:nvPicPr>
              <p:cNvPr id="516" name="Ink 515">
                <a:extLst>
                  <a:ext uri="{FF2B5EF4-FFF2-40B4-BE49-F238E27FC236}">
                    <a16:creationId xmlns:a16="http://schemas.microsoft.com/office/drawing/2014/main" xmlns="" xmlns:p14="http://schemas.microsoft.com/office/powerpoint/2010/main" id="{5B2A6F54-57E3-874E-92BA-1D7DD9FB7A04}"/>
                  </a:ext>
                </a:extLst>
              </p:cNvPr>
              <p:cNvPicPr/>
              <p:nvPr/>
            </p:nvPicPr>
            <p:blipFill>
              <a:blip r:embed="rId353"/>
              <a:stretch>
                <a:fillRect/>
              </a:stretch>
            </p:blipFill>
            <p:spPr>
              <a:xfrm>
                <a:off x="6199475" y="5061423"/>
                <a:ext cx="150840" cy="440640"/>
              </a:xfrm>
              <a:prstGeom prst="rect">
                <a:avLst/>
              </a:prstGeom>
            </p:spPr>
          </p:pic>
        </mc:Fallback>
      </mc:AlternateContent>
      <p:grpSp>
        <p:nvGrpSpPr>
          <p:cNvPr id="534" name="Group 533">
            <a:extLst>
              <a:ext uri="{FF2B5EF4-FFF2-40B4-BE49-F238E27FC236}">
                <a16:creationId xmlns:a16="http://schemas.microsoft.com/office/drawing/2014/main" xmlns="" id="{5D44A853-5A2A-5647-986D-65157533BF24}"/>
              </a:ext>
            </a:extLst>
          </p:cNvPr>
          <p:cNvGrpSpPr/>
          <p:nvPr/>
        </p:nvGrpSpPr>
        <p:grpSpPr>
          <a:xfrm>
            <a:off x="8409515" y="4969623"/>
            <a:ext cx="528480" cy="560160"/>
            <a:chOff x="6885515" y="4969623"/>
            <a:chExt cx="528480" cy="560160"/>
          </a:xfrm>
        </p:grpSpPr>
        <mc:AlternateContent xmlns:mc="http://schemas.openxmlformats.org/markup-compatibility/2006">
          <mc:Choice xmlns:p14="http://schemas.microsoft.com/office/powerpoint/2010/main" Requires="p14">
            <p:contentPart p14:bwMode="auto" r:id="rId354">
              <p14:nvContentPartPr>
                <p14:cNvPr id="531" name="Ink 530">
                  <a:extLst>
                    <a:ext uri="{FF2B5EF4-FFF2-40B4-BE49-F238E27FC236}">
                      <a16:creationId xmlns:a16="http://schemas.microsoft.com/office/drawing/2014/main" xmlns="" id="{5A1515BF-671B-2144-AA1A-66159D6BB057}"/>
                    </a:ext>
                  </a:extLst>
                </p14:cNvPr>
                <p14:cNvContentPartPr/>
                <p14:nvPr/>
              </p14:nvContentPartPr>
              <p14:xfrm>
                <a:off x="6885515" y="5057823"/>
                <a:ext cx="138600" cy="471960"/>
              </p14:xfrm>
            </p:contentPart>
          </mc:Choice>
          <mc:Fallback>
            <p:pic>
              <p:nvPicPr>
                <p:cNvPr id="531" name="Ink 530">
                  <a:extLst>
                    <a:ext uri="{FF2B5EF4-FFF2-40B4-BE49-F238E27FC236}">
                      <a16:creationId xmlns:a16="http://schemas.microsoft.com/office/drawing/2014/main" xmlns="" xmlns:p14="http://schemas.microsoft.com/office/powerpoint/2010/main" id="{5A1515BF-671B-2144-AA1A-66159D6BB057}"/>
                    </a:ext>
                  </a:extLst>
                </p:cNvPr>
                <p:cNvPicPr/>
                <p:nvPr/>
              </p:nvPicPr>
              <p:blipFill>
                <a:blip r:embed="rId355"/>
                <a:stretch>
                  <a:fillRect/>
                </a:stretch>
              </p:blipFill>
              <p:spPr>
                <a:xfrm>
                  <a:off x="6876179" y="5048463"/>
                  <a:ext cx="157272" cy="49068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532" name="Ink 531">
                  <a:extLst>
                    <a:ext uri="{FF2B5EF4-FFF2-40B4-BE49-F238E27FC236}">
                      <a16:creationId xmlns:a16="http://schemas.microsoft.com/office/drawing/2014/main" xmlns="" id="{F0521F76-4DED-A548-B4A6-AFD4E43AC759}"/>
                    </a:ext>
                  </a:extLst>
                </p14:cNvPr>
                <p14:cNvContentPartPr/>
                <p14:nvPr/>
              </p14:nvContentPartPr>
              <p14:xfrm>
                <a:off x="7106195" y="5026143"/>
                <a:ext cx="112680" cy="82080"/>
              </p14:xfrm>
            </p:contentPart>
          </mc:Choice>
          <mc:Fallback>
            <p:pic>
              <p:nvPicPr>
                <p:cNvPr id="532" name="Ink 531">
                  <a:extLst>
                    <a:ext uri="{FF2B5EF4-FFF2-40B4-BE49-F238E27FC236}">
                      <a16:creationId xmlns:a16="http://schemas.microsoft.com/office/drawing/2014/main" xmlns="" xmlns:p14="http://schemas.microsoft.com/office/powerpoint/2010/main" id="{F0521F76-4DED-A548-B4A6-AFD4E43AC759}"/>
                    </a:ext>
                  </a:extLst>
                </p:cNvPr>
                <p:cNvPicPr/>
                <p:nvPr/>
              </p:nvPicPr>
              <p:blipFill>
                <a:blip r:embed="rId357"/>
                <a:stretch>
                  <a:fillRect/>
                </a:stretch>
              </p:blipFill>
              <p:spPr>
                <a:xfrm>
                  <a:off x="7097195" y="5016783"/>
                  <a:ext cx="13032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533" name="Ink 532">
                  <a:extLst>
                    <a:ext uri="{FF2B5EF4-FFF2-40B4-BE49-F238E27FC236}">
                      <a16:creationId xmlns:a16="http://schemas.microsoft.com/office/drawing/2014/main" xmlns="" id="{506CF66B-41C7-5B46-BF2B-3D530B902FB7}"/>
                    </a:ext>
                  </a:extLst>
                </p14:cNvPr>
                <p14:cNvContentPartPr/>
                <p14:nvPr/>
              </p14:nvContentPartPr>
              <p14:xfrm>
                <a:off x="7187195" y="4969623"/>
                <a:ext cx="226800" cy="490680"/>
              </p14:xfrm>
            </p:contentPart>
          </mc:Choice>
          <mc:Fallback>
            <p:pic>
              <p:nvPicPr>
                <p:cNvPr id="533" name="Ink 532">
                  <a:extLst>
                    <a:ext uri="{FF2B5EF4-FFF2-40B4-BE49-F238E27FC236}">
                      <a16:creationId xmlns:a16="http://schemas.microsoft.com/office/drawing/2014/main" xmlns="" xmlns:p14="http://schemas.microsoft.com/office/powerpoint/2010/main" id="{506CF66B-41C7-5B46-BF2B-3D530B902FB7}"/>
                    </a:ext>
                  </a:extLst>
                </p:cNvPr>
                <p:cNvPicPr/>
                <p:nvPr/>
              </p:nvPicPr>
              <p:blipFill>
                <a:blip r:embed="rId359"/>
                <a:stretch>
                  <a:fillRect/>
                </a:stretch>
              </p:blipFill>
              <p:spPr>
                <a:xfrm>
                  <a:off x="7176738" y="4960263"/>
                  <a:ext cx="246271" cy="510480"/>
                </a:xfrm>
                <a:prstGeom prst="rect">
                  <a:avLst/>
                </a:prstGeom>
              </p:spPr>
            </p:pic>
          </mc:Fallback>
        </mc:AlternateContent>
      </p:grpSp>
      <p:grpSp>
        <p:nvGrpSpPr>
          <p:cNvPr id="542" name="Group 541">
            <a:extLst>
              <a:ext uri="{FF2B5EF4-FFF2-40B4-BE49-F238E27FC236}">
                <a16:creationId xmlns:a16="http://schemas.microsoft.com/office/drawing/2014/main" xmlns="" id="{0F3C4897-AB58-0546-AD52-566512C3578C}"/>
              </a:ext>
            </a:extLst>
          </p:cNvPr>
          <p:cNvGrpSpPr/>
          <p:nvPr/>
        </p:nvGrpSpPr>
        <p:grpSpPr>
          <a:xfrm>
            <a:off x="2606315" y="5818503"/>
            <a:ext cx="57240" cy="63000"/>
            <a:chOff x="1082315" y="5818503"/>
            <a:chExt cx="57240" cy="63000"/>
          </a:xfrm>
        </p:grpSpPr>
        <mc:AlternateContent xmlns:mc="http://schemas.openxmlformats.org/markup-compatibility/2006">
          <mc:Choice xmlns:p14="http://schemas.microsoft.com/office/powerpoint/2010/main" Requires="p14">
            <p:contentPart p14:bwMode="auto" r:id="rId360">
              <p14:nvContentPartPr>
                <p14:cNvPr id="535" name="Ink 534">
                  <a:extLst>
                    <a:ext uri="{FF2B5EF4-FFF2-40B4-BE49-F238E27FC236}">
                      <a16:creationId xmlns:a16="http://schemas.microsoft.com/office/drawing/2014/main" xmlns="" id="{A5245591-32E4-8943-8A43-9ED2BED9D7AE}"/>
                    </a:ext>
                  </a:extLst>
                </p14:cNvPr>
                <p14:cNvContentPartPr/>
                <p14:nvPr/>
              </p14:nvContentPartPr>
              <p14:xfrm>
                <a:off x="1082315" y="5818503"/>
                <a:ext cx="56880" cy="6480"/>
              </p14:xfrm>
            </p:contentPart>
          </mc:Choice>
          <mc:Fallback>
            <p:pic>
              <p:nvPicPr>
                <p:cNvPr id="535" name="Ink 534">
                  <a:extLst>
                    <a:ext uri="{FF2B5EF4-FFF2-40B4-BE49-F238E27FC236}">
                      <a16:creationId xmlns:a16="http://schemas.microsoft.com/office/drawing/2014/main" xmlns="" xmlns:p14="http://schemas.microsoft.com/office/powerpoint/2010/main" id="{A5245591-32E4-8943-8A43-9ED2BED9D7AE}"/>
                    </a:ext>
                  </a:extLst>
                </p:cNvPr>
                <p:cNvPicPr/>
                <p:nvPr/>
              </p:nvPicPr>
              <p:blipFill>
                <a:blip r:embed="rId361"/>
                <a:stretch>
                  <a:fillRect/>
                </a:stretch>
              </p:blipFill>
              <p:spPr>
                <a:xfrm>
                  <a:off x="1072955" y="5809977"/>
                  <a:ext cx="74160" cy="23874"/>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536" name="Ink 535">
                  <a:extLst>
                    <a:ext uri="{FF2B5EF4-FFF2-40B4-BE49-F238E27FC236}">
                      <a16:creationId xmlns:a16="http://schemas.microsoft.com/office/drawing/2014/main" xmlns="" id="{66C36096-7FA9-E54F-B0F5-E4B667F46149}"/>
                    </a:ext>
                  </a:extLst>
                </p14:cNvPr>
                <p14:cNvContentPartPr/>
                <p14:nvPr/>
              </p14:nvContentPartPr>
              <p14:xfrm>
                <a:off x="1101395" y="5862423"/>
                <a:ext cx="38160" cy="19080"/>
              </p14:xfrm>
            </p:contentPart>
          </mc:Choice>
          <mc:Fallback>
            <p:pic>
              <p:nvPicPr>
                <p:cNvPr id="536" name="Ink 535">
                  <a:extLst>
                    <a:ext uri="{FF2B5EF4-FFF2-40B4-BE49-F238E27FC236}">
                      <a16:creationId xmlns:a16="http://schemas.microsoft.com/office/drawing/2014/main" xmlns="" xmlns:p14="http://schemas.microsoft.com/office/powerpoint/2010/main" id="{66C36096-7FA9-E54F-B0F5-E4B667F46149}"/>
                    </a:ext>
                  </a:extLst>
                </p:cNvPr>
                <p:cNvPicPr/>
                <p:nvPr/>
              </p:nvPicPr>
              <p:blipFill>
                <a:blip r:embed="rId363"/>
                <a:stretch>
                  <a:fillRect/>
                </a:stretch>
              </p:blipFill>
              <p:spPr>
                <a:xfrm>
                  <a:off x="1092035" y="5853063"/>
                  <a:ext cx="55800" cy="36720"/>
                </a:xfrm>
                <a:prstGeom prst="rect">
                  <a:avLst/>
                </a:prstGeom>
              </p:spPr>
            </p:pic>
          </mc:Fallback>
        </mc:AlternateContent>
      </p:grpSp>
      <p:grpSp>
        <p:nvGrpSpPr>
          <p:cNvPr id="541" name="Group 540">
            <a:extLst>
              <a:ext uri="{FF2B5EF4-FFF2-40B4-BE49-F238E27FC236}">
                <a16:creationId xmlns:a16="http://schemas.microsoft.com/office/drawing/2014/main" xmlns="" id="{F5DD1A67-6472-E145-8365-C9E55267AE61}"/>
              </a:ext>
            </a:extLst>
          </p:cNvPr>
          <p:cNvGrpSpPr/>
          <p:nvPr/>
        </p:nvGrpSpPr>
        <p:grpSpPr>
          <a:xfrm>
            <a:off x="2886035" y="5661183"/>
            <a:ext cx="594360" cy="490680"/>
            <a:chOff x="1362035" y="5661183"/>
            <a:chExt cx="594360" cy="490680"/>
          </a:xfrm>
        </p:grpSpPr>
        <mc:AlternateContent xmlns:mc="http://schemas.openxmlformats.org/markup-compatibility/2006">
          <mc:Choice xmlns:p14="http://schemas.microsoft.com/office/powerpoint/2010/main" Requires="p14">
            <p:contentPart p14:bwMode="auto" r:id="rId364">
              <p14:nvContentPartPr>
                <p14:cNvPr id="537" name="Ink 536">
                  <a:extLst>
                    <a:ext uri="{FF2B5EF4-FFF2-40B4-BE49-F238E27FC236}">
                      <a16:creationId xmlns:a16="http://schemas.microsoft.com/office/drawing/2014/main" xmlns="" id="{B71818F3-A28A-A543-95E4-D19D2112E4CF}"/>
                    </a:ext>
                  </a:extLst>
                </p14:cNvPr>
                <p14:cNvContentPartPr/>
                <p14:nvPr/>
              </p14:nvContentPartPr>
              <p14:xfrm>
                <a:off x="1377875" y="5730303"/>
                <a:ext cx="50760" cy="119880"/>
              </p14:xfrm>
            </p:contentPart>
          </mc:Choice>
          <mc:Fallback>
            <p:pic>
              <p:nvPicPr>
                <p:cNvPr id="537" name="Ink 536">
                  <a:extLst>
                    <a:ext uri="{FF2B5EF4-FFF2-40B4-BE49-F238E27FC236}">
                      <a16:creationId xmlns:a16="http://schemas.microsoft.com/office/drawing/2014/main" xmlns="" xmlns:p14="http://schemas.microsoft.com/office/powerpoint/2010/main" id="{B71818F3-A28A-A543-95E4-D19D2112E4CF}"/>
                    </a:ext>
                  </a:extLst>
                </p:cNvPr>
                <p:cNvPicPr/>
                <p:nvPr/>
              </p:nvPicPr>
              <p:blipFill>
                <a:blip r:embed="rId365"/>
                <a:stretch>
                  <a:fillRect/>
                </a:stretch>
              </p:blipFill>
              <p:spPr>
                <a:xfrm>
                  <a:off x="1369536" y="5720943"/>
                  <a:ext cx="67438"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538" name="Ink 537">
                  <a:extLst>
                    <a:ext uri="{FF2B5EF4-FFF2-40B4-BE49-F238E27FC236}">
                      <a16:creationId xmlns:a16="http://schemas.microsoft.com/office/drawing/2014/main" xmlns="" id="{DFF3C647-688B-534F-9E66-2B17E5BC5D50}"/>
                    </a:ext>
                  </a:extLst>
                </p14:cNvPr>
                <p14:cNvContentPartPr/>
                <p14:nvPr/>
              </p14:nvContentPartPr>
              <p14:xfrm>
                <a:off x="1362035" y="5793303"/>
                <a:ext cx="211320" cy="208440"/>
              </p14:xfrm>
            </p:contentPart>
          </mc:Choice>
          <mc:Fallback>
            <p:pic>
              <p:nvPicPr>
                <p:cNvPr id="538" name="Ink 537">
                  <a:extLst>
                    <a:ext uri="{FF2B5EF4-FFF2-40B4-BE49-F238E27FC236}">
                      <a16:creationId xmlns:a16="http://schemas.microsoft.com/office/drawing/2014/main" xmlns="" xmlns:p14="http://schemas.microsoft.com/office/powerpoint/2010/main" id="{DFF3C647-688B-534F-9E66-2B17E5BC5D50}"/>
                    </a:ext>
                  </a:extLst>
                </p:cNvPr>
                <p:cNvPicPr/>
                <p:nvPr/>
              </p:nvPicPr>
              <p:blipFill>
                <a:blip r:embed="rId367"/>
                <a:stretch>
                  <a:fillRect/>
                </a:stretch>
              </p:blipFill>
              <p:spPr>
                <a:xfrm>
                  <a:off x="1353755" y="5784319"/>
                  <a:ext cx="228600" cy="22569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540" name="Ink 539">
                  <a:extLst>
                    <a:ext uri="{FF2B5EF4-FFF2-40B4-BE49-F238E27FC236}">
                      <a16:creationId xmlns:a16="http://schemas.microsoft.com/office/drawing/2014/main" xmlns="" id="{C58ABA64-23B1-FE45-95AA-0AE842CE0765}"/>
                    </a:ext>
                  </a:extLst>
                </p14:cNvPr>
                <p14:cNvContentPartPr/>
                <p14:nvPr/>
              </p14:nvContentPartPr>
              <p14:xfrm>
                <a:off x="1761995" y="5661183"/>
                <a:ext cx="194400" cy="490680"/>
              </p14:xfrm>
            </p:contentPart>
          </mc:Choice>
          <mc:Fallback>
            <p:pic>
              <p:nvPicPr>
                <p:cNvPr id="540" name="Ink 539">
                  <a:extLst>
                    <a:ext uri="{FF2B5EF4-FFF2-40B4-BE49-F238E27FC236}">
                      <a16:creationId xmlns:a16="http://schemas.microsoft.com/office/drawing/2014/main" xmlns="" xmlns:p14="http://schemas.microsoft.com/office/powerpoint/2010/main" id="{C58ABA64-23B1-FE45-95AA-0AE842CE0765}"/>
                    </a:ext>
                  </a:extLst>
                </p:cNvPr>
                <p:cNvPicPr/>
                <p:nvPr/>
              </p:nvPicPr>
              <p:blipFill>
                <a:blip r:embed="rId369"/>
                <a:stretch>
                  <a:fillRect/>
                </a:stretch>
              </p:blipFill>
              <p:spPr>
                <a:xfrm>
                  <a:off x="1752635" y="5652543"/>
                  <a:ext cx="212040" cy="509400"/>
                </a:xfrm>
                <a:prstGeom prst="rect">
                  <a:avLst/>
                </a:prstGeom>
              </p:spPr>
            </p:pic>
          </mc:Fallback>
        </mc:AlternateContent>
      </p:grpSp>
      <p:grpSp>
        <p:nvGrpSpPr>
          <p:cNvPr id="551" name="Group 550">
            <a:extLst>
              <a:ext uri="{FF2B5EF4-FFF2-40B4-BE49-F238E27FC236}">
                <a16:creationId xmlns:a16="http://schemas.microsoft.com/office/drawing/2014/main" xmlns="" id="{FEDACD51-AD07-C846-AC06-7A1055EA680C}"/>
              </a:ext>
            </a:extLst>
          </p:cNvPr>
          <p:cNvGrpSpPr/>
          <p:nvPr/>
        </p:nvGrpSpPr>
        <p:grpSpPr>
          <a:xfrm>
            <a:off x="3669035" y="5786823"/>
            <a:ext cx="119880" cy="151200"/>
            <a:chOff x="2145035" y="5786823"/>
            <a:chExt cx="119880" cy="151200"/>
          </a:xfrm>
        </p:grpSpPr>
        <mc:AlternateContent xmlns:mc="http://schemas.openxmlformats.org/markup-compatibility/2006">
          <mc:Choice xmlns:p14="http://schemas.microsoft.com/office/powerpoint/2010/main" Requires="p14">
            <p:contentPart p14:bwMode="auto" r:id="rId370">
              <p14:nvContentPartPr>
                <p14:cNvPr id="543" name="Ink 542">
                  <a:extLst>
                    <a:ext uri="{FF2B5EF4-FFF2-40B4-BE49-F238E27FC236}">
                      <a16:creationId xmlns:a16="http://schemas.microsoft.com/office/drawing/2014/main" xmlns="" id="{B79CB70E-E92C-904E-BA86-15BAB8879F50}"/>
                    </a:ext>
                  </a:extLst>
                </p14:cNvPr>
                <p14:cNvContentPartPr/>
                <p14:nvPr/>
              </p14:nvContentPartPr>
              <p14:xfrm>
                <a:off x="2145035" y="5786823"/>
                <a:ext cx="69480" cy="132480"/>
              </p14:xfrm>
            </p:contentPart>
          </mc:Choice>
          <mc:Fallback>
            <p:pic>
              <p:nvPicPr>
                <p:cNvPr id="543" name="Ink 542">
                  <a:extLst>
                    <a:ext uri="{FF2B5EF4-FFF2-40B4-BE49-F238E27FC236}">
                      <a16:creationId xmlns:a16="http://schemas.microsoft.com/office/drawing/2014/main" xmlns="" xmlns:p14="http://schemas.microsoft.com/office/powerpoint/2010/main" id="{B79CB70E-E92C-904E-BA86-15BAB8879F50}"/>
                    </a:ext>
                  </a:extLst>
                </p:cNvPr>
                <p:cNvPicPr/>
                <p:nvPr/>
              </p:nvPicPr>
              <p:blipFill>
                <a:blip r:embed="rId371"/>
                <a:stretch>
                  <a:fillRect/>
                </a:stretch>
              </p:blipFill>
              <p:spPr>
                <a:xfrm>
                  <a:off x="2136035" y="5777463"/>
                  <a:ext cx="8676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544" name="Ink 543">
                  <a:extLst>
                    <a:ext uri="{FF2B5EF4-FFF2-40B4-BE49-F238E27FC236}">
                      <a16:creationId xmlns:a16="http://schemas.microsoft.com/office/drawing/2014/main" xmlns="" id="{935A1771-B174-2F45-8986-6D1F008263C7}"/>
                    </a:ext>
                  </a:extLst>
                </p14:cNvPr>
                <p14:cNvContentPartPr/>
                <p14:nvPr/>
              </p14:nvContentPartPr>
              <p14:xfrm>
                <a:off x="2170235" y="5931543"/>
                <a:ext cx="94680" cy="6480"/>
              </p14:xfrm>
            </p:contentPart>
          </mc:Choice>
          <mc:Fallback>
            <p:pic>
              <p:nvPicPr>
                <p:cNvPr id="544" name="Ink 543">
                  <a:extLst>
                    <a:ext uri="{FF2B5EF4-FFF2-40B4-BE49-F238E27FC236}">
                      <a16:creationId xmlns:a16="http://schemas.microsoft.com/office/drawing/2014/main" xmlns="" xmlns:p14="http://schemas.microsoft.com/office/powerpoint/2010/main" id="{935A1771-B174-2F45-8986-6D1F008263C7}"/>
                    </a:ext>
                  </a:extLst>
                </p:cNvPr>
                <p:cNvPicPr/>
                <p:nvPr/>
              </p:nvPicPr>
              <p:blipFill>
                <a:blip r:embed="rId373"/>
                <a:stretch>
                  <a:fillRect/>
                </a:stretch>
              </p:blipFill>
              <p:spPr>
                <a:xfrm>
                  <a:off x="2161235" y="5922183"/>
                  <a:ext cx="111960" cy="24480"/>
                </a:xfrm>
                <a:prstGeom prst="rect">
                  <a:avLst/>
                </a:prstGeom>
              </p:spPr>
            </p:pic>
          </mc:Fallback>
        </mc:AlternateContent>
      </p:grpSp>
      <p:grpSp>
        <p:nvGrpSpPr>
          <p:cNvPr id="550" name="Group 549">
            <a:extLst>
              <a:ext uri="{FF2B5EF4-FFF2-40B4-BE49-F238E27FC236}">
                <a16:creationId xmlns:a16="http://schemas.microsoft.com/office/drawing/2014/main" xmlns="" id="{9D891196-961E-DB43-9EF6-AB52F19C99EB}"/>
              </a:ext>
            </a:extLst>
          </p:cNvPr>
          <p:cNvGrpSpPr/>
          <p:nvPr/>
        </p:nvGrpSpPr>
        <p:grpSpPr>
          <a:xfrm>
            <a:off x="3977195" y="5655063"/>
            <a:ext cx="547200" cy="465480"/>
            <a:chOff x="2453195" y="5655063"/>
            <a:chExt cx="547200" cy="465480"/>
          </a:xfrm>
        </p:grpSpPr>
        <mc:AlternateContent xmlns:mc="http://schemas.openxmlformats.org/markup-compatibility/2006">
          <mc:Choice xmlns:p14="http://schemas.microsoft.com/office/powerpoint/2010/main" Requires="p14">
            <p:contentPart p14:bwMode="auto" r:id="rId374">
              <p14:nvContentPartPr>
                <p14:cNvPr id="545" name="Ink 544">
                  <a:extLst>
                    <a:ext uri="{FF2B5EF4-FFF2-40B4-BE49-F238E27FC236}">
                      <a16:creationId xmlns:a16="http://schemas.microsoft.com/office/drawing/2014/main" xmlns="" id="{D6A13E4E-C06A-E640-B379-19E7C97AD27B}"/>
                    </a:ext>
                  </a:extLst>
                </p14:cNvPr>
                <p14:cNvContentPartPr/>
                <p14:nvPr/>
              </p14:nvContentPartPr>
              <p14:xfrm>
                <a:off x="2453195" y="5893743"/>
                <a:ext cx="138600" cy="12960"/>
              </p14:xfrm>
            </p:contentPart>
          </mc:Choice>
          <mc:Fallback>
            <p:pic>
              <p:nvPicPr>
                <p:cNvPr id="545" name="Ink 544">
                  <a:extLst>
                    <a:ext uri="{FF2B5EF4-FFF2-40B4-BE49-F238E27FC236}">
                      <a16:creationId xmlns:a16="http://schemas.microsoft.com/office/drawing/2014/main" xmlns="" xmlns:p14="http://schemas.microsoft.com/office/powerpoint/2010/main" id="{D6A13E4E-C06A-E640-B379-19E7C97AD27B}"/>
                    </a:ext>
                  </a:extLst>
                </p:cNvPr>
                <p:cNvPicPr/>
                <p:nvPr/>
              </p:nvPicPr>
              <p:blipFill>
                <a:blip r:embed="rId375"/>
                <a:stretch>
                  <a:fillRect/>
                </a:stretch>
              </p:blipFill>
              <p:spPr>
                <a:xfrm>
                  <a:off x="2444555" y="5885463"/>
                  <a:ext cx="15552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546" name="Ink 545">
                  <a:extLst>
                    <a:ext uri="{FF2B5EF4-FFF2-40B4-BE49-F238E27FC236}">
                      <a16:creationId xmlns:a16="http://schemas.microsoft.com/office/drawing/2014/main" xmlns="" id="{4EEF3DC2-01CC-8D43-B3CA-2DACC2661753}"/>
                    </a:ext>
                  </a:extLst>
                </p14:cNvPr>
                <p14:cNvContentPartPr/>
                <p14:nvPr/>
              </p14:nvContentPartPr>
              <p14:xfrm>
                <a:off x="2497115" y="5843703"/>
                <a:ext cx="19080" cy="113400"/>
              </p14:xfrm>
            </p:contentPart>
          </mc:Choice>
          <mc:Fallback>
            <p:pic>
              <p:nvPicPr>
                <p:cNvPr id="546" name="Ink 545">
                  <a:extLst>
                    <a:ext uri="{FF2B5EF4-FFF2-40B4-BE49-F238E27FC236}">
                      <a16:creationId xmlns:a16="http://schemas.microsoft.com/office/drawing/2014/main" xmlns="" xmlns:p14="http://schemas.microsoft.com/office/powerpoint/2010/main" id="{4EEF3DC2-01CC-8D43-B3CA-2DACC2661753}"/>
                    </a:ext>
                  </a:extLst>
                </p:cNvPr>
                <p:cNvPicPr/>
                <p:nvPr/>
              </p:nvPicPr>
              <p:blipFill>
                <a:blip r:embed="rId377"/>
                <a:stretch>
                  <a:fillRect/>
                </a:stretch>
              </p:blipFill>
              <p:spPr>
                <a:xfrm>
                  <a:off x="2487928" y="5834373"/>
                  <a:ext cx="36040" cy="130625"/>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547" name="Ink 546">
                  <a:extLst>
                    <a:ext uri="{FF2B5EF4-FFF2-40B4-BE49-F238E27FC236}">
                      <a16:creationId xmlns:a16="http://schemas.microsoft.com/office/drawing/2014/main" xmlns="" id="{95EA8DA3-F25A-4D46-B088-4322F00B5FE6}"/>
                    </a:ext>
                  </a:extLst>
                </p14:cNvPr>
                <p14:cNvContentPartPr/>
                <p14:nvPr/>
              </p14:nvContentPartPr>
              <p14:xfrm>
                <a:off x="2717075" y="5808783"/>
                <a:ext cx="50760" cy="142200"/>
              </p14:xfrm>
            </p:contentPart>
          </mc:Choice>
          <mc:Fallback>
            <p:pic>
              <p:nvPicPr>
                <p:cNvPr id="547" name="Ink 546">
                  <a:extLst>
                    <a:ext uri="{FF2B5EF4-FFF2-40B4-BE49-F238E27FC236}">
                      <a16:creationId xmlns:a16="http://schemas.microsoft.com/office/drawing/2014/main" xmlns="" xmlns:p14="http://schemas.microsoft.com/office/powerpoint/2010/main" id="{95EA8DA3-F25A-4D46-B088-4322F00B5FE6}"/>
                    </a:ext>
                  </a:extLst>
                </p:cNvPr>
                <p:cNvPicPr/>
                <p:nvPr/>
              </p:nvPicPr>
              <p:blipFill>
                <a:blip r:embed="rId379"/>
                <a:stretch>
                  <a:fillRect/>
                </a:stretch>
              </p:blipFill>
              <p:spPr>
                <a:xfrm>
                  <a:off x="2707648" y="5799783"/>
                  <a:ext cx="68163"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548" name="Ink 547">
                  <a:extLst>
                    <a:ext uri="{FF2B5EF4-FFF2-40B4-BE49-F238E27FC236}">
                      <a16:creationId xmlns:a16="http://schemas.microsoft.com/office/drawing/2014/main" xmlns="" id="{6C29AA51-A681-AF4C-9360-FD038EC1D013}"/>
                    </a:ext>
                  </a:extLst>
                </p14:cNvPr>
                <p14:cNvContentPartPr/>
                <p14:nvPr/>
              </p14:nvContentPartPr>
              <p14:xfrm>
                <a:off x="2729675" y="5938023"/>
                <a:ext cx="82080" cy="360"/>
              </p14:xfrm>
            </p:contentPart>
          </mc:Choice>
          <mc:Fallback>
            <p:pic>
              <p:nvPicPr>
                <p:cNvPr id="548" name="Ink 547">
                  <a:extLst>
                    <a:ext uri="{FF2B5EF4-FFF2-40B4-BE49-F238E27FC236}">
                      <a16:creationId xmlns:a16="http://schemas.microsoft.com/office/drawing/2014/main" xmlns="" xmlns:p14="http://schemas.microsoft.com/office/powerpoint/2010/main" id="{6C29AA51-A681-AF4C-9360-FD038EC1D013}"/>
                    </a:ext>
                  </a:extLst>
                </p:cNvPr>
                <p:cNvPicPr/>
                <p:nvPr/>
              </p:nvPicPr>
              <p:blipFill>
                <a:blip r:embed="rId381"/>
                <a:stretch>
                  <a:fillRect/>
                </a:stretch>
              </p:blipFill>
              <p:spPr>
                <a:xfrm>
                  <a:off x="2720315" y="5928303"/>
                  <a:ext cx="10008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549" name="Ink 548">
                  <a:extLst>
                    <a:ext uri="{FF2B5EF4-FFF2-40B4-BE49-F238E27FC236}">
                      <a16:creationId xmlns:a16="http://schemas.microsoft.com/office/drawing/2014/main" xmlns="" id="{68CE3597-753E-CF4A-A76B-5CF42153CEC6}"/>
                    </a:ext>
                  </a:extLst>
                </p14:cNvPr>
                <p14:cNvContentPartPr/>
                <p14:nvPr/>
              </p14:nvContentPartPr>
              <p14:xfrm>
                <a:off x="2861795" y="5655063"/>
                <a:ext cx="138600" cy="465480"/>
              </p14:xfrm>
            </p:contentPart>
          </mc:Choice>
          <mc:Fallback>
            <p:pic>
              <p:nvPicPr>
                <p:cNvPr id="549" name="Ink 548">
                  <a:extLst>
                    <a:ext uri="{FF2B5EF4-FFF2-40B4-BE49-F238E27FC236}">
                      <a16:creationId xmlns:a16="http://schemas.microsoft.com/office/drawing/2014/main" xmlns="" xmlns:p14="http://schemas.microsoft.com/office/powerpoint/2010/main" id="{68CE3597-753E-CF4A-A76B-5CF42153CEC6}"/>
                    </a:ext>
                  </a:extLst>
                </p:cNvPr>
                <p:cNvPicPr/>
                <p:nvPr/>
              </p:nvPicPr>
              <p:blipFill>
                <a:blip r:embed="rId383"/>
                <a:stretch>
                  <a:fillRect/>
                </a:stretch>
              </p:blipFill>
              <p:spPr>
                <a:xfrm>
                  <a:off x="2852459" y="5645710"/>
                  <a:ext cx="156553" cy="483826"/>
                </a:xfrm>
                <a:prstGeom prst="rect">
                  <a:avLst/>
                </a:prstGeom>
              </p:spPr>
            </p:pic>
          </mc:Fallback>
        </mc:AlternateContent>
      </p:grpSp>
      <p:grpSp>
        <p:nvGrpSpPr>
          <p:cNvPr id="558" name="Group 557">
            <a:extLst>
              <a:ext uri="{FF2B5EF4-FFF2-40B4-BE49-F238E27FC236}">
                <a16:creationId xmlns:a16="http://schemas.microsoft.com/office/drawing/2014/main" xmlns="" id="{7401189C-2436-F14D-8902-DE9B66FA391F}"/>
              </a:ext>
            </a:extLst>
          </p:cNvPr>
          <p:cNvGrpSpPr/>
          <p:nvPr/>
        </p:nvGrpSpPr>
        <p:grpSpPr>
          <a:xfrm>
            <a:off x="4885115" y="5881143"/>
            <a:ext cx="66960" cy="82440"/>
            <a:chOff x="3361115" y="5881143"/>
            <a:chExt cx="66960" cy="82440"/>
          </a:xfrm>
        </p:grpSpPr>
        <mc:AlternateContent xmlns:mc="http://schemas.openxmlformats.org/markup-compatibility/2006">
          <mc:Choice xmlns:p14="http://schemas.microsoft.com/office/powerpoint/2010/main" Requires="p14">
            <p:contentPart p14:bwMode="auto" r:id="rId384">
              <p14:nvContentPartPr>
                <p14:cNvPr id="552" name="Ink 551">
                  <a:extLst>
                    <a:ext uri="{FF2B5EF4-FFF2-40B4-BE49-F238E27FC236}">
                      <a16:creationId xmlns:a16="http://schemas.microsoft.com/office/drawing/2014/main" xmlns="" id="{5AC04478-E33C-B249-B493-2FE7E5B67838}"/>
                    </a:ext>
                  </a:extLst>
                </p14:cNvPr>
                <p14:cNvContentPartPr/>
                <p14:nvPr/>
              </p14:nvContentPartPr>
              <p14:xfrm>
                <a:off x="3361115" y="5881143"/>
                <a:ext cx="66600" cy="360"/>
              </p14:xfrm>
            </p:contentPart>
          </mc:Choice>
          <mc:Fallback>
            <p:pic>
              <p:nvPicPr>
                <p:cNvPr id="552" name="Ink 551">
                  <a:extLst>
                    <a:ext uri="{FF2B5EF4-FFF2-40B4-BE49-F238E27FC236}">
                      <a16:creationId xmlns:a16="http://schemas.microsoft.com/office/drawing/2014/main" xmlns="" xmlns:p14="http://schemas.microsoft.com/office/powerpoint/2010/main" id="{5AC04478-E33C-B249-B493-2FE7E5B67838}"/>
                    </a:ext>
                  </a:extLst>
                </p:cNvPr>
                <p:cNvPicPr/>
                <p:nvPr/>
              </p:nvPicPr>
              <p:blipFill>
                <a:blip r:embed="rId385"/>
                <a:stretch>
                  <a:fillRect/>
                </a:stretch>
              </p:blipFill>
              <p:spPr>
                <a:xfrm>
                  <a:off x="3351755" y="5871783"/>
                  <a:ext cx="8424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553" name="Ink 552">
                  <a:extLst>
                    <a:ext uri="{FF2B5EF4-FFF2-40B4-BE49-F238E27FC236}">
                      <a16:creationId xmlns:a16="http://schemas.microsoft.com/office/drawing/2014/main" xmlns="" id="{C0AEA478-9773-0543-A948-D6DC922E04FC}"/>
                    </a:ext>
                  </a:extLst>
                </p14:cNvPr>
                <p14:cNvContentPartPr/>
                <p14:nvPr/>
              </p14:nvContentPartPr>
              <p14:xfrm>
                <a:off x="3364715" y="5938023"/>
                <a:ext cx="63360" cy="25560"/>
              </p14:xfrm>
            </p:contentPart>
          </mc:Choice>
          <mc:Fallback>
            <p:pic>
              <p:nvPicPr>
                <p:cNvPr id="553" name="Ink 552">
                  <a:extLst>
                    <a:ext uri="{FF2B5EF4-FFF2-40B4-BE49-F238E27FC236}">
                      <a16:creationId xmlns:a16="http://schemas.microsoft.com/office/drawing/2014/main" xmlns="" xmlns:p14="http://schemas.microsoft.com/office/powerpoint/2010/main" id="{C0AEA478-9773-0543-A948-D6DC922E04FC}"/>
                    </a:ext>
                  </a:extLst>
                </p:cNvPr>
                <p:cNvPicPr/>
                <p:nvPr/>
              </p:nvPicPr>
              <p:blipFill>
                <a:blip r:embed="rId387"/>
                <a:stretch>
                  <a:fillRect/>
                </a:stretch>
              </p:blipFill>
              <p:spPr>
                <a:xfrm>
                  <a:off x="3355355" y="5928663"/>
                  <a:ext cx="81360" cy="43560"/>
                </a:xfrm>
                <a:prstGeom prst="rect">
                  <a:avLst/>
                </a:prstGeom>
              </p:spPr>
            </p:pic>
          </mc:Fallback>
        </mc:AlternateContent>
      </p:grpSp>
      <p:grpSp>
        <p:nvGrpSpPr>
          <p:cNvPr id="569" name="Group 568">
            <a:extLst>
              <a:ext uri="{FF2B5EF4-FFF2-40B4-BE49-F238E27FC236}">
                <a16:creationId xmlns:a16="http://schemas.microsoft.com/office/drawing/2014/main" xmlns="" id="{7B344056-CC93-BD44-81A0-EC6F2FD580DC}"/>
              </a:ext>
            </a:extLst>
          </p:cNvPr>
          <p:cNvGrpSpPr/>
          <p:nvPr/>
        </p:nvGrpSpPr>
        <p:grpSpPr>
          <a:xfrm>
            <a:off x="5322515" y="5786823"/>
            <a:ext cx="691920" cy="390240"/>
            <a:chOff x="3798515" y="5786823"/>
            <a:chExt cx="691920" cy="390240"/>
          </a:xfrm>
        </p:grpSpPr>
        <mc:AlternateContent xmlns:mc="http://schemas.openxmlformats.org/markup-compatibility/2006">
          <mc:Choice xmlns:p14="http://schemas.microsoft.com/office/powerpoint/2010/main" Requires="p14">
            <p:contentPart p14:bwMode="auto" r:id="rId388">
              <p14:nvContentPartPr>
                <p14:cNvPr id="554" name="Ink 553">
                  <a:extLst>
                    <a:ext uri="{FF2B5EF4-FFF2-40B4-BE49-F238E27FC236}">
                      <a16:creationId xmlns:a16="http://schemas.microsoft.com/office/drawing/2014/main" xmlns="" id="{A3419271-544C-5D4A-8EB3-08EFEA13CD7B}"/>
                    </a:ext>
                  </a:extLst>
                </p14:cNvPr>
                <p14:cNvContentPartPr/>
                <p14:nvPr/>
              </p14:nvContentPartPr>
              <p14:xfrm>
                <a:off x="3798515" y="5868903"/>
                <a:ext cx="132480" cy="135360"/>
              </p14:xfrm>
            </p:contentPart>
          </mc:Choice>
          <mc:Fallback>
            <p:pic>
              <p:nvPicPr>
                <p:cNvPr id="554" name="Ink 553">
                  <a:extLst>
                    <a:ext uri="{FF2B5EF4-FFF2-40B4-BE49-F238E27FC236}">
                      <a16:creationId xmlns:a16="http://schemas.microsoft.com/office/drawing/2014/main" xmlns="" xmlns:p14="http://schemas.microsoft.com/office/powerpoint/2010/main" id="{A3419271-544C-5D4A-8EB3-08EFEA13CD7B}"/>
                    </a:ext>
                  </a:extLst>
                </p:cNvPr>
                <p:cNvPicPr/>
                <p:nvPr/>
              </p:nvPicPr>
              <p:blipFill>
                <a:blip r:embed="rId389"/>
                <a:stretch>
                  <a:fillRect/>
                </a:stretch>
              </p:blipFill>
              <p:spPr>
                <a:xfrm>
                  <a:off x="3789875" y="5859543"/>
                  <a:ext cx="14940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555" name="Ink 554">
                  <a:extLst>
                    <a:ext uri="{FF2B5EF4-FFF2-40B4-BE49-F238E27FC236}">
                      <a16:creationId xmlns:a16="http://schemas.microsoft.com/office/drawing/2014/main" xmlns="" id="{2A497E57-63BC-2A41-8AAE-81E5A1FB5AC7}"/>
                    </a:ext>
                  </a:extLst>
                </p14:cNvPr>
                <p14:cNvContentPartPr/>
                <p14:nvPr/>
              </p14:nvContentPartPr>
              <p14:xfrm>
                <a:off x="4062395" y="5925423"/>
                <a:ext cx="82080" cy="38160"/>
              </p14:xfrm>
            </p:contentPart>
          </mc:Choice>
          <mc:Fallback>
            <p:pic>
              <p:nvPicPr>
                <p:cNvPr id="555" name="Ink 554">
                  <a:extLst>
                    <a:ext uri="{FF2B5EF4-FFF2-40B4-BE49-F238E27FC236}">
                      <a16:creationId xmlns:a16="http://schemas.microsoft.com/office/drawing/2014/main" xmlns="" xmlns:p14="http://schemas.microsoft.com/office/powerpoint/2010/main" id="{2A497E57-63BC-2A41-8AAE-81E5A1FB5AC7}"/>
                    </a:ext>
                  </a:extLst>
                </p:cNvPr>
                <p:cNvPicPr/>
                <p:nvPr/>
              </p:nvPicPr>
              <p:blipFill>
                <a:blip r:embed="rId391"/>
                <a:stretch>
                  <a:fillRect/>
                </a:stretch>
              </p:blipFill>
              <p:spPr>
                <a:xfrm>
                  <a:off x="4053035" y="5915703"/>
                  <a:ext cx="9936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556" name="Ink 555">
                  <a:extLst>
                    <a:ext uri="{FF2B5EF4-FFF2-40B4-BE49-F238E27FC236}">
                      <a16:creationId xmlns:a16="http://schemas.microsoft.com/office/drawing/2014/main" xmlns="" id="{CA80EF83-BD6F-FD44-878B-90AF7C5983F2}"/>
                    </a:ext>
                  </a:extLst>
                </p14:cNvPr>
                <p14:cNvContentPartPr/>
                <p14:nvPr/>
              </p14:nvContentPartPr>
              <p14:xfrm>
                <a:off x="4062395" y="5912823"/>
                <a:ext cx="94680" cy="75960"/>
              </p14:xfrm>
            </p:contentPart>
          </mc:Choice>
          <mc:Fallback>
            <p:pic>
              <p:nvPicPr>
                <p:cNvPr id="556" name="Ink 555">
                  <a:extLst>
                    <a:ext uri="{FF2B5EF4-FFF2-40B4-BE49-F238E27FC236}">
                      <a16:creationId xmlns:a16="http://schemas.microsoft.com/office/drawing/2014/main" xmlns="" xmlns:p14="http://schemas.microsoft.com/office/powerpoint/2010/main" id="{CA80EF83-BD6F-FD44-878B-90AF7C5983F2}"/>
                    </a:ext>
                  </a:extLst>
                </p:cNvPr>
                <p:cNvPicPr/>
                <p:nvPr/>
              </p:nvPicPr>
              <p:blipFill>
                <a:blip r:embed="rId393"/>
                <a:stretch>
                  <a:fillRect/>
                </a:stretch>
              </p:blipFill>
              <p:spPr>
                <a:xfrm>
                  <a:off x="4054475" y="5904543"/>
                  <a:ext cx="11088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559" name="Ink 558">
                  <a:extLst>
                    <a:ext uri="{FF2B5EF4-FFF2-40B4-BE49-F238E27FC236}">
                      <a16:creationId xmlns:a16="http://schemas.microsoft.com/office/drawing/2014/main" xmlns="" id="{F251A102-F14A-EC46-9A92-FC56103FFC0C}"/>
                    </a:ext>
                  </a:extLst>
                </p14:cNvPr>
                <p14:cNvContentPartPr/>
                <p14:nvPr/>
              </p14:nvContentPartPr>
              <p14:xfrm>
                <a:off x="4295315" y="5786823"/>
                <a:ext cx="50760" cy="151200"/>
              </p14:xfrm>
            </p:contentPart>
          </mc:Choice>
          <mc:Fallback>
            <p:pic>
              <p:nvPicPr>
                <p:cNvPr id="559" name="Ink 558">
                  <a:extLst>
                    <a:ext uri="{FF2B5EF4-FFF2-40B4-BE49-F238E27FC236}">
                      <a16:creationId xmlns:a16="http://schemas.microsoft.com/office/drawing/2014/main" xmlns="" xmlns:p14="http://schemas.microsoft.com/office/powerpoint/2010/main" id="{F251A102-F14A-EC46-9A92-FC56103FFC0C}"/>
                    </a:ext>
                  </a:extLst>
                </p:cNvPr>
                <p:cNvPicPr/>
                <p:nvPr/>
              </p:nvPicPr>
              <p:blipFill>
                <a:blip r:embed="rId395"/>
                <a:stretch>
                  <a:fillRect/>
                </a:stretch>
              </p:blipFill>
              <p:spPr>
                <a:xfrm>
                  <a:off x="4285955" y="5777463"/>
                  <a:ext cx="6876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560" name="Ink 559">
                  <a:extLst>
                    <a:ext uri="{FF2B5EF4-FFF2-40B4-BE49-F238E27FC236}">
                      <a16:creationId xmlns:a16="http://schemas.microsoft.com/office/drawing/2014/main" xmlns="" id="{28D353AE-1664-124D-941C-E2EF6147C2A3}"/>
                    </a:ext>
                  </a:extLst>
                </p14:cNvPr>
                <p14:cNvContentPartPr/>
                <p14:nvPr/>
              </p14:nvContentPartPr>
              <p14:xfrm>
                <a:off x="4282715" y="5994543"/>
                <a:ext cx="207720" cy="360"/>
              </p14:xfrm>
            </p:contentPart>
          </mc:Choice>
          <mc:Fallback>
            <p:pic>
              <p:nvPicPr>
                <p:cNvPr id="560" name="Ink 559">
                  <a:extLst>
                    <a:ext uri="{FF2B5EF4-FFF2-40B4-BE49-F238E27FC236}">
                      <a16:creationId xmlns:a16="http://schemas.microsoft.com/office/drawing/2014/main" xmlns="" xmlns:p14="http://schemas.microsoft.com/office/powerpoint/2010/main" id="{28D353AE-1664-124D-941C-E2EF6147C2A3}"/>
                    </a:ext>
                  </a:extLst>
                </p:cNvPr>
                <p:cNvPicPr/>
                <p:nvPr/>
              </p:nvPicPr>
              <p:blipFill>
                <a:blip r:embed="rId397"/>
                <a:stretch>
                  <a:fillRect/>
                </a:stretch>
              </p:blipFill>
              <p:spPr>
                <a:xfrm>
                  <a:off x="4273371" y="5985183"/>
                  <a:ext cx="225329"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561" name="Ink 560">
                  <a:extLst>
                    <a:ext uri="{FF2B5EF4-FFF2-40B4-BE49-F238E27FC236}">
                      <a16:creationId xmlns:a16="http://schemas.microsoft.com/office/drawing/2014/main" xmlns="" id="{4B9C9BB2-9972-3C48-9E60-C4D2CC7F396F}"/>
                    </a:ext>
                  </a:extLst>
                </p14:cNvPr>
                <p14:cNvContentPartPr/>
                <p14:nvPr/>
              </p14:nvContentPartPr>
              <p14:xfrm>
                <a:off x="4357955" y="6069783"/>
                <a:ext cx="132480" cy="107280"/>
              </p14:xfrm>
            </p:contentPart>
          </mc:Choice>
          <mc:Fallback>
            <p:pic>
              <p:nvPicPr>
                <p:cNvPr id="561" name="Ink 560">
                  <a:extLst>
                    <a:ext uri="{FF2B5EF4-FFF2-40B4-BE49-F238E27FC236}">
                      <a16:creationId xmlns:a16="http://schemas.microsoft.com/office/drawing/2014/main" xmlns="" xmlns:p14="http://schemas.microsoft.com/office/powerpoint/2010/main" id="{4B9C9BB2-9972-3C48-9E60-C4D2CC7F396F}"/>
                    </a:ext>
                  </a:extLst>
                </p:cNvPr>
                <p:cNvPicPr/>
                <p:nvPr/>
              </p:nvPicPr>
              <p:blipFill>
                <a:blip r:embed="rId399"/>
                <a:stretch>
                  <a:fillRect/>
                </a:stretch>
              </p:blipFill>
              <p:spPr>
                <a:xfrm>
                  <a:off x="4350035" y="6060783"/>
                  <a:ext cx="149040" cy="124200"/>
                </a:xfrm>
                <a:prstGeom prst="rect">
                  <a:avLst/>
                </a:prstGeom>
              </p:spPr>
            </p:pic>
          </mc:Fallback>
        </mc:AlternateContent>
      </p:grpSp>
      <p:grpSp>
        <p:nvGrpSpPr>
          <p:cNvPr id="584" name="Group 583">
            <a:extLst>
              <a:ext uri="{FF2B5EF4-FFF2-40B4-BE49-F238E27FC236}">
                <a16:creationId xmlns:a16="http://schemas.microsoft.com/office/drawing/2014/main" xmlns="" id="{3CE1A566-3E13-1D4F-8117-C9BE885CB34F}"/>
              </a:ext>
            </a:extLst>
          </p:cNvPr>
          <p:cNvGrpSpPr/>
          <p:nvPr/>
        </p:nvGrpSpPr>
        <p:grpSpPr>
          <a:xfrm>
            <a:off x="6636515" y="4366263"/>
            <a:ext cx="2025000" cy="345960"/>
            <a:chOff x="5112515" y="4366263"/>
            <a:chExt cx="2025000" cy="345960"/>
          </a:xfrm>
        </p:grpSpPr>
        <mc:AlternateContent xmlns:mc="http://schemas.openxmlformats.org/markup-compatibility/2006">
          <mc:Choice xmlns:p14="http://schemas.microsoft.com/office/powerpoint/2010/main" Requires="p14">
            <p:contentPart p14:bwMode="auto" r:id="rId400">
              <p14:nvContentPartPr>
                <p14:cNvPr id="572" name="Ink 571">
                  <a:extLst>
                    <a:ext uri="{FF2B5EF4-FFF2-40B4-BE49-F238E27FC236}">
                      <a16:creationId xmlns:a16="http://schemas.microsoft.com/office/drawing/2014/main" xmlns="" id="{1275F69D-C7FB-4744-8127-C55D7907D56B}"/>
                    </a:ext>
                  </a:extLst>
                </p14:cNvPr>
                <p14:cNvContentPartPr/>
                <p14:nvPr/>
              </p14:nvContentPartPr>
              <p14:xfrm>
                <a:off x="5603555" y="4504503"/>
                <a:ext cx="116280" cy="6480"/>
              </p14:xfrm>
            </p:contentPart>
          </mc:Choice>
          <mc:Fallback>
            <p:pic>
              <p:nvPicPr>
                <p:cNvPr id="572" name="Ink 571">
                  <a:extLst>
                    <a:ext uri="{FF2B5EF4-FFF2-40B4-BE49-F238E27FC236}">
                      <a16:creationId xmlns:a16="http://schemas.microsoft.com/office/drawing/2014/main" xmlns="" xmlns:p14="http://schemas.microsoft.com/office/powerpoint/2010/main" id="{1275F69D-C7FB-4744-8127-C55D7907D56B}"/>
                    </a:ext>
                  </a:extLst>
                </p:cNvPr>
                <p:cNvPicPr/>
                <p:nvPr/>
              </p:nvPicPr>
              <p:blipFill>
                <a:blip r:embed="rId401"/>
                <a:stretch>
                  <a:fillRect/>
                </a:stretch>
              </p:blipFill>
              <p:spPr>
                <a:xfrm>
                  <a:off x="5594195" y="4495295"/>
                  <a:ext cx="134640" cy="25238"/>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573" name="Ink 572">
                  <a:extLst>
                    <a:ext uri="{FF2B5EF4-FFF2-40B4-BE49-F238E27FC236}">
                      <a16:creationId xmlns:a16="http://schemas.microsoft.com/office/drawing/2014/main" xmlns="" id="{CA9894CE-97ED-4146-B02D-F5D0B1B2FE06}"/>
                    </a:ext>
                  </a:extLst>
                </p14:cNvPr>
                <p14:cNvContentPartPr/>
                <p14:nvPr/>
              </p14:nvContentPartPr>
              <p14:xfrm>
                <a:off x="5659355" y="4460583"/>
                <a:ext cx="6480" cy="100800"/>
              </p14:xfrm>
            </p:contentPart>
          </mc:Choice>
          <mc:Fallback>
            <p:pic>
              <p:nvPicPr>
                <p:cNvPr id="573" name="Ink 572">
                  <a:extLst>
                    <a:ext uri="{FF2B5EF4-FFF2-40B4-BE49-F238E27FC236}">
                      <a16:creationId xmlns:a16="http://schemas.microsoft.com/office/drawing/2014/main" xmlns="" xmlns:p14="http://schemas.microsoft.com/office/powerpoint/2010/main" id="{CA9894CE-97ED-4146-B02D-F5D0B1B2FE06}"/>
                    </a:ext>
                  </a:extLst>
                </p:cNvPr>
                <p:cNvPicPr/>
                <p:nvPr/>
              </p:nvPicPr>
              <p:blipFill>
                <a:blip r:embed="rId403"/>
                <a:stretch>
                  <a:fillRect/>
                </a:stretch>
              </p:blipFill>
              <p:spPr>
                <a:xfrm>
                  <a:off x="5649275" y="4450863"/>
                  <a:ext cx="2628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575" name="Ink 574">
                  <a:extLst>
                    <a:ext uri="{FF2B5EF4-FFF2-40B4-BE49-F238E27FC236}">
                      <a16:creationId xmlns:a16="http://schemas.microsoft.com/office/drawing/2014/main" xmlns="" id="{3282C3F0-1ACF-A24A-94CD-6AF9B9B221A1}"/>
                    </a:ext>
                  </a:extLst>
                </p14:cNvPr>
                <p14:cNvContentPartPr/>
                <p14:nvPr/>
              </p14:nvContentPartPr>
              <p14:xfrm>
                <a:off x="6043115" y="4523223"/>
                <a:ext cx="12960" cy="82080"/>
              </p14:xfrm>
            </p:contentPart>
          </mc:Choice>
          <mc:Fallback>
            <p:pic>
              <p:nvPicPr>
                <p:cNvPr id="575" name="Ink 574">
                  <a:extLst>
                    <a:ext uri="{FF2B5EF4-FFF2-40B4-BE49-F238E27FC236}">
                      <a16:creationId xmlns:a16="http://schemas.microsoft.com/office/drawing/2014/main" xmlns="" xmlns:p14="http://schemas.microsoft.com/office/powerpoint/2010/main" id="{3282C3F0-1ACF-A24A-94CD-6AF9B9B221A1}"/>
                    </a:ext>
                  </a:extLst>
                </p:cNvPr>
                <p:cNvPicPr/>
                <p:nvPr/>
              </p:nvPicPr>
              <p:blipFill>
                <a:blip r:embed="rId405"/>
                <a:stretch>
                  <a:fillRect/>
                </a:stretch>
              </p:blipFill>
              <p:spPr>
                <a:xfrm>
                  <a:off x="6034115" y="4513863"/>
                  <a:ext cx="3204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576" name="Ink 575">
                  <a:extLst>
                    <a:ext uri="{FF2B5EF4-FFF2-40B4-BE49-F238E27FC236}">
                      <a16:creationId xmlns:a16="http://schemas.microsoft.com/office/drawing/2014/main" xmlns="" id="{6079484E-4D52-9142-8DEC-26C08B1996EC}"/>
                    </a:ext>
                  </a:extLst>
                </p14:cNvPr>
                <p14:cNvContentPartPr/>
                <p14:nvPr/>
              </p14:nvContentPartPr>
              <p14:xfrm>
                <a:off x="6150035" y="4454103"/>
                <a:ext cx="107280" cy="100800"/>
              </p14:xfrm>
            </p:contentPart>
          </mc:Choice>
          <mc:Fallback>
            <p:pic>
              <p:nvPicPr>
                <p:cNvPr id="576" name="Ink 575">
                  <a:extLst>
                    <a:ext uri="{FF2B5EF4-FFF2-40B4-BE49-F238E27FC236}">
                      <a16:creationId xmlns:a16="http://schemas.microsoft.com/office/drawing/2014/main" xmlns="" xmlns:p14="http://schemas.microsoft.com/office/powerpoint/2010/main" id="{6079484E-4D52-9142-8DEC-26C08B1996EC}"/>
                    </a:ext>
                  </a:extLst>
                </p:cNvPr>
                <p:cNvPicPr/>
                <p:nvPr/>
              </p:nvPicPr>
              <p:blipFill>
                <a:blip r:embed="rId407"/>
                <a:stretch>
                  <a:fillRect/>
                </a:stretch>
              </p:blipFill>
              <p:spPr>
                <a:xfrm>
                  <a:off x="6141035" y="4444383"/>
                  <a:ext cx="12600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577" name="Ink 576">
                  <a:extLst>
                    <a:ext uri="{FF2B5EF4-FFF2-40B4-BE49-F238E27FC236}">
                      <a16:creationId xmlns:a16="http://schemas.microsoft.com/office/drawing/2014/main" xmlns="" id="{71D188C0-C589-9147-A0A9-9428B3D031A0}"/>
                    </a:ext>
                  </a:extLst>
                </p14:cNvPr>
                <p14:cNvContentPartPr/>
                <p14:nvPr/>
              </p14:nvContentPartPr>
              <p14:xfrm>
                <a:off x="6263075" y="4428903"/>
                <a:ext cx="88200" cy="126000"/>
              </p14:xfrm>
            </p:contentPart>
          </mc:Choice>
          <mc:Fallback>
            <p:pic>
              <p:nvPicPr>
                <p:cNvPr id="577" name="Ink 576">
                  <a:extLst>
                    <a:ext uri="{FF2B5EF4-FFF2-40B4-BE49-F238E27FC236}">
                      <a16:creationId xmlns:a16="http://schemas.microsoft.com/office/drawing/2014/main" xmlns="" xmlns:p14="http://schemas.microsoft.com/office/powerpoint/2010/main" id="{71D188C0-C589-9147-A0A9-9428B3D031A0}"/>
                    </a:ext>
                  </a:extLst>
                </p:cNvPr>
                <p:cNvPicPr/>
                <p:nvPr/>
              </p:nvPicPr>
              <p:blipFill>
                <a:blip r:embed="rId409"/>
                <a:stretch>
                  <a:fillRect/>
                </a:stretch>
              </p:blipFill>
              <p:spPr>
                <a:xfrm>
                  <a:off x="6253036" y="4419543"/>
                  <a:ext cx="106485"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578" name="Ink 577">
                  <a:extLst>
                    <a:ext uri="{FF2B5EF4-FFF2-40B4-BE49-F238E27FC236}">
                      <a16:creationId xmlns:a16="http://schemas.microsoft.com/office/drawing/2014/main" xmlns="" id="{15CF955C-BBD8-9940-8CD4-FC7CF1EF9902}"/>
                    </a:ext>
                  </a:extLst>
                </p14:cNvPr>
                <p14:cNvContentPartPr/>
                <p14:nvPr/>
              </p14:nvContentPartPr>
              <p14:xfrm>
                <a:off x="6363515" y="4366263"/>
                <a:ext cx="145080" cy="302040"/>
              </p14:xfrm>
            </p:contentPart>
          </mc:Choice>
          <mc:Fallback>
            <p:pic>
              <p:nvPicPr>
                <p:cNvPr id="578" name="Ink 577">
                  <a:extLst>
                    <a:ext uri="{FF2B5EF4-FFF2-40B4-BE49-F238E27FC236}">
                      <a16:creationId xmlns:a16="http://schemas.microsoft.com/office/drawing/2014/main" xmlns="" xmlns:p14="http://schemas.microsoft.com/office/powerpoint/2010/main" id="{15CF955C-BBD8-9940-8CD4-FC7CF1EF9902}"/>
                    </a:ext>
                  </a:extLst>
                </p:cNvPr>
                <p:cNvPicPr/>
                <p:nvPr/>
              </p:nvPicPr>
              <p:blipFill>
                <a:blip r:embed="rId411"/>
                <a:stretch>
                  <a:fillRect/>
                </a:stretch>
              </p:blipFill>
              <p:spPr>
                <a:xfrm>
                  <a:off x="6354875" y="4356903"/>
                  <a:ext cx="163800" cy="32004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580" name="Ink 579">
                  <a:extLst>
                    <a:ext uri="{FF2B5EF4-FFF2-40B4-BE49-F238E27FC236}">
                      <a16:creationId xmlns:a16="http://schemas.microsoft.com/office/drawing/2014/main" xmlns="" id="{6DF43D22-FED4-D749-A80A-7E0134460D5A}"/>
                    </a:ext>
                  </a:extLst>
                </p14:cNvPr>
                <p14:cNvContentPartPr/>
                <p14:nvPr/>
              </p14:nvContentPartPr>
              <p14:xfrm>
                <a:off x="5112515" y="4384983"/>
                <a:ext cx="220320" cy="327240"/>
              </p14:xfrm>
            </p:contentPart>
          </mc:Choice>
          <mc:Fallback>
            <p:pic>
              <p:nvPicPr>
                <p:cNvPr id="580" name="Ink 579">
                  <a:extLst>
                    <a:ext uri="{FF2B5EF4-FFF2-40B4-BE49-F238E27FC236}">
                      <a16:creationId xmlns:a16="http://schemas.microsoft.com/office/drawing/2014/main" xmlns="" xmlns:p14="http://schemas.microsoft.com/office/powerpoint/2010/main" id="{6DF43D22-FED4-D749-A80A-7E0134460D5A}"/>
                    </a:ext>
                  </a:extLst>
                </p:cNvPr>
                <p:cNvPicPr/>
                <p:nvPr/>
              </p:nvPicPr>
              <p:blipFill>
                <a:blip r:embed="rId413"/>
                <a:stretch>
                  <a:fillRect/>
                </a:stretch>
              </p:blipFill>
              <p:spPr>
                <a:xfrm>
                  <a:off x="5102451" y="4376352"/>
                  <a:ext cx="239369" cy="344861"/>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581" name="Ink 580">
                  <a:extLst>
                    <a:ext uri="{FF2B5EF4-FFF2-40B4-BE49-F238E27FC236}">
                      <a16:creationId xmlns:a16="http://schemas.microsoft.com/office/drawing/2014/main" xmlns="" id="{74974AA3-6C01-D14E-8004-5579B147DF68}"/>
                    </a:ext>
                  </a:extLst>
                </p14:cNvPr>
                <p14:cNvContentPartPr/>
                <p14:nvPr/>
              </p14:nvContentPartPr>
              <p14:xfrm>
                <a:off x="6659075" y="4523223"/>
                <a:ext cx="176400" cy="6480"/>
              </p14:xfrm>
            </p:contentPart>
          </mc:Choice>
          <mc:Fallback>
            <p:pic>
              <p:nvPicPr>
                <p:cNvPr id="581" name="Ink 580">
                  <a:extLst>
                    <a:ext uri="{FF2B5EF4-FFF2-40B4-BE49-F238E27FC236}">
                      <a16:creationId xmlns:a16="http://schemas.microsoft.com/office/drawing/2014/main" xmlns="" xmlns:p14="http://schemas.microsoft.com/office/powerpoint/2010/main" id="{74974AA3-6C01-D14E-8004-5579B147DF68}"/>
                    </a:ext>
                  </a:extLst>
                </p:cNvPr>
                <p:cNvPicPr/>
                <p:nvPr/>
              </p:nvPicPr>
              <p:blipFill>
                <a:blip r:embed="rId415"/>
                <a:stretch>
                  <a:fillRect/>
                </a:stretch>
              </p:blipFill>
              <p:spPr>
                <a:xfrm>
                  <a:off x="6649355" y="4513143"/>
                  <a:ext cx="19440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582" name="Ink 581">
                  <a:extLst>
                    <a:ext uri="{FF2B5EF4-FFF2-40B4-BE49-F238E27FC236}">
                      <a16:creationId xmlns:a16="http://schemas.microsoft.com/office/drawing/2014/main" xmlns="" id="{0BD33532-54BC-7847-8138-3C4520E1C30B}"/>
                    </a:ext>
                  </a:extLst>
                </p14:cNvPr>
                <p14:cNvContentPartPr/>
                <p14:nvPr/>
              </p14:nvContentPartPr>
              <p14:xfrm>
                <a:off x="6979835" y="4422783"/>
                <a:ext cx="157680" cy="126000"/>
              </p14:xfrm>
            </p:contentPart>
          </mc:Choice>
          <mc:Fallback>
            <p:pic>
              <p:nvPicPr>
                <p:cNvPr id="582" name="Ink 581">
                  <a:extLst>
                    <a:ext uri="{FF2B5EF4-FFF2-40B4-BE49-F238E27FC236}">
                      <a16:creationId xmlns:a16="http://schemas.microsoft.com/office/drawing/2014/main" xmlns="" xmlns:p14="http://schemas.microsoft.com/office/powerpoint/2010/main" id="{0BD33532-54BC-7847-8138-3C4520E1C30B}"/>
                    </a:ext>
                  </a:extLst>
                </p:cNvPr>
                <p:cNvPicPr/>
                <p:nvPr/>
              </p:nvPicPr>
              <p:blipFill>
                <a:blip r:embed="rId417"/>
                <a:stretch>
                  <a:fillRect/>
                </a:stretch>
              </p:blipFill>
              <p:spPr>
                <a:xfrm>
                  <a:off x="6970475" y="4413091"/>
                  <a:ext cx="175320" cy="145744"/>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583" name="Ink 582">
                  <a:extLst>
                    <a:ext uri="{FF2B5EF4-FFF2-40B4-BE49-F238E27FC236}">
                      <a16:creationId xmlns:a16="http://schemas.microsoft.com/office/drawing/2014/main" xmlns="" id="{B4D0E3C9-A30D-0148-BBDF-5A1B444EF436}"/>
                    </a:ext>
                  </a:extLst>
                </p14:cNvPr>
                <p14:cNvContentPartPr/>
                <p14:nvPr/>
              </p14:nvContentPartPr>
              <p14:xfrm>
                <a:off x="7099355" y="4441503"/>
                <a:ext cx="25560" cy="189000"/>
              </p14:xfrm>
            </p:contentPart>
          </mc:Choice>
          <mc:Fallback>
            <p:pic>
              <p:nvPicPr>
                <p:cNvPr id="583" name="Ink 582">
                  <a:extLst>
                    <a:ext uri="{FF2B5EF4-FFF2-40B4-BE49-F238E27FC236}">
                      <a16:creationId xmlns:a16="http://schemas.microsoft.com/office/drawing/2014/main" xmlns="" xmlns:p14="http://schemas.microsoft.com/office/powerpoint/2010/main" id="{B4D0E3C9-A30D-0148-BBDF-5A1B444EF436}"/>
                    </a:ext>
                  </a:extLst>
                </p:cNvPr>
                <p:cNvPicPr/>
                <p:nvPr/>
              </p:nvPicPr>
              <p:blipFill>
                <a:blip r:embed="rId419"/>
                <a:stretch>
                  <a:fillRect/>
                </a:stretch>
              </p:blipFill>
              <p:spPr>
                <a:xfrm>
                  <a:off x="7089995" y="4432143"/>
                  <a:ext cx="45720" cy="208080"/>
                </a:xfrm>
                <a:prstGeom prst="rect">
                  <a:avLst/>
                </a:prstGeom>
              </p:spPr>
            </p:pic>
          </mc:Fallback>
        </mc:AlternateContent>
      </p:grpSp>
      <p:grpSp>
        <p:nvGrpSpPr>
          <p:cNvPr id="598" name="Group 597">
            <a:extLst>
              <a:ext uri="{FF2B5EF4-FFF2-40B4-BE49-F238E27FC236}">
                <a16:creationId xmlns:a16="http://schemas.microsoft.com/office/drawing/2014/main" xmlns="" id="{D71C885E-7227-DA4B-A472-80ED4854DDFF}"/>
              </a:ext>
            </a:extLst>
          </p:cNvPr>
          <p:cNvGrpSpPr/>
          <p:nvPr/>
        </p:nvGrpSpPr>
        <p:grpSpPr>
          <a:xfrm>
            <a:off x="6378755" y="5133063"/>
            <a:ext cx="1861200" cy="308520"/>
            <a:chOff x="4854755" y="5133063"/>
            <a:chExt cx="1861200" cy="308520"/>
          </a:xfrm>
        </p:grpSpPr>
        <mc:AlternateContent xmlns:mc="http://schemas.openxmlformats.org/markup-compatibility/2006">
          <mc:Choice xmlns:p14="http://schemas.microsoft.com/office/powerpoint/2010/main" Requires="p14">
            <p:contentPart p14:bwMode="auto" r:id="rId420">
              <p14:nvContentPartPr>
                <p14:cNvPr id="585" name="Ink 584">
                  <a:extLst>
                    <a:ext uri="{FF2B5EF4-FFF2-40B4-BE49-F238E27FC236}">
                      <a16:creationId xmlns:a16="http://schemas.microsoft.com/office/drawing/2014/main" xmlns="" id="{C482C95A-A2CD-3040-997E-89626C7924F3}"/>
                    </a:ext>
                  </a:extLst>
                </p14:cNvPr>
                <p14:cNvContentPartPr/>
                <p14:nvPr/>
              </p14:nvContentPartPr>
              <p14:xfrm>
                <a:off x="4961675" y="5239983"/>
                <a:ext cx="132480" cy="113400"/>
              </p14:xfrm>
            </p:contentPart>
          </mc:Choice>
          <mc:Fallback>
            <p:pic>
              <p:nvPicPr>
                <p:cNvPr id="585" name="Ink 584">
                  <a:extLst>
                    <a:ext uri="{FF2B5EF4-FFF2-40B4-BE49-F238E27FC236}">
                      <a16:creationId xmlns:a16="http://schemas.microsoft.com/office/drawing/2014/main" xmlns="" xmlns:p14="http://schemas.microsoft.com/office/powerpoint/2010/main" id="{C482C95A-A2CD-3040-997E-89626C7924F3}"/>
                    </a:ext>
                  </a:extLst>
                </p:cNvPr>
                <p:cNvPicPr/>
                <p:nvPr/>
              </p:nvPicPr>
              <p:blipFill>
                <a:blip r:embed="rId421"/>
                <a:stretch>
                  <a:fillRect/>
                </a:stretch>
              </p:blipFill>
              <p:spPr>
                <a:xfrm>
                  <a:off x="4950875" y="5229183"/>
                  <a:ext cx="15444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586" name="Ink 585">
                  <a:extLst>
                    <a:ext uri="{FF2B5EF4-FFF2-40B4-BE49-F238E27FC236}">
                      <a16:creationId xmlns:a16="http://schemas.microsoft.com/office/drawing/2014/main" xmlns="" id="{43A9FBDC-53AE-1C46-8E00-725B6D3793F6}"/>
                    </a:ext>
                  </a:extLst>
                </p14:cNvPr>
                <p14:cNvContentPartPr/>
                <p14:nvPr/>
              </p14:nvContentPartPr>
              <p14:xfrm>
                <a:off x="5212955" y="5290383"/>
                <a:ext cx="132480" cy="12960"/>
              </p14:xfrm>
            </p:contentPart>
          </mc:Choice>
          <mc:Fallback>
            <p:pic>
              <p:nvPicPr>
                <p:cNvPr id="586" name="Ink 585">
                  <a:extLst>
                    <a:ext uri="{FF2B5EF4-FFF2-40B4-BE49-F238E27FC236}">
                      <a16:creationId xmlns:a16="http://schemas.microsoft.com/office/drawing/2014/main" xmlns="" xmlns:p14="http://schemas.microsoft.com/office/powerpoint/2010/main" id="{43A9FBDC-53AE-1C46-8E00-725B6D3793F6}"/>
                    </a:ext>
                  </a:extLst>
                </p:cNvPr>
                <p:cNvPicPr/>
                <p:nvPr/>
              </p:nvPicPr>
              <p:blipFill>
                <a:blip r:embed="rId423"/>
                <a:stretch>
                  <a:fillRect/>
                </a:stretch>
              </p:blipFill>
              <p:spPr>
                <a:xfrm>
                  <a:off x="5203955" y="5279943"/>
                  <a:ext cx="14976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587" name="Ink 586">
                  <a:extLst>
                    <a:ext uri="{FF2B5EF4-FFF2-40B4-BE49-F238E27FC236}">
                      <a16:creationId xmlns:a16="http://schemas.microsoft.com/office/drawing/2014/main" xmlns="" id="{04155E2A-909C-C04B-A4EA-3995153F6E76}"/>
                    </a:ext>
                  </a:extLst>
                </p14:cNvPr>
                <p14:cNvContentPartPr/>
                <p14:nvPr/>
              </p14:nvContentPartPr>
              <p14:xfrm>
                <a:off x="5301155" y="5240703"/>
                <a:ext cx="6480" cy="125280"/>
              </p14:xfrm>
            </p:contentPart>
          </mc:Choice>
          <mc:Fallback>
            <p:pic>
              <p:nvPicPr>
                <p:cNvPr id="587" name="Ink 586">
                  <a:extLst>
                    <a:ext uri="{FF2B5EF4-FFF2-40B4-BE49-F238E27FC236}">
                      <a16:creationId xmlns:a16="http://schemas.microsoft.com/office/drawing/2014/main" xmlns="" xmlns:p14="http://schemas.microsoft.com/office/powerpoint/2010/main" id="{04155E2A-909C-C04B-A4EA-3995153F6E76}"/>
                    </a:ext>
                  </a:extLst>
                </p:cNvPr>
                <p:cNvPicPr/>
                <p:nvPr/>
              </p:nvPicPr>
              <p:blipFill>
                <a:blip r:embed="rId425"/>
                <a:stretch>
                  <a:fillRect/>
                </a:stretch>
              </p:blipFill>
              <p:spPr>
                <a:xfrm>
                  <a:off x="5291606" y="5230983"/>
                  <a:ext cx="25579"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588" name="Ink 587">
                  <a:extLst>
                    <a:ext uri="{FF2B5EF4-FFF2-40B4-BE49-F238E27FC236}">
                      <a16:creationId xmlns:a16="http://schemas.microsoft.com/office/drawing/2014/main" xmlns="" id="{62750219-93AB-2B48-9162-111FEA5068A5}"/>
                    </a:ext>
                  </a:extLst>
                </p14:cNvPr>
                <p14:cNvContentPartPr/>
                <p14:nvPr/>
              </p14:nvContentPartPr>
              <p14:xfrm>
                <a:off x="5433275" y="5214783"/>
                <a:ext cx="50760" cy="132480"/>
              </p14:xfrm>
            </p:contentPart>
          </mc:Choice>
          <mc:Fallback>
            <p:pic>
              <p:nvPicPr>
                <p:cNvPr id="588" name="Ink 587">
                  <a:extLst>
                    <a:ext uri="{FF2B5EF4-FFF2-40B4-BE49-F238E27FC236}">
                      <a16:creationId xmlns:a16="http://schemas.microsoft.com/office/drawing/2014/main" xmlns="" xmlns:p14="http://schemas.microsoft.com/office/powerpoint/2010/main" id="{62750219-93AB-2B48-9162-111FEA5068A5}"/>
                    </a:ext>
                  </a:extLst>
                </p:cNvPr>
                <p:cNvPicPr/>
                <p:nvPr/>
              </p:nvPicPr>
              <p:blipFill>
                <a:blip r:embed="rId427"/>
                <a:stretch>
                  <a:fillRect/>
                </a:stretch>
              </p:blipFill>
              <p:spPr>
                <a:xfrm>
                  <a:off x="5423915" y="5205037"/>
                  <a:ext cx="70560" cy="150168"/>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589" name="Ink 588">
                  <a:extLst>
                    <a:ext uri="{FF2B5EF4-FFF2-40B4-BE49-F238E27FC236}">
                      <a16:creationId xmlns:a16="http://schemas.microsoft.com/office/drawing/2014/main" xmlns="" id="{3655AD9D-CCC5-8647-ABB0-DAB9D6DACEE5}"/>
                    </a:ext>
                  </a:extLst>
                </p14:cNvPr>
                <p14:cNvContentPartPr/>
                <p14:nvPr/>
              </p14:nvContentPartPr>
              <p14:xfrm>
                <a:off x="5439395" y="5346903"/>
                <a:ext cx="88200" cy="6480"/>
              </p14:xfrm>
            </p:contentPart>
          </mc:Choice>
          <mc:Fallback>
            <p:pic>
              <p:nvPicPr>
                <p:cNvPr id="589" name="Ink 588">
                  <a:extLst>
                    <a:ext uri="{FF2B5EF4-FFF2-40B4-BE49-F238E27FC236}">
                      <a16:creationId xmlns:a16="http://schemas.microsoft.com/office/drawing/2014/main" xmlns="" xmlns:p14="http://schemas.microsoft.com/office/powerpoint/2010/main" id="{3655AD9D-CCC5-8647-ABB0-DAB9D6DACEE5}"/>
                    </a:ext>
                  </a:extLst>
                </p:cNvPr>
                <p:cNvPicPr/>
                <p:nvPr/>
              </p:nvPicPr>
              <p:blipFill>
                <a:blip r:embed="rId429"/>
                <a:stretch>
                  <a:fillRect/>
                </a:stretch>
              </p:blipFill>
              <p:spPr>
                <a:xfrm>
                  <a:off x="5430035" y="5337012"/>
                  <a:ext cx="106200" cy="25238"/>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590" name="Ink 589">
                  <a:extLst>
                    <a:ext uri="{FF2B5EF4-FFF2-40B4-BE49-F238E27FC236}">
                      <a16:creationId xmlns:a16="http://schemas.microsoft.com/office/drawing/2014/main" xmlns="" id="{0127C96D-7246-4744-9D63-8198D5C5E2CC}"/>
                    </a:ext>
                  </a:extLst>
                </p14:cNvPr>
                <p14:cNvContentPartPr/>
                <p14:nvPr/>
              </p14:nvContentPartPr>
              <p14:xfrm>
                <a:off x="5602835" y="5283903"/>
                <a:ext cx="56880" cy="50760"/>
              </p14:xfrm>
            </p:contentPart>
          </mc:Choice>
          <mc:Fallback>
            <p:pic>
              <p:nvPicPr>
                <p:cNvPr id="590" name="Ink 589">
                  <a:extLst>
                    <a:ext uri="{FF2B5EF4-FFF2-40B4-BE49-F238E27FC236}">
                      <a16:creationId xmlns:a16="http://schemas.microsoft.com/office/drawing/2014/main" xmlns="" xmlns:p14="http://schemas.microsoft.com/office/powerpoint/2010/main" id="{0127C96D-7246-4744-9D63-8198D5C5E2CC}"/>
                    </a:ext>
                  </a:extLst>
                </p:cNvPr>
                <p:cNvPicPr/>
                <p:nvPr/>
              </p:nvPicPr>
              <p:blipFill>
                <a:blip r:embed="rId431"/>
                <a:stretch>
                  <a:fillRect/>
                </a:stretch>
              </p:blipFill>
              <p:spPr>
                <a:xfrm>
                  <a:off x="5593115" y="5274183"/>
                  <a:ext cx="7524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591" name="Ink 590">
                  <a:extLst>
                    <a:ext uri="{FF2B5EF4-FFF2-40B4-BE49-F238E27FC236}">
                      <a16:creationId xmlns:a16="http://schemas.microsoft.com/office/drawing/2014/main" xmlns="" id="{B914B38A-C226-1F4D-AECD-14BBB7058022}"/>
                    </a:ext>
                  </a:extLst>
                </p14:cNvPr>
                <p14:cNvContentPartPr/>
                <p14:nvPr/>
              </p14:nvContentPartPr>
              <p14:xfrm>
                <a:off x="5615435" y="5271303"/>
                <a:ext cx="38160" cy="75960"/>
              </p14:xfrm>
            </p:contentPart>
          </mc:Choice>
          <mc:Fallback>
            <p:pic>
              <p:nvPicPr>
                <p:cNvPr id="591" name="Ink 590">
                  <a:extLst>
                    <a:ext uri="{FF2B5EF4-FFF2-40B4-BE49-F238E27FC236}">
                      <a16:creationId xmlns:a16="http://schemas.microsoft.com/office/drawing/2014/main" xmlns="" xmlns:p14="http://schemas.microsoft.com/office/powerpoint/2010/main" id="{B914B38A-C226-1F4D-AECD-14BBB7058022}"/>
                    </a:ext>
                  </a:extLst>
                </p:cNvPr>
                <p:cNvPicPr/>
                <p:nvPr/>
              </p:nvPicPr>
              <p:blipFill>
                <a:blip r:embed="rId433"/>
                <a:stretch>
                  <a:fillRect/>
                </a:stretch>
              </p:blipFill>
              <p:spPr>
                <a:xfrm>
                  <a:off x="5606349" y="5261175"/>
                  <a:ext cx="57058" cy="95131"/>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592" name="Ink 591">
                  <a:extLst>
                    <a:ext uri="{FF2B5EF4-FFF2-40B4-BE49-F238E27FC236}">
                      <a16:creationId xmlns:a16="http://schemas.microsoft.com/office/drawing/2014/main" xmlns="" id="{92A32F1A-7B4F-954B-AC44-72BA69A415A7}"/>
                    </a:ext>
                  </a:extLst>
                </p14:cNvPr>
                <p14:cNvContentPartPr/>
                <p14:nvPr/>
              </p14:nvContentPartPr>
              <p14:xfrm>
                <a:off x="5734955" y="5227383"/>
                <a:ext cx="107280" cy="126000"/>
              </p14:xfrm>
            </p:contentPart>
          </mc:Choice>
          <mc:Fallback>
            <p:pic>
              <p:nvPicPr>
                <p:cNvPr id="592" name="Ink 591">
                  <a:extLst>
                    <a:ext uri="{FF2B5EF4-FFF2-40B4-BE49-F238E27FC236}">
                      <a16:creationId xmlns:a16="http://schemas.microsoft.com/office/drawing/2014/main" xmlns="" xmlns:p14="http://schemas.microsoft.com/office/powerpoint/2010/main" id="{92A32F1A-7B4F-954B-AC44-72BA69A415A7}"/>
                    </a:ext>
                  </a:extLst>
                </p:cNvPr>
                <p:cNvPicPr/>
                <p:nvPr/>
              </p:nvPicPr>
              <p:blipFill>
                <a:blip r:embed="rId435"/>
                <a:stretch>
                  <a:fillRect/>
                </a:stretch>
              </p:blipFill>
              <p:spPr>
                <a:xfrm>
                  <a:off x="5725595" y="5216223"/>
                  <a:ext cx="12672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436">
              <p14:nvContentPartPr>
                <p14:cNvPr id="593" name="Ink 592">
                  <a:extLst>
                    <a:ext uri="{FF2B5EF4-FFF2-40B4-BE49-F238E27FC236}">
                      <a16:creationId xmlns:a16="http://schemas.microsoft.com/office/drawing/2014/main" xmlns="" id="{2EFC382E-3BE8-8540-ACF5-583AF344DC33}"/>
                    </a:ext>
                  </a:extLst>
                </p14:cNvPr>
                <p14:cNvContentPartPr/>
                <p14:nvPr/>
              </p14:nvContentPartPr>
              <p14:xfrm>
                <a:off x="5892275" y="5170863"/>
                <a:ext cx="126000" cy="270720"/>
              </p14:xfrm>
            </p:contentPart>
          </mc:Choice>
          <mc:Fallback>
            <p:pic>
              <p:nvPicPr>
                <p:cNvPr id="593" name="Ink 592">
                  <a:extLst>
                    <a:ext uri="{FF2B5EF4-FFF2-40B4-BE49-F238E27FC236}">
                      <a16:creationId xmlns:a16="http://schemas.microsoft.com/office/drawing/2014/main" xmlns="" xmlns:p14="http://schemas.microsoft.com/office/powerpoint/2010/main" id="{2EFC382E-3BE8-8540-ACF5-583AF344DC33}"/>
                    </a:ext>
                  </a:extLst>
                </p:cNvPr>
                <p:cNvPicPr/>
                <p:nvPr/>
              </p:nvPicPr>
              <p:blipFill>
                <a:blip r:embed="rId437"/>
                <a:stretch>
                  <a:fillRect/>
                </a:stretch>
              </p:blipFill>
              <p:spPr>
                <a:xfrm>
                  <a:off x="5883275" y="5160783"/>
                  <a:ext cx="145800" cy="289440"/>
                </a:xfrm>
                <a:prstGeom prst="rect">
                  <a:avLst/>
                </a:prstGeom>
              </p:spPr>
            </p:pic>
          </mc:Fallback>
        </mc:AlternateContent>
        <mc:AlternateContent xmlns:mc="http://schemas.openxmlformats.org/markup-compatibility/2006">
          <mc:Choice xmlns:p14="http://schemas.microsoft.com/office/powerpoint/2010/main" Requires="p14">
            <p:contentPart p14:bwMode="auto" r:id="rId438">
              <p14:nvContentPartPr>
                <p14:cNvPr id="594" name="Ink 593">
                  <a:extLst>
                    <a:ext uri="{FF2B5EF4-FFF2-40B4-BE49-F238E27FC236}">
                      <a16:creationId xmlns:a16="http://schemas.microsoft.com/office/drawing/2014/main" xmlns="" id="{F5DC220F-456B-E64B-A1FA-09FC7D64463D}"/>
                    </a:ext>
                  </a:extLst>
                </p14:cNvPr>
                <p14:cNvContentPartPr/>
                <p14:nvPr/>
              </p14:nvContentPartPr>
              <p14:xfrm>
                <a:off x="4854755" y="5133063"/>
                <a:ext cx="232920" cy="302040"/>
              </p14:xfrm>
            </p:contentPart>
          </mc:Choice>
          <mc:Fallback>
            <p:pic>
              <p:nvPicPr>
                <p:cNvPr id="594" name="Ink 593">
                  <a:extLst>
                    <a:ext uri="{FF2B5EF4-FFF2-40B4-BE49-F238E27FC236}">
                      <a16:creationId xmlns:a16="http://schemas.microsoft.com/office/drawing/2014/main" xmlns="" xmlns:p14="http://schemas.microsoft.com/office/powerpoint/2010/main" id="{F5DC220F-456B-E64B-A1FA-09FC7D64463D}"/>
                    </a:ext>
                  </a:extLst>
                </p:cNvPr>
                <p:cNvPicPr/>
                <p:nvPr/>
              </p:nvPicPr>
              <p:blipFill>
                <a:blip r:embed="rId439"/>
                <a:stretch>
                  <a:fillRect/>
                </a:stretch>
              </p:blipFill>
              <p:spPr>
                <a:xfrm>
                  <a:off x="4843972" y="5123703"/>
                  <a:ext cx="253408" cy="321120"/>
                </a:xfrm>
                <a:prstGeom prst="rect">
                  <a:avLst/>
                </a:prstGeom>
              </p:spPr>
            </p:pic>
          </mc:Fallback>
        </mc:AlternateContent>
        <mc:AlternateContent xmlns:mc="http://schemas.openxmlformats.org/markup-compatibility/2006">
          <mc:Choice xmlns:p14="http://schemas.microsoft.com/office/powerpoint/2010/main" Requires="p14">
            <p:contentPart p14:bwMode="auto" r:id="rId440">
              <p14:nvContentPartPr>
                <p14:cNvPr id="595" name="Ink 594">
                  <a:extLst>
                    <a:ext uri="{FF2B5EF4-FFF2-40B4-BE49-F238E27FC236}">
                      <a16:creationId xmlns:a16="http://schemas.microsoft.com/office/drawing/2014/main" xmlns="" id="{4C7829EB-6DCC-5342-A81D-8DC89DD29144}"/>
                    </a:ext>
                  </a:extLst>
                </p14:cNvPr>
                <p14:cNvContentPartPr/>
                <p14:nvPr/>
              </p14:nvContentPartPr>
              <p14:xfrm>
                <a:off x="6206555" y="5302983"/>
                <a:ext cx="239400" cy="6480"/>
              </p14:xfrm>
            </p:contentPart>
          </mc:Choice>
          <mc:Fallback>
            <p:pic>
              <p:nvPicPr>
                <p:cNvPr id="595" name="Ink 594">
                  <a:extLst>
                    <a:ext uri="{FF2B5EF4-FFF2-40B4-BE49-F238E27FC236}">
                      <a16:creationId xmlns:a16="http://schemas.microsoft.com/office/drawing/2014/main" xmlns="" xmlns:p14="http://schemas.microsoft.com/office/powerpoint/2010/main" id="{4C7829EB-6DCC-5342-A81D-8DC89DD29144}"/>
                    </a:ext>
                  </a:extLst>
                </p:cNvPr>
                <p:cNvPicPr/>
                <p:nvPr/>
              </p:nvPicPr>
              <p:blipFill>
                <a:blip r:embed="rId441"/>
                <a:stretch>
                  <a:fillRect/>
                </a:stretch>
              </p:blipFill>
              <p:spPr>
                <a:xfrm>
                  <a:off x="6196115" y="5292751"/>
                  <a:ext cx="257760" cy="24215"/>
                </a:xfrm>
                <a:prstGeom prst="rect">
                  <a:avLst/>
                </a:prstGeom>
              </p:spPr>
            </p:pic>
          </mc:Fallback>
        </mc:AlternateContent>
        <mc:AlternateContent xmlns:mc="http://schemas.openxmlformats.org/markup-compatibility/2006">
          <mc:Choice xmlns:p14="http://schemas.microsoft.com/office/powerpoint/2010/main" Requires="p14">
            <p:contentPart p14:bwMode="auto" r:id="rId442">
              <p14:nvContentPartPr>
                <p14:cNvPr id="596" name="Ink 595">
                  <a:extLst>
                    <a:ext uri="{FF2B5EF4-FFF2-40B4-BE49-F238E27FC236}">
                      <a16:creationId xmlns:a16="http://schemas.microsoft.com/office/drawing/2014/main" xmlns="" id="{BC3A70F5-10A1-C74C-952F-78ECEC6B547F}"/>
                    </a:ext>
                  </a:extLst>
                </p14:cNvPr>
                <p14:cNvContentPartPr/>
                <p14:nvPr/>
              </p14:nvContentPartPr>
              <p14:xfrm>
                <a:off x="6552155" y="5221263"/>
                <a:ext cx="163800" cy="113400"/>
              </p14:xfrm>
            </p:contentPart>
          </mc:Choice>
          <mc:Fallback>
            <p:pic>
              <p:nvPicPr>
                <p:cNvPr id="596" name="Ink 595">
                  <a:extLst>
                    <a:ext uri="{FF2B5EF4-FFF2-40B4-BE49-F238E27FC236}">
                      <a16:creationId xmlns:a16="http://schemas.microsoft.com/office/drawing/2014/main" xmlns="" xmlns:p14="http://schemas.microsoft.com/office/powerpoint/2010/main" id="{BC3A70F5-10A1-C74C-952F-78ECEC6B547F}"/>
                    </a:ext>
                  </a:extLst>
                </p:cNvPr>
                <p:cNvPicPr/>
                <p:nvPr/>
              </p:nvPicPr>
              <p:blipFill>
                <a:blip r:embed="rId443"/>
                <a:stretch>
                  <a:fillRect/>
                </a:stretch>
              </p:blipFill>
              <p:spPr>
                <a:xfrm>
                  <a:off x="6543155" y="5211574"/>
                  <a:ext cx="181440" cy="132420"/>
                </a:xfrm>
                <a:prstGeom prst="rect">
                  <a:avLst/>
                </a:prstGeom>
              </p:spPr>
            </p:pic>
          </mc:Fallback>
        </mc:AlternateContent>
        <mc:AlternateContent xmlns:mc="http://schemas.openxmlformats.org/markup-compatibility/2006">
          <mc:Choice xmlns:p14="http://schemas.microsoft.com/office/powerpoint/2010/main" Requires="p14">
            <p:contentPart p14:bwMode="auto" r:id="rId444">
              <p14:nvContentPartPr>
                <p14:cNvPr id="597" name="Ink 596">
                  <a:extLst>
                    <a:ext uri="{FF2B5EF4-FFF2-40B4-BE49-F238E27FC236}">
                      <a16:creationId xmlns:a16="http://schemas.microsoft.com/office/drawing/2014/main" xmlns="" id="{A9241039-61CE-6F4E-B73E-B6EAD819FFDB}"/>
                    </a:ext>
                  </a:extLst>
                </p14:cNvPr>
                <p14:cNvContentPartPr/>
                <p14:nvPr/>
              </p14:nvContentPartPr>
              <p14:xfrm>
                <a:off x="6702995" y="5208663"/>
                <a:ext cx="12960" cy="220320"/>
              </p14:xfrm>
            </p:contentPart>
          </mc:Choice>
          <mc:Fallback>
            <p:pic>
              <p:nvPicPr>
                <p:cNvPr id="597" name="Ink 596">
                  <a:extLst>
                    <a:ext uri="{FF2B5EF4-FFF2-40B4-BE49-F238E27FC236}">
                      <a16:creationId xmlns:a16="http://schemas.microsoft.com/office/drawing/2014/main" xmlns="" xmlns:p14="http://schemas.microsoft.com/office/powerpoint/2010/main" id="{A9241039-61CE-6F4E-B73E-B6EAD819FFDB}"/>
                    </a:ext>
                  </a:extLst>
                </p:cNvPr>
                <p:cNvPicPr/>
                <p:nvPr/>
              </p:nvPicPr>
              <p:blipFill>
                <a:blip r:embed="rId445"/>
                <a:stretch>
                  <a:fillRect/>
                </a:stretch>
              </p:blipFill>
              <p:spPr>
                <a:xfrm>
                  <a:off x="6692555" y="5200037"/>
                  <a:ext cx="33480" cy="239009"/>
                </a:xfrm>
                <a:prstGeom prst="rect">
                  <a:avLst/>
                </a:prstGeom>
              </p:spPr>
            </p:pic>
          </mc:Fallback>
        </mc:AlternateContent>
      </p:grpSp>
      <p:grpSp>
        <p:nvGrpSpPr>
          <p:cNvPr id="612" name="Group 611">
            <a:extLst>
              <a:ext uri="{FF2B5EF4-FFF2-40B4-BE49-F238E27FC236}">
                <a16:creationId xmlns:a16="http://schemas.microsoft.com/office/drawing/2014/main" xmlns="" id="{FE4377A1-28B0-4743-8F5A-2FDBE618D581}"/>
              </a:ext>
            </a:extLst>
          </p:cNvPr>
          <p:cNvGrpSpPr/>
          <p:nvPr/>
        </p:nvGrpSpPr>
        <p:grpSpPr>
          <a:xfrm>
            <a:off x="3273035" y="4366263"/>
            <a:ext cx="2018520" cy="390240"/>
            <a:chOff x="1749035" y="4366263"/>
            <a:chExt cx="2018520" cy="390240"/>
          </a:xfrm>
        </p:grpSpPr>
        <mc:AlternateContent xmlns:mc="http://schemas.openxmlformats.org/markup-compatibility/2006">
          <mc:Choice xmlns:p14="http://schemas.microsoft.com/office/powerpoint/2010/main" Requires="p14">
            <p:contentPart p14:bwMode="auto" r:id="rId446">
              <p14:nvContentPartPr>
                <p14:cNvPr id="600" name="Ink 599">
                  <a:extLst>
                    <a:ext uri="{FF2B5EF4-FFF2-40B4-BE49-F238E27FC236}">
                      <a16:creationId xmlns:a16="http://schemas.microsoft.com/office/drawing/2014/main" xmlns="" id="{A92F121F-86F2-B149-B0F5-7F9A065324E8}"/>
                    </a:ext>
                  </a:extLst>
                </p14:cNvPr>
                <p14:cNvContentPartPr/>
                <p14:nvPr/>
              </p14:nvContentPartPr>
              <p14:xfrm>
                <a:off x="2056835" y="4548423"/>
                <a:ext cx="94680" cy="100800"/>
              </p14:xfrm>
            </p:contentPart>
          </mc:Choice>
          <mc:Fallback>
            <p:pic>
              <p:nvPicPr>
                <p:cNvPr id="600" name="Ink 599">
                  <a:extLst>
                    <a:ext uri="{FF2B5EF4-FFF2-40B4-BE49-F238E27FC236}">
                      <a16:creationId xmlns:a16="http://schemas.microsoft.com/office/drawing/2014/main" xmlns="" xmlns:p14="http://schemas.microsoft.com/office/powerpoint/2010/main" id="{A92F121F-86F2-B149-B0F5-7F9A065324E8}"/>
                    </a:ext>
                  </a:extLst>
                </p:cNvPr>
                <p:cNvPicPr/>
                <p:nvPr/>
              </p:nvPicPr>
              <p:blipFill>
                <a:blip r:embed="rId447"/>
                <a:stretch>
                  <a:fillRect/>
                </a:stretch>
              </p:blipFill>
              <p:spPr>
                <a:xfrm>
                  <a:off x="2047475" y="4538703"/>
                  <a:ext cx="11412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448">
              <p14:nvContentPartPr>
                <p14:cNvPr id="601" name="Ink 600">
                  <a:extLst>
                    <a:ext uri="{FF2B5EF4-FFF2-40B4-BE49-F238E27FC236}">
                      <a16:creationId xmlns:a16="http://schemas.microsoft.com/office/drawing/2014/main" xmlns="" id="{16250A21-0972-4041-AD0A-CE4045C7AE3D}"/>
                    </a:ext>
                  </a:extLst>
                </p14:cNvPr>
                <p14:cNvContentPartPr/>
                <p14:nvPr/>
              </p14:nvContentPartPr>
              <p14:xfrm>
                <a:off x="2277155" y="4567143"/>
                <a:ext cx="107280" cy="360"/>
              </p14:xfrm>
            </p:contentPart>
          </mc:Choice>
          <mc:Fallback>
            <p:pic>
              <p:nvPicPr>
                <p:cNvPr id="601" name="Ink 600">
                  <a:extLst>
                    <a:ext uri="{FF2B5EF4-FFF2-40B4-BE49-F238E27FC236}">
                      <a16:creationId xmlns:a16="http://schemas.microsoft.com/office/drawing/2014/main" xmlns="" xmlns:p14="http://schemas.microsoft.com/office/powerpoint/2010/main" id="{16250A21-0972-4041-AD0A-CE4045C7AE3D}"/>
                    </a:ext>
                  </a:extLst>
                </p:cNvPr>
                <p:cNvPicPr/>
                <p:nvPr/>
              </p:nvPicPr>
              <p:blipFill>
                <a:blip r:embed="rId449"/>
                <a:stretch>
                  <a:fillRect/>
                </a:stretch>
              </p:blipFill>
              <p:spPr>
                <a:xfrm>
                  <a:off x="2268515" y="4557423"/>
                  <a:ext cx="12420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450">
              <p14:nvContentPartPr>
                <p14:cNvPr id="602" name="Ink 601">
                  <a:extLst>
                    <a:ext uri="{FF2B5EF4-FFF2-40B4-BE49-F238E27FC236}">
                      <a16:creationId xmlns:a16="http://schemas.microsoft.com/office/drawing/2014/main" xmlns="" id="{D39C92D4-5FAE-294C-9700-E66E0A4F1DE9}"/>
                    </a:ext>
                  </a:extLst>
                </p14:cNvPr>
                <p14:cNvContentPartPr/>
                <p14:nvPr/>
              </p14:nvContentPartPr>
              <p14:xfrm>
                <a:off x="2346275" y="4529703"/>
                <a:ext cx="6480" cy="107280"/>
              </p14:xfrm>
            </p:contentPart>
          </mc:Choice>
          <mc:Fallback>
            <p:pic>
              <p:nvPicPr>
                <p:cNvPr id="602" name="Ink 601">
                  <a:extLst>
                    <a:ext uri="{FF2B5EF4-FFF2-40B4-BE49-F238E27FC236}">
                      <a16:creationId xmlns:a16="http://schemas.microsoft.com/office/drawing/2014/main" xmlns="" xmlns:p14="http://schemas.microsoft.com/office/powerpoint/2010/main" id="{D39C92D4-5FAE-294C-9700-E66E0A4F1DE9}"/>
                    </a:ext>
                  </a:extLst>
                </p:cNvPr>
                <p:cNvPicPr/>
                <p:nvPr/>
              </p:nvPicPr>
              <p:blipFill>
                <a:blip r:embed="rId451"/>
                <a:stretch>
                  <a:fillRect/>
                </a:stretch>
              </p:blipFill>
              <p:spPr>
                <a:xfrm>
                  <a:off x="2336726" y="4520703"/>
                  <a:ext cx="25579"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452">
              <p14:nvContentPartPr>
                <p14:cNvPr id="604" name="Ink 603">
                  <a:extLst>
                    <a:ext uri="{FF2B5EF4-FFF2-40B4-BE49-F238E27FC236}">
                      <a16:creationId xmlns:a16="http://schemas.microsoft.com/office/drawing/2014/main" xmlns="" id="{64CBA932-CABB-014A-9E4C-2F43F98B2AA4}"/>
                    </a:ext>
                  </a:extLst>
                </p14:cNvPr>
                <p14:cNvContentPartPr/>
                <p14:nvPr/>
              </p14:nvContentPartPr>
              <p14:xfrm>
                <a:off x="2805275" y="4586223"/>
                <a:ext cx="6480" cy="82080"/>
              </p14:xfrm>
            </p:contentPart>
          </mc:Choice>
          <mc:Fallback>
            <p:pic>
              <p:nvPicPr>
                <p:cNvPr id="604" name="Ink 603">
                  <a:extLst>
                    <a:ext uri="{FF2B5EF4-FFF2-40B4-BE49-F238E27FC236}">
                      <a16:creationId xmlns:a16="http://schemas.microsoft.com/office/drawing/2014/main" xmlns="" xmlns:p14="http://schemas.microsoft.com/office/powerpoint/2010/main" id="{64CBA932-CABB-014A-9E4C-2F43F98B2AA4}"/>
                    </a:ext>
                  </a:extLst>
                </p:cNvPr>
                <p:cNvPicPr/>
                <p:nvPr/>
              </p:nvPicPr>
              <p:blipFill>
                <a:blip r:embed="rId453"/>
                <a:stretch>
                  <a:fillRect/>
                </a:stretch>
              </p:blipFill>
              <p:spPr>
                <a:xfrm>
                  <a:off x="2796408" y="4577583"/>
                  <a:ext cx="24215"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454">
              <p14:nvContentPartPr>
                <p14:cNvPr id="605" name="Ink 604">
                  <a:extLst>
                    <a:ext uri="{FF2B5EF4-FFF2-40B4-BE49-F238E27FC236}">
                      <a16:creationId xmlns:a16="http://schemas.microsoft.com/office/drawing/2014/main" xmlns="" id="{32A2A42D-5E9C-D84E-A75F-D5249F08C3F0}"/>
                    </a:ext>
                  </a:extLst>
                </p14:cNvPr>
                <p14:cNvContentPartPr/>
                <p14:nvPr/>
              </p14:nvContentPartPr>
              <p14:xfrm>
                <a:off x="2880515" y="4504503"/>
                <a:ext cx="82080" cy="94680"/>
              </p14:xfrm>
            </p:contentPart>
          </mc:Choice>
          <mc:Fallback>
            <p:pic>
              <p:nvPicPr>
                <p:cNvPr id="605" name="Ink 604">
                  <a:extLst>
                    <a:ext uri="{FF2B5EF4-FFF2-40B4-BE49-F238E27FC236}">
                      <a16:creationId xmlns:a16="http://schemas.microsoft.com/office/drawing/2014/main" xmlns="" xmlns:p14="http://schemas.microsoft.com/office/powerpoint/2010/main" id="{32A2A42D-5E9C-D84E-A75F-D5249F08C3F0}"/>
                    </a:ext>
                  </a:extLst>
                </p:cNvPr>
                <p:cNvPicPr/>
                <p:nvPr/>
              </p:nvPicPr>
              <p:blipFill>
                <a:blip r:embed="rId455"/>
                <a:stretch>
                  <a:fillRect/>
                </a:stretch>
              </p:blipFill>
              <p:spPr>
                <a:xfrm>
                  <a:off x="2871155" y="4495143"/>
                  <a:ext cx="10080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456">
              <p14:nvContentPartPr>
                <p14:cNvPr id="606" name="Ink 605">
                  <a:extLst>
                    <a:ext uri="{FF2B5EF4-FFF2-40B4-BE49-F238E27FC236}">
                      <a16:creationId xmlns:a16="http://schemas.microsoft.com/office/drawing/2014/main" xmlns="" id="{5CD30F8D-4056-6A45-8D4D-EC466A75B34F}"/>
                    </a:ext>
                  </a:extLst>
                </p14:cNvPr>
                <p14:cNvContentPartPr/>
                <p14:nvPr/>
              </p14:nvContentPartPr>
              <p14:xfrm>
                <a:off x="2968715" y="4479303"/>
                <a:ext cx="82080" cy="113400"/>
              </p14:xfrm>
            </p:contentPart>
          </mc:Choice>
          <mc:Fallback>
            <p:pic>
              <p:nvPicPr>
                <p:cNvPr id="606" name="Ink 605">
                  <a:extLst>
                    <a:ext uri="{FF2B5EF4-FFF2-40B4-BE49-F238E27FC236}">
                      <a16:creationId xmlns:a16="http://schemas.microsoft.com/office/drawing/2014/main" xmlns="" xmlns:p14="http://schemas.microsoft.com/office/powerpoint/2010/main" id="{5CD30F8D-4056-6A45-8D4D-EC466A75B34F}"/>
                    </a:ext>
                  </a:extLst>
                </p:cNvPr>
                <p:cNvPicPr/>
                <p:nvPr/>
              </p:nvPicPr>
              <p:blipFill>
                <a:blip r:embed="rId457"/>
                <a:stretch>
                  <a:fillRect/>
                </a:stretch>
              </p:blipFill>
              <p:spPr>
                <a:xfrm>
                  <a:off x="2958635" y="4469973"/>
                  <a:ext cx="101520" cy="132778"/>
                </a:xfrm>
                <a:prstGeom prst="rect">
                  <a:avLst/>
                </a:prstGeom>
              </p:spPr>
            </p:pic>
          </mc:Fallback>
        </mc:AlternateContent>
        <mc:AlternateContent xmlns:mc="http://schemas.openxmlformats.org/markup-compatibility/2006">
          <mc:Choice xmlns:p14="http://schemas.microsoft.com/office/powerpoint/2010/main" Requires="p14">
            <p:contentPart p14:bwMode="auto" r:id="rId458">
              <p14:nvContentPartPr>
                <p14:cNvPr id="607" name="Ink 606">
                  <a:extLst>
                    <a:ext uri="{FF2B5EF4-FFF2-40B4-BE49-F238E27FC236}">
                      <a16:creationId xmlns:a16="http://schemas.microsoft.com/office/drawing/2014/main" xmlns="" id="{827A028A-408A-9F4D-9D91-766452BCA03A}"/>
                    </a:ext>
                  </a:extLst>
                </p14:cNvPr>
                <p14:cNvContentPartPr/>
                <p14:nvPr/>
              </p14:nvContentPartPr>
              <p14:xfrm>
                <a:off x="3295595" y="4535823"/>
                <a:ext cx="170280" cy="6480"/>
              </p14:xfrm>
            </p:contentPart>
          </mc:Choice>
          <mc:Fallback>
            <p:pic>
              <p:nvPicPr>
                <p:cNvPr id="607" name="Ink 606">
                  <a:extLst>
                    <a:ext uri="{FF2B5EF4-FFF2-40B4-BE49-F238E27FC236}">
                      <a16:creationId xmlns:a16="http://schemas.microsoft.com/office/drawing/2014/main" xmlns="" xmlns:p14="http://schemas.microsoft.com/office/powerpoint/2010/main" id="{827A028A-408A-9F4D-9D91-766452BCA03A}"/>
                    </a:ext>
                  </a:extLst>
                </p:cNvPr>
                <p:cNvPicPr/>
                <p:nvPr/>
              </p:nvPicPr>
              <p:blipFill>
                <a:blip r:embed="rId459"/>
                <a:stretch>
                  <a:fillRect/>
                </a:stretch>
              </p:blipFill>
              <p:spPr>
                <a:xfrm>
                  <a:off x="3286235" y="4526463"/>
                  <a:ext cx="18828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460">
              <p14:nvContentPartPr>
                <p14:cNvPr id="608" name="Ink 607">
                  <a:extLst>
                    <a:ext uri="{FF2B5EF4-FFF2-40B4-BE49-F238E27FC236}">
                      <a16:creationId xmlns:a16="http://schemas.microsoft.com/office/drawing/2014/main" xmlns="" id="{51F36A21-B8AB-A443-9547-9517C49E0EE6}"/>
                    </a:ext>
                  </a:extLst>
                </p14:cNvPr>
                <p14:cNvContentPartPr/>
                <p14:nvPr/>
              </p14:nvContentPartPr>
              <p14:xfrm>
                <a:off x="3578555" y="4479303"/>
                <a:ext cx="189000" cy="151200"/>
              </p14:xfrm>
            </p:contentPart>
          </mc:Choice>
          <mc:Fallback>
            <p:pic>
              <p:nvPicPr>
                <p:cNvPr id="608" name="Ink 607">
                  <a:extLst>
                    <a:ext uri="{FF2B5EF4-FFF2-40B4-BE49-F238E27FC236}">
                      <a16:creationId xmlns:a16="http://schemas.microsoft.com/office/drawing/2014/main" xmlns="" xmlns:p14="http://schemas.microsoft.com/office/powerpoint/2010/main" id="{51F36A21-B8AB-A443-9547-9517C49E0EE6}"/>
                    </a:ext>
                  </a:extLst>
                </p:cNvPr>
                <p:cNvPicPr/>
                <p:nvPr/>
              </p:nvPicPr>
              <p:blipFill>
                <a:blip r:embed="rId461"/>
                <a:stretch>
                  <a:fillRect/>
                </a:stretch>
              </p:blipFill>
              <p:spPr>
                <a:xfrm>
                  <a:off x="3569195" y="4469606"/>
                  <a:ext cx="208800" cy="171312"/>
                </a:xfrm>
                <a:prstGeom prst="rect">
                  <a:avLst/>
                </a:prstGeom>
              </p:spPr>
            </p:pic>
          </mc:Fallback>
        </mc:AlternateContent>
        <mc:AlternateContent xmlns:mc="http://schemas.openxmlformats.org/markup-compatibility/2006">
          <mc:Choice xmlns:p14="http://schemas.microsoft.com/office/powerpoint/2010/main" Requires="p14">
            <p:contentPart p14:bwMode="auto" r:id="rId462">
              <p14:nvContentPartPr>
                <p14:cNvPr id="609" name="Ink 608">
                  <a:extLst>
                    <a:ext uri="{FF2B5EF4-FFF2-40B4-BE49-F238E27FC236}">
                      <a16:creationId xmlns:a16="http://schemas.microsoft.com/office/drawing/2014/main" xmlns="" id="{35F01807-9046-F64E-A631-D0AEB59CA7E7}"/>
                    </a:ext>
                  </a:extLst>
                </p14:cNvPr>
                <p14:cNvContentPartPr/>
                <p14:nvPr/>
              </p14:nvContentPartPr>
              <p14:xfrm>
                <a:off x="3043955" y="4422783"/>
                <a:ext cx="82080" cy="239400"/>
              </p14:xfrm>
            </p:contentPart>
          </mc:Choice>
          <mc:Fallback>
            <p:pic>
              <p:nvPicPr>
                <p:cNvPr id="609" name="Ink 608">
                  <a:extLst>
                    <a:ext uri="{FF2B5EF4-FFF2-40B4-BE49-F238E27FC236}">
                      <a16:creationId xmlns:a16="http://schemas.microsoft.com/office/drawing/2014/main" xmlns="" xmlns:p14="http://schemas.microsoft.com/office/powerpoint/2010/main" id="{35F01807-9046-F64E-A631-D0AEB59CA7E7}"/>
                    </a:ext>
                  </a:extLst>
                </p:cNvPr>
                <p:cNvPicPr/>
                <p:nvPr/>
              </p:nvPicPr>
              <p:blipFill>
                <a:blip r:embed="rId463"/>
                <a:stretch>
                  <a:fillRect/>
                </a:stretch>
              </p:blipFill>
              <p:spPr>
                <a:xfrm>
                  <a:off x="3035675" y="4413063"/>
                  <a:ext cx="100440"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464">
              <p14:nvContentPartPr>
                <p14:cNvPr id="611" name="Ink 610">
                  <a:extLst>
                    <a:ext uri="{FF2B5EF4-FFF2-40B4-BE49-F238E27FC236}">
                      <a16:creationId xmlns:a16="http://schemas.microsoft.com/office/drawing/2014/main" xmlns="" id="{7A37C352-9D15-6F4F-AA8C-D0AEBA9060A1}"/>
                    </a:ext>
                  </a:extLst>
                </p14:cNvPr>
                <p14:cNvContentPartPr/>
                <p14:nvPr/>
              </p14:nvContentPartPr>
              <p14:xfrm>
                <a:off x="1749035" y="4366263"/>
                <a:ext cx="207720" cy="390240"/>
              </p14:xfrm>
            </p:contentPart>
          </mc:Choice>
          <mc:Fallback>
            <p:pic>
              <p:nvPicPr>
                <p:cNvPr id="611" name="Ink 610">
                  <a:extLst>
                    <a:ext uri="{FF2B5EF4-FFF2-40B4-BE49-F238E27FC236}">
                      <a16:creationId xmlns:a16="http://schemas.microsoft.com/office/drawing/2014/main" xmlns="" xmlns:p14="http://schemas.microsoft.com/office/powerpoint/2010/main" id="{7A37C352-9D15-6F4F-AA8C-D0AEBA9060A1}"/>
                    </a:ext>
                  </a:extLst>
                </p:cNvPr>
                <p:cNvPicPr/>
                <p:nvPr/>
              </p:nvPicPr>
              <p:blipFill>
                <a:blip r:embed="rId465"/>
                <a:stretch>
                  <a:fillRect/>
                </a:stretch>
              </p:blipFill>
              <p:spPr>
                <a:xfrm>
                  <a:off x="1739675" y="4357263"/>
                  <a:ext cx="226080" cy="408240"/>
                </a:xfrm>
                <a:prstGeom prst="rect">
                  <a:avLst/>
                </a:prstGeom>
              </p:spPr>
            </p:pic>
          </mc:Fallback>
        </mc:AlternateContent>
      </p:grpSp>
      <p:grpSp>
        <p:nvGrpSpPr>
          <p:cNvPr id="621" name="Group 620">
            <a:extLst>
              <a:ext uri="{FF2B5EF4-FFF2-40B4-BE49-F238E27FC236}">
                <a16:creationId xmlns:a16="http://schemas.microsoft.com/office/drawing/2014/main" xmlns="" id="{9A4215E6-D987-CA42-AE9C-0E974C351059}"/>
              </a:ext>
            </a:extLst>
          </p:cNvPr>
          <p:cNvGrpSpPr/>
          <p:nvPr/>
        </p:nvGrpSpPr>
        <p:grpSpPr>
          <a:xfrm>
            <a:off x="3373475" y="4982223"/>
            <a:ext cx="2527200" cy="534960"/>
            <a:chOff x="1849475" y="4982223"/>
            <a:chExt cx="2527200" cy="534960"/>
          </a:xfrm>
        </p:grpSpPr>
        <mc:AlternateContent xmlns:mc="http://schemas.openxmlformats.org/markup-compatibility/2006">
          <mc:Choice xmlns:p14="http://schemas.microsoft.com/office/powerpoint/2010/main" Requires="p14">
            <p:contentPart p14:bwMode="auto" r:id="rId466">
              <p14:nvContentPartPr>
                <p14:cNvPr id="512" name="Ink 511">
                  <a:extLst>
                    <a:ext uri="{FF2B5EF4-FFF2-40B4-BE49-F238E27FC236}">
                      <a16:creationId xmlns:a16="http://schemas.microsoft.com/office/drawing/2014/main" xmlns="" id="{1C34A7A9-9B52-0940-B2FB-16B7E7E1CD3D}"/>
                    </a:ext>
                  </a:extLst>
                </p14:cNvPr>
                <p14:cNvContentPartPr/>
                <p14:nvPr/>
              </p14:nvContentPartPr>
              <p14:xfrm>
                <a:off x="1849475" y="5038743"/>
                <a:ext cx="214200" cy="383760"/>
              </p14:xfrm>
            </p:contentPart>
          </mc:Choice>
          <mc:Fallback>
            <p:pic>
              <p:nvPicPr>
                <p:cNvPr id="512" name="Ink 511">
                  <a:extLst>
                    <a:ext uri="{FF2B5EF4-FFF2-40B4-BE49-F238E27FC236}">
                      <a16:creationId xmlns:a16="http://schemas.microsoft.com/office/drawing/2014/main" xmlns="" xmlns:p14="http://schemas.microsoft.com/office/powerpoint/2010/main" id="{1C34A7A9-9B52-0940-B2FB-16B7E7E1CD3D}"/>
                    </a:ext>
                  </a:extLst>
                </p:cNvPr>
                <p:cNvPicPr/>
                <p:nvPr/>
              </p:nvPicPr>
              <p:blipFill>
                <a:blip r:embed="rId467"/>
                <a:stretch>
                  <a:fillRect/>
                </a:stretch>
              </p:blipFill>
              <p:spPr>
                <a:xfrm>
                  <a:off x="1840460" y="5030103"/>
                  <a:ext cx="231870" cy="402120"/>
                </a:xfrm>
                <a:prstGeom prst="rect">
                  <a:avLst/>
                </a:prstGeom>
              </p:spPr>
            </p:pic>
          </mc:Fallback>
        </mc:AlternateContent>
        <mc:AlternateContent xmlns:mc="http://schemas.openxmlformats.org/markup-compatibility/2006">
          <mc:Choice xmlns:p14="http://schemas.microsoft.com/office/powerpoint/2010/main" Requires="p14">
            <p:contentPart p14:bwMode="auto" r:id="rId468">
              <p14:nvContentPartPr>
                <p14:cNvPr id="508" name="Ink 507">
                  <a:extLst>
                    <a:ext uri="{FF2B5EF4-FFF2-40B4-BE49-F238E27FC236}">
                      <a16:creationId xmlns:a16="http://schemas.microsoft.com/office/drawing/2014/main" xmlns="" id="{946AC0BB-B2D1-7848-A689-2D6DF5240289}"/>
                    </a:ext>
                  </a:extLst>
                </p14:cNvPr>
                <p14:cNvContentPartPr/>
                <p14:nvPr/>
              </p14:nvContentPartPr>
              <p14:xfrm>
                <a:off x="3647675" y="5107863"/>
                <a:ext cx="151200" cy="308520"/>
              </p14:xfrm>
            </p:contentPart>
          </mc:Choice>
          <mc:Fallback>
            <p:pic>
              <p:nvPicPr>
                <p:cNvPr id="508" name="Ink 507">
                  <a:extLst>
                    <a:ext uri="{FF2B5EF4-FFF2-40B4-BE49-F238E27FC236}">
                      <a16:creationId xmlns:a16="http://schemas.microsoft.com/office/drawing/2014/main" xmlns="" xmlns:p14="http://schemas.microsoft.com/office/powerpoint/2010/main" id="{946AC0BB-B2D1-7848-A689-2D6DF5240289}"/>
                    </a:ext>
                  </a:extLst>
                </p:cNvPr>
                <p:cNvPicPr/>
                <p:nvPr/>
              </p:nvPicPr>
              <p:blipFill>
                <a:blip r:embed="rId469"/>
                <a:stretch>
                  <a:fillRect/>
                </a:stretch>
              </p:blipFill>
              <p:spPr>
                <a:xfrm>
                  <a:off x="3638315" y="5098503"/>
                  <a:ext cx="169920" cy="326520"/>
                </a:xfrm>
                <a:prstGeom prst="rect">
                  <a:avLst/>
                </a:prstGeom>
              </p:spPr>
            </p:pic>
          </mc:Fallback>
        </mc:AlternateContent>
        <mc:AlternateContent xmlns:mc="http://schemas.openxmlformats.org/markup-compatibility/2006">
          <mc:Choice xmlns:p14="http://schemas.microsoft.com/office/powerpoint/2010/main" Requires="p14">
            <p:contentPart p14:bwMode="auto" r:id="rId470">
              <p14:nvContentPartPr>
                <p14:cNvPr id="510" name="Ink 509">
                  <a:extLst>
                    <a:ext uri="{FF2B5EF4-FFF2-40B4-BE49-F238E27FC236}">
                      <a16:creationId xmlns:a16="http://schemas.microsoft.com/office/drawing/2014/main" xmlns="" id="{B264EC85-E260-E447-9564-087480B49EDD}"/>
                    </a:ext>
                  </a:extLst>
                </p14:cNvPr>
                <p14:cNvContentPartPr/>
                <p14:nvPr/>
              </p14:nvContentPartPr>
              <p14:xfrm>
                <a:off x="3798515" y="5007423"/>
                <a:ext cx="113400" cy="509760"/>
              </p14:xfrm>
            </p:contentPart>
          </mc:Choice>
          <mc:Fallback>
            <p:pic>
              <p:nvPicPr>
                <p:cNvPr id="510" name="Ink 509">
                  <a:extLst>
                    <a:ext uri="{FF2B5EF4-FFF2-40B4-BE49-F238E27FC236}">
                      <a16:creationId xmlns:a16="http://schemas.microsoft.com/office/drawing/2014/main" xmlns="" xmlns:p14="http://schemas.microsoft.com/office/powerpoint/2010/main" id="{B264EC85-E260-E447-9564-087480B49EDD}"/>
                    </a:ext>
                  </a:extLst>
                </p:cNvPr>
                <p:cNvPicPr/>
                <p:nvPr/>
              </p:nvPicPr>
              <p:blipFill>
                <a:blip r:embed="rId471"/>
                <a:stretch>
                  <a:fillRect/>
                </a:stretch>
              </p:blipFill>
              <p:spPr>
                <a:xfrm>
                  <a:off x="3789902" y="4998063"/>
                  <a:ext cx="131702" cy="528120"/>
                </a:xfrm>
                <a:prstGeom prst="rect">
                  <a:avLst/>
                </a:prstGeom>
              </p:spPr>
            </p:pic>
          </mc:Fallback>
        </mc:AlternateContent>
        <mc:AlternateContent xmlns:mc="http://schemas.openxmlformats.org/markup-compatibility/2006">
          <mc:Choice xmlns:p14="http://schemas.microsoft.com/office/powerpoint/2010/main" Requires="p14">
            <p:contentPart p14:bwMode="auto" r:id="rId472">
              <p14:nvContentPartPr>
                <p14:cNvPr id="513" name="Ink 512">
                  <a:extLst>
                    <a:ext uri="{FF2B5EF4-FFF2-40B4-BE49-F238E27FC236}">
                      <a16:creationId xmlns:a16="http://schemas.microsoft.com/office/drawing/2014/main" xmlns="" id="{935EF038-6196-324E-9CA0-699B62990418}"/>
                    </a:ext>
                  </a:extLst>
                </p14:cNvPr>
                <p14:cNvContentPartPr/>
                <p14:nvPr/>
              </p14:nvContentPartPr>
              <p14:xfrm>
                <a:off x="4087595" y="4982223"/>
                <a:ext cx="145080" cy="151200"/>
              </p14:xfrm>
            </p:contentPart>
          </mc:Choice>
          <mc:Fallback>
            <p:pic>
              <p:nvPicPr>
                <p:cNvPr id="513" name="Ink 512">
                  <a:extLst>
                    <a:ext uri="{FF2B5EF4-FFF2-40B4-BE49-F238E27FC236}">
                      <a16:creationId xmlns:a16="http://schemas.microsoft.com/office/drawing/2014/main" xmlns="" xmlns:p14="http://schemas.microsoft.com/office/powerpoint/2010/main" id="{935EF038-6196-324E-9CA0-699B62990418}"/>
                    </a:ext>
                  </a:extLst>
                </p:cNvPr>
                <p:cNvPicPr/>
                <p:nvPr/>
              </p:nvPicPr>
              <p:blipFill>
                <a:blip r:embed="rId473"/>
                <a:stretch>
                  <a:fillRect/>
                </a:stretch>
              </p:blipFill>
              <p:spPr>
                <a:xfrm>
                  <a:off x="4078235" y="4972863"/>
                  <a:ext cx="16344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474">
              <p14:nvContentPartPr>
                <p14:cNvPr id="514" name="Ink 513">
                  <a:extLst>
                    <a:ext uri="{FF2B5EF4-FFF2-40B4-BE49-F238E27FC236}">
                      <a16:creationId xmlns:a16="http://schemas.microsoft.com/office/drawing/2014/main" xmlns="" id="{4D05568F-F383-3B42-B8AA-0DC9CF1CB884}"/>
                    </a:ext>
                  </a:extLst>
                </p14:cNvPr>
                <p14:cNvContentPartPr/>
                <p14:nvPr/>
              </p14:nvContentPartPr>
              <p14:xfrm>
                <a:off x="4226195" y="5302983"/>
                <a:ext cx="150480" cy="360"/>
              </p14:xfrm>
            </p:contentPart>
          </mc:Choice>
          <mc:Fallback>
            <p:pic>
              <p:nvPicPr>
                <p:cNvPr id="514" name="Ink 513">
                  <a:extLst>
                    <a:ext uri="{FF2B5EF4-FFF2-40B4-BE49-F238E27FC236}">
                      <a16:creationId xmlns:a16="http://schemas.microsoft.com/office/drawing/2014/main" xmlns="" xmlns:p14="http://schemas.microsoft.com/office/powerpoint/2010/main" id="{4D05568F-F383-3B42-B8AA-0DC9CF1CB884}"/>
                    </a:ext>
                  </a:extLst>
                </p:cNvPr>
                <p:cNvPicPr/>
                <p:nvPr/>
              </p:nvPicPr>
              <p:blipFill>
                <a:blip r:embed="rId475"/>
                <a:stretch>
                  <a:fillRect/>
                </a:stretch>
              </p:blipFill>
              <p:spPr>
                <a:xfrm>
                  <a:off x="4217195" y="5292903"/>
                  <a:ext cx="16740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476">
              <p14:nvContentPartPr>
                <p14:cNvPr id="515" name="Ink 514">
                  <a:extLst>
                    <a:ext uri="{FF2B5EF4-FFF2-40B4-BE49-F238E27FC236}">
                      <a16:creationId xmlns:a16="http://schemas.microsoft.com/office/drawing/2014/main" xmlns="" id="{30EA7EBC-E1D2-F94E-AEDA-78A9A30961DC}"/>
                    </a:ext>
                  </a:extLst>
                </p14:cNvPr>
                <p14:cNvContentPartPr/>
                <p14:nvPr/>
              </p14:nvContentPartPr>
              <p14:xfrm>
                <a:off x="4301435" y="5239983"/>
                <a:ext cx="12960" cy="113400"/>
              </p14:xfrm>
            </p:contentPart>
          </mc:Choice>
          <mc:Fallback>
            <p:pic>
              <p:nvPicPr>
                <p:cNvPr id="515" name="Ink 514">
                  <a:extLst>
                    <a:ext uri="{FF2B5EF4-FFF2-40B4-BE49-F238E27FC236}">
                      <a16:creationId xmlns:a16="http://schemas.microsoft.com/office/drawing/2014/main" xmlns="" xmlns:p14="http://schemas.microsoft.com/office/powerpoint/2010/main" id="{30EA7EBC-E1D2-F94E-AEDA-78A9A30961DC}"/>
                    </a:ext>
                  </a:extLst>
                </p:cNvPr>
                <p:cNvPicPr/>
                <p:nvPr/>
              </p:nvPicPr>
              <p:blipFill>
                <a:blip r:embed="rId477"/>
                <a:stretch>
                  <a:fillRect/>
                </a:stretch>
              </p:blipFill>
              <p:spPr>
                <a:xfrm>
                  <a:off x="4291715" y="5231343"/>
                  <a:ext cx="3132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478">
              <p14:nvContentPartPr>
                <p14:cNvPr id="613" name="Ink 612">
                  <a:extLst>
                    <a:ext uri="{FF2B5EF4-FFF2-40B4-BE49-F238E27FC236}">
                      <a16:creationId xmlns:a16="http://schemas.microsoft.com/office/drawing/2014/main" xmlns="" id="{8D15E58C-D9FF-274F-812F-548C6F9C730A}"/>
                    </a:ext>
                  </a:extLst>
                </p14:cNvPr>
                <p14:cNvContentPartPr/>
                <p14:nvPr/>
              </p14:nvContentPartPr>
              <p14:xfrm>
                <a:off x="2182835" y="5170863"/>
                <a:ext cx="138600" cy="107280"/>
              </p14:xfrm>
            </p:contentPart>
          </mc:Choice>
          <mc:Fallback>
            <p:pic>
              <p:nvPicPr>
                <p:cNvPr id="613" name="Ink 612">
                  <a:extLst>
                    <a:ext uri="{FF2B5EF4-FFF2-40B4-BE49-F238E27FC236}">
                      <a16:creationId xmlns:a16="http://schemas.microsoft.com/office/drawing/2014/main" xmlns="" xmlns:p14="http://schemas.microsoft.com/office/powerpoint/2010/main" id="{8D15E58C-D9FF-274F-812F-548C6F9C730A}"/>
                    </a:ext>
                  </a:extLst>
                </p:cNvPr>
                <p:cNvPicPr/>
                <p:nvPr/>
              </p:nvPicPr>
              <p:blipFill>
                <a:blip r:embed="rId479"/>
                <a:stretch>
                  <a:fillRect/>
                </a:stretch>
              </p:blipFill>
              <p:spPr>
                <a:xfrm>
                  <a:off x="2173115" y="5160783"/>
                  <a:ext cx="15840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480">
              <p14:nvContentPartPr>
                <p14:cNvPr id="614" name="Ink 613">
                  <a:extLst>
                    <a:ext uri="{FF2B5EF4-FFF2-40B4-BE49-F238E27FC236}">
                      <a16:creationId xmlns:a16="http://schemas.microsoft.com/office/drawing/2014/main" xmlns="" id="{0167ACC5-7812-A34E-9E79-01A047EB77E9}"/>
                    </a:ext>
                  </a:extLst>
                </p14:cNvPr>
                <p14:cNvContentPartPr/>
                <p14:nvPr/>
              </p14:nvContentPartPr>
              <p14:xfrm>
                <a:off x="2453195" y="5227383"/>
                <a:ext cx="157680" cy="360"/>
              </p14:xfrm>
            </p:contentPart>
          </mc:Choice>
          <mc:Fallback>
            <p:pic>
              <p:nvPicPr>
                <p:cNvPr id="614" name="Ink 613">
                  <a:extLst>
                    <a:ext uri="{FF2B5EF4-FFF2-40B4-BE49-F238E27FC236}">
                      <a16:creationId xmlns:a16="http://schemas.microsoft.com/office/drawing/2014/main" xmlns="" xmlns:p14="http://schemas.microsoft.com/office/powerpoint/2010/main" id="{0167ACC5-7812-A34E-9E79-01A047EB77E9}"/>
                    </a:ext>
                  </a:extLst>
                </p:cNvPr>
                <p:cNvPicPr/>
                <p:nvPr/>
              </p:nvPicPr>
              <p:blipFill>
                <a:blip r:embed="rId481"/>
                <a:stretch>
                  <a:fillRect/>
                </a:stretch>
              </p:blipFill>
              <p:spPr>
                <a:xfrm>
                  <a:off x="2444195" y="5217663"/>
                  <a:ext cx="17532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482">
              <p14:nvContentPartPr>
                <p14:cNvPr id="615" name="Ink 614">
                  <a:extLst>
                    <a:ext uri="{FF2B5EF4-FFF2-40B4-BE49-F238E27FC236}">
                      <a16:creationId xmlns:a16="http://schemas.microsoft.com/office/drawing/2014/main" xmlns="" id="{59D76DD0-83DD-6448-BF7B-902B6B999904}"/>
                    </a:ext>
                  </a:extLst>
                </p14:cNvPr>
                <p14:cNvContentPartPr/>
                <p14:nvPr/>
              </p14:nvContentPartPr>
              <p14:xfrm>
                <a:off x="2566235" y="5170863"/>
                <a:ext cx="6480" cy="132480"/>
              </p14:xfrm>
            </p:contentPart>
          </mc:Choice>
          <mc:Fallback>
            <p:pic>
              <p:nvPicPr>
                <p:cNvPr id="615" name="Ink 614">
                  <a:extLst>
                    <a:ext uri="{FF2B5EF4-FFF2-40B4-BE49-F238E27FC236}">
                      <a16:creationId xmlns:a16="http://schemas.microsoft.com/office/drawing/2014/main" xmlns="" xmlns:p14="http://schemas.microsoft.com/office/powerpoint/2010/main" id="{59D76DD0-83DD-6448-BF7B-902B6B999904}"/>
                    </a:ext>
                  </a:extLst>
                </p:cNvPr>
                <p:cNvPicPr/>
                <p:nvPr/>
              </p:nvPicPr>
              <p:blipFill>
                <a:blip r:embed="rId483"/>
                <a:stretch>
                  <a:fillRect/>
                </a:stretch>
              </p:blipFill>
              <p:spPr>
                <a:xfrm>
                  <a:off x="2556686" y="5161143"/>
                  <a:ext cx="24215"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484">
              <p14:nvContentPartPr>
                <p14:cNvPr id="616" name="Ink 615">
                  <a:extLst>
                    <a:ext uri="{FF2B5EF4-FFF2-40B4-BE49-F238E27FC236}">
                      <a16:creationId xmlns:a16="http://schemas.microsoft.com/office/drawing/2014/main" xmlns="" id="{A2863BEE-7B7B-DD40-A679-62FECCF29ACD}"/>
                    </a:ext>
                  </a:extLst>
                </p14:cNvPr>
                <p14:cNvContentPartPr/>
                <p14:nvPr/>
              </p14:nvContentPartPr>
              <p14:xfrm>
                <a:off x="2767475" y="5164743"/>
                <a:ext cx="94680" cy="138600"/>
              </p14:xfrm>
            </p:contentPart>
          </mc:Choice>
          <mc:Fallback>
            <p:pic>
              <p:nvPicPr>
                <p:cNvPr id="616" name="Ink 615">
                  <a:extLst>
                    <a:ext uri="{FF2B5EF4-FFF2-40B4-BE49-F238E27FC236}">
                      <a16:creationId xmlns:a16="http://schemas.microsoft.com/office/drawing/2014/main" xmlns="" xmlns:p14="http://schemas.microsoft.com/office/powerpoint/2010/main" id="{A2863BEE-7B7B-DD40-A679-62FECCF29ACD}"/>
                    </a:ext>
                  </a:extLst>
                </p:cNvPr>
                <p:cNvPicPr/>
                <p:nvPr/>
              </p:nvPicPr>
              <p:blipFill>
                <a:blip r:embed="rId485"/>
                <a:stretch>
                  <a:fillRect/>
                </a:stretch>
              </p:blipFill>
              <p:spPr>
                <a:xfrm>
                  <a:off x="2758115" y="5155023"/>
                  <a:ext cx="11376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486">
              <p14:nvContentPartPr>
                <p14:cNvPr id="617" name="Ink 616">
                  <a:extLst>
                    <a:ext uri="{FF2B5EF4-FFF2-40B4-BE49-F238E27FC236}">
                      <a16:creationId xmlns:a16="http://schemas.microsoft.com/office/drawing/2014/main" xmlns="" id="{985BAA17-7DE8-B14A-B293-21FCB5964638}"/>
                    </a:ext>
                  </a:extLst>
                </p14:cNvPr>
                <p14:cNvContentPartPr/>
                <p14:nvPr/>
              </p14:nvContentPartPr>
              <p14:xfrm>
                <a:off x="2924435" y="5139543"/>
                <a:ext cx="132480" cy="276840"/>
              </p14:xfrm>
            </p:contentPart>
          </mc:Choice>
          <mc:Fallback>
            <p:pic>
              <p:nvPicPr>
                <p:cNvPr id="617" name="Ink 616">
                  <a:extLst>
                    <a:ext uri="{FF2B5EF4-FFF2-40B4-BE49-F238E27FC236}">
                      <a16:creationId xmlns:a16="http://schemas.microsoft.com/office/drawing/2014/main" xmlns="" xmlns:p14="http://schemas.microsoft.com/office/powerpoint/2010/main" id="{985BAA17-7DE8-B14A-B293-21FCB5964638}"/>
                    </a:ext>
                  </a:extLst>
                </p:cNvPr>
                <p:cNvPicPr/>
                <p:nvPr/>
              </p:nvPicPr>
              <p:blipFill>
                <a:blip r:embed="rId487"/>
                <a:stretch>
                  <a:fillRect/>
                </a:stretch>
              </p:blipFill>
              <p:spPr>
                <a:xfrm>
                  <a:off x="2915795" y="5130555"/>
                  <a:ext cx="150840" cy="294457"/>
                </a:xfrm>
                <a:prstGeom prst="rect">
                  <a:avLst/>
                </a:prstGeom>
              </p:spPr>
            </p:pic>
          </mc:Fallback>
        </mc:AlternateContent>
        <mc:AlternateContent xmlns:mc="http://schemas.openxmlformats.org/markup-compatibility/2006">
          <mc:Choice xmlns:p14="http://schemas.microsoft.com/office/powerpoint/2010/main" Requires="p14">
            <p:contentPart p14:bwMode="auto" r:id="rId488">
              <p14:nvContentPartPr>
                <p14:cNvPr id="618" name="Ink 617">
                  <a:extLst>
                    <a:ext uri="{FF2B5EF4-FFF2-40B4-BE49-F238E27FC236}">
                      <a16:creationId xmlns:a16="http://schemas.microsoft.com/office/drawing/2014/main" xmlns="" id="{1519FA4E-6428-5C4F-9C81-4B03EACD8675}"/>
                    </a:ext>
                  </a:extLst>
                </p14:cNvPr>
                <p14:cNvContentPartPr/>
                <p14:nvPr/>
              </p14:nvContentPartPr>
              <p14:xfrm>
                <a:off x="2006795" y="5082663"/>
                <a:ext cx="201600" cy="295920"/>
              </p14:xfrm>
            </p:contentPart>
          </mc:Choice>
          <mc:Fallback>
            <p:pic>
              <p:nvPicPr>
                <p:cNvPr id="618" name="Ink 617">
                  <a:extLst>
                    <a:ext uri="{FF2B5EF4-FFF2-40B4-BE49-F238E27FC236}">
                      <a16:creationId xmlns:a16="http://schemas.microsoft.com/office/drawing/2014/main" xmlns="" xmlns:p14="http://schemas.microsoft.com/office/powerpoint/2010/main" id="{1519FA4E-6428-5C4F-9C81-4B03EACD8675}"/>
                    </a:ext>
                  </a:extLst>
                </p:cNvPr>
                <p:cNvPicPr/>
                <p:nvPr/>
              </p:nvPicPr>
              <p:blipFill>
                <a:blip r:embed="rId489"/>
                <a:stretch>
                  <a:fillRect/>
                </a:stretch>
              </p:blipFill>
              <p:spPr>
                <a:xfrm>
                  <a:off x="1997435" y="5073663"/>
                  <a:ext cx="219960" cy="313920"/>
                </a:xfrm>
                <a:prstGeom prst="rect">
                  <a:avLst/>
                </a:prstGeom>
              </p:spPr>
            </p:pic>
          </mc:Fallback>
        </mc:AlternateContent>
        <mc:AlternateContent xmlns:mc="http://schemas.openxmlformats.org/markup-compatibility/2006">
          <mc:Choice xmlns:p14="http://schemas.microsoft.com/office/powerpoint/2010/main" Requires="p14">
            <p:contentPart p14:bwMode="auto" r:id="rId490">
              <p14:nvContentPartPr>
                <p14:cNvPr id="619" name="Ink 618">
                  <a:extLst>
                    <a:ext uri="{FF2B5EF4-FFF2-40B4-BE49-F238E27FC236}">
                      <a16:creationId xmlns:a16="http://schemas.microsoft.com/office/drawing/2014/main" xmlns="" id="{5D4F11C5-8B5A-0841-8D85-509CAA34A7A9}"/>
                    </a:ext>
                  </a:extLst>
                </p14:cNvPr>
                <p14:cNvContentPartPr/>
                <p14:nvPr/>
              </p14:nvContentPartPr>
              <p14:xfrm>
                <a:off x="3226475" y="5252583"/>
                <a:ext cx="176400" cy="6480"/>
              </p14:xfrm>
            </p:contentPart>
          </mc:Choice>
          <mc:Fallback>
            <p:pic>
              <p:nvPicPr>
                <p:cNvPr id="619" name="Ink 618">
                  <a:extLst>
                    <a:ext uri="{FF2B5EF4-FFF2-40B4-BE49-F238E27FC236}">
                      <a16:creationId xmlns:a16="http://schemas.microsoft.com/office/drawing/2014/main" xmlns="" xmlns:p14="http://schemas.microsoft.com/office/powerpoint/2010/main" id="{5D4F11C5-8B5A-0841-8D85-509CAA34A7A9}"/>
                    </a:ext>
                  </a:extLst>
                </p:cNvPr>
                <p:cNvPicPr/>
                <p:nvPr/>
              </p:nvPicPr>
              <p:blipFill>
                <a:blip r:embed="rId491"/>
                <a:stretch>
                  <a:fillRect/>
                </a:stretch>
              </p:blipFill>
              <p:spPr>
                <a:xfrm>
                  <a:off x="3217475" y="5244663"/>
                  <a:ext cx="19332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492">
              <p14:nvContentPartPr>
                <p14:cNvPr id="620" name="Ink 619">
                  <a:extLst>
                    <a:ext uri="{FF2B5EF4-FFF2-40B4-BE49-F238E27FC236}">
                      <a16:creationId xmlns:a16="http://schemas.microsoft.com/office/drawing/2014/main" xmlns="" id="{15FC0597-6B6F-C54A-8D58-5325FF501EF4}"/>
                    </a:ext>
                  </a:extLst>
                </p14:cNvPr>
                <p14:cNvContentPartPr/>
                <p14:nvPr/>
              </p14:nvContentPartPr>
              <p14:xfrm>
                <a:off x="3440315" y="5196063"/>
                <a:ext cx="189000" cy="189000"/>
              </p14:xfrm>
            </p:contentPart>
          </mc:Choice>
          <mc:Fallback>
            <p:pic>
              <p:nvPicPr>
                <p:cNvPr id="620" name="Ink 619">
                  <a:extLst>
                    <a:ext uri="{FF2B5EF4-FFF2-40B4-BE49-F238E27FC236}">
                      <a16:creationId xmlns:a16="http://schemas.microsoft.com/office/drawing/2014/main" xmlns="" xmlns:p14="http://schemas.microsoft.com/office/powerpoint/2010/main" id="{15FC0597-6B6F-C54A-8D58-5325FF501EF4}"/>
                    </a:ext>
                  </a:extLst>
                </p:cNvPr>
                <p:cNvPicPr/>
                <p:nvPr/>
              </p:nvPicPr>
              <p:blipFill>
                <a:blip r:embed="rId493"/>
                <a:stretch>
                  <a:fillRect/>
                </a:stretch>
              </p:blipFill>
              <p:spPr>
                <a:xfrm>
                  <a:off x="3431315" y="5187063"/>
                  <a:ext cx="207720" cy="207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94">
            <p14:nvContentPartPr>
              <p14:cNvPr id="3" name="Ink 2">
                <a:extLst>
                  <a:ext uri="{FF2B5EF4-FFF2-40B4-BE49-F238E27FC236}">
                    <a16:creationId xmlns:a16="http://schemas.microsoft.com/office/drawing/2014/main" xmlns="" id="{351465F2-F5B9-F648-A78D-D998DC8F138E}"/>
                  </a:ext>
                </a:extLst>
              </p14:cNvPr>
              <p14:cNvContentPartPr/>
              <p14:nvPr/>
            </p14:nvContentPartPr>
            <p14:xfrm>
              <a:off x="4681542" y="2475287"/>
              <a:ext cx="156240" cy="156240"/>
            </p14:xfrm>
          </p:contentPart>
        </mc:Choice>
        <mc:Fallback>
          <p:pic>
            <p:nvPicPr>
              <p:cNvPr id="3" name="Ink 2">
                <a:extLst>
                  <a:ext uri="{FF2B5EF4-FFF2-40B4-BE49-F238E27FC236}">
                    <a16:creationId xmlns:a16="http://schemas.microsoft.com/office/drawing/2014/main" xmlns="" xmlns:p14="http://schemas.microsoft.com/office/powerpoint/2010/main" id="{351465F2-F5B9-F648-A78D-D998DC8F138E}"/>
                  </a:ext>
                </a:extLst>
              </p:cNvPr>
              <p:cNvPicPr/>
              <p:nvPr/>
            </p:nvPicPr>
            <p:blipFill>
              <a:blip r:embed="rId495"/>
              <a:stretch>
                <a:fillRect/>
              </a:stretch>
            </p:blipFill>
            <p:spPr>
              <a:xfrm>
                <a:off x="4672182" y="2464847"/>
                <a:ext cx="17604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496">
            <p14:nvContentPartPr>
              <p14:cNvPr id="43" name="Ink 42">
                <a:extLst>
                  <a:ext uri="{FF2B5EF4-FFF2-40B4-BE49-F238E27FC236}">
                    <a16:creationId xmlns:a16="http://schemas.microsoft.com/office/drawing/2014/main" xmlns="" id="{13BD28C8-B0FF-784B-8C9E-E89A11A63908}"/>
                  </a:ext>
                </a:extLst>
              </p14:cNvPr>
              <p14:cNvContentPartPr/>
              <p14:nvPr/>
            </p14:nvContentPartPr>
            <p14:xfrm>
              <a:off x="6055302" y="2400047"/>
              <a:ext cx="173520" cy="190800"/>
            </p14:xfrm>
          </p:contentPart>
        </mc:Choice>
        <mc:Fallback>
          <p:pic>
            <p:nvPicPr>
              <p:cNvPr id="43" name="Ink 42">
                <a:extLst>
                  <a:ext uri="{FF2B5EF4-FFF2-40B4-BE49-F238E27FC236}">
                    <a16:creationId xmlns:a16="http://schemas.microsoft.com/office/drawing/2014/main" xmlns="" xmlns:p14="http://schemas.microsoft.com/office/powerpoint/2010/main" id="{13BD28C8-B0FF-784B-8C9E-E89A11A63908}"/>
                  </a:ext>
                </a:extLst>
              </p:cNvPr>
              <p:cNvPicPr/>
              <p:nvPr/>
            </p:nvPicPr>
            <p:blipFill>
              <a:blip r:embed="rId497"/>
              <a:stretch>
                <a:fillRect/>
              </a:stretch>
            </p:blipFill>
            <p:spPr>
              <a:xfrm>
                <a:off x="6045582" y="2389607"/>
                <a:ext cx="19440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498">
            <p14:nvContentPartPr>
              <p14:cNvPr id="448" name="Ink 447">
                <a:extLst>
                  <a:ext uri="{FF2B5EF4-FFF2-40B4-BE49-F238E27FC236}">
                    <a16:creationId xmlns:a16="http://schemas.microsoft.com/office/drawing/2014/main" xmlns="" id="{32E913A0-0E10-7B42-A700-1C1B0AEB1A1E}"/>
                  </a:ext>
                </a:extLst>
              </p14:cNvPr>
              <p14:cNvContentPartPr/>
              <p14:nvPr/>
            </p14:nvContentPartPr>
            <p14:xfrm>
              <a:off x="3388422" y="4385807"/>
              <a:ext cx="196560" cy="185040"/>
            </p14:xfrm>
          </p:contentPart>
        </mc:Choice>
        <mc:Fallback>
          <p:pic>
            <p:nvPicPr>
              <p:cNvPr id="448" name="Ink 447">
                <a:extLst>
                  <a:ext uri="{FF2B5EF4-FFF2-40B4-BE49-F238E27FC236}">
                    <a16:creationId xmlns:a16="http://schemas.microsoft.com/office/drawing/2014/main" xmlns="" xmlns:p14="http://schemas.microsoft.com/office/powerpoint/2010/main" id="{32E913A0-0E10-7B42-A700-1C1B0AEB1A1E}"/>
                  </a:ext>
                </a:extLst>
              </p:cNvPr>
              <p:cNvPicPr/>
              <p:nvPr/>
            </p:nvPicPr>
            <p:blipFill>
              <a:blip r:embed="rId499"/>
              <a:stretch>
                <a:fillRect/>
              </a:stretch>
            </p:blipFill>
            <p:spPr>
              <a:xfrm>
                <a:off x="3379438" y="4375727"/>
                <a:ext cx="214886"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500">
            <p14:nvContentPartPr>
              <p14:cNvPr id="449" name="Ink 448">
                <a:extLst>
                  <a:ext uri="{FF2B5EF4-FFF2-40B4-BE49-F238E27FC236}">
                    <a16:creationId xmlns:a16="http://schemas.microsoft.com/office/drawing/2014/main" xmlns="" id="{48AB8F91-24FC-064F-8907-0936EFC06F9F}"/>
                  </a:ext>
                </a:extLst>
              </p14:cNvPr>
              <p14:cNvContentPartPr/>
              <p14:nvPr/>
            </p14:nvContentPartPr>
            <p14:xfrm>
              <a:off x="4086822" y="4362767"/>
              <a:ext cx="162000" cy="208080"/>
            </p14:xfrm>
          </p:contentPart>
        </mc:Choice>
        <mc:Fallback>
          <p:pic>
            <p:nvPicPr>
              <p:cNvPr id="449" name="Ink 448">
                <a:extLst>
                  <a:ext uri="{FF2B5EF4-FFF2-40B4-BE49-F238E27FC236}">
                    <a16:creationId xmlns:a16="http://schemas.microsoft.com/office/drawing/2014/main" xmlns="" xmlns:p14="http://schemas.microsoft.com/office/powerpoint/2010/main" id="{48AB8F91-24FC-064F-8907-0936EFC06F9F}"/>
                  </a:ext>
                </a:extLst>
              </p:cNvPr>
              <p:cNvPicPr/>
              <p:nvPr/>
            </p:nvPicPr>
            <p:blipFill>
              <a:blip r:embed="rId501"/>
              <a:stretch>
                <a:fillRect/>
              </a:stretch>
            </p:blipFill>
            <p:spPr>
              <a:xfrm>
                <a:off x="4077102" y="4352327"/>
                <a:ext cx="182520" cy="228240"/>
              </a:xfrm>
              <a:prstGeom prst="rect">
                <a:avLst/>
              </a:prstGeom>
            </p:spPr>
          </p:pic>
        </mc:Fallback>
      </mc:AlternateContent>
      <p:grpSp>
        <p:nvGrpSpPr>
          <p:cNvPr id="452" name="Group 451">
            <a:extLst>
              <a:ext uri="{FF2B5EF4-FFF2-40B4-BE49-F238E27FC236}">
                <a16:creationId xmlns:a16="http://schemas.microsoft.com/office/drawing/2014/main" xmlns="" id="{D9BE9DFD-06F9-A343-B124-BDB0E520195A}"/>
              </a:ext>
            </a:extLst>
          </p:cNvPr>
          <p:cNvGrpSpPr/>
          <p:nvPr/>
        </p:nvGrpSpPr>
        <p:grpSpPr>
          <a:xfrm>
            <a:off x="6811662" y="4357007"/>
            <a:ext cx="190800" cy="312480"/>
            <a:chOff x="5287662" y="4357007"/>
            <a:chExt cx="190800" cy="312480"/>
          </a:xfrm>
        </p:grpSpPr>
        <mc:AlternateContent xmlns:mc="http://schemas.openxmlformats.org/markup-compatibility/2006">
          <mc:Choice xmlns:p14="http://schemas.microsoft.com/office/powerpoint/2010/main" Requires="p14">
            <p:contentPart p14:bwMode="auto" r:id="rId502">
              <p14:nvContentPartPr>
                <p14:cNvPr id="450" name="Ink 449">
                  <a:extLst>
                    <a:ext uri="{FF2B5EF4-FFF2-40B4-BE49-F238E27FC236}">
                      <a16:creationId xmlns:a16="http://schemas.microsoft.com/office/drawing/2014/main" xmlns="" id="{BA4A5A9D-2FA0-384B-AA16-3422A3A17DF8}"/>
                    </a:ext>
                  </a:extLst>
                </p14:cNvPr>
                <p14:cNvContentPartPr/>
                <p14:nvPr/>
              </p14:nvContentPartPr>
              <p14:xfrm>
                <a:off x="5287662" y="4357007"/>
                <a:ext cx="144720" cy="190800"/>
              </p14:xfrm>
            </p:contentPart>
          </mc:Choice>
          <mc:Fallback>
            <p:pic>
              <p:nvPicPr>
                <p:cNvPr id="450" name="Ink 449">
                  <a:extLst>
                    <a:ext uri="{FF2B5EF4-FFF2-40B4-BE49-F238E27FC236}">
                      <a16:creationId xmlns:a16="http://schemas.microsoft.com/office/drawing/2014/main" xmlns="" xmlns:p14="http://schemas.microsoft.com/office/powerpoint/2010/main" id="{BA4A5A9D-2FA0-384B-AA16-3422A3A17DF8}"/>
                    </a:ext>
                  </a:extLst>
                </p:cNvPr>
                <p:cNvPicPr/>
                <p:nvPr/>
              </p:nvPicPr>
              <p:blipFill>
                <a:blip r:embed="rId503"/>
                <a:stretch>
                  <a:fillRect/>
                </a:stretch>
              </p:blipFill>
              <p:spPr>
                <a:xfrm>
                  <a:off x="5278302" y="4347287"/>
                  <a:ext cx="16452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504">
              <p14:nvContentPartPr>
                <p14:cNvPr id="451" name="Ink 450">
                  <a:extLst>
                    <a:ext uri="{FF2B5EF4-FFF2-40B4-BE49-F238E27FC236}">
                      <a16:creationId xmlns:a16="http://schemas.microsoft.com/office/drawing/2014/main" xmlns="" id="{03BA49D3-E056-5342-806C-F86386B526B3}"/>
                    </a:ext>
                  </a:extLst>
                </p14:cNvPr>
                <p14:cNvContentPartPr/>
                <p14:nvPr/>
              </p14:nvContentPartPr>
              <p14:xfrm>
                <a:off x="5408982" y="4582367"/>
                <a:ext cx="69480" cy="87120"/>
              </p14:xfrm>
            </p:contentPart>
          </mc:Choice>
          <mc:Fallback>
            <p:pic>
              <p:nvPicPr>
                <p:cNvPr id="451" name="Ink 450">
                  <a:extLst>
                    <a:ext uri="{FF2B5EF4-FFF2-40B4-BE49-F238E27FC236}">
                      <a16:creationId xmlns:a16="http://schemas.microsoft.com/office/drawing/2014/main" xmlns="" xmlns:p14="http://schemas.microsoft.com/office/powerpoint/2010/main" id="{03BA49D3-E056-5342-806C-F86386B526B3}"/>
                    </a:ext>
                  </a:extLst>
                </p:cNvPr>
                <p:cNvPicPr/>
                <p:nvPr/>
              </p:nvPicPr>
              <p:blipFill>
                <a:blip r:embed="rId505"/>
                <a:stretch>
                  <a:fillRect/>
                </a:stretch>
              </p:blipFill>
              <p:spPr>
                <a:xfrm>
                  <a:off x="5399670" y="4574087"/>
                  <a:ext cx="88820" cy="104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06">
            <p14:nvContentPartPr>
              <p14:cNvPr id="453" name="Ink 452">
                <a:extLst>
                  <a:ext uri="{FF2B5EF4-FFF2-40B4-BE49-F238E27FC236}">
                    <a16:creationId xmlns:a16="http://schemas.microsoft.com/office/drawing/2014/main" xmlns="" id="{9438CCA6-4D78-314A-83B4-72BD656AC089}"/>
                  </a:ext>
                </a:extLst>
              </p14:cNvPr>
              <p14:cNvContentPartPr/>
              <p14:nvPr/>
            </p14:nvContentPartPr>
            <p14:xfrm>
              <a:off x="7331142" y="4362767"/>
              <a:ext cx="121680" cy="208080"/>
            </p14:xfrm>
          </p:contentPart>
        </mc:Choice>
        <mc:Fallback>
          <p:pic>
            <p:nvPicPr>
              <p:cNvPr id="453" name="Ink 452">
                <a:extLst>
                  <a:ext uri="{FF2B5EF4-FFF2-40B4-BE49-F238E27FC236}">
                    <a16:creationId xmlns:a16="http://schemas.microsoft.com/office/drawing/2014/main" xmlns="" xmlns:p14="http://schemas.microsoft.com/office/powerpoint/2010/main" id="{9438CCA6-4D78-314A-83B4-72BD656AC089}"/>
                  </a:ext>
                </a:extLst>
              </p:cNvPr>
              <p:cNvPicPr/>
              <p:nvPr/>
            </p:nvPicPr>
            <p:blipFill>
              <a:blip r:embed="rId507"/>
              <a:stretch>
                <a:fillRect/>
              </a:stretch>
            </p:blipFill>
            <p:spPr>
              <a:xfrm>
                <a:off x="7321754" y="4352687"/>
                <a:ext cx="139733"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508">
            <p14:nvContentPartPr>
              <p14:cNvPr id="455" name="Ink 454">
                <a:extLst>
                  <a:ext uri="{FF2B5EF4-FFF2-40B4-BE49-F238E27FC236}">
                    <a16:creationId xmlns:a16="http://schemas.microsoft.com/office/drawing/2014/main" xmlns="" id="{70C72C5F-812D-1A44-9A1B-227CBAD1B337}"/>
                  </a:ext>
                </a:extLst>
              </p14:cNvPr>
              <p14:cNvContentPartPr/>
              <p14:nvPr/>
            </p14:nvContentPartPr>
            <p14:xfrm>
              <a:off x="5512782" y="3877847"/>
              <a:ext cx="144720" cy="127440"/>
            </p14:xfrm>
          </p:contentPart>
        </mc:Choice>
        <mc:Fallback>
          <p:pic>
            <p:nvPicPr>
              <p:cNvPr id="455" name="Ink 454">
                <a:extLst>
                  <a:ext uri="{FF2B5EF4-FFF2-40B4-BE49-F238E27FC236}">
                    <a16:creationId xmlns:a16="http://schemas.microsoft.com/office/drawing/2014/main" xmlns="" xmlns:p14="http://schemas.microsoft.com/office/powerpoint/2010/main" id="{70C72C5F-812D-1A44-9A1B-227CBAD1B337}"/>
                  </a:ext>
                </a:extLst>
              </p:cNvPr>
              <p:cNvPicPr/>
              <p:nvPr/>
            </p:nvPicPr>
            <p:blipFill>
              <a:blip r:embed="rId509"/>
              <a:stretch>
                <a:fillRect/>
              </a:stretch>
            </p:blipFill>
            <p:spPr>
              <a:xfrm>
                <a:off x="5503422" y="3868127"/>
                <a:ext cx="164160" cy="146160"/>
              </a:xfrm>
              <a:prstGeom prst="rect">
                <a:avLst/>
              </a:prstGeom>
            </p:spPr>
          </p:pic>
        </mc:Fallback>
      </mc:AlternateContent>
      <p:grpSp>
        <p:nvGrpSpPr>
          <p:cNvPr id="462" name="Group 461">
            <a:extLst>
              <a:ext uri="{FF2B5EF4-FFF2-40B4-BE49-F238E27FC236}">
                <a16:creationId xmlns:a16="http://schemas.microsoft.com/office/drawing/2014/main" xmlns="" id="{475D7236-1796-D643-9CFA-CD470DC0983A}"/>
              </a:ext>
            </a:extLst>
          </p:cNvPr>
          <p:cNvGrpSpPr/>
          <p:nvPr/>
        </p:nvGrpSpPr>
        <p:grpSpPr>
          <a:xfrm>
            <a:off x="2684262" y="4558967"/>
            <a:ext cx="104400" cy="219960"/>
            <a:chOff x="1160262" y="4558967"/>
            <a:chExt cx="104400" cy="219960"/>
          </a:xfrm>
        </p:grpSpPr>
        <mc:AlternateContent xmlns:mc="http://schemas.openxmlformats.org/markup-compatibility/2006">
          <mc:Choice xmlns:p14="http://schemas.microsoft.com/office/powerpoint/2010/main" Requires="p14">
            <p:contentPart p14:bwMode="auto" r:id="rId510">
              <p14:nvContentPartPr>
                <p14:cNvPr id="457" name="Ink 456">
                  <a:extLst>
                    <a:ext uri="{FF2B5EF4-FFF2-40B4-BE49-F238E27FC236}">
                      <a16:creationId xmlns:a16="http://schemas.microsoft.com/office/drawing/2014/main" xmlns="" id="{4BCAA065-293F-D741-80E9-DC548E5ABA8F}"/>
                    </a:ext>
                  </a:extLst>
                </p14:cNvPr>
                <p14:cNvContentPartPr/>
                <p14:nvPr/>
              </p14:nvContentPartPr>
              <p14:xfrm>
                <a:off x="1160262" y="4558967"/>
                <a:ext cx="104400" cy="162000"/>
              </p14:xfrm>
            </p:contentPart>
          </mc:Choice>
          <mc:Fallback>
            <p:pic>
              <p:nvPicPr>
                <p:cNvPr id="457" name="Ink 456">
                  <a:extLst>
                    <a:ext uri="{FF2B5EF4-FFF2-40B4-BE49-F238E27FC236}">
                      <a16:creationId xmlns:a16="http://schemas.microsoft.com/office/drawing/2014/main" xmlns="" xmlns:p14="http://schemas.microsoft.com/office/powerpoint/2010/main" id="{4BCAA065-293F-D741-80E9-DC548E5ABA8F}"/>
                    </a:ext>
                  </a:extLst>
                </p:cNvPr>
                <p:cNvPicPr/>
                <p:nvPr/>
              </p:nvPicPr>
              <p:blipFill>
                <a:blip r:embed="rId511"/>
                <a:stretch>
                  <a:fillRect/>
                </a:stretch>
              </p:blipFill>
              <p:spPr>
                <a:xfrm>
                  <a:off x="1150182" y="4549247"/>
                  <a:ext cx="12240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512">
              <p14:nvContentPartPr>
                <p14:cNvPr id="459" name="Ink 458">
                  <a:extLst>
                    <a:ext uri="{FF2B5EF4-FFF2-40B4-BE49-F238E27FC236}">
                      <a16:creationId xmlns:a16="http://schemas.microsoft.com/office/drawing/2014/main" xmlns="" id="{8AC9C84A-22C5-654F-B522-AC99B68F6D7B}"/>
                    </a:ext>
                  </a:extLst>
                </p14:cNvPr>
                <p14:cNvContentPartPr/>
                <p14:nvPr/>
              </p14:nvContentPartPr>
              <p14:xfrm>
                <a:off x="1246662" y="4634207"/>
                <a:ext cx="17640" cy="144720"/>
              </p14:xfrm>
            </p:contentPart>
          </mc:Choice>
          <mc:Fallback>
            <p:pic>
              <p:nvPicPr>
                <p:cNvPr id="459" name="Ink 458">
                  <a:extLst>
                    <a:ext uri="{FF2B5EF4-FFF2-40B4-BE49-F238E27FC236}">
                      <a16:creationId xmlns:a16="http://schemas.microsoft.com/office/drawing/2014/main" xmlns="" xmlns:p14="http://schemas.microsoft.com/office/powerpoint/2010/main" id="{8AC9C84A-22C5-654F-B522-AC99B68F6D7B}"/>
                    </a:ext>
                  </a:extLst>
                </p:cNvPr>
                <p:cNvPicPr/>
                <p:nvPr/>
              </p:nvPicPr>
              <p:blipFill>
                <a:blip r:embed="rId513"/>
                <a:stretch>
                  <a:fillRect/>
                </a:stretch>
              </p:blipFill>
              <p:spPr>
                <a:xfrm>
                  <a:off x="1237302" y="4625207"/>
                  <a:ext cx="35640" cy="162360"/>
                </a:xfrm>
                <a:prstGeom prst="rect">
                  <a:avLst/>
                </a:prstGeom>
              </p:spPr>
            </p:pic>
          </mc:Fallback>
        </mc:AlternateContent>
      </p:grpSp>
      <p:grpSp>
        <p:nvGrpSpPr>
          <p:cNvPr id="466" name="Group 465">
            <a:extLst>
              <a:ext uri="{FF2B5EF4-FFF2-40B4-BE49-F238E27FC236}">
                <a16:creationId xmlns:a16="http://schemas.microsoft.com/office/drawing/2014/main" xmlns="" id="{74E466E5-7F46-364F-B3C7-1032CECA3EC0}"/>
              </a:ext>
            </a:extLst>
          </p:cNvPr>
          <p:cNvGrpSpPr/>
          <p:nvPr/>
        </p:nvGrpSpPr>
        <p:grpSpPr>
          <a:xfrm>
            <a:off x="2886222" y="5275007"/>
            <a:ext cx="127440" cy="167760"/>
            <a:chOff x="1362222" y="5275007"/>
            <a:chExt cx="127440" cy="167760"/>
          </a:xfrm>
        </p:grpSpPr>
        <mc:AlternateContent xmlns:mc="http://schemas.openxmlformats.org/markup-compatibility/2006">
          <mc:Choice xmlns:p14="http://schemas.microsoft.com/office/powerpoint/2010/main" Requires="p14">
            <p:contentPart p14:bwMode="auto" r:id="rId514">
              <p14:nvContentPartPr>
                <p14:cNvPr id="464" name="Ink 463">
                  <a:extLst>
                    <a:ext uri="{FF2B5EF4-FFF2-40B4-BE49-F238E27FC236}">
                      <a16:creationId xmlns:a16="http://schemas.microsoft.com/office/drawing/2014/main" xmlns="" id="{FEAC62B3-7A76-DD44-8D7A-9D34F15521E9}"/>
                    </a:ext>
                  </a:extLst>
                </p14:cNvPr>
                <p14:cNvContentPartPr/>
                <p14:nvPr/>
              </p14:nvContentPartPr>
              <p14:xfrm>
                <a:off x="1362222" y="5275007"/>
                <a:ext cx="127440" cy="104400"/>
              </p14:xfrm>
            </p:contentPart>
          </mc:Choice>
          <mc:Fallback>
            <p:pic>
              <p:nvPicPr>
                <p:cNvPr id="464" name="Ink 463">
                  <a:extLst>
                    <a:ext uri="{FF2B5EF4-FFF2-40B4-BE49-F238E27FC236}">
                      <a16:creationId xmlns:a16="http://schemas.microsoft.com/office/drawing/2014/main" xmlns="" xmlns:p14="http://schemas.microsoft.com/office/powerpoint/2010/main" id="{FEAC62B3-7A76-DD44-8D7A-9D34F15521E9}"/>
                    </a:ext>
                  </a:extLst>
                </p:cNvPr>
                <p:cNvPicPr/>
                <p:nvPr/>
              </p:nvPicPr>
              <p:blipFill>
                <a:blip r:embed="rId515"/>
                <a:stretch>
                  <a:fillRect/>
                </a:stretch>
              </p:blipFill>
              <p:spPr>
                <a:xfrm>
                  <a:off x="1352502" y="5265287"/>
                  <a:ext cx="14544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516">
              <p14:nvContentPartPr>
                <p14:cNvPr id="465" name="Ink 464">
                  <a:extLst>
                    <a:ext uri="{FF2B5EF4-FFF2-40B4-BE49-F238E27FC236}">
                      <a16:creationId xmlns:a16="http://schemas.microsoft.com/office/drawing/2014/main" xmlns="" id="{9DDB52A5-5342-4840-A500-3F4C36AC10FF}"/>
                    </a:ext>
                  </a:extLst>
                </p14:cNvPr>
                <p14:cNvContentPartPr/>
                <p14:nvPr/>
              </p14:nvContentPartPr>
              <p14:xfrm>
                <a:off x="1460142" y="5286527"/>
                <a:ext cx="23400" cy="156240"/>
              </p14:xfrm>
            </p:contentPart>
          </mc:Choice>
          <mc:Fallback>
            <p:pic>
              <p:nvPicPr>
                <p:cNvPr id="465" name="Ink 464">
                  <a:extLst>
                    <a:ext uri="{FF2B5EF4-FFF2-40B4-BE49-F238E27FC236}">
                      <a16:creationId xmlns:a16="http://schemas.microsoft.com/office/drawing/2014/main" xmlns="" xmlns:p14="http://schemas.microsoft.com/office/powerpoint/2010/main" id="{9DDB52A5-5342-4840-A500-3F4C36AC10FF}"/>
                    </a:ext>
                  </a:extLst>
                </p:cNvPr>
                <p:cNvPicPr/>
                <p:nvPr/>
              </p:nvPicPr>
              <p:blipFill>
                <a:blip r:embed="rId517"/>
                <a:stretch>
                  <a:fillRect/>
                </a:stretch>
              </p:blipFill>
              <p:spPr>
                <a:xfrm>
                  <a:off x="1451142" y="5277527"/>
                  <a:ext cx="41400" cy="174240"/>
                </a:xfrm>
                <a:prstGeom prst="rect">
                  <a:avLst/>
                </a:prstGeom>
              </p:spPr>
            </p:pic>
          </mc:Fallback>
        </mc:AlternateContent>
      </p:grpSp>
      <p:grpSp>
        <p:nvGrpSpPr>
          <p:cNvPr id="469" name="Group 468">
            <a:extLst>
              <a:ext uri="{FF2B5EF4-FFF2-40B4-BE49-F238E27FC236}">
                <a16:creationId xmlns:a16="http://schemas.microsoft.com/office/drawing/2014/main" xmlns="" id="{9FD34947-5319-544A-8A19-DB40933FDEF7}"/>
              </a:ext>
            </a:extLst>
          </p:cNvPr>
          <p:cNvGrpSpPr/>
          <p:nvPr/>
        </p:nvGrpSpPr>
        <p:grpSpPr>
          <a:xfrm>
            <a:off x="3001782" y="5910047"/>
            <a:ext cx="173520" cy="185040"/>
            <a:chOff x="1477782" y="5910047"/>
            <a:chExt cx="173520" cy="185040"/>
          </a:xfrm>
        </p:grpSpPr>
        <mc:AlternateContent xmlns:mc="http://schemas.openxmlformats.org/markup-compatibility/2006">
          <mc:Choice xmlns:p14="http://schemas.microsoft.com/office/powerpoint/2010/main" Requires="p14">
            <p:contentPart p14:bwMode="auto" r:id="rId518">
              <p14:nvContentPartPr>
                <p14:cNvPr id="467" name="Ink 466">
                  <a:extLst>
                    <a:ext uri="{FF2B5EF4-FFF2-40B4-BE49-F238E27FC236}">
                      <a16:creationId xmlns:a16="http://schemas.microsoft.com/office/drawing/2014/main" xmlns="" id="{82E09B87-DC37-D244-8EB4-4D591BA96A0D}"/>
                    </a:ext>
                  </a:extLst>
                </p14:cNvPr>
                <p14:cNvContentPartPr/>
                <p14:nvPr/>
              </p14:nvContentPartPr>
              <p14:xfrm>
                <a:off x="1477782" y="5921567"/>
                <a:ext cx="173520" cy="133200"/>
              </p14:xfrm>
            </p:contentPart>
          </mc:Choice>
          <mc:Fallback>
            <p:pic>
              <p:nvPicPr>
                <p:cNvPr id="467" name="Ink 466">
                  <a:extLst>
                    <a:ext uri="{FF2B5EF4-FFF2-40B4-BE49-F238E27FC236}">
                      <a16:creationId xmlns:a16="http://schemas.microsoft.com/office/drawing/2014/main" xmlns="" xmlns:p14="http://schemas.microsoft.com/office/powerpoint/2010/main" id="{82E09B87-DC37-D244-8EB4-4D591BA96A0D}"/>
                    </a:ext>
                  </a:extLst>
                </p:cNvPr>
                <p:cNvPicPr/>
                <p:nvPr/>
              </p:nvPicPr>
              <p:blipFill>
                <a:blip r:embed="rId519"/>
                <a:stretch>
                  <a:fillRect/>
                </a:stretch>
              </p:blipFill>
              <p:spPr>
                <a:xfrm>
                  <a:off x="1468782" y="5912927"/>
                  <a:ext cx="19080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520">
              <p14:nvContentPartPr>
                <p14:cNvPr id="468" name="Ink 467">
                  <a:extLst>
                    <a:ext uri="{FF2B5EF4-FFF2-40B4-BE49-F238E27FC236}">
                      <a16:creationId xmlns:a16="http://schemas.microsoft.com/office/drawing/2014/main" xmlns="" id="{F7A34A7C-2FDE-164D-B55B-1EF0606BDACB}"/>
                    </a:ext>
                  </a:extLst>
                </p14:cNvPr>
                <p14:cNvContentPartPr/>
                <p14:nvPr/>
              </p14:nvContentPartPr>
              <p14:xfrm>
                <a:off x="1621782" y="5910047"/>
                <a:ext cx="17640" cy="185040"/>
              </p14:xfrm>
            </p:contentPart>
          </mc:Choice>
          <mc:Fallback>
            <p:pic>
              <p:nvPicPr>
                <p:cNvPr id="468" name="Ink 467">
                  <a:extLst>
                    <a:ext uri="{FF2B5EF4-FFF2-40B4-BE49-F238E27FC236}">
                      <a16:creationId xmlns:a16="http://schemas.microsoft.com/office/drawing/2014/main" xmlns="" xmlns:p14="http://schemas.microsoft.com/office/powerpoint/2010/main" id="{F7A34A7C-2FDE-164D-B55B-1EF0606BDACB}"/>
                    </a:ext>
                  </a:extLst>
                </p:cNvPr>
                <p:cNvPicPr/>
                <p:nvPr/>
              </p:nvPicPr>
              <p:blipFill>
                <a:blip r:embed="rId521"/>
                <a:stretch>
                  <a:fillRect/>
                </a:stretch>
              </p:blipFill>
              <p:spPr>
                <a:xfrm>
                  <a:off x="1612782" y="5900687"/>
                  <a:ext cx="35280" cy="202680"/>
                </a:xfrm>
                <a:prstGeom prst="rect">
                  <a:avLst/>
                </a:prstGeom>
              </p:spPr>
            </p:pic>
          </mc:Fallback>
        </mc:AlternateContent>
      </p:grpSp>
      <p:grpSp>
        <p:nvGrpSpPr>
          <p:cNvPr id="498" name="Group 497">
            <a:extLst>
              <a:ext uri="{FF2B5EF4-FFF2-40B4-BE49-F238E27FC236}">
                <a16:creationId xmlns:a16="http://schemas.microsoft.com/office/drawing/2014/main" xmlns="" id="{767EFC3B-B0E2-6E4F-8A2D-92DF287B45A8}"/>
              </a:ext>
            </a:extLst>
          </p:cNvPr>
          <p:cNvGrpSpPr/>
          <p:nvPr/>
        </p:nvGrpSpPr>
        <p:grpSpPr>
          <a:xfrm>
            <a:off x="5870622" y="6007967"/>
            <a:ext cx="202320" cy="222120"/>
            <a:chOff x="4346622" y="6007967"/>
            <a:chExt cx="202320" cy="222120"/>
          </a:xfrm>
        </p:grpSpPr>
        <mc:AlternateContent xmlns:mc="http://schemas.openxmlformats.org/markup-compatibility/2006">
          <mc:Choice xmlns:p14="http://schemas.microsoft.com/office/powerpoint/2010/main" Requires="p14">
            <p:contentPart p14:bwMode="auto" r:id="rId522">
              <p14:nvContentPartPr>
                <p14:cNvPr id="470" name="Ink 469">
                  <a:extLst>
                    <a:ext uri="{FF2B5EF4-FFF2-40B4-BE49-F238E27FC236}">
                      <a16:creationId xmlns:a16="http://schemas.microsoft.com/office/drawing/2014/main" xmlns="" id="{60235130-1CFD-704A-A2FE-012371A85AC7}"/>
                    </a:ext>
                  </a:extLst>
                </p14:cNvPr>
                <p14:cNvContentPartPr/>
                <p14:nvPr/>
              </p14:nvContentPartPr>
              <p14:xfrm>
                <a:off x="4346622" y="6019487"/>
                <a:ext cx="202320" cy="138960"/>
              </p14:xfrm>
            </p:contentPart>
          </mc:Choice>
          <mc:Fallback>
            <p:pic>
              <p:nvPicPr>
                <p:cNvPr id="470" name="Ink 469">
                  <a:extLst>
                    <a:ext uri="{FF2B5EF4-FFF2-40B4-BE49-F238E27FC236}">
                      <a16:creationId xmlns:a16="http://schemas.microsoft.com/office/drawing/2014/main" xmlns="" xmlns:p14="http://schemas.microsoft.com/office/powerpoint/2010/main" id="{60235130-1CFD-704A-A2FE-012371A85AC7}"/>
                    </a:ext>
                  </a:extLst>
                </p:cNvPr>
                <p:cNvPicPr/>
                <p:nvPr/>
              </p:nvPicPr>
              <p:blipFill>
                <a:blip r:embed="rId523"/>
                <a:stretch>
                  <a:fillRect/>
                </a:stretch>
              </p:blipFill>
              <p:spPr>
                <a:xfrm>
                  <a:off x="4336542" y="6010127"/>
                  <a:ext cx="22068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524">
              <p14:nvContentPartPr>
                <p14:cNvPr id="471" name="Ink 470">
                  <a:extLst>
                    <a:ext uri="{FF2B5EF4-FFF2-40B4-BE49-F238E27FC236}">
                      <a16:creationId xmlns:a16="http://schemas.microsoft.com/office/drawing/2014/main" xmlns="" id="{A36706ED-DB75-A040-A3DF-E420B97CA108}"/>
                    </a:ext>
                  </a:extLst>
                </p14:cNvPr>
                <p14:cNvContentPartPr/>
                <p14:nvPr/>
              </p14:nvContentPartPr>
              <p14:xfrm>
                <a:off x="4462182" y="6007967"/>
                <a:ext cx="57960" cy="222120"/>
              </p14:xfrm>
            </p:contentPart>
          </mc:Choice>
          <mc:Fallback>
            <p:pic>
              <p:nvPicPr>
                <p:cNvPr id="471" name="Ink 470">
                  <a:extLst>
                    <a:ext uri="{FF2B5EF4-FFF2-40B4-BE49-F238E27FC236}">
                      <a16:creationId xmlns:a16="http://schemas.microsoft.com/office/drawing/2014/main" xmlns="" xmlns:p14="http://schemas.microsoft.com/office/powerpoint/2010/main" id="{A36706ED-DB75-A040-A3DF-E420B97CA108}"/>
                    </a:ext>
                  </a:extLst>
                </p:cNvPr>
                <p:cNvPicPr/>
                <p:nvPr/>
              </p:nvPicPr>
              <p:blipFill>
                <a:blip r:embed="rId525"/>
                <a:stretch>
                  <a:fillRect/>
                </a:stretch>
              </p:blipFill>
              <p:spPr>
                <a:xfrm>
                  <a:off x="4452522" y="5998607"/>
                  <a:ext cx="75849" cy="239760"/>
                </a:xfrm>
                <a:prstGeom prst="rect">
                  <a:avLst/>
                </a:prstGeom>
              </p:spPr>
            </p:pic>
          </mc:Fallback>
        </mc:AlternateContent>
      </p:grpSp>
      <p:grpSp>
        <p:nvGrpSpPr>
          <p:cNvPr id="485" name="Group 484">
            <a:extLst>
              <a:ext uri="{FF2B5EF4-FFF2-40B4-BE49-F238E27FC236}">
                <a16:creationId xmlns:a16="http://schemas.microsoft.com/office/drawing/2014/main" xmlns="" id="{C90B731F-83D5-B64E-BCAC-DBFC22A4ED67}"/>
              </a:ext>
            </a:extLst>
          </p:cNvPr>
          <p:cNvGrpSpPr/>
          <p:nvPr/>
        </p:nvGrpSpPr>
        <p:grpSpPr>
          <a:xfrm>
            <a:off x="6257982" y="5788727"/>
            <a:ext cx="623160" cy="329400"/>
            <a:chOff x="4733982" y="5788727"/>
            <a:chExt cx="623160" cy="329400"/>
          </a:xfrm>
        </p:grpSpPr>
        <mc:AlternateContent xmlns:mc="http://schemas.openxmlformats.org/markup-compatibility/2006">
          <mc:Choice xmlns:p14="http://schemas.microsoft.com/office/powerpoint/2010/main" Requires="p14">
            <p:contentPart p14:bwMode="auto" r:id="rId526">
              <p14:nvContentPartPr>
                <p14:cNvPr id="472" name="Ink 471">
                  <a:extLst>
                    <a:ext uri="{FF2B5EF4-FFF2-40B4-BE49-F238E27FC236}">
                      <a16:creationId xmlns:a16="http://schemas.microsoft.com/office/drawing/2014/main" xmlns="" id="{1BFBD8C9-E93E-474A-8587-BA9FC48ABD5D}"/>
                    </a:ext>
                  </a:extLst>
                </p14:cNvPr>
                <p14:cNvContentPartPr/>
                <p14:nvPr/>
              </p14:nvContentPartPr>
              <p14:xfrm>
                <a:off x="4733982" y="5875127"/>
                <a:ext cx="63360" cy="11880"/>
              </p14:xfrm>
            </p:contentPart>
          </mc:Choice>
          <mc:Fallback>
            <p:pic>
              <p:nvPicPr>
                <p:cNvPr id="472" name="Ink 471">
                  <a:extLst>
                    <a:ext uri="{FF2B5EF4-FFF2-40B4-BE49-F238E27FC236}">
                      <a16:creationId xmlns:a16="http://schemas.microsoft.com/office/drawing/2014/main" xmlns="" xmlns:p14="http://schemas.microsoft.com/office/powerpoint/2010/main" id="{1BFBD8C9-E93E-474A-8587-BA9FC48ABD5D}"/>
                    </a:ext>
                  </a:extLst>
                </p:cNvPr>
                <p:cNvPicPr/>
                <p:nvPr/>
              </p:nvPicPr>
              <p:blipFill>
                <a:blip r:embed="rId527"/>
                <a:stretch>
                  <a:fillRect/>
                </a:stretch>
              </p:blipFill>
              <p:spPr>
                <a:xfrm>
                  <a:off x="4725293" y="5867207"/>
                  <a:ext cx="80015"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528">
              <p14:nvContentPartPr>
                <p14:cNvPr id="473" name="Ink 472">
                  <a:extLst>
                    <a:ext uri="{FF2B5EF4-FFF2-40B4-BE49-F238E27FC236}">
                      <a16:creationId xmlns:a16="http://schemas.microsoft.com/office/drawing/2014/main" xmlns="" id="{1F0CBF43-4DBB-9246-9A53-34B552E69331}"/>
                    </a:ext>
                  </a:extLst>
                </p14:cNvPr>
                <p14:cNvContentPartPr/>
                <p14:nvPr/>
              </p14:nvContentPartPr>
              <p14:xfrm>
                <a:off x="4785462" y="5927327"/>
                <a:ext cx="23400" cy="360"/>
              </p14:xfrm>
            </p:contentPart>
          </mc:Choice>
          <mc:Fallback>
            <p:pic>
              <p:nvPicPr>
                <p:cNvPr id="473" name="Ink 472">
                  <a:extLst>
                    <a:ext uri="{FF2B5EF4-FFF2-40B4-BE49-F238E27FC236}">
                      <a16:creationId xmlns:a16="http://schemas.microsoft.com/office/drawing/2014/main" xmlns="" xmlns:p14="http://schemas.microsoft.com/office/powerpoint/2010/main" id="{1F0CBF43-4DBB-9246-9A53-34B552E69331}"/>
                    </a:ext>
                  </a:extLst>
                </p:cNvPr>
                <p:cNvPicPr/>
                <p:nvPr/>
              </p:nvPicPr>
              <p:blipFill>
                <a:blip r:embed="rId529"/>
                <a:stretch>
                  <a:fillRect/>
                </a:stretch>
              </p:blipFill>
              <p:spPr>
                <a:xfrm>
                  <a:off x="4777307" y="5919047"/>
                  <a:ext cx="39709" cy="16920"/>
                </a:xfrm>
                <a:prstGeom prst="rect">
                  <a:avLst/>
                </a:prstGeom>
              </p:spPr>
            </p:pic>
          </mc:Fallback>
        </mc:AlternateContent>
        <mc:AlternateContent xmlns:mc="http://schemas.openxmlformats.org/markup-compatibility/2006">
          <mc:Choice xmlns:p14="http://schemas.microsoft.com/office/powerpoint/2010/main" Requires="p14">
            <p:contentPart p14:bwMode="auto" r:id="rId530">
              <p14:nvContentPartPr>
                <p14:cNvPr id="474" name="Ink 473">
                  <a:extLst>
                    <a:ext uri="{FF2B5EF4-FFF2-40B4-BE49-F238E27FC236}">
                      <a16:creationId xmlns:a16="http://schemas.microsoft.com/office/drawing/2014/main" xmlns="" id="{FD542BDF-F284-854F-80F6-F8902DEA488A}"/>
                    </a:ext>
                  </a:extLst>
                </p14:cNvPr>
                <p14:cNvContentPartPr/>
                <p14:nvPr/>
              </p14:nvContentPartPr>
              <p14:xfrm>
                <a:off x="4785462" y="5921567"/>
                <a:ext cx="63720" cy="6120"/>
              </p14:xfrm>
            </p:contentPart>
          </mc:Choice>
          <mc:Fallback>
            <p:pic>
              <p:nvPicPr>
                <p:cNvPr id="474" name="Ink 473">
                  <a:extLst>
                    <a:ext uri="{FF2B5EF4-FFF2-40B4-BE49-F238E27FC236}">
                      <a16:creationId xmlns:a16="http://schemas.microsoft.com/office/drawing/2014/main" xmlns="" xmlns:p14="http://schemas.microsoft.com/office/powerpoint/2010/main" id="{FD542BDF-F284-854F-80F6-F8902DEA488A}"/>
                    </a:ext>
                  </a:extLst>
                </p:cNvPr>
                <p:cNvPicPr/>
                <p:nvPr/>
              </p:nvPicPr>
              <p:blipFill>
                <a:blip r:embed="rId531"/>
                <a:stretch>
                  <a:fillRect/>
                </a:stretch>
              </p:blipFill>
              <p:spPr>
                <a:xfrm>
                  <a:off x="4776155" y="5912207"/>
                  <a:ext cx="80903"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532">
              <p14:nvContentPartPr>
                <p14:cNvPr id="475" name="Ink 474">
                  <a:extLst>
                    <a:ext uri="{FF2B5EF4-FFF2-40B4-BE49-F238E27FC236}">
                      <a16:creationId xmlns:a16="http://schemas.microsoft.com/office/drawing/2014/main" xmlns="" id="{BAF8FFAC-BF24-294E-9CAE-1C740C97A7D9}"/>
                    </a:ext>
                  </a:extLst>
                </p14:cNvPr>
                <p14:cNvContentPartPr/>
                <p14:nvPr/>
              </p14:nvContentPartPr>
              <p14:xfrm>
                <a:off x="4998942" y="5788727"/>
                <a:ext cx="75240" cy="98640"/>
              </p14:xfrm>
            </p:contentPart>
          </mc:Choice>
          <mc:Fallback>
            <p:pic>
              <p:nvPicPr>
                <p:cNvPr id="475" name="Ink 474">
                  <a:extLst>
                    <a:ext uri="{FF2B5EF4-FFF2-40B4-BE49-F238E27FC236}">
                      <a16:creationId xmlns:a16="http://schemas.microsoft.com/office/drawing/2014/main" xmlns="" xmlns:p14="http://schemas.microsoft.com/office/powerpoint/2010/main" id="{BAF8FFAC-BF24-294E-9CAE-1C740C97A7D9}"/>
                    </a:ext>
                  </a:extLst>
                </p:cNvPr>
                <p:cNvPicPr/>
                <p:nvPr/>
              </p:nvPicPr>
              <p:blipFill>
                <a:blip r:embed="rId533"/>
                <a:stretch>
                  <a:fillRect/>
                </a:stretch>
              </p:blipFill>
              <p:spPr>
                <a:xfrm>
                  <a:off x="4989582" y="5780087"/>
                  <a:ext cx="9252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534">
              <p14:nvContentPartPr>
                <p14:cNvPr id="478" name="Ink 477">
                  <a:extLst>
                    <a:ext uri="{FF2B5EF4-FFF2-40B4-BE49-F238E27FC236}">
                      <a16:creationId xmlns:a16="http://schemas.microsoft.com/office/drawing/2014/main" xmlns="" id="{79ABD720-3CE5-E149-9495-22D0AEB02068}"/>
                    </a:ext>
                  </a:extLst>
                </p14:cNvPr>
                <p14:cNvContentPartPr/>
                <p14:nvPr/>
              </p14:nvContentPartPr>
              <p14:xfrm>
                <a:off x="5016222" y="5817527"/>
                <a:ext cx="179280" cy="213840"/>
              </p14:xfrm>
            </p:contentPart>
          </mc:Choice>
          <mc:Fallback>
            <p:pic>
              <p:nvPicPr>
                <p:cNvPr id="478" name="Ink 477">
                  <a:extLst>
                    <a:ext uri="{FF2B5EF4-FFF2-40B4-BE49-F238E27FC236}">
                      <a16:creationId xmlns:a16="http://schemas.microsoft.com/office/drawing/2014/main" xmlns="" xmlns:p14="http://schemas.microsoft.com/office/powerpoint/2010/main" id="{79ABD720-3CE5-E149-9495-22D0AEB02068}"/>
                    </a:ext>
                  </a:extLst>
                </p:cNvPr>
                <p:cNvPicPr/>
                <p:nvPr/>
              </p:nvPicPr>
              <p:blipFill>
                <a:blip r:embed="rId535"/>
                <a:stretch>
                  <a:fillRect/>
                </a:stretch>
              </p:blipFill>
              <p:spPr>
                <a:xfrm>
                  <a:off x="5007942" y="5808887"/>
                  <a:ext cx="19620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536">
              <p14:nvContentPartPr>
                <p14:cNvPr id="479" name="Ink 478">
                  <a:extLst>
                    <a:ext uri="{FF2B5EF4-FFF2-40B4-BE49-F238E27FC236}">
                      <a16:creationId xmlns:a16="http://schemas.microsoft.com/office/drawing/2014/main" xmlns="" id="{609C717B-2676-2E45-8EB7-A70319696628}"/>
                    </a:ext>
                  </a:extLst>
                </p14:cNvPr>
                <p14:cNvContentPartPr/>
                <p14:nvPr/>
              </p14:nvContentPartPr>
              <p14:xfrm>
                <a:off x="5131782" y="5961887"/>
                <a:ext cx="225360" cy="156240"/>
              </p14:xfrm>
            </p:contentPart>
          </mc:Choice>
          <mc:Fallback>
            <p:pic>
              <p:nvPicPr>
                <p:cNvPr id="479" name="Ink 478">
                  <a:extLst>
                    <a:ext uri="{FF2B5EF4-FFF2-40B4-BE49-F238E27FC236}">
                      <a16:creationId xmlns:a16="http://schemas.microsoft.com/office/drawing/2014/main" xmlns="" xmlns:p14="http://schemas.microsoft.com/office/powerpoint/2010/main" id="{609C717B-2676-2E45-8EB7-A70319696628}"/>
                    </a:ext>
                  </a:extLst>
                </p:cNvPr>
                <p:cNvPicPr/>
                <p:nvPr/>
              </p:nvPicPr>
              <p:blipFill>
                <a:blip r:embed="rId537"/>
                <a:stretch>
                  <a:fillRect/>
                </a:stretch>
              </p:blipFill>
              <p:spPr>
                <a:xfrm>
                  <a:off x="5122796" y="5952866"/>
                  <a:ext cx="243691" cy="175003"/>
                </a:xfrm>
                <a:prstGeom prst="rect">
                  <a:avLst/>
                </a:prstGeom>
              </p:spPr>
            </p:pic>
          </mc:Fallback>
        </mc:AlternateContent>
      </p:grpSp>
      <p:grpSp>
        <p:nvGrpSpPr>
          <p:cNvPr id="501" name="Group 500">
            <a:extLst>
              <a:ext uri="{FF2B5EF4-FFF2-40B4-BE49-F238E27FC236}">
                <a16:creationId xmlns:a16="http://schemas.microsoft.com/office/drawing/2014/main" xmlns="" id="{1A4C7991-ADB1-1348-8EE7-2FC0E9A0E994}"/>
              </a:ext>
            </a:extLst>
          </p:cNvPr>
          <p:cNvGrpSpPr/>
          <p:nvPr/>
        </p:nvGrpSpPr>
        <p:grpSpPr>
          <a:xfrm>
            <a:off x="7469742" y="3450887"/>
            <a:ext cx="317880" cy="173520"/>
            <a:chOff x="5945742" y="3450887"/>
            <a:chExt cx="317880" cy="173520"/>
          </a:xfrm>
        </p:grpSpPr>
        <mc:AlternateContent xmlns:mc="http://schemas.openxmlformats.org/markup-compatibility/2006">
          <mc:Choice xmlns:p14="http://schemas.microsoft.com/office/powerpoint/2010/main" Requires="p14">
            <p:contentPart p14:bwMode="auto" r:id="rId538">
              <p14:nvContentPartPr>
                <p14:cNvPr id="499" name="Ink 498">
                  <a:extLst>
                    <a:ext uri="{FF2B5EF4-FFF2-40B4-BE49-F238E27FC236}">
                      <a16:creationId xmlns:a16="http://schemas.microsoft.com/office/drawing/2014/main" xmlns="" id="{70073431-DEDC-654E-926D-C9157F7909A9}"/>
                    </a:ext>
                  </a:extLst>
                </p14:cNvPr>
                <p14:cNvContentPartPr/>
                <p14:nvPr/>
              </p14:nvContentPartPr>
              <p14:xfrm>
                <a:off x="5945742" y="3450887"/>
                <a:ext cx="150480" cy="173520"/>
              </p14:xfrm>
            </p:contentPart>
          </mc:Choice>
          <mc:Fallback>
            <p:pic>
              <p:nvPicPr>
                <p:cNvPr id="499" name="Ink 498">
                  <a:extLst>
                    <a:ext uri="{FF2B5EF4-FFF2-40B4-BE49-F238E27FC236}">
                      <a16:creationId xmlns:a16="http://schemas.microsoft.com/office/drawing/2014/main" xmlns="" xmlns:p14="http://schemas.microsoft.com/office/powerpoint/2010/main" id="{70073431-DEDC-654E-926D-C9157F7909A9}"/>
                    </a:ext>
                  </a:extLst>
                </p:cNvPr>
                <p:cNvPicPr/>
                <p:nvPr/>
              </p:nvPicPr>
              <p:blipFill>
                <a:blip r:embed="rId539"/>
                <a:stretch>
                  <a:fillRect/>
                </a:stretch>
              </p:blipFill>
              <p:spPr>
                <a:xfrm>
                  <a:off x="5936022" y="3441167"/>
                  <a:ext cx="16992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540">
              <p14:nvContentPartPr>
                <p14:cNvPr id="500" name="Ink 499">
                  <a:extLst>
                    <a:ext uri="{FF2B5EF4-FFF2-40B4-BE49-F238E27FC236}">
                      <a16:creationId xmlns:a16="http://schemas.microsoft.com/office/drawing/2014/main" xmlns="" id="{BEA565B5-4AD0-D840-BC77-4A4AD7ED4F4F}"/>
                    </a:ext>
                  </a:extLst>
                </p14:cNvPr>
                <p14:cNvContentPartPr/>
                <p14:nvPr/>
              </p14:nvContentPartPr>
              <p14:xfrm>
                <a:off x="6136182" y="3520007"/>
                <a:ext cx="127440" cy="98640"/>
              </p14:xfrm>
            </p:contentPart>
          </mc:Choice>
          <mc:Fallback>
            <p:pic>
              <p:nvPicPr>
                <p:cNvPr id="500" name="Ink 499">
                  <a:extLst>
                    <a:ext uri="{FF2B5EF4-FFF2-40B4-BE49-F238E27FC236}">
                      <a16:creationId xmlns:a16="http://schemas.microsoft.com/office/drawing/2014/main" xmlns="" xmlns:p14="http://schemas.microsoft.com/office/powerpoint/2010/main" id="{BEA565B5-4AD0-D840-BC77-4A4AD7ED4F4F}"/>
                    </a:ext>
                  </a:extLst>
                </p:cNvPr>
                <p:cNvPicPr/>
                <p:nvPr/>
              </p:nvPicPr>
              <p:blipFill>
                <a:blip r:embed="rId541"/>
                <a:stretch>
                  <a:fillRect/>
                </a:stretch>
              </p:blipFill>
              <p:spPr>
                <a:xfrm>
                  <a:off x="6127157" y="3510251"/>
                  <a:ext cx="146935" cy="118151"/>
                </a:xfrm>
                <a:prstGeom prst="rect">
                  <a:avLst/>
                </a:prstGeom>
              </p:spPr>
            </p:pic>
          </mc:Fallback>
        </mc:AlternateContent>
      </p:grpSp>
      <p:grpSp>
        <p:nvGrpSpPr>
          <p:cNvPr id="504" name="Group 503">
            <a:extLst>
              <a:ext uri="{FF2B5EF4-FFF2-40B4-BE49-F238E27FC236}">
                <a16:creationId xmlns:a16="http://schemas.microsoft.com/office/drawing/2014/main" xmlns="" id="{605D07C3-9FCF-684B-98E6-6C66903111AF}"/>
              </a:ext>
            </a:extLst>
          </p:cNvPr>
          <p:cNvGrpSpPr/>
          <p:nvPr/>
        </p:nvGrpSpPr>
        <p:grpSpPr>
          <a:xfrm>
            <a:off x="9628662" y="2994767"/>
            <a:ext cx="271800" cy="208080"/>
            <a:chOff x="8104662" y="2994767"/>
            <a:chExt cx="271800" cy="208080"/>
          </a:xfrm>
        </p:grpSpPr>
        <mc:AlternateContent xmlns:mc="http://schemas.openxmlformats.org/markup-compatibility/2006">
          <mc:Choice xmlns:p14="http://schemas.microsoft.com/office/powerpoint/2010/main" Requires="p14">
            <p:contentPart p14:bwMode="auto" r:id="rId542">
              <p14:nvContentPartPr>
                <p14:cNvPr id="502" name="Ink 501">
                  <a:extLst>
                    <a:ext uri="{FF2B5EF4-FFF2-40B4-BE49-F238E27FC236}">
                      <a16:creationId xmlns:a16="http://schemas.microsoft.com/office/drawing/2014/main" xmlns="" id="{9073AEC5-D60F-FE42-8787-E513A42D1008}"/>
                    </a:ext>
                  </a:extLst>
                </p14:cNvPr>
                <p14:cNvContentPartPr/>
                <p14:nvPr/>
              </p14:nvContentPartPr>
              <p14:xfrm>
                <a:off x="8104662" y="2994767"/>
                <a:ext cx="144720" cy="144720"/>
              </p14:xfrm>
            </p:contentPart>
          </mc:Choice>
          <mc:Fallback>
            <p:pic>
              <p:nvPicPr>
                <p:cNvPr id="502" name="Ink 501">
                  <a:extLst>
                    <a:ext uri="{FF2B5EF4-FFF2-40B4-BE49-F238E27FC236}">
                      <a16:creationId xmlns:a16="http://schemas.microsoft.com/office/drawing/2014/main" xmlns="" xmlns:p14="http://schemas.microsoft.com/office/powerpoint/2010/main" id="{9073AEC5-D60F-FE42-8787-E513A42D1008}"/>
                    </a:ext>
                  </a:extLst>
                </p:cNvPr>
                <p:cNvPicPr/>
                <p:nvPr/>
              </p:nvPicPr>
              <p:blipFill>
                <a:blip r:embed="rId543"/>
                <a:stretch>
                  <a:fillRect/>
                </a:stretch>
              </p:blipFill>
              <p:spPr>
                <a:xfrm>
                  <a:off x="8095302" y="2984687"/>
                  <a:ext cx="16416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544">
              <p14:nvContentPartPr>
                <p14:cNvPr id="503" name="Ink 502">
                  <a:extLst>
                    <a:ext uri="{FF2B5EF4-FFF2-40B4-BE49-F238E27FC236}">
                      <a16:creationId xmlns:a16="http://schemas.microsoft.com/office/drawing/2014/main" xmlns="" id="{ABAD71BC-7AF6-C44F-B0CC-F1863FB8B844}"/>
                    </a:ext>
                  </a:extLst>
                </p14:cNvPr>
                <p14:cNvContentPartPr/>
                <p14:nvPr/>
              </p14:nvContentPartPr>
              <p14:xfrm>
                <a:off x="8335782" y="3086927"/>
                <a:ext cx="40680" cy="115920"/>
              </p14:xfrm>
            </p:contentPart>
          </mc:Choice>
          <mc:Fallback>
            <p:pic>
              <p:nvPicPr>
                <p:cNvPr id="503" name="Ink 502">
                  <a:extLst>
                    <a:ext uri="{FF2B5EF4-FFF2-40B4-BE49-F238E27FC236}">
                      <a16:creationId xmlns:a16="http://schemas.microsoft.com/office/drawing/2014/main" xmlns="" xmlns:p14="http://schemas.microsoft.com/office/powerpoint/2010/main" id="{ABAD71BC-7AF6-C44F-B0CC-F1863FB8B844}"/>
                    </a:ext>
                  </a:extLst>
                </p:cNvPr>
                <p:cNvPicPr/>
                <p:nvPr/>
              </p:nvPicPr>
              <p:blipFill>
                <a:blip r:embed="rId545"/>
                <a:stretch>
                  <a:fillRect/>
                </a:stretch>
              </p:blipFill>
              <p:spPr>
                <a:xfrm>
                  <a:off x="8326422" y="3077207"/>
                  <a:ext cx="59040" cy="134640"/>
                </a:xfrm>
                <a:prstGeom prst="rect">
                  <a:avLst/>
                </a:prstGeom>
              </p:spPr>
            </p:pic>
          </mc:Fallback>
        </mc:AlternateContent>
      </p:grpSp>
      <p:grpSp>
        <p:nvGrpSpPr>
          <p:cNvPr id="65" name="Group 64">
            <a:extLst>
              <a:ext uri="{FF2B5EF4-FFF2-40B4-BE49-F238E27FC236}">
                <a16:creationId xmlns:a16="http://schemas.microsoft.com/office/drawing/2014/main" xmlns="" id="{3B382F0D-C780-EA40-B58F-ACC8C69C7A2A}"/>
              </a:ext>
            </a:extLst>
          </p:cNvPr>
          <p:cNvGrpSpPr/>
          <p:nvPr/>
        </p:nvGrpSpPr>
        <p:grpSpPr>
          <a:xfrm>
            <a:off x="9080382" y="1361087"/>
            <a:ext cx="190800" cy="288720"/>
            <a:chOff x="7556382" y="1361087"/>
            <a:chExt cx="190800" cy="288720"/>
          </a:xfrm>
        </p:grpSpPr>
        <mc:AlternateContent xmlns:mc="http://schemas.openxmlformats.org/markup-compatibility/2006">
          <mc:Choice xmlns:p14="http://schemas.microsoft.com/office/powerpoint/2010/main" Requires="p14">
            <p:contentPart p14:bwMode="auto" r:id="rId546">
              <p14:nvContentPartPr>
                <p14:cNvPr id="505" name="Ink 504">
                  <a:extLst>
                    <a:ext uri="{FF2B5EF4-FFF2-40B4-BE49-F238E27FC236}">
                      <a16:creationId xmlns:a16="http://schemas.microsoft.com/office/drawing/2014/main" xmlns="" id="{77523095-928E-354A-919B-1EBC79ED0774}"/>
                    </a:ext>
                  </a:extLst>
                </p14:cNvPr>
                <p14:cNvContentPartPr/>
                <p14:nvPr/>
              </p14:nvContentPartPr>
              <p14:xfrm>
                <a:off x="7556382" y="1361087"/>
                <a:ext cx="104400" cy="156240"/>
              </p14:xfrm>
            </p:contentPart>
          </mc:Choice>
          <mc:Fallback>
            <p:pic>
              <p:nvPicPr>
                <p:cNvPr id="505" name="Ink 504">
                  <a:extLst>
                    <a:ext uri="{FF2B5EF4-FFF2-40B4-BE49-F238E27FC236}">
                      <a16:creationId xmlns:a16="http://schemas.microsoft.com/office/drawing/2014/main" xmlns="" xmlns:p14="http://schemas.microsoft.com/office/powerpoint/2010/main" id="{77523095-928E-354A-919B-1EBC79ED0774}"/>
                    </a:ext>
                  </a:extLst>
                </p:cNvPr>
                <p:cNvPicPr/>
                <p:nvPr/>
              </p:nvPicPr>
              <p:blipFill>
                <a:blip r:embed="rId547"/>
                <a:stretch>
                  <a:fillRect/>
                </a:stretch>
              </p:blipFill>
              <p:spPr>
                <a:xfrm>
                  <a:off x="7547022" y="1351367"/>
                  <a:ext cx="12348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548">
              <p14:nvContentPartPr>
                <p14:cNvPr id="506" name="Ink 505">
                  <a:extLst>
                    <a:ext uri="{FF2B5EF4-FFF2-40B4-BE49-F238E27FC236}">
                      <a16:creationId xmlns:a16="http://schemas.microsoft.com/office/drawing/2014/main" xmlns="" id="{A50125A2-41D0-3D41-9EC7-C545D3523D9B}"/>
                    </a:ext>
                  </a:extLst>
                </p14:cNvPr>
                <p14:cNvContentPartPr/>
                <p14:nvPr/>
              </p14:nvContentPartPr>
              <p14:xfrm>
                <a:off x="7666182" y="1568807"/>
                <a:ext cx="81000" cy="81000"/>
              </p14:xfrm>
            </p:contentPart>
          </mc:Choice>
          <mc:Fallback>
            <p:pic>
              <p:nvPicPr>
                <p:cNvPr id="506" name="Ink 505">
                  <a:extLst>
                    <a:ext uri="{FF2B5EF4-FFF2-40B4-BE49-F238E27FC236}">
                      <a16:creationId xmlns:a16="http://schemas.microsoft.com/office/drawing/2014/main" xmlns="" xmlns:p14="http://schemas.microsoft.com/office/powerpoint/2010/main" id="{A50125A2-41D0-3D41-9EC7-C545D3523D9B}"/>
                    </a:ext>
                  </a:extLst>
                </p:cNvPr>
                <p:cNvPicPr/>
                <p:nvPr/>
              </p:nvPicPr>
              <p:blipFill>
                <a:blip r:embed="rId549"/>
                <a:stretch>
                  <a:fillRect/>
                </a:stretch>
              </p:blipFill>
              <p:spPr>
                <a:xfrm>
                  <a:off x="7657182" y="1559807"/>
                  <a:ext cx="99360" cy="99360"/>
                </a:xfrm>
                <a:prstGeom prst="rect">
                  <a:avLst/>
                </a:prstGeom>
              </p:spPr>
            </p:pic>
          </mc:Fallback>
        </mc:AlternateContent>
      </p:grpSp>
      <p:grpSp>
        <p:nvGrpSpPr>
          <p:cNvPr id="511" name="Group 510">
            <a:extLst>
              <a:ext uri="{FF2B5EF4-FFF2-40B4-BE49-F238E27FC236}">
                <a16:creationId xmlns:a16="http://schemas.microsoft.com/office/drawing/2014/main" xmlns="" id="{8FC25D91-98E5-524B-91F3-D89DF62485AA}"/>
              </a:ext>
            </a:extLst>
          </p:cNvPr>
          <p:cNvGrpSpPr/>
          <p:nvPr/>
        </p:nvGrpSpPr>
        <p:grpSpPr>
          <a:xfrm>
            <a:off x="9542262" y="1355327"/>
            <a:ext cx="190800" cy="254520"/>
            <a:chOff x="8018262" y="1355327"/>
            <a:chExt cx="190800" cy="254520"/>
          </a:xfrm>
        </p:grpSpPr>
        <mc:AlternateContent xmlns:mc="http://schemas.openxmlformats.org/markup-compatibility/2006">
          <mc:Choice xmlns:p14="http://schemas.microsoft.com/office/powerpoint/2010/main" Requires="p14">
            <p:contentPart p14:bwMode="auto" r:id="rId550">
              <p14:nvContentPartPr>
                <p14:cNvPr id="507" name="Ink 506">
                  <a:extLst>
                    <a:ext uri="{FF2B5EF4-FFF2-40B4-BE49-F238E27FC236}">
                      <a16:creationId xmlns:a16="http://schemas.microsoft.com/office/drawing/2014/main" xmlns="" id="{71B598D2-1EFD-7244-87BF-1DEB8F3767F4}"/>
                    </a:ext>
                  </a:extLst>
                </p14:cNvPr>
                <p14:cNvContentPartPr/>
                <p14:nvPr/>
              </p14:nvContentPartPr>
              <p14:xfrm>
                <a:off x="8018262" y="1355327"/>
                <a:ext cx="144720" cy="138960"/>
              </p14:xfrm>
            </p:contentPart>
          </mc:Choice>
          <mc:Fallback>
            <p:pic>
              <p:nvPicPr>
                <p:cNvPr id="507" name="Ink 506">
                  <a:extLst>
                    <a:ext uri="{FF2B5EF4-FFF2-40B4-BE49-F238E27FC236}">
                      <a16:creationId xmlns:a16="http://schemas.microsoft.com/office/drawing/2014/main" xmlns="" xmlns:p14="http://schemas.microsoft.com/office/powerpoint/2010/main" id="{71B598D2-1EFD-7244-87BF-1DEB8F3767F4}"/>
                    </a:ext>
                  </a:extLst>
                </p:cNvPr>
                <p:cNvPicPr/>
                <p:nvPr/>
              </p:nvPicPr>
              <p:blipFill>
                <a:blip r:embed="rId551"/>
                <a:stretch>
                  <a:fillRect/>
                </a:stretch>
              </p:blipFill>
              <p:spPr>
                <a:xfrm>
                  <a:off x="8009262" y="1345967"/>
                  <a:ext cx="16308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552">
              <p14:nvContentPartPr>
                <p14:cNvPr id="509" name="Ink 508">
                  <a:extLst>
                    <a:ext uri="{FF2B5EF4-FFF2-40B4-BE49-F238E27FC236}">
                      <a16:creationId xmlns:a16="http://schemas.microsoft.com/office/drawing/2014/main" xmlns="" id="{BDA4A201-20E3-794C-A821-6409199D042D}"/>
                    </a:ext>
                  </a:extLst>
                </p14:cNvPr>
                <p14:cNvContentPartPr/>
                <p14:nvPr/>
              </p14:nvContentPartPr>
              <p14:xfrm>
                <a:off x="8197182" y="1493927"/>
                <a:ext cx="11880" cy="115920"/>
              </p14:xfrm>
            </p:contentPart>
          </mc:Choice>
          <mc:Fallback>
            <p:pic>
              <p:nvPicPr>
                <p:cNvPr id="509" name="Ink 508">
                  <a:extLst>
                    <a:ext uri="{FF2B5EF4-FFF2-40B4-BE49-F238E27FC236}">
                      <a16:creationId xmlns:a16="http://schemas.microsoft.com/office/drawing/2014/main" xmlns="" xmlns:p14="http://schemas.microsoft.com/office/powerpoint/2010/main" id="{BDA4A201-20E3-794C-A821-6409199D042D}"/>
                    </a:ext>
                  </a:extLst>
                </p:cNvPr>
                <p:cNvPicPr/>
                <p:nvPr/>
              </p:nvPicPr>
              <p:blipFill>
                <a:blip r:embed="rId553"/>
                <a:stretch>
                  <a:fillRect/>
                </a:stretch>
              </p:blipFill>
              <p:spPr>
                <a:xfrm>
                  <a:off x="8188542" y="1485287"/>
                  <a:ext cx="28800" cy="132840"/>
                </a:xfrm>
                <a:prstGeom prst="rect">
                  <a:avLst/>
                </a:prstGeom>
              </p:spPr>
            </p:pic>
          </mc:Fallback>
        </mc:AlternateContent>
      </p:grpSp>
    </p:spTree>
    <p:extLst>
      <p:ext uri="{BB962C8B-B14F-4D97-AF65-F5344CB8AC3E}">
        <p14:creationId xmlns:p14="http://schemas.microsoft.com/office/powerpoint/2010/main" val="2575682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2" name="Ink 21">
                <a:extLst>
                  <a:ext uri="{FF2B5EF4-FFF2-40B4-BE49-F238E27FC236}">
                    <a16:creationId xmlns:a16="http://schemas.microsoft.com/office/drawing/2014/main" xmlns="" id="{B10D1CCE-2873-5A48-B9A2-2543A26051AA}"/>
                  </a:ext>
                </a:extLst>
              </p14:cNvPr>
              <p14:cNvContentPartPr/>
              <p14:nvPr/>
            </p14:nvContentPartPr>
            <p14:xfrm>
              <a:off x="2511995" y="725943"/>
              <a:ext cx="1829880" cy="44280"/>
            </p14:xfrm>
          </p:contentPart>
        </mc:Choice>
        <mc:Fallback>
          <p:pic>
            <p:nvPicPr>
              <p:cNvPr id="22" name="Ink 21">
                <a:extLst>
                  <a:ext uri="{FF2B5EF4-FFF2-40B4-BE49-F238E27FC236}">
                    <a16:creationId xmlns:a16="http://schemas.microsoft.com/office/drawing/2014/main" xmlns="" xmlns:p14="http://schemas.microsoft.com/office/powerpoint/2010/main" id="{B10D1CCE-2873-5A48-B9A2-2543A26051AA}"/>
                  </a:ext>
                </a:extLst>
              </p:cNvPr>
              <p:cNvPicPr/>
              <p:nvPr/>
            </p:nvPicPr>
            <p:blipFill>
              <a:blip r:embed="rId3"/>
              <a:stretch>
                <a:fillRect/>
              </a:stretch>
            </p:blipFill>
            <p:spPr>
              <a:xfrm>
                <a:off x="2503715" y="718087"/>
                <a:ext cx="1846440" cy="61421"/>
              </a:xfrm>
              <a:prstGeom prst="rect">
                <a:avLst/>
              </a:prstGeom>
            </p:spPr>
          </p:pic>
        </mc:Fallback>
      </mc:AlternateContent>
      <p:grpSp>
        <p:nvGrpSpPr>
          <p:cNvPr id="25" name="Group 24">
            <a:extLst>
              <a:ext uri="{FF2B5EF4-FFF2-40B4-BE49-F238E27FC236}">
                <a16:creationId xmlns:a16="http://schemas.microsoft.com/office/drawing/2014/main" xmlns="" id="{BFFFBFBF-5484-5D4A-ACAD-2510F0C85A6F}"/>
              </a:ext>
            </a:extLst>
          </p:cNvPr>
          <p:cNvGrpSpPr/>
          <p:nvPr/>
        </p:nvGrpSpPr>
        <p:grpSpPr>
          <a:xfrm>
            <a:off x="2317235" y="386463"/>
            <a:ext cx="2232360" cy="226440"/>
            <a:chOff x="793235" y="386463"/>
            <a:chExt cx="2232360" cy="226440"/>
          </a:xfrm>
        </p:grpSpPr>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xmlns="" id="{61CC6047-084F-CD4D-AAE7-A4DDCB30CC0A}"/>
                    </a:ext>
                  </a:extLst>
                </p14:cNvPr>
                <p14:cNvContentPartPr/>
                <p14:nvPr/>
              </p14:nvContentPartPr>
              <p14:xfrm>
                <a:off x="831035" y="423903"/>
                <a:ext cx="19080" cy="88200"/>
              </p14:xfrm>
            </p:contentPart>
          </mc:Choice>
          <mc:Fallback>
            <p:pic>
              <p:nvPicPr>
                <p:cNvPr id="4" name="Ink 3">
                  <a:extLst>
                    <a:ext uri="{FF2B5EF4-FFF2-40B4-BE49-F238E27FC236}">
                      <a16:creationId xmlns:a16="http://schemas.microsoft.com/office/drawing/2014/main" xmlns="" xmlns:p14="http://schemas.microsoft.com/office/powerpoint/2010/main" id="{61CC6047-084F-CD4D-AAE7-A4DDCB30CC0A}"/>
                    </a:ext>
                  </a:extLst>
                </p:cNvPr>
                <p:cNvPicPr/>
                <p:nvPr/>
              </p:nvPicPr>
              <p:blipFill>
                <a:blip r:embed="rId5"/>
                <a:stretch>
                  <a:fillRect/>
                </a:stretch>
              </p:blipFill>
              <p:spPr>
                <a:xfrm>
                  <a:off x="821848" y="414543"/>
                  <a:ext cx="37807"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xmlns="" id="{AD1B12E3-3823-0949-A62A-1E13149D6C6D}"/>
                    </a:ext>
                  </a:extLst>
                </p14:cNvPr>
                <p14:cNvContentPartPr/>
                <p14:nvPr/>
              </p14:nvContentPartPr>
              <p14:xfrm>
                <a:off x="811955" y="549903"/>
                <a:ext cx="132480" cy="12960"/>
              </p14:xfrm>
            </p:contentPart>
          </mc:Choice>
          <mc:Fallback>
            <p:pic>
              <p:nvPicPr>
                <p:cNvPr id="5" name="Ink 4">
                  <a:extLst>
                    <a:ext uri="{FF2B5EF4-FFF2-40B4-BE49-F238E27FC236}">
                      <a16:creationId xmlns:a16="http://schemas.microsoft.com/office/drawing/2014/main" xmlns="" xmlns:p14="http://schemas.microsoft.com/office/powerpoint/2010/main" id="{AD1B12E3-3823-0949-A62A-1E13149D6C6D}"/>
                    </a:ext>
                  </a:extLst>
                </p:cNvPr>
                <p:cNvPicPr/>
                <p:nvPr/>
              </p:nvPicPr>
              <p:blipFill>
                <a:blip r:embed="rId7"/>
                <a:stretch>
                  <a:fillRect/>
                </a:stretch>
              </p:blipFill>
              <p:spPr>
                <a:xfrm>
                  <a:off x="802955" y="540543"/>
                  <a:ext cx="14976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xmlns="" id="{F1D007F2-B468-E34B-8255-458483CD8E1D}"/>
                    </a:ext>
                  </a:extLst>
                </p14:cNvPr>
                <p14:cNvContentPartPr/>
                <p14:nvPr/>
              </p14:nvContentPartPr>
              <p14:xfrm>
                <a:off x="793235" y="449103"/>
                <a:ext cx="119880" cy="360"/>
              </p14:xfrm>
            </p:contentPart>
          </mc:Choice>
          <mc:Fallback>
            <p:pic>
              <p:nvPicPr>
                <p:cNvPr id="6" name="Ink 5">
                  <a:extLst>
                    <a:ext uri="{FF2B5EF4-FFF2-40B4-BE49-F238E27FC236}">
                      <a16:creationId xmlns:a16="http://schemas.microsoft.com/office/drawing/2014/main" xmlns="" xmlns:p14="http://schemas.microsoft.com/office/powerpoint/2010/main" id="{F1D007F2-B468-E34B-8255-458483CD8E1D}"/>
                    </a:ext>
                  </a:extLst>
                </p:cNvPr>
                <p:cNvPicPr/>
                <p:nvPr/>
              </p:nvPicPr>
              <p:blipFill>
                <a:blip r:embed="rId9"/>
                <a:stretch>
                  <a:fillRect/>
                </a:stretch>
              </p:blipFill>
              <p:spPr>
                <a:xfrm>
                  <a:off x="784569" y="439743"/>
                  <a:ext cx="136851"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xmlns="" id="{8DBC6384-9E62-7A42-AC4D-DCB5CF5C8827}"/>
                    </a:ext>
                  </a:extLst>
                </p14:cNvPr>
                <p14:cNvContentPartPr/>
                <p14:nvPr/>
              </p14:nvContentPartPr>
              <p14:xfrm>
                <a:off x="1050995" y="411663"/>
                <a:ext cx="31680" cy="151200"/>
              </p14:xfrm>
            </p:contentPart>
          </mc:Choice>
          <mc:Fallback>
            <p:pic>
              <p:nvPicPr>
                <p:cNvPr id="7" name="Ink 6">
                  <a:extLst>
                    <a:ext uri="{FF2B5EF4-FFF2-40B4-BE49-F238E27FC236}">
                      <a16:creationId xmlns:a16="http://schemas.microsoft.com/office/drawing/2014/main" xmlns="" xmlns:p14="http://schemas.microsoft.com/office/powerpoint/2010/main" id="{8DBC6384-9E62-7A42-AC4D-DCB5CF5C8827}"/>
                    </a:ext>
                  </a:extLst>
                </p:cNvPr>
                <p:cNvPicPr/>
                <p:nvPr/>
              </p:nvPicPr>
              <p:blipFill>
                <a:blip r:embed="rId11"/>
                <a:stretch>
                  <a:fillRect/>
                </a:stretch>
              </p:blipFill>
              <p:spPr>
                <a:xfrm>
                  <a:off x="1041635" y="402303"/>
                  <a:ext cx="4932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xmlns="" id="{423C6372-42D7-B145-A7F2-400B7A5EF10D}"/>
                    </a:ext>
                  </a:extLst>
                </p14:cNvPr>
                <p14:cNvContentPartPr/>
                <p14:nvPr/>
              </p14:nvContentPartPr>
              <p14:xfrm>
                <a:off x="1019675" y="499503"/>
                <a:ext cx="113400" cy="12960"/>
              </p14:xfrm>
            </p:contentPart>
          </mc:Choice>
          <mc:Fallback>
            <p:pic>
              <p:nvPicPr>
                <p:cNvPr id="8" name="Ink 7">
                  <a:extLst>
                    <a:ext uri="{FF2B5EF4-FFF2-40B4-BE49-F238E27FC236}">
                      <a16:creationId xmlns:a16="http://schemas.microsoft.com/office/drawing/2014/main" xmlns="" xmlns:p14="http://schemas.microsoft.com/office/powerpoint/2010/main" id="{423C6372-42D7-B145-A7F2-400B7A5EF10D}"/>
                    </a:ext>
                  </a:extLst>
                </p:cNvPr>
                <p:cNvPicPr/>
                <p:nvPr/>
              </p:nvPicPr>
              <p:blipFill>
                <a:blip r:embed="rId13"/>
                <a:stretch>
                  <a:fillRect/>
                </a:stretch>
              </p:blipFill>
              <p:spPr>
                <a:xfrm>
                  <a:off x="1010703" y="489505"/>
                  <a:ext cx="130625" cy="32215"/>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xmlns="" id="{0CEC91BF-5567-FA46-9520-A17D094DFE99}"/>
                    </a:ext>
                  </a:extLst>
                </p14:cNvPr>
                <p14:cNvContentPartPr/>
                <p14:nvPr/>
              </p14:nvContentPartPr>
              <p14:xfrm>
                <a:off x="1221635" y="474303"/>
                <a:ext cx="320400" cy="107280"/>
              </p14:xfrm>
            </p:contentPart>
          </mc:Choice>
          <mc:Fallback>
            <p:pic>
              <p:nvPicPr>
                <p:cNvPr id="9" name="Ink 8">
                  <a:extLst>
                    <a:ext uri="{FF2B5EF4-FFF2-40B4-BE49-F238E27FC236}">
                      <a16:creationId xmlns:a16="http://schemas.microsoft.com/office/drawing/2014/main" xmlns="" xmlns:p14="http://schemas.microsoft.com/office/powerpoint/2010/main" id="{0CEC91BF-5567-FA46-9520-A17D094DFE99}"/>
                    </a:ext>
                  </a:extLst>
                </p:cNvPr>
                <p:cNvPicPr/>
                <p:nvPr/>
              </p:nvPicPr>
              <p:blipFill>
                <a:blip r:embed="rId15"/>
                <a:stretch>
                  <a:fillRect/>
                </a:stretch>
              </p:blipFill>
              <p:spPr>
                <a:xfrm>
                  <a:off x="1212275" y="464583"/>
                  <a:ext cx="33912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xmlns="" id="{8A2E1B22-7314-3B46-82A6-0C7121F6200F}"/>
                    </a:ext>
                  </a:extLst>
                </p14:cNvPr>
                <p14:cNvContentPartPr/>
                <p14:nvPr/>
              </p14:nvContentPartPr>
              <p14:xfrm>
                <a:off x="1616915" y="499503"/>
                <a:ext cx="182520" cy="94680"/>
              </p14:xfrm>
            </p:contentPart>
          </mc:Choice>
          <mc:Fallback>
            <p:pic>
              <p:nvPicPr>
                <p:cNvPr id="10" name="Ink 9">
                  <a:extLst>
                    <a:ext uri="{FF2B5EF4-FFF2-40B4-BE49-F238E27FC236}">
                      <a16:creationId xmlns:a16="http://schemas.microsoft.com/office/drawing/2014/main" xmlns="" xmlns:p14="http://schemas.microsoft.com/office/powerpoint/2010/main" id="{8A2E1B22-7314-3B46-82A6-0C7121F6200F}"/>
                    </a:ext>
                  </a:extLst>
                </p:cNvPr>
                <p:cNvPicPr/>
                <p:nvPr/>
              </p:nvPicPr>
              <p:blipFill>
                <a:blip r:embed="rId17"/>
                <a:stretch>
                  <a:fillRect/>
                </a:stretch>
              </p:blipFill>
              <p:spPr>
                <a:xfrm>
                  <a:off x="1607573" y="490143"/>
                  <a:ext cx="200125"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xmlns="" id="{247A4278-3C8F-214F-BF2B-0F210E6BC7ED}"/>
                    </a:ext>
                  </a:extLst>
                </p14:cNvPr>
                <p14:cNvContentPartPr/>
                <p14:nvPr/>
              </p14:nvContentPartPr>
              <p14:xfrm>
                <a:off x="1862075" y="386463"/>
                <a:ext cx="25560" cy="176400"/>
              </p14:xfrm>
            </p:contentPart>
          </mc:Choice>
          <mc:Fallback>
            <p:pic>
              <p:nvPicPr>
                <p:cNvPr id="11" name="Ink 10">
                  <a:extLst>
                    <a:ext uri="{FF2B5EF4-FFF2-40B4-BE49-F238E27FC236}">
                      <a16:creationId xmlns:a16="http://schemas.microsoft.com/office/drawing/2014/main" xmlns="" xmlns:p14="http://schemas.microsoft.com/office/powerpoint/2010/main" id="{247A4278-3C8F-214F-BF2B-0F210E6BC7ED}"/>
                    </a:ext>
                  </a:extLst>
                </p:cNvPr>
                <p:cNvPicPr/>
                <p:nvPr/>
              </p:nvPicPr>
              <p:blipFill>
                <a:blip r:embed="rId19"/>
                <a:stretch>
                  <a:fillRect/>
                </a:stretch>
              </p:blipFill>
              <p:spPr>
                <a:xfrm>
                  <a:off x="1853075" y="377463"/>
                  <a:ext cx="4428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Ink 11">
                  <a:extLst>
                    <a:ext uri="{FF2B5EF4-FFF2-40B4-BE49-F238E27FC236}">
                      <a16:creationId xmlns:a16="http://schemas.microsoft.com/office/drawing/2014/main" xmlns="" id="{45973D90-0C14-4C48-95E4-1F4425819F15}"/>
                    </a:ext>
                  </a:extLst>
                </p14:cNvPr>
                <p14:cNvContentPartPr/>
                <p14:nvPr/>
              </p14:nvContentPartPr>
              <p14:xfrm>
                <a:off x="1830755" y="486903"/>
                <a:ext cx="232920" cy="94680"/>
              </p14:xfrm>
            </p:contentPart>
          </mc:Choice>
          <mc:Fallback>
            <p:pic>
              <p:nvPicPr>
                <p:cNvPr id="12" name="Ink 11">
                  <a:extLst>
                    <a:ext uri="{FF2B5EF4-FFF2-40B4-BE49-F238E27FC236}">
                      <a16:creationId xmlns:a16="http://schemas.microsoft.com/office/drawing/2014/main" xmlns="" xmlns:p14="http://schemas.microsoft.com/office/powerpoint/2010/main" id="{45973D90-0C14-4C48-95E4-1F4425819F15}"/>
                    </a:ext>
                  </a:extLst>
                </p:cNvPr>
                <p:cNvPicPr/>
                <p:nvPr/>
              </p:nvPicPr>
              <p:blipFill>
                <a:blip r:embed="rId21"/>
                <a:stretch>
                  <a:fillRect/>
                </a:stretch>
              </p:blipFill>
              <p:spPr>
                <a:xfrm>
                  <a:off x="1821395" y="477543"/>
                  <a:ext cx="25056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Ink 12">
                  <a:extLst>
                    <a:ext uri="{FF2B5EF4-FFF2-40B4-BE49-F238E27FC236}">
                      <a16:creationId xmlns:a16="http://schemas.microsoft.com/office/drawing/2014/main" xmlns="" id="{3228924D-37DC-3946-8AC5-6E1577EFA3C5}"/>
                    </a:ext>
                  </a:extLst>
                </p14:cNvPr>
                <p14:cNvContentPartPr/>
                <p14:nvPr/>
              </p14:nvContentPartPr>
              <p14:xfrm>
                <a:off x="2006795" y="392583"/>
                <a:ext cx="12960" cy="25560"/>
              </p14:xfrm>
            </p:contentPart>
          </mc:Choice>
          <mc:Fallback>
            <p:pic>
              <p:nvPicPr>
                <p:cNvPr id="13" name="Ink 12">
                  <a:extLst>
                    <a:ext uri="{FF2B5EF4-FFF2-40B4-BE49-F238E27FC236}">
                      <a16:creationId xmlns:a16="http://schemas.microsoft.com/office/drawing/2014/main" xmlns="" xmlns:p14="http://schemas.microsoft.com/office/powerpoint/2010/main" id="{3228924D-37DC-3946-8AC5-6E1577EFA3C5}"/>
                    </a:ext>
                  </a:extLst>
                </p:cNvPr>
                <p:cNvPicPr/>
                <p:nvPr/>
              </p:nvPicPr>
              <p:blipFill>
                <a:blip r:embed="rId23"/>
                <a:stretch>
                  <a:fillRect/>
                </a:stretch>
              </p:blipFill>
              <p:spPr>
                <a:xfrm>
                  <a:off x="1998155" y="383583"/>
                  <a:ext cx="3096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 name="Ink 13">
                  <a:extLst>
                    <a:ext uri="{FF2B5EF4-FFF2-40B4-BE49-F238E27FC236}">
                      <a16:creationId xmlns:a16="http://schemas.microsoft.com/office/drawing/2014/main" xmlns="" id="{0F08CF92-1F4A-8C46-AF52-0780C53196D6}"/>
                    </a:ext>
                  </a:extLst>
                </p14:cNvPr>
                <p14:cNvContentPartPr/>
                <p14:nvPr/>
              </p14:nvContentPartPr>
              <p14:xfrm>
                <a:off x="2101115" y="480783"/>
                <a:ext cx="145080" cy="94680"/>
              </p14:xfrm>
            </p:contentPart>
          </mc:Choice>
          <mc:Fallback>
            <p:pic>
              <p:nvPicPr>
                <p:cNvPr id="14" name="Ink 13">
                  <a:extLst>
                    <a:ext uri="{FF2B5EF4-FFF2-40B4-BE49-F238E27FC236}">
                      <a16:creationId xmlns:a16="http://schemas.microsoft.com/office/drawing/2014/main" xmlns="" xmlns:p14="http://schemas.microsoft.com/office/powerpoint/2010/main" id="{0F08CF92-1F4A-8C46-AF52-0780C53196D6}"/>
                    </a:ext>
                  </a:extLst>
                </p:cNvPr>
                <p:cNvPicPr/>
                <p:nvPr/>
              </p:nvPicPr>
              <p:blipFill>
                <a:blip r:embed="rId25"/>
                <a:stretch>
                  <a:fillRect/>
                </a:stretch>
              </p:blipFill>
              <p:spPr>
                <a:xfrm>
                  <a:off x="2091755" y="471423"/>
                  <a:ext cx="16416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 name="Ink 14">
                  <a:extLst>
                    <a:ext uri="{FF2B5EF4-FFF2-40B4-BE49-F238E27FC236}">
                      <a16:creationId xmlns:a16="http://schemas.microsoft.com/office/drawing/2014/main" xmlns="" id="{D92DA2AD-A7E9-EC44-B7B7-2E2E33D37AD6}"/>
                    </a:ext>
                  </a:extLst>
                </p14:cNvPr>
                <p14:cNvContentPartPr/>
                <p14:nvPr/>
              </p14:nvContentPartPr>
              <p14:xfrm>
                <a:off x="2258075" y="486903"/>
                <a:ext cx="176400" cy="94680"/>
              </p14:xfrm>
            </p:contentPart>
          </mc:Choice>
          <mc:Fallback>
            <p:pic>
              <p:nvPicPr>
                <p:cNvPr id="15" name="Ink 14">
                  <a:extLst>
                    <a:ext uri="{FF2B5EF4-FFF2-40B4-BE49-F238E27FC236}">
                      <a16:creationId xmlns:a16="http://schemas.microsoft.com/office/drawing/2014/main" xmlns="" xmlns:p14="http://schemas.microsoft.com/office/powerpoint/2010/main" id="{D92DA2AD-A7E9-EC44-B7B7-2E2E33D37AD6}"/>
                    </a:ext>
                  </a:extLst>
                </p:cNvPr>
                <p:cNvPicPr/>
                <p:nvPr/>
              </p:nvPicPr>
              <p:blipFill>
                <a:blip r:embed="rId27"/>
                <a:stretch>
                  <a:fillRect/>
                </a:stretch>
              </p:blipFill>
              <p:spPr>
                <a:xfrm>
                  <a:off x="2248715" y="477183"/>
                  <a:ext cx="19548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6" name="Ink 15">
                  <a:extLst>
                    <a:ext uri="{FF2B5EF4-FFF2-40B4-BE49-F238E27FC236}">
                      <a16:creationId xmlns:a16="http://schemas.microsoft.com/office/drawing/2014/main" xmlns="" id="{DA86F73D-82BE-A24F-ACA8-0B99C7329A97}"/>
                    </a:ext>
                  </a:extLst>
                </p14:cNvPr>
                <p14:cNvContentPartPr/>
                <p14:nvPr/>
              </p14:nvContentPartPr>
              <p14:xfrm>
                <a:off x="2547515" y="493383"/>
                <a:ext cx="12960" cy="12960"/>
              </p14:xfrm>
            </p:contentPart>
          </mc:Choice>
          <mc:Fallback>
            <p:pic>
              <p:nvPicPr>
                <p:cNvPr id="16" name="Ink 15">
                  <a:extLst>
                    <a:ext uri="{FF2B5EF4-FFF2-40B4-BE49-F238E27FC236}">
                      <a16:creationId xmlns:a16="http://schemas.microsoft.com/office/drawing/2014/main" xmlns="" xmlns:p14="http://schemas.microsoft.com/office/powerpoint/2010/main" id="{DA86F73D-82BE-A24F-ACA8-0B99C7329A97}"/>
                    </a:ext>
                  </a:extLst>
                </p:cNvPr>
                <p:cNvPicPr/>
                <p:nvPr/>
              </p:nvPicPr>
              <p:blipFill>
                <a:blip r:embed="rId29"/>
                <a:stretch>
                  <a:fillRect/>
                </a:stretch>
              </p:blipFill>
              <p:spPr>
                <a:xfrm>
                  <a:off x="2538515" y="484743"/>
                  <a:ext cx="3060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7" name="Ink 16">
                  <a:extLst>
                    <a:ext uri="{FF2B5EF4-FFF2-40B4-BE49-F238E27FC236}">
                      <a16:creationId xmlns:a16="http://schemas.microsoft.com/office/drawing/2014/main" xmlns="" id="{2951EA8C-1AD0-F74F-B26D-EFF3298C91EE}"/>
                    </a:ext>
                  </a:extLst>
                </p14:cNvPr>
                <p14:cNvContentPartPr/>
                <p14:nvPr/>
              </p14:nvContentPartPr>
              <p14:xfrm>
                <a:off x="2553635" y="549903"/>
                <a:ext cx="6480" cy="6480"/>
              </p14:xfrm>
            </p:contentPart>
          </mc:Choice>
          <mc:Fallback>
            <p:pic>
              <p:nvPicPr>
                <p:cNvPr id="17" name="Ink 16">
                  <a:extLst>
                    <a:ext uri="{FF2B5EF4-FFF2-40B4-BE49-F238E27FC236}">
                      <a16:creationId xmlns:a16="http://schemas.microsoft.com/office/drawing/2014/main" xmlns="" xmlns:p14="http://schemas.microsoft.com/office/powerpoint/2010/main" id="{2951EA8C-1AD0-F74F-B26D-EFF3298C91EE}"/>
                    </a:ext>
                  </a:extLst>
                </p:cNvPr>
                <p:cNvPicPr/>
                <p:nvPr/>
              </p:nvPicPr>
              <p:blipFill>
                <a:blip r:embed="rId31"/>
                <a:stretch>
                  <a:fillRect/>
                </a:stretch>
              </p:blipFill>
              <p:spPr>
                <a:xfrm>
                  <a:off x="2544635" y="541036"/>
                  <a:ext cx="24840" cy="23874"/>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8" name="Ink 17">
                  <a:extLst>
                    <a:ext uri="{FF2B5EF4-FFF2-40B4-BE49-F238E27FC236}">
                      <a16:creationId xmlns:a16="http://schemas.microsoft.com/office/drawing/2014/main" xmlns="" id="{0C917DAF-2236-A841-8065-B2ACC9548F45}"/>
                    </a:ext>
                  </a:extLst>
                </p14:cNvPr>
                <p14:cNvContentPartPr/>
                <p14:nvPr/>
              </p14:nvContentPartPr>
              <p14:xfrm>
                <a:off x="2717075" y="423903"/>
                <a:ext cx="75960" cy="132480"/>
              </p14:xfrm>
            </p:contentPart>
          </mc:Choice>
          <mc:Fallback>
            <p:pic>
              <p:nvPicPr>
                <p:cNvPr id="18" name="Ink 17">
                  <a:extLst>
                    <a:ext uri="{FF2B5EF4-FFF2-40B4-BE49-F238E27FC236}">
                      <a16:creationId xmlns:a16="http://schemas.microsoft.com/office/drawing/2014/main" xmlns="" xmlns:p14="http://schemas.microsoft.com/office/powerpoint/2010/main" id="{0C917DAF-2236-A841-8065-B2ACC9548F45}"/>
                    </a:ext>
                  </a:extLst>
                </p:cNvPr>
                <p:cNvPicPr/>
                <p:nvPr/>
              </p:nvPicPr>
              <p:blipFill>
                <a:blip r:embed="rId33"/>
                <a:stretch>
                  <a:fillRect/>
                </a:stretch>
              </p:blipFill>
              <p:spPr>
                <a:xfrm>
                  <a:off x="2707670" y="414903"/>
                  <a:ext cx="93684"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9" name="Ink 18">
                  <a:extLst>
                    <a:ext uri="{FF2B5EF4-FFF2-40B4-BE49-F238E27FC236}">
                      <a16:creationId xmlns:a16="http://schemas.microsoft.com/office/drawing/2014/main" xmlns="" id="{4201979A-9F64-5B4D-944A-2ABD214EA3FE}"/>
                    </a:ext>
                  </a:extLst>
                </p14:cNvPr>
                <p14:cNvContentPartPr/>
                <p14:nvPr/>
              </p14:nvContentPartPr>
              <p14:xfrm>
                <a:off x="2710955" y="587703"/>
                <a:ext cx="107280" cy="6480"/>
              </p14:xfrm>
            </p:contentPart>
          </mc:Choice>
          <mc:Fallback>
            <p:pic>
              <p:nvPicPr>
                <p:cNvPr id="19" name="Ink 18">
                  <a:extLst>
                    <a:ext uri="{FF2B5EF4-FFF2-40B4-BE49-F238E27FC236}">
                      <a16:creationId xmlns:a16="http://schemas.microsoft.com/office/drawing/2014/main" xmlns="" xmlns:p14="http://schemas.microsoft.com/office/powerpoint/2010/main" id="{4201979A-9F64-5B4D-944A-2ABD214EA3FE}"/>
                    </a:ext>
                  </a:extLst>
                </p:cNvPr>
                <p:cNvPicPr/>
                <p:nvPr/>
              </p:nvPicPr>
              <p:blipFill>
                <a:blip r:embed="rId35"/>
                <a:stretch>
                  <a:fillRect/>
                </a:stretch>
              </p:blipFill>
              <p:spPr>
                <a:xfrm>
                  <a:off x="2701595" y="579177"/>
                  <a:ext cx="125280" cy="23874"/>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3" name="Ink 22">
                  <a:extLst>
                    <a:ext uri="{FF2B5EF4-FFF2-40B4-BE49-F238E27FC236}">
                      <a16:creationId xmlns:a16="http://schemas.microsoft.com/office/drawing/2014/main" xmlns="" id="{ECB5C729-5365-8948-B51A-205223AF1A8B}"/>
                    </a:ext>
                  </a:extLst>
                </p14:cNvPr>
                <p14:cNvContentPartPr/>
                <p14:nvPr/>
              </p14:nvContentPartPr>
              <p14:xfrm>
                <a:off x="3025235" y="524703"/>
                <a:ext cx="360" cy="360"/>
              </p14:xfrm>
            </p:contentPart>
          </mc:Choice>
          <mc:Fallback>
            <p:pic>
              <p:nvPicPr>
                <p:cNvPr id="23" name="Ink 22">
                  <a:extLst>
                    <a:ext uri="{FF2B5EF4-FFF2-40B4-BE49-F238E27FC236}">
                      <a16:creationId xmlns:a16="http://schemas.microsoft.com/office/drawing/2014/main" xmlns="" xmlns:p14="http://schemas.microsoft.com/office/powerpoint/2010/main" id="{ECB5C729-5365-8948-B51A-205223AF1A8B}"/>
                    </a:ext>
                  </a:extLst>
                </p:cNvPr>
                <p:cNvPicPr/>
                <p:nvPr/>
              </p:nvPicPr>
              <p:blipFill>
                <a:blip r:embed="rId37"/>
                <a:stretch>
                  <a:fillRect/>
                </a:stretch>
              </p:blipFill>
              <p:spPr>
                <a:xfrm>
                  <a:off x="3015875" y="515343"/>
                  <a:ext cx="1908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4" name="Ink 23">
                  <a:extLst>
                    <a:ext uri="{FF2B5EF4-FFF2-40B4-BE49-F238E27FC236}">
                      <a16:creationId xmlns:a16="http://schemas.microsoft.com/office/drawing/2014/main" xmlns="" id="{A76DC0EC-EE50-E04A-8A16-32366C2DDF62}"/>
                    </a:ext>
                  </a:extLst>
                </p14:cNvPr>
                <p14:cNvContentPartPr/>
                <p14:nvPr/>
              </p14:nvContentPartPr>
              <p14:xfrm>
                <a:off x="3006155" y="593823"/>
                <a:ext cx="19080" cy="19080"/>
              </p14:xfrm>
            </p:contentPart>
          </mc:Choice>
          <mc:Fallback>
            <p:pic>
              <p:nvPicPr>
                <p:cNvPr id="24" name="Ink 23">
                  <a:extLst>
                    <a:ext uri="{FF2B5EF4-FFF2-40B4-BE49-F238E27FC236}">
                      <a16:creationId xmlns:a16="http://schemas.microsoft.com/office/drawing/2014/main" xmlns="" xmlns:p14="http://schemas.microsoft.com/office/powerpoint/2010/main" id="{A76DC0EC-EE50-E04A-8A16-32366C2DDF62}"/>
                    </a:ext>
                  </a:extLst>
                </p:cNvPr>
                <p:cNvPicPr/>
                <p:nvPr/>
              </p:nvPicPr>
              <p:blipFill>
                <a:blip r:embed="rId39"/>
                <a:stretch>
                  <a:fillRect/>
                </a:stretch>
              </p:blipFill>
              <p:spPr>
                <a:xfrm>
                  <a:off x="2996795" y="584463"/>
                  <a:ext cx="36720" cy="36720"/>
                </a:xfrm>
                <a:prstGeom prst="rect">
                  <a:avLst/>
                </a:prstGeom>
              </p:spPr>
            </p:pic>
          </mc:Fallback>
        </mc:AlternateContent>
      </p:grpSp>
      <p:grpSp>
        <p:nvGrpSpPr>
          <p:cNvPr id="47" name="Group 46">
            <a:extLst>
              <a:ext uri="{FF2B5EF4-FFF2-40B4-BE49-F238E27FC236}">
                <a16:creationId xmlns:a16="http://schemas.microsoft.com/office/drawing/2014/main" xmlns="" id="{340C077B-52C9-FD4B-B47F-BE8EE9548385}"/>
              </a:ext>
            </a:extLst>
          </p:cNvPr>
          <p:cNvGrpSpPr/>
          <p:nvPr/>
        </p:nvGrpSpPr>
        <p:grpSpPr>
          <a:xfrm>
            <a:off x="3008795" y="1052823"/>
            <a:ext cx="610200" cy="145080"/>
            <a:chOff x="1484795" y="1052823"/>
            <a:chExt cx="610200" cy="145080"/>
          </a:xfrm>
        </p:grpSpPr>
        <mc:AlternateContent xmlns:mc="http://schemas.openxmlformats.org/markup-compatibility/2006">
          <mc:Choice xmlns:p14="http://schemas.microsoft.com/office/powerpoint/2010/main" Requires="p14">
            <p:contentPart p14:bwMode="auto" r:id="rId40">
              <p14:nvContentPartPr>
                <p14:cNvPr id="27" name="Ink 26">
                  <a:extLst>
                    <a:ext uri="{FF2B5EF4-FFF2-40B4-BE49-F238E27FC236}">
                      <a16:creationId xmlns:a16="http://schemas.microsoft.com/office/drawing/2014/main" xmlns="" id="{D3F926F7-3B6B-6449-8E51-7728F74D104E}"/>
                    </a:ext>
                  </a:extLst>
                </p14:cNvPr>
                <p14:cNvContentPartPr/>
                <p14:nvPr/>
              </p14:nvContentPartPr>
              <p14:xfrm>
                <a:off x="1484795" y="1090623"/>
                <a:ext cx="94680" cy="107280"/>
              </p14:xfrm>
            </p:contentPart>
          </mc:Choice>
          <mc:Fallback>
            <p:pic>
              <p:nvPicPr>
                <p:cNvPr id="27" name="Ink 26">
                  <a:extLst>
                    <a:ext uri="{FF2B5EF4-FFF2-40B4-BE49-F238E27FC236}">
                      <a16:creationId xmlns:a16="http://schemas.microsoft.com/office/drawing/2014/main" xmlns="" xmlns:p14="http://schemas.microsoft.com/office/powerpoint/2010/main" id="{D3F926F7-3B6B-6449-8E51-7728F74D104E}"/>
                    </a:ext>
                  </a:extLst>
                </p:cNvPr>
                <p:cNvPicPr/>
                <p:nvPr/>
              </p:nvPicPr>
              <p:blipFill>
                <a:blip r:embed="rId41"/>
                <a:stretch>
                  <a:fillRect/>
                </a:stretch>
              </p:blipFill>
              <p:spPr>
                <a:xfrm>
                  <a:off x="1475435" y="1080543"/>
                  <a:ext cx="11412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8" name="Ink 27">
                  <a:extLst>
                    <a:ext uri="{FF2B5EF4-FFF2-40B4-BE49-F238E27FC236}">
                      <a16:creationId xmlns:a16="http://schemas.microsoft.com/office/drawing/2014/main" xmlns="" id="{4D88FBD1-B113-9540-AB49-65C3D9C92720}"/>
                    </a:ext>
                  </a:extLst>
                </p14:cNvPr>
                <p14:cNvContentPartPr/>
                <p14:nvPr/>
              </p14:nvContentPartPr>
              <p14:xfrm>
                <a:off x="1755155" y="1052823"/>
                <a:ext cx="360" cy="6480"/>
              </p14:xfrm>
            </p:contentPart>
          </mc:Choice>
          <mc:Fallback>
            <p:pic>
              <p:nvPicPr>
                <p:cNvPr id="28" name="Ink 27">
                  <a:extLst>
                    <a:ext uri="{FF2B5EF4-FFF2-40B4-BE49-F238E27FC236}">
                      <a16:creationId xmlns:a16="http://schemas.microsoft.com/office/drawing/2014/main" xmlns="" xmlns:p14="http://schemas.microsoft.com/office/powerpoint/2010/main" id="{4D88FBD1-B113-9540-AB49-65C3D9C92720}"/>
                    </a:ext>
                  </a:extLst>
                </p:cNvPr>
                <p:cNvPicPr/>
                <p:nvPr/>
              </p:nvPicPr>
              <p:blipFill>
                <a:blip r:embed="rId43"/>
                <a:stretch>
                  <a:fillRect/>
                </a:stretch>
              </p:blipFill>
              <p:spPr>
                <a:xfrm>
                  <a:off x="1746515" y="1044979"/>
                  <a:ext cx="17640" cy="22509"/>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9" name="Ink 28">
                  <a:extLst>
                    <a:ext uri="{FF2B5EF4-FFF2-40B4-BE49-F238E27FC236}">
                      <a16:creationId xmlns:a16="http://schemas.microsoft.com/office/drawing/2014/main" xmlns="" id="{C1FBEC66-B205-4142-BA86-0362AD76181E}"/>
                    </a:ext>
                  </a:extLst>
                </p14:cNvPr>
                <p14:cNvContentPartPr/>
                <p14:nvPr/>
              </p14:nvContentPartPr>
              <p14:xfrm>
                <a:off x="1742555" y="1128063"/>
                <a:ext cx="12960" cy="6480"/>
              </p14:xfrm>
            </p:contentPart>
          </mc:Choice>
          <mc:Fallback>
            <p:pic>
              <p:nvPicPr>
                <p:cNvPr id="29" name="Ink 28">
                  <a:extLst>
                    <a:ext uri="{FF2B5EF4-FFF2-40B4-BE49-F238E27FC236}">
                      <a16:creationId xmlns:a16="http://schemas.microsoft.com/office/drawing/2014/main" xmlns="" xmlns:p14="http://schemas.microsoft.com/office/powerpoint/2010/main" id="{C1FBEC66-B205-4142-BA86-0362AD76181E}"/>
                    </a:ext>
                  </a:extLst>
                </p:cNvPr>
                <p:cNvPicPr/>
                <p:nvPr/>
              </p:nvPicPr>
              <p:blipFill>
                <a:blip r:embed="rId45"/>
                <a:stretch>
                  <a:fillRect/>
                </a:stretch>
              </p:blipFill>
              <p:spPr>
                <a:xfrm>
                  <a:off x="1733195" y="1118703"/>
                  <a:ext cx="3060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0" name="Ink 29">
                  <a:extLst>
                    <a:ext uri="{FF2B5EF4-FFF2-40B4-BE49-F238E27FC236}">
                      <a16:creationId xmlns:a16="http://schemas.microsoft.com/office/drawing/2014/main" xmlns="" id="{A5826B5C-B22E-1740-B239-47C7EEC0A177}"/>
                    </a:ext>
                  </a:extLst>
                </p14:cNvPr>
                <p14:cNvContentPartPr/>
                <p14:nvPr/>
              </p14:nvContentPartPr>
              <p14:xfrm>
                <a:off x="1912475" y="1052823"/>
                <a:ext cx="145080" cy="6480"/>
              </p14:xfrm>
            </p:contentPart>
          </mc:Choice>
          <mc:Fallback>
            <p:pic>
              <p:nvPicPr>
                <p:cNvPr id="30" name="Ink 29">
                  <a:extLst>
                    <a:ext uri="{FF2B5EF4-FFF2-40B4-BE49-F238E27FC236}">
                      <a16:creationId xmlns:a16="http://schemas.microsoft.com/office/drawing/2014/main" xmlns="" xmlns:p14="http://schemas.microsoft.com/office/powerpoint/2010/main" id="{A5826B5C-B22E-1740-B239-47C7EEC0A177}"/>
                    </a:ext>
                  </a:extLst>
                </p:cNvPr>
                <p:cNvPicPr/>
                <p:nvPr/>
              </p:nvPicPr>
              <p:blipFill>
                <a:blip r:embed="rId47"/>
                <a:stretch>
                  <a:fillRect/>
                </a:stretch>
              </p:blipFill>
              <p:spPr>
                <a:xfrm>
                  <a:off x="1903475" y="1044297"/>
                  <a:ext cx="162720" cy="23533"/>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1" name="Ink 30">
                  <a:extLst>
                    <a:ext uri="{FF2B5EF4-FFF2-40B4-BE49-F238E27FC236}">
                      <a16:creationId xmlns:a16="http://schemas.microsoft.com/office/drawing/2014/main" xmlns="" id="{CEBBE766-F4C9-494C-8765-2A373D42714A}"/>
                    </a:ext>
                  </a:extLst>
                </p14:cNvPr>
                <p14:cNvContentPartPr/>
                <p14:nvPr/>
              </p14:nvContentPartPr>
              <p14:xfrm>
                <a:off x="1931195" y="1147143"/>
                <a:ext cx="163800" cy="12960"/>
              </p14:xfrm>
            </p:contentPart>
          </mc:Choice>
          <mc:Fallback>
            <p:pic>
              <p:nvPicPr>
                <p:cNvPr id="31" name="Ink 30">
                  <a:extLst>
                    <a:ext uri="{FF2B5EF4-FFF2-40B4-BE49-F238E27FC236}">
                      <a16:creationId xmlns:a16="http://schemas.microsoft.com/office/drawing/2014/main" xmlns="" xmlns:p14="http://schemas.microsoft.com/office/powerpoint/2010/main" id="{CEBBE766-F4C9-494C-8765-2A373D42714A}"/>
                    </a:ext>
                  </a:extLst>
                </p:cNvPr>
                <p:cNvPicPr/>
                <p:nvPr/>
              </p:nvPicPr>
              <p:blipFill>
                <a:blip r:embed="rId49"/>
                <a:stretch>
                  <a:fillRect/>
                </a:stretch>
              </p:blipFill>
              <p:spPr>
                <a:xfrm>
                  <a:off x="1922555" y="1137783"/>
                  <a:ext cx="180720" cy="31680"/>
                </a:xfrm>
                <a:prstGeom prst="rect">
                  <a:avLst/>
                </a:prstGeom>
              </p:spPr>
            </p:pic>
          </mc:Fallback>
        </mc:AlternateContent>
      </p:grpSp>
      <p:grpSp>
        <p:nvGrpSpPr>
          <p:cNvPr id="46" name="Group 45">
            <a:extLst>
              <a:ext uri="{FF2B5EF4-FFF2-40B4-BE49-F238E27FC236}">
                <a16:creationId xmlns:a16="http://schemas.microsoft.com/office/drawing/2014/main" xmlns="" id="{21364B87-5F01-1D41-9003-47999900B8AA}"/>
              </a:ext>
            </a:extLst>
          </p:cNvPr>
          <p:cNvGrpSpPr/>
          <p:nvPr/>
        </p:nvGrpSpPr>
        <p:grpSpPr>
          <a:xfrm>
            <a:off x="4322795" y="958503"/>
            <a:ext cx="848520" cy="396360"/>
            <a:chOff x="2798795" y="958503"/>
            <a:chExt cx="848520" cy="396360"/>
          </a:xfrm>
        </p:grpSpPr>
        <mc:AlternateContent xmlns:mc="http://schemas.openxmlformats.org/markup-compatibility/2006">
          <mc:Choice xmlns:p14="http://schemas.microsoft.com/office/powerpoint/2010/main" Requires="p14">
            <p:contentPart p14:bwMode="auto" r:id="rId50">
              <p14:nvContentPartPr>
                <p14:cNvPr id="33" name="Ink 32">
                  <a:extLst>
                    <a:ext uri="{FF2B5EF4-FFF2-40B4-BE49-F238E27FC236}">
                      <a16:creationId xmlns:a16="http://schemas.microsoft.com/office/drawing/2014/main" xmlns="" id="{F60E6BB4-F54E-3941-9E45-D4B9FB4F9827}"/>
                    </a:ext>
                  </a:extLst>
                </p14:cNvPr>
                <p14:cNvContentPartPr/>
                <p14:nvPr/>
              </p14:nvContentPartPr>
              <p14:xfrm>
                <a:off x="2798795" y="1090623"/>
                <a:ext cx="94680" cy="88200"/>
              </p14:xfrm>
            </p:contentPart>
          </mc:Choice>
          <mc:Fallback>
            <p:pic>
              <p:nvPicPr>
                <p:cNvPr id="33" name="Ink 32">
                  <a:extLst>
                    <a:ext uri="{FF2B5EF4-FFF2-40B4-BE49-F238E27FC236}">
                      <a16:creationId xmlns:a16="http://schemas.microsoft.com/office/drawing/2014/main" xmlns="" xmlns:p14="http://schemas.microsoft.com/office/powerpoint/2010/main" id="{F60E6BB4-F54E-3941-9E45-D4B9FB4F9827}"/>
                    </a:ext>
                  </a:extLst>
                </p:cNvPr>
                <p:cNvPicPr/>
                <p:nvPr/>
              </p:nvPicPr>
              <p:blipFill>
                <a:blip r:embed="rId51"/>
                <a:stretch>
                  <a:fillRect/>
                </a:stretch>
              </p:blipFill>
              <p:spPr>
                <a:xfrm>
                  <a:off x="2790155" y="1082018"/>
                  <a:ext cx="113040" cy="105768"/>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4" name="Ink 33">
                  <a:extLst>
                    <a:ext uri="{FF2B5EF4-FFF2-40B4-BE49-F238E27FC236}">
                      <a16:creationId xmlns:a16="http://schemas.microsoft.com/office/drawing/2014/main" xmlns="" id="{BC03E636-563B-8045-B2D1-E4B49DA586FE}"/>
                    </a:ext>
                  </a:extLst>
                </p14:cNvPr>
                <p14:cNvContentPartPr/>
                <p14:nvPr/>
              </p14:nvContentPartPr>
              <p14:xfrm>
                <a:off x="3075635" y="1071543"/>
                <a:ext cx="138600" cy="6480"/>
              </p14:xfrm>
            </p:contentPart>
          </mc:Choice>
          <mc:Fallback>
            <p:pic>
              <p:nvPicPr>
                <p:cNvPr id="34" name="Ink 33">
                  <a:extLst>
                    <a:ext uri="{FF2B5EF4-FFF2-40B4-BE49-F238E27FC236}">
                      <a16:creationId xmlns:a16="http://schemas.microsoft.com/office/drawing/2014/main" xmlns="" xmlns:p14="http://schemas.microsoft.com/office/powerpoint/2010/main" id="{BC03E636-563B-8045-B2D1-E4B49DA586FE}"/>
                    </a:ext>
                  </a:extLst>
                </p:cNvPr>
                <p:cNvPicPr/>
                <p:nvPr/>
              </p:nvPicPr>
              <p:blipFill>
                <a:blip r:embed="rId53"/>
                <a:stretch>
                  <a:fillRect/>
                </a:stretch>
              </p:blipFill>
              <p:spPr>
                <a:xfrm>
                  <a:off x="3066275" y="1061823"/>
                  <a:ext cx="15696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5" name="Ink 34">
                  <a:extLst>
                    <a:ext uri="{FF2B5EF4-FFF2-40B4-BE49-F238E27FC236}">
                      <a16:creationId xmlns:a16="http://schemas.microsoft.com/office/drawing/2014/main" xmlns="" id="{4BC769FC-FDD2-7748-8630-BBA0764D8942}"/>
                    </a:ext>
                  </a:extLst>
                </p14:cNvPr>
                <p14:cNvContentPartPr/>
                <p14:nvPr/>
              </p14:nvContentPartPr>
              <p14:xfrm>
                <a:off x="3339515" y="958503"/>
                <a:ext cx="307800" cy="396360"/>
              </p14:xfrm>
            </p:contentPart>
          </mc:Choice>
          <mc:Fallback>
            <p:pic>
              <p:nvPicPr>
                <p:cNvPr id="35" name="Ink 34">
                  <a:extLst>
                    <a:ext uri="{FF2B5EF4-FFF2-40B4-BE49-F238E27FC236}">
                      <a16:creationId xmlns:a16="http://schemas.microsoft.com/office/drawing/2014/main" xmlns="" xmlns:p14="http://schemas.microsoft.com/office/powerpoint/2010/main" id="{4BC769FC-FDD2-7748-8630-BBA0764D8942}"/>
                    </a:ext>
                  </a:extLst>
                </p:cNvPr>
                <p:cNvPicPr/>
                <p:nvPr/>
              </p:nvPicPr>
              <p:blipFill>
                <a:blip r:embed="rId55"/>
                <a:stretch>
                  <a:fillRect/>
                </a:stretch>
              </p:blipFill>
              <p:spPr>
                <a:xfrm>
                  <a:off x="3330865" y="949151"/>
                  <a:ext cx="325821" cy="415423"/>
                </a:xfrm>
                <a:prstGeom prst="rect">
                  <a:avLst/>
                </a:prstGeom>
              </p:spPr>
            </p:pic>
          </mc:Fallback>
        </mc:AlternateContent>
      </p:grpSp>
      <p:grpSp>
        <p:nvGrpSpPr>
          <p:cNvPr id="45" name="Group 44">
            <a:extLst>
              <a:ext uri="{FF2B5EF4-FFF2-40B4-BE49-F238E27FC236}">
                <a16:creationId xmlns:a16="http://schemas.microsoft.com/office/drawing/2014/main" xmlns="" id="{77D3A752-FE12-F44B-8EC4-AA28B13EE8DA}"/>
              </a:ext>
            </a:extLst>
          </p:cNvPr>
          <p:cNvGrpSpPr/>
          <p:nvPr/>
        </p:nvGrpSpPr>
        <p:grpSpPr>
          <a:xfrm>
            <a:off x="5448155" y="788583"/>
            <a:ext cx="402840" cy="271080"/>
            <a:chOff x="3924155" y="788583"/>
            <a:chExt cx="402840" cy="271080"/>
          </a:xfrm>
        </p:grpSpPr>
        <mc:AlternateContent xmlns:mc="http://schemas.openxmlformats.org/markup-compatibility/2006">
          <mc:Choice xmlns:p14="http://schemas.microsoft.com/office/powerpoint/2010/main" Requires="p14">
            <p:contentPart p14:bwMode="auto" r:id="rId56">
              <p14:nvContentPartPr>
                <p14:cNvPr id="36" name="Ink 35">
                  <a:extLst>
                    <a:ext uri="{FF2B5EF4-FFF2-40B4-BE49-F238E27FC236}">
                      <a16:creationId xmlns:a16="http://schemas.microsoft.com/office/drawing/2014/main" xmlns="" id="{AC5B825C-4DD6-7743-BA80-D2F116FB6D1C}"/>
                    </a:ext>
                  </a:extLst>
                </p14:cNvPr>
                <p14:cNvContentPartPr/>
                <p14:nvPr/>
              </p14:nvContentPartPr>
              <p14:xfrm>
                <a:off x="3924155" y="788583"/>
                <a:ext cx="132480" cy="170280"/>
              </p14:xfrm>
            </p:contentPart>
          </mc:Choice>
          <mc:Fallback>
            <p:pic>
              <p:nvPicPr>
                <p:cNvPr id="36" name="Ink 35">
                  <a:extLst>
                    <a:ext uri="{FF2B5EF4-FFF2-40B4-BE49-F238E27FC236}">
                      <a16:creationId xmlns:a16="http://schemas.microsoft.com/office/drawing/2014/main" xmlns="" xmlns:p14="http://schemas.microsoft.com/office/powerpoint/2010/main" id="{AC5B825C-4DD6-7743-BA80-D2F116FB6D1C}"/>
                    </a:ext>
                  </a:extLst>
                </p:cNvPr>
                <p:cNvPicPr/>
                <p:nvPr/>
              </p:nvPicPr>
              <p:blipFill>
                <a:blip r:embed="rId57"/>
                <a:stretch>
                  <a:fillRect/>
                </a:stretch>
              </p:blipFill>
              <p:spPr>
                <a:xfrm>
                  <a:off x="3914795" y="779203"/>
                  <a:ext cx="151200" cy="1890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7" name="Ink 36">
                  <a:extLst>
                    <a:ext uri="{FF2B5EF4-FFF2-40B4-BE49-F238E27FC236}">
                      <a16:creationId xmlns:a16="http://schemas.microsoft.com/office/drawing/2014/main" xmlns="" id="{B73B22F8-2BC4-4442-A4D5-01F3975D761C}"/>
                    </a:ext>
                  </a:extLst>
                </p14:cNvPr>
                <p14:cNvContentPartPr/>
                <p14:nvPr/>
              </p14:nvContentPartPr>
              <p14:xfrm>
                <a:off x="4125395" y="807663"/>
                <a:ext cx="132480" cy="145080"/>
              </p14:xfrm>
            </p:contentPart>
          </mc:Choice>
          <mc:Fallback>
            <p:pic>
              <p:nvPicPr>
                <p:cNvPr id="37" name="Ink 36">
                  <a:extLst>
                    <a:ext uri="{FF2B5EF4-FFF2-40B4-BE49-F238E27FC236}">
                      <a16:creationId xmlns:a16="http://schemas.microsoft.com/office/drawing/2014/main" xmlns="" xmlns:p14="http://schemas.microsoft.com/office/powerpoint/2010/main" id="{B73B22F8-2BC4-4442-A4D5-01F3975D761C}"/>
                    </a:ext>
                  </a:extLst>
                </p:cNvPr>
                <p:cNvPicPr/>
                <p:nvPr/>
              </p:nvPicPr>
              <p:blipFill>
                <a:blip r:embed="rId59"/>
                <a:stretch>
                  <a:fillRect/>
                </a:stretch>
              </p:blipFill>
              <p:spPr>
                <a:xfrm>
                  <a:off x="4116009" y="798303"/>
                  <a:ext cx="150168"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8" name="Ink 37">
                  <a:extLst>
                    <a:ext uri="{FF2B5EF4-FFF2-40B4-BE49-F238E27FC236}">
                      <a16:creationId xmlns:a16="http://schemas.microsoft.com/office/drawing/2014/main" xmlns="" id="{40D9A891-57BE-F747-8874-81133D703565}"/>
                    </a:ext>
                  </a:extLst>
                </p14:cNvPr>
                <p14:cNvContentPartPr/>
                <p14:nvPr/>
              </p14:nvContentPartPr>
              <p14:xfrm>
                <a:off x="4163195" y="882903"/>
                <a:ext cx="69480" cy="19080"/>
              </p14:xfrm>
            </p:contentPart>
          </mc:Choice>
          <mc:Fallback>
            <p:pic>
              <p:nvPicPr>
                <p:cNvPr id="38" name="Ink 37">
                  <a:extLst>
                    <a:ext uri="{FF2B5EF4-FFF2-40B4-BE49-F238E27FC236}">
                      <a16:creationId xmlns:a16="http://schemas.microsoft.com/office/drawing/2014/main" xmlns="" xmlns:p14="http://schemas.microsoft.com/office/powerpoint/2010/main" id="{40D9A891-57BE-F747-8874-81133D703565}"/>
                    </a:ext>
                  </a:extLst>
                </p:cNvPr>
                <p:cNvPicPr/>
                <p:nvPr/>
              </p:nvPicPr>
              <p:blipFill>
                <a:blip r:embed="rId61"/>
                <a:stretch>
                  <a:fillRect/>
                </a:stretch>
              </p:blipFill>
              <p:spPr>
                <a:xfrm>
                  <a:off x="4153883" y="874623"/>
                  <a:ext cx="87029"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9" name="Ink 38">
                  <a:extLst>
                    <a:ext uri="{FF2B5EF4-FFF2-40B4-BE49-F238E27FC236}">
                      <a16:creationId xmlns:a16="http://schemas.microsoft.com/office/drawing/2014/main" xmlns="" id="{C5119E37-3E47-9C46-873C-DFFFE5DEB248}"/>
                    </a:ext>
                  </a:extLst>
                </p14:cNvPr>
                <p14:cNvContentPartPr/>
                <p14:nvPr/>
              </p14:nvContentPartPr>
              <p14:xfrm>
                <a:off x="4150595" y="801183"/>
                <a:ext cx="88200" cy="19080"/>
              </p14:xfrm>
            </p:contentPart>
          </mc:Choice>
          <mc:Fallback>
            <p:pic>
              <p:nvPicPr>
                <p:cNvPr id="39" name="Ink 38">
                  <a:extLst>
                    <a:ext uri="{FF2B5EF4-FFF2-40B4-BE49-F238E27FC236}">
                      <a16:creationId xmlns:a16="http://schemas.microsoft.com/office/drawing/2014/main" xmlns="" xmlns:p14="http://schemas.microsoft.com/office/powerpoint/2010/main" id="{C5119E37-3E47-9C46-873C-DFFFE5DEB248}"/>
                    </a:ext>
                  </a:extLst>
                </p:cNvPr>
                <p:cNvPicPr/>
                <p:nvPr/>
              </p:nvPicPr>
              <p:blipFill>
                <a:blip r:embed="rId63"/>
                <a:stretch>
                  <a:fillRect/>
                </a:stretch>
              </p:blipFill>
              <p:spPr>
                <a:xfrm>
                  <a:off x="4141273" y="791823"/>
                  <a:ext cx="106127"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0" name="Ink 39">
                  <a:extLst>
                    <a:ext uri="{FF2B5EF4-FFF2-40B4-BE49-F238E27FC236}">
                      <a16:creationId xmlns:a16="http://schemas.microsoft.com/office/drawing/2014/main" xmlns="" id="{0F272E67-68BC-DA4F-AC8C-6842DC94F05F}"/>
                    </a:ext>
                  </a:extLst>
                </p14:cNvPr>
                <p14:cNvContentPartPr/>
                <p14:nvPr/>
              </p14:nvContentPartPr>
              <p14:xfrm>
                <a:off x="3936755" y="1021503"/>
                <a:ext cx="390240" cy="38160"/>
              </p14:xfrm>
            </p:contentPart>
          </mc:Choice>
          <mc:Fallback>
            <p:pic>
              <p:nvPicPr>
                <p:cNvPr id="40" name="Ink 39">
                  <a:extLst>
                    <a:ext uri="{FF2B5EF4-FFF2-40B4-BE49-F238E27FC236}">
                      <a16:creationId xmlns:a16="http://schemas.microsoft.com/office/drawing/2014/main" xmlns="" xmlns:p14="http://schemas.microsoft.com/office/powerpoint/2010/main" id="{0F272E67-68BC-DA4F-AC8C-6842DC94F05F}"/>
                    </a:ext>
                  </a:extLst>
                </p:cNvPr>
                <p:cNvPicPr/>
                <p:nvPr/>
              </p:nvPicPr>
              <p:blipFill>
                <a:blip r:embed="rId65"/>
                <a:stretch>
                  <a:fillRect/>
                </a:stretch>
              </p:blipFill>
              <p:spPr>
                <a:xfrm>
                  <a:off x="3927747" y="1011063"/>
                  <a:ext cx="408617" cy="57960"/>
                </a:xfrm>
                <a:prstGeom prst="rect">
                  <a:avLst/>
                </a:prstGeom>
              </p:spPr>
            </p:pic>
          </mc:Fallback>
        </mc:AlternateContent>
      </p:grpSp>
      <p:grpSp>
        <p:nvGrpSpPr>
          <p:cNvPr id="44" name="Group 43">
            <a:extLst>
              <a:ext uri="{FF2B5EF4-FFF2-40B4-BE49-F238E27FC236}">
                <a16:creationId xmlns:a16="http://schemas.microsoft.com/office/drawing/2014/main" xmlns="" id="{95D9EBC0-204D-A14D-BE61-8E6F5B854FE2}"/>
              </a:ext>
            </a:extLst>
          </p:cNvPr>
          <p:cNvGrpSpPr/>
          <p:nvPr/>
        </p:nvGrpSpPr>
        <p:grpSpPr>
          <a:xfrm>
            <a:off x="5473355" y="1184943"/>
            <a:ext cx="528480" cy="145080"/>
            <a:chOff x="3949355" y="1184943"/>
            <a:chExt cx="528480" cy="145080"/>
          </a:xfrm>
        </p:grpSpPr>
        <mc:AlternateContent xmlns:mc="http://schemas.openxmlformats.org/markup-compatibility/2006">
          <mc:Choice xmlns:p14="http://schemas.microsoft.com/office/powerpoint/2010/main" Requires="p14">
            <p:contentPart p14:bwMode="auto" r:id="rId66">
              <p14:nvContentPartPr>
                <p14:cNvPr id="41" name="Ink 40">
                  <a:extLst>
                    <a:ext uri="{FF2B5EF4-FFF2-40B4-BE49-F238E27FC236}">
                      <a16:creationId xmlns:a16="http://schemas.microsoft.com/office/drawing/2014/main" xmlns="" id="{18BBBCD7-63F2-3846-A886-EAEFA0392936}"/>
                    </a:ext>
                  </a:extLst>
                </p14:cNvPr>
                <p14:cNvContentPartPr/>
                <p14:nvPr/>
              </p14:nvContentPartPr>
              <p14:xfrm>
                <a:off x="3949355" y="1184943"/>
                <a:ext cx="113400" cy="145080"/>
              </p14:xfrm>
            </p:contentPart>
          </mc:Choice>
          <mc:Fallback>
            <p:pic>
              <p:nvPicPr>
                <p:cNvPr id="41" name="Ink 40">
                  <a:extLst>
                    <a:ext uri="{FF2B5EF4-FFF2-40B4-BE49-F238E27FC236}">
                      <a16:creationId xmlns:a16="http://schemas.microsoft.com/office/drawing/2014/main" xmlns="" xmlns:p14="http://schemas.microsoft.com/office/powerpoint/2010/main" id="{18BBBCD7-63F2-3846-A886-EAEFA0392936}"/>
                    </a:ext>
                  </a:extLst>
                </p:cNvPr>
                <p:cNvPicPr/>
                <p:nvPr/>
              </p:nvPicPr>
              <p:blipFill>
                <a:blip r:embed="rId67"/>
                <a:stretch>
                  <a:fillRect/>
                </a:stretch>
              </p:blipFill>
              <p:spPr>
                <a:xfrm>
                  <a:off x="3939995" y="1175583"/>
                  <a:ext cx="13212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3" name="Ink 42">
                  <a:extLst>
                    <a:ext uri="{FF2B5EF4-FFF2-40B4-BE49-F238E27FC236}">
                      <a16:creationId xmlns:a16="http://schemas.microsoft.com/office/drawing/2014/main" xmlns="" id="{4EBE7560-7067-A34E-ACF0-4E4FAA706A8F}"/>
                    </a:ext>
                  </a:extLst>
                </p14:cNvPr>
                <p14:cNvContentPartPr/>
                <p14:nvPr/>
              </p14:nvContentPartPr>
              <p14:xfrm>
                <a:off x="4383155" y="1222383"/>
                <a:ext cx="94680" cy="100800"/>
              </p14:xfrm>
            </p:contentPart>
          </mc:Choice>
          <mc:Fallback>
            <p:pic>
              <p:nvPicPr>
                <p:cNvPr id="43" name="Ink 42">
                  <a:extLst>
                    <a:ext uri="{FF2B5EF4-FFF2-40B4-BE49-F238E27FC236}">
                      <a16:creationId xmlns:a16="http://schemas.microsoft.com/office/drawing/2014/main" xmlns="" xmlns:p14="http://schemas.microsoft.com/office/powerpoint/2010/main" id="{4EBE7560-7067-A34E-ACF0-4E4FAA706A8F}"/>
                    </a:ext>
                  </a:extLst>
                </p:cNvPr>
                <p:cNvPicPr/>
                <p:nvPr/>
              </p:nvPicPr>
              <p:blipFill>
                <a:blip r:embed="rId69"/>
                <a:stretch>
                  <a:fillRect/>
                </a:stretch>
              </p:blipFill>
              <p:spPr>
                <a:xfrm>
                  <a:off x="4374155" y="1213383"/>
                  <a:ext cx="113760" cy="119160"/>
                </a:xfrm>
                <a:prstGeom prst="rect">
                  <a:avLst/>
                </a:prstGeom>
              </p:spPr>
            </p:pic>
          </mc:Fallback>
        </mc:AlternateContent>
      </p:grpSp>
      <p:grpSp>
        <p:nvGrpSpPr>
          <p:cNvPr id="60" name="Group 59">
            <a:extLst>
              <a:ext uri="{FF2B5EF4-FFF2-40B4-BE49-F238E27FC236}">
                <a16:creationId xmlns:a16="http://schemas.microsoft.com/office/drawing/2014/main" xmlns="" id="{7318A81A-D28A-B24C-9FEB-C92676212EAF}"/>
              </a:ext>
            </a:extLst>
          </p:cNvPr>
          <p:cNvGrpSpPr/>
          <p:nvPr/>
        </p:nvGrpSpPr>
        <p:grpSpPr>
          <a:xfrm>
            <a:off x="2581475" y="1668783"/>
            <a:ext cx="358560" cy="189000"/>
            <a:chOff x="1057475" y="1668783"/>
            <a:chExt cx="358560" cy="189000"/>
          </a:xfrm>
        </p:grpSpPr>
        <mc:AlternateContent xmlns:mc="http://schemas.openxmlformats.org/markup-compatibility/2006">
          <mc:Choice xmlns:p14="http://schemas.microsoft.com/office/powerpoint/2010/main" Requires="p14">
            <p:contentPart p14:bwMode="auto" r:id="rId70">
              <p14:nvContentPartPr>
                <p14:cNvPr id="48" name="Ink 47">
                  <a:extLst>
                    <a:ext uri="{FF2B5EF4-FFF2-40B4-BE49-F238E27FC236}">
                      <a16:creationId xmlns:a16="http://schemas.microsoft.com/office/drawing/2014/main" xmlns="" id="{DCC21A90-6795-7F44-8C86-37840C2E57CD}"/>
                    </a:ext>
                  </a:extLst>
                </p14:cNvPr>
                <p14:cNvContentPartPr/>
                <p14:nvPr/>
              </p14:nvContentPartPr>
              <p14:xfrm>
                <a:off x="1057475" y="1681383"/>
                <a:ext cx="145080" cy="176400"/>
              </p14:xfrm>
            </p:contentPart>
          </mc:Choice>
          <mc:Fallback>
            <p:pic>
              <p:nvPicPr>
                <p:cNvPr id="48" name="Ink 47">
                  <a:extLst>
                    <a:ext uri="{FF2B5EF4-FFF2-40B4-BE49-F238E27FC236}">
                      <a16:creationId xmlns:a16="http://schemas.microsoft.com/office/drawing/2014/main" xmlns="" xmlns:p14="http://schemas.microsoft.com/office/powerpoint/2010/main" id="{DCC21A90-6795-7F44-8C86-37840C2E57CD}"/>
                    </a:ext>
                  </a:extLst>
                </p:cNvPr>
                <p:cNvPicPr/>
                <p:nvPr/>
              </p:nvPicPr>
              <p:blipFill>
                <a:blip r:embed="rId71"/>
                <a:stretch>
                  <a:fillRect/>
                </a:stretch>
              </p:blipFill>
              <p:spPr>
                <a:xfrm>
                  <a:off x="1049195" y="1671663"/>
                  <a:ext cx="16344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9" name="Ink 48">
                  <a:extLst>
                    <a:ext uri="{FF2B5EF4-FFF2-40B4-BE49-F238E27FC236}">
                      <a16:creationId xmlns:a16="http://schemas.microsoft.com/office/drawing/2014/main" xmlns="" id="{441C231B-C244-CF4F-8E50-C4C2E68E81C7}"/>
                    </a:ext>
                  </a:extLst>
                </p14:cNvPr>
                <p14:cNvContentPartPr/>
                <p14:nvPr/>
              </p14:nvContentPartPr>
              <p14:xfrm>
                <a:off x="1264835" y="1687863"/>
                <a:ext cx="119880" cy="151200"/>
              </p14:xfrm>
            </p:contentPart>
          </mc:Choice>
          <mc:Fallback>
            <p:pic>
              <p:nvPicPr>
                <p:cNvPr id="49" name="Ink 48">
                  <a:extLst>
                    <a:ext uri="{FF2B5EF4-FFF2-40B4-BE49-F238E27FC236}">
                      <a16:creationId xmlns:a16="http://schemas.microsoft.com/office/drawing/2014/main" xmlns="" xmlns:p14="http://schemas.microsoft.com/office/powerpoint/2010/main" id="{441C231B-C244-CF4F-8E50-C4C2E68E81C7}"/>
                    </a:ext>
                  </a:extLst>
                </p:cNvPr>
                <p:cNvPicPr/>
                <p:nvPr/>
              </p:nvPicPr>
              <p:blipFill>
                <a:blip r:embed="rId73"/>
                <a:stretch>
                  <a:fillRect/>
                </a:stretch>
              </p:blipFill>
              <p:spPr>
                <a:xfrm>
                  <a:off x="1255475" y="1678503"/>
                  <a:ext cx="13716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0" name="Ink 49">
                  <a:extLst>
                    <a:ext uri="{FF2B5EF4-FFF2-40B4-BE49-F238E27FC236}">
                      <a16:creationId xmlns:a16="http://schemas.microsoft.com/office/drawing/2014/main" xmlns="" id="{E39420DB-8126-CE46-B6A9-535BA45733E4}"/>
                    </a:ext>
                  </a:extLst>
                </p14:cNvPr>
                <p14:cNvContentPartPr/>
                <p14:nvPr/>
              </p14:nvContentPartPr>
              <p14:xfrm>
                <a:off x="1308755" y="1756983"/>
                <a:ext cx="69480" cy="19080"/>
              </p14:xfrm>
            </p:contentPart>
          </mc:Choice>
          <mc:Fallback>
            <p:pic>
              <p:nvPicPr>
                <p:cNvPr id="50" name="Ink 49">
                  <a:extLst>
                    <a:ext uri="{FF2B5EF4-FFF2-40B4-BE49-F238E27FC236}">
                      <a16:creationId xmlns:a16="http://schemas.microsoft.com/office/drawing/2014/main" xmlns="" xmlns:p14="http://schemas.microsoft.com/office/powerpoint/2010/main" id="{E39420DB-8126-CE46-B6A9-535BA45733E4}"/>
                    </a:ext>
                  </a:extLst>
                </p:cNvPr>
                <p:cNvPicPr/>
                <p:nvPr/>
              </p:nvPicPr>
              <p:blipFill>
                <a:blip r:embed="rId75"/>
                <a:stretch>
                  <a:fillRect/>
                </a:stretch>
              </p:blipFill>
              <p:spPr>
                <a:xfrm>
                  <a:off x="1300115" y="1748856"/>
                  <a:ext cx="86400" cy="35687"/>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1" name="Ink 50">
                  <a:extLst>
                    <a:ext uri="{FF2B5EF4-FFF2-40B4-BE49-F238E27FC236}">
                      <a16:creationId xmlns:a16="http://schemas.microsoft.com/office/drawing/2014/main" xmlns="" id="{B40B22A8-4764-AA4A-BB51-CF0BE13BEC1F}"/>
                    </a:ext>
                  </a:extLst>
                </p14:cNvPr>
                <p14:cNvContentPartPr/>
                <p14:nvPr/>
              </p14:nvContentPartPr>
              <p14:xfrm>
                <a:off x="1308755" y="1668783"/>
                <a:ext cx="107280" cy="6480"/>
              </p14:xfrm>
            </p:contentPart>
          </mc:Choice>
          <mc:Fallback>
            <p:pic>
              <p:nvPicPr>
                <p:cNvPr id="51" name="Ink 50">
                  <a:extLst>
                    <a:ext uri="{FF2B5EF4-FFF2-40B4-BE49-F238E27FC236}">
                      <a16:creationId xmlns:a16="http://schemas.microsoft.com/office/drawing/2014/main" xmlns="" xmlns:p14="http://schemas.microsoft.com/office/powerpoint/2010/main" id="{B40B22A8-4764-AA4A-BB51-CF0BE13BEC1F}"/>
                    </a:ext>
                  </a:extLst>
                </p:cNvPr>
                <p:cNvPicPr/>
                <p:nvPr/>
              </p:nvPicPr>
              <p:blipFill>
                <a:blip r:embed="rId77"/>
                <a:stretch>
                  <a:fillRect/>
                </a:stretch>
              </p:blipFill>
              <p:spPr>
                <a:xfrm>
                  <a:off x="1300115" y="1659783"/>
                  <a:ext cx="124200" cy="24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8">
            <p14:nvContentPartPr>
              <p14:cNvPr id="52" name="Ink 51">
                <a:extLst>
                  <a:ext uri="{FF2B5EF4-FFF2-40B4-BE49-F238E27FC236}">
                    <a16:creationId xmlns:a16="http://schemas.microsoft.com/office/drawing/2014/main" xmlns="" id="{4A6C47E5-051F-C545-80B9-D7CF2DF35209}"/>
                  </a:ext>
                </a:extLst>
              </p14:cNvPr>
              <p14:cNvContentPartPr/>
              <p14:nvPr/>
            </p14:nvContentPartPr>
            <p14:xfrm>
              <a:off x="2587595" y="1976943"/>
              <a:ext cx="421560" cy="12960"/>
            </p14:xfrm>
          </p:contentPart>
        </mc:Choice>
        <mc:Fallback>
          <p:pic>
            <p:nvPicPr>
              <p:cNvPr id="52" name="Ink 51">
                <a:extLst>
                  <a:ext uri="{FF2B5EF4-FFF2-40B4-BE49-F238E27FC236}">
                    <a16:creationId xmlns:a16="http://schemas.microsoft.com/office/drawing/2014/main" xmlns="" xmlns:p14="http://schemas.microsoft.com/office/powerpoint/2010/main" id="{4A6C47E5-051F-C545-80B9-D7CF2DF35209}"/>
                  </a:ext>
                </a:extLst>
              </p:cNvPr>
              <p:cNvPicPr/>
              <p:nvPr/>
            </p:nvPicPr>
            <p:blipFill>
              <a:blip r:embed="rId79"/>
              <a:stretch>
                <a:fillRect/>
              </a:stretch>
            </p:blipFill>
            <p:spPr>
              <a:xfrm>
                <a:off x="2578595" y="1966143"/>
                <a:ext cx="439920" cy="33120"/>
              </a:xfrm>
              <a:prstGeom prst="rect">
                <a:avLst/>
              </a:prstGeom>
            </p:spPr>
          </p:pic>
        </mc:Fallback>
      </mc:AlternateContent>
      <p:grpSp>
        <p:nvGrpSpPr>
          <p:cNvPr id="59" name="Group 58">
            <a:extLst>
              <a:ext uri="{FF2B5EF4-FFF2-40B4-BE49-F238E27FC236}">
                <a16:creationId xmlns:a16="http://schemas.microsoft.com/office/drawing/2014/main" xmlns="" id="{1DD6BDC1-DE3B-3D4E-A3EF-D554B383F162}"/>
              </a:ext>
            </a:extLst>
          </p:cNvPr>
          <p:cNvGrpSpPr/>
          <p:nvPr/>
        </p:nvGrpSpPr>
        <p:grpSpPr>
          <a:xfrm>
            <a:off x="2650595" y="2115183"/>
            <a:ext cx="559440" cy="170280"/>
            <a:chOff x="1126595" y="2115183"/>
            <a:chExt cx="559440" cy="170280"/>
          </a:xfrm>
        </p:grpSpPr>
        <mc:AlternateContent xmlns:mc="http://schemas.openxmlformats.org/markup-compatibility/2006">
          <mc:Choice xmlns:p14="http://schemas.microsoft.com/office/powerpoint/2010/main" Requires="p14">
            <p:contentPart p14:bwMode="auto" r:id="rId80">
              <p14:nvContentPartPr>
                <p14:cNvPr id="53" name="Ink 52">
                  <a:extLst>
                    <a:ext uri="{FF2B5EF4-FFF2-40B4-BE49-F238E27FC236}">
                      <a16:creationId xmlns:a16="http://schemas.microsoft.com/office/drawing/2014/main" xmlns="" id="{1B19F810-C2D6-FE48-827C-63972A2FC12A}"/>
                    </a:ext>
                  </a:extLst>
                </p14:cNvPr>
                <p14:cNvContentPartPr/>
                <p14:nvPr/>
              </p14:nvContentPartPr>
              <p14:xfrm>
                <a:off x="1126595" y="2115183"/>
                <a:ext cx="145080" cy="132480"/>
              </p14:xfrm>
            </p:contentPart>
          </mc:Choice>
          <mc:Fallback>
            <p:pic>
              <p:nvPicPr>
                <p:cNvPr id="53" name="Ink 52">
                  <a:extLst>
                    <a:ext uri="{FF2B5EF4-FFF2-40B4-BE49-F238E27FC236}">
                      <a16:creationId xmlns:a16="http://schemas.microsoft.com/office/drawing/2014/main" xmlns="" xmlns:p14="http://schemas.microsoft.com/office/powerpoint/2010/main" id="{1B19F810-C2D6-FE48-827C-63972A2FC12A}"/>
                    </a:ext>
                  </a:extLst>
                </p:cNvPr>
                <p:cNvPicPr/>
                <p:nvPr/>
              </p:nvPicPr>
              <p:blipFill>
                <a:blip r:embed="rId81"/>
                <a:stretch>
                  <a:fillRect/>
                </a:stretch>
              </p:blipFill>
              <p:spPr>
                <a:xfrm>
                  <a:off x="1118675" y="2105823"/>
                  <a:ext cx="16272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5" name="Ink 54">
                  <a:extLst>
                    <a:ext uri="{FF2B5EF4-FFF2-40B4-BE49-F238E27FC236}">
                      <a16:creationId xmlns:a16="http://schemas.microsoft.com/office/drawing/2014/main" xmlns="" id="{BDBBFBAF-73C6-2C45-8FE0-693F9D62CAE9}"/>
                    </a:ext>
                  </a:extLst>
                </p14:cNvPr>
                <p14:cNvContentPartPr/>
                <p14:nvPr/>
              </p14:nvContentPartPr>
              <p14:xfrm>
                <a:off x="1597835" y="2172063"/>
                <a:ext cx="88200" cy="113400"/>
              </p14:xfrm>
            </p:contentPart>
          </mc:Choice>
          <mc:Fallback>
            <p:pic>
              <p:nvPicPr>
                <p:cNvPr id="55" name="Ink 54">
                  <a:extLst>
                    <a:ext uri="{FF2B5EF4-FFF2-40B4-BE49-F238E27FC236}">
                      <a16:creationId xmlns:a16="http://schemas.microsoft.com/office/drawing/2014/main" xmlns="" xmlns:p14="http://schemas.microsoft.com/office/powerpoint/2010/main" id="{BDBBFBAF-73C6-2C45-8FE0-693F9D62CAE9}"/>
                    </a:ext>
                  </a:extLst>
                </p:cNvPr>
                <p:cNvPicPr/>
                <p:nvPr/>
              </p:nvPicPr>
              <p:blipFill>
                <a:blip r:embed="rId83"/>
                <a:stretch>
                  <a:fillRect/>
                </a:stretch>
              </p:blipFill>
              <p:spPr>
                <a:xfrm>
                  <a:off x="1589195" y="2163063"/>
                  <a:ext cx="106920" cy="131400"/>
                </a:xfrm>
                <a:prstGeom prst="rect">
                  <a:avLst/>
                </a:prstGeom>
              </p:spPr>
            </p:pic>
          </mc:Fallback>
        </mc:AlternateContent>
      </p:grpSp>
      <p:grpSp>
        <p:nvGrpSpPr>
          <p:cNvPr id="58" name="Group 57">
            <a:extLst>
              <a:ext uri="{FF2B5EF4-FFF2-40B4-BE49-F238E27FC236}">
                <a16:creationId xmlns:a16="http://schemas.microsoft.com/office/drawing/2014/main" xmlns="" id="{AD3784D8-0FCA-2E4F-80AA-E8CECFD81F12}"/>
              </a:ext>
            </a:extLst>
          </p:cNvPr>
          <p:cNvGrpSpPr/>
          <p:nvPr/>
        </p:nvGrpSpPr>
        <p:grpSpPr>
          <a:xfrm>
            <a:off x="3411275" y="1933023"/>
            <a:ext cx="106920" cy="81720"/>
            <a:chOff x="1887275" y="1933023"/>
            <a:chExt cx="106920" cy="81720"/>
          </a:xfrm>
        </p:grpSpPr>
        <mc:AlternateContent xmlns:mc="http://schemas.openxmlformats.org/markup-compatibility/2006">
          <mc:Choice xmlns:p14="http://schemas.microsoft.com/office/powerpoint/2010/main" Requires="p14">
            <p:contentPart p14:bwMode="auto" r:id="rId84">
              <p14:nvContentPartPr>
                <p14:cNvPr id="56" name="Ink 55">
                  <a:extLst>
                    <a:ext uri="{FF2B5EF4-FFF2-40B4-BE49-F238E27FC236}">
                      <a16:creationId xmlns:a16="http://schemas.microsoft.com/office/drawing/2014/main" xmlns="" id="{D184B928-8B70-FC43-A9FC-FFCC6112EB16}"/>
                    </a:ext>
                  </a:extLst>
                </p14:cNvPr>
                <p14:cNvContentPartPr/>
                <p14:nvPr/>
              </p14:nvContentPartPr>
              <p14:xfrm>
                <a:off x="1887275" y="1933023"/>
                <a:ext cx="88200" cy="12960"/>
              </p14:xfrm>
            </p:contentPart>
          </mc:Choice>
          <mc:Fallback>
            <p:pic>
              <p:nvPicPr>
                <p:cNvPr id="56" name="Ink 55">
                  <a:extLst>
                    <a:ext uri="{FF2B5EF4-FFF2-40B4-BE49-F238E27FC236}">
                      <a16:creationId xmlns:a16="http://schemas.microsoft.com/office/drawing/2014/main" xmlns="" xmlns:p14="http://schemas.microsoft.com/office/powerpoint/2010/main" id="{D184B928-8B70-FC43-A9FC-FFCC6112EB16}"/>
                    </a:ext>
                  </a:extLst>
                </p:cNvPr>
                <p:cNvPicPr/>
                <p:nvPr/>
              </p:nvPicPr>
              <p:blipFill>
                <a:blip r:embed="rId85"/>
                <a:stretch>
                  <a:fillRect/>
                </a:stretch>
              </p:blipFill>
              <p:spPr>
                <a:xfrm>
                  <a:off x="1878670" y="1924023"/>
                  <a:ext cx="104693"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7" name="Ink 56">
                  <a:extLst>
                    <a:ext uri="{FF2B5EF4-FFF2-40B4-BE49-F238E27FC236}">
                      <a16:creationId xmlns:a16="http://schemas.microsoft.com/office/drawing/2014/main" xmlns="" id="{88A56932-F266-9045-B4CA-251E124D6784}"/>
                    </a:ext>
                  </a:extLst>
                </p14:cNvPr>
                <p14:cNvContentPartPr/>
                <p14:nvPr/>
              </p14:nvContentPartPr>
              <p14:xfrm>
                <a:off x="1893395" y="2008263"/>
                <a:ext cx="100800" cy="6480"/>
              </p14:xfrm>
            </p:contentPart>
          </mc:Choice>
          <mc:Fallback>
            <p:pic>
              <p:nvPicPr>
                <p:cNvPr id="57" name="Ink 56">
                  <a:extLst>
                    <a:ext uri="{FF2B5EF4-FFF2-40B4-BE49-F238E27FC236}">
                      <a16:creationId xmlns:a16="http://schemas.microsoft.com/office/drawing/2014/main" xmlns="" xmlns:p14="http://schemas.microsoft.com/office/powerpoint/2010/main" id="{88A56932-F266-9045-B4CA-251E124D6784}"/>
                    </a:ext>
                  </a:extLst>
                </p:cNvPr>
                <p:cNvPicPr/>
                <p:nvPr/>
              </p:nvPicPr>
              <p:blipFill>
                <a:blip r:embed="rId87"/>
                <a:stretch>
                  <a:fillRect/>
                </a:stretch>
              </p:blipFill>
              <p:spPr>
                <a:xfrm>
                  <a:off x="1884755" y="1999263"/>
                  <a:ext cx="117360" cy="23400"/>
                </a:xfrm>
                <a:prstGeom prst="rect">
                  <a:avLst/>
                </a:prstGeom>
              </p:spPr>
            </p:pic>
          </mc:Fallback>
        </mc:AlternateContent>
      </p:grpSp>
      <p:grpSp>
        <p:nvGrpSpPr>
          <p:cNvPr id="64" name="Group 63">
            <a:extLst>
              <a:ext uri="{FF2B5EF4-FFF2-40B4-BE49-F238E27FC236}">
                <a16:creationId xmlns:a16="http://schemas.microsoft.com/office/drawing/2014/main" xmlns="" id="{63D053EE-F985-5F43-897C-B5707E02F444}"/>
              </a:ext>
            </a:extLst>
          </p:cNvPr>
          <p:cNvGrpSpPr/>
          <p:nvPr/>
        </p:nvGrpSpPr>
        <p:grpSpPr>
          <a:xfrm>
            <a:off x="3775955" y="1800903"/>
            <a:ext cx="264600" cy="314640"/>
            <a:chOff x="2251955" y="1800903"/>
            <a:chExt cx="264600" cy="314640"/>
          </a:xfrm>
        </p:grpSpPr>
        <mc:AlternateContent xmlns:mc="http://schemas.openxmlformats.org/markup-compatibility/2006">
          <mc:Choice xmlns:p14="http://schemas.microsoft.com/office/powerpoint/2010/main" Requires="p14">
            <p:contentPart p14:bwMode="auto" r:id="rId88">
              <p14:nvContentPartPr>
                <p14:cNvPr id="61" name="Ink 60">
                  <a:extLst>
                    <a:ext uri="{FF2B5EF4-FFF2-40B4-BE49-F238E27FC236}">
                      <a16:creationId xmlns:a16="http://schemas.microsoft.com/office/drawing/2014/main" xmlns="" id="{4E388B76-9684-D749-B073-6A4FDD527D6D}"/>
                    </a:ext>
                  </a:extLst>
                </p14:cNvPr>
                <p14:cNvContentPartPr/>
                <p14:nvPr/>
              </p14:nvContentPartPr>
              <p14:xfrm>
                <a:off x="2258075" y="1800903"/>
                <a:ext cx="31680" cy="82800"/>
              </p14:xfrm>
            </p:contentPart>
          </mc:Choice>
          <mc:Fallback>
            <p:pic>
              <p:nvPicPr>
                <p:cNvPr id="61" name="Ink 60">
                  <a:extLst>
                    <a:ext uri="{FF2B5EF4-FFF2-40B4-BE49-F238E27FC236}">
                      <a16:creationId xmlns:a16="http://schemas.microsoft.com/office/drawing/2014/main" xmlns="" xmlns:p14="http://schemas.microsoft.com/office/powerpoint/2010/main" id="{4E388B76-9684-D749-B073-6A4FDD527D6D}"/>
                    </a:ext>
                  </a:extLst>
                </p:cNvPr>
                <p:cNvPicPr/>
                <p:nvPr/>
              </p:nvPicPr>
              <p:blipFill>
                <a:blip r:embed="rId89"/>
                <a:stretch>
                  <a:fillRect/>
                </a:stretch>
              </p:blipFill>
              <p:spPr>
                <a:xfrm>
                  <a:off x="2248355" y="1791183"/>
                  <a:ext cx="4968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62" name="Ink 61">
                  <a:extLst>
                    <a:ext uri="{FF2B5EF4-FFF2-40B4-BE49-F238E27FC236}">
                      <a16:creationId xmlns:a16="http://schemas.microsoft.com/office/drawing/2014/main" xmlns="" id="{69579C61-7A8A-3544-AE12-32D2AB41AAEB}"/>
                    </a:ext>
                  </a:extLst>
                </p14:cNvPr>
                <p14:cNvContentPartPr/>
                <p14:nvPr/>
              </p14:nvContentPartPr>
              <p14:xfrm>
                <a:off x="2251955" y="1851303"/>
                <a:ext cx="145080" cy="195120"/>
              </p14:xfrm>
            </p:contentPart>
          </mc:Choice>
          <mc:Fallback>
            <p:pic>
              <p:nvPicPr>
                <p:cNvPr id="62" name="Ink 61">
                  <a:extLst>
                    <a:ext uri="{FF2B5EF4-FFF2-40B4-BE49-F238E27FC236}">
                      <a16:creationId xmlns:a16="http://schemas.microsoft.com/office/drawing/2014/main" xmlns="" xmlns:p14="http://schemas.microsoft.com/office/powerpoint/2010/main" id="{69579C61-7A8A-3544-AE12-32D2AB41AAEB}"/>
                    </a:ext>
                  </a:extLst>
                </p:cNvPr>
                <p:cNvPicPr/>
                <p:nvPr/>
              </p:nvPicPr>
              <p:blipFill>
                <a:blip r:embed="rId91"/>
                <a:stretch>
                  <a:fillRect/>
                </a:stretch>
              </p:blipFill>
              <p:spPr>
                <a:xfrm>
                  <a:off x="2244035" y="1841960"/>
                  <a:ext cx="162360" cy="212368"/>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3" name="Ink 62">
                  <a:extLst>
                    <a:ext uri="{FF2B5EF4-FFF2-40B4-BE49-F238E27FC236}">
                      <a16:creationId xmlns:a16="http://schemas.microsoft.com/office/drawing/2014/main" xmlns="" id="{A8BE70EB-43C3-1947-A6FD-ADADCC9B2DBF}"/>
                    </a:ext>
                  </a:extLst>
                </p14:cNvPr>
                <p14:cNvContentPartPr/>
                <p14:nvPr/>
              </p14:nvContentPartPr>
              <p14:xfrm>
                <a:off x="2384075" y="1989543"/>
                <a:ext cx="132480" cy="126000"/>
              </p14:xfrm>
            </p:contentPart>
          </mc:Choice>
          <mc:Fallback>
            <p:pic>
              <p:nvPicPr>
                <p:cNvPr id="63" name="Ink 62">
                  <a:extLst>
                    <a:ext uri="{FF2B5EF4-FFF2-40B4-BE49-F238E27FC236}">
                      <a16:creationId xmlns:a16="http://schemas.microsoft.com/office/drawing/2014/main" xmlns="" xmlns:p14="http://schemas.microsoft.com/office/powerpoint/2010/main" id="{A8BE70EB-43C3-1947-A6FD-ADADCC9B2DBF}"/>
                    </a:ext>
                  </a:extLst>
                </p:cNvPr>
                <p:cNvPicPr/>
                <p:nvPr/>
              </p:nvPicPr>
              <p:blipFill>
                <a:blip r:embed="rId93"/>
                <a:stretch>
                  <a:fillRect/>
                </a:stretch>
              </p:blipFill>
              <p:spPr>
                <a:xfrm>
                  <a:off x="2374715" y="1980183"/>
                  <a:ext cx="150840" cy="145800"/>
                </a:xfrm>
                <a:prstGeom prst="rect">
                  <a:avLst/>
                </a:prstGeom>
              </p:spPr>
            </p:pic>
          </mc:Fallback>
        </mc:AlternateContent>
      </p:grpSp>
      <p:grpSp>
        <p:nvGrpSpPr>
          <p:cNvPr id="74" name="Group 73">
            <a:extLst>
              <a:ext uri="{FF2B5EF4-FFF2-40B4-BE49-F238E27FC236}">
                <a16:creationId xmlns:a16="http://schemas.microsoft.com/office/drawing/2014/main" xmlns="" id="{1E4C632C-7B34-5542-AFDF-D5164761C51E}"/>
              </a:ext>
            </a:extLst>
          </p:cNvPr>
          <p:cNvGrpSpPr/>
          <p:nvPr/>
        </p:nvGrpSpPr>
        <p:grpSpPr>
          <a:xfrm>
            <a:off x="4162955" y="1675263"/>
            <a:ext cx="914760" cy="597600"/>
            <a:chOff x="2638955" y="1675263"/>
            <a:chExt cx="914760" cy="597600"/>
          </a:xfrm>
        </p:grpSpPr>
        <mc:AlternateContent xmlns:mc="http://schemas.openxmlformats.org/markup-compatibility/2006">
          <mc:Choice xmlns:p14="http://schemas.microsoft.com/office/powerpoint/2010/main" Requires="p14">
            <p:contentPart p14:bwMode="auto" r:id="rId94">
              <p14:nvContentPartPr>
                <p14:cNvPr id="65" name="Ink 64">
                  <a:extLst>
                    <a:ext uri="{FF2B5EF4-FFF2-40B4-BE49-F238E27FC236}">
                      <a16:creationId xmlns:a16="http://schemas.microsoft.com/office/drawing/2014/main" xmlns="" id="{72E70F1C-6ABB-9046-9D95-E9C389037798}"/>
                    </a:ext>
                  </a:extLst>
                </p14:cNvPr>
                <p14:cNvContentPartPr/>
                <p14:nvPr/>
              </p14:nvContentPartPr>
              <p14:xfrm>
                <a:off x="2638955" y="1675263"/>
                <a:ext cx="166680" cy="597600"/>
              </p14:xfrm>
            </p:contentPart>
          </mc:Choice>
          <mc:Fallback>
            <p:pic>
              <p:nvPicPr>
                <p:cNvPr id="65" name="Ink 64">
                  <a:extLst>
                    <a:ext uri="{FF2B5EF4-FFF2-40B4-BE49-F238E27FC236}">
                      <a16:creationId xmlns:a16="http://schemas.microsoft.com/office/drawing/2014/main" xmlns="" xmlns:p14="http://schemas.microsoft.com/office/powerpoint/2010/main" id="{72E70F1C-6ABB-9046-9D95-E9C389037798}"/>
                    </a:ext>
                  </a:extLst>
                </p:cNvPr>
                <p:cNvPicPr/>
                <p:nvPr/>
              </p:nvPicPr>
              <p:blipFill>
                <a:blip r:embed="rId95"/>
                <a:stretch>
                  <a:fillRect/>
                </a:stretch>
              </p:blipFill>
              <p:spPr>
                <a:xfrm>
                  <a:off x="2629595" y="1665543"/>
                  <a:ext cx="184680" cy="6177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7" name="Ink 66">
                  <a:extLst>
                    <a:ext uri="{FF2B5EF4-FFF2-40B4-BE49-F238E27FC236}">
                      <a16:creationId xmlns:a16="http://schemas.microsoft.com/office/drawing/2014/main" xmlns="" id="{52A3469E-671E-B04A-A5B3-260FD5D3C6BF}"/>
                    </a:ext>
                  </a:extLst>
                </p14:cNvPr>
                <p14:cNvContentPartPr/>
                <p14:nvPr/>
              </p14:nvContentPartPr>
              <p14:xfrm>
                <a:off x="3100475" y="1895223"/>
                <a:ext cx="113400" cy="113400"/>
              </p14:xfrm>
            </p:contentPart>
          </mc:Choice>
          <mc:Fallback>
            <p:pic>
              <p:nvPicPr>
                <p:cNvPr id="67" name="Ink 66">
                  <a:extLst>
                    <a:ext uri="{FF2B5EF4-FFF2-40B4-BE49-F238E27FC236}">
                      <a16:creationId xmlns:a16="http://schemas.microsoft.com/office/drawing/2014/main" xmlns="" xmlns:p14="http://schemas.microsoft.com/office/powerpoint/2010/main" id="{52A3469E-671E-B04A-A5B3-260FD5D3C6BF}"/>
                    </a:ext>
                  </a:extLst>
                </p:cNvPr>
                <p:cNvPicPr/>
                <p:nvPr/>
              </p:nvPicPr>
              <p:blipFill>
                <a:blip r:embed="rId97"/>
                <a:stretch>
                  <a:fillRect/>
                </a:stretch>
              </p:blipFill>
              <p:spPr>
                <a:xfrm>
                  <a:off x="3091475" y="1885143"/>
                  <a:ext cx="13068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8" name="Ink 67">
                  <a:extLst>
                    <a:ext uri="{FF2B5EF4-FFF2-40B4-BE49-F238E27FC236}">
                      <a16:creationId xmlns:a16="http://schemas.microsoft.com/office/drawing/2014/main" xmlns="" id="{D96B9EF0-2254-1B4C-BC85-DA9A81EAA069}"/>
                    </a:ext>
                  </a:extLst>
                </p14:cNvPr>
                <p14:cNvContentPartPr/>
                <p14:nvPr/>
              </p14:nvContentPartPr>
              <p14:xfrm>
                <a:off x="3270395" y="1876503"/>
                <a:ext cx="56880" cy="163800"/>
              </p14:xfrm>
            </p:contentPart>
          </mc:Choice>
          <mc:Fallback>
            <p:pic>
              <p:nvPicPr>
                <p:cNvPr id="68" name="Ink 67">
                  <a:extLst>
                    <a:ext uri="{FF2B5EF4-FFF2-40B4-BE49-F238E27FC236}">
                      <a16:creationId xmlns:a16="http://schemas.microsoft.com/office/drawing/2014/main" xmlns="" xmlns:p14="http://schemas.microsoft.com/office/powerpoint/2010/main" id="{D96B9EF0-2254-1B4C-BC85-DA9A81EAA069}"/>
                    </a:ext>
                  </a:extLst>
                </p:cNvPr>
                <p:cNvPicPr/>
                <p:nvPr/>
              </p:nvPicPr>
              <p:blipFill>
                <a:blip r:embed="rId99"/>
                <a:stretch>
                  <a:fillRect/>
                </a:stretch>
              </p:blipFill>
              <p:spPr>
                <a:xfrm>
                  <a:off x="3261452" y="1867143"/>
                  <a:ext cx="75482"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9" name="Ink 68">
                  <a:extLst>
                    <a:ext uri="{FF2B5EF4-FFF2-40B4-BE49-F238E27FC236}">
                      <a16:creationId xmlns:a16="http://schemas.microsoft.com/office/drawing/2014/main" xmlns="" id="{EC31BA9A-E242-934A-B209-E30DB56021CC}"/>
                    </a:ext>
                  </a:extLst>
                </p14:cNvPr>
                <p14:cNvContentPartPr/>
                <p14:nvPr/>
              </p14:nvContentPartPr>
              <p14:xfrm>
                <a:off x="2798795" y="1876503"/>
                <a:ext cx="151200" cy="207720"/>
              </p14:xfrm>
            </p:contentPart>
          </mc:Choice>
          <mc:Fallback>
            <p:pic>
              <p:nvPicPr>
                <p:cNvPr id="69" name="Ink 68">
                  <a:extLst>
                    <a:ext uri="{FF2B5EF4-FFF2-40B4-BE49-F238E27FC236}">
                      <a16:creationId xmlns:a16="http://schemas.microsoft.com/office/drawing/2014/main" xmlns="" xmlns:p14="http://schemas.microsoft.com/office/powerpoint/2010/main" id="{EC31BA9A-E242-934A-B209-E30DB56021CC}"/>
                    </a:ext>
                  </a:extLst>
                </p:cNvPr>
                <p:cNvPicPr/>
                <p:nvPr/>
              </p:nvPicPr>
              <p:blipFill>
                <a:blip r:embed="rId101"/>
                <a:stretch>
                  <a:fillRect/>
                </a:stretch>
              </p:blipFill>
              <p:spPr>
                <a:xfrm>
                  <a:off x="2788715" y="1867159"/>
                  <a:ext cx="170640" cy="227126"/>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71" name="Ink 70">
                  <a:extLst>
                    <a:ext uri="{FF2B5EF4-FFF2-40B4-BE49-F238E27FC236}">
                      <a16:creationId xmlns:a16="http://schemas.microsoft.com/office/drawing/2014/main" xmlns="" id="{9A70D3E3-C64A-D54F-8BAE-DAD271DF4C48}"/>
                    </a:ext>
                  </a:extLst>
                </p14:cNvPr>
                <p14:cNvContentPartPr/>
                <p14:nvPr/>
              </p14:nvContentPartPr>
              <p14:xfrm>
                <a:off x="3383435" y="1738263"/>
                <a:ext cx="170280" cy="358560"/>
              </p14:xfrm>
            </p:contentPart>
          </mc:Choice>
          <mc:Fallback>
            <p:pic>
              <p:nvPicPr>
                <p:cNvPr id="71" name="Ink 70">
                  <a:extLst>
                    <a:ext uri="{FF2B5EF4-FFF2-40B4-BE49-F238E27FC236}">
                      <a16:creationId xmlns:a16="http://schemas.microsoft.com/office/drawing/2014/main" xmlns="" xmlns:p14="http://schemas.microsoft.com/office/powerpoint/2010/main" id="{9A70D3E3-C64A-D54F-8BAE-DAD271DF4C48}"/>
                    </a:ext>
                  </a:extLst>
                </p:cNvPr>
                <p:cNvPicPr/>
                <p:nvPr/>
              </p:nvPicPr>
              <p:blipFill>
                <a:blip r:embed="rId103"/>
                <a:stretch>
                  <a:fillRect/>
                </a:stretch>
              </p:blipFill>
              <p:spPr>
                <a:xfrm>
                  <a:off x="3374416" y="1728903"/>
                  <a:ext cx="187957" cy="378000"/>
                </a:xfrm>
                <a:prstGeom prst="rect">
                  <a:avLst/>
                </a:prstGeom>
              </p:spPr>
            </p:pic>
          </mc:Fallback>
        </mc:AlternateContent>
      </p:grpSp>
      <p:grpSp>
        <p:nvGrpSpPr>
          <p:cNvPr id="95" name="Group 94">
            <a:extLst>
              <a:ext uri="{FF2B5EF4-FFF2-40B4-BE49-F238E27FC236}">
                <a16:creationId xmlns:a16="http://schemas.microsoft.com/office/drawing/2014/main" xmlns="" id="{B856AEEE-0DC0-C54B-8E61-03E60FAE5C74}"/>
              </a:ext>
            </a:extLst>
          </p:cNvPr>
          <p:cNvGrpSpPr/>
          <p:nvPr/>
        </p:nvGrpSpPr>
        <p:grpSpPr>
          <a:xfrm>
            <a:off x="7152035" y="1719183"/>
            <a:ext cx="459360" cy="415440"/>
            <a:chOff x="5628035" y="1719183"/>
            <a:chExt cx="459360" cy="415440"/>
          </a:xfrm>
        </p:grpSpPr>
        <mc:AlternateContent xmlns:mc="http://schemas.openxmlformats.org/markup-compatibility/2006">
          <mc:Choice xmlns:p14="http://schemas.microsoft.com/office/powerpoint/2010/main" Requires="p14">
            <p:contentPart p14:bwMode="auto" r:id="rId104">
              <p14:nvContentPartPr>
                <p14:cNvPr id="86" name="Ink 85">
                  <a:extLst>
                    <a:ext uri="{FF2B5EF4-FFF2-40B4-BE49-F238E27FC236}">
                      <a16:creationId xmlns:a16="http://schemas.microsoft.com/office/drawing/2014/main" xmlns="" id="{C9A2D280-650C-F54A-BCFB-EBD3D317FFB6}"/>
                    </a:ext>
                  </a:extLst>
                </p14:cNvPr>
                <p14:cNvContentPartPr/>
                <p14:nvPr/>
              </p14:nvContentPartPr>
              <p14:xfrm>
                <a:off x="5628035" y="1719183"/>
                <a:ext cx="189000" cy="415440"/>
              </p14:xfrm>
            </p:contentPart>
          </mc:Choice>
          <mc:Fallback>
            <p:pic>
              <p:nvPicPr>
                <p:cNvPr id="86" name="Ink 85">
                  <a:extLst>
                    <a:ext uri="{FF2B5EF4-FFF2-40B4-BE49-F238E27FC236}">
                      <a16:creationId xmlns:a16="http://schemas.microsoft.com/office/drawing/2014/main" xmlns="" xmlns:p14="http://schemas.microsoft.com/office/powerpoint/2010/main" id="{C9A2D280-650C-F54A-BCFB-EBD3D317FFB6}"/>
                    </a:ext>
                  </a:extLst>
                </p:cNvPr>
                <p:cNvPicPr/>
                <p:nvPr/>
              </p:nvPicPr>
              <p:blipFill>
                <a:blip r:embed="rId105"/>
                <a:stretch>
                  <a:fillRect/>
                </a:stretch>
              </p:blipFill>
              <p:spPr>
                <a:xfrm>
                  <a:off x="5619018" y="1709815"/>
                  <a:ext cx="208116" cy="434537"/>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88" name="Ink 87">
                  <a:extLst>
                    <a:ext uri="{FF2B5EF4-FFF2-40B4-BE49-F238E27FC236}">
                      <a16:creationId xmlns:a16="http://schemas.microsoft.com/office/drawing/2014/main" xmlns="" id="{99EDB803-406D-C84E-AB1D-1FEAB4D63F34}"/>
                    </a:ext>
                  </a:extLst>
                </p14:cNvPr>
                <p14:cNvContentPartPr/>
                <p14:nvPr/>
              </p14:nvContentPartPr>
              <p14:xfrm>
                <a:off x="5942315" y="1907823"/>
                <a:ext cx="145080" cy="6480"/>
              </p14:xfrm>
            </p:contentPart>
          </mc:Choice>
          <mc:Fallback>
            <p:pic>
              <p:nvPicPr>
                <p:cNvPr id="88" name="Ink 87">
                  <a:extLst>
                    <a:ext uri="{FF2B5EF4-FFF2-40B4-BE49-F238E27FC236}">
                      <a16:creationId xmlns:a16="http://schemas.microsoft.com/office/drawing/2014/main" xmlns="" xmlns:p14="http://schemas.microsoft.com/office/powerpoint/2010/main" id="{99EDB803-406D-C84E-AB1D-1FEAB4D63F34}"/>
                    </a:ext>
                  </a:extLst>
                </p:cNvPr>
                <p:cNvPicPr/>
                <p:nvPr/>
              </p:nvPicPr>
              <p:blipFill>
                <a:blip r:embed="rId107"/>
                <a:stretch>
                  <a:fillRect/>
                </a:stretch>
              </p:blipFill>
              <p:spPr>
                <a:xfrm>
                  <a:off x="5933654" y="1898103"/>
                  <a:ext cx="161681"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89" name="Ink 88">
                  <a:extLst>
                    <a:ext uri="{FF2B5EF4-FFF2-40B4-BE49-F238E27FC236}">
                      <a16:creationId xmlns:a16="http://schemas.microsoft.com/office/drawing/2014/main" xmlns="" id="{500E0C91-E03E-1F40-9438-9E10DFA776F9}"/>
                    </a:ext>
                  </a:extLst>
                </p14:cNvPr>
                <p14:cNvContentPartPr/>
                <p14:nvPr/>
              </p14:nvContentPartPr>
              <p14:xfrm>
                <a:off x="6011435" y="1844823"/>
                <a:ext cx="12960" cy="145080"/>
              </p14:xfrm>
            </p:contentPart>
          </mc:Choice>
          <mc:Fallback>
            <p:pic>
              <p:nvPicPr>
                <p:cNvPr id="89" name="Ink 88">
                  <a:extLst>
                    <a:ext uri="{FF2B5EF4-FFF2-40B4-BE49-F238E27FC236}">
                      <a16:creationId xmlns:a16="http://schemas.microsoft.com/office/drawing/2014/main" xmlns="" xmlns:p14="http://schemas.microsoft.com/office/powerpoint/2010/main" id="{500E0C91-E03E-1F40-9438-9E10DFA776F9}"/>
                    </a:ext>
                  </a:extLst>
                </p:cNvPr>
                <p:cNvPicPr/>
                <p:nvPr/>
              </p:nvPicPr>
              <p:blipFill>
                <a:blip r:embed="rId109"/>
                <a:stretch>
                  <a:fillRect/>
                </a:stretch>
              </p:blipFill>
              <p:spPr>
                <a:xfrm>
                  <a:off x="6001715" y="1835463"/>
                  <a:ext cx="32400" cy="163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0">
            <p14:nvContentPartPr>
              <p14:cNvPr id="90" name="Ink 89">
                <a:extLst>
                  <a:ext uri="{FF2B5EF4-FFF2-40B4-BE49-F238E27FC236}">
                    <a16:creationId xmlns:a16="http://schemas.microsoft.com/office/drawing/2014/main" xmlns="" id="{5B717B29-FA30-764B-8D0F-DDF153DE2842}"/>
                  </a:ext>
                </a:extLst>
              </p14:cNvPr>
              <p14:cNvContentPartPr/>
              <p14:nvPr/>
            </p14:nvContentPartPr>
            <p14:xfrm>
              <a:off x="7780595" y="1782183"/>
              <a:ext cx="113400" cy="214200"/>
            </p14:xfrm>
          </p:contentPart>
        </mc:Choice>
        <mc:Fallback>
          <p:pic>
            <p:nvPicPr>
              <p:cNvPr id="90" name="Ink 89">
                <a:extLst>
                  <a:ext uri="{FF2B5EF4-FFF2-40B4-BE49-F238E27FC236}">
                    <a16:creationId xmlns:a16="http://schemas.microsoft.com/office/drawing/2014/main" xmlns="" xmlns:p14="http://schemas.microsoft.com/office/powerpoint/2010/main" id="{5B717B29-FA30-764B-8D0F-DDF153DE2842}"/>
                  </a:ext>
                </a:extLst>
              </p:cNvPr>
              <p:cNvPicPr/>
              <p:nvPr/>
            </p:nvPicPr>
            <p:blipFill>
              <a:blip r:embed="rId111"/>
              <a:stretch>
                <a:fillRect/>
              </a:stretch>
            </p:blipFill>
            <p:spPr>
              <a:xfrm>
                <a:off x="7770515" y="1772823"/>
                <a:ext cx="13284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92" name="Ink 91">
                <a:extLst>
                  <a:ext uri="{FF2B5EF4-FFF2-40B4-BE49-F238E27FC236}">
                    <a16:creationId xmlns:a16="http://schemas.microsoft.com/office/drawing/2014/main" xmlns="" id="{F0FEC8F6-D33B-A649-AB28-8C932294DCF6}"/>
                  </a:ext>
                </a:extLst>
              </p14:cNvPr>
              <p14:cNvContentPartPr/>
              <p14:nvPr/>
            </p14:nvContentPartPr>
            <p14:xfrm>
              <a:off x="8126555" y="1851303"/>
              <a:ext cx="132480" cy="126000"/>
            </p14:xfrm>
          </p:contentPart>
        </mc:Choice>
        <mc:Fallback>
          <p:pic>
            <p:nvPicPr>
              <p:cNvPr id="92" name="Ink 91">
                <a:extLst>
                  <a:ext uri="{FF2B5EF4-FFF2-40B4-BE49-F238E27FC236}">
                    <a16:creationId xmlns:a16="http://schemas.microsoft.com/office/drawing/2014/main" xmlns="" xmlns:p14="http://schemas.microsoft.com/office/powerpoint/2010/main" id="{F0FEC8F6-D33B-A649-AB28-8C932294DCF6}"/>
                  </a:ext>
                </a:extLst>
              </p:cNvPr>
              <p:cNvPicPr/>
              <p:nvPr/>
            </p:nvPicPr>
            <p:blipFill>
              <a:blip r:embed="rId113"/>
              <a:stretch>
                <a:fillRect/>
              </a:stretch>
            </p:blipFill>
            <p:spPr>
              <a:xfrm>
                <a:off x="8117530" y="1841611"/>
                <a:ext cx="149807" cy="144667"/>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93" name="Ink 92">
                <a:extLst>
                  <a:ext uri="{FF2B5EF4-FFF2-40B4-BE49-F238E27FC236}">
                    <a16:creationId xmlns:a16="http://schemas.microsoft.com/office/drawing/2014/main" xmlns="" id="{BDE7AAA3-DC73-804F-B3F6-EC55F98D5A68}"/>
                  </a:ext>
                </a:extLst>
              </p14:cNvPr>
              <p14:cNvContentPartPr/>
              <p14:nvPr/>
            </p14:nvContentPartPr>
            <p14:xfrm>
              <a:off x="8264795" y="1819983"/>
              <a:ext cx="151200" cy="232920"/>
            </p14:xfrm>
          </p:contentPart>
        </mc:Choice>
        <mc:Fallback>
          <p:pic>
            <p:nvPicPr>
              <p:cNvPr id="93" name="Ink 92">
                <a:extLst>
                  <a:ext uri="{FF2B5EF4-FFF2-40B4-BE49-F238E27FC236}">
                    <a16:creationId xmlns:a16="http://schemas.microsoft.com/office/drawing/2014/main" xmlns="" xmlns:p14="http://schemas.microsoft.com/office/powerpoint/2010/main" id="{BDE7AAA3-DC73-804F-B3F6-EC55F98D5A68}"/>
                  </a:ext>
                </a:extLst>
              </p:cNvPr>
              <p:cNvPicPr/>
              <p:nvPr/>
            </p:nvPicPr>
            <p:blipFill>
              <a:blip r:embed="rId115"/>
              <a:stretch>
                <a:fillRect/>
              </a:stretch>
            </p:blipFill>
            <p:spPr>
              <a:xfrm>
                <a:off x="8255435" y="1810983"/>
                <a:ext cx="16992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96" name="Ink 95">
                <a:extLst>
                  <a:ext uri="{FF2B5EF4-FFF2-40B4-BE49-F238E27FC236}">
                    <a16:creationId xmlns:a16="http://schemas.microsoft.com/office/drawing/2014/main" xmlns="" id="{42BEB30A-438B-A145-960A-C4271FC84756}"/>
                  </a:ext>
                </a:extLst>
              </p14:cNvPr>
              <p14:cNvContentPartPr/>
              <p14:nvPr/>
            </p14:nvContentPartPr>
            <p14:xfrm>
              <a:off x="8560355" y="1687863"/>
              <a:ext cx="182520" cy="390240"/>
            </p14:xfrm>
          </p:contentPart>
        </mc:Choice>
        <mc:Fallback>
          <p:pic>
            <p:nvPicPr>
              <p:cNvPr id="96" name="Ink 95">
                <a:extLst>
                  <a:ext uri="{FF2B5EF4-FFF2-40B4-BE49-F238E27FC236}">
                    <a16:creationId xmlns:a16="http://schemas.microsoft.com/office/drawing/2014/main" xmlns="" xmlns:p14="http://schemas.microsoft.com/office/powerpoint/2010/main" id="{42BEB30A-438B-A145-960A-C4271FC84756}"/>
                  </a:ext>
                </a:extLst>
              </p:cNvPr>
              <p:cNvPicPr/>
              <p:nvPr/>
            </p:nvPicPr>
            <p:blipFill>
              <a:blip r:embed="rId117"/>
              <a:stretch>
                <a:fillRect/>
              </a:stretch>
            </p:blipFill>
            <p:spPr>
              <a:xfrm>
                <a:off x="8550995" y="1678503"/>
                <a:ext cx="200160" cy="40968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15" name="Ink 114">
                <a:extLst>
                  <a:ext uri="{FF2B5EF4-FFF2-40B4-BE49-F238E27FC236}">
                    <a16:creationId xmlns:a16="http://schemas.microsoft.com/office/drawing/2014/main" xmlns="" id="{B40CB722-0647-3546-B097-6072AB173B08}"/>
                  </a:ext>
                </a:extLst>
              </p14:cNvPr>
              <p14:cNvContentPartPr/>
              <p14:nvPr/>
            </p14:nvContentPartPr>
            <p14:xfrm>
              <a:off x="2744915" y="2831943"/>
              <a:ext cx="63360" cy="12960"/>
            </p14:xfrm>
          </p:contentPart>
        </mc:Choice>
        <mc:Fallback>
          <p:pic>
            <p:nvPicPr>
              <p:cNvPr id="115" name="Ink 114">
                <a:extLst>
                  <a:ext uri="{FF2B5EF4-FFF2-40B4-BE49-F238E27FC236}">
                    <a16:creationId xmlns:a16="http://schemas.microsoft.com/office/drawing/2014/main" xmlns="" xmlns:p14="http://schemas.microsoft.com/office/powerpoint/2010/main" id="{B40CB722-0647-3546-B097-6072AB173B08}"/>
                  </a:ext>
                </a:extLst>
              </p:cNvPr>
              <p:cNvPicPr/>
              <p:nvPr/>
            </p:nvPicPr>
            <p:blipFill>
              <a:blip r:embed="rId119"/>
              <a:stretch>
                <a:fillRect/>
              </a:stretch>
            </p:blipFill>
            <p:spPr>
              <a:xfrm>
                <a:off x="2736275" y="2823303"/>
                <a:ext cx="8028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16" name="Ink 115">
                <a:extLst>
                  <a:ext uri="{FF2B5EF4-FFF2-40B4-BE49-F238E27FC236}">
                    <a16:creationId xmlns:a16="http://schemas.microsoft.com/office/drawing/2014/main" xmlns="" id="{50069C7A-B61F-B648-AFF8-5B09E5BAB631}"/>
                  </a:ext>
                </a:extLst>
              </p14:cNvPr>
              <p14:cNvContentPartPr/>
              <p14:nvPr/>
            </p14:nvContentPartPr>
            <p14:xfrm>
              <a:off x="2725835" y="2926263"/>
              <a:ext cx="75960" cy="12960"/>
            </p14:xfrm>
          </p:contentPart>
        </mc:Choice>
        <mc:Fallback>
          <p:pic>
            <p:nvPicPr>
              <p:cNvPr id="116" name="Ink 115">
                <a:extLst>
                  <a:ext uri="{FF2B5EF4-FFF2-40B4-BE49-F238E27FC236}">
                    <a16:creationId xmlns:a16="http://schemas.microsoft.com/office/drawing/2014/main" xmlns="" xmlns:p14="http://schemas.microsoft.com/office/powerpoint/2010/main" id="{50069C7A-B61F-B648-AFF8-5B09E5BAB631}"/>
                  </a:ext>
                </a:extLst>
              </p:cNvPr>
              <p:cNvPicPr/>
              <p:nvPr/>
            </p:nvPicPr>
            <p:blipFill>
              <a:blip r:embed="rId121"/>
              <a:stretch>
                <a:fillRect/>
              </a:stretch>
            </p:blipFill>
            <p:spPr>
              <a:xfrm>
                <a:off x="2716792" y="2917263"/>
                <a:ext cx="93322" cy="30240"/>
              </a:xfrm>
              <a:prstGeom prst="rect">
                <a:avLst/>
              </a:prstGeom>
            </p:spPr>
          </p:pic>
        </mc:Fallback>
      </mc:AlternateContent>
      <p:grpSp>
        <p:nvGrpSpPr>
          <p:cNvPr id="120" name="Group 119">
            <a:extLst>
              <a:ext uri="{FF2B5EF4-FFF2-40B4-BE49-F238E27FC236}">
                <a16:creationId xmlns:a16="http://schemas.microsoft.com/office/drawing/2014/main" xmlns="" id="{46D83B3A-BB01-3241-B881-30464811BD86}"/>
              </a:ext>
            </a:extLst>
          </p:cNvPr>
          <p:cNvGrpSpPr/>
          <p:nvPr/>
        </p:nvGrpSpPr>
        <p:grpSpPr>
          <a:xfrm>
            <a:off x="3128315" y="2744103"/>
            <a:ext cx="270720" cy="320760"/>
            <a:chOff x="1604315" y="2744103"/>
            <a:chExt cx="270720" cy="320760"/>
          </a:xfrm>
        </p:grpSpPr>
        <mc:AlternateContent xmlns:mc="http://schemas.openxmlformats.org/markup-compatibility/2006">
          <mc:Choice xmlns:p14="http://schemas.microsoft.com/office/powerpoint/2010/main" Requires="p14">
            <p:contentPart p14:bwMode="auto" r:id="rId122">
              <p14:nvContentPartPr>
                <p14:cNvPr id="117" name="Ink 116">
                  <a:extLst>
                    <a:ext uri="{FF2B5EF4-FFF2-40B4-BE49-F238E27FC236}">
                      <a16:creationId xmlns:a16="http://schemas.microsoft.com/office/drawing/2014/main" xmlns="" id="{109FF8A6-FA8A-FD4F-B55F-E9A4BD4A0D1C}"/>
                    </a:ext>
                  </a:extLst>
                </p14:cNvPr>
                <p14:cNvContentPartPr/>
                <p14:nvPr/>
              </p14:nvContentPartPr>
              <p14:xfrm>
                <a:off x="1610435" y="2744103"/>
                <a:ext cx="38160" cy="107280"/>
              </p14:xfrm>
            </p:contentPart>
          </mc:Choice>
          <mc:Fallback>
            <p:pic>
              <p:nvPicPr>
                <p:cNvPr id="117" name="Ink 116">
                  <a:extLst>
                    <a:ext uri="{FF2B5EF4-FFF2-40B4-BE49-F238E27FC236}">
                      <a16:creationId xmlns:a16="http://schemas.microsoft.com/office/drawing/2014/main" xmlns="" xmlns:p14="http://schemas.microsoft.com/office/powerpoint/2010/main" id="{109FF8A6-FA8A-FD4F-B55F-E9A4BD4A0D1C}"/>
                    </a:ext>
                  </a:extLst>
                </p:cNvPr>
                <p:cNvPicPr/>
                <p:nvPr/>
              </p:nvPicPr>
              <p:blipFill>
                <a:blip r:embed="rId123"/>
                <a:stretch>
                  <a:fillRect/>
                </a:stretch>
              </p:blipFill>
              <p:spPr>
                <a:xfrm>
                  <a:off x="1601795" y="2734383"/>
                  <a:ext cx="5544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18" name="Ink 117">
                  <a:extLst>
                    <a:ext uri="{FF2B5EF4-FFF2-40B4-BE49-F238E27FC236}">
                      <a16:creationId xmlns:a16="http://schemas.microsoft.com/office/drawing/2014/main" xmlns="" id="{8A58E540-637C-5A4D-87B2-9F8EEBB9ED74}"/>
                    </a:ext>
                  </a:extLst>
                </p14:cNvPr>
                <p14:cNvContentPartPr/>
                <p14:nvPr/>
              </p14:nvContentPartPr>
              <p14:xfrm>
                <a:off x="1604315" y="2794503"/>
                <a:ext cx="195120" cy="195120"/>
              </p14:xfrm>
            </p:contentPart>
          </mc:Choice>
          <mc:Fallback>
            <p:pic>
              <p:nvPicPr>
                <p:cNvPr id="118" name="Ink 117">
                  <a:extLst>
                    <a:ext uri="{FF2B5EF4-FFF2-40B4-BE49-F238E27FC236}">
                      <a16:creationId xmlns:a16="http://schemas.microsoft.com/office/drawing/2014/main" xmlns="" xmlns:p14="http://schemas.microsoft.com/office/powerpoint/2010/main" id="{8A58E540-637C-5A4D-87B2-9F8EEBB9ED74}"/>
                    </a:ext>
                  </a:extLst>
                </p:cNvPr>
                <p:cNvPicPr/>
                <p:nvPr/>
              </p:nvPicPr>
              <p:blipFill>
                <a:blip r:embed="rId125"/>
                <a:stretch>
                  <a:fillRect/>
                </a:stretch>
              </p:blipFill>
              <p:spPr>
                <a:xfrm>
                  <a:off x="1596050" y="2785503"/>
                  <a:ext cx="212009"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19" name="Ink 118">
                  <a:extLst>
                    <a:ext uri="{FF2B5EF4-FFF2-40B4-BE49-F238E27FC236}">
                      <a16:creationId xmlns:a16="http://schemas.microsoft.com/office/drawing/2014/main" xmlns="" id="{AAAD21A6-6B14-B542-AB1A-4AB170D6E154}"/>
                    </a:ext>
                  </a:extLst>
                </p14:cNvPr>
                <p14:cNvContentPartPr/>
                <p14:nvPr/>
              </p14:nvContentPartPr>
              <p14:xfrm>
                <a:off x="1742555" y="2951463"/>
                <a:ext cx="132480" cy="113400"/>
              </p14:xfrm>
            </p:contentPart>
          </mc:Choice>
          <mc:Fallback>
            <p:pic>
              <p:nvPicPr>
                <p:cNvPr id="119" name="Ink 118">
                  <a:extLst>
                    <a:ext uri="{FF2B5EF4-FFF2-40B4-BE49-F238E27FC236}">
                      <a16:creationId xmlns:a16="http://schemas.microsoft.com/office/drawing/2014/main" xmlns="" xmlns:p14="http://schemas.microsoft.com/office/powerpoint/2010/main" id="{AAAD21A6-6B14-B542-AB1A-4AB170D6E154}"/>
                    </a:ext>
                  </a:extLst>
                </p:cNvPr>
                <p:cNvPicPr/>
                <p:nvPr/>
              </p:nvPicPr>
              <p:blipFill>
                <a:blip r:embed="rId127"/>
                <a:stretch>
                  <a:fillRect/>
                </a:stretch>
              </p:blipFill>
              <p:spPr>
                <a:xfrm>
                  <a:off x="1733891" y="2942103"/>
                  <a:ext cx="150168" cy="131760"/>
                </a:xfrm>
                <a:prstGeom prst="rect">
                  <a:avLst/>
                </a:prstGeom>
              </p:spPr>
            </p:pic>
          </mc:Fallback>
        </mc:AlternateContent>
      </p:grpSp>
      <p:grpSp>
        <p:nvGrpSpPr>
          <p:cNvPr id="126" name="Group 125">
            <a:extLst>
              <a:ext uri="{FF2B5EF4-FFF2-40B4-BE49-F238E27FC236}">
                <a16:creationId xmlns:a16="http://schemas.microsoft.com/office/drawing/2014/main" xmlns="" id="{AD9181C5-86E0-2C49-ADFB-4B5CA1F6625F}"/>
              </a:ext>
            </a:extLst>
          </p:cNvPr>
          <p:cNvGrpSpPr/>
          <p:nvPr/>
        </p:nvGrpSpPr>
        <p:grpSpPr>
          <a:xfrm>
            <a:off x="3587315" y="2530263"/>
            <a:ext cx="811440" cy="465480"/>
            <a:chOff x="2063315" y="2530263"/>
            <a:chExt cx="811440" cy="465480"/>
          </a:xfrm>
        </p:grpSpPr>
        <mc:AlternateContent xmlns:mc="http://schemas.openxmlformats.org/markup-compatibility/2006">
          <mc:Choice xmlns:p14="http://schemas.microsoft.com/office/powerpoint/2010/main" Requires="p14">
            <p:contentPart p14:bwMode="auto" r:id="rId128">
              <p14:nvContentPartPr>
                <p14:cNvPr id="121" name="Ink 120">
                  <a:extLst>
                    <a:ext uri="{FF2B5EF4-FFF2-40B4-BE49-F238E27FC236}">
                      <a16:creationId xmlns:a16="http://schemas.microsoft.com/office/drawing/2014/main" xmlns="" id="{1BF702AD-6F13-CC49-81F6-90E2E2A15C7C}"/>
                    </a:ext>
                  </a:extLst>
                </p14:cNvPr>
                <p14:cNvContentPartPr/>
                <p14:nvPr/>
              </p14:nvContentPartPr>
              <p14:xfrm>
                <a:off x="2063315" y="2530263"/>
                <a:ext cx="119880" cy="465480"/>
              </p14:xfrm>
            </p:contentPart>
          </mc:Choice>
          <mc:Fallback>
            <p:pic>
              <p:nvPicPr>
                <p:cNvPr id="121" name="Ink 120">
                  <a:extLst>
                    <a:ext uri="{FF2B5EF4-FFF2-40B4-BE49-F238E27FC236}">
                      <a16:creationId xmlns:a16="http://schemas.microsoft.com/office/drawing/2014/main" xmlns="" xmlns:p14="http://schemas.microsoft.com/office/powerpoint/2010/main" id="{1BF702AD-6F13-CC49-81F6-90E2E2A15C7C}"/>
                    </a:ext>
                  </a:extLst>
                </p:cNvPr>
                <p:cNvPicPr/>
                <p:nvPr/>
              </p:nvPicPr>
              <p:blipFill>
                <a:blip r:embed="rId129"/>
                <a:stretch>
                  <a:fillRect/>
                </a:stretch>
              </p:blipFill>
              <p:spPr>
                <a:xfrm>
                  <a:off x="2054315" y="2521263"/>
                  <a:ext cx="137160" cy="4831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23" name="Ink 122">
                  <a:extLst>
                    <a:ext uri="{FF2B5EF4-FFF2-40B4-BE49-F238E27FC236}">
                      <a16:creationId xmlns:a16="http://schemas.microsoft.com/office/drawing/2014/main" xmlns="" id="{82147928-00C1-BE47-A811-F8F60700F955}"/>
                    </a:ext>
                  </a:extLst>
                </p14:cNvPr>
                <p14:cNvContentPartPr/>
                <p14:nvPr/>
              </p14:nvContentPartPr>
              <p14:xfrm>
                <a:off x="2584955" y="2725023"/>
                <a:ext cx="132480" cy="138600"/>
              </p14:xfrm>
            </p:contentPart>
          </mc:Choice>
          <mc:Fallback>
            <p:pic>
              <p:nvPicPr>
                <p:cNvPr id="123" name="Ink 122">
                  <a:extLst>
                    <a:ext uri="{FF2B5EF4-FFF2-40B4-BE49-F238E27FC236}">
                      <a16:creationId xmlns:a16="http://schemas.microsoft.com/office/drawing/2014/main" xmlns="" xmlns:p14="http://schemas.microsoft.com/office/powerpoint/2010/main" id="{82147928-00C1-BE47-A811-F8F60700F955}"/>
                    </a:ext>
                  </a:extLst>
                </p:cNvPr>
                <p:cNvPicPr/>
                <p:nvPr/>
              </p:nvPicPr>
              <p:blipFill>
                <a:blip r:embed="rId131"/>
                <a:stretch>
                  <a:fillRect/>
                </a:stretch>
              </p:blipFill>
              <p:spPr>
                <a:xfrm>
                  <a:off x="2575955" y="2715663"/>
                  <a:ext cx="15084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24" name="Ink 123">
                  <a:extLst>
                    <a:ext uri="{FF2B5EF4-FFF2-40B4-BE49-F238E27FC236}">
                      <a16:creationId xmlns:a16="http://schemas.microsoft.com/office/drawing/2014/main" xmlns="" id="{3CF14125-DC17-3F4E-B2C2-8EEA0BC644F9}"/>
                    </a:ext>
                  </a:extLst>
                </p14:cNvPr>
                <p14:cNvContentPartPr/>
                <p14:nvPr/>
              </p14:nvContentPartPr>
              <p14:xfrm>
                <a:off x="2767475" y="2700183"/>
                <a:ext cx="107280" cy="232920"/>
              </p14:xfrm>
            </p:contentPart>
          </mc:Choice>
          <mc:Fallback>
            <p:pic>
              <p:nvPicPr>
                <p:cNvPr id="124" name="Ink 123">
                  <a:extLst>
                    <a:ext uri="{FF2B5EF4-FFF2-40B4-BE49-F238E27FC236}">
                      <a16:creationId xmlns:a16="http://schemas.microsoft.com/office/drawing/2014/main" xmlns="" xmlns:p14="http://schemas.microsoft.com/office/powerpoint/2010/main" id="{3CF14125-DC17-3F4E-B2C2-8EEA0BC644F9}"/>
                    </a:ext>
                  </a:extLst>
                </p:cNvPr>
                <p:cNvPicPr/>
                <p:nvPr/>
              </p:nvPicPr>
              <p:blipFill>
                <a:blip r:embed="rId133"/>
                <a:stretch>
                  <a:fillRect/>
                </a:stretch>
              </p:blipFill>
              <p:spPr>
                <a:xfrm>
                  <a:off x="2759555" y="2690823"/>
                  <a:ext cx="12456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25" name="Ink 124">
                  <a:extLst>
                    <a:ext uri="{FF2B5EF4-FFF2-40B4-BE49-F238E27FC236}">
                      <a16:creationId xmlns:a16="http://schemas.microsoft.com/office/drawing/2014/main" xmlns="" id="{D7B9DB70-75F9-2045-A47A-AD7986327A84}"/>
                    </a:ext>
                  </a:extLst>
                </p14:cNvPr>
                <p14:cNvContentPartPr/>
                <p14:nvPr/>
              </p14:nvContentPartPr>
              <p14:xfrm>
                <a:off x="2239355" y="2693703"/>
                <a:ext cx="151200" cy="264600"/>
              </p14:xfrm>
            </p:contentPart>
          </mc:Choice>
          <mc:Fallback>
            <p:pic>
              <p:nvPicPr>
                <p:cNvPr id="125" name="Ink 124">
                  <a:extLst>
                    <a:ext uri="{FF2B5EF4-FFF2-40B4-BE49-F238E27FC236}">
                      <a16:creationId xmlns:a16="http://schemas.microsoft.com/office/drawing/2014/main" xmlns="" xmlns:p14="http://schemas.microsoft.com/office/powerpoint/2010/main" id="{D7B9DB70-75F9-2045-A47A-AD7986327A84}"/>
                    </a:ext>
                  </a:extLst>
                </p:cNvPr>
                <p:cNvPicPr/>
                <p:nvPr/>
              </p:nvPicPr>
              <p:blipFill>
                <a:blip r:embed="rId135"/>
                <a:stretch>
                  <a:fillRect/>
                </a:stretch>
              </p:blipFill>
              <p:spPr>
                <a:xfrm>
                  <a:off x="2229635" y="2684691"/>
                  <a:ext cx="169560" cy="282264"/>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6">
            <p14:nvContentPartPr>
              <p14:cNvPr id="127" name="Ink 126">
                <a:extLst>
                  <a:ext uri="{FF2B5EF4-FFF2-40B4-BE49-F238E27FC236}">
                    <a16:creationId xmlns:a16="http://schemas.microsoft.com/office/drawing/2014/main" xmlns="" id="{1B63D79F-5A33-9047-9A4A-440E863CDFCC}"/>
                  </a:ext>
                </a:extLst>
              </p14:cNvPr>
              <p14:cNvContentPartPr/>
              <p14:nvPr/>
            </p14:nvContentPartPr>
            <p14:xfrm>
              <a:off x="4561835" y="2599383"/>
              <a:ext cx="157680" cy="339840"/>
            </p14:xfrm>
          </p:contentPart>
        </mc:Choice>
        <mc:Fallback>
          <p:pic>
            <p:nvPicPr>
              <p:cNvPr id="127" name="Ink 126">
                <a:extLst>
                  <a:ext uri="{FF2B5EF4-FFF2-40B4-BE49-F238E27FC236}">
                    <a16:creationId xmlns:a16="http://schemas.microsoft.com/office/drawing/2014/main" xmlns="" xmlns:p14="http://schemas.microsoft.com/office/powerpoint/2010/main" id="{1B63D79F-5A33-9047-9A4A-440E863CDFCC}"/>
                  </a:ext>
                </a:extLst>
              </p:cNvPr>
              <p:cNvPicPr/>
              <p:nvPr/>
            </p:nvPicPr>
            <p:blipFill>
              <a:blip r:embed="rId137"/>
              <a:stretch>
                <a:fillRect/>
              </a:stretch>
            </p:blipFill>
            <p:spPr>
              <a:xfrm>
                <a:off x="4552835" y="2590383"/>
                <a:ext cx="174600" cy="35676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33" name="Ink 132">
                <a:extLst>
                  <a:ext uri="{FF2B5EF4-FFF2-40B4-BE49-F238E27FC236}">
                    <a16:creationId xmlns:a16="http://schemas.microsoft.com/office/drawing/2014/main" xmlns="" id="{9008F311-F2E3-4A47-B466-D8EBA1946B4A}"/>
                  </a:ext>
                </a:extLst>
              </p14:cNvPr>
              <p14:cNvContentPartPr/>
              <p14:nvPr/>
            </p14:nvContentPartPr>
            <p14:xfrm>
              <a:off x="5504675" y="2611983"/>
              <a:ext cx="163800" cy="377640"/>
            </p14:xfrm>
          </p:contentPart>
        </mc:Choice>
        <mc:Fallback>
          <p:pic>
            <p:nvPicPr>
              <p:cNvPr id="133" name="Ink 132">
                <a:extLst>
                  <a:ext uri="{FF2B5EF4-FFF2-40B4-BE49-F238E27FC236}">
                    <a16:creationId xmlns:a16="http://schemas.microsoft.com/office/drawing/2014/main" xmlns="" xmlns:p14="http://schemas.microsoft.com/office/powerpoint/2010/main" id="{9008F311-F2E3-4A47-B466-D8EBA1946B4A}"/>
                  </a:ext>
                </a:extLst>
              </p:cNvPr>
              <p:cNvPicPr/>
              <p:nvPr/>
            </p:nvPicPr>
            <p:blipFill>
              <a:blip r:embed="rId139"/>
              <a:stretch>
                <a:fillRect/>
              </a:stretch>
            </p:blipFill>
            <p:spPr>
              <a:xfrm>
                <a:off x="5495315" y="2602974"/>
                <a:ext cx="182520" cy="396378"/>
              </a:xfrm>
              <a:prstGeom prst="rect">
                <a:avLst/>
              </a:prstGeom>
            </p:spPr>
          </p:pic>
        </mc:Fallback>
      </mc:AlternateContent>
      <p:grpSp>
        <p:nvGrpSpPr>
          <p:cNvPr id="141" name="Group 140">
            <a:extLst>
              <a:ext uri="{FF2B5EF4-FFF2-40B4-BE49-F238E27FC236}">
                <a16:creationId xmlns:a16="http://schemas.microsoft.com/office/drawing/2014/main" xmlns="" id="{B04AC9B7-BBBB-7E41-9514-7BF38F5C3E61}"/>
              </a:ext>
            </a:extLst>
          </p:cNvPr>
          <p:cNvGrpSpPr/>
          <p:nvPr/>
        </p:nvGrpSpPr>
        <p:grpSpPr>
          <a:xfrm>
            <a:off x="5944955" y="2712423"/>
            <a:ext cx="138600" cy="138600"/>
            <a:chOff x="4420955" y="2712423"/>
            <a:chExt cx="138600" cy="138600"/>
          </a:xfrm>
        </p:grpSpPr>
        <mc:AlternateContent xmlns:mc="http://schemas.openxmlformats.org/markup-compatibility/2006">
          <mc:Choice xmlns:p14="http://schemas.microsoft.com/office/powerpoint/2010/main" Requires="p14">
            <p:contentPart p14:bwMode="auto" r:id="rId140">
              <p14:nvContentPartPr>
                <p14:cNvPr id="134" name="Ink 133">
                  <a:extLst>
                    <a:ext uri="{FF2B5EF4-FFF2-40B4-BE49-F238E27FC236}">
                      <a16:creationId xmlns:a16="http://schemas.microsoft.com/office/drawing/2014/main" xmlns="" id="{139BB850-7050-7540-BA8B-E46E8650C7FF}"/>
                    </a:ext>
                  </a:extLst>
                </p14:cNvPr>
                <p14:cNvContentPartPr/>
                <p14:nvPr/>
              </p14:nvContentPartPr>
              <p14:xfrm>
                <a:off x="4420955" y="2750223"/>
                <a:ext cx="138600" cy="12960"/>
              </p14:xfrm>
            </p:contentPart>
          </mc:Choice>
          <mc:Fallback>
            <p:pic>
              <p:nvPicPr>
                <p:cNvPr id="134" name="Ink 133">
                  <a:extLst>
                    <a:ext uri="{FF2B5EF4-FFF2-40B4-BE49-F238E27FC236}">
                      <a16:creationId xmlns:a16="http://schemas.microsoft.com/office/drawing/2014/main" xmlns="" xmlns:p14="http://schemas.microsoft.com/office/powerpoint/2010/main" id="{139BB850-7050-7540-BA8B-E46E8650C7FF}"/>
                    </a:ext>
                  </a:extLst>
                </p:cNvPr>
                <p:cNvPicPr/>
                <p:nvPr/>
              </p:nvPicPr>
              <p:blipFill>
                <a:blip r:embed="rId141"/>
                <a:stretch>
                  <a:fillRect/>
                </a:stretch>
              </p:blipFill>
              <p:spPr>
                <a:xfrm>
                  <a:off x="4411619" y="2742303"/>
                  <a:ext cx="155835"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35" name="Ink 134">
                  <a:extLst>
                    <a:ext uri="{FF2B5EF4-FFF2-40B4-BE49-F238E27FC236}">
                      <a16:creationId xmlns:a16="http://schemas.microsoft.com/office/drawing/2014/main" xmlns="" id="{0829FCFC-32EE-3843-95B7-886A0B800456}"/>
                    </a:ext>
                  </a:extLst>
                </p14:cNvPr>
                <p14:cNvContentPartPr/>
                <p14:nvPr/>
              </p14:nvContentPartPr>
              <p14:xfrm>
                <a:off x="4496195" y="2712423"/>
                <a:ext cx="6480" cy="138600"/>
              </p14:xfrm>
            </p:contentPart>
          </mc:Choice>
          <mc:Fallback>
            <p:pic>
              <p:nvPicPr>
                <p:cNvPr id="135" name="Ink 134">
                  <a:extLst>
                    <a:ext uri="{FF2B5EF4-FFF2-40B4-BE49-F238E27FC236}">
                      <a16:creationId xmlns:a16="http://schemas.microsoft.com/office/drawing/2014/main" xmlns="" xmlns:p14="http://schemas.microsoft.com/office/powerpoint/2010/main" id="{0829FCFC-32EE-3843-95B7-886A0B800456}"/>
                    </a:ext>
                  </a:extLst>
                </p:cNvPr>
                <p:cNvPicPr/>
                <p:nvPr/>
              </p:nvPicPr>
              <p:blipFill>
                <a:blip r:embed="rId143"/>
                <a:stretch>
                  <a:fillRect/>
                </a:stretch>
              </p:blipFill>
              <p:spPr>
                <a:xfrm>
                  <a:off x="4486835" y="2703063"/>
                  <a:ext cx="24120" cy="156240"/>
                </a:xfrm>
                <a:prstGeom prst="rect">
                  <a:avLst/>
                </a:prstGeom>
              </p:spPr>
            </p:pic>
          </mc:Fallback>
        </mc:AlternateContent>
      </p:grpSp>
      <p:grpSp>
        <p:nvGrpSpPr>
          <p:cNvPr id="140" name="Group 139">
            <a:extLst>
              <a:ext uri="{FF2B5EF4-FFF2-40B4-BE49-F238E27FC236}">
                <a16:creationId xmlns:a16="http://schemas.microsoft.com/office/drawing/2014/main" xmlns="" id="{08F5AA1B-E2FF-EC40-83E4-F6E1FD634993}"/>
              </a:ext>
            </a:extLst>
          </p:cNvPr>
          <p:cNvGrpSpPr/>
          <p:nvPr/>
        </p:nvGrpSpPr>
        <p:grpSpPr>
          <a:xfrm>
            <a:off x="6315755" y="2649783"/>
            <a:ext cx="679320" cy="207720"/>
            <a:chOff x="4791755" y="2649783"/>
            <a:chExt cx="679320" cy="207720"/>
          </a:xfrm>
        </p:grpSpPr>
        <mc:AlternateContent xmlns:mc="http://schemas.openxmlformats.org/markup-compatibility/2006">
          <mc:Choice xmlns:p14="http://schemas.microsoft.com/office/powerpoint/2010/main" Requires="p14">
            <p:contentPart p14:bwMode="auto" r:id="rId144">
              <p14:nvContentPartPr>
                <p14:cNvPr id="136" name="Ink 135">
                  <a:extLst>
                    <a:ext uri="{FF2B5EF4-FFF2-40B4-BE49-F238E27FC236}">
                      <a16:creationId xmlns:a16="http://schemas.microsoft.com/office/drawing/2014/main" xmlns="" id="{66E91EA2-17CE-3245-A334-7596CA44449A}"/>
                    </a:ext>
                  </a:extLst>
                </p14:cNvPr>
                <p14:cNvContentPartPr/>
                <p14:nvPr/>
              </p14:nvContentPartPr>
              <p14:xfrm>
                <a:off x="4791755" y="2649783"/>
                <a:ext cx="113400" cy="201600"/>
              </p14:xfrm>
            </p:contentPart>
          </mc:Choice>
          <mc:Fallback>
            <p:pic>
              <p:nvPicPr>
                <p:cNvPr id="136" name="Ink 135">
                  <a:extLst>
                    <a:ext uri="{FF2B5EF4-FFF2-40B4-BE49-F238E27FC236}">
                      <a16:creationId xmlns:a16="http://schemas.microsoft.com/office/drawing/2014/main" xmlns="" xmlns:p14="http://schemas.microsoft.com/office/powerpoint/2010/main" id="{66E91EA2-17CE-3245-A334-7596CA44449A}"/>
                    </a:ext>
                  </a:extLst>
                </p:cNvPr>
                <p:cNvPicPr/>
                <p:nvPr/>
              </p:nvPicPr>
              <p:blipFill>
                <a:blip r:embed="rId145"/>
                <a:stretch>
                  <a:fillRect/>
                </a:stretch>
              </p:blipFill>
              <p:spPr>
                <a:xfrm>
                  <a:off x="4782035" y="2640423"/>
                  <a:ext cx="13248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38" name="Ink 137">
                  <a:extLst>
                    <a:ext uri="{FF2B5EF4-FFF2-40B4-BE49-F238E27FC236}">
                      <a16:creationId xmlns:a16="http://schemas.microsoft.com/office/drawing/2014/main" xmlns="" id="{073DBD7D-22CF-2141-9CD6-5A0DE7CF0435}"/>
                    </a:ext>
                  </a:extLst>
                </p14:cNvPr>
                <p14:cNvContentPartPr/>
                <p14:nvPr/>
              </p14:nvContentPartPr>
              <p14:xfrm>
                <a:off x="5169755" y="2687583"/>
                <a:ext cx="144360" cy="145080"/>
              </p14:xfrm>
            </p:contentPart>
          </mc:Choice>
          <mc:Fallback>
            <p:pic>
              <p:nvPicPr>
                <p:cNvPr id="138" name="Ink 137">
                  <a:extLst>
                    <a:ext uri="{FF2B5EF4-FFF2-40B4-BE49-F238E27FC236}">
                      <a16:creationId xmlns:a16="http://schemas.microsoft.com/office/drawing/2014/main" xmlns="" xmlns:p14="http://schemas.microsoft.com/office/powerpoint/2010/main" id="{073DBD7D-22CF-2141-9CD6-5A0DE7CF0435}"/>
                    </a:ext>
                  </a:extLst>
                </p:cNvPr>
                <p:cNvPicPr/>
                <p:nvPr/>
              </p:nvPicPr>
              <p:blipFill>
                <a:blip r:embed="rId147"/>
                <a:stretch>
                  <a:fillRect/>
                </a:stretch>
              </p:blipFill>
              <p:spPr>
                <a:xfrm>
                  <a:off x="5161093" y="2678223"/>
                  <a:ext cx="161683"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39" name="Ink 138">
                  <a:extLst>
                    <a:ext uri="{FF2B5EF4-FFF2-40B4-BE49-F238E27FC236}">
                      <a16:creationId xmlns:a16="http://schemas.microsoft.com/office/drawing/2014/main" xmlns="" id="{EBD0F166-E181-E840-BB25-E1E6B591F336}"/>
                    </a:ext>
                  </a:extLst>
                </p14:cNvPr>
                <p14:cNvContentPartPr/>
                <p14:nvPr/>
              </p14:nvContentPartPr>
              <p14:xfrm>
                <a:off x="5370275" y="2662383"/>
                <a:ext cx="100800" cy="195120"/>
              </p14:xfrm>
            </p:contentPart>
          </mc:Choice>
          <mc:Fallback>
            <p:pic>
              <p:nvPicPr>
                <p:cNvPr id="139" name="Ink 138">
                  <a:extLst>
                    <a:ext uri="{FF2B5EF4-FFF2-40B4-BE49-F238E27FC236}">
                      <a16:creationId xmlns:a16="http://schemas.microsoft.com/office/drawing/2014/main" xmlns="" xmlns:p14="http://schemas.microsoft.com/office/powerpoint/2010/main" id="{EBD0F166-E181-E840-BB25-E1E6B591F336}"/>
                    </a:ext>
                  </a:extLst>
                </p:cNvPr>
                <p:cNvPicPr/>
                <p:nvPr/>
              </p:nvPicPr>
              <p:blipFill>
                <a:blip r:embed="rId149"/>
                <a:stretch>
                  <a:fillRect/>
                </a:stretch>
              </p:blipFill>
              <p:spPr>
                <a:xfrm>
                  <a:off x="5361275" y="2653400"/>
                  <a:ext cx="119160" cy="212728"/>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0">
            <p14:nvContentPartPr>
              <p14:cNvPr id="143" name="Ink 142">
                <a:extLst>
                  <a:ext uri="{FF2B5EF4-FFF2-40B4-BE49-F238E27FC236}">
                    <a16:creationId xmlns:a16="http://schemas.microsoft.com/office/drawing/2014/main" xmlns="" id="{864EBBA8-BC29-9E4C-93FF-713BB2C3934F}"/>
                  </a:ext>
                </a:extLst>
              </p14:cNvPr>
              <p14:cNvContentPartPr/>
              <p14:nvPr/>
            </p14:nvContentPartPr>
            <p14:xfrm>
              <a:off x="7195955" y="2530263"/>
              <a:ext cx="138600" cy="352440"/>
            </p14:xfrm>
          </p:contentPart>
        </mc:Choice>
        <mc:Fallback>
          <p:pic>
            <p:nvPicPr>
              <p:cNvPr id="143" name="Ink 142">
                <a:extLst>
                  <a:ext uri="{FF2B5EF4-FFF2-40B4-BE49-F238E27FC236}">
                    <a16:creationId xmlns:a16="http://schemas.microsoft.com/office/drawing/2014/main" xmlns="" xmlns:p14="http://schemas.microsoft.com/office/powerpoint/2010/main" id="{864EBBA8-BC29-9E4C-93FF-713BB2C3934F}"/>
                  </a:ext>
                </a:extLst>
              </p:cNvPr>
              <p:cNvPicPr/>
              <p:nvPr/>
            </p:nvPicPr>
            <p:blipFill>
              <a:blip r:embed="rId151"/>
              <a:stretch>
                <a:fillRect/>
              </a:stretch>
            </p:blipFill>
            <p:spPr>
              <a:xfrm>
                <a:off x="7186955" y="2521623"/>
                <a:ext cx="155880" cy="370800"/>
              </a:xfrm>
              <a:prstGeom prst="rect">
                <a:avLst/>
              </a:prstGeom>
            </p:spPr>
          </p:pic>
        </mc:Fallback>
      </mc:AlternateContent>
      <p:grpSp>
        <p:nvGrpSpPr>
          <p:cNvPr id="150" name="Group 149">
            <a:extLst>
              <a:ext uri="{FF2B5EF4-FFF2-40B4-BE49-F238E27FC236}">
                <a16:creationId xmlns:a16="http://schemas.microsoft.com/office/drawing/2014/main" xmlns="" id="{449180C4-ECB1-A94D-B832-B28E4C7DAAD4}"/>
              </a:ext>
            </a:extLst>
          </p:cNvPr>
          <p:cNvGrpSpPr/>
          <p:nvPr/>
        </p:nvGrpSpPr>
        <p:grpSpPr>
          <a:xfrm>
            <a:off x="8044835" y="2398143"/>
            <a:ext cx="374760" cy="559800"/>
            <a:chOff x="6520835" y="2398143"/>
            <a:chExt cx="374760" cy="559800"/>
          </a:xfrm>
        </p:grpSpPr>
        <mc:AlternateContent xmlns:mc="http://schemas.openxmlformats.org/markup-compatibility/2006">
          <mc:Choice xmlns:p14="http://schemas.microsoft.com/office/powerpoint/2010/main" Requires="p14">
            <p:contentPart p14:bwMode="auto" r:id="rId152">
              <p14:nvContentPartPr>
                <p14:cNvPr id="148" name="Ink 147">
                  <a:extLst>
                    <a:ext uri="{FF2B5EF4-FFF2-40B4-BE49-F238E27FC236}">
                      <a16:creationId xmlns:a16="http://schemas.microsoft.com/office/drawing/2014/main" xmlns="" id="{AC757215-D79E-8241-A617-C0AD0CB7F515}"/>
                    </a:ext>
                  </a:extLst>
                </p14:cNvPr>
                <p14:cNvContentPartPr/>
                <p14:nvPr/>
              </p14:nvContentPartPr>
              <p14:xfrm>
                <a:off x="6520835" y="2511543"/>
                <a:ext cx="132480" cy="396360"/>
              </p14:xfrm>
            </p:contentPart>
          </mc:Choice>
          <mc:Fallback>
            <p:pic>
              <p:nvPicPr>
                <p:cNvPr id="148" name="Ink 147">
                  <a:extLst>
                    <a:ext uri="{FF2B5EF4-FFF2-40B4-BE49-F238E27FC236}">
                      <a16:creationId xmlns:a16="http://schemas.microsoft.com/office/drawing/2014/main" xmlns="" xmlns:p14="http://schemas.microsoft.com/office/powerpoint/2010/main" id="{AC757215-D79E-8241-A617-C0AD0CB7F515}"/>
                    </a:ext>
                  </a:extLst>
                </p:cNvPr>
                <p:cNvPicPr/>
                <p:nvPr/>
              </p:nvPicPr>
              <p:blipFill>
                <a:blip r:embed="rId153"/>
                <a:stretch>
                  <a:fillRect/>
                </a:stretch>
              </p:blipFill>
              <p:spPr>
                <a:xfrm>
                  <a:off x="6512195" y="2502543"/>
                  <a:ext cx="150840" cy="41580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49" name="Ink 148">
                  <a:extLst>
                    <a:ext uri="{FF2B5EF4-FFF2-40B4-BE49-F238E27FC236}">
                      <a16:creationId xmlns:a16="http://schemas.microsoft.com/office/drawing/2014/main" xmlns="" id="{097D1918-2DE3-7E47-BB1B-B5F36DC1954B}"/>
                    </a:ext>
                  </a:extLst>
                </p14:cNvPr>
                <p14:cNvContentPartPr/>
                <p14:nvPr/>
              </p14:nvContentPartPr>
              <p14:xfrm>
                <a:off x="6702995" y="2398143"/>
                <a:ext cx="192600" cy="559800"/>
              </p14:xfrm>
            </p:contentPart>
          </mc:Choice>
          <mc:Fallback>
            <p:pic>
              <p:nvPicPr>
                <p:cNvPr id="149" name="Ink 148">
                  <a:extLst>
                    <a:ext uri="{FF2B5EF4-FFF2-40B4-BE49-F238E27FC236}">
                      <a16:creationId xmlns:a16="http://schemas.microsoft.com/office/drawing/2014/main" xmlns="" xmlns:p14="http://schemas.microsoft.com/office/powerpoint/2010/main" id="{097D1918-2DE3-7E47-BB1B-B5F36DC1954B}"/>
                    </a:ext>
                  </a:extLst>
                </p:cNvPr>
                <p:cNvPicPr/>
                <p:nvPr/>
              </p:nvPicPr>
              <p:blipFill>
                <a:blip r:embed="rId155"/>
                <a:stretch>
                  <a:fillRect/>
                </a:stretch>
              </p:blipFill>
              <p:spPr>
                <a:xfrm>
                  <a:off x="6693275" y="2388783"/>
                  <a:ext cx="211320" cy="579960"/>
                </a:xfrm>
                <a:prstGeom prst="rect">
                  <a:avLst/>
                </a:prstGeom>
              </p:spPr>
            </p:pic>
          </mc:Fallback>
        </mc:AlternateContent>
      </p:grpSp>
      <p:grpSp>
        <p:nvGrpSpPr>
          <p:cNvPr id="153" name="Group 152">
            <a:extLst>
              <a:ext uri="{FF2B5EF4-FFF2-40B4-BE49-F238E27FC236}">
                <a16:creationId xmlns:a16="http://schemas.microsoft.com/office/drawing/2014/main" xmlns="" id="{A4BAFDC0-D319-9B43-88D1-82D3635876A4}"/>
              </a:ext>
            </a:extLst>
          </p:cNvPr>
          <p:cNvGrpSpPr/>
          <p:nvPr/>
        </p:nvGrpSpPr>
        <p:grpSpPr>
          <a:xfrm>
            <a:off x="2952275" y="3429183"/>
            <a:ext cx="75960" cy="75960"/>
            <a:chOff x="1428275" y="3429183"/>
            <a:chExt cx="75960" cy="75960"/>
          </a:xfrm>
        </p:grpSpPr>
        <mc:AlternateContent xmlns:mc="http://schemas.openxmlformats.org/markup-compatibility/2006">
          <mc:Choice xmlns:p14="http://schemas.microsoft.com/office/powerpoint/2010/main" Requires="p14">
            <p:contentPart p14:bwMode="auto" r:id="rId156">
              <p14:nvContentPartPr>
                <p14:cNvPr id="151" name="Ink 150">
                  <a:extLst>
                    <a:ext uri="{FF2B5EF4-FFF2-40B4-BE49-F238E27FC236}">
                      <a16:creationId xmlns:a16="http://schemas.microsoft.com/office/drawing/2014/main" xmlns="" id="{1127EAD9-08B1-FE43-8D42-CE24C377A1B6}"/>
                    </a:ext>
                  </a:extLst>
                </p14:cNvPr>
                <p14:cNvContentPartPr/>
                <p14:nvPr/>
              </p14:nvContentPartPr>
              <p14:xfrm>
                <a:off x="1428275" y="3429183"/>
                <a:ext cx="56880" cy="6480"/>
              </p14:xfrm>
            </p:contentPart>
          </mc:Choice>
          <mc:Fallback>
            <p:pic>
              <p:nvPicPr>
                <p:cNvPr id="151" name="Ink 150">
                  <a:extLst>
                    <a:ext uri="{FF2B5EF4-FFF2-40B4-BE49-F238E27FC236}">
                      <a16:creationId xmlns:a16="http://schemas.microsoft.com/office/drawing/2014/main" xmlns="" xmlns:p14="http://schemas.microsoft.com/office/powerpoint/2010/main" id="{1127EAD9-08B1-FE43-8D42-CE24C377A1B6}"/>
                    </a:ext>
                  </a:extLst>
                </p:cNvPr>
                <p:cNvPicPr/>
                <p:nvPr/>
              </p:nvPicPr>
              <p:blipFill>
                <a:blip r:embed="rId157"/>
                <a:stretch>
                  <a:fillRect/>
                </a:stretch>
              </p:blipFill>
              <p:spPr>
                <a:xfrm>
                  <a:off x="1418974" y="3421263"/>
                  <a:ext cx="74051"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52" name="Ink 151">
                  <a:extLst>
                    <a:ext uri="{FF2B5EF4-FFF2-40B4-BE49-F238E27FC236}">
                      <a16:creationId xmlns:a16="http://schemas.microsoft.com/office/drawing/2014/main" xmlns="" id="{7BF02046-B79B-584A-914E-D9BEC6569FB5}"/>
                    </a:ext>
                  </a:extLst>
                </p14:cNvPr>
                <p14:cNvContentPartPr/>
                <p14:nvPr/>
              </p14:nvContentPartPr>
              <p14:xfrm>
                <a:off x="1440875" y="3492183"/>
                <a:ext cx="63360" cy="12960"/>
              </p14:xfrm>
            </p:contentPart>
          </mc:Choice>
          <mc:Fallback>
            <p:pic>
              <p:nvPicPr>
                <p:cNvPr id="152" name="Ink 151">
                  <a:extLst>
                    <a:ext uri="{FF2B5EF4-FFF2-40B4-BE49-F238E27FC236}">
                      <a16:creationId xmlns:a16="http://schemas.microsoft.com/office/drawing/2014/main" xmlns="" xmlns:p14="http://schemas.microsoft.com/office/powerpoint/2010/main" id="{7BF02046-B79B-584A-914E-D9BEC6569FB5}"/>
                    </a:ext>
                  </a:extLst>
                </p:cNvPr>
                <p:cNvPicPr/>
                <p:nvPr/>
              </p:nvPicPr>
              <p:blipFill>
                <a:blip r:embed="rId159"/>
                <a:stretch>
                  <a:fillRect/>
                </a:stretch>
              </p:blipFill>
              <p:spPr>
                <a:xfrm>
                  <a:off x="1431515" y="3482556"/>
                  <a:ext cx="81000" cy="31104"/>
                </a:xfrm>
                <a:prstGeom prst="rect">
                  <a:avLst/>
                </a:prstGeom>
              </p:spPr>
            </p:pic>
          </mc:Fallback>
        </mc:AlternateContent>
      </p:grpSp>
      <p:grpSp>
        <p:nvGrpSpPr>
          <p:cNvPr id="157" name="Group 156">
            <a:extLst>
              <a:ext uri="{FF2B5EF4-FFF2-40B4-BE49-F238E27FC236}">
                <a16:creationId xmlns:a16="http://schemas.microsoft.com/office/drawing/2014/main" xmlns="" id="{E9BFFECE-F729-6F46-BF89-E44945C095C6}"/>
              </a:ext>
            </a:extLst>
          </p:cNvPr>
          <p:cNvGrpSpPr/>
          <p:nvPr/>
        </p:nvGrpSpPr>
        <p:grpSpPr>
          <a:xfrm>
            <a:off x="3398675" y="3316143"/>
            <a:ext cx="283320" cy="295920"/>
            <a:chOff x="1874675" y="3316143"/>
            <a:chExt cx="283320" cy="295920"/>
          </a:xfrm>
        </p:grpSpPr>
        <mc:AlternateContent xmlns:mc="http://schemas.openxmlformats.org/markup-compatibility/2006">
          <mc:Choice xmlns:p14="http://schemas.microsoft.com/office/powerpoint/2010/main" Requires="p14">
            <p:contentPart p14:bwMode="auto" r:id="rId160">
              <p14:nvContentPartPr>
                <p14:cNvPr id="154" name="Ink 153">
                  <a:extLst>
                    <a:ext uri="{FF2B5EF4-FFF2-40B4-BE49-F238E27FC236}">
                      <a16:creationId xmlns:a16="http://schemas.microsoft.com/office/drawing/2014/main" xmlns="" id="{D2820649-5AB4-C84B-85D5-63B09B24611C}"/>
                    </a:ext>
                  </a:extLst>
                </p14:cNvPr>
                <p14:cNvContentPartPr/>
                <p14:nvPr/>
              </p14:nvContentPartPr>
              <p14:xfrm>
                <a:off x="1880795" y="3316143"/>
                <a:ext cx="50760" cy="107280"/>
              </p14:xfrm>
            </p:contentPart>
          </mc:Choice>
          <mc:Fallback>
            <p:pic>
              <p:nvPicPr>
                <p:cNvPr id="154" name="Ink 153">
                  <a:extLst>
                    <a:ext uri="{FF2B5EF4-FFF2-40B4-BE49-F238E27FC236}">
                      <a16:creationId xmlns:a16="http://schemas.microsoft.com/office/drawing/2014/main" xmlns="" xmlns:p14="http://schemas.microsoft.com/office/powerpoint/2010/main" id="{D2820649-5AB4-C84B-85D5-63B09B24611C}"/>
                    </a:ext>
                  </a:extLst>
                </p:cNvPr>
                <p:cNvPicPr/>
                <p:nvPr/>
              </p:nvPicPr>
              <p:blipFill>
                <a:blip r:embed="rId161"/>
                <a:stretch>
                  <a:fillRect/>
                </a:stretch>
              </p:blipFill>
              <p:spPr>
                <a:xfrm>
                  <a:off x="1871075" y="3306390"/>
                  <a:ext cx="68760" cy="125341"/>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55" name="Ink 154">
                  <a:extLst>
                    <a:ext uri="{FF2B5EF4-FFF2-40B4-BE49-F238E27FC236}">
                      <a16:creationId xmlns:a16="http://schemas.microsoft.com/office/drawing/2014/main" xmlns="" id="{DCB0F99D-3908-E74D-8A75-4EFBB27CD84A}"/>
                    </a:ext>
                  </a:extLst>
                </p14:cNvPr>
                <p14:cNvContentPartPr/>
                <p14:nvPr/>
              </p14:nvContentPartPr>
              <p14:xfrm>
                <a:off x="1874675" y="3353943"/>
                <a:ext cx="176400" cy="189000"/>
              </p14:xfrm>
            </p:contentPart>
          </mc:Choice>
          <mc:Fallback>
            <p:pic>
              <p:nvPicPr>
                <p:cNvPr id="155" name="Ink 154">
                  <a:extLst>
                    <a:ext uri="{FF2B5EF4-FFF2-40B4-BE49-F238E27FC236}">
                      <a16:creationId xmlns:a16="http://schemas.microsoft.com/office/drawing/2014/main" xmlns="" xmlns:p14="http://schemas.microsoft.com/office/powerpoint/2010/main" id="{DCB0F99D-3908-E74D-8A75-4EFBB27CD84A}"/>
                    </a:ext>
                  </a:extLst>
                </p:cNvPr>
                <p:cNvPicPr/>
                <p:nvPr/>
              </p:nvPicPr>
              <p:blipFill>
                <a:blip r:embed="rId163"/>
                <a:stretch>
                  <a:fillRect/>
                </a:stretch>
              </p:blipFill>
              <p:spPr>
                <a:xfrm>
                  <a:off x="1866395" y="3344583"/>
                  <a:ext cx="19368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56" name="Ink 155">
                  <a:extLst>
                    <a:ext uri="{FF2B5EF4-FFF2-40B4-BE49-F238E27FC236}">
                      <a16:creationId xmlns:a16="http://schemas.microsoft.com/office/drawing/2014/main" xmlns="" id="{6A1D64B7-C920-4A4D-A80D-D12DE830CC4F}"/>
                    </a:ext>
                  </a:extLst>
                </p14:cNvPr>
                <p14:cNvContentPartPr/>
                <p14:nvPr/>
              </p14:nvContentPartPr>
              <p14:xfrm>
                <a:off x="2019395" y="3460863"/>
                <a:ext cx="138600" cy="151200"/>
              </p14:xfrm>
            </p:contentPart>
          </mc:Choice>
          <mc:Fallback>
            <p:pic>
              <p:nvPicPr>
                <p:cNvPr id="156" name="Ink 155">
                  <a:extLst>
                    <a:ext uri="{FF2B5EF4-FFF2-40B4-BE49-F238E27FC236}">
                      <a16:creationId xmlns:a16="http://schemas.microsoft.com/office/drawing/2014/main" xmlns="" xmlns:p14="http://schemas.microsoft.com/office/powerpoint/2010/main" id="{6A1D64B7-C920-4A4D-A80D-D12DE830CC4F}"/>
                    </a:ext>
                  </a:extLst>
                </p:cNvPr>
                <p:cNvPicPr/>
                <p:nvPr/>
              </p:nvPicPr>
              <p:blipFill>
                <a:blip r:embed="rId165"/>
                <a:stretch>
                  <a:fillRect/>
                </a:stretch>
              </p:blipFill>
              <p:spPr>
                <a:xfrm>
                  <a:off x="2011115" y="3451863"/>
                  <a:ext cx="155520" cy="169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6">
            <p14:nvContentPartPr>
              <p14:cNvPr id="158" name="Ink 157">
                <a:extLst>
                  <a:ext uri="{FF2B5EF4-FFF2-40B4-BE49-F238E27FC236}">
                    <a16:creationId xmlns:a16="http://schemas.microsoft.com/office/drawing/2014/main" xmlns="" id="{3CE784AA-CBE1-A949-AAA5-55DE3678DA7A}"/>
                  </a:ext>
                </a:extLst>
              </p14:cNvPr>
              <p14:cNvContentPartPr/>
              <p14:nvPr/>
            </p14:nvContentPartPr>
            <p14:xfrm>
              <a:off x="3882875" y="3209223"/>
              <a:ext cx="113400" cy="446760"/>
            </p14:xfrm>
          </p:contentPart>
        </mc:Choice>
        <mc:Fallback>
          <p:pic>
            <p:nvPicPr>
              <p:cNvPr id="158" name="Ink 157">
                <a:extLst>
                  <a:ext uri="{FF2B5EF4-FFF2-40B4-BE49-F238E27FC236}">
                    <a16:creationId xmlns:a16="http://schemas.microsoft.com/office/drawing/2014/main" xmlns="" xmlns:p14="http://schemas.microsoft.com/office/powerpoint/2010/main" id="{3CE784AA-CBE1-A949-AAA5-55DE3678DA7A}"/>
                  </a:ext>
                </a:extLst>
              </p:cNvPr>
              <p:cNvPicPr/>
              <p:nvPr/>
            </p:nvPicPr>
            <p:blipFill>
              <a:blip r:embed="rId167"/>
              <a:stretch>
                <a:fillRect/>
              </a:stretch>
            </p:blipFill>
            <p:spPr>
              <a:xfrm>
                <a:off x="3873903" y="3200223"/>
                <a:ext cx="130266" cy="46476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59" name="Ink 158">
                <a:extLst>
                  <a:ext uri="{FF2B5EF4-FFF2-40B4-BE49-F238E27FC236}">
                    <a16:creationId xmlns:a16="http://schemas.microsoft.com/office/drawing/2014/main" xmlns="" id="{12F2D69D-DFA7-4D48-BA79-E034C1AC8D8C}"/>
                  </a:ext>
                </a:extLst>
              </p14:cNvPr>
              <p14:cNvContentPartPr/>
              <p14:nvPr/>
            </p14:nvContentPartPr>
            <p14:xfrm>
              <a:off x="4247555" y="3429183"/>
              <a:ext cx="145080" cy="12960"/>
            </p14:xfrm>
          </p:contentPart>
        </mc:Choice>
        <mc:Fallback>
          <p:pic>
            <p:nvPicPr>
              <p:cNvPr id="159" name="Ink 158">
                <a:extLst>
                  <a:ext uri="{FF2B5EF4-FFF2-40B4-BE49-F238E27FC236}">
                    <a16:creationId xmlns:a16="http://schemas.microsoft.com/office/drawing/2014/main" xmlns="" xmlns:p14="http://schemas.microsoft.com/office/powerpoint/2010/main" id="{12F2D69D-DFA7-4D48-BA79-E034C1AC8D8C}"/>
                  </a:ext>
                </a:extLst>
              </p:cNvPr>
              <p:cNvPicPr/>
              <p:nvPr/>
            </p:nvPicPr>
            <p:blipFill>
              <a:blip r:embed="rId169"/>
              <a:stretch>
                <a:fillRect/>
              </a:stretch>
            </p:blipFill>
            <p:spPr>
              <a:xfrm>
                <a:off x="4239275" y="3419463"/>
                <a:ext cx="161640" cy="30960"/>
              </a:xfrm>
              <a:prstGeom prst="rect">
                <a:avLst/>
              </a:prstGeom>
            </p:spPr>
          </p:pic>
        </mc:Fallback>
      </mc:AlternateContent>
      <p:grpSp>
        <p:nvGrpSpPr>
          <p:cNvPr id="167" name="Group 166">
            <a:extLst>
              <a:ext uri="{FF2B5EF4-FFF2-40B4-BE49-F238E27FC236}">
                <a16:creationId xmlns:a16="http://schemas.microsoft.com/office/drawing/2014/main" xmlns="" id="{2FAF16D2-077A-1F4E-BF66-66383CDF2192}"/>
              </a:ext>
            </a:extLst>
          </p:cNvPr>
          <p:cNvGrpSpPr/>
          <p:nvPr/>
        </p:nvGrpSpPr>
        <p:grpSpPr>
          <a:xfrm>
            <a:off x="4574435" y="3253143"/>
            <a:ext cx="867960" cy="365040"/>
            <a:chOff x="3050435" y="3253143"/>
            <a:chExt cx="867960" cy="365040"/>
          </a:xfrm>
        </p:grpSpPr>
        <mc:AlternateContent xmlns:mc="http://schemas.openxmlformats.org/markup-compatibility/2006">
          <mc:Choice xmlns:p14="http://schemas.microsoft.com/office/powerpoint/2010/main" Requires="p14">
            <p:contentPart p14:bwMode="auto" r:id="rId170">
              <p14:nvContentPartPr>
                <p14:cNvPr id="160" name="Ink 159">
                  <a:extLst>
                    <a:ext uri="{FF2B5EF4-FFF2-40B4-BE49-F238E27FC236}">
                      <a16:creationId xmlns:a16="http://schemas.microsoft.com/office/drawing/2014/main" xmlns="" id="{FDD30C80-A2E9-854C-ACCE-5814CE08B64E}"/>
                    </a:ext>
                  </a:extLst>
                </p14:cNvPr>
                <p14:cNvContentPartPr/>
                <p14:nvPr/>
              </p14:nvContentPartPr>
              <p14:xfrm>
                <a:off x="3050435" y="3347463"/>
                <a:ext cx="163800" cy="151200"/>
              </p14:xfrm>
            </p:contentPart>
          </mc:Choice>
          <mc:Fallback>
            <p:pic>
              <p:nvPicPr>
                <p:cNvPr id="160" name="Ink 159">
                  <a:extLst>
                    <a:ext uri="{FF2B5EF4-FFF2-40B4-BE49-F238E27FC236}">
                      <a16:creationId xmlns:a16="http://schemas.microsoft.com/office/drawing/2014/main" xmlns="" xmlns:p14="http://schemas.microsoft.com/office/powerpoint/2010/main" id="{FDD30C80-A2E9-854C-ACCE-5814CE08B64E}"/>
                    </a:ext>
                  </a:extLst>
                </p:cNvPr>
                <p:cNvPicPr/>
                <p:nvPr/>
              </p:nvPicPr>
              <p:blipFill>
                <a:blip r:embed="rId171"/>
                <a:stretch>
                  <a:fillRect/>
                </a:stretch>
              </p:blipFill>
              <p:spPr>
                <a:xfrm>
                  <a:off x="3041435" y="3337743"/>
                  <a:ext cx="18108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61" name="Ink 160">
                  <a:extLst>
                    <a:ext uri="{FF2B5EF4-FFF2-40B4-BE49-F238E27FC236}">
                      <a16:creationId xmlns:a16="http://schemas.microsoft.com/office/drawing/2014/main" xmlns="" id="{EAE97A3D-93F3-D94A-80A5-907C419856F7}"/>
                    </a:ext>
                  </a:extLst>
                </p14:cNvPr>
                <p14:cNvContentPartPr/>
                <p14:nvPr/>
              </p14:nvContentPartPr>
              <p14:xfrm>
                <a:off x="3345995" y="3423063"/>
                <a:ext cx="88200" cy="6480"/>
              </p14:xfrm>
            </p:contentPart>
          </mc:Choice>
          <mc:Fallback>
            <p:pic>
              <p:nvPicPr>
                <p:cNvPr id="161" name="Ink 160">
                  <a:extLst>
                    <a:ext uri="{FF2B5EF4-FFF2-40B4-BE49-F238E27FC236}">
                      <a16:creationId xmlns:a16="http://schemas.microsoft.com/office/drawing/2014/main" xmlns="" xmlns:p14="http://schemas.microsoft.com/office/powerpoint/2010/main" id="{EAE97A3D-93F3-D94A-80A5-907C419856F7}"/>
                    </a:ext>
                  </a:extLst>
                </p:cNvPr>
                <p:cNvPicPr/>
                <p:nvPr/>
              </p:nvPicPr>
              <p:blipFill>
                <a:blip r:embed="rId173"/>
                <a:stretch>
                  <a:fillRect/>
                </a:stretch>
              </p:blipFill>
              <p:spPr>
                <a:xfrm>
                  <a:off x="3336673" y="3413855"/>
                  <a:ext cx="106485" cy="24215"/>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62" name="Ink 161">
                  <a:extLst>
                    <a:ext uri="{FF2B5EF4-FFF2-40B4-BE49-F238E27FC236}">
                      <a16:creationId xmlns:a16="http://schemas.microsoft.com/office/drawing/2014/main" xmlns="" id="{CBC3F1FD-93AC-AA4B-B94F-0B41A2D8E6E2}"/>
                    </a:ext>
                  </a:extLst>
                </p14:cNvPr>
                <p14:cNvContentPartPr/>
                <p14:nvPr/>
              </p14:nvContentPartPr>
              <p14:xfrm>
                <a:off x="3541475" y="3360063"/>
                <a:ext cx="137880" cy="138600"/>
              </p14:xfrm>
            </p:contentPart>
          </mc:Choice>
          <mc:Fallback>
            <p:pic>
              <p:nvPicPr>
                <p:cNvPr id="162" name="Ink 161">
                  <a:extLst>
                    <a:ext uri="{FF2B5EF4-FFF2-40B4-BE49-F238E27FC236}">
                      <a16:creationId xmlns:a16="http://schemas.microsoft.com/office/drawing/2014/main" xmlns="" xmlns:p14="http://schemas.microsoft.com/office/powerpoint/2010/main" id="{CBC3F1FD-93AC-AA4B-B94F-0B41A2D8E6E2}"/>
                    </a:ext>
                  </a:extLst>
                </p:cNvPr>
                <p:cNvPicPr/>
                <p:nvPr/>
              </p:nvPicPr>
              <p:blipFill>
                <a:blip r:embed="rId175"/>
                <a:stretch>
                  <a:fillRect/>
                </a:stretch>
              </p:blipFill>
              <p:spPr>
                <a:xfrm>
                  <a:off x="3532857" y="3350343"/>
                  <a:ext cx="154756"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63" name="Ink 162">
                  <a:extLst>
                    <a:ext uri="{FF2B5EF4-FFF2-40B4-BE49-F238E27FC236}">
                      <a16:creationId xmlns:a16="http://schemas.microsoft.com/office/drawing/2014/main" xmlns="" id="{2316941A-37CD-AB4F-BE21-9E6842ACB899}"/>
                    </a:ext>
                  </a:extLst>
                </p14:cNvPr>
                <p14:cNvContentPartPr/>
                <p14:nvPr/>
              </p14:nvContentPartPr>
              <p14:xfrm>
                <a:off x="3767195" y="3253143"/>
                <a:ext cx="151200" cy="365040"/>
              </p14:xfrm>
            </p:contentPart>
          </mc:Choice>
          <mc:Fallback>
            <p:pic>
              <p:nvPicPr>
                <p:cNvPr id="163" name="Ink 162">
                  <a:extLst>
                    <a:ext uri="{FF2B5EF4-FFF2-40B4-BE49-F238E27FC236}">
                      <a16:creationId xmlns:a16="http://schemas.microsoft.com/office/drawing/2014/main" xmlns="" xmlns:p14="http://schemas.microsoft.com/office/powerpoint/2010/main" id="{2316941A-37CD-AB4F-BE21-9E6842ACB899}"/>
                    </a:ext>
                  </a:extLst>
                </p:cNvPr>
                <p:cNvPicPr/>
                <p:nvPr/>
              </p:nvPicPr>
              <p:blipFill>
                <a:blip r:embed="rId177"/>
                <a:stretch>
                  <a:fillRect/>
                </a:stretch>
              </p:blipFill>
              <p:spPr>
                <a:xfrm>
                  <a:off x="3758195" y="3243783"/>
                  <a:ext cx="169200" cy="384480"/>
                </a:xfrm>
                <a:prstGeom prst="rect">
                  <a:avLst/>
                </a:prstGeom>
              </p:spPr>
            </p:pic>
          </mc:Fallback>
        </mc:AlternateContent>
      </p:grpSp>
      <p:grpSp>
        <p:nvGrpSpPr>
          <p:cNvPr id="166" name="Group 165">
            <a:extLst>
              <a:ext uri="{FF2B5EF4-FFF2-40B4-BE49-F238E27FC236}">
                <a16:creationId xmlns:a16="http://schemas.microsoft.com/office/drawing/2014/main" xmlns="" id="{1C5BCEB8-CB59-1045-80DC-38C9B33C28D1}"/>
              </a:ext>
            </a:extLst>
          </p:cNvPr>
          <p:cNvGrpSpPr/>
          <p:nvPr/>
        </p:nvGrpSpPr>
        <p:grpSpPr>
          <a:xfrm>
            <a:off x="5850635" y="3366543"/>
            <a:ext cx="94680" cy="63000"/>
            <a:chOff x="4326635" y="3366543"/>
            <a:chExt cx="94680" cy="63000"/>
          </a:xfrm>
        </p:grpSpPr>
        <mc:AlternateContent xmlns:mc="http://schemas.openxmlformats.org/markup-compatibility/2006">
          <mc:Choice xmlns:p14="http://schemas.microsoft.com/office/powerpoint/2010/main" Requires="p14">
            <p:contentPart p14:bwMode="auto" r:id="rId178">
              <p14:nvContentPartPr>
                <p14:cNvPr id="164" name="Ink 163">
                  <a:extLst>
                    <a:ext uri="{FF2B5EF4-FFF2-40B4-BE49-F238E27FC236}">
                      <a16:creationId xmlns:a16="http://schemas.microsoft.com/office/drawing/2014/main" xmlns="" id="{78F93C63-16CB-A140-84A2-69BBD50BE557}"/>
                    </a:ext>
                  </a:extLst>
                </p14:cNvPr>
                <p14:cNvContentPartPr/>
                <p14:nvPr/>
              </p14:nvContentPartPr>
              <p14:xfrm>
                <a:off x="4326635" y="3366543"/>
                <a:ext cx="69480" cy="360"/>
              </p14:xfrm>
            </p:contentPart>
          </mc:Choice>
          <mc:Fallback>
            <p:pic>
              <p:nvPicPr>
                <p:cNvPr id="164" name="Ink 163">
                  <a:extLst>
                    <a:ext uri="{FF2B5EF4-FFF2-40B4-BE49-F238E27FC236}">
                      <a16:creationId xmlns:a16="http://schemas.microsoft.com/office/drawing/2014/main" xmlns="" xmlns:p14="http://schemas.microsoft.com/office/powerpoint/2010/main" id="{78F93C63-16CB-A140-84A2-69BBD50BE557}"/>
                    </a:ext>
                  </a:extLst>
                </p:cNvPr>
                <p:cNvPicPr/>
                <p:nvPr/>
              </p:nvPicPr>
              <p:blipFill>
                <a:blip r:embed="rId179"/>
                <a:stretch>
                  <a:fillRect/>
                </a:stretch>
              </p:blipFill>
              <p:spPr>
                <a:xfrm>
                  <a:off x="4317681" y="3357543"/>
                  <a:ext cx="86313" cy="183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65" name="Ink 164">
                  <a:extLst>
                    <a:ext uri="{FF2B5EF4-FFF2-40B4-BE49-F238E27FC236}">
                      <a16:creationId xmlns:a16="http://schemas.microsoft.com/office/drawing/2014/main" xmlns="" id="{DE807626-8F95-2444-B574-B85C85DF8B41}"/>
                    </a:ext>
                  </a:extLst>
                </p14:cNvPr>
                <p14:cNvContentPartPr/>
                <p14:nvPr/>
              </p14:nvContentPartPr>
              <p14:xfrm>
                <a:off x="4364435" y="3423063"/>
                <a:ext cx="56880" cy="6480"/>
              </p14:xfrm>
            </p:contentPart>
          </mc:Choice>
          <mc:Fallback>
            <p:pic>
              <p:nvPicPr>
                <p:cNvPr id="165" name="Ink 164">
                  <a:extLst>
                    <a:ext uri="{FF2B5EF4-FFF2-40B4-BE49-F238E27FC236}">
                      <a16:creationId xmlns:a16="http://schemas.microsoft.com/office/drawing/2014/main" xmlns="" xmlns:p14="http://schemas.microsoft.com/office/powerpoint/2010/main" id="{DE807626-8F95-2444-B574-B85C85DF8B41}"/>
                    </a:ext>
                  </a:extLst>
                </p:cNvPr>
                <p:cNvPicPr/>
                <p:nvPr/>
              </p:nvPicPr>
              <p:blipFill>
                <a:blip r:embed="rId181"/>
                <a:stretch>
                  <a:fillRect/>
                </a:stretch>
              </p:blipFill>
              <p:spPr>
                <a:xfrm>
                  <a:off x="4355435" y="3414196"/>
                  <a:ext cx="74160" cy="23192"/>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2">
            <p14:nvContentPartPr>
              <p14:cNvPr id="171" name="Ink 170">
                <a:extLst>
                  <a:ext uri="{FF2B5EF4-FFF2-40B4-BE49-F238E27FC236}">
                    <a16:creationId xmlns:a16="http://schemas.microsoft.com/office/drawing/2014/main" xmlns="" id="{7C4B8D7D-E89E-CF42-A57D-62A23B313F42}"/>
                  </a:ext>
                </a:extLst>
              </p14:cNvPr>
              <p14:cNvContentPartPr/>
              <p14:nvPr/>
            </p14:nvContentPartPr>
            <p14:xfrm>
              <a:off x="2461955" y="4039023"/>
              <a:ext cx="12960" cy="6480"/>
            </p14:xfrm>
          </p:contentPart>
        </mc:Choice>
        <mc:Fallback>
          <p:pic>
            <p:nvPicPr>
              <p:cNvPr id="171" name="Ink 170">
                <a:extLst>
                  <a:ext uri="{FF2B5EF4-FFF2-40B4-BE49-F238E27FC236}">
                    <a16:creationId xmlns:a16="http://schemas.microsoft.com/office/drawing/2014/main" xmlns="" xmlns:p14="http://schemas.microsoft.com/office/powerpoint/2010/main" id="{7C4B8D7D-E89E-CF42-A57D-62A23B313F42}"/>
                  </a:ext>
                </a:extLst>
              </p:cNvPr>
              <p:cNvPicPr/>
              <p:nvPr/>
            </p:nvPicPr>
            <p:blipFill>
              <a:blip r:embed="rId183"/>
              <a:stretch>
                <a:fillRect/>
              </a:stretch>
            </p:blipFill>
            <p:spPr>
              <a:xfrm>
                <a:off x="2452595" y="4029663"/>
                <a:ext cx="3096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72" name="Ink 171">
                <a:extLst>
                  <a:ext uri="{FF2B5EF4-FFF2-40B4-BE49-F238E27FC236}">
                    <a16:creationId xmlns:a16="http://schemas.microsoft.com/office/drawing/2014/main" xmlns="" id="{386D7916-5C41-314B-9D5F-E2C5F5B70C1D}"/>
                  </a:ext>
                </a:extLst>
              </p14:cNvPr>
              <p14:cNvContentPartPr/>
              <p14:nvPr/>
            </p14:nvContentPartPr>
            <p14:xfrm>
              <a:off x="2348555" y="4208943"/>
              <a:ext cx="12960" cy="6480"/>
            </p14:xfrm>
          </p:contentPart>
        </mc:Choice>
        <mc:Fallback>
          <p:pic>
            <p:nvPicPr>
              <p:cNvPr id="172" name="Ink 171">
                <a:extLst>
                  <a:ext uri="{FF2B5EF4-FFF2-40B4-BE49-F238E27FC236}">
                    <a16:creationId xmlns:a16="http://schemas.microsoft.com/office/drawing/2014/main" xmlns="" xmlns:p14="http://schemas.microsoft.com/office/powerpoint/2010/main" id="{386D7916-5C41-314B-9D5F-E2C5F5B70C1D}"/>
                  </a:ext>
                </a:extLst>
              </p:cNvPr>
              <p:cNvPicPr/>
              <p:nvPr/>
            </p:nvPicPr>
            <p:blipFill>
              <a:blip r:embed="rId185"/>
              <a:stretch>
                <a:fillRect/>
              </a:stretch>
            </p:blipFill>
            <p:spPr>
              <a:xfrm>
                <a:off x="2339195" y="4200076"/>
                <a:ext cx="30600" cy="23192"/>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73" name="Ink 172">
                <a:extLst>
                  <a:ext uri="{FF2B5EF4-FFF2-40B4-BE49-F238E27FC236}">
                    <a16:creationId xmlns:a16="http://schemas.microsoft.com/office/drawing/2014/main" xmlns="" id="{7B353242-E0E0-B64F-8EF3-A4BB224F8EFC}"/>
                  </a:ext>
                </a:extLst>
              </p14:cNvPr>
              <p14:cNvContentPartPr/>
              <p14:nvPr/>
            </p14:nvContentPartPr>
            <p14:xfrm>
              <a:off x="2574995" y="4190223"/>
              <a:ext cx="19080" cy="12960"/>
            </p14:xfrm>
          </p:contentPart>
        </mc:Choice>
        <mc:Fallback>
          <p:pic>
            <p:nvPicPr>
              <p:cNvPr id="173" name="Ink 172">
                <a:extLst>
                  <a:ext uri="{FF2B5EF4-FFF2-40B4-BE49-F238E27FC236}">
                    <a16:creationId xmlns:a16="http://schemas.microsoft.com/office/drawing/2014/main" xmlns="" xmlns:p14="http://schemas.microsoft.com/office/powerpoint/2010/main" id="{7B353242-E0E0-B64F-8EF3-A4BB224F8EFC}"/>
                  </a:ext>
                </a:extLst>
              </p:cNvPr>
              <p:cNvPicPr/>
              <p:nvPr/>
            </p:nvPicPr>
            <p:blipFill>
              <a:blip r:embed="rId187"/>
              <a:stretch>
                <a:fillRect/>
              </a:stretch>
            </p:blipFill>
            <p:spPr>
              <a:xfrm>
                <a:off x="2565635" y="4181583"/>
                <a:ext cx="36720" cy="29880"/>
              </a:xfrm>
              <a:prstGeom prst="rect">
                <a:avLst/>
              </a:prstGeom>
            </p:spPr>
          </p:pic>
        </mc:Fallback>
      </mc:AlternateContent>
      <p:grpSp>
        <p:nvGrpSpPr>
          <p:cNvPr id="181" name="Group 180">
            <a:extLst>
              <a:ext uri="{FF2B5EF4-FFF2-40B4-BE49-F238E27FC236}">
                <a16:creationId xmlns:a16="http://schemas.microsoft.com/office/drawing/2014/main" xmlns="" id="{E8B767B5-82E7-E74C-AE64-DD973FD85BE2}"/>
              </a:ext>
            </a:extLst>
          </p:cNvPr>
          <p:cNvGrpSpPr/>
          <p:nvPr/>
        </p:nvGrpSpPr>
        <p:grpSpPr>
          <a:xfrm>
            <a:off x="3184835" y="4127223"/>
            <a:ext cx="239400" cy="157320"/>
            <a:chOff x="1660835" y="4127223"/>
            <a:chExt cx="239400" cy="157320"/>
          </a:xfrm>
        </p:grpSpPr>
        <mc:AlternateContent xmlns:mc="http://schemas.openxmlformats.org/markup-compatibility/2006">
          <mc:Choice xmlns:p14="http://schemas.microsoft.com/office/powerpoint/2010/main" Requires="p14">
            <p:contentPart p14:bwMode="auto" r:id="rId188">
              <p14:nvContentPartPr>
                <p14:cNvPr id="175" name="Ink 174">
                  <a:extLst>
                    <a:ext uri="{FF2B5EF4-FFF2-40B4-BE49-F238E27FC236}">
                      <a16:creationId xmlns:a16="http://schemas.microsoft.com/office/drawing/2014/main" xmlns="" id="{79A996E0-88FD-BA42-A280-67C109DD4813}"/>
                    </a:ext>
                  </a:extLst>
                </p14:cNvPr>
                <p14:cNvContentPartPr/>
                <p14:nvPr/>
              </p14:nvContentPartPr>
              <p14:xfrm>
                <a:off x="1660835" y="4171143"/>
                <a:ext cx="107280" cy="113400"/>
              </p14:xfrm>
            </p:contentPart>
          </mc:Choice>
          <mc:Fallback>
            <p:pic>
              <p:nvPicPr>
                <p:cNvPr id="175" name="Ink 174">
                  <a:extLst>
                    <a:ext uri="{FF2B5EF4-FFF2-40B4-BE49-F238E27FC236}">
                      <a16:creationId xmlns:a16="http://schemas.microsoft.com/office/drawing/2014/main" xmlns="" xmlns:p14="http://schemas.microsoft.com/office/powerpoint/2010/main" id="{79A996E0-88FD-BA42-A280-67C109DD4813}"/>
                    </a:ext>
                  </a:extLst>
                </p:cNvPr>
                <p:cNvPicPr/>
                <p:nvPr/>
              </p:nvPicPr>
              <p:blipFill>
                <a:blip r:embed="rId189"/>
                <a:stretch>
                  <a:fillRect/>
                </a:stretch>
              </p:blipFill>
              <p:spPr>
                <a:xfrm>
                  <a:off x="1651835" y="4162143"/>
                  <a:ext cx="12564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76" name="Ink 175">
                  <a:extLst>
                    <a:ext uri="{FF2B5EF4-FFF2-40B4-BE49-F238E27FC236}">
                      <a16:creationId xmlns:a16="http://schemas.microsoft.com/office/drawing/2014/main" xmlns="" id="{F76508A9-7134-7B43-A597-03C331819860}"/>
                    </a:ext>
                  </a:extLst>
                </p14:cNvPr>
                <p14:cNvContentPartPr/>
                <p14:nvPr/>
              </p14:nvContentPartPr>
              <p14:xfrm>
                <a:off x="1899875" y="4127223"/>
                <a:ext cx="360" cy="6480"/>
              </p14:xfrm>
            </p:contentPart>
          </mc:Choice>
          <mc:Fallback>
            <p:pic>
              <p:nvPicPr>
                <p:cNvPr id="176" name="Ink 175">
                  <a:extLst>
                    <a:ext uri="{FF2B5EF4-FFF2-40B4-BE49-F238E27FC236}">
                      <a16:creationId xmlns:a16="http://schemas.microsoft.com/office/drawing/2014/main" xmlns="" xmlns:p14="http://schemas.microsoft.com/office/powerpoint/2010/main" id="{F76508A9-7134-7B43-A597-03C331819860}"/>
                    </a:ext>
                  </a:extLst>
                </p:cNvPr>
                <p:cNvPicPr/>
                <p:nvPr/>
              </p:nvPicPr>
              <p:blipFill>
                <a:blip r:embed="rId191"/>
                <a:stretch>
                  <a:fillRect/>
                </a:stretch>
              </p:blipFill>
              <p:spPr>
                <a:xfrm>
                  <a:off x="1891955" y="4119720"/>
                  <a:ext cx="16200" cy="21486"/>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77" name="Ink 176">
                  <a:extLst>
                    <a:ext uri="{FF2B5EF4-FFF2-40B4-BE49-F238E27FC236}">
                      <a16:creationId xmlns:a16="http://schemas.microsoft.com/office/drawing/2014/main" xmlns="" id="{0A4F84B1-A98A-A942-AC8F-BA8AD9F7CC30}"/>
                    </a:ext>
                  </a:extLst>
                </p14:cNvPr>
                <p14:cNvContentPartPr/>
                <p14:nvPr/>
              </p14:nvContentPartPr>
              <p14:xfrm>
                <a:off x="1893395" y="4196343"/>
                <a:ext cx="6480" cy="12960"/>
              </p14:xfrm>
            </p:contentPart>
          </mc:Choice>
          <mc:Fallback>
            <p:pic>
              <p:nvPicPr>
                <p:cNvPr id="177" name="Ink 176">
                  <a:extLst>
                    <a:ext uri="{FF2B5EF4-FFF2-40B4-BE49-F238E27FC236}">
                      <a16:creationId xmlns:a16="http://schemas.microsoft.com/office/drawing/2014/main" xmlns="" xmlns:p14="http://schemas.microsoft.com/office/powerpoint/2010/main" id="{0A4F84B1-A98A-A942-AC8F-BA8AD9F7CC30}"/>
                    </a:ext>
                  </a:extLst>
                </p:cNvPr>
                <p:cNvPicPr/>
                <p:nvPr/>
              </p:nvPicPr>
              <p:blipFill>
                <a:blip r:embed="rId193"/>
                <a:stretch>
                  <a:fillRect/>
                </a:stretch>
              </p:blipFill>
              <p:spPr>
                <a:xfrm>
                  <a:off x="1885115" y="4186716"/>
                  <a:ext cx="24120" cy="31104"/>
                </a:xfrm>
                <a:prstGeom prst="rect">
                  <a:avLst/>
                </a:prstGeom>
              </p:spPr>
            </p:pic>
          </mc:Fallback>
        </mc:AlternateContent>
      </p:grpSp>
      <p:grpSp>
        <p:nvGrpSpPr>
          <p:cNvPr id="180" name="Group 179">
            <a:extLst>
              <a:ext uri="{FF2B5EF4-FFF2-40B4-BE49-F238E27FC236}">
                <a16:creationId xmlns:a16="http://schemas.microsoft.com/office/drawing/2014/main" xmlns="" id="{21F3AA66-9061-FE42-8D7C-CD897139B1E6}"/>
              </a:ext>
            </a:extLst>
          </p:cNvPr>
          <p:cNvGrpSpPr/>
          <p:nvPr/>
        </p:nvGrpSpPr>
        <p:grpSpPr>
          <a:xfrm>
            <a:off x="3618635" y="4139823"/>
            <a:ext cx="144720" cy="81720"/>
            <a:chOff x="2094635" y="4139823"/>
            <a:chExt cx="144720" cy="81720"/>
          </a:xfrm>
        </p:grpSpPr>
        <mc:AlternateContent xmlns:mc="http://schemas.openxmlformats.org/markup-compatibility/2006">
          <mc:Choice xmlns:p14="http://schemas.microsoft.com/office/powerpoint/2010/main" Requires="p14">
            <p:contentPart p14:bwMode="auto" r:id="rId194">
              <p14:nvContentPartPr>
                <p14:cNvPr id="178" name="Ink 177">
                  <a:extLst>
                    <a:ext uri="{FF2B5EF4-FFF2-40B4-BE49-F238E27FC236}">
                      <a16:creationId xmlns:a16="http://schemas.microsoft.com/office/drawing/2014/main" xmlns="" id="{8A570408-F716-CB43-81F1-1B382BF9473C}"/>
                    </a:ext>
                  </a:extLst>
                </p14:cNvPr>
                <p14:cNvContentPartPr/>
                <p14:nvPr/>
              </p14:nvContentPartPr>
              <p14:xfrm>
                <a:off x="2094635" y="4139823"/>
                <a:ext cx="132480" cy="6480"/>
              </p14:xfrm>
            </p:contentPart>
          </mc:Choice>
          <mc:Fallback>
            <p:pic>
              <p:nvPicPr>
                <p:cNvPr id="178" name="Ink 177">
                  <a:extLst>
                    <a:ext uri="{FF2B5EF4-FFF2-40B4-BE49-F238E27FC236}">
                      <a16:creationId xmlns:a16="http://schemas.microsoft.com/office/drawing/2014/main" xmlns="" xmlns:p14="http://schemas.microsoft.com/office/powerpoint/2010/main" id="{8A570408-F716-CB43-81F1-1B382BF9473C}"/>
                    </a:ext>
                  </a:extLst>
                </p:cNvPr>
                <p:cNvPicPr/>
                <p:nvPr/>
              </p:nvPicPr>
              <p:blipFill>
                <a:blip r:embed="rId195"/>
                <a:stretch>
                  <a:fillRect/>
                </a:stretch>
              </p:blipFill>
              <p:spPr>
                <a:xfrm>
                  <a:off x="2085610" y="4130956"/>
                  <a:ext cx="149446" cy="24215"/>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79" name="Ink 178">
                  <a:extLst>
                    <a:ext uri="{FF2B5EF4-FFF2-40B4-BE49-F238E27FC236}">
                      <a16:creationId xmlns:a16="http://schemas.microsoft.com/office/drawing/2014/main" xmlns="" id="{1FCC3F76-B1F4-274B-90D9-63DB8FB5B0DB}"/>
                    </a:ext>
                  </a:extLst>
                </p14:cNvPr>
                <p14:cNvContentPartPr/>
                <p14:nvPr/>
              </p14:nvContentPartPr>
              <p14:xfrm>
                <a:off x="2138555" y="4215063"/>
                <a:ext cx="100800" cy="6480"/>
              </p14:xfrm>
            </p:contentPart>
          </mc:Choice>
          <mc:Fallback>
            <p:pic>
              <p:nvPicPr>
                <p:cNvPr id="179" name="Ink 178">
                  <a:extLst>
                    <a:ext uri="{FF2B5EF4-FFF2-40B4-BE49-F238E27FC236}">
                      <a16:creationId xmlns:a16="http://schemas.microsoft.com/office/drawing/2014/main" xmlns="" xmlns:p14="http://schemas.microsoft.com/office/powerpoint/2010/main" id="{1FCC3F76-B1F4-274B-90D9-63DB8FB5B0DB}"/>
                    </a:ext>
                  </a:extLst>
                </p:cNvPr>
                <p:cNvPicPr/>
                <p:nvPr/>
              </p:nvPicPr>
              <p:blipFill>
                <a:blip r:embed="rId197"/>
                <a:stretch>
                  <a:fillRect/>
                </a:stretch>
              </p:blipFill>
              <p:spPr>
                <a:xfrm>
                  <a:off x="2129555" y="4204623"/>
                  <a:ext cx="118440" cy="255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98">
            <p14:nvContentPartPr>
              <p14:cNvPr id="183" name="Ink 182">
                <a:extLst>
                  <a:ext uri="{FF2B5EF4-FFF2-40B4-BE49-F238E27FC236}">
                    <a16:creationId xmlns:a16="http://schemas.microsoft.com/office/drawing/2014/main" xmlns="" id="{7BAC131A-3733-1C49-B758-9D2019E2B5D8}"/>
                  </a:ext>
                </a:extLst>
              </p14:cNvPr>
              <p14:cNvContentPartPr/>
              <p14:nvPr/>
            </p14:nvContentPartPr>
            <p14:xfrm>
              <a:off x="4536635" y="4139823"/>
              <a:ext cx="132480" cy="113400"/>
            </p14:xfrm>
          </p:contentPart>
        </mc:Choice>
        <mc:Fallback>
          <p:pic>
            <p:nvPicPr>
              <p:cNvPr id="183" name="Ink 182">
                <a:extLst>
                  <a:ext uri="{FF2B5EF4-FFF2-40B4-BE49-F238E27FC236}">
                    <a16:creationId xmlns:a16="http://schemas.microsoft.com/office/drawing/2014/main" xmlns="" xmlns:p14="http://schemas.microsoft.com/office/powerpoint/2010/main" id="{7BAC131A-3733-1C49-B758-9D2019E2B5D8}"/>
                  </a:ext>
                </a:extLst>
              </p:cNvPr>
              <p:cNvPicPr/>
              <p:nvPr/>
            </p:nvPicPr>
            <p:blipFill>
              <a:blip r:embed="rId199"/>
              <a:stretch>
                <a:fillRect/>
              </a:stretch>
            </p:blipFill>
            <p:spPr>
              <a:xfrm>
                <a:off x="4528715" y="4131210"/>
                <a:ext cx="149760" cy="131343"/>
              </a:xfrm>
              <a:prstGeom prst="rect">
                <a:avLst/>
              </a:prstGeom>
            </p:spPr>
          </p:pic>
        </mc:Fallback>
      </mc:AlternateContent>
      <p:grpSp>
        <p:nvGrpSpPr>
          <p:cNvPr id="196" name="Group 195">
            <a:extLst>
              <a:ext uri="{FF2B5EF4-FFF2-40B4-BE49-F238E27FC236}">
                <a16:creationId xmlns:a16="http://schemas.microsoft.com/office/drawing/2014/main" xmlns="" id="{B6B70FF3-69DA-9140-ABD6-4382F237D0EA}"/>
              </a:ext>
            </a:extLst>
          </p:cNvPr>
          <p:cNvGrpSpPr/>
          <p:nvPr/>
        </p:nvGrpSpPr>
        <p:grpSpPr>
          <a:xfrm>
            <a:off x="4888715" y="4058103"/>
            <a:ext cx="597600" cy="339840"/>
            <a:chOff x="3364715" y="4058103"/>
            <a:chExt cx="597600" cy="339840"/>
          </a:xfrm>
        </p:grpSpPr>
        <mc:AlternateContent xmlns:mc="http://schemas.openxmlformats.org/markup-compatibility/2006">
          <mc:Choice xmlns:p14="http://schemas.microsoft.com/office/powerpoint/2010/main" Requires="p14">
            <p:contentPart p14:bwMode="auto" r:id="rId200">
              <p14:nvContentPartPr>
                <p14:cNvPr id="184" name="Ink 183">
                  <a:extLst>
                    <a:ext uri="{FF2B5EF4-FFF2-40B4-BE49-F238E27FC236}">
                      <a16:creationId xmlns:a16="http://schemas.microsoft.com/office/drawing/2014/main" xmlns="" id="{68BAFB0F-42C9-204B-94A5-CF2A17BDDE3A}"/>
                    </a:ext>
                  </a:extLst>
                </p14:cNvPr>
                <p14:cNvContentPartPr/>
                <p14:nvPr/>
              </p14:nvContentPartPr>
              <p14:xfrm>
                <a:off x="3364715" y="4152423"/>
                <a:ext cx="94680" cy="6480"/>
              </p14:xfrm>
            </p:contentPart>
          </mc:Choice>
          <mc:Fallback>
            <p:pic>
              <p:nvPicPr>
                <p:cNvPr id="184" name="Ink 183">
                  <a:extLst>
                    <a:ext uri="{FF2B5EF4-FFF2-40B4-BE49-F238E27FC236}">
                      <a16:creationId xmlns:a16="http://schemas.microsoft.com/office/drawing/2014/main" xmlns="" xmlns:p14="http://schemas.microsoft.com/office/powerpoint/2010/main" id="{68BAFB0F-42C9-204B-94A5-CF2A17BDDE3A}"/>
                    </a:ext>
                  </a:extLst>
                </p:cNvPr>
                <p:cNvPicPr/>
                <p:nvPr/>
              </p:nvPicPr>
              <p:blipFill>
                <a:blip r:embed="rId201"/>
                <a:stretch>
                  <a:fillRect/>
                </a:stretch>
              </p:blipFill>
              <p:spPr>
                <a:xfrm>
                  <a:off x="3355355" y="4143897"/>
                  <a:ext cx="113040" cy="24215"/>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85" name="Ink 184">
                  <a:extLst>
                    <a:ext uri="{FF2B5EF4-FFF2-40B4-BE49-F238E27FC236}">
                      <a16:creationId xmlns:a16="http://schemas.microsoft.com/office/drawing/2014/main" xmlns="" id="{775AACEC-C2DE-E447-B586-DC8E6E7B4BA0}"/>
                    </a:ext>
                  </a:extLst>
                </p14:cNvPr>
                <p14:cNvContentPartPr/>
                <p14:nvPr/>
              </p14:nvContentPartPr>
              <p14:xfrm>
                <a:off x="3641195" y="4058103"/>
                <a:ext cx="321120" cy="339840"/>
              </p14:xfrm>
            </p:contentPart>
          </mc:Choice>
          <mc:Fallback>
            <p:pic>
              <p:nvPicPr>
                <p:cNvPr id="185" name="Ink 184">
                  <a:extLst>
                    <a:ext uri="{FF2B5EF4-FFF2-40B4-BE49-F238E27FC236}">
                      <a16:creationId xmlns:a16="http://schemas.microsoft.com/office/drawing/2014/main" xmlns="" xmlns:p14="http://schemas.microsoft.com/office/powerpoint/2010/main" id="{775AACEC-C2DE-E447-B586-DC8E6E7B4BA0}"/>
                    </a:ext>
                  </a:extLst>
                </p:cNvPr>
                <p:cNvPicPr/>
                <p:nvPr/>
              </p:nvPicPr>
              <p:blipFill>
                <a:blip r:embed="rId203"/>
                <a:stretch>
                  <a:fillRect/>
                </a:stretch>
              </p:blipFill>
              <p:spPr>
                <a:xfrm>
                  <a:off x="3632555" y="4048743"/>
                  <a:ext cx="338400" cy="360000"/>
                </a:xfrm>
                <a:prstGeom prst="rect">
                  <a:avLst/>
                </a:prstGeom>
              </p:spPr>
            </p:pic>
          </mc:Fallback>
        </mc:AlternateContent>
      </p:grpSp>
      <p:grpSp>
        <p:nvGrpSpPr>
          <p:cNvPr id="195" name="Group 194">
            <a:extLst>
              <a:ext uri="{FF2B5EF4-FFF2-40B4-BE49-F238E27FC236}">
                <a16:creationId xmlns:a16="http://schemas.microsoft.com/office/drawing/2014/main" xmlns="" id="{6DBCB1C9-C24F-2F4E-ADB9-31744ADDCBDC}"/>
              </a:ext>
            </a:extLst>
          </p:cNvPr>
          <p:cNvGrpSpPr/>
          <p:nvPr/>
        </p:nvGrpSpPr>
        <p:grpSpPr>
          <a:xfrm>
            <a:off x="5699795" y="3781263"/>
            <a:ext cx="333360" cy="170280"/>
            <a:chOff x="4175795" y="3781263"/>
            <a:chExt cx="333360" cy="170280"/>
          </a:xfrm>
        </p:grpSpPr>
        <mc:AlternateContent xmlns:mc="http://schemas.openxmlformats.org/markup-compatibility/2006">
          <mc:Choice xmlns:p14="http://schemas.microsoft.com/office/powerpoint/2010/main" Requires="p14">
            <p:contentPart p14:bwMode="auto" r:id="rId204">
              <p14:nvContentPartPr>
                <p14:cNvPr id="186" name="Ink 185">
                  <a:extLst>
                    <a:ext uri="{FF2B5EF4-FFF2-40B4-BE49-F238E27FC236}">
                      <a16:creationId xmlns:a16="http://schemas.microsoft.com/office/drawing/2014/main" xmlns="" id="{94A11AF6-52AB-2244-AB19-7155220C167C}"/>
                    </a:ext>
                  </a:extLst>
                </p14:cNvPr>
                <p14:cNvContentPartPr/>
                <p14:nvPr/>
              </p14:nvContentPartPr>
              <p14:xfrm>
                <a:off x="4175795" y="3793863"/>
                <a:ext cx="138600" cy="157680"/>
              </p14:xfrm>
            </p:contentPart>
          </mc:Choice>
          <mc:Fallback>
            <p:pic>
              <p:nvPicPr>
                <p:cNvPr id="186" name="Ink 185">
                  <a:extLst>
                    <a:ext uri="{FF2B5EF4-FFF2-40B4-BE49-F238E27FC236}">
                      <a16:creationId xmlns:a16="http://schemas.microsoft.com/office/drawing/2014/main" xmlns="" xmlns:p14="http://schemas.microsoft.com/office/powerpoint/2010/main" id="{94A11AF6-52AB-2244-AB19-7155220C167C}"/>
                    </a:ext>
                  </a:extLst>
                </p:cNvPr>
                <p:cNvPicPr/>
                <p:nvPr/>
              </p:nvPicPr>
              <p:blipFill>
                <a:blip r:embed="rId205"/>
                <a:stretch>
                  <a:fillRect/>
                </a:stretch>
              </p:blipFill>
              <p:spPr>
                <a:xfrm>
                  <a:off x="4167536" y="3785203"/>
                  <a:ext cx="155117" cy="175721"/>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87" name="Ink 186">
                  <a:extLst>
                    <a:ext uri="{FF2B5EF4-FFF2-40B4-BE49-F238E27FC236}">
                      <a16:creationId xmlns:a16="http://schemas.microsoft.com/office/drawing/2014/main" xmlns="" id="{1E9574FC-378C-8A45-9AB7-D89251148C4F}"/>
                    </a:ext>
                  </a:extLst>
                </p14:cNvPr>
                <p14:cNvContentPartPr/>
                <p14:nvPr/>
              </p14:nvContentPartPr>
              <p14:xfrm>
                <a:off x="4402235" y="3800343"/>
                <a:ext cx="94680" cy="126000"/>
              </p14:xfrm>
            </p:contentPart>
          </mc:Choice>
          <mc:Fallback>
            <p:pic>
              <p:nvPicPr>
                <p:cNvPr id="187" name="Ink 186">
                  <a:extLst>
                    <a:ext uri="{FF2B5EF4-FFF2-40B4-BE49-F238E27FC236}">
                      <a16:creationId xmlns:a16="http://schemas.microsoft.com/office/drawing/2014/main" xmlns="" xmlns:p14="http://schemas.microsoft.com/office/powerpoint/2010/main" id="{1E9574FC-378C-8A45-9AB7-D89251148C4F}"/>
                    </a:ext>
                  </a:extLst>
                </p:cNvPr>
                <p:cNvPicPr/>
                <p:nvPr/>
              </p:nvPicPr>
              <p:blipFill>
                <a:blip r:embed="rId207"/>
                <a:stretch>
                  <a:fillRect/>
                </a:stretch>
              </p:blipFill>
              <p:spPr>
                <a:xfrm>
                  <a:off x="4392875" y="3791010"/>
                  <a:ext cx="112320" cy="144667"/>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88" name="Ink 187">
                  <a:extLst>
                    <a:ext uri="{FF2B5EF4-FFF2-40B4-BE49-F238E27FC236}">
                      <a16:creationId xmlns:a16="http://schemas.microsoft.com/office/drawing/2014/main" xmlns="" id="{816269DD-066F-4046-A1AA-278B58E5A999}"/>
                    </a:ext>
                  </a:extLst>
                </p14:cNvPr>
                <p14:cNvContentPartPr/>
                <p14:nvPr/>
              </p14:nvContentPartPr>
              <p14:xfrm>
                <a:off x="4383155" y="3844263"/>
                <a:ext cx="107280" cy="19080"/>
              </p14:xfrm>
            </p:contentPart>
          </mc:Choice>
          <mc:Fallback>
            <p:pic>
              <p:nvPicPr>
                <p:cNvPr id="188" name="Ink 187">
                  <a:extLst>
                    <a:ext uri="{FF2B5EF4-FFF2-40B4-BE49-F238E27FC236}">
                      <a16:creationId xmlns:a16="http://schemas.microsoft.com/office/drawing/2014/main" xmlns="" xmlns:p14="http://schemas.microsoft.com/office/powerpoint/2010/main" id="{816269DD-066F-4046-A1AA-278B58E5A999}"/>
                    </a:ext>
                  </a:extLst>
                </p:cNvPr>
                <p:cNvPicPr/>
                <p:nvPr/>
              </p:nvPicPr>
              <p:blipFill>
                <a:blip r:embed="rId209"/>
                <a:stretch>
                  <a:fillRect/>
                </a:stretch>
              </p:blipFill>
              <p:spPr>
                <a:xfrm>
                  <a:off x="4373795" y="3836343"/>
                  <a:ext cx="12456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89" name="Ink 188">
                  <a:extLst>
                    <a:ext uri="{FF2B5EF4-FFF2-40B4-BE49-F238E27FC236}">
                      <a16:creationId xmlns:a16="http://schemas.microsoft.com/office/drawing/2014/main" xmlns="" id="{E05F4D34-F656-3543-8E94-789A1744DAED}"/>
                    </a:ext>
                  </a:extLst>
                </p14:cNvPr>
                <p14:cNvContentPartPr/>
                <p14:nvPr/>
              </p14:nvContentPartPr>
              <p14:xfrm>
                <a:off x="4420955" y="3781263"/>
                <a:ext cx="88200" cy="19080"/>
              </p14:xfrm>
            </p:contentPart>
          </mc:Choice>
          <mc:Fallback>
            <p:pic>
              <p:nvPicPr>
                <p:cNvPr id="189" name="Ink 188">
                  <a:extLst>
                    <a:ext uri="{FF2B5EF4-FFF2-40B4-BE49-F238E27FC236}">
                      <a16:creationId xmlns:a16="http://schemas.microsoft.com/office/drawing/2014/main" xmlns="" xmlns:p14="http://schemas.microsoft.com/office/powerpoint/2010/main" id="{E05F4D34-F656-3543-8E94-789A1744DAED}"/>
                    </a:ext>
                  </a:extLst>
                </p:cNvPr>
                <p:cNvPicPr/>
                <p:nvPr/>
              </p:nvPicPr>
              <p:blipFill>
                <a:blip r:embed="rId211"/>
                <a:stretch>
                  <a:fillRect/>
                </a:stretch>
              </p:blipFill>
              <p:spPr>
                <a:xfrm>
                  <a:off x="4411633" y="3772263"/>
                  <a:ext cx="106485" cy="37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12">
            <p14:nvContentPartPr>
              <p14:cNvPr id="190" name="Ink 189">
                <a:extLst>
                  <a:ext uri="{FF2B5EF4-FFF2-40B4-BE49-F238E27FC236}">
                    <a16:creationId xmlns:a16="http://schemas.microsoft.com/office/drawing/2014/main" xmlns="" id="{597C8F67-DE1D-A142-9C2E-78D03F6E0F03}"/>
                  </a:ext>
                </a:extLst>
              </p14:cNvPr>
              <p14:cNvContentPartPr/>
              <p14:nvPr/>
            </p14:nvContentPartPr>
            <p14:xfrm>
              <a:off x="5705915" y="4076823"/>
              <a:ext cx="446760" cy="31680"/>
            </p14:xfrm>
          </p:contentPart>
        </mc:Choice>
        <mc:Fallback>
          <p:pic>
            <p:nvPicPr>
              <p:cNvPr id="190" name="Ink 189">
                <a:extLst>
                  <a:ext uri="{FF2B5EF4-FFF2-40B4-BE49-F238E27FC236}">
                    <a16:creationId xmlns:a16="http://schemas.microsoft.com/office/drawing/2014/main" xmlns="" xmlns:p14="http://schemas.microsoft.com/office/powerpoint/2010/main" id="{597C8F67-DE1D-A142-9C2E-78D03F6E0F03}"/>
                  </a:ext>
                </a:extLst>
              </p:cNvPr>
              <p:cNvPicPr/>
              <p:nvPr/>
            </p:nvPicPr>
            <p:blipFill>
              <a:blip r:embed="rId213"/>
              <a:stretch>
                <a:fillRect/>
              </a:stretch>
            </p:blipFill>
            <p:spPr>
              <a:xfrm>
                <a:off x="5696555" y="4067103"/>
                <a:ext cx="465840" cy="51120"/>
              </a:xfrm>
              <a:prstGeom prst="rect">
                <a:avLst/>
              </a:prstGeom>
            </p:spPr>
          </p:pic>
        </mc:Fallback>
      </mc:AlternateContent>
      <p:grpSp>
        <p:nvGrpSpPr>
          <p:cNvPr id="194" name="Group 193">
            <a:extLst>
              <a:ext uri="{FF2B5EF4-FFF2-40B4-BE49-F238E27FC236}">
                <a16:creationId xmlns:a16="http://schemas.microsoft.com/office/drawing/2014/main" xmlns="" id="{2404AE38-94C7-A345-955D-E36B0E40D18A}"/>
              </a:ext>
            </a:extLst>
          </p:cNvPr>
          <p:cNvGrpSpPr/>
          <p:nvPr/>
        </p:nvGrpSpPr>
        <p:grpSpPr>
          <a:xfrm>
            <a:off x="5746595" y="4246743"/>
            <a:ext cx="588600" cy="176040"/>
            <a:chOff x="4222595" y="4246743"/>
            <a:chExt cx="588600" cy="176040"/>
          </a:xfrm>
        </p:grpSpPr>
        <mc:AlternateContent xmlns:mc="http://schemas.openxmlformats.org/markup-compatibility/2006">
          <mc:Choice xmlns:p14="http://schemas.microsoft.com/office/powerpoint/2010/main" Requires="p14">
            <p:contentPart p14:bwMode="auto" r:id="rId214">
              <p14:nvContentPartPr>
                <p14:cNvPr id="191" name="Ink 190">
                  <a:extLst>
                    <a:ext uri="{FF2B5EF4-FFF2-40B4-BE49-F238E27FC236}">
                      <a16:creationId xmlns:a16="http://schemas.microsoft.com/office/drawing/2014/main" xmlns="" id="{FAC23D05-4346-3B43-8A25-8BA7D8837115}"/>
                    </a:ext>
                  </a:extLst>
                </p14:cNvPr>
                <p14:cNvContentPartPr/>
                <p14:nvPr/>
              </p14:nvContentPartPr>
              <p14:xfrm>
                <a:off x="4222595" y="4246743"/>
                <a:ext cx="129600" cy="157680"/>
              </p14:xfrm>
            </p:contentPart>
          </mc:Choice>
          <mc:Fallback>
            <p:pic>
              <p:nvPicPr>
                <p:cNvPr id="191" name="Ink 190">
                  <a:extLst>
                    <a:ext uri="{FF2B5EF4-FFF2-40B4-BE49-F238E27FC236}">
                      <a16:creationId xmlns:a16="http://schemas.microsoft.com/office/drawing/2014/main" xmlns="" xmlns:p14="http://schemas.microsoft.com/office/powerpoint/2010/main" id="{FAC23D05-4346-3B43-8A25-8BA7D8837115}"/>
                    </a:ext>
                  </a:extLst>
                </p:cNvPr>
                <p:cNvPicPr/>
                <p:nvPr/>
              </p:nvPicPr>
              <p:blipFill>
                <a:blip r:embed="rId215"/>
                <a:stretch>
                  <a:fillRect/>
                </a:stretch>
              </p:blipFill>
              <p:spPr>
                <a:xfrm>
                  <a:off x="4214675" y="4237743"/>
                  <a:ext cx="14688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93" name="Ink 192">
                  <a:extLst>
                    <a:ext uri="{FF2B5EF4-FFF2-40B4-BE49-F238E27FC236}">
                      <a16:creationId xmlns:a16="http://schemas.microsoft.com/office/drawing/2014/main" xmlns="" id="{4E2C99DA-31E7-4C4D-88EE-02B4E25EAE1F}"/>
                    </a:ext>
                  </a:extLst>
                </p14:cNvPr>
                <p14:cNvContentPartPr/>
                <p14:nvPr/>
              </p14:nvContentPartPr>
              <p14:xfrm>
                <a:off x="4722635" y="4334583"/>
                <a:ext cx="88560" cy="88200"/>
              </p14:xfrm>
            </p:contentPart>
          </mc:Choice>
          <mc:Fallback>
            <p:pic>
              <p:nvPicPr>
                <p:cNvPr id="193" name="Ink 192">
                  <a:extLst>
                    <a:ext uri="{FF2B5EF4-FFF2-40B4-BE49-F238E27FC236}">
                      <a16:creationId xmlns:a16="http://schemas.microsoft.com/office/drawing/2014/main" xmlns="" xmlns:p14="http://schemas.microsoft.com/office/powerpoint/2010/main" id="{4E2C99DA-31E7-4C4D-88EE-02B4E25EAE1F}"/>
                    </a:ext>
                  </a:extLst>
                </p:cNvPr>
                <p:cNvPicPr/>
                <p:nvPr/>
              </p:nvPicPr>
              <p:blipFill>
                <a:blip r:embed="rId217"/>
                <a:stretch>
                  <a:fillRect/>
                </a:stretch>
              </p:blipFill>
              <p:spPr>
                <a:xfrm>
                  <a:off x="4713237" y="4325583"/>
                  <a:ext cx="108441" cy="106560"/>
                </a:xfrm>
                <a:prstGeom prst="rect">
                  <a:avLst/>
                </a:prstGeom>
              </p:spPr>
            </p:pic>
          </mc:Fallback>
        </mc:AlternateContent>
      </p:grpSp>
      <p:grpSp>
        <p:nvGrpSpPr>
          <p:cNvPr id="202" name="Group 201">
            <a:extLst>
              <a:ext uri="{FF2B5EF4-FFF2-40B4-BE49-F238E27FC236}">
                <a16:creationId xmlns:a16="http://schemas.microsoft.com/office/drawing/2014/main" xmlns="" id="{2D63ACAD-E604-FA49-8696-F3A50C8D33C1}"/>
              </a:ext>
            </a:extLst>
          </p:cNvPr>
          <p:cNvGrpSpPr/>
          <p:nvPr/>
        </p:nvGrpSpPr>
        <p:grpSpPr>
          <a:xfrm>
            <a:off x="3612515" y="4900503"/>
            <a:ext cx="138240" cy="106920"/>
            <a:chOff x="2088515" y="4900503"/>
            <a:chExt cx="138240" cy="106920"/>
          </a:xfrm>
        </p:grpSpPr>
        <mc:AlternateContent xmlns:mc="http://schemas.openxmlformats.org/markup-compatibility/2006">
          <mc:Choice xmlns:p14="http://schemas.microsoft.com/office/powerpoint/2010/main" Requires="p14">
            <p:contentPart p14:bwMode="auto" r:id="rId218">
              <p14:nvContentPartPr>
                <p14:cNvPr id="198" name="Ink 197">
                  <a:extLst>
                    <a:ext uri="{FF2B5EF4-FFF2-40B4-BE49-F238E27FC236}">
                      <a16:creationId xmlns:a16="http://schemas.microsoft.com/office/drawing/2014/main" xmlns="" id="{D1F110F8-1D41-5649-A0E9-D75A7B8ED4E7}"/>
                    </a:ext>
                  </a:extLst>
                </p14:cNvPr>
                <p14:cNvContentPartPr/>
                <p14:nvPr/>
              </p14:nvContentPartPr>
              <p14:xfrm>
                <a:off x="2088515" y="4900503"/>
                <a:ext cx="113400" cy="25560"/>
              </p14:xfrm>
            </p:contentPart>
          </mc:Choice>
          <mc:Fallback>
            <p:pic>
              <p:nvPicPr>
                <p:cNvPr id="198" name="Ink 197">
                  <a:extLst>
                    <a:ext uri="{FF2B5EF4-FFF2-40B4-BE49-F238E27FC236}">
                      <a16:creationId xmlns:a16="http://schemas.microsoft.com/office/drawing/2014/main" xmlns="" xmlns:p14="http://schemas.microsoft.com/office/powerpoint/2010/main" id="{D1F110F8-1D41-5649-A0E9-D75A7B8ED4E7}"/>
                    </a:ext>
                  </a:extLst>
                </p:cNvPr>
                <p:cNvPicPr/>
                <p:nvPr/>
              </p:nvPicPr>
              <p:blipFill>
                <a:blip r:embed="rId219"/>
                <a:stretch>
                  <a:fillRect/>
                </a:stretch>
              </p:blipFill>
              <p:spPr>
                <a:xfrm>
                  <a:off x="2080261" y="4892470"/>
                  <a:ext cx="129908" cy="41991"/>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99" name="Ink 198">
                  <a:extLst>
                    <a:ext uri="{FF2B5EF4-FFF2-40B4-BE49-F238E27FC236}">
                      <a16:creationId xmlns:a16="http://schemas.microsoft.com/office/drawing/2014/main" xmlns="" id="{1E0DE9D1-F5F9-C843-AE4F-1F6BCEBEBF0A}"/>
                    </a:ext>
                  </a:extLst>
                </p14:cNvPr>
                <p14:cNvContentPartPr/>
                <p14:nvPr/>
              </p14:nvContentPartPr>
              <p14:xfrm>
                <a:off x="2138555" y="5000943"/>
                <a:ext cx="88200" cy="6480"/>
              </p14:xfrm>
            </p:contentPart>
          </mc:Choice>
          <mc:Fallback>
            <p:pic>
              <p:nvPicPr>
                <p:cNvPr id="199" name="Ink 198">
                  <a:extLst>
                    <a:ext uri="{FF2B5EF4-FFF2-40B4-BE49-F238E27FC236}">
                      <a16:creationId xmlns:a16="http://schemas.microsoft.com/office/drawing/2014/main" xmlns="" xmlns:p14="http://schemas.microsoft.com/office/powerpoint/2010/main" id="{1E0DE9D1-F5F9-C843-AE4F-1F6BCEBEBF0A}"/>
                    </a:ext>
                  </a:extLst>
                </p:cNvPr>
                <p:cNvPicPr/>
                <p:nvPr/>
              </p:nvPicPr>
              <p:blipFill>
                <a:blip r:embed="rId221"/>
                <a:stretch>
                  <a:fillRect/>
                </a:stretch>
              </p:blipFill>
              <p:spPr>
                <a:xfrm>
                  <a:off x="2129195" y="4990863"/>
                  <a:ext cx="106200" cy="25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22">
            <p14:nvContentPartPr>
              <p14:cNvPr id="200" name="Ink 199">
                <a:extLst>
                  <a:ext uri="{FF2B5EF4-FFF2-40B4-BE49-F238E27FC236}">
                    <a16:creationId xmlns:a16="http://schemas.microsoft.com/office/drawing/2014/main" xmlns="" id="{1C3615A8-8FCB-634D-BCCD-D51C9A4C4E80}"/>
                  </a:ext>
                </a:extLst>
              </p14:cNvPr>
              <p14:cNvContentPartPr/>
              <p14:nvPr/>
            </p14:nvContentPartPr>
            <p14:xfrm>
              <a:off x="4171955" y="4894383"/>
              <a:ext cx="189000" cy="151200"/>
            </p14:xfrm>
          </p:contentPart>
        </mc:Choice>
        <mc:Fallback>
          <p:pic>
            <p:nvPicPr>
              <p:cNvPr id="200" name="Ink 199">
                <a:extLst>
                  <a:ext uri="{FF2B5EF4-FFF2-40B4-BE49-F238E27FC236}">
                    <a16:creationId xmlns:a16="http://schemas.microsoft.com/office/drawing/2014/main" xmlns="" xmlns:p14="http://schemas.microsoft.com/office/powerpoint/2010/main" id="{1C3615A8-8FCB-634D-BCCD-D51C9A4C4E80}"/>
                  </a:ext>
                </a:extLst>
              </p:cNvPr>
              <p:cNvPicPr/>
              <p:nvPr/>
            </p:nvPicPr>
            <p:blipFill>
              <a:blip r:embed="rId223"/>
              <a:stretch>
                <a:fillRect/>
              </a:stretch>
            </p:blipFill>
            <p:spPr>
              <a:xfrm>
                <a:off x="4162577" y="4885023"/>
                <a:ext cx="208477"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201" name="Ink 200">
                <a:extLst>
                  <a:ext uri="{FF2B5EF4-FFF2-40B4-BE49-F238E27FC236}">
                    <a16:creationId xmlns:a16="http://schemas.microsoft.com/office/drawing/2014/main" xmlns="" id="{6F704565-0ED9-2847-AA2F-C09662CDA20C}"/>
                  </a:ext>
                </a:extLst>
              </p14:cNvPr>
              <p14:cNvContentPartPr/>
              <p14:nvPr/>
            </p14:nvContentPartPr>
            <p14:xfrm>
              <a:off x="4580555" y="4976103"/>
              <a:ext cx="113400" cy="12960"/>
            </p14:xfrm>
          </p:contentPart>
        </mc:Choice>
        <mc:Fallback>
          <p:pic>
            <p:nvPicPr>
              <p:cNvPr id="201" name="Ink 200">
                <a:extLst>
                  <a:ext uri="{FF2B5EF4-FFF2-40B4-BE49-F238E27FC236}">
                    <a16:creationId xmlns:a16="http://schemas.microsoft.com/office/drawing/2014/main" xmlns="" xmlns:p14="http://schemas.microsoft.com/office/powerpoint/2010/main" id="{6F704565-0ED9-2847-AA2F-C09662CDA20C}"/>
                  </a:ext>
                </a:extLst>
              </p:cNvPr>
              <p:cNvPicPr/>
              <p:nvPr/>
            </p:nvPicPr>
            <p:blipFill>
              <a:blip r:embed="rId225"/>
              <a:stretch>
                <a:fillRect/>
              </a:stretch>
            </p:blipFill>
            <p:spPr>
              <a:xfrm>
                <a:off x="4572275" y="4966743"/>
                <a:ext cx="130680" cy="31320"/>
              </a:xfrm>
              <a:prstGeom prst="rect">
                <a:avLst/>
              </a:prstGeom>
            </p:spPr>
          </p:pic>
        </mc:Fallback>
      </mc:AlternateContent>
      <p:grpSp>
        <p:nvGrpSpPr>
          <p:cNvPr id="214" name="Group 213">
            <a:extLst>
              <a:ext uri="{FF2B5EF4-FFF2-40B4-BE49-F238E27FC236}">
                <a16:creationId xmlns:a16="http://schemas.microsoft.com/office/drawing/2014/main" xmlns="" id="{3589B6B3-3A80-5A49-92C1-7BB2E6B7CEF1}"/>
              </a:ext>
            </a:extLst>
          </p:cNvPr>
          <p:cNvGrpSpPr/>
          <p:nvPr/>
        </p:nvGrpSpPr>
        <p:grpSpPr>
          <a:xfrm>
            <a:off x="5020835" y="4774863"/>
            <a:ext cx="968760" cy="333720"/>
            <a:chOff x="3496835" y="4774863"/>
            <a:chExt cx="968760" cy="333720"/>
          </a:xfrm>
        </p:grpSpPr>
        <mc:AlternateContent xmlns:mc="http://schemas.openxmlformats.org/markup-compatibility/2006">
          <mc:Choice xmlns:p14="http://schemas.microsoft.com/office/powerpoint/2010/main" Requires="p14">
            <p:contentPart p14:bwMode="auto" r:id="rId226">
              <p14:nvContentPartPr>
                <p14:cNvPr id="203" name="Ink 202">
                  <a:extLst>
                    <a:ext uri="{FF2B5EF4-FFF2-40B4-BE49-F238E27FC236}">
                      <a16:creationId xmlns:a16="http://schemas.microsoft.com/office/drawing/2014/main" xmlns="" id="{20B5890E-12D6-D346-BDBE-043333CFB7E8}"/>
                    </a:ext>
                  </a:extLst>
                </p14:cNvPr>
                <p14:cNvContentPartPr/>
                <p14:nvPr/>
              </p14:nvContentPartPr>
              <p14:xfrm>
                <a:off x="3597275" y="4925703"/>
                <a:ext cx="151200" cy="113400"/>
              </p14:xfrm>
            </p:contentPart>
          </mc:Choice>
          <mc:Fallback>
            <p:pic>
              <p:nvPicPr>
                <p:cNvPr id="203" name="Ink 202">
                  <a:extLst>
                    <a:ext uri="{FF2B5EF4-FFF2-40B4-BE49-F238E27FC236}">
                      <a16:creationId xmlns:a16="http://schemas.microsoft.com/office/drawing/2014/main" xmlns="" xmlns:p14="http://schemas.microsoft.com/office/powerpoint/2010/main" id="{20B5890E-12D6-D346-BDBE-043333CFB7E8}"/>
                    </a:ext>
                  </a:extLst>
                </p:cNvPr>
                <p:cNvPicPr/>
                <p:nvPr/>
              </p:nvPicPr>
              <p:blipFill>
                <a:blip r:embed="rId227"/>
                <a:stretch>
                  <a:fillRect/>
                </a:stretch>
              </p:blipFill>
              <p:spPr>
                <a:xfrm>
                  <a:off x="3587915" y="4916373"/>
                  <a:ext cx="170280" cy="13242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204" name="Ink 203">
                  <a:extLst>
                    <a:ext uri="{FF2B5EF4-FFF2-40B4-BE49-F238E27FC236}">
                      <a16:creationId xmlns:a16="http://schemas.microsoft.com/office/drawing/2014/main" xmlns="" id="{5267EBB3-12F7-FD49-AADC-D158CD43CAE1}"/>
                    </a:ext>
                  </a:extLst>
                </p14:cNvPr>
                <p14:cNvContentPartPr/>
                <p14:nvPr/>
              </p14:nvContentPartPr>
              <p14:xfrm>
                <a:off x="3842435" y="4957023"/>
                <a:ext cx="360" cy="6480"/>
              </p14:xfrm>
            </p:contentPart>
          </mc:Choice>
          <mc:Fallback>
            <p:pic>
              <p:nvPicPr>
                <p:cNvPr id="204" name="Ink 203">
                  <a:extLst>
                    <a:ext uri="{FF2B5EF4-FFF2-40B4-BE49-F238E27FC236}">
                      <a16:creationId xmlns:a16="http://schemas.microsoft.com/office/drawing/2014/main" xmlns="" xmlns:p14="http://schemas.microsoft.com/office/powerpoint/2010/main" id="{5267EBB3-12F7-FD49-AADC-D158CD43CAE1}"/>
                    </a:ext>
                  </a:extLst>
                </p:cNvPr>
                <p:cNvPicPr/>
                <p:nvPr/>
              </p:nvPicPr>
              <p:blipFill>
                <a:blip r:embed="rId229"/>
                <a:stretch>
                  <a:fillRect/>
                </a:stretch>
              </p:blipFill>
              <p:spPr>
                <a:xfrm>
                  <a:off x="3833795" y="4949103"/>
                  <a:ext cx="1764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205" name="Ink 204">
                  <a:extLst>
                    <a:ext uri="{FF2B5EF4-FFF2-40B4-BE49-F238E27FC236}">
                      <a16:creationId xmlns:a16="http://schemas.microsoft.com/office/drawing/2014/main" xmlns="" id="{D778B48F-D6D4-BF4C-B050-368C12296210}"/>
                    </a:ext>
                  </a:extLst>
                </p14:cNvPr>
                <p14:cNvContentPartPr/>
                <p14:nvPr/>
              </p14:nvContentPartPr>
              <p14:xfrm>
                <a:off x="3924155" y="4906623"/>
                <a:ext cx="151200" cy="100800"/>
              </p14:xfrm>
            </p:contentPart>
          </mc:Choice>
          <mc:Fallback>
            <p:pic>
              <p:nvPicPr>
                <p:cNvPr id="205" name="Ink 204">
                  <a:extLst>
                    <a:ext uri="{FF2B5EF4-FFF2-40B4-BE49-F238E27FC236}">
                      <a16:creationId xmlns:a16="http://schemas.microsoft.com/office/drawing/2014/main" xmlns="" xmlns:p14="http://schemas.microsoft.com/office/powerpoint/2010/main" id="{D778B48F-D6D4-BF4C-B050-368C12296210}"/>
                    </a:ext>
                  </a:extLst>
                </p:cNvPr>
                <p:cNvPicPr/>
                <p:nvPr/>
              </p:nvPicPr>
              <p:blipFill>
                <a:blip r:embed="rId231"/>
                <a:stretch>
                  <a:fillRect/>
                </a:stretch>
              </p:blipFill>
              <p:spPr>
                <a:xfrm>
                  <a:off x="3914795" y="4897623"/>
                  <a:ext cx="17028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206" name="Ink 205">
                  <a:extLst>
                    <a:ext uri="{FF2B5EF4-FFF2-40B4-BE49-F238E27FC236}">
                      <a16:creationId xmlns:a16="http://schemas.microsoft.com/office/drawing/2014/main" xmlns="" id="{D6717124-3B30-D842-9C3F-33C37BEF1B36}"/>
                    </a:ext>
                  </a:extLst>
                </p14:cNvPr>
                <p14:cNvContentPartPr/>
                <p14:nvPr/>
              </p14:nvContentPartPr>
              <p14:xfrm>
                <a:off x="4150595" y="4900503"/>
                <a:ext cx="19080" cy="107280"/>
              </p14:xfrm>
            </p:contentPart>
          </mc:Choice>
          <mc:Fallback>
            <p:pic>
              <p:nvPicPr>
                <p:cNvPr id="206" name="Ink 205">
                  <a:extLst>
                    <a:ext uri="{FF2B5EF4-FFF2-40B4-BE49-F238E27FC236}">
                      <a16:creationId xmlns:a16="http://schemas.microsoft.com/office/drawing/2014/main" xmlns="" xmlns:p14="http://schemas.microsoft.com/office/powerpoint/2010/main" id="{D6717124-3B30-D842-9C3F-33C37BEF1B36}"/>
                    </a:ext>
                  </a:extLst>
                </p:cNvPr>
                <p:cNvPicPr/>
                <p:nvPr/>
              </p:nvPicPr>
              <p:blipFill>
                <a:blip r:embed="rId233"/>
                <a:stretch>
                  <a:fillRect/>
                </a:stretch>
              </p:blipFill>
              <p:spPr>
                <a:xfrm>
                  <a:off x="4140348" y="4890750"/>
                  <a:ext cx="38513" cy="125702"/>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207" name="Ink 206">
                  <a:extLst>
                    <a:ext uri="{FF2B5EF4-FFF2-40B4-BE49-F238E27FC236}">
                      <a16:creationId xmlns:a16="http://schemas.microsoft.com/office/drawing/2014/main" xmlns="" id="{D156E10F-45DF-FD41-A8F0-A1C42ED156E9}"/>
                    </a:ext>
                  </a:extLst>
                </p14:cNvPr>
                <p14:cNvContentPartPr/>
                <p14:nvPr/>
              </p14:nvContentPartPr>
              <p14:xfrm>
                <a:off x="4307915" y="4850103"/>
                <a:ext cx="157680" cy="252000"/>
              </p14:xfrm>
            </p:contentPart>
          </mc:Choice>
          <mc:Fallback>
            <p:pic>
              <p:nvPicPr>
                <p:cNvPr id="207" name="Ink 206">
                  <a:extLst>
                    <a:ext uri="{FF2B5EF4-FFF2-40B4-BE49-F238E27FC236}">
                      <a16:creationId xmlns:a16="http://schemas.microsoft.com/office/drawing/2014/main" xmlns="" xmlns:p14="http://schemas.microsoft.com/office/powerpoint/2010/main" id="{D156E10F-45DF-FD41-A8F0-A1C42ED156E9}"/>
                    </a:ext>
                  </a:extLst>
                </p:cNvPr>
                <p:cNvPicPr/>
                <p:nvPr/>
              </p:nvPicPr>
              <p:blipFill>
                <a:blip r:embed="rId235"/>
                <a:stretch>
                  <a:fillRect/>
                </a:stretch>
              </p:blipFill>
              <p:spPr>
                <a:xfrm>
                  <a:off x="4298555" y="4840369"/>
                  <a:ext cx="177120" cy="270386"/>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208" name="Ink 207">
                  <a:extLst>
                    <a:ext uri="{FF2B5EF4-FFF2-40B4-BE49-F238E27FC236}">
                      <a16:creationId xmlns:a16="http://schemas.microsoft.com/office/drawing/2014/main" xmlns="" id="{063527DB-3598-D444-A6D7-6A8A43989698}"/>
                    </a:ext>
                  </a:extLst>
                </p14:cNvPr>
                <p14:cNvContentPartPr/>
                <p14:nvPr/>
              </p14:nvContentPartPr>
              <p14:xfrm>
                <a:off x="3496835" y="4774863"/>
                <a:ext cx="145080" cy="333720"/>
              </p14:xfrm>
            </p:contentPart>
          </mc:Choice>
          <mc:Fallback>
            <p:pic>
              <p:nvPicPr>
                <p:cNvPr id="208" name="Ink 207">
                  <a:extLst>
                    <a:ext uri="{FF2B5EF4-FFF2-40B4-BE49-F238E27FC236}">
                      <a16:creationId xmlns:a16="http://schemas.microsoft.com/office/drawing/2014/main" xmlns="" xmlns:p14="http://schemas.microsoft.com/office/powerpoint/2010/main" id="{063527DB-3598-D444-A6D7-6A8A43989698}"/>
                    </a:ext>
                  </a:extLst>
                </p:cNvPr>
                <p:cNvPicPr/>
                <p:nvPr/>
              </p:nvPicPr>
              <p:blipFill>
                <a:blip r:embed="rId237"/>
                <a:stretch>
                  <a:fillRect/>
                </a:stretch>
              </p:blipFill>
              <p:spPr>
                <a:xfrm>
                  <a:off x="3487115" y="4765503"/>
                  <a:ext cx="163080" cy="351360"/>
                </a:xfrm>
                <a:prstGeom prst="rect">
                  <a:avLst/>
                </a:prstGeom>
              </p:spPr>
            </p:pic>
          </mc:Fallback>
        </mc:AlternateContent>
      </p:grpSp>
      <p:grpSp>
        <p:nvGrpSpPr>
          <p:cNvPr id="213" name="Group 212">
            <a:extLst>
              <a:ext uri="{FF2B5EF4-FFF2-40B4-BE49-F238E27FC236}">
                <a16:creationId xmlns:a16="http://schemas.microsoft.com/office/drawing/2014/main" xmlns="" id="{2C8AEE50-0001-DA4A-8FD2-7004AD84C73D}"/>
              </a:ext>
            </a:extLst>
          </p:cNvPr>
          <p:cNvGrpSpPr/>
          <p:nvPr/>
        </p:nvGrpSpPr>
        <p:grpSpPr>
          <a:xfrm>
            <a:off x="6190115" y="4718343"/>
            <a:ext cx="792720" cy="377640"/>
            <a:chOff x="4666115" y="4718343"/>
            <a:chExt cx="792720" cy="377640"/>
          </a:xfrm>
        </p:grpSpPr>
        <mc:AlternateContent xmlns:mc="http://schemas.openxmlformats.org/markup-compatibility/2006">
          <mc:Choice xmlns:p14="http://schemas.microsoft.com/office/powerpoint/2010/main" Requires="p14">
            <p:contentPart p14:bwMode="auto" r:id="rId238">
              <p14:nvContentPartPr>
                <p14:cNvPr id="209" name="Ink 208">
                  <a:extLst>
                    <a:ext uri="{FF2B5EF4-FFF2-40B4-BE49-F238E27FC236}">
                      <a16:creationId xmlns:a16="http://schemas.microsoft.com/office/drawing/2014/main" xmlns="" id="{CD68D4FE-7C01-D74A-86A5-189ABE84E129}"/>
                    </a:ext>
                  </a:extLst>
                </p14:cNvPr>
                <p14:cNvContentPartPr/>
                <p14:nvPr/>
              </p14:nvContentPartPr>
              <p14:xfrm>
                <a:off x="4666115" y="4743183"/>
                <a:ext cx="145080" cy="258120"/>
              </p14:xfrm>
            </p:contentPart>
          </mc:Choice>
          <mc:Fallback>
            <p:pic>
              <p:nvPicPr>
                <p:cNvPr id="209" name="Ink 208">
                  <a:extLst>
                    <a:ext uri="{FF2B5EF4-FFF2-40B4-BE49-F238E27FC236}">
                      <a16:creationId xmlns:a16="http://schemas.microsoft.com/office/drawing/2014/main" xmlns="" xmlns:p14="http://schemas.microsoft.com/office/powerpoint/2010/main" id="{CD68D4FE-7C01-D74A-86A5-189ABE84E129}"/>
                    </a:ext>
                  </a:extLst>
                </p:cNvPr>
                <p:cNvPicPr/>
                <p:nvPr/>
              </p:nvPicPr>
              <p:blipFill>
                <a:blip r:embed="rId239"/>
                <a:stretch>
                  <a:fillRect/>
                </a:stretch>
              </p:blipFill>
              <p:spPr>
                <a:xfrm>
                  <a:off x="4656371" y="4734183"/>
                  <a:ext cx="163847" cy="27576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210" name="Ink 209">
                  <a:extLst>
                    <a:ext uri="{FF2B5EF4-FFF2-40B4-BE49-F238E27FC236}">
                      <a16:creationId xmlns:a16="http://schemas.microsoft.com/office/drawing/2014/main" xmlns="" id="{2AE0041F-6763-4045-AACF-DD2CA82BCCBF}"/>
                    </a:ext>
                  </a:extLst>
                </p14:cNvPr>
                <p14:cNvContentPartPr/>
                <p14:nvPr/>
              </p14:nvContentPartPr>
              <p14:xfrm>
                <a:off x="4785635" y="4875303"/>
                <a:ext cx="163800" cy="6480"/>
              </p14:xfrm>
            </p:contentPart>
          </mc:Choice>
          <mc:Fallback>
            <p:pic>
              <p:nvPicPr>
                <p:cNvPr id="210" name="Ink 209">
                  <a:extLst>
                    <a:ext uri="{FF2B5EF4-FFF2-40B4-BE49-F238E27FC236}">
                      <a16:creationId xmlns:a16="http://schemas.microsoft.com/office/drawing/2014/main" xmlns="" xmlns:p14="http://schemas.microsoft.com/office/powerpoint/2010/main" id="{2AE0041F-6763-4045-AACF-DD2CA82BCCBF}"/>
                    </a:ext>
                  </a:extLst>
                </p:cNvPr>
                <p:cNvPicPr/>
                <p:nvPr/>
              </p:nvPicPr>
              <p:blipFill>
                <a:blip r:embed="rId241"/>
                <a:stretch>
                  <a:fillRect/>
                </a:stretch>
              </p:blipFill>
              <p:spPr>
                <a:xfrm>
                  <a:off x="4776275" y="4867023"/>
                  <a:ext cx="18144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212" name="Ink 211">
                  <a:extLst>
                    <a:ext uri="{FF2B5EF4-FFF2-40B4-BE49-F238E27FC236}">
                      <a16:creationId xmlns:a16="http://schemas.microsoft.com/office/drawing/2014/main" xmlns="" id="{53E2E521-B2AF-DF4C-BF21-52E817D3773F}"/>
                    </a:ext>
                  </a:extLst>
                </p14:cNvPr>
                <p14:cNvContentPartPr/>
                <p14:nvPr/>
              </p14:nvContentPartPr>
              <p14:xfrm>
                <a:off x="5244635" y="4718343"/>
                <a:ext cx="214200" cy="377640"/>
              </p14:xfrm>
            </p:contentPart>
          </mc:Choice>
          <mc:Fallback>
            <p:pic>
              <p:nvPicPr>
                <p:cNvPr id="212" name="Ink 211">
                  <a:extLst>
                    <a:ext uri="{FF2B5EF4-FFF2-40B4-BE49-F238E27FC236}">
                      <a16:creationId xmlns:a16="http://schemas.microsoft.com/office/drawing/2014/main" xmlns="" xmlns:p14="http://schemas.microsoft.com/office/powerpoint/2010/main" id="{53E2E521-B2AF-DF4C-BF21-52E817D3773F}"/>
                    </a:ext>
                  </a:extLst>
                </p:cNvPr>
                <p:cNvPicPr/>
                <p:nvPr/>
              </p:nvPicPr>
              <p:blipFill>
                <a:blip r:embed="rId243"/>
                <a:stretch>
                  <a:fillRect/>
                </a:stretch>
              </p:blipFill>
              <p:spPr>
                <a:xfrm>
                  <a:off x="5235635" y="4709343"/>
                  <a:ext cx="232560" cy="395280"/>
                </a:xfrm>
                <a:prstGeom prst="rect">
                  <a:avLst/>
                </a:prstGeom>
              </p:spPr>
            </p:pic>
          </mc:Fallback>
        </mc:AlternateContent>
      </p:grpSp>
      <p:grpSp>
        <p:nvGrpSpPr>
          <p:cNvPr id="217" name="Group 216">
            <a:extLst>
              <a:ext uri="{FF2B5EF4-FFF2-40B4-BE49-F238E27FC236}">
                <a16:creationId xmlns:a16="http://schemas.microsoft.com/office/drawing/2014/main" xmlns="" id="{0B548107-C95A-7C42-9208-0CEE281A6751}"/>
              </a:ext>
            </a:extLst>
          </p:cNvPr>
          <p:cNvGrpSpPr/>
          <p:nvPr/>
        </p:nvGrpSpPr>
        <p:grpSpPr>
          <a:xfrm>
            <a:off x="7215035" y="4818783"/>
            <a:ext cx="69480" cy="63360"/>
            <a:chOff x="5691035" y="4818783"/>
            <a:chExt cx="69480" cy="63360"/>
          </a:xfrm>
        </p:grpSpPr>
        <mc:AlternateContent xmlns:mc="http://schemas.openxmlformats.org/markup-compatibility/2006">
          <mc:Choice xmlns:p14="http://schemas.microsoft.com/office/powerpoint/2010/main" Requires="p14">
            <p:contentPart p14:bwMode="auto" r:id="rId244">
              <p14:nvContentPartPr>
                <p14:cNvPr id="215" name="Ink 214">
                  <a:extLst>
                    <a:ext uri="{FF2B5EF4-FFF2-40B4-BE49-F238E27FC236}">
                      <a16:creationId xmlns:a16="http://schemas.microsoft.com/office/drawing/2014/main" xmlns="" id="{3EBA853A-9F58-CB46-BE2D-C83BCE41B743}"/>
                    </a:ext>
                  </a:extLst>
                </p14:cNvPr>
                <p14:cNvContentPartPr/>
                <p14:nvPr/>
              </p14:nvContentPartPr>
              <p14:xfrm>
                <a:off x="5703635" y="4818783"/>
                <a:ext cx="50760" cy="6480"/>
              </p14:xfrm>
            </p:contentPart>
          </mc:Choice>
          <mc:Fallback>
            <p:pic>
              <p:nvPicPr>
                <p:cNvPr id="215" name="Ink 214">
                  <a:extLst>
                    <a:ext uri="{FF2B5EF4-FFF2-40B4-BE49-F238E27FC236}">
                      <a16:creationId xmlns:a16="http://schemas.microsoft.com/office/drawing/2014/main" xmlns="" xmlns:p14="http://schemas.microsoft.com/office/powerpoint/2010/main" id="{3EBA853A-9F58-CB46-BE2D-C83BCE41B743}"/>
                    </a:ext>
                  </a:extLst>
                </p:cNvPr>
                <p:cNvPicPr/>
                <p:nvPr/>
              </p:nvPicPr>
              <p:blipFill>
                <a:blip r:embed="rId245"/>
                <a:stretch>
                  <a:fillRect/>
                </a:stretch>
              </p:blipFill>
              <p:spPr>
                <a:xfrm>
                  <a:off x="5694635" y="4810257"/>
                  <a:ext cx="68040" cy="22851"/>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216" name="Ink 215">
                  <a:extLst>
                    <a:ext uri="{FF2B5EF4-FFF2-40B4-BE49-F238E27FC236}">
                      <a16:creationId xmlns:a16="http://schemas.microsoft.com/office/drawing/2014/main" xmlns="" id="{63E89EE6-9F5E-7F4E-9F19-F9F545DAFDBC}"/>
                    </a:ext>
                  </a:extLst>
                </p14:cNvPr>
                <p14:cNvContentPartPr/>
                <p14:nvPr/>
              </p14:nvContentPartPr>
              <p14:xfrm>
                <a:off x="5691035" y="4881783"/>
                <a:ext cx="69480" cy="360"/>
              </p14:xfrm>
            </p:contentPart>
          </mc:Choice>
          <mc:Fallback>
            <p:pic>
              <p:nvPicPr>
                <p:cNvPr id="216" name="Ink 215">
                  <a:extLst>
                    <a:ext uri="{FF2B5EF4-FFF2-40B4-BE49-F238E27FC236}">
                      <a16:creationId xmlns:a16="http://schemas.microsoft.com/office/drawing/2014/main" xmlns="" xmlns:p14="http://schemas.microsoft.com/office/powerpoint/2010/main" id="{63E89EE6-9F5E-7F4E-9F19-F9F545DAFDBC}"/>
                    </a:ext>
                  </a:extLst>
                </p:cNvPr>
                <p:cNvPicPr/>
                <p:nvPr/>
              </p:nvPicPr>
              <p:blipFill>
                <a:blip r:embed="rId247"/>
                <a:stretch>
                  <a:fillRect/>
                </a:stretch>
              </p:blipFill>
              <p:spPr>
                <a:xfrm>
                  <a:off x="5681675" y="4872423"/>
                  <a:ext cx="87120" cy="19080"/>
                </a:xfrm>
                <a:prstGeom prst="rect">
                  <a:avLst/>
                </a:prstGeom>
              </p:spPr>
            </p:pic>
          </mc:Fallback>
        </mc:AlternateContent>
      </p:grpSp>
      <p:grpSp>
        <p:nvGrpSpPr>
          <p:cNvPr id="220" name="Group 219">
            <a:extLst>
              <a:ext uri="{FF2B5EF4-FFF2-40B4-BE49-F238E27FC236}">
                <a16:creationId xmlns:a16="http://schemas.microsoft.com/office/drawing/2014/main" xmlns="" id="{3C37AD8D-7634-584C-A5FC-996B80EE81FC}"/>
              </a:ext>
            </a:extLst>
          </p:cNvPr>
          <p:cNvGrpSpPr/>
          <p:nvPr/>
        </p:nvGrpSpPr>
        <p:grpSpPr>
          <a:xfrm>
            <a:off x="7692755" y="4755783"/>
            <a:ext cx="352440" cy="151200"/>
            <a:chOff x="6168755" y="4755783"/>
            <a:chExt cx="352440" cy="151200"/>
          </a:xfrm>
        </p:grpSpPr>
        <mc:AlternateContent xmlns:mc="http://schemas.openxmlformats.org/markup-compatibility/2006">
          <mc:Choice xmlns:p14="http://schemas.microsoft.com/office/powerpoint/2010/main" Requires="p14">
            <p:contentPart p14:bwMode="auto" r:id="rId248">
              <p14:nvContentPartPr>
                <p14:cNvPr id="218" name="Ink 217">
                  <a:extLst>
                    <a:ext uri="{FF2B5EF4-FFF2-40B4-BE49-F238E27FC236}">
                      <a16:creationId xmlns:a16="http://schemas.microsoft.com/office/drawing/2014/main" xmlns="" id="{44B88F34-9525-5A42-8EA8-4EBA55000147}"/>
                    </a:ext>
                  </a:extLst>
                </p14:cNvPr>
                <p14:cNvContentPartPr/>
                <p14:nvPr/>
              </p14:nvContentPartPr>
              <p14:xfrm>
                <a:off x="6168755" y="4755783"/>
                <a:ext cx="176400" cy="151200"/>
              </p14:xfrm>
            </p:contentPart>
          </mc:Choice>
          <mc:Fallback>
            <p:pic>
              <p:nvPicPr>
                <p:cNvPr id="218" name="Ink 217">
                  <a:extLst>
                    <a:ext uri="{FF2B5EF4-FFF2-40B4-BE49-F238E27FC236}">
                      <a16:creationId xmlns:a16="http://schemas.microsoft.com/office/drawing/2014/main" xmlns="" xmlns:p14="http://schemas.microsoft.com/office/powerpoint/2010/main" id="{44B88F34-9525-5A42-8EA8-4EBA55000147}"/>
                    </a:ext>
                  </a:extLst>
                </p:cNvPr>
                <p:cNvPicPr/>
                <p:nvPr/>
              </p:nvPicPr>
              <p:blipFill>
                <a:blip r:embed="rId249"/>
                <a:stretch>
                  <a:fillRect/>
                </a:stretch>
              </p:blipFill>
              <p:spPr>
                <a:xfrm>
                  <a:off x="6159395" y="4747143"/>
                  <a:ext cx="19548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219" name="Ink 218">
                  <a:extLst>
                    <a:ext uri="{FF2B5EF4-FFF2-40B4-BE49-F238E27FC236}">
                      <a16:creationId xmlns:a16="http://schemas.microsoft.com/office/drawing/2014/main" xmlns="" id="{B29B7A3D-C055-A840-9E4F-7DC2AEAB92CF}"/>
                    </a:ext>
                  </a:extLst>
                </p14:cNvPr>
                <p14:cNvContentPartPr/>
                <p14:nvPr/>
              </p14:nvContentPartPr>
              <p14:xfrm>
                <a:off x="6502115" y="4831383"/>
                <a:ext cx="19080" cy="6480"/>
              </p14:xfrm>
            </p:contentPart>
          </mc:Choice>
          <mc:Fallback>
            <p:pic>
              <p:nvPicPr>
                <p:cNvPr id="219" name="Ink 218">
                  <a:extLst>
                    <a:ext uri="{FF2B5EF4-FFF2-40B4-BE49-F238E27FC236}">
                      <a16:creationId xmlns:a16="http://schemas.microsoft.com/office/drawing/2014/main" xmlns="" xmlns:p14="http://schemas.microsoft.com/office/powerpoint/2010/main" id="{B29B7A3D-C055-A840-9E4F-7DC2AEAB92CF}"/>
                    </a:ext>
                  </a:extLst>
                </p:cNvPr>
                <p:cNvPicPr/>
                <p:nvPr/>
              </p:nvPicPr>
              <p:blipFill>
                <a:blip r:embed="rId251"/>
                <a:stretch>
                  <a:fillRect/>
                </a:stretch>
              </p:blipFill>
              <p:spPr>
                <a:xfrm>
                  <a:off x="6493835" y="4821834"/>
                  <a:ext cx="37440" cy="24556"/>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52">
            <p14:nvContentPartPr>
              <p14:cNvPr id="221" name="Ink 220">
                <a:extLst>
                  <a:ext uri="{FF2B5EF4-FFF2-40B4-BE49-F238E27FC236}">
                    <a16:creationId xmlns:a16="http://schemas.microsoft.com/office/drawing/2014/main" xmlns="" id="{AA485D65-6F9B-D74C-B880-381D4001A347}"/>
                  </a:ext>
                </a:extLst>
              </p14:cNvPr>
              <p14:cNvContentPartPr/>
              <p14:nvPr/>
            </p14:nvContentPartPr>
            <p14:xfrm>
              <a:off x="8170475" y="4793583"/>
              <a:ext cx="157680" cy="126000"/>
            </p14:xfrm>
          </p:contentPart>
        </mc:Choice>
        <mc:Fallback>
          <p:pic>
            <p:nvPicPr>
              <p:cNvPr id="221" name="Ink 220">
                <a:extLst>
                  <a:ext uri="{FF2B5EF4-FFF2-40B4-BE49-F238E27FC236}">
                    <a16:creationId xmlns:a16="http://schemas.microsoft.com/office/drawing/2014/main" xmlns="" xmlns:p14="http://schemas.microsoft.com/office/powerpoint/2010/main" id="{AA485D65-6F9B-D74C-B880-381D4001A347}"/>
                  </a:ext>
                </a:extLst>
              </p:cNvPr>
              <p:cNvPicPr/>
              <p:nvPr/>
            </p:nvPicPr>
            <p:blipFill>
              <a:blip r:embed="rId253"/>
              <a:stretch>
                <a:fillRect/>
              </a:stretch>
            </p:blipFill>
            <p:spPr>
              <a:xfrm>
                <a:off x="8161094" y="4784943"/>
                <a:ext cx="176804"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224" name="Ink 223">
                <a:extLst>
                  <a:ext uri="{FF2B5EF4-FFF2-40B4-BE49-F238E27FC236}">
                    <a16:creationId xmlns:a16="http://schemas.microsoft.com/office/drawing/2014/main" xmlns="" id="{E77FB6A7-99BE-3D4F-BA58-26A30ECCB4E1}"/>
                  </a:ext>
                </a:extLst>
              </p14:cNvPr>
              <p14:cNvContentPartPr/>
              <p14:nvPr/>
            </p14:nvContentPartPr>
            <p14:xfrm>
              <a:off x="3593435" y="5585943"/>
              <a:ext cx="12960" cy="19080"/>
            </p14:xfrm>
          </p:contentPart>
        </mc:Choice>
        <mc:Fallback>
          <p:pic>
            <p:nvPicPr>
              <p:cNvPr id="224" name="Ink 223">
                <a:extLst>
                  <a:ext uri="{FF2B5EF4-FFF2-40B4-BE49-F238E27FC236}">
                    <a16:creationId xmlns:a16="http://schemas.microsoft.com/office/drawing/2014/main" xmlns="" xmlns:p14="http://schemas.microsoft.com/office/powerpoint/2010/main" id="{E77FB6A7-99BE-3D4F-BA58-26A30ECCB4E1}"/>
                  </a:ext>
                </a:extLst>
              </p:cNvPr>
              <p:cNvPicPr/>
              <p:nvPr/>
            </p:nvPicPr>
            <p:blipFill>
              <a:blip r:embed="rId255"/>
              <a:stretch>
                <a:fillRect/>
              </a:stretch>
            </p:blipFill>
            <p:spPr>
              <a:xfrm>
                <a:off x="3585155" y="5576756"/>
                <a:ext cx="31320" cy="36393"/>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225" name="Ink 224">
                <a:extLst>
                  <a:ext uri="{FF2B5EF4-FFF2-40B4-BE49-F238E27FC236}">
                    <a16:creationId xmlns:a16="http://schemas.microsoft.com/office/drawing/2014/main" xmlns="" id="{F82F17D6-2F6B-6C42-9A9E-D8CD3E61B41A}"/>
                  </a:ext>
                </a:extLst>
              </p14:cNvPr>
              <p14:cNvContentPartPr/>
              <p14:nvPr/>
            </p14:nvContentPartPr>
            <p14:xfrm>
              <a:off x="3543395" y="5730303"/>
              <a:ext cx="19080" cy="6480"/>
            </p14:xfrm>
          </p:contentPart>
        </mc:Choice>
        <mc:Fallback>
          <p:pic>
            <p:nvPicPr>
              <p:cNvPr id="225" name="Ink 224">
                <a:extLst>
                  <a:ext uri="{FF2B5EF4-FFF2-40B4-BE49-F238E27FC236}">
                    <a16:creationId xmlns:a16="http://schemas.microsoft.com/office/drawing/2014/main" xmlns="" xmlns:p14="http://schemas.microsoft.com/office/powerpoint/2010/main" id="{F82F17D6-2F6B-6C42-9A9E-D8CD3E61B41A}"/>
                  </a:ext>
                </a:extLst>
              </p:cNvPr>
              <p:cNvPicPr/>
              <p:nvPr/>
            </p:nvPicPr>
            <p:blipFill>
              <a:blip r:embed="rId257"/>
              <a:stretch>
                <a:fillRect/>
              </a:stretch>
            </p:blipFill>
            <p:spPr>
              <a:xfrm>
                <a:off x="3534035" y="5720943"/>
                <a:ext cx="3708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226" name="Ink 225">
                <a:extLst>
                  <a:ext uri="{FF2B5EF4-FFF2-40B4-BE49-F238E27FC236}">
                    <a16:creationId xmlns:a16="http://schemas.microsoft.com/office/drawing/2014/main" xmlns="" id="{34BA583C-CD1C-1E4B-AA22-E740A5852638}"/>
                  </a:ext>
                </a:extLst>
              </p14:cNvPr>
              <p14:cNvContentPartPr/>
              <p14:nvPr/>
            </p14:nvContentPartPr>
            <p14:xfrm>
              <a:off x="3769475" y="5724183"/>
              <a:ext cx="12960" cy="6480"/>
            </p14:xfrm>
          </p:contentPart>
        </mc:Choice>
        <mc:Fallback>
          <p:pic>
            <p:nvPicPr>
              <p:cNvPr id="226" name="Ink 225">
                <a:extLst>
                  <a:ext uri="{FF2B5EF4-FFF2-40B4-BE49-F238E27FC236}">
                    <a16:creationId xmlns:a16="http://schemas.microsoft.com/office/drawing/2014/main" xmlns="" xmlns:p14="http://schemas.microsoft.com/office/powerpoint/2010/main" id="{34BA583C-CD1C-1E4B-AA22-E740A5852638}"/>
                  </a:ext>
                </a:extLst>
              </p:cNvPr>
              <p:cNvPicPr/>
              <p:nvPr/>
            </p:nvPicPr>
            <p:blipFill>
              <a:blip r:embed="rId259"/>
              <a:stretch>
                <a:fillRect/>
              </a:stretch>
            </p:blipFill>
            <p:spPr>
              <a:xfrm>
                <a:off x="3760475" y="5716339"/>
                <a:ext cx="30240" cy="22851"/>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228" name="Ink 227">
                <a:extLst>
                  <a:ext uri="{FF2B5EF4-FFF2-40B4-BE49-F238E27FC236}">
                    <a16:creationId xmlns:a16="http://schemas.microsoft.com/office/drawing/2014/main" xmlns="" id="{F450251E-14D0-304C-B5DE-0B6AA82E746A}"/>
                  </a:ext>
                </a:extLst>
              </p14:cNvPr>
              <p14:cNvContentPartPr/>
              <p14:nvPr/>
            </p14:nvContentPartPr>
            <p14:xfrm>
              <a:off x="4593155" y="5648583"/>
              <a:ext cx="151200" cy="151200"/>
            </p14:xfrm>
          </p:contentPart>
        </mc:Choice>
        <mc:Fallback>
          <p:pic>
            <p:nvPicPr>
              <p:cNvPr id="228" name="Ink 227">
                <a:extLst>
                  <a:ext uri="{FF2B5EF4-FFF2-40B4-BE49-F238E27FC236}">
                    <a16:creationId xmlns:a16="http://schemas.microsoft.com/office/drawing/2014/main" xmlns="" xmlns:p14="http://schemas.microsoft.com/office/powerpoint/2010/main" id="{F450251E-14D0-304C-B5DE-0B6AA82E746A}"/>
                  </a:ext>
                </a:extLst>
              </p:cNvPr>
              <p:cNvPicPr/>
              <p:nvPr/>
            </p:nvPicPr>
            <p:blipFill>
              <a:blip r:embed="rId261"/>
              <a:stretch>
                <a:fillRect/>
              </a:stretch>
            </p:blipFill>
            <p:spPr>
              <a:xfrm>
                <a:off x="4583435" y="5638863"/>
                <a:ext cx="171000" cy="171000"/>
              </a:xfrm>
              <a:prstGeom prst="rect">
                <a:avLst/>
              </a:prstGeom>
            </p:spPr>
          </p:pic>
        </mc:Fallback>
      </mc:AlternateContent>
      <p:grpSp>
        <p:nvGrpSpPr>
          <p:cNvPr id="236" name="Group 235">
            <a:extLst>
              <a:ext uri="{FF2B5EF4-FFF2-40B4-BE49-F238E27FC236}">
                <a16:creationId xmlns:a16="http://schemas.microsoft.com/office/drawing/2014/main" xmlns="" id="{EFBB1304-EB16-CD47-BD73-3882AB1E91C3}"/>
              </a:ext>
            </a:extLst>
          </p:cNvPr>
          <p:cNvGrpSpPr/>
          <p:nvPr/>
        </p:nvGrpSpPr>
        <p:grpSpPr>
          <a:xfrm>
            <a:off x="4951715" y="5623383"/>
            <a:ext cx="75960" cy="69840"/>
            <a:chOff x="3427715" y="5623383"/>
            <a:chExt cx="75960" cy="69840"/>
          </a:xfrm>
        </p:grpSpPr>
        <mc:AlternateContent xmlns:mc="http://schemas.openxmlformats.org/markup-compatibility/2006">
          <mc:Choice xmlns:p14="http://schemas.microsoft.com/office/powerpoint/2010/main" Requires="p14">
            <p:contentPart p14:bwMode="auto" r:id="rId262">
              <p14:nvContentPartPr>
                <p14:cNvPr id="229" name="Ink 228">
                  <a:extLst>
                    <a:ext uri="{FF2B5EF4-FFF2-40B4-BE49-F238E27FC236}">
                      <a16:creationId xmlns:a16="http://schemas.microsoft.com/office/drawing/2014/main" xmlns="" id="{303BB4B2-B2E6-3A42-B3CA-CBBCE86CA741}"/>
                    </a:ext>
                  </a:extLst>
                </p14:cNvPr>
                <p14:cNvContentPartPr/>
                <p14:nvPr/>
              </p14:nvContentPartPr>
              <p14:xfrm>
                <a:off x="3427715" y="5623383"/>
                <a:ext cx="50760" cy="12960"/>
              </p14:xfrm>
            </p:contentPart>
          </mc:Choice>
          <mc:Fallback>
            <p:pic>
              <p:nvPicPr>
                <p:cNvPr id="229" name="Ink 228">
                  <a:extLst>
                    <a:ext uri="{FF2B5EF4-FFF2-40B4-BE49-F238E27FC236}">
                      <a16:creationId xmlns:a16="http://schemas.microsoft.com/office/drawing/2014/main" xmlns="" xmlns:p14="http://schemas.microsoft.com/office/powerpoint/2010/main" id="{303BB4B2-B2E6-3A42-B3CA-CBBCE86CA741}"/>
                    </a:ext>
                  </a:extLst>
                </p:cNvPr>
                <p:cNvPicPr/>
                <p:nvPr/>
              </p:nvPicPr>
              <p:blipFill>
                <a:blip r:embed="rId263"/>
                <a:stretch>
                  <a:fillRect/>
                </a:stretch>
              </p:blipFill>
              <p:spPr>
                <a:xfrm>
                  <a:off x="3418715" y="5614023"/>
                  <a:ext cx="6840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230" name="Ink 229">
                  <a:extLst>
                    <a:ext uri="{FF2B5EF4-FFF2-40B4-BE49-F238E27FC236}">
                      <a16:creationId xmlns:a16="http://schemas.microsoft.com/office/drawing/2014/main" xmlns="" id="{F77E4AE5-38E7-794E-AEC1-B68A57E811F4}"/>
                    </a:ext>
                  </a:extLst>
                </p14:cNvPr>
                <p14:cNvContentPartPr/>
                <p14:nvPr/>
              </p14:nvContentPartPr>
              <p14:xfrm>
                <a:off x="3440315" y="5680263"/>
                <a:ext cx="63360" cy="12960"/>
              </p14:xfrm>
            </p:contentPart>
          </mc:Choice>
          <mc:Fallback>
            <p:pic>
              <p:nvPicPr>
                <p:cNvPr id="230" name="Ink 229">
                  <a:extLst>
                    <a:ext uri="{FF2B5EF4-FFF2-40B4-BE49-F238E27FC236}">
                      <a16:creationId xmlns:a16="http://schemas.microsoft.com/office/drawing/2014/main" xmlns="" xmlns:p14="http://schemas.microsoft.com/office/powerpoint/2010/main" id="{F77E4AE5-38E7-794E-AEC1-B68A57E811F4}"/>
                    </a:ext>
                  </a:extLst>
                </p:cNvPr>
                <p:cNvPicPr/>
                <p:nvPr/>
              </p:nvPicPr>
              <p:blipFill>
                <a:blip r:embed="rId265"/>
                <a:stretch>
                  <a:fillRect/>
                </a:stretch>
              </p:blipFill>
              <p:spPr>
                <a:xfrm>
                  <a:off x="3431315" y="5671623"/>
                  <a:ext cx="80640" cy="30600"/>
                </a:xfrm>
                <a:prstGeom prst="rect">
                  <a:avLst/>
                </a:prstGeom>
              </p:spPr>
            </p:pic>
          </mc:Fallback>
        </mc:AlternateContent>
      </p:grpSp>
      <p:grpSp>
        <p:nvGrpSpPr>
          <p:cNvPr id="235" name="Group 234">
            <a:extLst>
              <a:ext uri="{FF2B5EF4-FFF2-40B4-BE49-F238E27FC236}">
                <a16:creationId xmlns:a16="http://schemas.microsoft.com/office/drawing/2014/main" xmlns="" id="{89F08C22-EC75-D746-A684-429B1E01DEB7}"/>
              </a:ext>
            </a:extLst>
          </p:cNvPr>
          <p:cNvGrpSpPr/>
          <p:nvPr/>
        </p:nvGrpSpPr>
        <p:grpSpPr>
          <a:xfrm>
            <a:off x="5410355" y="5579463"/>
            <a:ext cx="585360" cy="145080"/>
            <a:chOff x="3886355" y="5579463"/>
            <a:chExt cx="585360" cy="145080"/>
          </a:xfrm>
        </p:grpSpPr>
        <mc:AlternateContent xmlns:mc="http://schemas.openxmlformats.org/markup-compatibility/2006">
          <mc:Choice xmlns:p14="http://schemas.microsoft.com/office/powerpoint/2010/main" Requires="p14">
            <p:contentPart p14:bwMode="auto" r:id="rId266">
              <p14:nvContentPartPr>
                <p14:cNvPr id="231" name="Ink 230">
                  <a:extLst>
                    <a:ext uri="{FF2B5EF4-FFF2-40B4-BE49-F238E27FC236}">
                      <a16:creationId xmlns:a16="http://schemas.microsoft.com/office/drawing/2014/main" xmlns="" id="{47C693C0-FE0B-D24C-B9CA-15DDF28EE730}"/>
                    </a:ext>
                  </a:extLst>
                </p14:cNvPr>
                <p14:cNvContentPartPr/>
                <p14:nvPr/>
              </p14:nvContentPartPr>
              <p14:xfrm>
                <a:off x="3886355" y="5579463"/>
                <a:ext cx="163800" cy="145080"/>
              </p14:xfrm>
            </p:contentPart>
          </mc:Choice>
          <mc:Fallback>
            <p:pic>
              <p:nvPicPr>
                <p:cNvPr id="231" name="Ink 230">
                  <a:extLst>
                    <a:ext uri="{FF2B5EF4-FFF2-40B4-BE49-F238E27FC236}">
                      <a16:creationId xmlns:a16="http://schemas.microsoft.com/office/drawing/2014/main" xmlns="" xmlns:p14="http://schemas.microsoft.com/office/powerpoint/2010/main" id="{47C693C0-FE0B-D24C-B9CA-15DDF28EE730}"/>
                    </a:ext>
                  </a:extLst>
                </p:cNvPr>
                <p:cNvPicPr/>
                <p:nvPr/>
              </p:nvPicPr>
              <p:blipFill>
                <a:blip r:embed="rId267"/>
                <a:stretch>
                  <a:fillRect/>
                </a:stretch>
              </p:blipFill>
              <p:spPr>
                <a:xfrm>
                  <a:off x="3876635" y="5569719"/>
                  <a:ext cx="183240" cy="164207"/>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232" name="Ink 231">
                  <a:extLst>
                    <a:ext uri="{FF2B5EF4-FFF2-40B4-BE49-F238E27FC236}">
                      <a16:creationId xmlns:a16="http://schemas.microsoft.com/office/drawing/2014/main" xmlns="" id="{AA760ACA-3E5E-DA4B-B399-11901C86A92C}"/>
                    </a:ext>
                  </a:extLst>
                </p14:cNvPr>
                <p14:cNvContentPartPr/>
                <p14:nvPr/>
              </p14:nvContentPartPr>
              <p14:xfrm>
                <a:off x="4144475" y="5661183"/>
                <a:ext cx="6480" cy="360"/>
              </p14:xfrm>
            </p:contentPart>
          </mc:Choice>
          <mc:Fallback>
            <p:pic>
              <p:nvPicPr>
                <p:cNvPr id="232" name="Ink 231">
                  <a:extLst>
                    <a:ext uri="{FF2B5EF4-FFF2-40B4-BE49-F238E27FC236}">
                      <a16:creationId xmlns:a16="http://schemas.microsoft.com/office/drawing/2014/main" xmlns="" xmlns:p14="http://schemas.microsoft.com/office/powerpoint/2010/main" id="{AA760ACA-3E5E-DA4B-B399-11901C86A92C}"/>
                    </a:ext>
                  </a:extLst>
                </p:cNvPr>
                <p:cNvPicPr/>
                <p:nvPr/>
              </p:nvPicPr>
              <p:blipFill>
                <a:blip r:embed="rId269"/>
                <a:stretch>
                  <a:fillRect/>
                </a:stretch>
              </p:blipFill>
              <p:spPr>
                <a:xfrm>
                  <a:off x="4136195" y="5652903"/>
                  <a:ext cx="23040" cy="1692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233" name="Ink 232">
                  <a:extLst>
                    <a:ext uri="{FF2B5EF4-FFF2-40B4-BE49-F238E27FC236}">
                      <a16:creationId xmlns:a16="http://schemas.microsoft.com/office/drawing/2014/main" xmlns="" id="{251B1EE5-3A94-6F46-ACA1-093928310C14}"/>
                    </a:ext>
                  </a:extLst>
                </p14:cNvPr>
                <p14:cNvContentPartPr/>
                <p14:nvPr/>
              </p14:nvContentPartPr>
              <p14:xfrm>
                <a:off x="4307915" y="5604663"/>
                <a:ext cx="163800" cy="113400"/>
              </p14:xfrm>
            </p:contentPart>
          </mc:Choice>
          <mc:Fallback>
            <p:pic>
              <p:nvPicPr>
                <p:cNvPr id="233" name="Ink 232">
                  <a:extLst>
                    <a:ext uri="{FF2B5EF4-FFF2-40B4-BE49-F238E27FC236}">
                      <a16:creationId xmlns:a16="http://schemas.microsoft.com/office/drawing/2014/main" xmlns="" xmlns:p14="http://schemas.microsoft.com/office/powerpoint/2010/main" id="{251B1EE5-3A94-6F46-ACA1-093928310C14}"/>
                    </a:ext>
                  </a:extLst>
                </p:cNvPr>
                <p:cNvPicPr/>
                <p:nvPr/>
              </p:nvPicPr>
              <p:blipFill>
                <a:blip r:embed="rId271"/>
                <a:stretch>
                  <a:fillRect/>
                </a:stretch>
              </p:blipFill>
              <p:spPr>
                <a:xfrm>
                  <a:off x="4298555" y="5595303"/>
                  <a:ext cx="182880" cy="132480"/>
                </a:xfrm>
                <a:prstGeom prst="rect">
                  <a:avLst/>
                </a:prstGeom>
              </p:spPr>
            </p:pic>
          </mc:Fallback>
        </mc:AlternateContent>
      </p:grpSp>
      <p:grpSp>
        <p:nvGrpSpPr>
          <p:cNvPr id="250" name="Group 249">
            <a:extLst>
              <a:ext uri="{FF2B5EF4-FFF2-40B4-BE49-F238E27FC236}">
                <a16:creationId xmlns:a16="http://schemas.microsoft.com/office/drawing/2014/main" xmlns="" id="{B2C499B9-66CE-0145-B078-C2655CC18B6A}"/>
              </a:ext>
            </a:extLst>
          </p:cNvPr>
          <p:cNvGrpSpPr/>
          <p:nvPr/>
        </p:nvGrpSpPr>
        <p:grpSpPr>
          <a:xfrm>
            <a:off x="8962835" y="1524423"/>
            <a:ext cx="1622520" cy="648000"/>
            <a:chOff x="7438835" y="1524423"/>
            <a:chExt cx="1622520" cy="648000"/>
          </a:xfrm>
        </p:grpSpPr>
        <mc:AlternateContent xmlns:mc="http://schemas.openxmlformats.org/markup-compatibility/2006">
          <mc:Choice xmlns:p14="http://schemas.microsoft.com/office/powerpoint/2010/main" Requires="p14">
            <p:contentPart p14:bwMode="auto" r:id="rId272">
              <p14:nvContentPartPr>
                <p14:cNvPr id="112" name="Ink 111">
                  <a:extLst>
                    <a:ext uri="{FF2B5EF4-FFF2-40B4-BE49-F238E27FC236}">
                      <a16:creationId xmlns:a16="http://schemas.microsoft.com/office/drawing/2014/main" xmlns="" id="{BC9BEBF3-23BF-3E4F-BB69-256E04821E7C}"/>
                    </a:ext>
                  </a:extLst>
                </p14:cNvPr>
                <p14:cNvContentPartPr/>
                <p14:nvPr/>
              </p14:nvContentPartPr>
              <p14:xfrm>
                <a:off x="8771555" y="1631343"/>
                <a:ext cx="176400" cy="421560"/>
              </p14:xfrm>
            </p:contentPart>
          </mc:Choice>
          <mc:Fallback>
            <p:pic>
              <p:nvPicPr>
                <p:cNvPr id="112" name="Ink 111">
                  <a:extLst>
                    <a:ext uri="{FF2B5EF4-FFF2-40B4-BE49-F238E27FC236}">
                      <a16:creationId xmlns:a16="http://schemas.microsoft.com/office/drawing/2014/main" xmlns="" xmlns:p14="http://schemas.microsoft.com/office/powerpoint/2010/main" id="{BC9BEBF3-23BF-3E4F-BB69-256E04821E7C}"/>
                    </a:ext>
                  </a:extLst>
                </p:cNvPr>
                <p:cNvPicPr/>
                <p:nvPr/>
              </p:nvPicPr>
              <p:blipFill>
                <a:blip r:embed="rId273"/>
                <a:stretch>
                  <a:fillRect/>
                </a:stretch>
              </p:blipFill>
              <p:spPr>
                <a:xfrm>
                  <a:off x="8763275" y="1623063"/>
                  <a:ext cx="194400" cy="43920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13" name="Ink 112">
                  <a:extLst>
                    <a:ext uri="{FF2B5EF4-FFF2-40B4-BE49-F238E27FC236}">
                      <a16:creationId xmlns:a16="http://schemas.microsoft.com/office/drawing/2014/main" xmlns="" id="{B4D2BDF2-7C24-C449-9426-0DEECFD6F8D0}"/>
                    </a:ext>
                  </a:extLst>
                </p14:cNvPr>
                <p14:cNvContentPartPr/>
                <p14:nvPr/>
              </p14:nvContentPartPr>
              <p14:xfrm>
                <a:off x="8809355" y="1524423"/>
                <a:ext cx="252000" cy="648000"/>
              </p14:xfrm>
            </p:contentPart>
          </mc:Choice>
          <mc:Fallback>
            <p:pic>
              <p:nvPicPr>
                <p:cNvPr id="113" name="Ink 112">
                  <a:extLst>
                    <a:ext uri="{FF2B5EF4-FFF2-40B4-BE49-F238E27FC236}">
                      <a16:creationId xmlns:a16="http://schemas.microsoft.com/office/drawing/2014/main" xmlns="" xmlns:p14="http://schemas.microsoft.com/office/powerpoint/2010/main" id="{B4D2BDF2-7C24-C449-9426-0DEECFD6F8D0}"/>
                    </a:ext>
                  </a:extLst>
                </p:cNvPr>
                <p:cNvPicPr/>
                <p:nvPr/>
              </p:nvPicPr>
              <p:blipFill>
                <a:blip r:embed="rId275"/>
                <a:stretch>
                  <a:fillRect/>
                </a:stretch>
              </p:blipFill>
              <p:spPr>
                <a:xfrm>
                  <a:off x="8800355" y="1515063"/>
                  <a:ext cx="270360" cy="66816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239" name="Ink 238">
                  <a:extLst>
                    <a:ext uri="{FF2B5EF4-FFF2-40B4-BE49-F238E27FC236}">
                      <a16:creationId xmlns:a16="http://schemas.microsoft.com/office/drawing/2014/main" xmlns="" id="{80D73031-F19B-AC46-AA9D-87002751E420}"/>
                    </a:ext>
                  </a:extLst>
                </p14:cNvPr>
                <p14:cNvContentPartPr/>
                <p14:nvPr/>
              </p14:nvContentPartPr>
              <p14:xfrm>
                <a:off x="7438835" y="1870023"/>
                <a:ext cx="75960" cy="94680"/>
              </p14:xfrm>
            </p:contentPart>
          </mc:Choice>
          <mc:Fallback>
            <p:pic>
              <p:nvPicPr>
                <p:cNvPr id="239" name="Ink 238">
                  <a:extLst>
                    <a:ext uri="{FF2B5EF4-FFF2-40B4-BE49-F238E27FC236}">
                      <a16:creationId xmlns:a16="http://schemas.microsoft.com/office/drawing/2014/main" xmlns="" xmlns:p14="http://schemas.microsoft.com/office/powerpoint/2010/main" id="{80D73031-F19B-AC46-AA9D-87002751E420}"/>
                    </a:ext>
                  </a:extLst>
                </p:cNvPr>
                <p:cNvPicPr/>
                <p:nvPr/>
              </p:nvPicPr>
              <p:blipFill>
                <a:blip r:embed="rId277"/>
                <a:stretch>
                  <a:fillRect/>
                </a:stretch>
              </p:blipFill>
              <p:spPr>
                <a:xfrm>
                  <a:off x="7429835" y="1861383"/>
                  <a:ext cx="9468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241" name="Ink 240">
                  <a:extLst>
                    <a:ext uri="{FF2B5EF4-FFF2-40B4-BE49-F238E27FC236}">
                      <a16:creationId xmlns:a16="http://schemas.microsoft.com/office/drawing/2014/main" xmlns="" id="{49C1AE2F-56F9-E340-9C6A-9EA3A6811CA7}"/>
                    </a:ext>
                  </a:extLst>
                </p14:cNvPr>
                <p14:cNvContentPartPr/>
                <p14:nvPr/>
              </p14:nvContentPartPr>
              <p14:xfrm>
                <a:off x="7677515" y="1838703"/>
                <a:ext cx="360" cy="88560"/>
              </p14:xfrm>
            </p:contentPart>
          </mc:Choice>
          <mc:Fallback>
            <p:pic>
              <p:nvPicPr>
                <p:cNvPr id="241" name="Ink 240">
                  <a:extLst>
                    <a:ext uri="{FF2B5EF4-FFF2-40B4-BE49-F238E27FC236}">
                      <a16:creationId xmlns:a16="http://schemas.microsoft.com/office/drawing/2014/main" xmlns="" xmlns:p14="http://schemas.microsoft.com/office/powerpoint/2010/main" id="{49C1AE2F-56F9-E340-9C6A-9EA3A6811CA7}"/>
                    </a:ext>
                  </a:extLst>
                </p:cNvPr>
                <p:cNvPicPr/>
                <p:nvPr/>
              </p:nvPicPr>
              <p:blipFill>
                <a:blip r:embed="rId279"/>
                <a:stretch>
                  <a:fillRect/>
                </a:stretch>
              </p:blipFill>
              <p:spPr>
                <a:xfrm>
                  <a:off x="7667075" y="1828623"/>
                  <a:ext cx="2124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243" name="Ink 242">
                  <a:extLst>
                    <a:ext uri="{FF2B5EF4-FFF2-40B4-BE49-F238E27FC236}">
                      <a16:creationId xmlns:a16="http://schemas.microsoft.com/office/drawing/2014/main" xmlns="" id="{9F9E550C-2E70-AD4F-9CED-02A52B691182}"/>
                    </a:ext>
                  </a:extLst>
                </p14:cNvPr>
                <p14:cNvContentPartPr/>
                <p14:nvPr/>
              </p14:nvContentPartPr>
              <p14:xfrm>
                <a:off x="7973075" y="1844823"/>
                <a:ext cx="6480" cy="76680"/>
              </p14:xfrm>
            </p:contentPart>
          </mc:Choice>
          <mc:Fallback>
            <p:pic>
              <p:nvPicPr>
                <p:cNvPr id="243" name="Ink 242">
                  <a:extLst>
                    <a:ext uri="{FF2B5EF4-FFF2-40B4-BE49-F238E27FC236}">
                      <a16:creationId xmlns:a16="http://schemas.microsoft.com/office/drawing/2014/main" xmlns="" xmlns:p14="http://schemas.microsoft.com/office/powerpoint/2010/main" id="{9F9E550C-2E70-AD4F-9CED-02A52B691182}"/>
                    </a:ext>
                  </a:extLst>
                </p:cNvPr>
                <p:cNvPicPr/>
                <p:nvPr/>
              </p:nvPicPr>
              <p:blipFill>
                <a:blip r:embed="rId281"/>
                <a:stretch>
                  <a:fillRect/>
                </a:stretch>
              </p:blipFill>
              <p:spPr>
                <a:xfrm>
                  <a:off x="7963355" y="1835781"/>
                  <a:ext cx="25200" cy="94042"/>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244" name="Ink 243">
                  <a:extLst>
                    <a:ext uri="{FF2B5EF4-FFF2-40B4-BE49-F238E27FC236}">
                      <a16:creationId xmlns:a16="http://schemas.microsoft.com/office/drawing/2014/main" xmlns="" id="{213210C6-458A-C545-9A3F-41E751714D54}"/>
                    </a:ext>
                  </a:extLst>
                </p14:cNvPr>
                <p14:cNvContentPartPr/>
                <p14:nvPr/>
              </p14:nvContentPartPr>
              <p14:xfrm>
                <a:off x="8029595" y="1807383"/>
                <a:ext cx="88560" cy="88560"/>
              </p14:xfrm>
            </p:contentPart>
          </mc:Choice>
          <mc:Fallback>
            <p:pic>
              <p:nvPicPr>
                <p:cNvPr id="244" name="Ink 243">
                  <a:extLst>
                    <a:ext uri="{FF2B5EF4-FFF2-40B4-BE49-F238E27FC236}">
                      <a16:creationId xmlns:a16="http://schemas.microsoft.com/office/drawing/2014/main" xmlns="" xmlns:p14="http://schemas.microsoft.com/office/powerpoint/2010/main" id="{213210C6-458A-C545-9A3F-41E751714D54}"/>
                    </a:ext>
                  </a:extLst>
                </p:cNvPr>
                <p:cNvPicPr/>
                <p:nvPr/>
              </p:nvPicPr>
              <p:blipFill>
                <a:blip r:embed="rId283"/>
                <a:stretch>
                  <a:fillRect/>
                </a:stretch>
              </p:blipFill>
              <p:spPr>
                <a:xfrm>
                  <a:off x="8020558" y="1797303"/>
                  <a:ext cx="106995"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245" name="Ink 244">
                  <a:extLst>
                    <a:ext uri="{FF2B5EF4-FFF2-40B4-BE49-F238E27FC236}">
                      <a16:creationId xmlns:a16="http://schemas.microsoft.com/office/drawing/2014/main" xmlns="" id="{0A2D8AAD-06DC-AC4A-99A9-6C7EC9ED44FB}"/>
                    </a:ext>
                  </a:extLst>
                </p14:cNvPr>
                <p14:cNvContentPartPr/>
                <p14:nvPr/>
              </p14:nvContentPartPr>
              <p14:xfrm>
                <a:off x="8117795" y="1775703"/>
                <a:ext cx="63360" cy="100800"/>
              </p14:xfrm>
            </p:contentPart>
          </mc:Choice>
          <mc:Fallback>
            <p:pic>
              <p:nvPicPr>
                <p:cNvPr id="245" name="Ink 244">
                  <a:extLst>
                    <a:ext uri="{FF2B5EF4-FFF2-40B4-BE49-F238E27FC236}">
                      <a16:creationId xmlns:a16="http://schemas.microsoft.com/office/drawing/2014/main" xmlns="" xmlns:p14="http://schemas.microsoft.com/office/powerpoint/2010/main" id="{0A2D8AAD-06DC-AC4A-99A9-6C7EC9ED44FB}"/>
                    </a:ext>
                  </a:extLst>
                </p:cNvPr>
                <p:cNvPicPr/>
                <p:nvPr/>
              </p:nvPicPr>
              <p:blipFill>
                <a:blip r:embed="rId285"/>
                <a:stretch>
                  <a:fillRect/>
                </a:stretch>
              </p:blipFill>
              <p:spPr>
                <a:xfrm>
                  <a:off x="8108075" y="1766343"/>
                  <a:ext cx="8136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246" name="Ink 245">
                  <a:extLst>
                    <a:ext uri="{FF2B5EF4-FFF2-40B4-BE49-F238E27FC236}">
                      <a16:creationId xmlns:a16="http://schemas.microsoft.com/office/drawing/2014/main" xmlns="" id="{9352ED84-6489-4F4A-8679-F591734A11A4}"/>
                    </a:ext>
                  </a:extLst>
                </p14:cNvPr>
                <p14:cNvContentPartPr/>
                <p14:nvPr/>
              </p14:nvContentPartPr>
              <p14:xfrm>
                <a:off x="8193035" y="1738263"/>
                <a:ext cx="107280" cy="258120"/>
              </p14:xfrm>
            </p:contentPart>
          </mc:Choice>
          <mc:Fallback>
            <p:pic>
              <p:nvPicPr>
                <p:cNvPr id="246" name="Ink 245">
                  <a:extLst>
                    <a:ext uri="{FF2B5EF4-FFF2-40B4-BE49-F238E27FC236}">
                      <a16:creationId xmlns:a16="http://schemas.microsoft.com/office/drawing/2014/main" xmlns="" xmlns:p14="http://schemas.microsoft.com/office/powerpoint/2010/main" id="{9352ED84-6489-4F4A-8679-F591734A11A4}"/>
                    </a:ext>
                  </a:extLst>
                </p:cNvPr>
                <p:cNvPicPr/>
                <p:nvPr/>
              </p:nvPicPr>
              <p:blipFill>
                <a:blip r:embed="rId287"/>
                <a:stretch>
                  <a:fillRect/>
                </a:stretch>
              </p:blipFill>
              <p:spPr>
                <a:xfrm>
                  <a:off x="8184755" y="1729623"/>
                  <a:ext cx="124920" cy="27504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248" name="Ink 247">
                  <a:extLst>
                    <a:ext uri="{FF2B5EF4-FFF2-40B4-BE49-F238E27FC236}">
                      <a16:creationId xmlns:a16="http://schemas.microsoft.com/office/drawing/2014/main" xmlns="" id="{A98658F1-EBC0-CA40-8D12-4B03B9B140F1}"/>
                    </a:ext>
                  </a:extLst>
                </p14:cNvPr>
                <p14:cNvContentPartPr/>
                <p14:nvPr/>
              </p14:nvContentPartPr>
              <p14:xfrm>
                <a:off x="8351075" y="1844823"/>
                <a:ext cx="87840" cy="360"/>
              </p14:xfrm>
            </p:contentPart>
          </mc:Choice>
          <mc:Fallback>
            <p:pic>
              <p:nvPicPr>
                <p:cNvPr id="248" name="Ink 247">
                  <a:extLst>
                    <a:ext uri="{FF2B5EF4-FFF2-40B4-BE49-F238E27FC236}">
                      <a16:creationId xmlns:a16="http://schemas.microsoft.com/office/drawing/2014/main" xmlns="" xmlns:p14="http://schemas.microsoft.com/office/powerpoint/2010/main" id="{A98658F1-EBC0-CA40-8D12-4B03B9B140F1}"/>
                    </a:ext>
                  </a:extLst>
                </p:cNvPr>
                <p:cNvPicPr/>
                <p:nvPr/>
              </p:nvPicPr>
              <p:blipFill>
                <a:blip r:embed="rId289"/>
                <a:stretch>
                  <a:fillRect/>
                </a:stretch>
              </p:blipFill>
              <p:spPr>
                <a:xfrm>
                  <a:off x="8340954" y="1834743"/>
                  <a:ext cx="106276"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249" name="Ink 248">
                  <a:extLst>
                    <a:ext uri="{FF2B5EF4-FFF2-40B4-BE49-F238E27FC236}">
                      <a16:creationId xmlns:a16="http://schemas.microsoft.com/office/drawing/2014/main" xmlns="" id="{EAA03E91-6AB0-0245-BD38-6E22CEB92ED9}"/>
                    </a:ext>
                  </a:extLst>
                </p14:cNvPr>
                <p14:cNvContentPartPr/>
                <p14:nvPr/>
              </p14:nvContentPartPr>
              <p14:xfrm>
                <a:off x="8507675" y="1775703"/>
                <a:ext cx="138600" cy="207720"/>
              </p14:xfrm>
            </p:contentPart>
          </mc:Choice>
          <mc:Fallback>
            <p:pic>
              <p:nvPicPr>
                <p:cNvPr id="249" name="Ink 248">
                  <a:extLst>
                    <a:ext uri="{FF2B5EF4-FFF2-40B4-BE49-F238E27FC236}">
                      <a16:creationId xmlns:a16="http://schemas.microsoft.com/office/drawing/2014/main" xmlns="" xmlns:p14="http://schemas.microsoft.com/office/powerpoint/2010/main" id="{EAA03E91-6AB0-0245-BD38-6E22CEB92ED9}"/>
                    </a:ext>
                  </a:extLst>
                </p:cNvPr>
                <p:cNvPicPr/>
                <p:nvPr/>
              </p:nvPicPr>
              <p:blipFill>
                <a:blip r:embed="rId291"/>
                <a:stretch>
                  <a:fillRect/>
                </a:stretch>
              </p:blipFill>
              <p:spPr>
                <a:xfrm>
                  <a:off x="8498675" y="1766343"/>
                  <a:ext cx="156960" cy="226080"/>
                </a:xfrm>
                <a:prstGeom prst="rect">
                  <a:avLst/>
                </a:prstGeom>
              </p:spPr>
            </p:pic>
          </mc:Fallback>
        </mc:AlternateContent>
      </p:grpSp>
      <p:grpSp>
        <p:nvGrpSpPr>
          <p:cNvPr id="264" name="Group 263">
            <a:extLst>
              <a:ext uri="{FF2B5EF4-FFF2-40B4-BE49-F238E27FC236}">
                <a16:creationId xmlns:a16="http://schemas.microsoft.com/office/drawing/2014/main" xmlns="" id="{B8B4114F-0BC5-4343-B091-96D5738C9C1A}"/>
              </a:ext>
            </a:extLst>
          </p:cNvPr>
          <p:cNvGrpSpPr/>
          <p:nvPr/>
        </p:nvGrpSpPr>
        <p:grpSpPr>
          <a:xfrm>
            <a:off x="5070875" y="1794783"/>
            <a:ext cx="2006280" cy="276840"/>
            <a:chOff x="3546875" y="1794783"/>
            <a:chExt cx="2006280" cy="276840"/>
          </a:xfrm>
        </p:grpSpPr>
        <mc:AlternateContent xmlns:mc="http://schemas.openxmlformats.org/markup-compatibility/2006">
          <mc:Choice xmlns:p14="http://schemas.microsoft.com/office/powerpoint/2010/main" Requires="p14">
            <p:contentPart p14:bwMode="auto" r:id="rId292">
              <p14:nvContentPartPr>
                <p14:cNvPr id="251" name="Ink 250">
                  <a:extLst>
                    <a:ext uri="{FF2B5EF4-FFF2-40B4-BE49-F238E27FC236}">
                      <a16:creationId xmlns:a16="http://schemas.microsoft.com/office/drawing/2014/main" xmlns="" id="{2E8CB5CE-BED6-7346-8667-B66793C90C76}"/>
                    </a:ext>
                  </a:extLst>
                </p14:cNvPr>
                <p14:cNvContentPartPr/>
                <p14:nvPr/>
              </p14:nvContentPartPr>
              <p14:xfrm>
                <a:off x="3546875" y="1794783"/>
                <a:ext cx="94680" cy="188280"/>
              </p14:xfrm>
            </p:contentPart>
          </mc:Choice>
          <mc:Fallback>
            <p:pic>
              <p:nvPicPr>
                <p:cNvPr id="251" name="Ink 250">
                  <a:extLst>
                    <a:ext uri="{FF2B5EF4-FFF2-40B4-BE49-F238E27FC236}">
                      <a16:creationId xmlns:a16="http://schemas.microsoft.com/office/drawing/2014/main" xmlns="" xmlns:p14="http://schemas.microsoft.com/office/powerpoint/2010/main" id="{2E8CB5CE-BED6-7346-8667-B66793C90C76}"/>
                    </a:ext>
                  </a:extLst>
                </p:cNvPr>
                <p:cNvPicPr/>
                <p:nvPr/>
              </p:nvPicPr>
              <p:blipFill>
                <a:blip r:embed="rId293"/>
                <a:stretch>
                  <a:fillRect/>
                </a:stretch>
              </p:blipFill>
              <p:spPr>
                <a:xfrm>
                  <a:off x="3537155" y="1785783"/>
                  <a:ext cx="11340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253" name="Ink 252">
                  <a:extLst>
                    <a:ext uri="{FF2B5EF4-FFF2-40B4-BE49-F238E27FC236}">
                      <a16:creationId xmlns:a16="http://schemas.microsoft.com/office/drawing/2014/main" xmlns="" id="{6C71DE7D-3364-9042-80C7-F6EC861183EB}"/>
                    </a:ext>
                  </a:extLst>
                </p14:cNvPr>
                <p14:cNvContentPartPr/>
                <p14:nvPr/>
              </p14:nvContentPartPr>
              <p14:xfrm>
                <a:off x="3936755" y="1920423"/>
                <a:ext cx="94680" cy="113400"/>
              </p14:xfrm>
            </p:contentPart>
          </mc:Choice>
          <mc:Fallback>
            <p:pic>
              <p:nvPicPr>
                <p:cNvPr id="253" name="Ink 252">
                  <a:extLst>
                    <a:ext uri="{FF2B5EF4-FFF2-40B4-BE49-F238E27FC236}">
                      <a16:creationId xmlns:a16="http://schemas.microsoft.com/office/drawing/2014/main" xmlns="" xmlns:p14="http://schemas.microsoft.com/office/powerpoint/2010/main" id="{6C71DE7D-3364-9042-80C7-F6EC861183EB}"/>
                    </a:ext>
                  </a:extLst>
                </p:cNvPr>
                <p:cNvPicPr/>
                <p:nvPr/>
              </p:nvPicPr>
              <p:blipFill>
                <a:blip r:embed="rId295"/>
                <a:stretch>
                  <a:fillRect/>
                </a:stretch>
              </p:blipFill>
              <p:spPr>
                <a:xfrm>
                  <a:off x="3928115" y="1911451"/>
                  <a:ext cx="113040" cy="131343"/>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254" name="Ink 253">
                  <a:extLst>
                    <a:ext uri="{FF2B5EF4-FFF2-40B4-BE49-F238E27FC236}">
                      <a16:creationId xmlns:a16="http://schemas.microsoft.com/office/drawing/2014/main" xmlns="" id="{4FAA8B67-D0DA-CD4F-9099-3925CD9D5344}"/>
                    </a:ext>
                  </a:extLst>
                </p14:cNvPr>
                <p14:cNvContentPartPr/>
                <p14:nvPr/>
              </p14:nvContentPartPr>
              <p14:xfrm>
                <a:off x="4137995" y="1926543"/>
                <a:ext cx="100800" cy="6480"/>
              </p14:xfrm>
            </p:contentPart>
          </mc:Choice>
          <mc:Fallback>
            <p:pic>
              <p:nvPicPr>
                <p:cNvPr id="254" name="Ink 253">
                  <a:extLst>
                    <a:ext uri="{FF2B5EF4-FFF2-40B4-BE49-F238E27FC236}">
                      <a16:creationId xmlns:a16="http://schemas.microsoft.com/office/drawing/2014/main" xmlns="" xmlns:p14="http://schemas.microsoft.com/office/powerpoint/2010/main" id="{4FAA8B67-D0DA-CD4F-9099-3925CD9D5344}"/>
                    </a:ext>
                  </a:extLst>
                </p:cNvPr>
                <p:cNvPicPr/>
                <p:nvPr/>
              </p:nvPicPr>
              <p:blipFill>
                <a:blip r:embed="rId297"/>
                <a:stretch>
                  <a:fillRect/>
                </a:stretch>
              </p:blipFill>
              <p:spPr>
                <a:xfrm>
                  <a:off x="4129355" y="1918263"/>
                  <a:ext cx="11772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255" name="Ink 254">
                  <a:extLst>
                    <a:ext uri="{FF2B5EF4-FFF2-40B4-BE49-F238E27FC236}">
                      <a16:creationId xmlns:a16="http://schemas.microsoft.com/office/drawing/2014/main" xmlns="" id="{1FDFA7F2-C8DE-C64C-B4FB-46113E672180}"/>
                    </a:ext>
                  </a:extLst>
                </p14:cNvPr>
                <p14:cNvContentPartPr/>
                <p14:nvPr/>
              </p14:nvContentPartPr>
              <p14:xfrm>
                <a:off x="4200995" y="1876503"/>
                <a:ext cx="12960" cy="119880"/>
              </p14:xfrm>
            </p:contentPart>
          </mc:Choice>
          <mc:Fallback>
            <p:pic>
              <p:nvPicPr>
                <p:cNvPr id="255" name="Ink 254">
                  <a:extLst>
                    <a:ext uri="{FF2B5EF4-FFF2-40B4-BE49-F238E27FC236}">
                      <a16:creationId xmlns:a16="http://schemas.microsoft.com/office/drawing/2014/main" xmlns="" xmlns:p14="http://schemas.microsoft.com/office/powerpoint/2010/main" id="{1FDFA7F2-C8DE-C64C-B4FB-46113E672180}"/>
                    </a:ext>
                  </a:extLst>
                </p:cNvPr>
                <p:cNvPicPr/>
                <p:nvPr/>
              </p:nvPicPr>
              <p:blipFill>
                <a:blip r:embed="rId299"/>
                <a:stretch>
                  <a:fillRect/>
                </a:stretch>
              </p:blipFill>
              <p:spPr>
                <a:xfrm>
                  <a:off x="4190915" y="1867143"/>
                  <a:ext cx="3168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258" name="Ink 257">
                  <a:extLst>
                    <a:ext uri="{FF2B5EF4-FFF2-40B4-BE49-F238E27FC236}">
                      <a16:creationId xmlns:a16="http://schemas.microsoft.com/office/drawing/2014/main" xmlns="" id="{B9EDC79F-0101-7F45-B0B8-E1DA5461AF9B}"/>
                    </a:ext>
                  </a:extLst>
                </p14:cNvPr>
                <p14:cNvContentPartPr/>
                <p14:nvPr/>
              </p14:nvContentPartPr>
              <p14:xfrm>
                <a:off x="4571795" y="1914303"/>
                <a:ext cx="19080" cy="85680"/>
              </p14:xfrm>
            </p:contentPart>
          </mc:Choice>
          <mc:Fallback>
            <p:pic>
              <p:nvPicPr>
                <p:cNvPr id="258" name="Ink 257">
                  <a:extLst>
                    <a:ext uri="{FF2B5EF4-FFF2-40B4-BE49-F238E27FC236}">
                      <a16:creationId xmlns:a16="http://schemas.microsoft.com/office/drawing/2014/main" xmlns="" xmlns:p14="http://schemas.microsoft.com/office/powerpoint/2010/main" id="{B9EDC79F-0101-7F45-B0B8-E1DA5461AF9B}"/>
                    </a:ext>
                  </a:extLst>
                </p:cNvPr>
                <p:cNvPicPr/>
                <p:nvPr/>
              </p:nvPicPr>
              <p:blipFill>
                <a:blip r:embed="rId301"/>
                <a:stretch>
                  <a:fillRect/>
                </a:stretch>
              </p:blipFill>
              <p:spPr>
                <a:xfrm>
                  <a:off x="4561715" y="1904583"/>
                  <a:ext cx="3744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259" name="Ink 258">
                  <a:extLst>
                    <a:ext uri="{FF2B5EF4-FFF2-40B4-BE49-F238E27FC236}">
                      <a16:creationId xmlns:a16="http://schemas.microsoft.com/office/drawing/2014/main" xmlns="" id="{F9241238-7961-E840-97B0-5FECE0E31D7F}"/>
                    </a:ext>
                  </a:extLst>
                </p14:cNvPr>
                <p14:cNvContentPartPr/>
                <p14:nvPr/>
              </p14:nvContentPartPr>
              <p14:xfrm>
                <a:off x="4659995" y="1882623"/>
                <a:ext cx="126000" cy="85680"/>
              </p14:xfrm>
            </p:contentPart>
          </mc:Choice>
          <mc:Fallback>
            <p:pic>
              <p:nvPicPr>
                <p:cNvPr id="259" name="Ink 258">
                  <a:extLst>
                    <a:ext uri="{FF2B5EF4-FFF2-40B4-BE49-F238E27FC236}">
                      <a16:creationId xmlns:a16="http://schemas.microsoft.com/office/drawing/2014/main" xmlns="" xmlns:p14="http://schemas.microsoft.com/office/powerpoint/2010/main" id="{F9241238-7961-E840-97B0-5FECE0E31D7F}"/>
                    </a:ext>
                  </a:extLst>
                </p:cNvPr>
                <p:cNvPicPr/>
                <p:nvPr/>
              </p:nvPicPr>
              <p:blipFill>
                <a:blip r:embed="rId303"/>
                <a:stretch>
                  <a:fillRect/>
                </a:stretch>
              </p:blipFill>
              <p:spPr>
                <a:xfrm>
                  <a:off x="4650635" y="1872862"/>
                  <a:ext cx="144720" cy="103756"/>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260" name="Ink 259">
                  <a:extLst>
                    <a:ext uri="{FF2B5EF4-FFF2-40B4-BE49-F238E27FC236}">
                      <a16:creationId xmlns:a16="http://schemas.microsoft.com/office/drawing/2014/main" xmlns="" id="{5D3BED48-CE12-7845-BCF6-365DE519454F}"/>
                    </a:ext>
                  </a:extLst>
                </p14:cNvPr>
                <p14:cNvContentPartPr/>
                <p14:nvPr/>
              </p14:nvContentPartPr>
              <p14:xfrm>
                <a:off x="4785635" y="1870023"/>
                <a:ext cx="88560" cy="94680"/>
              </p14:xfrm>
            </p:contentPart>
          </mc:Choice>
          <mc:Fallback>
            <p:pic>
              <p:nvPicPr>
                <p:cNvPr id="260" name="Ink 259">
                  <a:extLst>
                    <a:ext uri="{FF2B5EF4-FFF2-40B4-BE49-F238E27FC236}">
                      <a16:creationId xmlns:a16="http://schemas.microsoft.com/office/drawing/2014/main" xmlns="" xmlns:p14="http://schemas.microsoft.com/office/powerpoint/2010/main" id="{5D3BED48-CE12-7845-BCF6-365DE519454F}"/>
                    </a:ext>
                  </a:extLst>
                </p:cNvPr>
                <p:cNvPicPr/>
                <p:nvPr/>
              </p:nvPicPr>
              <p:blipFill>
                <a:blip r:embed="rId305"/>
                <a:stretch>
                  <a:fillRect/>
                </a:stretch>
              </p:blipFill>
              <p:spPr>
                <a:xfrm>
                  <a:off x="4775915" y="1861023"/>
                  <a:ext cx="10656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261" name="Ink 260">
                  <a:extLst>
                    <a:ext uri="{FF2B5EF4-FFF2-40B4-BE49-F238E27FC236}">
                      <a16:creationId xmlns:a16="http://schemas.microsoft.com/office/drawing/2014/main" xmlns="" id="{E3BE49BF-06F1-0F43-9014-9C30D967433B}"/>
                    </a:ext>
                  </a:extLst>
                </p14:cNvPr>
                <p14:cNvContentPartPr/>
                <p14:nvPr/>
              </p14:nvContentPartPr>
              <p14:xfrm>
                <a:off x="4867355" y="1800903"/>
                <a:ext cx="157680" cy="270720"/>
              </p14:xfrm>
            </p:contentPart>
          </mc:Choice>
          <mc:Fallback>
            <p:pic>
              <p:nvPicPr>
                <p:cNvPr id="261" name="Ink 260">
                  <a:extLst>
                    <a:ext uri="{FF2B5EF4-FFF2-40B4-BE49-F238E27FC236}">
                      <a16:creationId xmlns:a16="http://schemas.microsoft.com/office/drawing/2014/main" xmlns="" xmlns:p14="http://schemas.microsoft.com/office/powerpoint/2010/main" id="{E3BE49BF-06F1-0F43-9014-9C30D967433B}"/>
                    </a:ext>
                  </a:extLst>
                </p:cNvPr>
                <p:cNvPicPr/>
                <p:nvPr/>
              </p:nvPicPr>
              <p:blipFill>
                <a:blip r:embed="rId307"/>
                <a:stretch>
                  <a:fillRect/>
                </a:stretch>
              </p:blipFill>
              <p:spPr>
                <a:xfrm>
                  <a:off x="4857995" y="1791543"/>
                  <a:ext cx="176040" cy="28836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262" name="Ink 261">
                  <a:extLst>
                    <a:ext uri="{FF2B5EF4-FFF2-40B4-BE49-F238E27FC236}">
                      <a16:creationId xmlns:a16="http://schemas.microsoft.com/office/drawing/2014/main" xmlns="" id="{55B7DFE2-F50D-F342-9440-9353F799C87B}"/>
                    </a:ext>
                  </a:extLst>
                </p14:cNvPr>
                <p14:cNvContentPartPr/>
                <p14:nvPr/>
              </p14:nvContentPartPr>
              <p14:xfrm>
                <a:off x="5137715" y="1920423"/>
                <a:ext cx="138600" cy="12960"/>
              </p14:xfrm>
            </p:contentPart>
          </mc:Choice>
          <mc:Fallback>
            <p:pic>
              <p:nvPicPr>
                <p:cNvPr id="262" name="Ink 261">
                  <a:extLst>
                    <a:ext uri="{FF2B5EF4-FFF2-40B4-BE49-F238E27FC236}">
                      <a16:creationId xmlns:a16="http://schemas.microsoft.com/office/drawing/2014/main" xmlns="" xmlns:p14="http://schemas.microsoft.com/office/powerpoint/2010/main" id="{55B7DFE2-F50D-F342-9440-9353F799C87B}"/>
                    </a:ext>
                  </a:extLst>
                </p:cNvPr>
                <p:cNvPicPr/>
                <p:nvPr/>
              </p:nvPicPr>
              <p:blipFill>
                <a:blip r:embed="rId309"/>
                <a:stretch>
                  <a:fillRect/>
                </a:stretch>
              </p:blipFill>
              <p:spPr>
                <a:xfrm>
                  <a:off x="5128738" y="1912503"/>
                  <a:ext cx="155476"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263" name="Ink 262">
                  <a:extLst>
                    <a:ext uri="{FF2B5EF4-FFF2-40B4-BE49-F238E27FC236}">
                      <a16:creationId xmlns:a16="http://schemas.microsoft.com/office/drawing/2014/main" xmlns="" id="{05C50DFB-44F3-234F-84C8-59C04FAA5181}"/>
                    </a:ext>
                  </a:extLst>
                </p14:cNvPr>
                <p14:cNvContentPartPr/>
                <p14:nvPr/>
              </p14:nvContentPartPr>
              <p14:xfrm>
                <a:off x="5364155" y="1863903"/>
                <a:ext cx="189000" cy="163800"/>
              </p14:xfrm>
            </p:contentPart>
          </mc:Choice>
          <mc:Fallback>
            <p:pic>
              <p:nvPicPr>
                <p:cNvPr id="263" name="Ink 262">
                  <a:extLst>
                    <a:ext uri="{FF2B5EF4-FFF2-40B4-BE49-F238E27FC236}">
                      <a16:creationId xmlns:a16="http://schemas.microsoft.com/office/drawing/2014/main" xmlns="" xmlns:p14="http://schemas.microsoft.com/office/powerpoint/2010/main" id="{05C50DFB-44F3-234F-84C8-59C04FAA5181}"/>
                    </a:ext>
                  </a:extLst>
                </p:cNvPr>
                <p:cNvPicPr/>
                <p:nvPr/>
              </p:nvPicPr>
              <p:blipFill>
                <a:blip r:embed="rId311"/>
                <a:stretch>
                  <a:fillRect/>
                </a:stretch>
              </p:blipFill>
              <p:spPr>
                <a:xfrm>
                  <a:off x="5355515" y="1854543"/>
                  <a:ext cx="207000" cy="182160"/>
                </a:xfrm>
                <a:prstGeom prst="rect">
                  <a:avLst/>
                </a:prstGeom>
              </p:spPr>
            </p:pic>
          </mc:Fallback>
        </mc:AlternateContent>
      </p:grpSp>
      <p:grpSp>
        <p:nvGrpSpPr>
          <p:cNvPr id="269" name="Group 268">
            <a:extLst>
              <a:ext uri="{FF2B5EF4-FFF2-40B4-BE49-F238E27FC236}">
                <a16:creationId xmlns:a16="http://schemas.microsoft.com/office/drawing/2014/main" xmlns="" id="{F9E3B2A8-82B0-D942-8A6A-EB15B3A5C086}"/>
              </a:ext>
            </a:extLst>
          </p:cNvPr>
          <p:cNvGrpSpPr/>
          <p:nvPr/>
        </p:nvGrpSpPr>
        <p:grpSpPr>
          <a:xfrm>
            <a:off x="4819595" y="2700183"/>
            <a:ext cx="673200" cy="182520"/>
            <a:chOff x="3295595" y="2700183"/>
            <a:chExt cx="673200" cy="182520"/>
          </a:xfrm>
        </p:grpSpPr>
        <mc:AlternateContent xmlns:mc="http://schemas.openxmlformats.org/markup-compatibility/2006">
          <mc:Choice xmlns:p14="http://schemas.microsoft.com/office/powerpoint/2010/main" Requires="p14">
            <p:contentPart p14:bwMode="auto" r:id="rId312">
              <p14:nvContentPartPr>
                <p14:cNvPr id="265" name="Ink 264">
                  <a:extLst>
                    <a:ext uri="{FF2B5EF4-FFF2-40B4-BE49-F238E27FC236}">
                      <a16:creationId xmlns:a16="http://schemas.microsoft.com/office/drawing/2014/main" xmlns="" id="{5BFCCA3E-D625-8341-971F-84EF1F8B815D}"/>
                    </a:ext>
                  </a:extLst>
                </p14:cNvPr>
                <p14:cNvContentPartPr/>
                <p14:nvPr/>
              </p14:nvContentPartPr>
              <p14:xfrm>
                <a:off x="3295595" y="2700183"/>
                <a:ext cx="44280" cy="163800"/>
              </p14:xfrm>
            </p:contentPart>
          </mc:Choice>
          <mc:Fallback>
            <p:pic>
              <p:nvPicPr>
                <p:cNvPr id="265" name="Ink 264">
                  <a:extLst>
                    <a:ext uri="{FF2B5EF4-FFF2-40B4-BE49-F238E27FC236}">
                      <a16:creationId xmlns:a16="http://schemas.microsoft.com/office/drawing/2014/main" xmlns="" xmlns:p14="http://schemas.microsoft.com/office/powerpoint/2010/main" id="{5BFCCA3E-D625-8341-971F-84EF1F8B815D}"/>
                    </a:ext>
                  </a:extLst>
                </p:cNvPr>
                <p:cNvPicPr/>
                <p:nvPr/>
              </p:nvPicPr>
              <p:blipFill>
                <a:blip r:embed="rId313"/>
                <a:stretch>
                  <a:fillRect/>
                </a:stretch>
              </p:blipFill>
              <p:spPr>
                <a:xfrm>
                  <a:off x="3285239" y="2689383"/>
                  <a:ext cx="65706"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266" name="Ink 265">
                  <a:extLst>
                    <a:ext uri="{FF2B5EF4-FFF2-40B4-BE49-F238E27FC236}">
                      <a16:creationId xmlns:a16="http://schemas.microsoft.com/office/drawing/2014/main" xmlns="" id="{2ED2A210-E140-7E49-AF71-31C193DE09DD}"/>
                    </a:ext>
                  </a:extLst>
                </p14:cNvPr>
                <p14:cNvContentPartPr/>
                <p14:nvPr/>
              </p14:nvContentPartPr>
              <p14:xfrm>
                <a:off x="3301715" y="2869743"/>
                <a:ext cx="151200" cy="6480"/>
              </p14:xfrm>
            </p:contentPart>
          </mc:Choice>
          <mc:Fallback>
            <p:pic>
              <p:nvPicPr>
                <p:cNvPr id="266" name="Ink 265">
                  <a:extLst>
                    <a:ext uri="{FF2B5EF4-FFF2-40B4-BE49-F238E27FC236}">
                      <a16:creationId xmlns:a16="http://schemas.microsoft.com/office/drawing/2014/main" xmlns="" xmlns:p14="http://schemas.microsoft.com/office/powerpoint/2010/main" id="{2ED2A210-E140-7E49-AF71-31C193DE09DD}"/>
                    </a:ext>
                  </a:extLst>
                </p:cNvPr>
                <p:cNvPicPr/>
                <p:nvPr/>
              </p:nvPicPr>
              <p:blipFill>
                <a:blip r:embed="rId315"/>
                <a:stretch>
                  <a:fillRect/>
                </a:stretch>
              </p:blipFill>
              <p:spPr>
                <a:xfrm>
                  <a:off x="3292355" y="2859303"/>
                  <a:ext cx="16920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267" name="Ink 266">
                  <a:extLst>
                    <a:ext uri="{FF2B5EF4-FFF2-40B4-BE49-F238E27FC236}">
                      <a16:creationId xmlns:a16="http://schemas.microsoft.com/office/drawing/2014/main" xmlns="" id="{A4BC61AA-E894-CE4D-9304-B30ED2AC97D1}"/>
                    </a:ext>
                  </a:extLst>
                </p14:cNvPr>
                <p14:cNvContentPartPr/>
                <p14:nvPr/>
              </p14:nvContentPartPr>
              <p14:xfrm>
                <a:off x="3559475" y="2794503"/>
                <a:ext cx="107280" cy="360"/>
              </p14:xfrm>
            </p:contentPart>
          </mc:Choice>
          <mc:Fallback>
            <p:pic>
              <p:nvPicPr>
                <p:cNvPr id="267" name="Ink 266">
                  <a:extLst>
                    <a:ext uri="{FF2B5EF4-FFF2-40B4-BE49-F238E27FC236}">
                      <a16:creationId xmlns:a16="http://schemas.microsoft.com/office/drawing/2014/main" xmlns="" xmlns:p14="http://schemas.microsoft.com/office/powerpoint/2010/main" id="{A4BC61AA-E894-CE4D-9304-B30ED2AC97D1}"/>
                    </a:ext>
                  </a:extLst>
                </p:cNvPr>
                <p:cNvPicPr/>
                <p:nvPr/>
              </p:nvPicPr>
              <p:blipFill>
                <a:blip r:embed="rId317"/>
                <a:stretch>
                  <a:fillRect/>
                </a:stretch>
              </p:blipFill>
              <p:spPr>
                <a:xfrm>
                  <a:off x="3549395" y="2784063"/>
                  <a:ext cx="12600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268" name="Ink 267">
                  <a:extLst>
                    <a:ext uri="{FF2B5EF4-FFF2-40B4-BE49-F238E27FC236}">
                      <a16:creationId xmlns:a16="http://schemas.microsoft.com/office/drawing/2014/main" xmlns="" id="{C0065FA8-841B-2242-9694-5518FCBDCC38}"/>
                    </a:ext>
                  </a:extLst>
                </p14:cNvPr>
                <p14:cNvContentPartPr/>
                <p14:nvPr/>
              </p14:nvContentPartPr>
              <p14:xfrm>
                <a:off x="3754595" y="2706303"/>
                <a:ext cx="214200" cy="176400"/>
              </p14:xfrm>
            </p:contentPart>
          </mc:Choice>
          <mc:Fallback>
            <p:pic>
              <p:nvPicPr>
                <p:cNvPr id="268" name="Ink 267">
                  <a:extLst>
                    <a:ext uri="{FF2B5EF4-FFF2-40B4-BE49-F238E27FC236}">
                      <a16:creationId xmlns:a16="http://schemas.microsoft.com/office/drawing/2014/main" xmlns="" xmlns:p14="http://schemas.microsoft.com/office/powerpoint/2010/main" id="{C0065FA8-841B-2242-9694-5518FCBDCC38}"/>
                    </a:ext>
                  </a:extLst>
                </p:cNvPr>
                <p:cNvPicPr/>
                <p:nvPr/>
              </p:nvPicPr>
              <p:blipFill>
                <a:blip r:embed="rId319"/>
                <a:stretch>
                  <a:fillRect/>
                </a:stretch>
              </p:blipFill>
              <p:spPr>
                <a:xfrm>
                  <a:off x="3744515" y="2695863"/>
                  <a:ext cx="234360" cy="196920"/>
                </a:xfrm>
                <a:prstGeom prst="rect">
                  <a:avLst/>
                </a:prstGeom>
              </p:spPr>
            </p:pic>
          </mc:Fallback>
        </mc:AlternateContent>
      </p:grpSp>
      <p:grpSp>
        <p:nvGrpSpPr>
          <p:cNvPr id="274" name="Group 273">
            <a:extLst>
              <a:ext uri="{FF2B5EF4-FFF2-40B4-BE49-F238E27FC236}">
                <a16:creationId xmlns:a16="http://schemas.microsoft.com/office/drawing/2014/main" xmlns="" id="{AE17F368-8749-3C47-B9A8-CCAEA5F976AB}"/>
              </a:ext>
            </a:extLst>
          </p:cNvPr>
          <p:cNvGrpSpPr/>
          <p:nvPr/>
        </p:nvGrpSpPr>
        <p:grpSpPr>
          <a:xfrm>
            <a:off x="7384595" y="2630703"/>
            <a:ext cx="553680" cy="151200"/>
            <a:chOff x="5860595" y="2630703"/>
            <a:chExt cx="553680" cy="151200"/>
          </a:xfrm>
        </p:grpSpPr>
        <mc:AlternateContent xmlns:mc="http://schemas.openxmlformats.org/markup-compatibility/2006">
          <mc:Choice xmlns:p14="http://schemas.microsoft.com/office/powerpoint/2010/main" Requires="p14">
            <p:contentPart p14:bwMode="auto" r:id="rId320">
              <p14:nvContentPartPr>
                <p14:cNvPr id="270" name="Ink 269">
                  <a:extLst>
                    <a:ext uri="{FF2B5EF4-FFF2-40B4-BE49-F238E27FC236}">
                      <a16:creationId xmlns:a16="http://schemas.microsoft.com/office/drawing/2014/main" xmlns="" id="{D68CEAAE-9A07-3D40-B418-DFB0F4AC5975}"/>
                    </a:ext>
                  </a:extLst>
                </p14:cNvPr>
                <p14:cNvContentPartPr/>
                <p14:nvPr/>
              </p14:nvContentPartPr>
              <p14:xfrm>
                <a:off x="5860595" y="2630703"/>
                <a:ext cx="119880" cy="151200"/>
              </p14:xfrm>
            </p:contentPart>
          </mc:Choice>
          <mc:Fallback>
            <p:pic>
              <p:nvPicPr>
                <p:cNvPr id="270" name="Ink 269">
                  <a:extLst>
                    <a:ext uri="{FF2B5EF4-FFF2-40B4-BE49-F238E27FC236}">
                      <a16:creationId xmlns:a16="http://schemas.microsoft.com/office/drawing/2014/main" xmlns="" xmlns:p14="http://schemas.microsoft.com/office/powerpoint/2010/main" id="{D68CEAAE-9A07-3D40-B418-DFB0F4AC5975}"/>
                    </a:ext>
                  </a:extLst>
                </p:cNvPr>
                <p:cNvPicPr/>
                <p:nvPr/>
              </p:nvPicPr>
              <p:blipFill>
                <a:blip r:embed="rId321"/>
                <a:stretch>
                  <a:fillRect/>
                </a:stretch>
              </p:blipFill>
              <p:spPr>
                <a:xfrm>
                  <a:off x="5850875" y="2620623"/>
                  <a:ext cx="13896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271" name="Ink 270">
                  <a:extLst>
                    <a:ext uri="{FF2B5EF4-FFF2-40B4-BE49-F238E27FC236}">
                      <a16:creationId xmlns:a16="http://schemas.microsoft.com/office/drawing/2014/main" xmlns="" id="{DD9BE451-E201-0544-A2E0-A6FF1ADC3A8E}"/>
                    </a:ext>
                  </a:extLst>
                </p14:cNvPr>
                <p14:cNvContentPartPr/>
                <p14:nvPr/>
              </p14:nvContentPartPr>
              <p14:xfrm>
                <a:off x="6080555" y="2693703"/>
                <a:ext cx="100800" cy="6480"/>
              </p14:xfrm>
            </p:contentPart>
          </mc:Choice>
          <mc:Fallback>
            <p:pic>
              <p:nvPicPr>
                <p:cNvPr id="271" name="Ink 270">
                  <a:extLst>
                    <a:ext uri="{FF2B5EF4-FFF2-40B4-BE49-F238E27FC236}">
                      <a16:creationId xmlns:a16="http://schemas.microsoft.com/office/drawing/2014/main" xmlns="" xmlns:p14="http://schemas.microsoft.com/office/powerpoint/2010/main" id="{DD9BE451-E201-0544-A2E0-A6FF1ADC3A8E}"/>
                    </a:ext>
                  </a:extLst>
                </p:cNvPr>
                <p:cNvPicPr/>
                <p:nvPr/>
              </p:nvPicPr>
              <p:blipFill>
                <a:blip r:embed="rId323"/>
                <a:stretch>
                  <a:fillRect/>
                </a:stretch>
              </p:blipFill>
              <p:spPr>
                <a:xfrm>
                  <a:off x="6071195" y="2685063"/>
                  <a:ext cx="11880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272" name="Ink 271">
                  <a:extLst>
                    <a:ext uri="{FF2B5EF4-FFF2-40B4-BE49-F238E27FC236}">
                      <a16:creationId xmlns:a16="http://schemas.microsoft.com/office/drawing/2014/main" xmlns="" id="{6097998A-F67E-4A43-B69F-ADD8803D6407}"/>
                    </a:ext>
                  </a:extLst>
                </p14:cNvPr>
                <p14:cNvContentPartPr/>
                <p14:nvPr/>
              </p14:nvContentPartPr>
              <p14:xfrm>
                <a:off x="6263075" y="2630703"/>
                <a:ext cx="126000" cy="100800"/>
              </p14:xfrm>
            </p:contentPart>
          </mc:Choice>
          <mc:Fallback>
            <p:pic>
              <p:nvPicPr>
                <p:cNvPr id="272" name="Ink 271">
                  <a:extLst>
                    <a:ext uri="{FF2B5EF4-FFF2-40B4-BE49-F238E27FC236}">
                      <a16:creationId xmlns:a16="http://schemas.microsoft.com/office/drawing/2014/main" xmlns="" xmlns:p14="http://schemas.microsoft.com/office/powerpoint/2010/main" id="{6097998A-F67E-4A43-B69F-ADD8803D6407}"/>
                    </a:ext>
                  </a:extLst>
                </p:cNvPr>
                <p:cNvPicPr/>
                <p:nvPr/>
              </p:nvPicPr>
              <p:blipFill>
                <a:blip r:embed="rId325"/>
                <a:stretch>
                  <a:fillRect/>
                </a:stretch>
              </p:blipFill>
              <p:spPr>
                <a:xfrm>
                  <a:off x="6254101" y="2621343"/>
                  <a:ext cx="143949"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273" name="Ink 272">
                  <a:extLst>
                    <a:ext uri="{FF2B5EF4-FFF2-40B4-BE49-F238E27FC236}">
                      <a16:creationId xmlns:a16="http://schemas.microsoft.com/office/drawing/2014/main" xmlns="" id="{15F22FB4-E6EB-3A43-B1A9-F5B4A04475A5}"/>
                    </a:ext>
                  </a:extLst>
                </p14:cNvPr>
                <p14:cNvContentPartPr/>
                <p14:nvPr/>
              </p14:nvContentPartPr>
              <p14:xfrm>
                <a:off x="6382595" y="2630703"/>
                <a:ext cx="31680" cy="151200"/>
              </p14:xfrm>
            </p:contentPart>
          </mc:Choice>
          <mc:Fallback>
            <p:pic>
              <p:nvPicPr>
                <p:cNvPr id="273" name="Ink 272">
                  <a:extLst>
                    <a:ext uri="{FF2B5EF4-FFF2-40B4-BE49-F238E27FC236}">
                      <a16:creationId xmlns:a16="http://schemas.microsoft.com/office/drawing/2014/main" xmlns="" xmlns:p14="http://schemas.microsoft.com/office/powerpoint/2010/main" id="{15F22FB4-E6EB-3A43-B1A9-F5B4A04475A5}"/>
                    </a:ext>
                  </a:extLst>
                </p:cNvPr>
                <p:cNvPicPr/>
                <p:nvPr/>
              </p:nvPicPr>
              <p:blipFill>
                <a:blip r:embed="rId327"/>
                <a:stretch>
                  <a:fillRect/>
                </a:stretch>
              </p:blipFill>
              <p:spPr>
                <a:xfrm>
                  <a:off x="6373340" y="2621703"/>
                  <a:ext cx="49834" cy="169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28">
            <p14:nvContentPartPr>
              <p14:cNvPr id="2" name="Ink 1">
                <a:extLst>
                  <a:ext uri="{FF2B5EF4-FFF2-40B4-BE49-F238E27FC236}">
                    <a16:creationId xmlns:a16="http://schemas.microsoft.com/office/drawing/2014/main" xmlns="" id="{B8D382FC-FF7F-DD4F-A088-ECFA6E8C85DB}"/>
                  </a:ext>
                </a:extLst>
              </p14:cNvPr>
              <p14:cNvContentPartPr/>
              <p14:nvPr/>
            </p14:nvContentPartPr>
            <p14:xfrm>
              <a:off x="2713062" y="956807"/>
              <a:ext cx="219600" cy="202320"/>
            </p14:xfrm>
          </p:contentPart>
        </mc:Choice>
        <mc:Fallback>
          <p:pic>
            <p:nvPicPr>
              <p:cNvPr id="2" name="Ink 1">
                <a:extLst>
                  <a:ext uri="{FF2B5EF4-FFF2-40B4-BE49-F238E27FC236}">
                    <a16:creationId xmlns:a16="http://schemas.microsoft.com/office/drawing/2014/main" xmlns="" xmlns:p14="http://schemas.microsoft.com/office/powerpoint/2010/main" id="{B8D382FC-FF7F-DD4F-A088-ECFA6E8C85DB}"/>
                  </a:ext>
                </a:extLst>
              </p:cNvPr>
              <p:cNvPicPr/>
              <p:nvPr/>
            </p:nvPicPr>
            <p:blipFill>
              <a:blip r:embed="rId329"/>
              <a:stretch>
                <a:fillRect/>
              </a:stretch>
            </p:blipFill>
            <p:spPr>
              <a:xfrm>
                <a:off x="2702639" y="946367"/>
                <a:ext cx="240446"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3" name="Ink 2">
                <a:extLst>
                  <a:ext uri="{FF2B5EF4-FFF2-40B4-BE49-F238E27FC236}">
                    <a16:creationId xmlns:a16="http://schemas.microsoft.com/office/drawing/2014/main" xmlns="" id="{93D731CF-593B-E845-B09A-7EE25ADE9EB4}"/>
                  </a:ext>
                </a:extLst>
              </p14:cNvPr>
              <p14:cNvContentPartPr/>
              <p14:nvPr/>
            </p14:nvContentPartPr>
            <p14:xfrm>
              <a:off x="4011942" y="968327"/>
              <a:ext cx="225360" cy="179280"/>
            </p14:xfrm>
          </p:contentPart>
        </mc:Choice>
        <mc:Fallback>
          <p:pic>
            <p:nvPicPr>
              <p:cNvPr id="3" name="Ink 2">
                <a:extLst>
                  <a:ext uri="{FF2B5EF4-FFF2-40B4-BE49-F238E27FC236}">
                    <a16:creationId xmlns:a16="http://schemas.microsoft.com/office/drawing/2014/main" xmlns="" xmlns:p14="http://schemas.microsoft.com/office/powerpoint/2010/main" id="{93D731CF-593B-E845-B09A-7EE25ADE9EB4}"/>
                  </a:ext>
                </a:extLst>
              </p:cNvPr>
              <p:cNvPicPr/>
              <p:nvPr/>
            </p:nvPicPr>
            <p:blipFill>
              <a:blip r:embed="rId331"/>
              <a:stretch>
                <a:fillRect/>
              </a:stretch>
            </p:blipFill>
            <p:spPr>
              <a:xfrm>
                <a:off x="4002597" y="958247"/>
                <a:ext cx="24405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20" name="Ink 19">
                <a:extLst>
                  <a:ext uri="{FF2B5EF4-FFF2-40B4-BE49-F238E27FC236}">
                    <a16:creationId xmlns:a16="http://schemas.microsoft.com/office/drawing/2014/main" xmlns="" id="{EB3CB2E5-BBDA-E446-8A95-E4CEA293EDC4}"/>
                  </a:ext>
                </a:extLst>
              </p14:cNvPr>
              <p14:cNvContentPartPr/>
              <p14:nvPr/>
            </p14:nvContentPartPr>
            <p14:xfrm>
              <a:off x="5634102" y="1112687"/>
              <a:ext cx="173520" cy="173520"/>
            </p14:xfrm>
          </p:contentPart>
        </mc:Choice>
        <mc:Fallback>
          <p:pic>
            <p:nvPicPr>
              <p:cNvPr id="20" name="Ink 19">
                <a:extLst>
                  <a:ext uri="{FF2B5EF4-FFF2-40B4-BE49-F238E27FC236}">
                    <a16:creationId xmlns:a16="http://schemas.microsoft.com/office/drawing/2014/main" xmlns="" xmlns:p14="http://schemas.microsoft.com/office/powerpoint/2010/main" id="{EB3CB2E5-BBDA-E446-8A95-E4CEA293EDC4}"/>
                  </a:ext>
                </a:extLst>
              </p:cNvPr>
              <p:cNvPicPr/>
              <p:nvPr/>
            </p:nvPicPr>
            <p:blipFill>
              <a:blip r:embed="rId333"/>
              <a:stretch>
                <a:fillRect/>
              </a:stretch>
            </p:blipFill>
            <p:spPr>
              <a:xfrm>
                <a:off x="5624742" y="1102607"/>
                <a:ext cx="19296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21" name="Ink 20">
                <a:extLst>
                  <a:ext uri="{FF2B5EF4-FFF2-40B4-BE49-F238E27FC236}">
                    <a16:creationId xmlns:a16="http://schemas.microsoft.com/office/drawing/2014/main" xmlns="" id="{45D598EC-4159-254C-8A54-818730B16ADB}"/>
                  </a:ext>
                </a:extLst>
              </p14:cNvPr>
              <p14:cNvContentPartPr/>
              <p14:nvPr/>
            </p14:nvContentPartPr>
            <p14:xfrm>
              <a:off x="2903502" y="2053727"/>
              <a:ext cx="121680" cy="156240"/>
            </p14:xfrm>
          </p:contentPart>
        </mc:Choice>
        <mc:Fallback>
          <p:pic>
            <p:nvPicPr>
              <p:cNvPr id="21" name="Ink 20">
                <a:extLst>
                  <a:ext uri="{FF2B5EF4-FFF2-40B4-BE49-F238E27FC236}">
                    <a16:creationId xmlns:a16="http://schemas.microsoft.com/office/drawing/2014/main" xmlns="" xmlns:p14="http://schemas.microsoft.com/office/powerpoint/2010/main" id="{45D598EC-4159-254C-8A54-818730B16ADB}"/>
                  </a:ext>
                </a:extLst>
              </p:cNvPr>
              <p:cNvPicPr/>
              <p:nvPr/>
            </p:nvPicPr>
            <p:blipFill>
              <a:blip r:embed="rId335"/>
              <a:stretch>
                <a:fillRect/>
              </a:stretch>
            </p:blipFill>
            <p:spPr>
              <a:xfrm>
                <a:off x="2893753" y="2043647"/>
                <a:ext cx="140817"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66" name="Ink 65">
                <a:extLst>
                  <a:ext uri="{FF2B5EF4-FFF2-40B4-BE49-F238E27FC236}">
                    <a16:creationId xmlns:a16="http://schemas.microsoft.com/office/drawing/2014/main" xmlns="" id="{35DA19C2-3792-E54D-A3A5-6EE3281612B5}"/>
                  </a:ext>
                </a:extLst>
              </p14:cNvPr>
              <p14:cNvContentPartPr/>
              <p14:nvPr/>
            </p14:nvContentPartPr>
            <p14:xfrm>
              <a:off x="5229822" y="1828727"/>
              <a:ext cx="138960" cy="167760"/>
            </p14:xfrm>
          </p:contentPart>
        </mc:Choice>
        <mc:Fallback>
          <p:pic>
            <p:nvPicPr>
              <p:cNvPr id="66" name="Ink 65">
                <a:extLst>
                  <a:ext uri="{FF2B5EF4-FFF2-40B4-BE49-F238E27FC236}">
                    <a16:creationId xmlns:a16="http://schemas.microsoft.com/office/drawing/2014/main" xmlns="" xmlns:p14="http://schemas.microsoft.com/office/powerpoint/2010/main" id="{35DA19C2-3792-E54D-A3A5-6EE3281612B5}"/>
                  </a:ext>
                </a:extLst>
              </p:cNvPr>
              <p:cNvPicPr/>
              <p:nvPr/>
            </p:nvPicPr>
            <p:blipFill>
              <a:blip r:embed="rId337"/>
              <a:stretch>
                <a:fillRect/>
              </a:stretch>
            </p:blipFill>
            <p:spPr>
              <a:xfrm>
                <a:off x="5220462" y="1818647"/>
                <a:ext cx="15732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70" name="Ink 69">
                <a:extLst>
                  <a:ext uri="{FF2B5EF4-FFF2-40B4-BE49-F238E27FC236}">
                    <a16:creationId xmlns:a16="http://schemas.microsoft.com/office/drawing/2014/main" xmlns="" id="{4A1A7FA1-AC36-E445-B609-D1EE1DA207BA}"/>
                  </a:ext>
                </a:extLst>
              </p14:cNvPr>
              <p14:cNvContentPartPr/>
              <p14:nvPr/>
            </p14:nvContentPartPr>
            <p14:xfrm>
              <a:off x="5841822" y="1840247"/>
              <a:ext cx="127440" cy="162000"/>
            </p14:xfrm>
          </p:contentPart>
        </mc:Choice>
        <mc:Fallback>
          <p:pic>
            <p:nvPicPr>
              <p:cNvPr id="70" name="Ink 69">
                <a:extLst>
                  <a:ext uri="{FF2B5EF4-FFF2-40B4-BE49-F238E27FC236}">
                    <a16:creationId xmlns:a16="http://schemas.microsoft.com/office/drawing/2014/main" xmlns="" xmlns:p14="http://schemas.microsoft.com/office/powerpoint/2010/main" id="{4A1A7FA1-AC36-E445-B609-D1EE1DA207BA}"/>
                  </a:ext>
                </a:extLst>
              </p:cNvPr>
              <p:cNvPicPr/>
              <p:nvPr/>
            </p:nvPicPr>
            <p:blipFill>
              <a:blip r:embed="rId339"/>
              <a:stretch>
                <a:fillRect/>
              </a:stretch>
            </p:blipFill>
            <p:spPr>
              <a:xfrm>
                <a:off x="5832822" y="1830527"/>
                <a:ext cx="14508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72" name="Ink 71">
                <a:extLst>
                  <a:ext uri="{FF2B5EF4-FFF2-40B4-BE49-F238E27FC236}">
                    <a16:creationId xmlns:a16="http://schemas.microsoft.com/office/drawing/2014/main" xmlns="" id="{3DA923EB-4A83-3344-A7F9-8F7139A9BF60}"/>
                  </a:ext>
                </a:extLst>
              </p14:cNvPr>
              <p14:cNvContentPartPr/>
              <p14:nvPr/>
            </p14:nvContentPartPr>
            <p14:xfrm>
              <a:off x="8728302" y="1747727"/>
              <a:ext cx="138960" cy="150480"/>
            </p14:xfrm>
          </p:contentPart>
        </mc:Choice>
        <mc:Fallback>
          <p:pic>
            <p:nvPicPr>
              <p:cNvPr id="72" name="Ink 71">
                <a:extLst>
                  <a:ext uri="{FF2B5EF4-FFF2-40B4-BE49-F238E27FC236}">
                    <a16:creationId xmlns:a16="http://schemas.microsoft.com/office/drawing/2014/main" xmlns="" xmlns:p14="http://schemas.microsoft.com/office/powerpoint/2010/main" id="{3DA923EB-4A83-3344-A7F9-8F7139A9BF60}"/>
                  </a:ext>
                </a:extLst>
              </p:cNvPr>
              <p:cNvPicPr/>
              <p:nvPr/>
            </p:nvPicPr>
            <p:blipFill>
              <a:blip r:embed="rId341"/>
              <a:stretch>
                <a:fillRect/>
              </a:stretch>
            </p:blipFill>
            <p:spPr>
              <a:xfrm>
                <a:off x="8718942" y="1738007"/>
                <a:ext cx="156600" cy="169920"/>
              </a:xfrm>
              <a:prstGeom prst="rect">
                <a:avLst/>
              </a:prstGeom>
            </p:spPr>
          </p:pic>
        </mc:Fallback>
      </mc:AlternateContent>
      <p:grpSp>
        <p:nvGrpSpPr>
          <p:cNvPr id="76" name="Group 75">
            <a:extLst>
              <a:ext uri="{FF2B5EF4-FFF2-40B4-BE49-F238E27FC236}">
                <a16:creationId xmlns:a16="http://schemas.microsoft.com/office/drawing/2014/main" xmlns="" id="{12CAE296-9171-1548-AB12-37C2677DF623}"/>
              </a:ext>
            </a:extLst>
          </p:cNvPr>
          <p:cNvGrpSpPr/>
          <p:nvPr/>
        </p:nvGrpSpPr>
        <p:grpSpPr>
          <a:xfrm>
            <a:off x="9132222" y="1741967"/>
            <a:ext cx="289080" cy="162000"/>
            <a:chOff x="7608222" y="1741967"/>
            <a:chExt cx="289080" cy="162000"/>
          </a:xfrm>
        </p:grpSpPr>
        <mc:AlternateContent xmlns:mc="http://schemas.openxmlformats.org/markup-compatibility/2006">
          <mc:Choice xmlns:p14="http://schemas.microsoft.com/office/powerpoint/2010/main" Requires="p14">
            <p:contentPart p14:bwMode="auto" r:id="rId342">
              <p14:nvContentPartPr>
                <p14:cNvPr id="73" name="Ink 72">
                  <a:extLst>
                    <a:ext uri="{FF2B5EF4-FFF2-40B4-BE49-F238E27FC236}">
                      <a16:creationId xmlns:a16="http://schemas.microsoft.com/office/drawing/2014/main" xmlns="" id="{1D3171C9-C176-3F4A-925C-78A9969E069D}"/>
                    </a:ext>
                  </a:extLst>
                </p14:cNvPr>
                <p14:cNvContentPartPr/>
                <p14:nvPr/>
              </p14:nvContentPartPr>
              <p14:xfrm>
                <a:off x="7608222" y="1869047"/>
                <a:ext cx="133200" cy="17640"/>
              </p14:xfrm>
            </p:contentPart>
          </mc:Choice>
          <mc:Fallback>
            <p:pic>
              <p:nvPicPr>
                <p:cNvPr id="73" name="Ink 72">
                  <a:extLst>
                    <a:ext uri="{FF2B5EF4-FFF2-40B4-BE49-F238E27FC236}">
                      <a16:creationId xmlns:a16="http://schemas.microsoft.com/office/drawing/2014/main" xmlns="" xmlns:p14="http://schemas.microsoft.com/office/powerpoint/2010/main" id="{1D3171C9-C176-3F4A-925C-78A9969E069D}"/>
                    </a:ext>
                  </a:extLst>
                </p:cNvPr>
                <p:cNvPicPr/>
                <p:nvPr/>
              </p:nvPicPr>
              <p:blipFill>
                <a:blip r:embed="rId343"/>
                <a:stretch>
                  <a:fillRect/>
                </a:stretch>
              </p:blipFill>
              <p:spPr>
                <a:xfrm>
                  <a:off x="7599559" y="1860580"/>
                  <a:ext cx="150527" cy="34574"/>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75" name="Ink 74">
                  <a:extLst>
                    <a:ext uri="{FF2B5EF4-FFF2-40B4-BE49-F238E27FC236}">
                      <a16:creationId xmlns:a16="http://schemas.microsoft.com/office/drawing/2014/main" xmlns="" id="{4FD0D495-09BF-AF41-8CB0-B130AF66688C}"/>
                    </a:ext>
                  </a:extLst>
                </p14:cNvPr>
                <p14:cNvContentPartPr/>
                <p14:nvPr/>
              </p14:nvContentPartPr>
              <p14:xfrm>
                <a:off x="7769862" y="1741967"/>
                <a:ext cx="127440" cy="162000"/>
              </p14:xfrm>
            </p:contentPart>
          </mc:Choice>
          <mc:Fallback>
            <p:pic>
              <p:nvPicPr>
                <p:cNvPr id="75" name="Ink 74">
                  <a:extLst>
                    <a:ext uri="{FF2B5EF4-FFF2-40B4-BE49-F238E27FC236}">
                      <a16:creationId xmlns:a16="http://schemas.microsoft.com/office/drawing/2014/main" xmlns="" xmlns:p14="http://schemas.microsoft.com/office/powerpoint/2010/main" id="{4FD0D495-09BF-AF41-8CB0-B130AF66688C}"/>
                    </a:ext>
                  </a:extLst>
                </p:cNvPr>
                <p:cNvPicPr/>
                <p:nvPr/>
              </p:nvPicPr>
              <p:blipFill>
                <a:blip r:embed="rId345"/>
                <a:stretch>
                  <a:fillRect/>
                </a:stretch>
              </p:blipFill>
              <p:spPr>
                <a:xfrm>
                  <a:off x="7760475" y="1732247"/>
                  <a:ext cx="146574" cy="181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46">
            <p14:nvContentPartPr>
              <p14:cNvPr id="77" name="Ink 76">
                <a:extLst>
                  <a:ext uri="{FF2B5EF4-FFF2-40B4-BE49-F238E27FC236}">
                    <a16:creationId xmlns:a16="http://schemas.microsoft.com/office/drawing/2014/main" xmlns="" id="{D0F2C402-AFDC-824A-8D3E-8162E0A13900}"/>
                  </a:ext>
                </a:extLst>
              </p14:cNvPr>
              <p14:cNvContentPartPr/>
              <p14:nvPr/>
            </p14:nvContentPartPr>
            <p14:xfrm>
              <a:off x="4023462" y="2013407"/>
              <a:ext cx="144720" cy="133200"/>
            </p14:xfrm>
          </p:contentPart>
        </mc:Choice>
        <mc:Fallback>
          <p:pic>
            <p:nvPicPr>
              <p:cNvPr id="77" name="Ink 76">
                <a:extLst>
                  <a:ext uri="{FF2B5EF4-FFF2-40B4-BE49-F238E27FC236}">
                    <a16:creationId xmlns:a16="http://schemas.microsoft.com/office/drawing/2014/main" xmlns="" xmlns:p14="http://schemas.microsoft.com/office/powerpoint/2010/main" id="{D0F2C402-AFDC-824A-8D3E-8162E0A13900}"/>
                  </a:ext>
                </a:extLst>
              </p:cNvPr>
              <p:cNvPicPr/>
              <p:nvPr/>
            </p:nvPicPr>
            <p:blipFill>
              <a:blip r:embed="rId347"/>
              <a:stretch>
                <a:fillRect/>
              </a:stretch>
            </p:blipFill>
            <p:spPr>
              <a:xfrm>
                <a:off x="4014102" y="2004047"/>
                <a:ext cx="163080" cy="151560"/>
              </a:xfrm>
              <a:prstGeom prst="rect">
                <a:avLst/>
              </a:prstGeom>
            </p:spPr>
          </p:pic>
        </mc:Fallback>
      </mc:AlternateContent>
      <p:grpSp>
        <p:nvGrpSpPr>
          <p:cNvPr id="83" name="Group 82">
            <a:extLst>
              <a:ext uri="{FF2B5EF4-FFF2-40B4-BE49-F238E27FC236}">
                <a16:creationId xmlns:a16="http://schemas.microsoft.com/office/drawing/2014/main" xmlns="" id="{209E4B06-DEED-A944-B1E9-3293460C1292}"/>
              </a:ext>
            </a:extLst>
          </p:cNvPr>
          <p:cNvGrpSpPr/>
          <p:nvPr/>
        </p:nvGrpSpPr>
        <p:grpSpPr>
          <a:xfrm>
            <a:off x="3221022" y="2884967"/>
            <a:ext cx="219600" cy="254520"/>
            <a:chOff x="1697022" y="2884967"/>
            <a:chExt cx="219600" cy="254520"/>
          </a:xfrm>
        </p:grpSpPr>
        <mc:AlternateContent xmlns:mc="http://schemas.openxmlformats.org/markup-compatibility/2006">
          <mc:Choice xmlns:p14="http://schemas.microsoft.com/office/powerpoint/2010/main" Requires="p14">
            <p:contentPart p14:bwMode="auto" r:id="rId348">
              <p14:nvContentPartPr>
                <p14:cNvPr id="78" name="Ink 77">
                  <a:extLst>
                    <a:ext uri="{FF2B5EF4-FFF2-40B4-BE49-F238E27FC236}">
                      <a16:creationId xmlns:a16="http://schemas.microsoft.com/office/drawing/2014/main" xmlns="" id="{CD3EFE0D-E945-7847-9EE0-1104CBCDDEDE}"/>
                    </a:ext>
                  </a:extLst>
                </p14:cNvPr>
                <p14:cNvContentPartPr/>
                <p14:nvPr/>
              </p14:nvContentPartPr>
              <p14:xfrm>
                <a:off x="1697022" y="2908007"/>
                <a:ext cx="219600" cy="162000"/>
              </p14:xfrm>
            </p:contentPart>
          </mc:Choice>
          <mc:Fallback>
            <p:pic>
              <p:nvPicPr>
                <p:cNvPr id="78" name="Ink 77">
                  <a:extLst>
                    <a:ext uri="{FF2B5EF4-FFF2-40B4-BE49-F238E27FC236}">
                      <a16:creationId xmlns:a16="http://schemas.microsoft.com/office/drawing/2014/main" xmlns="" xmlns:p14="http://schemas.microsoft.com/office/powerpoint/2010/main" id="{CD3EFE0D-E945-7847-9EE0-1104CBCDDEDE}"/>
                    </a:ext>
                  </a:extLst>
                </p:cNvPr>
                <p:cNvPicPr/>
                <p:nvPr/>
              </p:nvPicPr>
              <p:blipFill>
                <a:blip r:embed="rId349"/>
                <a:stretch>
                  <a:fillRect/>
                </a:stretch>
              </p:blipFill>
              <p:spPr>
                <a:xfrm>
                  <a:off x="1687318" y="2898647"/>
                  <a:ext cx="23793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79" name="Ink 78">
                  <a:extLst>
                    <a:ext uri="{FF2B5EF4-FFF2-40B4-BE49-F238E27FC236}">
                      <a16:creationId xmlns:a16="http://schemas.microsoft.com/office/drawing/2014/main" xmlns="" id="{C5C09357-1896-9C47-AC8E-0DF21D7C4FE6}"/>
                    </a:ext>
                  </a:extLst>
                </p14:cNvPr>
                <p14:cNvContentPartPr/>
                <p14:nvPr/>
              </p14:nvContentPartPr>
              <p14:xfrm>
                <a:off x="1824102" y="2884967"/>
                <a:ext cx="34920" cy="254520"/>
              </p14:xfrm>
            </p:contentPart>
          </mc:Choice>
          <mc:Fallback>
            <p:pic>
              <p:nvPicPr>
                <p:cNvPr id="79" name="Ink 78">
                  <a:extLst>
                    <a:ext uri="{FF2B5EF4-FFF2-40B4-BE49-F238E27FC236}">
                      <a16:creationId xmlns:a16="http://schemas.microsoft.com/office/drawing/2014/main" xmlns="" xmlns:p14="http://schemas.microsoft.com/office/powerpoint/2010/main" id="{C5C09357-1896-9C47-AC8E-0DF21D7C4FE6}"/>
                    </a:ext>
                  </a:extLst>
                </p:cNvPr>
                <p:cNvPicPr/>
                <p:nvPr/>
              </p:nvPicPr>
              <p:blipFill>
                <a:blip r:embed="rId351"/>
                <a:stretch>
                  <a:fillRect/>
                </a:stretch>
              </p:blipFill>
              <p:spPr>
                <a:xfrm>
                  <a:off x="1815102" y="2875954"/>
                  <a:ext cx="52200" cy="271824"/>
                </a:xfrm>
                <a:prstGeom prst="rect">
                  <a:avLst/>
                </a:prstGeom>
              </p:spPr>
            </p:pic>
          </mc:Fallback>
        </mc:AlternateContent>
      </p:grpSp>
      <p:grpSp>
        <p:nvGrpSpPr>
          <p:cNvPr id="82" name="Group 81">
            <a:extLst>
              <a:ext uri="{FF2B5EF4-FFF2-40B4-BE49-F238E27FC236}">
                <a16:creationId xmlns:a16="http://schemas.microsoft.com/office/drawing/2014/main" xmlns="" id="{4F3F37E1-3F68-9043-B937-10CAA33DDC53}"/>
              </a:ext>
            </a:extLst>
          </p:cNvPr>
          <p:cNvGrpSpPr/>
          <p:nvPr/>
        </p:nvGrpSpPr>
        <p:grpSpPr>
          <a:xfrm>
            <a:off x="3509742" y="3404447"/>
            <a:ext cx="202320" cy="329400"/>
            <a:chOff x="1985742" y="3404447"/>
            <a:chExt cx="202320" cy="329400"/>
          </a:xfrm>
        </p:grpSpPr>
        <mc:AlternateContent xmlns:mc="http://schemas.openxmlformats.org/markup-compatibility/2006">
          <mc:Choice xmlns:p14="http://schemas.microsoft.com/office/powerpoint/2010/main" Requires="p14">
            <p:contentPart p14:bwMode="auto" r:id="rId352">
              <p14:nvContentPartPr>
                <p14:cNvPr id="80" name="Ink 79">
                  <a:extLst>
                    <a:ext uri="{FF2B5EF4-FFF2-40B4-BE49-F238E27FC236}">
                      <a16:creationId xmlns:a16="http://schemas.microsoft.com/office/drawing/2014/main" xmlns="" id="{F6A3A001-FA8D-724D-A073-76DC8478BB14}"/>
                    </a:ext>
                  </a:extLst>
                </p14:cNvPr>
                <p14:cNvContentPartPr/>
                <p14:nvPr/>
              </p14:nvContentPartPr>
              <p14:xfrm>
                <a:off x="1985742" y="3427487"/>
                <a:ext cx="202320" cy="156240"/>
              </p14:xfrm>
            </p:contentPart>
          </mc:Choice>
          <mc:Fallback>
            <p:pic>
              <p:nvPicPr>
                <p:cNvPr id="80" name="Ink 79">
                  <a:extLst>
                    <a:ext uri="{FF2B5EF4-FFF2-40B4-BE49-F238E27FC236}">
                      <a16:creationId xmlns:a16="http://schemas.microsoft.com/office/drawing/2014/main" xmlns="" xmlns:p14="http://schemas.microsoft.com/office/powerpoint/2010/main" id="{F6A3A001-FA8D-724D-A073-76DC8478BB14}"/>
                    </a:ext>
                  </a:extLst>
                </p:cNvPr>
                <p:cNvPicPr/>
                <p:nvPr/>
              </p:nvPicPr>
              <p:blipFill>
                <a:blip r:embed="rId353"/>
                <a:stretch>
                  <a:fillRect/>
                </a:stretch>
              </p:blipFill>
              <p:spPr>
                <a:xfrm>
                  <a:off x="1976022" y="3417407"/>
                  <a:ext cx="22032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81" name="Ink 80">
                  <a:extLst>
                    <a:ext uri="{FF2B5EF4-FFF2-40B4-BE49-F238E27FC236}">
                      <a16:creationId xmlns:a16="http://schemas.microsoft.com/office/drawing/2014/main" xmlns="" id="{839A289E-36B3-1D4B-97F7-C7C25A87B882}"/>
                    </a:ext>
                  </a:extLst>
                </p14:cNvPr>
                <p14:cNvContentPartPr/>
                <p14:nvPr/>
              </p14:nvContentPartPr>
              <p14:xfrm>
                <a:off x="2100942" y="3404447"/>
                <a:ext cx="63720" cy="329400"/>
              </p14:xfrm>
            </p:contentPart>
          </mc:Choice>
          <mc:Fallback>
            <p:pic>
              <p:nvPicPr>
                <p:cNvPr id="81" name="Ink 80">
                  <a:extLst>
                    <a:ext uri="{FF2B5EF4-FFF2-40B4-BE49-F238E27FC236}">
                      <a16:creationId xmlns:a16="http://schemas.microsoft.com/office/drawing/2014/main" xmlns="" xmlns:p14="http://schemas.microsoft.com/office/powerpoint/2010/main" id="{839A289E-36B3-1D4B-97F7-C7C25A87B882}"/>
                    </a:ext>
                  </a:extLst>
                </p:cNvPr>
                <p:cNvPicPr/>
                <p:nvPr/>
              </p:nvPicPr>
              <p:blipFill>
                <a:blip r:embed="rId355"/>
                <a:stretch>
                  <a:fillRect/>
                </a:stretch>
              </p:blipFill>
              <p:spPr>
                <a:xfrm>
                  <a:off x="2091942" y="3395447"/>
                  <a:ext cx="82800" cy="347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56">
            <p14:nvContentPartPr>
              <p14:cNvPr id="104" name="Ink 103">
                <a:extLst>
                  <a:ext uri="{FF2B5EF4-FFF2-40B4-BE49-F238E27FC236}">
                    <a16:creationId xmlns:a16="http://schemas.microsoft.com/office/drawing/2014/main" xmlns="" id="{CB4BCF8B-92B2-1941-B9D9-4CCEEBFF7D18}"/>
                  </a:ext>
                </a:extLst>
              </p14:cNvPr>
              <p14:cNvContentPartPr/>
              <p14:nvPr/>
            </p14:nvContentPartPr>
            <p14:xfrm>
              <a:off x="2909262" y="4027967"/>
              <a:ext cx="150480" cy="190800"/>
            </p14:xfrm>
          </p:contentPart>
        </mc:Choice>
        <mc:Fallback>
          <p:pic>
            <p:nvPicPr>
              <p:cNvPr id="104" name="Ink 103">
                <a:extLst>
                  <a:ext uri="{FF2B5EF4-FFF2-40B4-BE49-F238E27FC236}">
                    <a16:creationId xmlns:a16="http://schemas.microsoft.com/office/drawing/2014/main" xmlns="" xmlns:p14="http://schemas.microsoft.com/office/powerpoint/2010/main" id="{CB4BCF8B-92B2-1941-B9D9-4CCEEBFF7D18}"/>
                  </a:ext>
                </a:extLst>
              </p:cNvPr>
              <p:cNvPicPr/>
              <p:nvPr/>
            </p:nvPicPr>
            <p:blipFill>
              <a:blip r:embed="rId357"/>
              <a:stretch>
                <a:fillRect/>
              </a:stretch>
            </p:blipFill>
            <p:spPr>
              <a:xfrm>
                <a:off x="2899158" y="4017527"/>
                <a:ext cx="170688"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105" name="Ink 104">
                <a:extLst>
                  <a:ext uri="{FF2B5EF4-FFF2-40B4-BE49-F238E27FC236}">
                    <a16:creationId xmlns:a16="http://schemas.microsoft.com/office/drawing/2014/main" xmlns="" id="{92571DDD-6869-FB42-8484-F6AC1C282A6C}"/>
                  </a:ext>
                </a:extLst>
              </p14:cNvPr>
              <p14:cNvContentPartPr/>
              <p14:nvPr/>
            </p14:nvContentPartPr>
            <p14:xfrm>
              <a:off x="4231182" y="4004927"/>
              <a:ext cx="196560" cy="190800"/>
            </p14:xfrm>
          </p:contentPart>
        </mc:Choice>
        <mc:Fallback>
          <p:pic>
            <p:nvPicPr>
              <p:cNvPr id="105" name="Ink 104">
                <a:extLst>
                  <a:ext uri="{FF2B5EF4-FFF2-40B4-BE49-F238E27FC236}">
                    <a16:creationId xmlns:a16="http://schemas.microsoft.com/office/drawing/2014/main" xmlns="" xmlns:p14="http://schemas.microsoft.com/office/powerpoint/2010/main" id="{92571DDD-6869-FB42-8484-F6AC1C282A6C}"/>
                  </a:ext>
                </a:extLst>
              </p:cNvPr>
              <p:cNvPicPr/>
              <p:nvPr/>
            </p:nvPicPr>
            <p:blipFill>
              <a:blip r:embed="rId359"/>
              <a:stretch>
                <a:fillRect/>
              </a:stretch>
            </p:blipFill>
            <p:spPr>
              <a:xfrm>
                <a:off x="4221462" y="3994487"/>
                <a:ext cx="21564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106" name="Ink 105">
                <a:extLst>
                  <a:ext uri="{FF2B5EF4-FFF2-40B4-BE49-F238E27FC236}">
                    <a16:creationId xmlns:a16="http://schemas.microsoft.com/office/drawing/2014/main" xmlns="" id="{8F9E5C7D-A50B-6C48-AB06-60B4A538F726}"/>
                  </a:ext>
                </a:extLst>
              </p14:cNvPr>
              <p14:cNvContentPartPr/>
              <p14:nvPr/>
            </p14:nvContentPartPr>
            <p14:xfrm>
              <a:off x="5940102" y="4155047"/>
              <a:ext cx="133200" cy="196560"/>
            </p14:xfrm>
          </p:contentPart>
        </mc:Choice>
        <mc:Fallback>
          <p:pic>
            <p:nvPicPr>
              <p:cNvPr id="106" name="Ink 105">
                <a:extLst>
                  <a:ext uri="{FF2B5EF4-FFF2-40B4-BE49-F238E27FC236}">
                    <a16:creationId xmlns:a16="http://schemas.microsoft.com/office/drawing/2014/main" xmlns="" xmlns:p14="http://schemas.microsoft.com/office/powerpoint/2010/main" id="{8F9E5C7D-A50B-6C48-AB06-60B4A538F726}"/>
                  </a:ext>
                </a:extLst>
              </p:cNvPr>
              <p:cNvPicPr/>
              <p:nvPr/>
            </p:nvPicPr>
            <p:blipFill>
              <a:blip r:embed="rId361"/>
              <a:stretch>
                <a:fillRect/>
              </a:stretch>
            </p:blipFill>
            <p:spPr>
              <a:xfrm>
                <a:off x="5930742" y="4144985"/>
                <a:ext cx="153360" cy="216683"/>
              </a:xfrm>
              <a:prstGeom prst="rect">
                <a:avLst/>
              </a:prstGeom>
            </p:spPr>
          </p:pic>
        </mc:Fallback>
      </mc:AlternateContent>
      <p:grpSp>
        <p:nvGrpSpPr>
          <p:cNvPr id="110" name="Group 109">
            <a:extLst>
              <a:ext uri="{FF2B5EF4-FFF2-40B4-BE49-F238E27FC236}">
                <a16:creationId xmlns:a16="http://schemas.microsoft.com/office/drawing/2014/main" xmlns="" id="{52E65512-4973-5344-9275-E9217C57B247}"/>
              </a:ext>
            </a:extLst>
          </p:cNvPr>
          <p:cNvGrpSpPr/>
          <p:nvPr/>
        </p:nvGrpSpPr>
        <p:grpSpPr>
          <a:xfrm>
            <a:off x="6176622" y="3295367"/>
            <a:ext cx="456480" cy="184680"/>
            <a:chOff x="4652622" y="3295367"/>
            <a:chExt cx="456480" cy="184680"/>
          </a:xfrm>
        </p:grpSpPr>
        <mc:AlternateContent xmlns:mc="http://schemas.openxmlformats.org/markup-compatibility/2006">
          <mc:Choice xmlns:p14="http://schemas.microsoft.com/office/powerpoint/2010/main" Requires="p14">
            <p:contentPart p14:bwMode="auto" r:id="rId362">
              <p14:nvContentPartPr>
                <p14:cNvPr id="107" name="Ink 106">
                  <a:extLst>
                    <a:ext uri="{FF2B5EF4-FFF2-40B4-BE49-F238E27FC236}">
                      <a16:creationId xmlns:a16="http://schemas.microsoft.com/office/drawing/2014/main" xmlns="" id="{35636982-BBE5-B648-92A2-157DC1EE617D}"/>
                    </a:ext>
                  </a:extLst>
                </p14:cNvPr>
                <p14:cNvContentPartPr/>
                <p14:nvPr/>
              </p14:nvContentPartPr>
              <p14:xfrm>
                <a:off x="4652622" y="3387167"/>
                <a:ext cx="156240" cy="23400"/>
              </p14:xfrm>
            </p:contentPart>
          </mc:Choice>
          <mc:Fallback>
            <p:pic>
              <p:nvPicPr>
                <p:cNvPr id="107" name="Ink 106">
                  <a:extLst>
                    <a:ext uri="{FF2B5EF4-FFF2-40B4-BE49-F238E27FC236}">
                      <a16:creationId xmlns:a16="http://schemas.microsoft.com/office/drawing/2014/main" xmlns="" xmlns:p14="http://schemas.microsoft.com/office/powerpoint/2010/main" id="{35636982-BBE5-B648-92A2-157DC1EE617D}"/>
                    </a:ext>
                  </a:extLst>
                </p:cNvPr>
                <p:cNvPicPr/>
                <p:nvPr/>
              </p:nvPicPr>
              <p:blipFill>
                <a:blip r:embed="rId363"/>
                <a:stretch>
                  <a:fillRect/>
                </a:stretch>
              </p:blipFill>
              <p:spPr>
                <a:xfrm>
                  <a:off x="4643982" y="3378527"/>
                  <a:ext cx="17352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108" name="Ink 107">
                  <a:extLst>
                    <a:ext uri="{FF2B5EF4-FFF2-40B4-BE49-F238E27FC236}">
                      <a16:creationId xmlns:a16="http://schemas.microsoft.com/office/drawing/2014/main" xmlns="" id="{A588BB87-6F18-BA45-8796-15E2B53BB5FE}"/>
                    </a:ext>
                  </a:extLst>
                </p14:cNvPr>
                <p14:cNvContentPartPr/>
                <p14:nvPr/>
              </p14:nvContentPartPr>
              <p14:xfrm>
                <a:off x="4941342" y="3295367"/>
                <a:ext cx="92880" cy="161280"/>
              </p14:xfrm>
            </p:contentPart>
          </mc:Choice>
          <mc:Fallback>
            <p:pic>
              <p:nvPicPr>
                <p:cNvPr id="108" name="Ink 107">
                  <a:extLst>
                    <a:ext uri="{FF2B5EF4-FFF2-40B4-BE49-F238E27FC236}">
                      <a16:creationId xmlns:a16="http://schemas.microsoft.com/office/drawing/2014/main" xmlns="" xmlns:p14="http://schemas.microsoft.com/office/powerpoint/2010/main" id="{A588BB87-6F18-BA45-8796-15E2B53BB5FE}"/>
                    </a:ext>
                  </a:extLst>
                </p:cNvPr>
                <p:cNvPicPr/>
                <p:nvPr/>
              </p:nvPicPr>
              <p:blipFill>
                <a:blip r:embed="rId365"/>
                <a:stretch>
                  <a:fillRect/>
                </a:stretch>
              </p:blipFill>
              <p:spPr>
                <a:xfrm>
                  <a:off x="4931982" y="3284927"/>
                  <a:ext cx="11088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109" name="Ink 108">
                  <a:extLst>
                    <a:ext uri="{FF2B5EF4-FFF2-40B4-BE49-F238E27FC236}">
                      <a16:creationId xmlns:a16="http://schemas.microsoft.com/office/drawing/2014/main" xmlns="" id="{07A1692F-2B60-424B-AA95-96E0B8EAEAE7}"/>
                    </a:ext>
                  </a:extLst>
                </p14:cNvPr>
                <p14:cNvContentPartPr/>
                <p14:nvPr/>
              </p14:nvContentPartPr>
              <p14:xfrm>
                <a:off x="4964382" y="3456647"/>
                <a:ext cx="144720" cy="23400"/>
              </p14:xfrm>
            </p:contentPart>
          </mc:Choice>
          <mc:Fallback>
            <p:pic>
              <p:nvPicPr>
                <p:cNvPr id="109" name="Ink 108">
                  <a:extLst>
                    <a:ext uri="{FF2B5EF4-FFF2-40B4-BE49-F238E27FC236}">
                      <a16:creationId xmlns:a16="http://schemas.microsoft.com/office/drawing/2014/main" xmlns="" xmlns:p14="http://schemas.microsoft.com/office/powerpoint/2010/main" id="{07A1692F-2B60-424B-AA95-96E0B8EAEAE7}"/>
                    </a:ext>
                  </a:extLst>
                </p:cNvPr>
                <p:cNvPicPr/>
                <p:nvPr/>
              </p:nvPicPr>
              <p:blipFill>
                <a:blip r:embed="rId367"/>
                <a:stretch>
                  <a:fillRect/>
                </a:stretch>
              </p:blipFill>
              <p:spPr>
                <a:xfrm>
                  <a:off x="4954662" y="3447647"/>
                  <a:ext cx="163440" cy="43200"/>
                </a:xfrm>
                <a:prstGeom prst="rect">
                  <a:avLst/>
                </a:prstGeom>
              </p:spPr>
            </p:pic>
          </mc:Fallback>
        </mc:AlternateContent>
      </p:grpSp>
      <p:grpSp>
        <p:nvGrpSpPr>
          <p:cNvPr id="122" name="Group 121">
            <a:extLst>
              <a:ext uri="{FF2B5EF4-FFF2-40B4-BE49-F238E27FC236}">
                <a16:creationId xmlns:a16="http://schemas.microsoft.com/office/drawing/2014/main" xmlns="" id="{F9367033-9239-4F41-8D48-FB1F64F1B5E9}"/>
              </a:ext>
            </a:extLst>
          </p:cNvPr>
          <p:cNvGrpSpPr/>
          <p:nvPr/>
        </p:nvGrpSpPr>
        <p:grpSpPr>
          <a:xfrm>
            <a:off x="6534462" y="4778567"/>
            <a:ext cx="34920" cy="173520"/>
            <a:chOff x="5010462" y="4778567"/>
            <a:chExt cx="34920" cy="173520"/>
          </a:xfrm>
        </p:grpSpPr>
        <mc:AlternateContent xmlns:mc="http://schemas.openxmlformats.org/markup-compatibility/2006">
          <mc:Choice xmlns:p14="http://schemas.microsoft.com/office/powerpoint/2010/main" Requires="p14">
            <p:contentPart p14:bwMode="auto" r:id="rId368">
              <p14:nvContentPartPr>
                <p14:cNvPr id="111" name="Ink 110">
                  <a:extLst>
                    <a:ext uri="{FF2B5EF4-FFF2-40B4-BE49-F238E27FC236}">
                      <a16:creationId xmlns:a16="http://schemas.microsoft.com/office/drawing/2014/main" xmlns="" id="{6C20B78E-4BE7-C24B-95C9-9C539767685B}"/>
                    </a:ext>
                  </a:extLst>
                </p14:cNvPr>
                <p14:cNvContentPartPr/>
                <p14:nvPr/>
              </p14:nvContentPartPr>
              <p14:xfrm>
                <a:off x="5039262" y="4807367"/>
                <a:ext cx="6120" cy="110160"/>
              </p14:xfrm>
            </p:contentPart>
          </mc:Choice>
          <mc:Fallback>
            <p:pic>
              <p:nvPicPr>
                <p:cNvPr id="111" name="Ink 110">
                  <a:extLst>
                    <a:ext uri="{FF2B5EF4-FFF2-40B4-BE49-F238E27FC236}">
                      <a16:creationId xmlns:a16="http://schemas.microsoft.com/office/drawing/2014/main" xmlns="" xmlns:p14="http://schemas.microsoft.com/office/powerpoint/2010/main" id="{6C20B78E-4BE7-C24B-95C9-9C539767685B}"/>
                    </a:ext>
                  </a:extLst>
                </p:cNvPr>
                <p:cNvPicPr/>
                <p:nvPr/>
              </p:nvPicPr>
              <p:blipFill>
                <a:blip r:embed="rId369"/>
                <a:stretch>
                  <a:fillRect/>
                </a:stretch>
              </p:blipFill>
              <p:spPr>
                <a:xfrm>
                  <a:off x="5029902" y="4798007"/>
                  <a:ext cx="2520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114" name="Ink 113">
                  <a:extLst>
                    <a:ext uri="{FF2B5EF4-FFF2-40B4-BE49-F238E27FC236}">
                      <a16:creationId xmlns:a16="http://schemas.microsoft.com/office/drawing/2014/main" xmlns="" id="{552E32C4-9861-0A41-91DE-E8DD2BB5A742}"/>
                    </a:ext>
                  </a:extLst>
                </p14:cNvPr>
                <p14:cNvContentPartPr/>
                <p14:nvPr/>
              </p14:nvContentPartPr>
              <p14:xfrm>
                <a:off x="5010462" y="4778567"/>
                <a:ext cx="34920" cy="173520"/>
              </p14:xfrm>
            </p:contentPart>
          </mc:Choice>
          <mc:Fallback>
            <p:pic>
              <p:nvPicPr>
                <p:cNvPr id="114" name="Ink 113">
                  <a:extLst>
                    <a:ext uri="{FF2B5EF4-FFF2-40B4-BE49-F238E27FC236}">
                      <a16:creationId xmlns:a16="http://schemas.microsoft.com/office/drawing/2014/main" xmlns="" xmlns:p14="http://schemas.microsoft.com/office/powerpoint/2010/main" id="{552E32C4-9861-0A41-91DE-E8DD2BB5A742}"/>
                    </a:ext>
                  </a:extLst>
                </p:cNvPr>
                <p:cNvPicPr/>
                <p:nvPr/>
              </p:nvPicPr>
              <p:blipFill>
                <a:blip r:embed="rId371"/>
                <a:stretch>
                  <a:fillRect/>
                </a:stretch>
              </p:blipFill>
              <p:spPr>
                <a:xfrm>
                  <a:off x="5000742" y="4768847"/>
                  <a:ext cx="54720" cy="192960"/>
                </a:xfrm>
                <a:prstGeom prst="rect">
                  <a:avLst/>
                </a:prstGeom>
              </p:spPr>
            </p:pic>
          </mc:Fallback>
        </mc:AlternateContent>
      </p:grpSp>
      <p:grpSp>
        <p:nvGrpSpPr>
          <p:cNvPr id="131" name="Group 130">
            <a:extLst>
              <a:ext uri="{FF2B5EF4-FFF2-40B4-BE49-F238E27FC236}">
                <a16:creationId xmlns:a16="http://schemas.microsoft.com/office/drawing/2014/main" xmlns="" id="{0EEB17DE-244F-A041-9032-E15A891239C9}"/>
              </a:ext>
            </a:extLst>
          </p:cNvPr>
          <p:cNvGrpSpPr/>
          <p:nvPr/>
        </p:nvGrpSpPr>
        <p:grpSpPr>
          <a:xfrm>
            <a:off x="8410782" y="4744007"/>
            <a:ext cx="138960" cy="167760"/>
            <a:chOff x="6886782" y="4744007"/>
            <a:chExt cx="138960" cy="167760"/>
          </a:xfrm>
        </p:grpSpPr>
        <mc:AlternateContent xmlns:mc="http://schemas.openxmlformats.org/markup-compatibility/2006">
          <mc:Choice xmlns:p14="http://schemas.microsoft.com/office/powerpoint/2010/main" Requires="p14">
            <p:contentPart p14:bwMode="auto" r:id="rId372">
              <p14:nvContentPartPr>
                <p14:cNvPr id="128" name="Ink 127">
                  <a:extLst>
                    <a:ext uri="{FF2B5EF4-FFF2-40B4-BE49-F238E27FC236}">
                      <a16:creationId xmlns:a16="http://schemas.microsoft.com/office/drawing/2014/main" xmlns="" id="{3DE880D3-E1B2-1443-ADCC-A1A0955DF569}"/>
                    </a:ext>
                  </a:extLst>
                </p14:cNvPr>
                <p14:cNvContentPartPr/>
                <p14:nvPr/>
              </p14:nvContentPartPr>
              <p14:xfrm>
                <a:off x="6932862" y="4767047"/>
                <a:ext cx="23400" cy="11880"/>
              </p14:xfrm>
            </p:contentPart>
          </mc:Choice>
          <mc:Fallback>
            <p:pic>
              <p:nvPicPr>
                <p:cNvPr id="128" name="Ink 127">
                  <a:extLst>
                    <a:ext uri="{FF2B5EF4-FFF2-40B4-BE49-F238E27FC236}">
                      <a16:creationId xmlns:a16="http://schemas.microsoft.com/office/drawing/2014/main" xmlns="" xmlns:p14="http://schemas.microsoft.com/office/powerpoint/2010/main" id="{3DE880D3-E1B2-1443-ADCC-A1A0955DF569}"/>
                    </a:ext>
                  </a:extLst>
                </p:cNvPr>
                <p:cNvPicPr/>
                <p:nvPr/>
              </p:nvPicPr>
              <p:blipFill>
                <a:blip r:embed="rId373"/>
                <a:stretch>
                  <a:fillRect/>
                </a:stretch>
              </p:blipFill>
              <p:spPr>
                <a:xfrm>
                  <a:off x="6924222" y="4758047"/>
                  <a:ext cx="4032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129" name="Ink 128">
                  <a:extLst>
                    <a:ext uri="{FF2B5EF4-FFF2-40B4-BE49-F238E27FC236}">
                      <a16:creationId xmlns:a16="http://schemas.microsoft.com/office/drawing/2014/main" xmlns="" id="{E692F1BE-A53E-4E4D-9A84-D608934F739D}"/>
                    </a:ext>
                  </a:extLst>
                </p14:cNvPr>
                <p14:cNvContentPartPr/>
                <p14:nvPr/>
              </p14:nvContentPartPr>
              <p14:xfrm>
                <a:off x="6921342" y="4744007"/>
                <a:ext cx="57960" cy="156240"/>
              </p14:xfrm>
            </p:contentPart>
          </mc:Choice>
          <mc:Fallback>
            <p:pic>
              <p:nvPicPr>
                <p:cNvPr id="129" name="Ink 128">
                  <a:extLst>
                    <a:ext uri="{FF2B5EF4-FFF2-40B4-BE49-F238E27FC236}">
                      <a16:creationId xmlns:a16="http://schemas.microsoft.com/office/drawing/2014/main" xmlns="" xmlns:p14="http://schemas.microsoft.com/office/powerpoint/2010/main" id="{E692F1BE-A53E-4E4D-9A84-D608934F739D}"/>
                    </a:ext>
                  </a:extLst>
                </p:cNvPr>
                <p:cNvPicPr/>
                <p:nvPr/>
              </p:nvPicPr>
              <p:blipFill>
                <a:blip r:embed="rId375"/>
                <a:stretch>
                  <a:fillRect/>
                </a:stretch>
              </p:blipFill>
              <p:spPr>
                <a:xfrm>
                  <a:off x="6913113" y="4735007"/>
                  <a:ext cx="75491"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130" name="Ink 129">
                  <a:extLst>
                    <a:ext uri="{FF2B5EF4-FFF2-40B4-BE49-F238E27FC236}">
                      <a16:creationId xmlns:a16="http://schemas.microsoft.com/office/drawing/2014/main" xmlns="" id="{494BC15D-4DEF-974D-A5DA-C2D7F4711318}"/>
                    </a:ext>
                  </a:extLst>
                </p14:cNvPr>
                <p14:cNvContentPartPr/>
                <p14:nvPr/>
              </p14:nvContentPartPr>
              <p14:xfrm>
                <a:off x="6886782" y="4899887"/>
                <a:ext cx="138960" cy="11880"/>
              </p14:xfrm>
            </p:contentPart>
          </mc:Choice>
          <mc:Fallback>
            <p:pic>
              <p:nvPicPr>
                <p:cNvPr id="130" name="Ink 129">
                  <a:extLst>
                    <a:ext uri="{FF2B5EF4-FFF2-40B4-BE49-F238E27FC236}">
                      <a16:creationId xmlns:a16="http://schemas.microsoft.com/office/drawing/2014/main" xmlns="" xmlns:p14="http://schemas.microsoft.com/office/powerpoint/2010/main" id="{494BC15D-4DEF-974D-A5DA-C2D7F4711318}"/>
                    </a:ext>
                  </a:extLst>
                </p:cNvPr>
                <p:cNvPicPr/>
                <p:nvPr/>
              </p:nvPicPr>
              <p:blipFill>
                <a:blip r:embed="rId377"/>
                <a:stretch>
                  <a:fillRect/>
                </a:stretch>
              </p:blipFill>
              <p:spPr>
                <a:xfrm>
                  <a:off x="6878862" y="4891247"/>
                  <a:ext cx="155520" cy="29520"/>
                </a:xfrm>
                <a:prstGeom prst="rect">
                  <a:avLst/>
                </a:prstGeom>
              </p:spPr>
            </p:pic>
          </mc:Fallback>
        </mc:AlternateContent>
      </p:grpSp>
      <p:grpSp>
        <p:nvGrpSpPr>
          <p:cNvPr id="275" name="Group 274">
            <a:extLst>
              <a:ext uri="{FF2B5EF4-FFF2-40B4-BE49-F238E27FC236}">
                <a16:creationId xmlns:a16="http://schemas.microsoft.com/office/drawing/2014/main" xmlns="" id="{13E94370-9AE3-9D4C-8522-EBDD4A241225}"/>
              </a:ext>
            </a:extLst>
          </p:cNvPr>
          <p:cNvGrpSpPr/>
          <p:nvPr/>
        </p:nvGrpSpPr>
        <p:grpSpPr>
          <a:xfrm>
            <a:off x="4069542" y="5326847"/>
            <a:ext cx="2246040" cy="635400"/>
            <a:chOff x="2545542" y="5326847"/>
            <a:chExt cx="2246040" cy="635400"/>
          </a:xfrm>
        </p:grpSpPr>
        <mc:AlternateContent xmlns:mc="http://schemas.openxmlformats.org/markup-compatibility/2006">
          <mc:Choice xmlns:p14="http://schemas.microsoft.com/office/powerpoint/2010/main" Requires="p14">
            <p:contentPart p14:bwMode="auto" r:id="rId378">
              <p14:nvContentPartPr>
                <p14:cNvPr id="132" name="Ink 131">
                  <a:extLst>
                    <a:ext uri="{FF2B5EF4-FFF2-40B4-BE49-F238E27FC236}">
                      <a16:creationId xmlns:a16="http://schemas.microsoft.com/office/drawing/2014/main" xmlns="" id="{45B21A06-49A4-5644-8417-67B3AAAD234C}"/>
                    </a:ext>
                  </a:extLst>
                </p14:cNvPr>
                <p14:cNvContentPartPr/>
                <p14:nvPr/>
              </p14:nvContentPartPr>
              <p14:xfrm>
                <a:off x="4554342" y="5534567"/>
                <a:ext cx="57960" cy="173520"/>
              </p14:xfrm>
            </p:contentPart>
          </mc:Choice>
          <mc:Fallback>
            <p:pic>
              <p:nvPicPr>
                <p:cNvPr id="132" name="Ink 131">
                  <a:extLst>
                    <a:ext uri="{FF2B5EF4-FFF2-40B4-BE49-F238E27FC236}">
                      <a16:creationId xmlns:a16="http://schemas.microsoft.com/office/drawing/2014/main" xmlns="" xmlns:p14="http://schemas.microsoft.com/office/powerpoint/2010/main" id="{45B21A06-49A4-5644-8417-67B3AAAD234C}"/>
                    </a:ext>
                  </a:extLst>
                </p:cNvPr>
                <p:cNvPicPr/>
                <p:nvPr/>
              </p:nvPicPr>
              <p:blipFill>
                <a:blip r:embed="rId379"/>
                <a:stretch>
                  <a:fillRect/>
                </a:stretch>
              </p:blipFill>
              <p:spPr>
                <a:xfrm>
                  <a:off x="4544622" y="5524847"/>
                  <a:ext cx="7776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137" name="Ink 136">
                  <a:extLst>
                    <a:ext uri="{FF2B5EF4-FFF2-40B4-BE49-F238E27FC236}">
                      <a16:creationId xmlns:a16="http://schemas.microsoft.com/office/drawing/2014/main" xmlns="" id="{E34AE343-A8A1-3E4B-A7E0-4B74E653FE69}"/>
                    </a:ext>
                  </a:extLst>
                </p14:cNvPr>
                <p14:cNvContentPartPr/>
                <p14:nvPr/>
              </p14:nvContentPartPr>
              <p14:xfrm>
                <a:off x="4548582" y="5684687"/>
                <a:ext cx="138960" cy="23400"/>
              </p14:xfrm>
            </p:contentPart>
          </mc:Choice>
          <mc:Fallback>
            <p:pic>
              <p:nvPicPr>
                <p:cNvPr id="137" name="Ink 136">
                  <a:extLst>
                    <a:ext uri="{FF2B5EF4-FFF2-40B4-BE49-F238E27FC236}">
                      <a16:creationId xmlns:a16="http://schemas.microsoft.com/office/drawing/2014/main" xmlns="" xmlns:p14="http://schemas.microsoft.com/office/powerpoint/2010/main" id="{E34AE343-A8A1-3E4B-A7E0-4B74E653FE69}"/>
                    </a:ext>
                  </a:extLst>
                </p:cNvPr>
                <p:cNvPicPr/>
                <p:nvPr/>
              </p:nvPicPr>
              <p:blipFill>
                <a:blip r:embed="rId381"/>
                <a:stretch>
                  <a:fillRect/>
                </a:stretch>
              </p:blipFill>
              <p:spPr>
                <a:xfrm>
                  <a:off x="4539582" y="5676407"/>
                  <a:ext cx="15624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144" name="Ink 143">
                  <a:extLst>
                    <a:ext uri="{FF2B5EF4-FFF2-40B4-BE49-F238E27FC236}">
                      <a16:creationId xmlns:a16="http://schemas.microsoft.com/office/drawing/2014/main" xmlns="" id="{8258656B-345C-2E4D-93A1-830DBBC04037}"/>
                    </a:ext>
                  </a:extLst>
                </p14:cNvPr>
                <p14:cNvContentPartPr/>
                <p14:nvPr/>
              </p14:nvContentPartPr>
              <p14:xfrm>
                <a:off x="2776662" y="5517287"/>
                <a:ext cx="196560" cy="213840"/>
              </p14:xfrm>
            </p:contentPart>
          </mc:Choice>
          <mc:Fallback>
            <p:pic>
              <p:nvPicPr>
                <p:cNvPr id="144" name="Ink 143">
                  <a:extLst>
                    <a:ext uri="{FF2B5EF4-FFF2-40B4-BE49-F238E27FC236}">
                      <a16:creationId xmlns:a16="http://schemas.microsoft.com/office/drawing/2014/main" xmlns="" xmlns:p14="http://schemas.microsoft.com/office/powerpoint/2010/main" id="{8258656B-345C-2E4D-93A1-830DBBC04037}"/>
                    </a:ext>
                  </a:extLst>
                </p:cNvPr>
                <p:cNvPicPr/>
                <p:nvPr/>
              </p:nvPicPr>
              <p:blipFill>
                <a:blip r:embed="rId383"/>
                <a:stretch>
                  <a:fillRect/>
                </a:stretch>
              </p:blipFill>
              <p:spPr>
                <a:xfrm>
                  <a:off x="2766942" y="5506847"/>
                  <a:ext cx="21708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145" name="Ink 144">
                  <a:extLst>
                    <a:ext uri="{FF2B5EF4-FFF2-40B4-BE49-F238E27FC236}">
                      <a16:creationId xmlns:a16="http://schemas.microsoft.com/office/drawing/2014/main" xmlns="" id="{6FF52BB9-1156-2346-9106-932EC5919BB6}"/>
                    </a:ext>
                  </a:extLst>
                </p14:cNvPr>
                <p14:cNvContentPartPr/>
                <p14:nvPr/>
              </p14:nvContentPartPr>
              <p14:xfrm>
                <a:off x="2799702" y="5875127"/>
                <a:ext cx="1991880" cy="75240"/>
              </p14:xfrm>
            </p:contentPart>
          </mc:Choice>
          <mc:Fallback>
            <p:pic>
              <p:nvPicPr>
                <p:cNvPr id="145" name="Ink 144">
                  <a:extLst>
                    <a:ext uri="{FF2B5EF4-FFF2-40B4-BE49-F238E27FC236}">
                      <a16:creationId xmlns:a16="http://schemas.microsoft.com/office/drawing/2014/main" xmlns="" xmlns:p14="http://schemas.microsoft.com/office/powerpoint/2010/main" id="{6FF52BB9-1156-2346-9106-932EC5919BB6}"/>
                    </a:ext>
                  </a:extLst>
                </p:cNvPr>
                <p:cNvPicPr/>
                <p:nvPr/>
              </p:nvPicPr>
              <p:blipFill>
                <a:blip r:embed="rId385"/>
                <a:stretch>
                  <a:fillRect/>
                </a:stretch>
              </p:blipFill>
              <p:spPr>
                <a:xfrm>
                  <a:off x="2790702" y="5866487"/>
                  <a:ext cx="200952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146" name="Ink 145">
                  <a:extLst>
                    <a:ext uri="{FF2B5EF4-FFF2-40B4-BE49-F238E27FC236}">
                      <a16:creationId xmlns:a16="http://schemas.microsoft.com/office/drawing/2014/main" xmlns="" id="{588CE115-0150-9640-A472-FCC0DC174231}"/>
                    </a:ext>
                  </a:extLst>
                </p14:cNvPr>
                <p14:cNvContentPartPr/>
                <p14:nvPr/>
              </p14:nvContentPartPr>
              <p14:xfrm>
                <a:off x="4721742" y="5361407"/>
                <a:ext cx="46440" cy="525600"/>
              </p14:xfrm>
            </p:contentPart>
          </mc:Choice>
          <mc:Fallback>
            <p:pic>
              <p:nvPicPr>
                <p:cNvPr id="146" name="Ink 145">
                  <a:extLst>
                    <a:ext uri="{FF2B5EF4-FFF2-40B4-BE49-F238E27FC236}">
                      <a16:creationId xmlns:a16="http://schemas.microsoft.com/office/drawing/2014/main" xmlns="" xmlns:p14="http://schemas.microsoft.com/office/powerpoint/2010/main" id="{588CE115-0150-9640-A472-FCC0DC174231}"/>
                    </a:ext>
                  </a:extLst>
                </p:cNvPr>
                <p:cNvPicPr/>
                <p:nvPr/>
              </p:nvPicPr>
              <p:blipFill>
                <a:blip r:embed="rId387"/>
                <a:stretch>
                  <a:fillRect/>
                </a:stretch>
              </p:blipFill>
              <p:spPr>
                <a:xfrm>
                  <a:off x="4713462" y="5352047"/>
                  <a:ext cx="64440" cy="54324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147" name="Ink 146">
                  <a:extLst>
                    <a:ext uri="{FF2B5EF4-FFF2-40B4-BE49-F238E27FC236}">
                      <a16:creationId xmlns:a16="http://schemas.microsoft.com/office/drawing/2014/main" xmlns="" id="{1A3CE69F-C465-1E45-BDBF-92A6A6B62B59}"/>
                    </a:ext>
                  </a:extLst>
                </p14:cNvPr>
                <p14:cNvContentPartPr/>
                <p14:nvPr/>
              </p14:nvContentPartPr>
              <p14:xfrm>
                <a:off x="2545542" y="5413607"/>
                <a:ext cx="225360" cy="548640"/>
              </p14:xfrm>
            </p:contentPart>
          </mc:Choice>
          <mc:Fallback>
            <p:pic>
              <p:nvPicPr>
                <p:cNvPr id="147" name="Ink 146">
                  <a:extLst>
                    <a:ext uri="{FF2B5EF4-FFF2-40B4-BE49-F238E27FC236}">
                      <a16:creationId xmlns:a16="http://schemas.microsoft.com/office/drawing/2014/main" xmlns="" xmlns:p14="http://schemas.microsoft.com/office/powerpoint/2010/main" id="{1A3CE69F-C465-1E45-BDBF-92A6A6B62B59}"/>
                    </a:ext>
                  </a:extLst>
                </p:cNvPr>
                <p:cNvPicPr/>
                <p:nvPr/>
              </p:nvPicPr>
              <p:blipFill>
                <a:blip r:embed="rId389"/>
                <a:stretch>
                  <a:fillRect/>
                </a:stretch>
              </p:blipFill>
              <p:spPr>
                <a:xfrm>
                  <a:off x="2536542" y="5404613"/>
                  <a:ext cx="242640" cy="567707"/>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257" name="Ink 256">
                  <a:extLst>
                    <a:ext uri="{FF2B5EF4-FFF2-40B4-BE49-F238E27FC236}">
                      <a16:creationId xmlns:a16="http://schemas.microsoft.com/office/drawing/2014/main" xmlns="" id="{1525B0FA-D81A-494F-85A1-48F4705E77E0}"/>
                    </a:ext>
                  </a:extLst>
                </p14:cNvPr>
                <p14:cNvContentPartPr/>
                <p14:nvPr/>
              </p14:nvContentPartPr>
              <p14:xfrm>
                <a:off x="2574342" y="5326847"/>
                <a:ext cx="2188080" cy="138960"/>
              </p14:xfrm>
            </p:contentPart>
          </mc:Choice>
          <mc:Fallback>
            <p:pic>
              <p:nvPicPr>
                <p:cNvPr id="257" name="Ink 256">
                  <a:extLst>
                    <a:ext uri="{FF2B5EF4-FFF2-40B4-BE49-F238E27FC236}">
                      <a16:creationId xmlns:a16="http://schemas.microsoft.com/office/drawing/2014/main" xmlns="" xmlns:p14="http://schemas.microsoft.com/office/powerpoint/2010/main" id="{1525B0FA-D81A-494F-85A1-48F4705E77E0}"/>
                    </a:ext>
                  </a:extLst>
                </p:cNvPr>
                <p:cNvPicPr/>
                <p:nvPr/>
              </p:nvPicPr>
              <p:blipFill>
                <a:blip r:embed="rId391"/>
                <a:stretch>
                  <a:fillRect/>
                </a:stretch>
              </p:blipFill>
              <p:spPr>
                <a:xfrm>
                  <a:off x="2565702" y="5318185"/>
                  <a:ext cx="2206800" cy="156646"/>
                </a:xfrm>
                <a:prstGeom prst="rect">
                  <a:avLst/>
                </a:prstGeom>
              </p:spPr>
            </p:pic>
          </mc:Fallback>
        </mc:AlternateContent>
      </p:grpSp>
    </p:spTree>
    <p:extLst>
      <p:ext uri="{BB962C8B-B14F-4D97-AF65-F5344CB8AC3E}">
        <p14:creationId xmlns:p14="http://schemas.microsoft.com/office/powerpoint/2010/main" val="383817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8" name="Group 157">
            <a:extLst>
              <a:ext uri="{FF2B5EF4-FFF2-40B4-BE49-F238E27FC236}">
                <a16:creationId xmlns:a16="http://schemas.microsoft.com/office/drawing/2014/main" xmlns="" id="{6E484F14-B708-564D-AB93-F85105894915}"/>
              </a:ext>
            </a:extLst>
          </p:cNvPr>
          <p:cNvGrpSpPr/>
          <p:nvPr/>
        </p:nvGrpSpPr>
        <p:grpSpPr>
          <a:xfrm>
            <a:off x="2153795" y="1392303"/>
            <a:ext cx="1477800" cy="956160"/>
            <a:chOff x="629795" y="1392303"/>
            <a:chExt cx="1477800" cy="956160"/>
          </a:xfrm>
        </p:grpSpPr>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xmlns="" id="{C2AC22A0-F487-AB41-9698-E7BF3D562905}"/>
                    </a:ext>
                  </a:extLst>
                </p14:cNvPr>
                <p14:cNvContentPartPr/>
                <p14:nvPr/>
              </p14:nvContentPartPr>
              <p14:xfrm>
                <a:off x="629795" y="1474023"/>
                <a:ext cx="138600" cy="182520"/>
              </p14:xfrm>
            </p:contentPart>
          </mc:Choice>
          <mc:Fallback>
            <p:pic>
              <p:nvPicPr>
                <p:cNvPr id="4" name="Ink 3">
                  <a:extLst>
                    <a:ext uri="{FF2B5EF4-FFF2-40B4-BE49-F238E27FC236}">
                      <a16:creationId xmlns:a16="http://schemas.microsoft.com/office/drawing/2014/main" xmlns="" xmlns:p14="http://schemas.microsoft.com/office/powerpoint/2010/main" id="{C2AC22A0-F487-AB41-9698-E7BF3D562905}"/>
                    </a:ext>
                  </a:extLst>
                </p:cNvPr>
                <p:cNvPicPr/>
                <p:nvPr/>
              </p:nvPicPr>
              <p:blipFill>
                <a:blip r:embed="rId3"/>
                <a:stretch>
                  <a:fillRect/>
                </a:stretch>
              </p:blipFill>
              <p:spPr>
                <a:xfrm>
                  <a:off x="621896" y="1463583"/>
                  <a:ext cx="156912"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xmlns="" id="{29D95E04-944C-0342-A006-E54A629F54BC}"/>
                    </a:ext>
                  </a:extLst>
                </p14:cNvPr>
                <p14:cNvContentPartPr/>
                <p14:nvPr/>
              </p14:nvContentPartPr>
              <p14:xfrm>
                <a:off x="831035" y="1467903"/>
                <a:ext cx="113400" cy="157680"/>
              </p14:xfrm>
            </p:contentPart>
          </mc:Choice>
          <mc:Fallback>
            <p:pic>
              <p:nvPicPr>
                <p:cNvPr id="5" name="Ink 4">
                  <a:extLst>
                    <a:ext uri="{FF2B5EF4-FFF2-40B4-BE49-F238E27FC236}">
                      <a16:creationId xmlns:a16="http://schemas.microsoft.com/office/drawing/2014/main" xmlns="" xmlns:p14="http://schemas.microsoft.com/office/powerpoint/2010/main" id="{29D95E04-944C-0342-A006-E54A629F54BC}"/>
                    </a:ext>
                  </a:extLst>
                </p:cNvPr>
                <p:cNvPicPr/>
                <p:nvPr/>
              </p:nvPicPr>
              <p:blipFill>
                <a:blip r:embed="rId5"/>
                <a:stretch>
                  <a:fillRect/>
                </a:stretch>
              </p:blipFill>
              <p:spPr>
                <a:xfrm>
                  <a:off x="820987" y="1458543"/>
                  <a:ext cx="132061"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xmlns="" id="{7263FB85-33F6-7140-85F4-B87727D0D596}"/>
                    </a:ext>
                  </a:extLst>
                </p14:cNvPr>
                <p14:cNvContentPartPr/>
                <p14:nvPr/>
              </p14:nvContentPartPr>
              <p14:xfrm>
                <a:off x="862355" y="1517943"/>
                <a:ext cx="82080" cy="19080"/>
              </p14:xfrm>
            </p:contentPart>
          </mc:Choice>
          <mc:Fallback>
            <p:pic>
              <p:nvPicPr>
                <p:cNvPr id="6" name="Ink 5">
                  <a:extLst>
                    <a:ext uri="{FF2B5EF4-FFF2-40B4-BE49-F238E27FC236}">
                      <a16:creationId xmlns:a16="http://schemas.microsoft.com/office/drawing/2014/main" xmlns="" xmlns:p14="http://schemas.microsoft.com/office/powerpoint/2010/main" id="{7263FB85-33F6-7140-85F4-B87727D0D596}"/>
                    </a:ext>
                  </a:extLst>
                </p:cNvPr>
                <p:cNvPicPr/>
                <p:nvPr/>
              </p:nvPicPr>
              <p:blipFill>
                <a:blip r:embed="rId7"/>
                <a:stretch>
                  <a:fillRect/>
                </a:stretch>
              </p:blipFill>
              <p:spPr>
                <a:xfrm>
                  <a:off x="852995" y="1510023"/>
                  <a:ext cx="9936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xmlns="" id="{0A1B989B-36F9-0543-89AA-178CCF9A5BDB}"/>
                    </a:ext>
                  </a:extLst>
                </p14:cNvPr>
                <p14:cNvContentPartPr/>
                <p14:nvPr/>
              </p14:nvContentPartPr>
              <p14:xfrm>
                <a:off x="856235" y="1436223"/>
                <a:ext cx="94680" cy="12960"/>
              </p14:xfrm>
            </p:contentPart>
          </mc:Choice>
          <mc:Fallback>
            <p:pic>
              <p:nvPicPr>
                <p:cNvPr id="7" name="Ink 6">
                  <a:extLst>
                    <a:ext uri="{FF2B5EF4-FFF2-40B4-BE49-F238E27FC236}">
                      <a16:creationId xmlns:a16="http://schemas.microsoft.com/office/drawing/2014/main" xmlns="" xmlns:p14="http://schemas.microsoft.com/office/powerpoint/2010/main" id="{0A1B989B-36F9-0543-89AA-178CCF9A5BDB}"/>
                    </a:ext>
                  </a:extLst>
                </p:cNvPr>
                <p:cNvPicPr/>
                <p:nvPr/>
              </p:nvPicPr>
              <p:blipFill>
                <a:blip r:embed="rId9"/>
                <a:stretch>
                  <a:fillRect/>
                </a:stretch>
              </p:blipFill>
              <p:spPr>
                <a:xfrm>
                  <a:off x="846875" y="1426143"/>
                  <a:ext cx="11340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xmlns="" id="{11ABA6CA-2B9B-0147-AF61-252A2101D95D}"/>
                    </a:ext>
                  </a:extLst>
                </p14:cNvPr>
                <p14:cNvContentPartPr/>
                <p14:nvPr/>
              </p14:nvContentPartPr>
              <p14:xfrm>
                <a:off x="635915" y="1769583"/>
                <a:ext cx="358560" cy="38160"/>
              </p14:xfrm>
            </p:contentPart>
          </mc:Choice>
          <mc:Fallback>
            <p:pic>
              <p:nvPicPr>
                <p:cNvPr id="8" name="Ink 7">
                  <a:extLst>
                    <a:ext uri="{FF2B5EF4-FFF2-40B4-BE49-F238E27FC236}">
                      <a16:creationId xmlns:a16="http://schemas.microsoft.com/office/drawing/2014/main" xmlns="" xmlns:p14="http://schemas.microsoft.com/office/powerpoint/2010/main" id="{11ABA6CA-2B9B-0147-AF61-252A2101D95D}"/>
                    </a:ext>
                  </a:extLst>
                </p:cNvPr>
                <p:cNvPicPr/>
                <p:nvPr/>
              </p:nvPicPr>
              <p:blipFill>
                <a:blip r:embed="rId11"/>
                <a:stretch>
                  <a:fillRect/>
                </a:stretch>
              </p:blipFill>
              <p:spPr>
                <a:xfrm>
                  <a:off x="626555" y="1759143"/>
                  <a:ext cx="37656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Ink 8">
                  <a:extLst>
                    <a:ext uri="{FF2B5EF4-FFF2-40B4-BE49-F238E27FC236}">
                      <a16:creationId xmlns:a16="http://schemas.microsoft.com/office/drawing/2014/main" xmlns="" id="{A4C380B3-D915-E54C-8B90-F0715FB743BB}"/>
                    </a:ext>
                  </a:extLst>
                </p14:cNvPr>
                <p14:cNvContentPartPr/>
                <p14:nvPr/>
              </p14:nvContentPartPr>
              <p14:xfrm>
                <a:off x="711515" y="1889103"/>
                <a:ext cx="94680" cy="195120"/>
              </p14:xfrm>
            </p:contentPart>
          </mc:Choice>
          <mc:Fallback>
            <p:pic>
              <p:nvPicPr>
                <p:cNvPr id="9" name="Ink 8">
                  <a:extLst>
                    <a:ext uri="{FF2B5EF4-FFF2-40B4-BE49-F238E27FC236}">
                      <a16:creationId xmlns:a16="http://schemas.microsoft.com/office/drawing/2014/main" xmlns="" xmlns:p14="http://schemas.microsoft.com/office/powerpoint/2010/main" id="{A4C380B3-D915-E54C-8B90-F0715FB743BB}"/>
                    </a:ext>
                  </a:extLst>
                </p:cNvPr>
                <p:cNvPicPr/>
                <p:nvPr/>
              </p:nvPicPr>
              <p:blipFill>
                <a:blip r:embed="rId13"/>
                <a:stretch>
                  <a:fillRect/>
                </a:stretch>
              </p:blipFill>
              <p:spPr>
                <a:xfrm>
                  <a:off x="703203" y="1880479"/>
                  <a:ext cx="112749" cy="213087"/>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 name="Ink 10">
                  <a:extLst>
                    <a:ext uri="{FF2B5EF4-FFF2-40B4-BE49-F238E27FC236}">
                      <a16:creationId xmlns:a16="http://schemas.microsoft.com/office/drawing/2014/main" xmlns="" id="{4D299BF9-412D-A14D-8477-3EFC94F677CC}"/>
                    </a:ext>
                  </a:extLst>
                </p14:cNvPr>
                <p14:cNvContentPartPr/>
                <p14:nvPr/>
              </p14:nvContentPartPr>
              <p14:xfrm>
                <a:off x="1139195" y="1996023"/>
                <a:ext cx="25560" cy="170280"/>
              </p14:xfrm>
            </p:contentPart>
          </mc:Choice>
          <mc:Fallback>
            <p:pic>
              <p:nvPicPr>
                <p:cNvPr id="11" name="Ink 10">
                  <a:extLst>
                    <a:ext uri="{FF2B5EF4-FFF2-40B4-BE49-F238E27FC236}">
                      <a16:creationId xmlns:a16="http://schemas.microsoft.com/office/drawing/2014/main" xmlns="" xmlns:p14="http://schemas.microsoft.com/office/powerpoint/2010/main" id="{4D299BF9-412D-A14D-8477-3EFC94F677CC}"/>
                    </a:ext>
                  </a:extLst>
                </p:cNvPr>
                <p:cNvPicPr/>
                <p:nvPr/>
              </p:nvPicPr>
              <p:blipFill>
                <a:blip r:embed="rId15"/>
                <a:stretch>
                  <a:fillRect/>
                </a:stretch>
              </p:blipFill>
              <p:spPr>
                <a:xfrm>
                  <a:off x="1130195" y="1987383"/>
                  <a:ext cx="4320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2" name="Ink 11">
                  <a:extLst>
                    <a:ext uri="{FF2B5EF4-FFF2-40B4-BE49-F238E27FC236}">
                      <a16:creationId xmlns:a16="http://schemas.microsoft.com/office/drawing/2014/main" xmlns="" id="{482C7D35-1DC3-D248-93D9-0E1ADD5627B7}"/>
                    </a:ext>
                  </a:extLst>
                </p14:cNvPr>
                <p14:cNvContentPartPr/>
                <p14:nvPr/>
              </p14:nvContentPartPr>
              <p14:xfrm>
                <a:off x="1346555" y="1719183"/>
                <a:ext cx="56880" cy="6480"/>
              </p14:xfrm>
            </p:contentPart>
          </mc:Choice>
          <mc:Fallback>
            <p:pic>
              <p:nvPicPr>
                <p:cNvPr id="12" name="Ink 11">
                  <a:extLst>
                    <a:ext uri="{FF2B5EF4-FFF2-40B4-BE49-F238E27FC236}">
                      <a16:creationId xmlns:a16="http://schemas.microsoft.com/office/drawing/2014/main" xmlns="" xmlns:p14="http://schemas.microsoft.com/office/powerpoint/2010/main" id="{482C7D35-1DC3-D248-93D9-0E1ADD5627B7}"/>
                    </a:ext>
                  </a:extLst>
                </p:cNvPr>
                <p:cNvPicPr/>
                <p:nvPr/>
              </p:nvPicPr>
              <p:blipFill>
                <a:blip r:embed="rId17"/>
                <a:stretch>
                  <a:fillRect/>
                </a:stretch>
              </p:blipFill>
              <p:spPr>
                <a:xfrm>
                  <a:off x="1338327" y="1710183"/>
                  <a:ext cx="73694"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3" name="Ink 12">
                  <a:extLst>
                    <a:ext uri="{FF2B5EF4-FFF2-40B4-BE49-F238E27FC236}">
                      <a16:creationId xmlns:a16="http://schemas.microsoft.com/office/drawing/2014/main" xmlns="" id="{71AABB6D-D02C-AA4B-A448-96B8A849E4D1}"/>
                    </a:ext>
                  </a:extLst>
                </p14:cNvPr>
                <p14:cNvContentPartPr/>
                <p14:nvPr/>
              </p14:nvContentPartPr>
              <p14:xfrm>
                <a:off x="1371755" y="1800903"/>
                <a:ext cx="50760" cy="360"/>
              </p14:xfrm>
            </p:contentPart>
          </mc:Choice>
          <mc:Fallback>
            <p:pic>
              <p:nvPicPr>
                <p:cNvPr id="13" name="Ink 12">
                  <a:extLst>
                    <a:ext uri="{FF2B5EF4-FFF2-40B4-BE49-F238E27FC236}">
                      <a16:creationId xmlns:a16="http://schemas.microsoft.com/office/drawing/2014/main" xmlns="" xmlns:p14="http://schemas.microsoft.com/office/powerpoint/2010/main" id="{71AABB6D-D02C-AA4B-A448-96B8A849E4D1}"/>
                    </a:ext>
                  </a:extLst>
                </p:cNvPr>
                <p:cNvPicPr/>
                <p:nvPr/>
              </p:nvPicPr>
              <p:blipFill>
                <a:blip r:embed="rId19"/>
                <a:stretch>
                  <a:fillRect/>
                </a:stretch>
              </p:blipFill>
              <p:spPr>
                <a:xfrm>
                  <a:off x="1362395" y="1791543"/>
                  <a:ext cx="6912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54" name="Ink 153">
                  <a:extLst>
                    <a:ext uri="{FF2B5EF4-FFF2-40B4-BE49-F238E27FC236}">
                      <a16:creationId xmlns:a16="http://schemas.microsoft.com/office/drawing/2014/main" xmlns="" id="{25C46F5A-4D49-034D-BD6C-E010748BE746}"/>
                    </a:ext>
                  </a:extLst>
                </p14:cNvPr>
                <p14:cNvContentPartPr/>
                <p14:nvPr/>
              </p14:nvContentPartPr>
              <p14:xfrm>
                <a:off x="1623035" y="1568343"/>
                <a:ext cx="12960" cy="113400"/>
              </p14:xfrm>
            </p:contentPart>
          </mc:Choice>
          <mc:Fallback>
            <p:pic>
              <p:nvPicPr>
                <p:cNvPr id="154" name="Ink 153">
                  <a:extLst>
                    <a:ext uri="{FF2B5EF4-FFF2-40B4-BE49-F238E27FC236}">
                      <a16:creationId xmlns:a16="http://schemas.microsoft.com/office/drawing/2014/main" xmlns="" xmlns:p14="http://schemas.microsoft.com/office/powerpoint/2010/main" id="{25C46F5A-4D49-034D-BD6C-E010748BE746}"/>
                    </a:ext>
                  </a:extLst>
                </p:cNvPr>
                <p:cNvPicPr/>
                <p:nvPr/>
              </p:nvPicPr>
              <p:blipFill>
                <a:blip r:embed="rId21"/>
                <a:stretch>
                  <a:fillRect/>
                </a:stretch>
              </p:blipFill>
              <p:spPr>
                <a:xfrm>
                  <a:off x="1614035" y="1559013"/>
                  <a:ext cx="30600" cy="130984"/>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55" name="Ink 154">
                  <a:extLst>
                    <a:ext uri="{FF2B5EF4-FFF2-40B4-BE49-F238E27FC236}">
                      <a16:creationId xmlns:a16="http://schemas.microsoft.com/office/drawing/2014/main" xmlns="" id="{4877BA1E-35B4-794F-B332-DF86054ADE2E}"/>
                    </a:ext>
                  </a:extLst>
                </p14:cNvPr>
                <p14:cNvContentPartPr/>
                <p14:nvPr/>
              </p14:nvContentPartPr>
              <p14:xfrm>
                <a:off x="1579115" y="1763103"/>
                <a:ext cx="195120" cy="25560"/>
              </p14:xfrm>
            </p:contentPart>
          </mc:Choice>
          <mc:Fallback>
            <p:pic>
              <p:nvPicPr>
                <p:cNvPr id="155" name="Ink 154">
                  <a:extLst>
                    <a:ext uri="{FF2B5EF4-FFF2-40B4-BE49-F238E27FC236}">
                      <a16:creationId xmlns:a16="http://schemas.microsoft.com/office/drawing/2014/main" xmlns="" xmlns:p14="http://schemas.microsoft.com/office/powerpoint/2010/main" id="{4877BA1E-35B4-794F-B332-DF86054ADE2E}"/>
                    </a:ext>
                  </a:extLst>
                </p:cNvPr>
                <p:cNvPicPr/>
                <p:nvPr/>
              </p:nvPicPr>
              <p:blipFill>
                <a:blip r:embed="rId23"/>
                <a:stretch>
                  <a:fillRect/>
                </a:stretch>
              </p:blipFill>
              <p:spPr>
                <a:xfrm>
                  <a:off x="1570475" y="1753743"/>
                  <a:ext cx="21204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6" name="Ink 155">
                  <a:extLst>
                    <a:ext uri="{FF2B5EF4-FFF2-40B4-BE49-F238E27FC236}">
                      <a16:creationId xmlns:a16="http://schemas.microsoft.com/office/drawing/2014/main" xmlns="" id="{2E2D76E0-19AD-B74D-9C7C-631ACC339107}"/>
                    </a:ext>
                  </a:extLst>
                </p14:cNvPr>
                <p14:cNvContentPartPr/>
                <p14:nvPr/>
              </p14:nvContentPartPr>
              <p14:xfrm>
                <a:off x="1623035" y="1870023"/>
                <a:ext cx="163800" cy="170280"/>
              </p14:xfrm>
            </p:contentPart>
          </mc:Choice>
          <mc:Fallback>
            <p:pic>
              <p:nvPicPr>
                <p:cNvPr id="156" name="Ink 155">
                  <a:extLst>
                    <a:ext uri="{FF2B5EF4-FFF2-40B4-BE49-F238E27FC236}">
                      <a16:creationId xmlns:a16="http://schemas.microsoft.com/office/drawing/2014/main" xmlns="" xmlns:p14="http://schemas.microsoft.com/office/powerpoint/2010/main" id="{2E2D76E0-19AD-B74D-9C7C-631ACC339107}"/>
                    </a:ext>
                  </a:extLst>
                </p:cNvPr>
                <p:cNvPicPr/>
                <p:nvPr/>
              </p:nvPicPr>
              <p:blipFill>
                <a:blip r:embed="rId25"/>
                <a:stretch>
                  <a:fillRect/>
                </a:stretch>
              </p:blipFill>
              <p:spPr>
                <a:xfrm>
                  <a:off x="1614035" y="1860643"/>
                  <a:ext cx="180720" cy="187597"/>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7" name="Ink 156">
                  <a:extLst>
                    <a:ext uri="{FF2B5EF4-FFF2-40B4-BE49-F238E27FC236}">
                      <a16:creationId xmlns:a16="http://schemas.microsoft.com/office/drawing/2014/main" xmlns="" id="{4228E3D5-85B0-6D41-B4E0-785CF18A6C81}"/>
                    </a:ext>
                  </a:extLst>
                </p14:cNvPr>
                <p14:cNvContentPartPr/>
                <p14:nvPr/>
              </p14:nvContentPartPr>
              <p14:xfrm>
                <a:off x="1925075" y="1392303"/>
                <a:ext cx="182520" cy="956160"/>
              </p14:xfrm>
            </p:contentPart>
          </mc:Choice>
          <mc:Fallback>
            <p:pic>
              <p:nvPicPr>
                <p:cNvPr id="157" name="Ink 156">
                  <a:extLst>
                    <a:ext uri="{FF2B5EF4-FFF2-40B4-BE49-F238E27FC236}">
                      <a16:creationId xmlns:a16="http://schemas.microsoft.com/office/drawing/2014/main" xmlns="" xmlns:p14="http://schemas.microsoft.com/office/powerpoint/2010/main" id="{4228E3D5-85B0-6D41-B4E0-785CF18A6C81}"/>
                    </a:ext>
                  </a:extLst>
                </p:cNvPr>
                <p:cNvPicPr/>
                <p:nvPr/>
              </p:nvPicPr>
              <p:blipFill>
                <a:blip r:embed="rId27"/>
                <a:stretch>
                  <a:fillRect/>
                </a:stretch>
              </p:blipFill>
              <p:spPr>
                <a:xfrm>
                  <a:off x="1915374" y="1382943"/>
                  <a:ext cx="200485" cy="975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8">
            <p14:nvContentPartPr>
              <p14:cNvPr id="159" name="Ink 158">
                <a:extLst>
                  <a:ext uri="{FF2B5EF4-FFF2-40B4-BE49-F238E27FC236}">
                    <a16:creationId xmlns:a16="http://schemas.microsoft.com/office/drawing/2014/main" xmlns="" id="{2B5636D4-2803-6D48-B267-B06AE3CCD216}"/>
                  </a:ext>
                </a:extLst>
              </p14:cNvPr>
              <p14:cNvContentPartPr/>
              <p14:nvPr/>
            </p14:nvContentPartPr>
            <p14:xfrm>
              <a:off x="3775955" y="1681383"/>
              <a:ext cx="170280" cy="220320"/>
            </p14:xfrm>
          </p:contentPart>
        </mc:Choice>
        <mc:Fallback>
          <p:pic>
            <p:nvPicPr>
              <p:cNvPr id="159" name="Ink 158">
                <a:extLst>
                  <a:ext uri="{FF2B5EF4-FFF2-40B4-BE49-F238E27FC236}">
                    <a16:creationId xmlns:a16="http://schemas.microsoft.com/office/drawing/2014/main" xmlns="" xmlns:p14="http://schemas.microsoft.com/office/powerpoint/2010/main" id="{2B5636D4-2803-6D48-B267-B06AE3CCD216}"/>
                  </a:ext>
                </a:extLst>
              </p:cNvPr>
              <p:cNvPicPr/>
              <p:nvPr/>
            </p:nvPicPr>
            <p:blipFill>
              <a:blip r:embed="rId29"/>
              <a:stretch>
                <a:fillRect/>
              </a:stretch>
            </p:blipFill>
            <p:spPr>
              <a:xfrm>
                <a:off x="3766955" y="1672023"/>
                <a:ext cx="18792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60" name="Ink 159">
                <a:extLst>
                  <a:ext uri="{FF2B5EF4-FFF2-40B4-BE49-F238E27FC236}">
                    <a16:creationId xmlns:a16="http://schemas.microsoft.com/office/drawing/2014/main" xmlns="" id="{8435285B-41CD-0C49-A044-F00B8A12A0F8}"/>
                  </a:ext>
                </a:extLst>
              </p14:cNvPr>
              <p14:cNvContentPartPr/>
              <p14:nvPr/>
            </p14:nvContentPartPr>
            <p14:xfrm>
              <a:off x="4128035" y="1511823"/>
              <a:ext cx="198000" cy="566280"/>
            </p14:xfrm>
          </p:contentPart>
        </mc:Choice>
        <mc:Fallback>
          <p:pic>
            <p:nvPicPr>
              <p:cNvPr id="160" name="Ink 159">
                <a:extLst>
                  <a:ext uri="{FF2B5EF4-FFF2-40B4-BE49-F238E27FC236}">
                    <a16:creationId xmlns:a16="http://schemas.microsoft.com/office/drawing/2014/main" xmlns="" xmlns:p14="http://schemas.microsoft.com/office/powerpoint/2010/main" id="{8435285B-41CD-0C49-A044-F00B8A12A0F8}"/>
                  </a:ext>
                </a:extLst>
              </p:cNvPr>
              <p:cNvPicPr/>
              <p:nvPr/>
            </p:nvPicPr>
            <p:blipFill>
              <a:blip r:embed="rId31"/>
              <a:stretch>
                <a:fillRect/>
              </a:stretch>
            </p:blipFill>
            <p:spPr>
              <a:xfrm>
                <a:off x="4118675" y="1503183"/>
                <a:ext cx="215640" cy="584640"/>
              </a:xfrm>
              <a:prstGeom prst="rect">
                <a:avLst/>
              </a:prstGeom>
            </p:spPr>
          </p:pic>
        </mc:Fallback>
      </mc:AlternateContent>
      <p:grpSp>
        <p:nvGrpSpPr>
          <p:cNvPr id="182" name="Group 181">
            <a:extLst>
              <a:ext uri="{FF2B5EF4-FFF2-40B4-BE49-F238E27FC236}">
                <a16:creationId xmlns:a16="http://schemas.microsoft.com/office/drawing/2014/main" xmlns="" id="{85132866-1514-F346-8A64-68730C7C8815}"/>
              </a:ext>
            </a:extLst>
          </p:cNvPr>
          <p:cNvGrpSpPr/>
          <p:nvPr/>
        </p:nvGrpSpPr>
        <p:grpSpPr>
          <a:xfrm>
            <a:off x="6315755" y="1480143"/>
            <a:ext cx="987480" cy="515880"/>
            <a:chOff x="4791755" y="1480143"/>
            <a:chExt cx="987480" cy="515880"/>
          </a:xfrm>
        </p:grpSpPr>
        <mc:AlternateContent xmlns:mc="http://schemas.openxmlformats.org/markup-compatibility/2006">
          <mc:Choice xmlns:p14="http://schemas.microsoft.com/office/powerpoint/2010/main" Requires="p14">
            <p:contentPart p14:bwMode="auto" r:id="rId32">
              <p14:nvContentPartPr>
                <p14:cNvPr id="172" name="Ink 171">
                  <a:extLst>
                    <a:ext uri="{FF2B5EF4-FFF2-40B4-BE49-F238E27FC236}">
                      <a16:creationId xmlns:a16="http://schemas.microsoft.com/office/drawing/2014/main" xmlns="" id="{1241521C-8033-2348-9A45-796F24E0B401}"/>
                    </a:ext>
                  </a:extLst>
                </p14:cNvPr>
                <p14:cNvContentPartPr/>
                <p14:nvPr/>
              </p14:nvContentPartPr>
              <p14:xfrm>
                <a:off x="4791755" y="1612263"/>
                <a:ext cx="113400" cy="239400"/>
              </p14:xfrm>
            </p:contentPart>
          </mc:Choice>
          <mc:Fallback>
            <p:pic>
              <p:nvPicPr>
                <p:cNvPr id="172" name="Ink 171">
                  <a:extLst>
                    <a:ext uri="{FF2B5EF4-FFF2-40B4-BE49-F238E27FC236}">
                      <a16:creationId xmlns:a16="http://schemas.microsoft.com/office/drawing/2014/main" xmlns="" xmlns:p14="http://schemas.microsoft.com/office/powerpoint/2010/main" id="{1241521C-8033-2348-9A45-796F24E0B401}"/>
                    </a:ext>
                  </a:extLst>
                </p:cNvPr>
                <p:cNvPicPr/>
                <p:nvPr/>
              </p:nvPicPr>
              <p:blipFill>
                <a:blip r:embed="rId33"/>
                <a:stretch>
                  <a:fillRect/>
                </a:stretch>
              </p:blipFill>
              <p:spPr>
                <a:xfrm>
                  <a:off x="4782755" y="1602889"/>
                  <a:ext cx="131760" cy="257067"/>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75" name="Ink 174">
                  <a:extLst>
                    <a:ext uri="{FF2B5EF4-FFF2-40B4-BE49-F238E27FC236}">
                      <a16:creationId xmlns:a16="http://schemas.microsoft.com/office/drawing/2014/main" xmlns="" id="{AEFBBFAD-3BFF-7940-B0AC-81D5AE7BAFF6}"/>
                    </a:ext>
                  </a:extLst>
                </p14:cNvPr>
                <p14:cNvContentPartPr/>
                <p14:nvPr/>
              </p14:nvContentPartPr>
              <p14:xfrm>
                <a:off x="4905155" y="1480143"/>
                <a:ext cx="182520" cy="515880"/>
              </p14:xfrm>
            </p:contentPart>
          </mc:Choice>
          <mc:Fallback>
            <p:pic>
              <p:nvPicPr>
                <p:cNvPr id="175" name="Ink 174">
                  <a:extLst>
                    <a:ext uri="{FF2B5EF4-FFF2-40B4-BE49-F238E27FC236}">
                      <a16:creationId xmlns:a16="http://schemas.microsoft.com/office/drawing/2014/main" xmlns="" xmlns:p14="http://schemas.microsoft.com/office/powerpoint/2010/main" id="{AEFBBFAD-3BFF-7940-B0AC-81D5AE7BAFF6}"/>
                    </a:ext>
                  </a:extLst>
                </p:cNvPr>
                <p:cNvPicPr/>
                <p:nvPr/>
              </p:nvPicPr>
              <p:blipFill>
                <a:blip r:embed="rId35"/>
                <a:stretch>
                  <a:fillRect/>
                </a:stretch>
              </p:blipFill>
              <p:spPr>
                <a:xfrm>
                  <a:off x="4896532" y="1470783"/>
                  <a:ext cx="201562" cy="5360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77" name="Ink 176">
                  <a:extLst>
                    <a:ext uri="{FF2B5EF4-FFF2-40B4-BE49-F238E27FC236}">
                      <a16:creationId xmlns:a16="http://schemas.microsoft.com/office/drawing/2014/main" xmlns="" id="{6DE8312C-03B6-3447-8704-CBA85BB33E6F}"/>
                    </a:ext>
                  </a:extLst>
                </p14:cNvPr>
                <p14:cNvContentPartPr/>
                <p14:nvPr/>
              </p14:nvContentPartPr>
              <p14:xfrm>
                <a:off x="5225555" y="1599663"/>
                <a:ext cx="100800" cy="214200"/>
              </p14:xfrm>
            </p:contentPart>
          </mc:Choice>
          <mc:Fallback>
            <p:pic>
              <p:nvPicPr>
                <p:cNvPr id="177" name="Ink 176">
                  <a:extLst>
                    <a:ext uri="{FF2B5EF4-FFF2-40B4-BE49-F238E27FC236}">
                      <a16:creationId xmlns:a16="http://schemas.microsoft.com/office/drawing/2014/main" xmlns="" xmlns:p14="http://schemas.microsoft.com/office/powerpoint/2010/main" id="{6DE8312C-03B6-3447-8704-CBA85BB33E6F}"/>
                    </a:ext>
                  </a:extLst>
                </p:cNvPr>
                <p:cNvPicPr/>
                <p:nvPr/>
              </p:nvPicPr>
              <p:blipFill>
                <a:blip r:embed="rId37"/>
                <a:stretch>
                  <a:fillRect/>
                </a:stretch>
              </p:blipFill>
              <p:spPr>
                <a:xfrm>
                  <a:off x="5216195" y="1590663"/>
                  <a:ext cx="11844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79" name="Ink 178">
                  <a:extLst>
                    <a:ext uri="{FF2B5EF4-FFF2-40B4-BE49-F238E27FC236}">
                      <a16:creationId xmlns:a16="http://schemas.microsoft.com/office/drawing/2014/main" xmlns="" id="{74248B1B-1A07-2844-9F26-E6FA4D6093A7}"/>
                    </a:ext>
                  </a:extLst>
                </p14:cNvPr>
                <p14:cNvContentPartPr/>
                <p14:nvPr/>
              </p14:nvContentPartPr>
              <p14:xfrm>
                <a:off x="5451995" y="1681383"/>
                <a:ext cx="107280" cy="88560"/>
              </p14:xfrm>
            </p:contentPart>
          </mc:Choice>
          <mc:Fallback>
            <p:pic>
              <p:nvPicPr>
                <p:cNvPr id="179" name="Ink 178">
                  <a:extLst>
                    <a:ext uri="{FF2B5EF4-FFF2-40B4-BE49-F238E27FC236}">
                      <a16:creationId xmlns:a16="http://schemas.microsoft.com/office/drawing/2014/main" xmlns="" xmlns:p14="http://schemas.microsoft.com/office/powerpoint/2010/main" id="{74248B1B-1A07-2844-9F26-E6FA4D6093A7}"/>
                    </a:ext>
                  </a:extLst>
                </p:cNvPr>
                <p:cNvPicPr/>
                <p:nvPr/>
              </p:nvPicPr>
              <p:blipFill>
                <a:blip r:embed="rId39"/>
                <a:stretch>
                  <a:fillRect/>
                </a:stretch>
              </p:blipFill>
              <p:spPr>
                <a:xfrm>
                  <a:off x="5442603" y="1672346"/>
                  <a:ext cx="126063" cy="105549"/>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80" name="Ink 179">
                  <a:extLst>
                    <a:ext uri="{FF2B5EF4-FFF2-40B4-BE49-F238E27FC236}">
                      <a16:creationId xmlns:a16="http://schemas.microsoft.com/office/drawing/2014/main" xmlns="" id="{35317584-38CA-8944-9761-D3C272726614}"/>
                    </a:ext>
                  </a:extLst>
                </p14:cNvPr>
                <p14:cNvContentPartPr/>
                <p14:nvPr/>
              </p14:nvContentPartPr>
              <p14:xfrm>
                <a:off x="5565035" y="1656183"/>
                <a:ext cx="100800" cy="94680"/>
              </p14:xfrm>
            </p:contentPart>
          </mc:Choice>
          <mc:Fallback>
            <p:pic>
              <p:nvPicPr>
                <p:cNvPr id="180" name="Ink 179">
                  <a:extLst>
                    <a:ext uri="{FF2B5EF4-FFF2-40B4-BE49-F238E27FC236}">
                      <a16:creationId xmlns:a16="http://schemas.microsoft.com/office/drawing/2014/main" xmlns="" xmlns:p14="http://schemas.microsoft.com/office/powerpoint/2010/main" id="{35317584-38CA-8944-9761-D3C272726614}"/>
                    </a:ext>
                  </a:extLst>
                </p:cNvPr>
                <p:cNvPicPr/>
                <p:nvPr/>
              </p:nvPicPr>
              <p:blipFill>
                <a:blip r:embed="rId41"/>
                <a:stretch>
                  <a:fillRect/>
                </a:stretch>
              </p:blipFill>
              <p:spPr>
                <a:xfrm>
                  <a:off x="5555315" y="1646823"/>
                  <a:ext cx="11880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81" name="Ink 180">
                  <a:extLst>
                    <a:ext uri="{FF2B5EF4-FFF2-40B4-BE49-F238E27FC236}">
                      <a16:creationId xmlns:a16="http://schemas.microsoft.com/office/drawing/2014/main" xmlns="" id="{BC77EDFE-1DAC-8B45-A793-E7D2BCA1C759}"/>
                    </a:ext>
                  </a:extLst>
                </p14:cNvPr>
                <p14:cNvContentPartPr/>
                <p14:nvPr/>
              </p14:nvContentPartPr>
              <p14:xfrm>
                <a:off x="5659355" y="1593543"/>
                <a:ext cx="119880" cy="239400"/>
              </p14:xfrm>
            </p:contentPart>
          </mc:Choice>
          <mc:Fallback>
            <p:pic>
              <p:nvPicPr>
                <p:cNvPr id="181" name="Ink 180">
                  <a:extLst>
                    <a:ext uri="{FF2B5EF4-FFF2-40B4-BE49-F238E27FC236}">
                      <a16:creationId xmlns:a16="http://schemas.microsoft.com/office/drawing/2014/main" xmlns="" xmlns:p14="http://schemas.microsoft.com/office/powerpoint/2010/main" id="{BC77EDFE-1DAC-8B45-A793-E7D2BCA1C759}"/>
                    </a:ext>
                  </a:extLst>
                </p:cNvPr>
                <p:cNvPicPr/>
                <p:nvPr/>
              </p:nvPicPr>
              <p:blipFill>
                <a:blip r:embed="rId43"/>
                <a:stretch>
                  <a:fillRect/>
                </a:stretch>
              </p:blipFill>
              <p:spPr>
                <a:xfrm>
                  <a:off x="5650355" y="1584543"/>
                  <a:ext cx="138240" cy="258120"/>
                </a:xfrm>
                <a:prstGeom prst="rect">
                  <a:avLst/>
                </a:prstGeom>
              </p:spPr>
            </p:pic>
          </mc:Fallback>
        </mc:AlternateContent>
      </p:grpSp>
      <p:grpSp>
        <p:nvGrpSpPr>
          <p:cNvPr id="185" name="Group 184">
            <a:extLst>
              <a:ext uri="{FF2B5EF4-FFF2-40B4-BE49-F238E27FC236}">
                <a16:creationId xmlns:a16="http://schemas.microsoft.com/office/drawing/2014/main" xmlns="" id="{6DAB7261-9ABA-B744-950C-B720EB3CBF6E}"/>
              </a:ext>
            </a:extLst>
          </p:cNvPr>
          <p:cNvGrpSpPr/>
          <p:nvPr/>
        </p:nvGrpSpPr>
        <p:grpSpPr>
          <a:xfrm>
            <a:off x="7522835" y="1587063"/>
            <a:ext cx="289440" cy="264240"/>
            <a:chOff x="5998835" y="1587063"/>
            <a:chExt cx="289440" cy="264240"/>
          </a:xfrm>
        </p:grpSpPr>
        <mc:AlternateContent xmlns:mc="http://schemas.openxmlformats.org/markup-compatibility/2006">
          <mc:Choice xmlns:p14="http://schemas.microsoft.com/office/powerpoint/2010/main" Requires="p14">
            <p:contentPart p14:bwMode="auto" r:id="rId44">
              <p14:nvContentPartPr>
                <p14:cNvPr id="183" name="Ink 182">
                  <a:extLst>
                    <a:ext uri="{FF2B5EF4-FFF2-40B4-BE49-F238E27FC236}">
                      <a16:creationId xmlns:a16="http://schemas.microsoft.com/office/drawing/2014/main" xmlns="" id="{145CF9B7-FA8D-7A48-92D5-E2ADC7EEC240}"/>
                    </a:ext>
                  </a:extLst>
                </p14:cNvPr>
                <p14:cNvContentPartPr/>
                <p14:nvPr/>
              </p14:nvContentPartPr>
              <p14:xfrm>
                <a:off x="5998835" y="1687863"/>
                <a:ext cx="289440" cy="19080"/>
              </p14:xfrm>
            </p:contentPart>
          </mc:Choice>
          <mc:Fallback>
            <p:pic>
              <p:nvPicPr>
                <p:cNvPr id="183" name="Ink 182">
                  <a:extLst>
                    <a:ext uri="{FF2B5EF4-FFF2-40B4-BE49-F238E27FC236}">
                      <a16:creationId xmlns:a16="http://schemas.microsoft.com/office/drawing/2014/main" xmlns="" xmlns:p14="http://schemas.microsoft.com/office/powerpoint/2010/main" id="{145CF9B7-FA8D-7A48-92D5-E2ADC7EEC240}"/>
                    </a:ext>
                  </a:extLst>
                </p:cNvPr>
                <p:cNvPicPr/>
                <p:nvPr/>
              </p:nvPicPr>
              <p:blipFill>
                <a:blip r:embed="rId45"/>
                <a:stretch>
                  <a:fillRect/>
                </a:stretch>
              </p:blipFill>
              <p:spPr>
                <a:xfrm>
                  <a:off x="5989835" y="1680090"/>
                  <a:ext cx="306360" cy="36393"/>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84" name="Ink 183">
                  <a:extLst>
                    <a:ext uri="{FF2B5EF4-FFF2-40B4-BE49-F238E27FC236}">
                      <a16:creationId xmlns:a16="http://schemas.microsoft.com/office/drawing/2014/main" xmlns="" id="{F162DDCA-A23E-B944-85E8-CE1B72841BED}"/>
                    </a:ext>
                  </a:extLst>
                </p14:cNvPr>
                <p14:cNvContentPartPr/>
                <p14:nvPr/>
              </p14:nvContentPartPr>
              <p14:xfrm>
                <a:off x="6174875" y="1587063"/>
                <a:ext cx="12960" cy="264240"/>
              </p14:xfrm>
            </p:contentPart>
          </mc:Choice>
          <mc:Fallback>
            <p:pic>
              <p:nvPicPr>
                <p:cNvPr id="184" name="Ink 183">
                  <a:extLst>
                    <a:ext uri="{FF2B5EF4-FFF2-40B4-BE49-F238E27FC236}">
                      <a16:creationId xmlns:a16="http://schemas.microsoft.com/office/drawing/2014/main" xmlns="" xmlns:p14="http://schemas.microsoft.com/office/powerpoint/2010/main" id="{F162DDCA-A23E-B944-85E8-CE1B72841BED}"/>
                    </a:ext>
                  </a:extLst>
                </p:cNvPr>
                <p:cNvPicPr/>
                <p:nvPr/>
              </p:nvPicPr>
              <p:blipFill>
                <a:blip r:embed="rId47"/>
                <a:stretch>
                  <a:fillRect/>
                </a:stretch>
              </p:blipFill>
              <p:spPr>
                <a:xfrm>
                  <a:off x="6164795" y="1578423"/>
                  <a:ext cx="32040" cy="281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8">
            <p14:nvContentPartPr>
              <p14:cNvPr id="186" name="Ink 185">
                <a:extLst>
                  <a:ext uri="{FF2B5EF4-FFF2-40B4-BE49-F238E27FC236}">
                    <a16:creationId xmlns:a16="http://schemas.microsoft.com/office/drawing/2014/main" xmlns="" id="{6D7B37B2-57B5-B54A-B0D2-2A656E2CA08C}"/>
                  </a:ext>
                </a:extLst>
              </p14:cNvPr>
              <p14:cNvContentPartPr/>
              <p14:nvPr/>
            </p14:nvContentPartPr>
            <p14:xfrm>
              <a:off x="4008515" y="2404623"/>
              <a:ext cx="207720" cy="182520"/>
            </p14:xfrm>
          </p:contentPart>
        </mc:Choice>
        <mc:Fallback>
          <p:pic>
            <p:nvPicPr>
              <p:cNvPr id="186" name="Ink 185">
                <a:extLst>
                  <a:ext uri="{FF2B5EF4-FFF2-40B4-BE49-F238E27FC236}">
                    <a16:creationId xmlns:a16="http://schemas.microsoft.com/office/drawing/2014/main" xmlns="" xmlns:p14="http://schemas.microsoft.com/office/powerpoint/2010/main" id="{6D7B37B2-57B5-B54A-B0D2-2A656E2CA08C}"/>
                  </a:ext>
                </a:extLst>
              </p:cNvPr>
              <p:cNvPicPr/>
              <p:nvPr/>
            </p:nvPicPr>
            <p:blipFill>
              <a:blip r:embed="rId49"/>
              <a:stretch>
                <a:fillRect/>
              </a:stretch>
            </p:blipFill>
            <p:spPr>
              <a:xfrm>
                <a:off x="3999890" y="2395281"/>
                <a:ext cx="224251" cy="200844"/>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87" name="Ink 186">
                <a:extLst>
                  <a:ext uri="{FF2B5EF4-FFF2-40B4-BE49-F238E27FC236}">
                    <a16:creationId xmlns:a16="http://schemas.microsoft.com/office/drawing/2014/main" xmlns="" id="{3A7D94B1-186A-5D4B-A221-60C1FDC206E0}"/>
                  </a:ext>
                </a:extLst>
              </p14:cNvPr>
              <p14:cNvContentPartPr/>
              <p14:nvPr/>
            </p14:nvContentPartPr>
            <p14:xfrm>
              <a:off x="4391915" y="2278623"/>
              <a:ext cx="123480" cy="440280"/>
            </p14:xfrm>
          </p:contentPart>
        </mc:Choice>
        <mc:Fallback>
          <p:pic>
            <p:nvPicPr>
              <p:cNvPr id="187" name="Ink 186">
                <a:extLst>
                  <a:ext uri="{FF2B5EF4-FFF2-40B4-BE49-F238E27FC236}">
                    <a16:creationId xmlns:a16="http://schemas.microsoft.com/office/drawing/2014/main" xmlns="" xmlns:p14="http://schemas.microsoft.com/office/powerpoint/2010/main" id="{3A7D94B1-186A-5D4B-A221-60C1FDC206E0}"/>
                  </a:ext>
                </a:extLst>
              </p:cNvPr>
              <p:cNvPicPr/>
              <p:nvPr/>
            </p:nvPicPr>
            <p:blipFill>
              <a:blip r:embed="rId51"/>
              <a:stretch>
                <a:fillRect/>
              </a:stretch>
            </p:blipFill>
            <p:spPr>
              <a:xfrm>
                <a:off x="4382889" y="2269983"/>
                <a:ext cx="141172" cy="459000"/>
              </a:xfrm>
              <a:prstGeom prst="rect">
                <a:avLst/>
              </a:prstGeom>
            </p:spPr>
          </p:pic>
        </mc:Fallback>
      </mc:AlternateContent>
      <p:grpSp>
        <p:nvGrpSpPr>
          <p:cNvPr id="210" name="Group 209">
            <a:extLst>
              <a:ext uri="{FF2B5EF4-FFF2-40B4-BE49-F238E27FC236}">
                <a16:creationId xmlns:a16="http://schemas.microsoft.com/office/drawing/2014/main" xmlns="" id="{C9326C8A-48EE-3642-B83B-9AC881DEEE77}"/>
              </a:ext>
            </a:extLst>
          </p:cNvPr>
          <p:cNvGrpSpPr/>
          <p:nvPr/>
        </p:nvGrpSpPr>
        <p:grpSpPr>
          <a:xfrm>
            <a:off x="6938195" y="2159463"/>
            <a:ext cx="365040" cy="452880"/>
            <a:chOff x="5414195" y="2159463"/>
            <a:chExt cx="365040" cy="452880"/>
          </a:xfrm>
        </p:grpSpPr>
        <mc:AlternateContent xmlns:mc="http://schemas.openxmlformats.org/markup-compatibility/2006">
          <mc:Choice xmlns:p14="http://schemas.microsoft.com/office/powerpoint/2010/main" Requires="p14">
            <p:contentPart p14:bwMode="auto" r:id="rId52">
              <p14:nvContentPartPr>
                <p14:cNvPr id="200" name="Ink 199">
                  <a:extLst>
                    <a:ext uri="{FF2B5EF4-FFF2-40B4-BE49-F238E27FC236}">
                      <a16:creationId xmlns:a16="http://schemas.microsoft.com/office/drawing/2014/main" xmlns="" id="{16194614-6F15-BA45-865D-675952C84F18}"/>
                    </a:ext>
                  </a:extLst>
                </p14:cNvPr>
                <p14:cNvContentPartPr/>
                <p14:nvPr/>
              </p14:nvContentPartPr>
              <p14:xfrm>
                <a:off x="5414195" y="2247303"/>
                <a:ext cx="157680" cy="295920"/>
              </p14:xfrm>
            </p:contentPart>
          </mc:Choice>
          <mc:Fallback>
            <p:pic>
              <p:nvPicPr>
                <p:cNvPr id="200" name="Ink 199">
                  <a:extLst>
                    <a:ext uri="{FF2B5EF4-FFF2-40B4-BE49-F238E27FC236}">
                      <a16:creationId xmlns:a16="http://schemas.microsoft.com/office/drawing/2014/main" xmlns="" xmlns:p14="http://schemas.microsoft.com/office/powerpoint/2010/main" id="{16194614-6F15-BA45-865D-675952C84F18}"/>
                    </a:ext>
                  </a:extLst>
                </p:cNvPr>
                <p:cNvPicPr/>
                <p:nvPr/>
              </p:nvPicPr>
              <p:blipFill>
                <a:blip r:embed="rId53"/>
                <a:stretch>
                  <a:fillRect/>
                </a:stretch>
              </p:blipFill>
              <p:spPr>
                <a:xfrm>
                  <a:off x="5404814" y="2237932"/>
                  <a:ext cx="176804" cy="313942"/>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04" name="Ink 203">
                  <a:extLst>
                    <a:ext uri="{FF2B5EF4-FFF2-40B4-BE49-F238E27FC236}">
                      <a16:creationId xmlns:a16="http://schemas.microsoft.com/office/drawing/2014/main" xmlns="" id="{94407B37-C3D2-0E4E-8AB7-D64C2BE87FD4}"/>
                    </a:ext>
                  </a:extLst>
                </p14:cNvPr>
                <p14:cNvContentPartPr/>
                <p14:nvPr/>
              </p14:nvContentPartPr>
              <p14:xfrm>
                <a:off x="5558915" y="2159463"/>
                <a:ext cx="220320" cy="452880"/>
              </p14:xfrm>
            </p:contentPart>
          </mc:Choice>
          <mc:Fallback>
            <p:pic>
              <p:nvPicPr>
                <p:cNvPr id="204" name="Ink 203">
                  <a:extLst>
                    <a:ext uri="{FF2B5EF4-FFF2-40B4-BE49-F238E27FC236}">
                      <a16:creationId xmlns:a16="http://schemas.microsoft.com/office/drawing/2014/main" xmlns="" xmlns:p14="http://schemas.microsoft.com/office/powerpoint/2010/main" id="{94407B37-C3D2-0E4E-8AB7-D64C2BE87FD4}"/>
                    </a:ext>
                  </a:extLst>
                </p:cNvPr>
                <p:cNvPicPr/>
                <p:nvPr/>
              </p:nvPicPr>
              <p:blipFill>
                <a:blip r:embed="rId55"/>
                <a:stretch>
                  <a:fillRect/>
                </a:stretch>
              </p:blipFill>
              <p:spPr>
                <a:xfrm>
                  <a:off x="5550289" y="2150830"/>
                  <a:ext cx="238291" cy="470866"/>
                </a:xfrm>
                <a:prstGeom prst="rect">
                  <a:avLst/>
                </a:prstGeom>
              </p:spPr>
            </p:pic>
          </mc:Fallback>
        </mc:AlternateContent>
      </p:grpSp>
      <p:grpSp>
        <p:nvGrpSpPr>
          <p:cNvPr id="212" name="Group 211">
            <a:extLst>
              <a:ext uri="{FF2B5EF4-FFF2-40B4-BE49-F238E27FC236}">
                <a16:creationId xmlns:a16="http://schemas.microsoft.com/office/drawing/2014/main" xmlns="" id="{692CEE76-9DED-804B-80A9-F64E5EFFD3B4}"/>
              </a:ext>
            </a:extLst>
          </p:cNvPr>
          <p:cNvGrpSpPr/>
          <p:nvPr/>
        </p:nvGrpSpPr>
        <p:grpSpPr>
          <a:xfrm>
            <a:off x="7497995" y="2008263"/>
            <a:ext cx="999360" cy="547200"/>
            <a:chOff x="5973995" y="2008263"/>
            <a:chExt cx="999360" cy="547200"/>
          </a:xfrm>
        </p:grpSpPr>
        <mc:AlternateContent xmlns:mc="http://schemas.openxmlformats.org/markup-compatibility/2006">
          <mc:Choice xmlns:p14="http://schemas.microsoft.com/office/powerpoint/2010/main" Requires="p14">
            <p:contentPart p14:bwMode="auto" r:id="rId56">
              <p14:nvContentPartPr>
                <p14:cNvPr id="205" name="Ink 204">
                  <a:extLst>
                    <a:ext uri="{FF2B5EF4-FFF2-40B4-BE49-F238E27FC236}">
                      <a16:creationId xmlns:a16="http://schemas.microsoft.com/office/drawing/2014/main" xmlns="" id="{3F0A294D-A19D-374A-A5A5-B5476A1BD631}"/>
                    </a:ext>
                  </a:extLst>
                </p14:cNvPr>
                <p14:cNvContentPartPr/>
                <p14:nvPr/>
              </p14:nvContentPartPr>
              <p14:xfrm>
                <a:off x="5973995" y="2222103"/>
                <a:ext cx="107280" cy="245520"/>
              </p14:xfrm>
            </p:contentPart>
          </mc:Choice>
          <mc:Fallback>
            <p:pic>
              <p:nvPicPr>
                <p:cNvPr id="205" name="Ink 204">
                  <a:extLst>
                    <a:ext uri="{FF2B5EF4-FFF2-40B4-BE49-F238E27FC236}">
                      <a16:creationId xmlns:a16="http://schemas.microsoft.com/office/drawing/2014/main" xmlns="" xmlns:p14="http://schemas.microsoft.com/office/powerpoint/2010/main" id="{3F0A294D-A19D-374A-A5A5-B5476A1BD631}"/>
                    </a:ext>
                  </a:extLst>
                </p:cNvPr>
                <p:cNvPicPr/>
                <p:nvPr/>
              </p:nvPicPr>
              <p:blipFill>
                <a:blip r:embed="rId57"/>
                <a:stretch>
                  <a:fillRect/>
                </a:stretch>
              </p:blipFill>
              <p:spPr>
                <a:xfrm>
                  <a:off x="5964635" y="2213103"/>
                  <a:ext cx="12492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207" name="Ink 206">
                  <a:extLst>
                    <a:ext uri="{FF2B5EF4-FFF2-40B4-BE49-F238E27FC236}">
                      <a16:creationId xmlns:a16="http://schemas.microsoft.com/office/drawing/2014/main" xmlns="" id="{2D02AC84-953B-7F4D-8D29-9880F78B7CD4}"/>
                    </a:ext>
                  </a:extLst>
                </p14:cNvPr>
                <p14:cNvContentPartPr/>
                <p14:nvPr/>
              </p14:nvContentPartPr>
              <p14:xfrm>
                <a:off x="6256595" y="2266383"/>
                <a:ext cx="207720" cy="132480"/>
              </p14:xfrm>
            </p:contentPart>
          </mc:Choice>
          <mc:Fallback>
            <p:pic>
              <p:nvPicPr>
                <p:cNvPr id="207" name="Ink 206">
                  <a:extLst>
                    <a:ext uri="{FF2B5EF4-FFF2-40B4-BE49-F238E27FC236}">
                      <a16:creationId xmlns:a16="http://schemas.microsoft.com/office/drawing/2014/main" xmlns="" xmlns:p14="http://schemas.microsoft.com/office/powerpoint/2010/main" id="{2D02AC84-953B-7F4D-8D29-9880F78B7CD4}"/>
                    </a:ext>
                  </a:extLst>
                </p:cNvPr>
                <p:cNvPicPr/>
                <p:nvPr/>
              </p:nvPicPr>
              <p:blipFill>
                <a:blip r:embed="rId59"/>
                <a:stretch>
                  <a:fillRect/>
                </a:stretch>
              </p:blipFill>
              <p:spPr>
                <a:xfrm>
                  <a:off x="6248315" y="2257383"/>
                  <a:ext cx="22428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208" name="Ink 207">
                  <a:extLst>
                    <a:ext uri="{FF2B5EF4-FFF2-40B4-BE49-F238E27FC236}">
                      <a16:creationId xmlns:a16="http://schemas.microsoft.com/office/drawing/2014/main" xmlns="" id="{27E8DA31-F466-C14E-AFCD-675C89C057C7}"/>
                    </a:ext>
                  </a:extLst>
                </p14:cNvPr>
                <p14:cNvContentPartPr/>
                <p14:nvPr/>
              </p14:nvContentPartPr>
              <p14:xfrm>
                <a:off x="6476915" y="2190783"/>
                <a:ext cx="126000" cy="239400"/>
              </p14:xfrm>
            </p:contentPart>
          </mc:Choice>
          <mc:Fallback>
            <p:pic>
              <p:nvPicPr>
                <p:cNvPr id="208" name="Ink 207">
                  <a:extLst>
                    <a:ext uri="{FF2B5EF4-FFF2-40B4-BE49-F238E27FC236}">
                      <a16:creationId xmlns:a16="http://schemas.microsoft.com/office/drawing/2014/main" xmlns="" xmlns:p14="http://schemas.microsoft.com/office/powerpoint/2010/main" id="{27E8DA31-F466-C14E-AFCD-675C89C057C7}"/>
                    </a:ext>
                  </a:extLst>
                </p:cNvPr>
                <p:cNvPicPr/>
                <p:nvPr/>
              </p:nvPicPr>
              <p:blipFill>
                <a:blip r:embed="rId61"/>
                <a:stretch>
                  <a:fillRect/>
                </a:stretch>
              </p:blipFill>
              <p:spPr>
                <a:xfrm>
                  <a:off x="6468659" y="2181423"/>
                  <a:ext cx="143590"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211" name="Ink 210">
                  <a:extLst>
                    <a:ext uri="{FF2B5EF4-FFF2-40B4-BE49-F238E27FC236}">
                      <a16:creationId xmlns:a16="http://schemas.microsoft.com/office/drawing/2014/main" xmlns="" id="{4DF29A31-05D7-A148-A322-89099B67309C}"/>
                    </a:ext>
                  </a:extLst>
                </p14:cNvPr>
                <p14:cNvContentPartPr/>
                <p14:nvPr/>
              </p14:nvContentPartPr>
              <p14:xfrm>
                <a:off x="6709475" y="2008263"/>
                <a:ext cx="263880" cy="547200"/>
              </p14:xfrm>
            </p:contentPart>
          </mc:Choice>
          <mc:Fallback>
            <p:pic>
              <p:nvPicPr>
                <p:cNvPr id="211" name="Ink 210">
                  <a:extLst>
                    <a:ext uri="{FF2B5EF4-FFF2-40B4-BE49-F238E27FC236}">
                      <a16:creationId xmlns:a16="http://schemas.microsoft.com/office/drawing/2014/main" xmlns="" xmlns:p14="http://schemas.microsoft.com/office/powerpoint/2010/main" id="{4DF29A31-05D7-A148-A322-89099B67309C}"/>
                    </a:ext>
                  </a:extLst>
                </p:cNvPr>
                <p:cNvPicPr/>
                <p:nvPr/>
              </p:nvPicPr>
              <p:blipFill>
                <a:blip r:embed="rId63"/>
                <a:stretch>
                  <a:fillRect/>
                </a:stretch>
              </p:blipFill>
              <p:spPr>
                <a:xfrm>
                  <a:off x="6700115" y="1999263"/>
                  <a:ext cx="282600" cy="567360"/>
                </a:xfrm>
                <a:prstGeom prst="rect">
                  <a:avLst/>
                </a:prstGeom>
              </p:spPr>
            </p:pic>
          </mc:Fallback>
        </mc:AlternateContent>
      </p:grpSp>
      <p:grpSp>
        <p:nvGrpSpPr>
          <p:cNvPr id="218" name="Group 217">
            <a:extLst>
              <a:ext uri="{FF2B5EF4-FFF2-40B4-BE49-F238E27FC236}">
                <a16:creationId xmlns:a16="http://schemas.microsoft.com/office/drawing/2014/main" xmlns="" id="{CB8F6F54-A698-C541-9527-2CF73D5F6DCF}"/>
              </a:ext>
            </a:extLst>
          </p:cNvPr>
          <p:cNvGrpSpPr/>
          <p:nvPr/>
        </p:nvGrpSpPr>
        <p:grpSpPr>
          <a:xfrm>
            <a:off x="2135075" y="3171423"/>
            <a:ext cx="157320" cy="88200"/>
            <a:chOff x="611075" y="3171423"/>
            <a:chExt cx="157320" cy="88200"/>
          </a:xfrm>
        </p:grpSpPr>
        <mc:AlternateContent xmlns:mc="http://schemas.openxmlformats.org/markup-compatibility/2006">
          <mc:Choice xmlns:p14="http://schemas.microsoft.com/office/powerpoint/2010/main" Requires="p14">
            <p:contentPart p14:bwMode="auto" r:id="rId64">
              <p14:nvContentPartPr>
                <p14:cNvPr id="216" name="Ink 215">
                  <a:extLst>
                    <a:ext uri="{FF2B5EF4-FFF2-40B4-BE49-F238E27FC236}">
                      <a16:creationId xmlns:a16="http://schemas.microsoft.com/office/drawing/2014/main" xmlns="" id="{DE02EE24-219D-7D47-A6D8-A91355EBA7D7}"/>
                    </a:ext>
                  </a:extLst>
                </p14:cNvPr>
                <p14:cNvContentPartPr/>
                <p14:nvPr/>
              </p14:nvContentPartPr>
              <p14:xfrm>
                <a:off x="611075" y="3171423"/>
                <a:ext cx="119880" cy="12960"/>
              </p14:xfrm>
            </p:contentPart>
          </mc:Choice>
          <mc:Fallback>
            <p:pic>
              <p:nvPicPr>
                <p:cNvPr id="216" name="Ink 215">
                  <a:extLst>
                    <a:ext uri="{FF2B5EF4-FFF2-40B4-BE49-F238E27FC236}">
                      <a16:creationId xmlns:a16="http://schemas.microsoft.com/office/drawing/2014/main" xmlns="" xmlns:p14="http://schemas.microsoft.com/office/powerpoint/2010/main" id="{DE02EE24-219D-7D47-A6D8-A91355EBA7D7}"/>
                    </a:ext>
                  </a:extLst>
                </p:cNvPr>
                <p:cNvPicPr/>
                <p:nvPr/>
              </p:nvPicPr>
              <p:blipFill>
                <a:blip r:embed="rId65"/>
                <a:stretch>
                  <a:fillRect/>
                </a:stretch>
              </p:blipFill>
              <p:spPr>
                <a:xfrm>
                  <a:off x="601715" y="3162423"/>
                  <a:ext cx="13716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217" name="Ink 216">
                  <a:extLst>
                    <a:ext uri="{FF2B5EF4-FFF2-40B4-BE49-F238E27FC236}">
                      <a16:creationId xmlns:a16="http://schemas.microsoft.com/office/drawing/2014/main" xmlns="" id="{9805FD9D-7CCA-C545-98A5-B603FD622DC6}"/>
                    </a:ext>
                  </a:extLst>
                </p14:cNvPr>
                <p14:cNvContentPartPr/>
                <p14:nvPr/>
              </p14:nvContentPartPr>
              <p14:xfrm>
                <a:off x="648515" y="3240543"/>
                <a:ext cx="119880" cy="19080"/>
              </p14:xfrm>
            </p:contentPart>
          </mc:Choice>
          <mc:Fallback>
            <p:pic>
              <p:nvPicPr>
                <p:cNvPr id="217" name="Ink 216">
                  <a:extLst>
                    <a:ext uri="{FF2B5EF4-FFF2-40B4-BE49-F238E27FC236}">
                      <a16:creationId xmlns:a16="http://schemas.microsoft.com/office/drawing/2014/main" xmlns="" xmlns:p14="http://schemas.microsoft.com/office/powerpoint/2010/main" id="{9805FD9D-7CCA-C545-98A5-B603FD622DC6}"/>
                    </a:ext>
                  </a:extLst>
                </p:cNvPr>
                <p:cNvPicPr/>
                <p:nvPr/>
              </p:nvPicPr>
              <p:blipFill>
                <a:blip r:embed="rId67"/>
                <a:stretch>
                  <a:fillRect/>
                </a:stretch>
              </p:blipFill>
              <p:spPr>
                <a:xfrm>
                  <a:off x="639875" y="3231903"/>
                  <a:ext cx="136800" cy="37440"/>
                </a:xfrm>
                <a:prstGeom prst="rect">
                  <a:avLst/>
                </a:prstGeom>
              </p:spPr>
            </p:pic>
          </mc:Fallback>
        </mc:AlternateContent>
      </p:grpSp>
      <p:grpSp>
        <p:nvGrpSpPr>
          <p:cNvPr id="268" name="Group 267">
            <a:extLst>
              <a:ext uri="{FF2B5EF4-FFF2-40B4-BE49-F238E27FC236}">
                <a16:creationId xmlns:a16="http://schemas.microsoft.com/office/drawing/2014/main" xmlns="" id="{EEFB16D5-DBAC-2347-A521-2E6F44C13C33}"/>
              </a:ext>
            </a:extLst>
          </p:cNvPr>
          <p:cNvGrpSpPr/>
          <p:nvPr/>
        </p:nvGrpSpPr>
        <p:grpSpPr>
          <a:xfrm>
            <a:off x="2078195" y="3932463"/>
            <a:ext cx="176760" cy="100800"/>
            <a:chOff x="554195" y="3932463"/>
            <a:chExt cx="176760" cy="100800"/>
          </a:xfrm>
        </p:grpSpPr>
        <mc:AlternateContent xmlns:mc="http://schemas.openxmlformats.org/markup-compatibility/2006">
          <mc:Choice xmlns:p14="http://schemas.microsoft.com/office/powerpoint/2010/main" Requires="p14">
            <p:contentPart p14:bwMode="auto" r:id="rId68">
              <p14:nvContentPartPr>
                <p14:cNvPr id="266" name="Ink 265">
                  <a:extLst>
                    <a:ext uri="{FF2B5EF4-FFF2-40B4-BE49-F238E27FC236}">
                      <a16:creationId xmlns:a16="http://schemas.microsoft.com/office/drawing/2014/main" xmlns="" id="{7B66BF8B-0D1A-7948-9E94-B248064B7362}"/>
                    </a:ext>
                  </a:extLst>
                </p14:cNvPr>
                <p14:cNvContentPartPr/>
                <p14:nvPr/>
              </p14:nvContentPartPr>
              <p14:xfrm>
                <a:off x="554195" y="3932463"/>
                <a:ext cx="107280" cy="19080"/>
              </p14:xfrm>
            </p:contentPart>
          </mc:Choice>
          <mc:Fallback>
            <p:pic>
              <p:nvPicPr>
                <p:cNvPr id="266" name="Ink 265">
                  <a:extLst>
                    <a:ext uri="{FF2B5EF4-FFF2-40B4-BE49-F238E27FC236}">
                      <a16:creationId xmlns:a16="http://schemas.microsoft.com/office/drawing/2014/main" xmlns="" xmlns:p14="http://schemas.microsoft.com/office/powerpoint/2010/main" id="{7B66BF8B-0D1A-7948-9E94-B248064B7362}"/>
                    </a:ext>
                  </a:extLst>
                </p:cNvPr>
                <p:cNvPicPr/>
                <p:nvPr/>
              </p:nvPicPr>
              <p:blipFill>
                <a:blip r:embed="rId69"/>
                <a:stretch>
                  <a:fillRect/>
                </a:stretch>
              </p:blipFill>
              <p:spPr>
                <a:xfrm>
                  <a:off x="546275" y="3923463"/>
                  <a:ext cx="12348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267" name="Ink 266">
                  <a:extLst>
                    <a:ext uri="{FF2B5EF4-FFF2-40B4-BE49-F238E27FC236}">
                      <a16:creationId xmlns:a16="http://schemas.microsoft.com/office/drawing/2014/main" xmlns="" id="{2E60A2ED-1FD7-894A-B288-E9414D41EA17}"/>
                    </a:ext>
                  </a:extLst>
                </p14:cNvPr>
                <p14:cNvContentPartPr/>
                <p14:nvPr/>
              </p14:nvContentPartPr>
              <p14:xfrm>
                <a:off x="611075" y="4020303"/>
                <a:ext cx="119880" cy="12960"/>
              </p14:xfrm>
            </p:contentPart>
          </mc:Choice>
          <mc:Fallback>
            <p:pic>
              <p:nvPicPr>
                <p:cNvPr id="267" name="Ink 266">
                  <a:extLst>
                    <a:ext uri="{FF2B5EF4-FFF2-40B4-BE49-F238E27FC236}">
                      <a16:creationId xmlns:a16="http://schemas.microsoft.com/office/drawing/2014/main" xmlns="" xmlns:p14="http://schemas.microsoft.com/office/powerpoint/2010/main" id="{2E60A2ED-1FD7-894A-B288-E9414D41EA17}"/>
                    </a:ext>
                  </a:extLst>
                </p:cNvPr>
                <p:cNvPicPr/>
                <p:nvPr/>
              </p:nvPicPr>
              <p:blipFill>
                <a:blip r:embed="rId71"/>
                <a:stretch>
                  <a:fillRect/>
                </a:stretch>
              </p:blipFill>
              <p:spPr>
                <a:xfrm>
                  <a:off x="602435" y="4011416"/>
                  <a:ext cx="137520" cy="31474"/>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2">
            <p14:nvContentPartPr>
              <p14:cNvPr id="269" name="Ink 268">
                <a:extLst>
                  <a:ext uri="{FF2B5EF4-FFF2-40B4-BE49-F238E27FC236}">
                    <a16:creationId xmlns:a16="http://schemas.microsoft.com/office/drawing/2014/main" xmlns="" id="{EBB53AF7-B13A-804D-9BA2-B667555F3F73}"/>
                  </a:ext>
                </a:extLst>
              </p14:cNvPr>
              <p14:cNvContentPartPr/>
              <p14:nvPr/>
            </p14:nvContentPartPr>
            <p14:xfrm>
              <a:off x="2977475" y="3963783"/>
              <a:ext cx="189000" cy="6480"/>
            </p14:xfrm>
          </p:contentPart>
        </mc:Choice>
        <mc:Fallback>
          <p:pic>
            <p:nvPicPr>
              <p:cNvPr id="269" name="Ink 268">
                <a:extLst>
                  <a:ext uri="{FF2B5EF4-FFF2-40B4-BE49-F238E27FC236}">
                    <a16:creationId xmlns:a16="http://schemas.microsoft.com/office/drawing/2014/main" xmlns="" xmlns:p14="http://schemas.microsoft.com/office/powerpoint/2010/main" id="{EBB53AF7-B13A-804D-9BA2-B667555F3F73}"/>
                  </a:ext>
                </a:extLst>
              </p:cNvPr>
              <p:cNvPicPr/>
              <p:nvPr/>
            </p:nvPicPr>
            <p:blipFill>
              <a:blip r:embed="rId73"/>
              <a:stretch>
                <a:fillRect/>
              </a:stretch>
            </p:blipFill>
            <p:spPr>
              <a:xfrm>
                <a:off x="2969195" y="3955257"/>
                <a:ext cx="205920" cy="24215"/>
              </a:xfrm>
              <a:prstGeom prst="rect">
                <a:avLst/>
              </a:prstGeom>
            </p:spPr>
          </p:pic>
        </mc:Fallback>
      </mc:AlternateContent>
      <p:grpSp>
        <p:nvGrpSpPr>
          <p:cNvPr id="272" name="Group 271">
            <a:extLst>
              <a:ext uri="{FF2B5EF4-FFF2-40B4-BE49-F238E27FC236}">
                <a16:creationId xmlns:a16="http://schemas.microsoft.com/office/drawing/2014/main" xmlns="" id="{209E872C-7894-2344-88C7-AF5662B462E8}"/>
              </a:ext>
            </a:extLst>
          </p:cNvPr>
          <p:cNvGrpSpPr/>
          <p:nvPr/>
        </p:nvGrpSpPr>
        <p:grpSpPr>
          <a:xfrm>
            <a:off x="3373475" y="3875583"/>
            <a:ext cx="113400" cy="182880"/>
            <a:chOff x="1849475" y="3875583"/>
            <a:chExt cx="113400" cy="182880"/>
          </a:xfrm>
        </p:grpSpPr>
        <mc:AlternateContent xmlns:mc="http://schemas.openxmlformats.org/markup-compatibility/2006">
          <mc:Choice xmlns:p14="http://schemas.microsoft.com/office/powerpoint/2010/main" Requires="p14">
            <p:contentPart p14:bwMode="auto" r:id="rId74">
              <p14:nvContentPartPr>
                <p14:cNvPr id="270" name="Ink 269">
                  <a:extLst>
                    <a:ext uri="{FF2B5EF4-FFF2-40B4-BE49-F238E27FC236}">
                      <a16:creationId xmlns:a16="http://schemas.microsoft.com/office/drawing/2014/main" xmlns="" id="{028FBB0E-53AF-134A-BB75-33201F166F22}"/>
                    </a:ext>
                  </a:extLst>
                </p14:cNvPr>
                <p14:cNvContentPartPr/>
                <p14:nvPr/>
              </p14:nvContentPartPr>
              <p14:xfrm>
                <a:off x="1849475" y="3875583"/>
                <a:ext cx="38160" cy="176400"/>
              </p14:xfrm>
            </p:contentPart>
          </mc:Choice>
          <mc:Fallback>
            <p:pic>
              <p:nvPicPr>
                <p:cNvPr id="270" name="Ink 269">
                  <a:extLst>
                    <a:ext uri="{FF2B5EF4-FFF2-40B4-BE49-F238E27FC236}">
                      <a16:creationId xmlns:a16="http://schemas.microsoft.com/office/drawing/2014/main" xmlns="" xmlns:p14="http://schemas.microsoft.com/office/powerpoint/2010/main" id="{028FBB0E-53AF-134A-BB75-33201F166F22}"/>
                    </a:ext>
                  </a:extLst>
                </p:cNvPr>
                <p:cNvPicPr/>
                <p:nvPr/>
              </p:nvPicPr>
              <p:blipFill>
                <a:blip r:embed="rId75"/>
                <a:stretch>
                  <a:fillRect/>
                </a:stretch>
              </p:blipFill>
              <p:spPr>
                <a:xfrm>
                  <a:off x="1840026" y="3866583"/>
                  <a:ext cx="57058"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271" name="Ink 270">
                  <a:extLst>
                    <a:ext uri="{FF2B5EF4-FFF2-40B4-BE49-F238E27FC236}">
                      <a16:creationId xmlns:a16="http://schemas.microsoft.com/office/drawing/2014/main" xmlns="" id="{73B21B37-4F04-2F42-813E-730FF4D5AD91}"/>
                    </a:ext>
                  </a:extLst>
                </p14:cNvPr>
                <p14:cNvContentPartPr/>
                <p14:nvPr/>
              </p14:nvContentPartPr>
              <p14:xfrm>
                <a:off x="1849475" y="4058103"/>
                <a:ext cx="113400" cy="360"/>
              </p14:xfrm>
            </p:contentPart>
          </mc:Choice>
          <mc:Fallback>
            <p:pic>
              <p:nvPicPr>
                <p:cNvPr id="271" name="Ink 270">
                  <a:extLst>
                    <a:ext uri="{FF2B5EF4-FFF2-40B4-BE49-F238E27FC236}">
                      <a16:creationId xmlns:a16="http://schemas.microsoft.com/office/drawing/2014/main" xmlns="" xmlns:p14="http://schemas.microsoft.com/office/powerpoint/2010/main" id="{73B21B37-4F04-2F42-813E-730FF4D5AD91}"/>
                    </a:ext>
                  </a:extLst>
                </p:cNvPr>
                <p:cNvPicPr/>
                <p:nvPr/>
              </p:nvPicPr>
              <p:blipFill>
                <a:blip r:embed="rId77"/>
                <a:stretch>
                  <a:fillRect/>
                </a:stretch>
              </p:blipFill>
              <p:spPr>
                <a:xfrm>
                  <a:off x="1840835" y="4048383"/>
                  <a:ext cx="130320" cy="19800"/>
                </a:xfrm>
                <a:prstGeom prst="rect">
                  <a:avLst/>
                </a:prstGeom>
              </p:spPr>
            </p:pic>
          </mc:Fallback>
        </mc:AlternateContent>
      </p:grpSp>
      <p:grpSp>
        <p:nvGrpSpPr>
          <p:cNvPr id="281" name="Group 280">
            <a:extLst>
              <a:ext uri="{FF2B5EF4-FFF2-40B4-BE49-F238E27FC236}">
                <a16:creationId xmlns:a16="http://schemas.microsoft.com/office/drawing/2014/main" xmlns="" id="{DE1DFCA6-0A4A-BF46-B66A-6BBC6FCB31D5}"/>
              </a:ext>
            </a:extLst>
          </p:cNvPr>
          <p:cNvGrpSpPr/>
          <p:nvPr/>
        </p:nvGrpSpPr>
        <p:grpSpPr>
          <a:xfrm>
            <a:off x="3681635" y="3900783"/>
            <a:ext cx="358560" cy="151200"/>
            <a:chOff x="2157635" y="3900783"/>
            <a:chExt cx="358560" cy="151200"/>
          </a:xfrm>
        </p:grpSpPr>
        <mc:AlternateContent xmlns:mc="http://schemas.openxmlformats.org/markup-compatibility/2006">
          <mc:Choice xmlns:p14="http://schemas.microsoft.com/office/powerpoint/2010/main" Requires="p14">
            <p:contentPart p14:bwMode="auto" r:id="rId78">
              <p14:nvContentPartPr>
                <p14:cNvPr id="273" name="Ink 272">
                  <a:extLst>
                    <a:ext uri="{FF2B5EF4-FFF2-40B4-BE49-F238E27FC236}">
                      <a16:creationId xmlns:a16="http://schemas.microsoft.com/office/drawing/2014/main" xmlns="" id="{1148D3DE-D89F-0E45-9E52-45A7B1DB55B1}"/>
                    </a:ext>
                  </a:extLst>
                </p14:cNvPr>
                <p14:cNvContentPartPr/>
                <p14:nvPr/>
              </p14:nvContentPartPr>
              <p14:xfrm>
                <a:off x="2157635" y="3969903"/>
                <a:ext cx="100800" cy="6480"/>
              </p14:xfrm>
            </p:contentPart>
          </mc:Choice>
          <mc:Fallback>
            <p:pic>
              <p:nvPicPr>
                <p:cNvPr id="273" name="Ink 272">
                  <a:extLst>
                    <a:ext uri="{FF2B5EF4-FFF2-40B4-BE49-F238E27FC236}">
                      <a16:creationId xmlns:a16="http://schemas.microsoft.com/office/drawing/2014/main" xmlns="" xmlns:p14="http://schemas.microsoft.com/office/powerpoint/2010/main" id="{1148D3DE-D89F-0E45-9E52-45A7B1DB55B1}"/>
                    </a:ext>
                  </a:extLst>
                </p:cNvPr>
                <p:cNvPicPr/>
                <p:nvPr/>
              </p:nvPicPr>
              <p:blipFill>
                <a:blip r:embed="rId79"/>
                <a:stretch>
                  <a:fillRect/>
                </a:stretch>
              </p:blipFill>
              <p:spPr>
                <a:xfrm>
                  <a:off x="2148308" y="3961983"/>
                  <a:ext cx="118019"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274" name="Ink 273">
                  <a:extLst>
                    <a:ext uri="{FF2B5EF4-FFF2-40B4-BE49-F238E27FC236}">
                      <a16:creationId xmlns:a16="http://schemas.microsoft.com/office/drawing/2014/main" xmlns="" id="{C595A702-3A23-AC45-B131-C4DD9B060F7C}"/>
                    </a:ext>
                  </a:extLst>
                </p14:cNvPr>
                <p14:cNvContentPartPr/>
                <p14:nvPr/>
              </p14:nvContentPartPr>
              <p14:xfrm>
                <a:off x="2377595" y="3900783"/>
                <a:ext cx="138600" cy="151200"/>
              </p14:xfrm>
            </p:contentPart>
          </mc:Choice>
          <mc:Fallback>
            <p:pic>
              <p:nvPicPr>
                <p:cNvPr id="274" name="Ink 273">
                  <a:extLst>
                    <a:ext uri="{FF2B5EF4-FFF2-40B4-BE49-F238E27FC236}">
                      <a16:creationId xmlns:a16="http://schemas.microsoft.com/office/drawing/2014/main" xmlns="" xmlns:p14="http://schemas.microsoft.com/office/powerpoint/2010/main" id="{C595A702-3A23-AC45-B131-C4DD9B060F7C}"/>
                    </a:ext>
                  </a:extLst>
                </p:cNvPr>
                <p:cNvPicPr/>
                <p:nvPr/>
              </p:nvPicPr>
              <p:blipFill>
                <a:blip r:embed="rId81"/>
                <a:stretch>
                  <a:fillRect/>
                </a:stretch>
              </p:blipFill>
              <p:spPr>
                <a:xfrm>
                  <a:off x="2368235" y="3891063"/>
                  <a:ext cx="157320" cy="170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2">
            <p14:nvContentPartPr>
              <p14:cNvPr id="282" name="Ink 281">
                <a:extLst>
                  <a:ext uri="{FF2B5EF4-FFF2-40B4-BE49-F238E27FC236}">
                    <a16:creationId xmlns:a16="http://schemas.microsoft.com/office/drawing/2014/main" xmlns="" id="{08B81D90-1647-7D42-BB8C-6B209FB29798}"/>
                  </a:ext>
                </a:extLst>
              </p14:cNvPr>
              <p14:cNvContentPartPr/>
              <p14:nvPr/>
            </p14:nvContentPartPr>
            <p14:xfrm>
              <a:off x="5869355" y="3932463"/>
              <a:ext cx="6480" cy="6480"/>
            </p14:xfrm>
          </p:contentPart>
        </mc:Choice>
        <mc:Fallback>
          <p:pic>
            <p:nvPicPr>
              <p:cNvPr id="282" name="Ink 281">
                <a:extLst>
                  <a:ext uri="{FF2B5EF4-FFF2-40B4-BE49-F238E27FC236}">
                    <a16:creationId xmlns:a16="http://schemas.microsoft.com/office/drawing/2014/main" xmlns="" xmlns:p14="http://schemas.microsoft.com/office/powerpoint/2010/main" id="{08B81D90-1647-7D42-BB8C-6B209FB29798}"/>
                  </a:ext>
                </a:extLst>
              </p:cNvPr>
              <p:cNvPicPr/>
              <p:nvPr/>
            </p:nvPicPr>
            <p:blipFill>
              <a:blip r:embed="rId83"/>
              <a:stretch>
                <a:fillRect/>
              </a:stretch>
            </p:blipFill>
            <p:spPr>
              <a:xfrm>
                <a:off x="5859995" y="3922383"/>
                <a:ext cx="25920" cy="24840"/>
              </a:xfrm>
              <a:prstGeom prst="rect">
                <a:avLst/>
              </a:prstGeom>
            </p:spPr>
          </p:pic>
        </mc:Fallback>
      </mc:AlternateContent>
      <p:grpSp>
        <p:nvGrpSpPr>
          <p:cNvPr id="292" name="Group 291">
            <a:extLst>
              <a:ext uri="{FF2B5EF4-FFF2-40B4-BE49-F238E27FC236}">
                <a16:creationId xmlns:a16="http://schemas.microsoft.com/office/drawing/2014/main" xmlns="" id="{BC75F35F-7915-8844-A77C-8A905F317F80}"/>
              </a:ext>
            </a:extLst>
          </p:cNvPr>
          <p:cNvGrpSpPr/>
          <p:nvPr/>
        </p:nvGrpSpPr>
        <p:grpSpPr>
          <a:xfrm>
            <a:off x="5775035" y="4051623"/>
            <a:ext cx="157680" cy="19080"/>
            <a:chOff x="4251035" y="4051623"/>
            <a:chExt cx="157680" cy="19080"/>
          </a:xfrm>
        </p:grpSpPr>
        <mc:AlternateContent xmlns:mc="http://schemas.openxmlformats.org/markup-compatibility/2006">
          <mc:Choice xmlns:p14="http://schemas.microsoft.com/office/powerpoint/2010/main" Requires="p14">
            <p:contentPart p14:bwMode="auto" r:id="rId84">
              <p14:nvContentPartPr>
                <p14:cNvPr id="283" name="Ink 282">
                  <a:extLst>
                    <a:ext uri="{FF2B5EF4-FFF2-40B4-BE49-F238E27FC236}">
                      <a16:creationId xmlns:a16="http://schemas.microsoft.com/office/drawing/2014/main" xmlns="" id="{2F631509-08CF-4F44-9D9D-F4EB65893132}"/>
                    </a:ext>
                  </a:extLst>
                </p14:cNvPr>
                <p14:cNvContentPartPr/>
                <p14:nvPr/>
              </p14:nvContentPartPr>
              <p14:xfrm>
                <a:off x="4251035" y="4064223"/>
                <a:ext cx="25560" cy="6480"/>
              </p14:xfrm>
            </p:contentPart>
          </mc:Choice>
          <mc:Fallback>
            <p:pic>
              <p:nvPicPr>
                <p:cNvPr id="283" name="Ink 282">
                  <a:extLst>
                    <a:ext uri="{FF2B5EF4-FFF2-40B4-BE49-F238E27FC236}">
                      <a16:creationId xmlns:a16="http://schemas.microsoft.com/office/drawing/2014/main" xmlns="" xmlns:p14="http://schemas.microsoft.com/office/powerpoint/2010/main" id="{2F631509-08CF-4F44-9D9D-F4EB65893132}"/>
                    </a:ext>
                  </a:extLst>
                </p:cNvPr>
                <p:cNvPicPr/>
                <p:nvPr/>
              </p:nvPicPr>
              <p:blipFill>
                <a:blip r:embed="rId85"/>
                <a:stretch>
                  <a:fillRect/>
                </a:stretch>
              </p:blipFill>
              <p:spPr>
                <a:xfrm>
                  <a:off x="4241675" y="4054863"/>
                  <a:ext cx="4284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284" name="Ink 283">
                  <a:extLst>
                    <a:ext uri="{FF2B5EF4-FFF2-40B4-BE49-F238E27FC236}">
                      <a16:creationId xmlns:a16="http://schemas.microsoft.com/office/drawing/2014/main" xmlns="" id="{02DA8842-E867-3D44-B536-895A35A17308}"/>
                    </a:ext>
                  </a:extLst>
                </p14:cNvPr>
                <p14:cNvContentPartPr/>
                <p14:nvPr/>
              </p14:nvContentPartPr>
              <p14:xfrm>
                <a:off x="4395755" y="4051623"/>
                <a:ext cx="12960" cy="6480"/>
              </p14:xfrm>
            </p:contentPart>
          </mc:Choice>
          <mc:Fallback>
            <p:pic>
              <p:nvPicPr>
                <p:cNvPr id="284" name="Ink 283">
                  <a:extLst>
                    <a:ext uri="{FF2B5EF4-FFF2-40B4-BE49-F238E27FC236}">
                      <a16:creationId xmlns:a16="http://schemas.microsoft.com/office/drawing/2014/main" xmlns="" xmlns:p14="http://schemas.microsoft.com/office/powerpoint/2010/main" id="{02DA8842-E867-3D44-B536-895A35A17308}"/>
                    </a:ext>
                  </a:extLst>
                </p:cNvPr>
                <p:cNvPicPr/>
                <p:nvPr/>
              </p:nvPicPr>
              <p:blipFill>
                <a:blip r:embed="rId87"/>
                <a:stretch>
                  <a:fillRect/>
                </a:stretch>
              </p:blipFill>
              <p:spPr>
                <a:xfrm>
                  <a:off x="4387115" y="4041903"/>
                  <a:ext cx="31680" cy="26280"/>
                </a:xfrm>
                <a:prstGeom prst="rect">
                  <a:avLst/>
                </a:prstGeom>
              </p:spPr>
            </p:pic>
          </mc:Fallback>
        </mc:AlternateContent>
      </p:grpSp>
      <p:grpSp>
        <p:nvGrpSpPr>
          <p:cNvPr id="291" name="Group 290">
            <a:extLst>
              <a:ext uri="{FF2B5EF4-FFF2-40B4-BE49-F238E27FC236}">
                <a16:creationId xmlns:a16="http://schemas.microsoft.com/office/drawing/2014/main" xmlns="" id="{06718654-1D06-794C-9864-1A2E0B31C4EB}"/>
              </a:ext>
            </a:extLst>
          </p:cNvPr>
          <p:cNvGrpSpPr/>
          <p:nvPr/>
        </p:nvGrpSpPr>
        <p:grpSpPr>
          <a:xfrm>
            <a:off x="6322235" y="3831663"/>
            <a:ext cx="622800" cy="208080"/>
            <a:chOff x="4798235" y="3831663"/>
            <a:chExt cx="622800" cy="208080"/>
          </a:xfrm>
        </p:grpSpPr>
        <mc:AlternateContent xmlns:mc="http://schemas.openxmlformats.org/markup-compatibility/2006">
          <mc:Choice xmlns:p14="http://schemas.microsoft.com/office/powerpoint/2010/main" Requires="p14">
            <p:contentPart p14:bwMode="auto" r:id="rId88">
              <p14:nvContentPartPr>
                <p14:cNvPr id="285" name="Ink 284">
                  <a:extLst>
                    <a:ext uri="{FF2B5EF4-FFF2-40B4-BE49-F238E27FC236}">
                      <a16:creationId xmlns:a16="http://schemas.microsoft.com/office/drawing/2014/main" xmlns="" id="{14604712-99A2-3F44-85CB-90E62FD54B7F}"/>
                    </a:ext>
                  </a:extLst>
                </p14:cNvPr>
                <p14:cNvContentPartPr/>
                <p14:nvPr/>
              </p14:nvContentPartPr>
              <p14:xfrm>
                <a:off x="4798235" y="3831663"/>
                <a:ext cx="232920" cy="132480"/>
              </p14:xfrm>
            </p:contentPart>
          </mc:Choice>
          <mc:Fallback>
            <p:pic>
              <p:nvPicPr>
                <p:cNvPr id="285" name="Ink 284">
                  <a:extLst>
                    <a:ext uri="{FF2B5EF4-FFF2-40B4-BE49-F238E27FC236}">
                      <a16:creationId xmlns:a16="http://schemas.microsoft.com/office/drawing/2014/main" xmlns="" xmlns:p14="http://schemas.microsoft.com/office/powerpoint/2010/main" id="{14604712-99A2-3F44-85CB-90E62FD54B7F}"/>
                    </a:ext>
                  </a:extLst>
                </p:cNvPr>
                <p:cNvPicPr/>
                <p:nvPr/>
              </p:nvPicPr>
              <p:blipFill>
                <a:blip r:embed="rId89"/>
                <a:stretch>
                  <a:fillRect/>
                </a:stretch>
              </p:blipFill>
              <p:spPr>
                <a:xfrm>
                  <a:off x="4788515" y="3821556"/>
                  <a:ext cx="253080" cy="152695"/>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286" name="Ink 285">
                  <a:extLst>
                    <a:ext uri="{FF2B5EF4-FFF2-40B4-BE49-F238E27FC236}">
                      <a16:creationId xmlns:a16="http://schemas.microsoft.com/office/drawing/2014/main" xmlns="" id="{133E3096-2FE3-9B47-8358-81C598A47394}"/>
                    </a:ext>
                  </a:extLst>
                </p14:cNvPr>
                <p14:cNvContentPartPr/>
                <p14:nvPr/>
              </p14:nvContentPartPr>
              <p14:xfrm>
                <a:off x="5087315" y="3919863"/>
                <a:ext cx="12960" cy="119880"/>
              </p14:xfrm>
            </p:contentPart>
          </mc:Choice>
          <mc:Fallback>
            <p:pic>
              <p:nvPicPr>
                <p:cNvPr id="286" name="Ink 285">
                  <a:extLst>
                    <a:ext uri="{FF2B5EF4-FFF2-40B4-BE49-F238E27FC236}">
                      <a16:creationId xmlns:a16="http://schemas.microsoft.com/office/drawing/2014/main" xmlns="" xmlns:p14="http://schemas.microsoft.com/office/powerpoint/2010/main" id="{133E3096-2FE3-9B47-8358-81C598A47394}"/>
                    </a:ext>
                  </a:extLst>
                </p:cNvPr>
                <p:cNvPicPr/>
                <p:nvPr/>
              </p:nvPicPr>
              <p:blipFill>
                <a:blip r:embed="rId91"/>
                <a:stretch>
                  <a:fillRect/>
                </a:stretch>
              </p:blipFill>
              <p:spPr>
                <a:xfrm>
                  <a:off x="5077955" y="3910503"/>
                  <a:ext cx="3060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287" name="Ink 286">
                  <a:extLst>
                    <a:ext uri="{FF2B5EF4-FFF2-40B4-BE49-F238E27FC236}">
                      <a16:creationId xmlns:a16="http://schemas.microsoft.com/office/drawing/2014/main" xmlns="" id="{2A3DBBAD-F233-4140-A0A1-F83A57E8CF9B}"/>
                    </a:ext>
                  </a:extLst>
                </p14:cNvPr>
                <p14:cNvContentPartPr/>
                <p14:nvPr/>
              </p14:nvContentPartPr>
              <p14:xfrm>
                <a:off x="5219435" y="3869463"/>
                <a:ext cx="10080" cy="6480"/>
              </p14:xfrm>
            </p:contentPart>
          </mc:Choice>
          <mc:Fallback>
            <p:pic>
              <p:nvPicPr>
                <p:cNvPr id="287" name="Ink 286">
                  <a:extLst>
                    <a:ext uri="{FF2B5EF4-FFF2-40B4-BE49-F238E27FC236}">
                      <a16:creationId xmlns:a16="http://schemas.microsoft.com/office/drawing/2014/main" xmlns="" xmlns:p14="http://schemas.microsoft.com/office/powerpoint/2010/main" id="{2A3DBBAD-F233-4140-A0A1-F83A57E8CF9B}"/>
                    </a:ext>
                  </a:extLst>
                </p:cNvPr>
                <p:cNvPicPr/>
                <p:nvPr/>
              </p:nvPicPr>
              <p:blipFill>
                <a:blip r:embed="rId93"/>
                <a:stretch>
                  <a:fillRect/>
                </a:stretch>
              </p:blipFill>
              <p:spPr>
                <a:xfrm>
                  <a:off x="5211093" y="3861278"/>
                  <a:ext cx="26764" cy="22509"/>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288" name="Ink 287">
                  <a:extLst>
                    <a:ext uri="{FF2B5EF4-FFF2-40B4-BE49-F238E27FC236}">
                      <a16:creationId xmlns:a16="http://schemas.microsoft.com/office/drawing/2014/main" xmlns="" id="{FBD2E932-5A15-8543-B186-DDA97FC16272}"/>
                    </a:ext>
                  </a:extLst>
                </p14:cNvPr>
                <p14:cNvContentPartPr/>
                <p14:nvPr/>
              </p14:nvContentPartPr>
              <p14:xfrm>
                <a:off x="5212955" y="3919863"/>
                <a:ext cx="12960" cy="6480"/>
              </p14:xfrm>
            </p:contentPart>
          </mc:Choice>
          <mc:Fallback>
            <p:pic>
              <p:nvPicPr>
                <p:cNvPr id="288" name="Ink 287">
                  <a:extLst>
                    <a:ext uri="{FF2B5EF4-FFF2-40B4-BE49-F238E27FC236}">
                      <a16:creationId xmlns:a16="http://schemas.microsoft.com/office/drawing/2014/main" xmlns="" xmlns:p14="http://schemas.microsoft.com/office/powerpoint/2010/main" id="{FBD2E932-5A15-8543-B186-DDA97FC16272}"/>
                    </a:ext>
                  </a:extLst>
                </p:cNvPr>
                <p:cNvPicPr/>
                <p:nvPr/>
              </p:nvPicPr>
              <p:blipFill>
                <a:blip r:embed="rId95"/>
                <a:stretch>
                  <a:fillRect/>
                </a:stretch>
              </p:blipFill>
              <p:spPr>
                <a:xfrm>
                  <a:off x="5203235" y="3911678"/>
                  <a:ext cx="30960" cy="23533"/>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289" name="Ink 288">
                  <a:extLst>
                    <a:ext uri="{FF2B5EF4-FFF2-40B4-BE49-F238E27FC236}">
                      <a16:creationId xmlns:a16="http://schemas.microsoft.com/office/drawing/2014/main" xmlns="" id="{FD8E40BC-C863-E643-9890-9ABFCCAF495A}"/>
                    </a:ext>
                  </a:extLst>
                </p14:cNvPr>
                <p14:cNvContentPartPr/>
                <p14:nvPr/>
              </p14:nvContentPartPr>
              <p14:xfrm>
                <a:off x="5338955" y="3862983"/>
                <a:ext cx="75960" cy="12960"/>
              </p14:xfrm>
            </p:contentPart>
          </mc:Choice>
          <mc:Fallback>
            <p:pic>
              <p:nvPicPr>
                <p:cNvPr id="289" name="Ink 288">
                  <a:extLst>
                    <a:ext uri="{FF2B5EF4-FFF2-40B4-BE49-F238E27FC236}">
                      <a16:creationId xmlns:a16="http://schemas.microsoft.com/office/drawing/2014/main" xmlns="" xmlns:p14="http://schemas.microsoft.com/office/powerpoint/2010/main" id="{FD8E40BC-C863-E643-9890-9ABFCCAF495A}"/>
                    </a:ext>
                  </a:extLst>
                </p:cNvPr>
                <p:cNvPicPr/>
                <p:nvPr/>
              </p:nvPicPr>
              <p:blipFill>
                <a:blip r:embed="rId97"/>
                <a:stretch>
                  <a:fillRect/>
                </a:stretch>
              </p:blipFill>
              <p:spPr>
                <a:xfrm>
                  <a:off x="5329595" y="3853623"/>
                  <a:ext cx="9360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290" name="Ink 289">
                  <a:extLst>
                    <a:ext uri="{FF2B5EF4-FFF2-40B4-BE49-F238E27FC236}">
                      <a16:creationId xmlns:a16="http://schemas.microsoft.com/office/drawing/2014/main" xmlns="" id="{47F3CD3A-6A0D-9145-B915-AA7841CFD737}"/>
                    </a:ext>
                  </a:extLst>
                </p14:cNvPr>
                <p14:cNvContentPartPr/>
                <p14:nvPr/>
              </p14:nvContentPartPr>
              <p14:xfrm>
                <a:off x="5357675" y="3919863"/>
                <a:ext cx="63360" cy="12960"/>
              </p14:xfrm>
            </p:contentPart>
          </mc:Choice>
          <mc:Fallback>
            <p:pic>
              <p:nvPicPr>
                <p:cNvPr id="290" name="Ink 289">
                  <a:extLst>
                    <a:ext uri="{FF2B5EF4-FFF2-40B4-BE49-F238E27FC236}">
                      <a16:creationId xmlns:a16="http://schemas.microsoft.com/office/drawing/2014/main" xmlns="" xmlns:p14="http://schemas.microsoft.com/office/powerpoint/2010/main" id="{47F3CD3A-6A0D-9145-B915-AA7841CFD737}"/>
                    </a:ext>
                  </a:extLst>
                </p:cNvPr>
                <p:cNvPicPr/>
                <p:nvPr/>
              </p:nvPicPr>
              <p:blipFill>
                <a:blip r:embed="rId99"/>
                <a:stretch>
                  <a:fillRect/>
                </a:stretch>
              </p:blipFill>
              <p:spPr>
                <a:xfrm>
                  <a:off x="5348262" y="3910863"/>
                  <a:ext cx="81101" cy="30240"/>
                </a:xfrm>
                <a:prstGeom prst="rect">
                  <a:avLst/>
                </a:prstGeom>
              </p:spPr>
            </p:pic>
          </mc:Fallback>
        </mc:AlternateContent>
      </p:grpSp>
      <p:grpSp>
        <p:nvGrpSpPr>
          <p:cNvPr id="305" name="Group 304">
            <a:extLst>
              <a:ext uri="{FF2B5EF4-FFF2-40B4-BE49-F238E27FC236}">
                <a16:creationId xmlns:a16="http://schemas.microsoft.com/office/drawing/2014/main" xmlns="" id="{7877DAFE-49AB-1F49-9A93-919D77967567}"/>
              </a:ext>
            </a:extLst>
          </p:cNvPr>
          <p:cNvGrpSpPr/>
          <p:nvPr/>
        </p:nvGrpSpPr>
        <p:grpSpPr>
          <a:xfrm>
            <a:off x="7265075" y="3838143"/>
            <a:ext cx="440640" cy="169920"/>
            <a:chOff x="5741075" y="3838143"/>
            <a:chExt cx="440640" cy="169920"/>
          </a:xfrm>
        </p:grpSpPr>
        <mc:AlternateContent xmlns:mc="http://schemas.openxmlformats.org/markup-compatibility/2006">
          <mc:Choice xmlns:p14="http://schemas.microsoft.com/office/powerpoint/2010/main" Requires="p14">
            <p:contentPart p14:bwMode="auto" r:id="rId100">
              <p14:nvContentPartPr>
                <p14:cNvPr id="293" name="Ink 292">
                  <a:extLst>
                    <a:ext uri="{FF2B5EF4-FFF2-40B4-BE49-F238E27FC236}">
                      <a16:creationId xmlns:a16="http://schemas.microsoft.com/office/drawing/2014/main" xmlns="" id="{0C53D68D-B4A8-F340-9F73-4E651670E10B}"/>
                    </a:ext>
                  </a:extLst>
                </p14:cNvPr>
                <p14:cNvContentPartPr/>
                <p14:nvPr/>
              </p14:nvContentPartPr>
              <p14:xfrm>
                <a:off x="5741075" y="3838143"/>
                <a:ext cx="69480" cy="145080"/>
              </p14:xfrm>
            </p:contentPart>
          </mc:Choice>
          <mc:Fallback>
            <p:pic>
              <p:nvPicPr>
                <p:cNvPr id="293" name="Ink 292">
                  <a:extLst>
                    <a:ext uri="{FF2B5EF4-FFF2-40B4-BE49-F238E27FC236}">
                      <a16:creationId xmlns:a16="http://schemas.microsoft.com/office/drawing/2014/main" xmlns="" xmlns:p14="http://schemas.microsoft.com/office/powerpoint/2010/main" id="{0C53D68D-B4A8-F340-9F73-4E651670E10B}"/>
                    </a:ext>
                  </a:extLst>
                </p:cNvPr>
                <p:cNvPicPr/>
                <p:nvPr/>
              </p:nvPicPr>
              <p:blipFill>
                <a:blip r:embed="rId101"/>
                <a:stretch>
                  <a:fillRect/>
                </a:stretch>
              </p:blipFill>
              <p:spPr>
                <a:xfrm>
                  <a:off x="5732075" y="3828423"/>
                  <a:ext cx="8640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294" name="Ink 293">
                  <a:extLst>
                    <a:ext uri="{FF2B5EF4-FFF2-40B4-BE49-F238E27FC236}">
                      <a16:creationId xmlns:a16="http://schemas.microsoft.com/office/drawing/2014/main" xmlns="" id="{0E28B6D3-F604-6B48-9EDA-F62242F7E931}"/>
                    </a:ext>
                  </a:extLst>
                </p14:cNvPr>
                <p14:cNvContentPartPr/>
                <p14:nvPr/>
              </p14:nvContentPartPr>
              <p14:xfrm>
                <a:off x="5760155" y="3995103"/>
                <a:ext cx="132480" cy="12960"/>
              </p14:xfrm>
            </p:contentPart>
          </mc:Choice>
          <mc:Fallback>
            <p:pic>
              <p:nvPicPr>
                <p:cNvPr id="294" name="Ink 293">
                  <a:extLst>
                    <a:ext uri="{FF2B5EF4-FFF2-40B4-BE49-F238E27FC236}">
                      <a16:creationId xmlns:a16="http://schemas.microsoft.com/office/drawing/2014/main" xmlns="" xmlns:p14="http://schemas.microsoft.com/office/powerpoint/2010/main" id="{0E28B6D3-F604-6B48-9EDA-F62242F7E931}"/>
                    </a:ext>
                  </a:extLst>
                </p:cNvPr>
                <p:cNvPicPr/>
                <p:nvPr/>
              </p:nvPicPr>
              <p:blipFill>
                <a:blip r:embed="rId103"/>
                <a:stretch>
                  <a:fillRect/>
                </a:stretch>
              </p:blipFill>
              <p:spPr>
                <a:xfrm>
                  <a:off x="5751875" y="3987183"/>
                  <a:ext cx="14868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295" name="Ink 294">
                  <a:extLst>
                    <a:ext uri="{FF2B5EF4-FFF2-40B4-BE49-F238E27FC236}">
                      <a16:creationId xmlns:a16="http://schemas.microsoft.com/office/drawing/2014/main" xmlns="" id="{E3133F74-C0CD-3D46-8F55-7A435FAC5CC4}"/>
                    </a:ext>
                  </a:extLst>
                </p14:cNvPr>
                <p14:cNvContentPartPr/>
                <p14:nvPr/>
              </p14:nvContentPartPr>
              <p14:xfrm>
                <a:off x="6036635" y="3907263"/>
                <a:ext cx="145080" cy="6480"/>
              </p14:xfrm>
            </p:contentPart>
          </mc:Choice>
          <mc:Fallback>
            <p:pic>
              <p:nvPicPr>
                <p:cNvPr id="295" name="Ink 294">
                  <a:extLst>
                    <a:ext uri="{FF2B5EF4-FFF2-40B4-BE49-F238E27FC236}">
                      <a16:creationId xmlns:a16="http://schemas.microsoft.com/office/drawing/2014/main" xmlns="" xmlns:p14="http://schemas.microsoft.com/office/powerpoint/2010/main" id="{E3133F74-C0CD-3D46-8F55-7A435FAC5CC4}"/>
                    </a:ext>
                  </a:extLst>
                </p:cNvPr>
                <p:cNvPicPr/>
                <p:nvPr/>
              </p:nvPicPr>
              <p:blipFill>
                <a:blip r:embed="rId105"/>
                <a:stretch>
                  <a:fillRect/>
                </a:stretch>
              </p:blipFill>
              <p:spPr>
                <a:xfrm>
                  <a:off x="6027252" y="3899419"/>
                  <a:ext cx="162764" cy="23874"/>
                </a:xfrm>
                <a:prstGeom prst="rect">
                  <a:avLst/>
                </a:prstGeom>
              </p:spPr>
            </p:pic>
          </mc:Fallback>
        </mc:AlternateContent>
      </p:grpSp>
      <p:grpSp>
        <p:nvGrpSpPr>
          <p:cNvPr id="304" name="Group 303">
            <a:extLst>
              <a:ext uri="{FF2B5EF4-FFF2-40B4-BE49-F238E27FC236}">
                <a16:creationId xmlns:a16="http://schemas.microsoft.com/office/drawing/2014/main" xmlns="" id="{1ED9FEDF-6E15-0C48-8F7B-8D079CD82E87}"/>
              </a:ext>
            </a:extLst>
          </p:cNvPr>
          <p:cNvGrpSpPr/>
          <p:nvPr/>
        </p:nvGrpSpPr>
        <p:grpSpPr>
          <a:xfrm>
            <a:off x="7919195" y="3731223"/>
            <a:ext cx="830160" cy="214200"/>
            <a:chOff x="6395195" y="3731223"/>
            <a:chExt cx="830160" cy="214200"/>
          </a:xfrm>
        </p:grpSpPr>
        <mc:AlternateContent xmlns:mc="http://schemas.openxmlformats.org/markup-compatibility/2006">
          <mc:Choice xmlns:p14="http://schemas.microsoft.com/office/powerpoint/2010/main" Requires="p14">
            <p:contentPart p14:bwMode="auto" r:id="rId106">
              <p14:nvContentPartPr>
                <p14:cNvPr id="296" name="Ink 295">
                  <a:extLst>
                    <a:ext uri="{FF2B5EF4-FFF2-40B4-BE49-F238E27FC236}">
                      <a16:creationId xmlns:a16="http://schemas.microsoft.com/office/drawing/2014/main" xmlns="" id="{0644D1A6-6AA5-BB4A-BF32-CD61DCA83EF6}"/>
                    </a:ext>
                  </a:extLst>
                </p14:cNvPr>
                <p14:cNvContentPartPr/>
                <p14:nvPr/>
              </p14:nvContentPartPr>
              <p14:xfrm>
                <a:off x="6395195" y="3731223"/>
                <a:ext cx="107280" cy="214200"/>
              </p14:xfrm>
            </p:contentPart>
          </mc:Choice>
          <mc:Fallback>
            <p:pic>
              <p:nvPicPr>
                <p:cNvPr id="296" name="Ink 295">
                  <a:extLst>
                    <a:ext uri="{FF2B5EF4-FFF2-40B4-BE49-F238E27FC236}">
                      <a16:creationId xmlns:a16="http://schemas.microsoft.com/office/drawing/2014/main" xmlns="" xmlns:p14="http://schemas.microsoft.com/office/powerpoint/2010/main" id="{0644D1A6-6AA5-BB4A-BF32-CD61DCA83EF6}"/>
                    </a:ext>
                  </a:extLst>
                </p:cNvPr>
                <p:cNvPicPr/>
                <p:nvPr/>
              </p:nvPicPr>
              <p:blipFill>
                <a:blip r:embed="rId107"/>
                <a:stretch>
                  <a:fillRect/>
                </a:stretch>
              </p:blipFill>
              <p:spPr>
                <a:xfrm>
                  <a:off x="6385475" y="3722583"/>
                  <a:ext cx="12564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297" name="Ink 296">
                  <a:extLst>
                    <a:ext uri="{FF2B5EF4-FFF2-40B4-BE49-F238E27FC236}">
                      <a16:creationId xmlns:a16="http://schemas.microsoft.com/office/drawing/2014/main" xmlns="" id="{588367CB-9AB7-1444-B79C-550ABD615CA6}"/>
                    </a:ext>
                  </a:extLst>
                </p14:cNvPr>
                <p14:cNvContentPartPr/>
                <p14:nvPr/>
              </p14:nvContentPartPr>
              <p14:xfrm>
                <a:off x="6502115" y="3825543"/>
                <a:ext cx="138600" cy="94680"/>
              </p14:xfrm>
            </p:contentPart>
          </mc:Choice>
          <mc:Fallback>
            <p:pic>
              <p:nvPicPr>
                <p:cNvPr id="297" name="Ink 296">
                  <a:extLst>
                    <a:ext uri="{FF2B5EF4-FFF2-40B4-BE49-F238E27FC236}">
                      <a16:creationId xmlns:a16="http://schemas.microsoft.com/office/drawing/2014/main" xmlns="" xmlns:p14="http://schemas.microsoft.com/office/powerpoint/2010/main" id="{588367CB-9AB7-1444-B79C-550ABD615CA6}"/>
                    </a:ext>
                  </a:extLst>
                </p:cNvPr>
                <p:cNvPicPr/>
                <p:nvPr/>
              </p:nvPicPr>
              <p:blipFill>
                <a:blip r:embed="rId109"/>
                <a:stretch>
                  <a:fillRect/>
                </a:stretch>
              </p:blipFill>
              <p:spPr>
                <a:xfrm>
                  <a:off x="6493115" y="3816183"/>
                  <a:ext cx="15696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298" name="Ink 297">
                  <a:extLst>
                    <a:ext uri="{FF2B5EF4-FFF2-40B4-BE49-F238E27FC236}">
                      <a16:creationId xmlns:a16="http://schemas.microsoft.com/office/drawing/2014/main" xmlns="" id="{0722E2A6-A856-324A-BDBB-3BF7C2D658C1}"/>
                    </a:ext>
                  </a:extLst>
                </p14:cNvPr>
                <p14:cNvContentPartPr/>
                <p14:nvPr/>
              </p14:nvContentPartPr>
              <p14:xfrm>
                <a:off x="6715595" y="3844263"/>
                <a:ext cx="6480" cy="6480"/>
              </p14:xfrm>
            </p:contentPart>
          </mc:Choice>
          <mc:Fallback>
            <p:pic>
              <p:nvPicPr>
                <p:cNvPr id="298" name="Ink 297">
                  <a:extLst>
                    <a:ext uri="{FF2B5EF4-FFF2-40B4-BE49-F238E27FC236}">
                      <a16:creationId xmlns:a16="http://schemas.microsoft.com/office/drawing/2014/main" xmlns="" xmlns:p14="http://schemas.microsoft.com/office/powerpoint/2010/main" id="{0722E2A6-A856-324A-BDBB-3BF7C2D658C1}"/>
                    </a:ext>
                  </a:extLst>
                </p:cNvPr>
                <p:cNvPicPr/>
                <p:nvPr/>
              </p:nvPicPr>
              <p:blipFill>
                <a:blip r:embed="rId111"/>
                <a:stretch>
                  <a:fillRect/>
                </a:stretch>
              </p:blipFill>
              <p:spPr>
                <a:xfrm>
                  <a:off x="6707315" y="3835623"/>
                  <a:ext cx="2448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299" name="Ink 298">
                  <a:extLst>
                    <a:ext uri="{FF2B5EF4-FFF2-40B4-BE49-F238E27FC236}">
                      <a16:creationId xmlns:a16="http://schemas.microsoft.com/office/drawing/2014/main" xmlns="" id="{3347BE05-D9D0-6E4A-86CE-10608055CEDF}"/>
                    </a:ext>
                  </a:extLst>
                </p14:cNvPr>
                <p14:cNvContentPartPr/>
                <p14:nvPr/>
              </p14:nvContentPartPr>
              <p14:xfrm>
                <a:off x="6803795" y="3812943"/>
                <a:ext cx="119880" cy="100800"/>
              </p14:xfrm>
            </p:contentPart>
          </mc:Choice>
          <mc:Fallback>
            <p:pic>
              <p:nvPicPr>
                <p:cNvPr id="299" name="Ink 298">
                  <a:extLst>
                    <a:ext uri="{FF2B5EF4-FFF2-40B4-BE49-F238E27FC236}">
                      <a16:creationId xmlns:a16="http://schemas.microsoft.com/office/drawing/2014/main" xmlns="" xmlns:p14="http://schemas.microsoft.com/office/powerpoint/2010/main" id="{3347BE05-D9D0-6E4A-86CE-10608055CEDF}"/>
                    </a:ext>
                  </a:extLst>
                </p:cNvPr>
                <p:cNvPicPr/>
                <p:nvPr/>
              </p:nvPicPr>
              <p:blipFill>
                <a:blip r:embed="rId113"/>
                <a:stretch>
                  <a:fillRect/>
                </a:stretch>
              </p:blipFill>
              <p:spPr>
                <a:xfrm>
                  <a:off x="6794795" y="3803616"/>
                  <a:ext cx="138240" cy="119095"/>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300" name="Ink 299">
                  <a:extLst>
                    <a:ext uri="{FF2B5EF4-FFF2-40B4-BE49-F238E27FC236}">
                      <a16:creationId xmlns:a16="http://schemas.microsoft.com/office/drawing/2014/main" xmlns="" id="{519B4152-7D1C-F54B-BE55-762EF48BEA23}"/>
                    </a:ext>
                  </a:extLst>
                </p14:cNvPr>
                <p14:cNvContentPartPr/>
                <p14:nvPr/>
              </p14:nvContentPartPr>
              <p14:xfrm>
                <a:off x="7011155" y="3793863"/>
                <a:ext cx="12960" cy="100800"/>
              </p14:xfrm>
            </p:contentPart>
          </mc:Choice>
          <mc:Fallback>
            <p:pic>
              <p:nvPicPr>
                <p:cNvPr id="300" name="Ink 299">
                  <a:extLst>
                    <a:ext uri="{FF2B5EF4-FFF2-40B4-BE49-F238E27FC236}">
                      <a16:creationId xmlns:a16="http://schemas.microsoft.com/office/drawing/2014/main" xmlns="" xmlns:p14="http://schemas.microsoft.com/office/powerpoint/2010/main" id="{519B4152-7D1C-F54B-BE55-762EF48BEA23}"/>
                    </a:ext>
                  </a:extLst>
                </p:cNvPr>
                <p:cNvPicPr/>
                <p:nvPr/>
              </p:nvPicPr>
              <p:blipFill>
                <a:blip r:embed="rId115"/>
                <a:stretch>
                  <a:fillRect/>
                </a:stretch>
              </p:blipFill>
              <p:spPr>
                <a:xfrm>
                  <a:off x="7002155" y="3784503"/>
                  <a:ext cx="3024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301" name="Ink 300">
                  <a:extLst>
                    <a:ext uri="{FF2B5EF4-FFF2-40B4-BE49-F238E27FC236}">
                      <a16:creationId xmlns:a16="http://schemas.microsoft.com/office/drawing/2014/main" xmlns="" id="{EBD69AAF-B0EF-E34F-AF30-E44D07B81484}"/>
                    </a:ext>
                  </a:extLst>
                </p14:cNvPr>
                <p14:cNvContentPartPr/>
                <p14:nvPr/>
              </p14:nvContentPartPr>
              <p14:xfrm>
                <a:off x="7074155" y="3731223"/>
                <a:ext cx="151200" cy="195120"/>
              </p14:xfrm>
            </p:contentPart>
          </mc:Choice>
          <mc:Fallback>
            <p:pic>
              <p:nvPicPr>
                <p:cNvPr id="301" name="Ink 300">
                  <a:extLst>
                    <a:ext uri="{FF2B5EF4-FFF2-40B4-BE49-F238E27FC236}">
                      <a16:creationId xmlns:a16="http://schemas.microsoft.com/office/drawing/2014/main" xmlns="" xmlns:p14="http://schemas.microsoft.com/office/powerpoint/2010/main" id="{EBD69AAF-B0EF-E34F-AF30-E44D07B81484}"/>
                    </a:ext>
                  </a:extLst>
                </p:cNvPr>
                <p:cNvPicPr/>
                <p:nvPr/>
              </p:nvPicPr>
              <p:blipFill>
                <a:blip r:embed="rId117"/>
                <a:stretch>
                  <a:fillRect/>
                </a:stretch>
              </p:blipFill>
              <p:spPr>
                <a:xfrm>
                  <a:off x="7064795" y="3721880"/>
                  <a:ext cx="170280" cy="212368"/>
                </a:xfrm>
                <a:prstGeom prst="rect">
                  <a:avLst/>
                </a:prstGeom>
              </p:spPr>
            </p:pic>
          </mc:Fallback>
        </mc:AlternateContent>
      </p:grpSp>
      <p:grpSp>
        <p:nvGrpSpPr>
          <p:cNvPr id="307" name="Group 306">
            <a:extLst>
              <a:ext uri="{FF2B5EF4-FFF2-40B4-BE49-F238E27FC236}">
                <a16:creationId xmlns:a16="http://schemas.microsoft.com/office/drawing/2014/main" xmlns="" id="{90F3A662-45CB-BA4C-9FDC-C3F1E5A4BEF6}"/>
              </a:ext>
            </a:extLst>
          </p:cNvPr>
          <p:cNvGrpSpPr/>
          <p:nvPr/>
        </p:nvGrpSpPr>
        <p:grpSpPr>
          <a:xfrm>
            <a:off x="4335395" y="3888183"/>
            <a:ext cx="308520" cy="94680"/>
            <a:chOff x="2811395" y="3888183"/>
            <a:chExt cx="308520" cy="94680"/>
          </a:xfrm>
        </p:grpSpPr>
        <mc:AlternateContent xmlns:mc="http://schemas.openxmlformats.org/markup-compatibility/2006">
          <mc:Choice xmlns:p14="http://schemas.microsoft.com/office/powerpoint/2010/main" Requires="p14">
            <p:contentPart p14:bwMode="auto" r:id="rId118">
              <p14:nvContentPartPr>
                <p14:cNvPr id="275" name="Ink 274">
                  <a:extLst>
                    <a:ext uri="{FF2B5EF4-FFF2-40B4-BE49-F238E27FC236}">
                      <a16:creationId xmlns:a16="http://schemas.microsoft.com/office/drawing/2014/main" xmlns="" id="{F588B2E6-E4C3-2B44-A909-451AF4862431}"/>
                    </a:ext>
                  </a:extLst>
                </p14:cNvPr>
                <p14:cNvContentPartPr/>
                <p14:nvPr/>
              </p14:nvContentPartPr>
              <p14:xfrm>
                <a:off x="2811395" y="3894663"/>
                <a:ext cx="88200" cy="12960"/>
              </p14:xfrm>
            </p:contentPart>
          </mc:Choice>
          <mc:Fallback>
            <p:pic>
              <p:nvPicPr>
                <p:cNvPr id="275" name="Ink 274">
                  <a:extLst>
                    <a:ext uri="{FF2B5EF4-FFF2-40B4-BE49-F238E27FC236}">
                      <a16:creationId xmlns:a16="http://schemas.microsoft.com/office/drawing/2014/main" xmlns="" xmlns:p14="http://schemas.microsoft.com/office/powerpoint/2010/main" id="{F588B2E6-E4C3-2B44-A909-451AF4862431}"/>
                    </a:ext>
                  </a:extLst>
                </p:cNvPr>
                <p:cNvPicPr/>
                <p:nvPr/>
              </p:nvPicPr>
              <p:blipFill>
                <a:blip r:embed="rId119"/>
                <a:stretch>
                  <a:fillRect/>
                </a:stretch>
              </p:blipFill>
              <p:spPr>
                <a:xfrm>
                  <a:off x="2802035" y="3884943"/>
                  <a:ext cx="10620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276" name="Ink 275">
                  <a:extLst>
                    <a:ext uri="{FF2B5EF4-FFF2-40B4-BE49-F238E27FC236}">
                      <a16:creationId xmlns:a16="http://schemas.microsoft.com/office/drawing/2014/main" xmlns="" id="{B893D6FF-FF0A-5443-AB44-61835882DD8A}"/>
                    </a:ext>
                  </a:extLst>
                </p14:cNvPr>
                <p14:cNvContentPartPr/>
                <p14:nvPr/>
              </p14:nvContentPartPr>
              <p14:xfrm>
                <a:off x="2823995" y="3969903"/>
                <a:ext cx="107280" cy="12960"/>
              </p14:xfrm>
            </p:contentPart>
          </mc:Choice>
          <mc:Fallback>
            <p:pic>
              <p:nvPicPr>
                <p:cNvPr id="276" name="Ink 275">
                  <a:extLst>
                    <a:ext uri="{FF2B5EF4-FFF2-40B4-BE49-F238E27FC236}">
                      <a16:creationId xmlns:a16="http://schemas.microsoft.com/office/drawing/2014/main" xmlns="" xmlns:p14="http://schemas.microsoft.com/office/powerpoint/2010/main" id="{B893D6FF-FF0A-5443-AB44-61835882DD8A}"/>
                    </a:ext>
                  </a:extLst>
                </p:cNvPr>
                <p:cNvPicPr/>
                <p:nvPr/>
              </p:nvPicPr>
              <p:blipFill>
                <a:blip r:embed="rId121"/>
                <a:stretch>
                  <a:fillRect/>
                </a:stretch>
              </p:blipFill>
              <p:spPr>
                <a:xfrm>
                  <a:off x="2815687" y="3960183"/>
                  <a:ext cx="123535"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306" name="Ink 305">
                  <a:extLst>
                    <a:ext uri="{FF2B5EF4-FFF2-40B4-BE49-F238E27FC236}">
                      <a16:creationId xmlns:a16="http://schemas.microsoft.com/office/drawing/2014/main" xmlns="" id="{9C58A86A-0015-FB47-8AB0-541D63AB0AF4}"/>
                    </a:ext>
                  </a:extLst>
                </p14:cNvPr>
                <p14:cNvContentPartPr/>
                <p14:nvPr/>
              </p14:nvContentPartPr>
              <p14:xfrm>
                <a:off x="3012635" y="3888183"/>
                <a:ext cx="107280" cy="12960"/>
              </p14:xfrm>
            </p:contentPart>
          </mc:Choice>
          <mc:Fallback>
            <p:pic>
              <p:nvPicPr>
                <p:cNvPr id="306" name="Ink 305">
                  <a:extLst>
                    <a:ext uri="{FF2B5EF4-FFF2-40B4-BE49-F238E27FC236}">
                      <a16:creationId xmlns:a16="http://schemas.microsoft.com/office/drawing/2014/main" xmlns="" xmlns:p14="http://schemas.microsoft.com/office/powerpoint/2010/main" id="{9C58A86A-0015-FB47-8AB0-541D63AB0AF4}"/>
                    </a:ext>
                  </a:extLst>
                </p:cNvPr>
                <p:cNvPicPr/>
                <p:nvPr/>
              </p:nvPicPr>
              <p:blipFill>
                <a:blip r:embed="rId123"/>
                <a:stretch>
                  <a:fillRect/>
                </a:stretch>
              </p:blipFill>
              <p:spPr>
                <a:xfrm>
                  <a:off x="3002555" y="3879183"/>
                  <a:ext cx="126000" cy="31320"/>
                </a:xfrm>
                <a:prstGeom prst="rect">
                  <a:avLst/>
                </a:prstGeom>
              </p:spPr>
            </p:pic>
          </mc:Fallback>
        </mc:AlternateContent>
      </p:grpSp>
      <p:grpSp>
        <p:nvGrpSpPr>
          <p:cNvPr id="313" name="Group 312">
            <a:extLst>
              <a:ext uri="{FF2B5EF4-FFF2-40B4-BE49-F238E27FC236}">
                <a16:creationId xmlns:a16="http://schemas.microsoft.com/office/drawing/2014/main" xmlns="" id="{EB9ACF53-3384-0345-B10D-4C91A216F64D}"/>
              </a:ext>
            </a:extLst>
          </p:cNvPr>
          <p:cNvGrpSpPr/>
          <p:nvPr/>
        </p:nvGrpSpPr>
        <p:grpSpPr>
          <a:xfrm>
            <a:off x="8906315" y="3624303"/>
            <a:ext cx="610200" cy="314640"/>
            <a:chOff x="7382315" y="3624303"/>
            <a:chExt cx="610200" cy="314640"/>
          </a:xfrm>
        </p:grpSpPr>
        <mc:AlternateContent xmlns:mc="http://schemas.openxmlformats.org/markup-compatibility/2006">
          <mc:Choice xmlns:p14="http://schemas.microsoft.com/office/powerpoint/2010/main" Requires="p14">
            <p:contentPart p14:bwMode="auto" r:id="rId124">
              <p14:nvContentPartPr>
                <p14:cNvPr id="308" name="Ink 307">
                  <a:extLst>
                    <a:ext uri="{FF2B5EF4-FFF2-40B4-BE49-F238E27FC236}">
                      <a16:creationId xmlns:a16="http://schemas.microsoft.com/office/drawing/2014/main" xmlns="" id="{0B9BB171-37F1-4E47-8EC7-F37ABD4599C8}"/>
                    </a:ext>
                  </a:extLst>
                </p14:cNvPr>
                <p14:cNvContentPartPr/>
                <p14:nvPr/>
              </p14:nvContentPartPr>
              <p14:xfrm>
                <a:off x="7382315" y="3693423"/>
                <a:ext cx="126000" cy="182520"/>
              </p14:xfrm>
            </p:contentPart>
          </mc:Choice>
          <mc:Fallback>
            <p:pic>
              <p:nvPicPr>
                <p:cNvPr id="308" name="Ink 307">
                  <a:extLst>
                    <a:ext uri="{FF2B5EF4-FFF2-40B4-BE49-F238E27FC236}">
                      <a16:creationId xmlns:a16="http://schemas.microsoft.com/office/drawing/2014/main" xmlns="" xmlns:p14="http://schemas.microsoft.com/office/powerpoint/2010/main" id="{0B9BB171-37F1-4E47-8EC7-F37ABD4599C8}"/>
                    </a:ext>
                  </a:extLst>
                </p:cNvPr>
                <p:cNvPicPr/>
                <p:nvPr/>
              </p:nvPicPr>
              <p:blipFill>
                <a:blip r:embed="rId125"/>
                <a:stretch>
                  <a:fillRect/>
                </a:stretch>
              </p:blipFill>
              <p:spPr>
                <a:xfrm>
                  <a:off x="7372235" y="3683722"/>
                  <a:ext cx="144720" cy="200844"/>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309" name="Ink 308">
                  <a:extLst>
                    <a:ext uri="{FF2B5EF4-FFF2-40B4-BE49-F238E27FC236}">
                      <a16:creationId xmlns:a16="http://schemas.microsoft.com/office/drawing/2014/main" xmlns="" id="{235B9679-6841-D64C-9D43-66294AF0AF7A}"/>
                    </a:ext>
                  </a:extLst>
                </p14:cNvPr>
                <p14:cNvContentPartPr/>
                <p14:nvPr/>
              </p14:nvContentPartPr>
              <p14:xfrm>
                <a:off x="7464035" y="3806463"/>
                <a:ext cx="138600" cy="6480"/>
              </p14:xfrm>
            </p:contentPart>
          </mc:Choice>
          <mc:Fallback>
            <p:pic>
              <p:nvPicPr>
                <p:cNvPr id="309" name="Ink 308">
                  <a:extLst>
                    <a:ext uri="{FF2B5EF4-FFF2-40B4-BE49-F238E27FC236}">
                      <a16:creationId xmlns:a16="http://schemas.microsoft.com/office/drawing/2014/main" xmlns="" xmlns:p14="http://schemas.microsoft.com/office/powerpoint/2010/main" id="{235B9679-6841-D64C-9D43-66294AF0AF7A}"/>
                    </a:ext>
                  </a:extLst>
                </p:cNvPr>
                <p:cNvPicPr/>
                <p:nvPr/>
              </p:nvPicPr>
              <p:blipFill>
                <a:blip r:embed="rId127"/>
                <a:stretch>
                  <a:fillRect/>
                </a:stretch>
              </p:blipFill>
              <p:spPr>
                <a:xfrm>
                  <a:off x="7455395" y="3797463"/>
                  <a:ext cx="15624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312" name="Ink 311">
                  <a:extLst>
                    <a:ext uri="{FF2B5EF4-FFF2-40B4-BE49-F238E27FC236}">
                      <a16:creationId xmlns:a16="http://schemas.microsoft.com/office/drawing/2014/main" xmlns="" id="{21F6D154-15D7-B247-878C-8048EB114382}"/>
                    </a:ext>
                  </a:extLst>
                </p14:cNvPr>
                <p14:cNvContentPartPr/>
                <p14:nvPr/>
              </p14:nvContentPartPr>
              <p14:xfrm>
                <a:off x="7822235" y="3624303"/>
                <a:ext cx="170280" cy="314640"/>
              </p14:xfrm>
            </p:contentPart>
          </mc:Choice>
          <mc:Fallback>
            <p:pic>
              <p:nvPicPr>
                <p:cNvPr id="312" name="Ink 311">
                  <a:extLst>
                    <a:ext uri="{FF2B5EF4-FFF2-40B4-BE49-F238E27FC236}">
                      <a16:creationId xmlns:a16="http://schemas.microsoft.com/office/drawing/2014/main" xmlns="" xmlns:p14="http://schemas.microsoft.com/office/powerpoint/2010/main" id="{21F6D154-15D7-B247-878C-8048EB114382}"/>
                    </a:ext>
                  </a:extLst>
                </p:cNvPr>
                <p:cNvPicPr/>
                <p:nvPr/>
              </p:nvPicPr>
              <p:blipFill>
                <a:blip r:embed="rId129"/>
                <a:stretch>
                  <a:fillRect/>
                </a:stretch>
              </p:blipFill>
              <p:spPr>
                <a:xfrm>
                  <a:off x="7812855" y="3614943"/>
                  <a:ext cx="189400" cy="333720"/>
                </a:xfrm>
                <a:prstGeom prst="rect">
                  <a:avLst/>
                </a:prstGeom>
              </p:spPr>
            </p:pic>
          </mc:Fallback>
        </mc:AlternateContent>
      </p:grpSp>
      <p:grpSp>
        <p:nvGrpSpPr>
          <p:cNvPr id="325" name="Group 324">
            <a:extLst>
              <a:ext uri="{FF2B5EF4-FFF2-40B4-BE49-F238E27FC236}">
                <a16:creationId xmlns:a16="http://schemas.microsoft.com/office/drawing/2014/main" xmlns="" id="{96791170-DC5A-CC41-BEB4-98D228716DBF}"/>
              </a:ext>
            </a:extLst>
          </p:cNvPr>
          <p:cNvGrpSpPr/>
          <p:nvPr/>
        </p:nvGrpSpPr>
        <p:grpSpPr>
          <a:xfrm>
            <a:off x="6894275" y="4284543"/>
            <a:ext cx="126000" cy="69120"/>
            <a:chOff x="5370275" y="4284543"/>
            <a:chExt cx="126000" cy="69120"/>
          </a:xfrm>
        </p:grpSpPr>
        <mc:AlternateContent xmlns:mc="http://schemas.openxmlformats.org/markup-compatibility/2006">
          <mc:Choice xmlns:p14="http://schemas.microsoft.com/office/powerpoint/2010/main" Requires="p14">
            <p:contentPart p14:bwMode="auto" r:id="rId130">
              <p14:nvContentPartPr>
                <p14:cNvPr id="314" name="Ink 313">
                  <a:extLst>
                    <a:ext uri="{FF2B5EF4-FFF2-40B4-BE49-F238E27FC236}">
                      <a16:creationId xmlns:a16="http://schemas.microsoft.com/office/drawing/2014/main" xmlns="" id="{ADC30A33-ACB6-7147-8B84-0BBD0EE3F518}"/>
                    </a:ext>
                  </a:extLst>
                </p14:cNvPr>
                <p14:cNvContentPartPr/>
                <p14:nvPr/>
              </p14:nvContentPartPr>
              <p14:xfrm>
                <a:off x="5370275" y="4284543"/>
                <a:ext cx="98280" cy="6480"/>
              </p14:xfrm>
            </p:contentPart>
          </mc:Choice>
          <mc:Fallback>
            <p:pic>
              <p:nvPicPr>
                <p:cNvPr id="314" name="Ink 313">
                  <a:extLst>
                    <a:ext uri="{FF2B5EF4-FFF2-40B4-BE49-F238E27FC236}">
                      <a16:creationId xmlns:a16="http://schemas.microsoft.com/office/drawing/2014/main" xmlns="" xmlns:p14="http://schemas.microsoft.com/office/powerpoint/2010/main" id="{ADC30A33-ACB6-7147-8B84-0BBD0EE3F518}"/>
                    </a:ext>
                  </a:extLst>
                </p:cNvPr>
                <p:cNvPicPr/>
                <p:nvPr/>
              </p:nvPicPr>
              <p:blipFill>
                <a:blip r:embed="rId131"/>
                <a:stretch>
                  <a:fillRect/>
                </a:stretch>
              </p:blipFill>
              <p:spPr>
                <a:xfrm>
                  <a:off x="5360519" y="4274463"/>
                  <a:ext cx="116346"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315" name="Ink 314">
                  <a:extLst>
                    <a:ext uri="{FF2B5EF4-FFF2-40B4-BE49-F238E27FC236}">
                      <a16:creationId xmlns:a16="http://schemas.microsoft.com/office/drawing/2014/main" xmlns="" id="{731D102F-2234-864D-A710-2C53D81708F0}"/>
                    </a:ext>
                  </a:extLst>
                </p14:cNvPr>
                <p14:cNvContentPartPr/>
                <p14:nvPr/>
              </p14:nvContentPartPr>
              <p14:xfrm>
                <a:off x="5401595" y="4347183"/>
                <a:ext cx="94680" cy="6480"/>
              </p14:xfrm>
            </p:contentPart>
          </mc:Choice>
          <mc:Fallback>
            <p:pic>
              <p:nvPicPr>
                <p:cNvPr id="315" name="Ink 314">
                  <a:extLst>
                    <a:ext uri="{FF2B5EF4-FFF2-40B4-BE49-F238E27FC236}">
                      <a16:creationId xmlns:a16="http://schemas.microsoft.com/office/drawing/2014/main" xmlns="" xmlns:p14="http://schemas.microsoft.com/office/powerpoint/2010/main" id="{731D102F-2234-864D-A710-2C53D81708F0}"/>
                    </a:ext>
                  </a:extLst>
                </p:cNvPr>
                <p:cNvPicPr/>
                <p:nvPr/>
              </p:nvPicPr>
              <p:blipFill>
                <a:blip r:embed="rId133"/>
                <a:stretch>
                  <a:fillRect/>
                </a:stretch>
              </p:blipFill>
              <p:spPr>
                <a:xfrm>
                  <a:off x="5392235" y="4337823"/>
                  <a:ext cx="112320" cy="24840"/>
                </a:xfrm>
                <a:prstGeom prst="rect">
                  <a:avLst/>
                </a:prstGeom>
              </p:spPr>
            </p:pic>
          </mc:Fallback>
        </mc:AlternateContent>
      </p:grpSp>
      <p:grpSp>
        <p:nvGrpSpPr>
          <p:cNvPr id="324" name="Group 323">
            <a:extLst>
              <a:ext uri="{FF2B5EF4-FFF2-40B4-BE49-F238E27FC236}">
                <a16:creationId xmlns:a16="http://schemas.microsoft.com/office/drawing/2014/main" xmlns="" id="{521465CD-1A73-F14F-9992-44D1DE269EAE}"/>
              </a:ext>
            </a:extLst>
          </p:cNvPr>
          <p:cNvGrpSpPr/>
          <p:nvPr/>
        </p:nvGrpSpPr>
        <p:grpSpPr>
          <a:xfrm>
            <a:off x="7353275" y="4227663"/>
            <a:ext cx="578520" cy="169920"/>
            <a:chOff x="5829275" y="4227663"/>
            <a:chExt cx="578520" cy="169920"/>
          </a:xfrm>
        </p:grpSpPr>
        <mc:AlternateContent xmlns:mc="http://schemas.openxmlformats.org/markup-compatibility/2006">
          <mc:Choice xmlns:p14="http://schemas.microsoft.com/office/powerpoint/2010/main" Requires="p14">
            <p:contentPart p14:bwMode="auto" r:id="rId134">
              <p14:nvContentPartPr>
                <p14:cNvPr id="316" name="Ink 315">
                  <a:extLst>
                    <a:ext uri="{FF2B5EF4-FFF2-40B4-BE49-F238E27FC236}">
                      <a16:creationId xmlns:a16="http://schemas.microsoft.com/office/drawing/2014/main" xmlns="" id="{76CED39B-4D2B-A346-BFC0-E83AAFF25D73}"/>
                    </a:ext>
                  </a:extLst>
                </p14:cNvPr>
                <p14:cNvContentPartPr/>
                <p14:nvPr/>
              </p14:nvContentPartPr>
              <p14:xfrm>
                <a:off x="5847995" y="4227663"/>
                <a:ext cx="25560" cy="157680"/>
              </p14:xfrm>
            </p:contentPart>
          </mc:Choice>
          <mc:Fallback>
            <p:pic>
              <p:nvPicPr>
                <p:cNvPr id="316" name="Ink 315">
                  <a:extLst>
                    <a:ext uri="{FF2B5EF4-FFF2-40B4-BE49-F238E27FC236}">
                      <a16:creationId xmlns:a16="http://schemas.microsoft.com/office/drawing/2014/main" xmlns="" xmlns:p14="http://schemas.microsoft.com/office/powerpoint/2010/main" id="{76CED39B-4D2B-A346-BFC0-E83AAFF25D73}"/>
                    </a:ext>
                  </a:extLst>
                </p:cNvPr>
                <p:cNvPicPr/>
                <p:nvPr/>
              </p:nvPicPr>
              <p:blipFill>
                <a:blip r:embed="rId135"/>
                <a:stretch>
                  <a:fillRect/>
                </a:stretch>
              </p:blipFill>
              <p:spPr>
                <a:xfrm>
                  <a:off x="5838995" y="4217921"/>
                  <a:ext cx="44640" cy="1753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317" name="Ink 316">
                  <a:extLst>
                    <a:ext uri="{FF2B5EF4-FFF2-40B4-BE49-F238E27FC236}">
                      <a16:creationId xmlns:a16="http://schemas.microsoft.com/office/drawing/2014/main" xmlns="" id="{1646DD55-9AFF-4F45-9FA8-46F7506F2D9D}"/>
                    </a:ext>
                  </a:extLst>
                </p14:cNvPr>
                <p14:cNvContentPartPr/>
                <p14:nvPr/>
              </p14:nvContentPartPr>
              <p14:xfrm>
                <a:off x="5829275" y="4378503"/>
                <a:ext cx="138600" cy="19080"/>
              </p14:xfrm>
            </p:contentPart>
          </mc:Choice>
          <mc:Fallback>
            <p:pic>
              <p:nvPicPr>
                <p:cNvPr id="317" name="Ink 316">
                  <a:extLst>
                    <a:ext uri="{FF2B5EF4-FFF2-40B4-BE49-F238E27FC236}">
                      <a16:creationId xmlns:a16="http://schemas.microsoft.com/office/drawing/2014/main" xmlns="" xmlns:p14="http://schemas.microsoft.com/office/powerpoint/2010/main" id="{1646DD55-9AFF-4F45-9FA8-46F7506F2D9D}"/>
                    </a:ext>
                  </a:extLst>
                </p:cNvPr>
                <p:cNvPicPr/>
                <p:nvPr/>
              </p:nvPicPr>
              <p:blipFill>
                <a:blip r:embed="rId137"/>
                <a:stretch>
                  <a:fillRect/>
                </a:stretch>
              </p:blipFill>
              <p:spPr>
                <a:xfrm>
                  <a:off x="5820657" y="4370223"/>
                  <a:ext cx="155476"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318" name="Ink 317">
                  <a:extLst>
                    <a:ext uri="{FF2B5EF4-FFF2-40B4-BE49-F238E27FC236}">
                      <a16:creationId xmlns:a16="http://schemas.microsoft.com/office/drawing/2014/main" xmlns="" id="{6E7D1D20-D78D-A948-9A5E-E74BC48E0913}"/>
                    </a:ext>
                  </a:extLst>
                </p14:cNvPr>
                <p14:cNvContentPartPr/>
                <p14:nvPr/>
              </p14:nvContentPartPr>
              <p14:xfrm>
                <a:off x="6118355" y="4334583"/>
                <a:ext cx="360" cy="6480"/>
              </p14:xfrm>
            </p:contentPart>
          </mc:Choice>
          <mc:Fallback>
            <p:pic>
              <p:nvPicPr>
                <p:cNvPr id="318" name="Ink 317">
                  <a:extLst>
                    <a:ext uri="{FF2B5EF4-FFF2-40B4-BE49-F238E27FC236}">
                      <a16:creationId xmlns:a16="http://schemas.microsoft.com/office/drawing/2014/main" xmlns="" xmlns:p14="http://schemas.microsoft.com/office/powerpoint/2010/main" id="{6E7D1D20-D78D-A948-9A5E-E74BC48E0913}"/>
                    </a:ext>
                  </a:extLst>
                </p:cNvPr>
                <p:cNvPicPr/>
                <p:nvPr/>
              </p:nvPicPr>
              <p:blipFill>
                <a:blip r:embed="rId139"/>
                <a:stretch>
                  <a:fillRect/>
                </a:stretch>
              </p:blipFill>
              <p:spPr>
                <a:xfrm>
                  <a:off x="6107915" y="4325583"/>
                  <a:ext cx="2124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319" name="Ink 318">
                  <a:extLst>
                    <a:ext uri="{FF2B5EF4-FFF2-40B4-BE49-F238E27FC236}">
                      <a16:creationId xmlns:a16="http://schemas.microsoft.com/office/drawing/2014/main" xmlns="" id="{B5348387-751E-0A4B-BCF3-A17B9DFD9FC0}"/>
                    </a:ext>
                  </a:extLst>
                </p14:cNvPr>
                <p14:cNvContentPartPr/>
                <p14:nvPr/>
              </p14:nvContentPartPr>
              <p14:xfrm>
                <a:off x="6256595" y="4278063"/>
                <a:ext cx="151200" cy="107280"/>
              </p14:xfrm>
            </p:contentPart>
          </mc:Choice>
          <mc:Fallback>
            <p:pic>
              <p:nvPicPr>
                <p:cNvPr id="319" name="Ink 318">
                  <a:extLst>
                    <a:ext uri="{FF2B5EF4-FFF2-40B4-BE49-F238E27FC236}">
                      <a16:creationId xmlns:a16="http://schemas.microsoft.com/office/drawing/2014/main" xmlns="" xmlns:p14="http://schemas.microsoft.com/office/powerpoint/2010/main" id="{B5348387-751E-0A4B-BCF3-A17B9DFD9FC0}"/>
                    </a:ext>
                  </a:extLst>
                </p:cNvPr>
                <p:cNvPicPr/>
                <p:nvPr/>
              </p:nvPicPr>
              <p:blipFill>
                <a:blip r:embed="rId141"/>
                <a:stretch>
                  <a:fillRect/>
                </a:stretch>
              </p:blipFill>
              <p:spPr>
                <a:xfrm>
                  <a:off x="6246875" y="4268310"/>
                  <a:ext cx="170640" cy="126785"/>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2">
            <p14:nvContentPartPr>
              <p14:cNvPr id="326" name="Ink 325">
                <a:extLst>
                  <a:ext uri="{FF2B5EF4-FFF2-40B4-BE49-F238E27FC236}">
                    <a16:creationId xmlns:a16="http://schemas.microsoft.com/office/drawing/2014/main" xmlns="" id="{5F3E41D7-8425-AE44-884F-3D04686DD508}"/>
                  </a:ext>
                </a:extLst>
              </p14:cNvPr>
              <p14:cNvContentPartPr/>
              <p14:nvPr/>
            </p14:nvContentPartPr>
            <p14:xfrm>
              <a:off x="2857955" y="4510623"/>
              <a:ext cx="12960" cy="360"/>
            </p14:xfrm>
          </p:contentPart>
        </mc:Choice>
        <mc:Fallback>
          <p:pic>
            <p:nvPicPr>
              <p:cNvPr id="326" name="Ink 325">
                <a:extLst>
                  <a:ext uri="{FF2B5EF4-FFF2-40B4-BE49-F238E27FC236}">
                    <a16:creationId xmlns:a16="http://schemas.microsoft.com/office/drawing/2014/main" xmlns="" xmlns:p14="http://schemas.microsoft.com/office/powerpoint/2010/main" id="{5F3E41D7-8425-AE44-884F-3D04686DD508}"/>
                  </a:ext>
                </a:extLst>
              </p:cNvPr>
              <p:cNvPicPr/>
              <p:nvPr/>
            </p:nvPicPr>
            <p:blipFill>
              <a:blip r:embed="rId143"/>
              <a:stretch>
                <a:fillRect/>
              </a:stretch>
            </p:blipFill>
            <p:spPr>
              <a:xfrm>
                <a:off x="2848595" y="4501263"/>
                <a:ext cx="3060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327" name="Ink 326">
                <a:extLst>
                  <a:ext uri="{FF2B5EF4-FFF2-40B4-BE49-F238E27FC236}">
                    <a16:creationId xmlns:a16="http://schemas.microsoft.com/office/drawing/2014/main" xmlns="" id="{7B019EC1-AD8B-ED45-B5DA-C432F37A35EC}"/>
                  </a:ext>
                </a:extLst>
              </p14:cNvPr>
              <p14:cNvContentPartPr/>
              <p14:nvPr/>
            </p14:nvContentPartPr>
            <p14:xfrm>
              <a:off x="2763635" y="4642743"/>
              <a:ext cx="38160" cy="360"/>
            </p14:xfrm>
          </p:contentPart>
        </mc:Choice>
        <mc:Fallback>
          <p:pic>
            <p:nvPicPr>
              <p:cNvPr id="327" name="Ink 326">
                <a:extLst>
                  <a:ext uri="{FF2B5EF4-FFF2-40B4-BE49-F238E27FC236}">
                    <a16:creationId xmlns:a16="http://schemas.microsoft.com/office/drawing/2014/main" xmlns="" xmlns:p14="http://schemas.microsoft.com/office/powerpoint/2010/main" id="{7B019EC1-AD8B-ED45-B5DA-C432F37A35EC}"/>
                  </a:ext>
                </a:extLst>
              </p:cNvPr>
              <p:cNvPicPr/>
              <p:nvPr/>
            </p:nvPicPr>
            <p:blipFill>
              <a:blip r:embed="rId145"/>
              <a:stretch>
                <a:fillRect/>
              </a:stretch>
            </p:blipFill>
            <p:spPr>
              <a:xfrm>
                <a:off x="2753822" y="4633023"/>
                <a:ext cx="56331"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328" name="Ink 327">
                <a:extLst>
                  <a:ext uri="{FF2B5EF4-FFF2-40B4-BE49-F238E27FC236}">
                    <a16:creationId xmlns:a16="http://schemas.microsoft.com/office/drawing/2014/main" xmlns="" id="{0CCAD117-8966-C146-B1AF-8E7851EEF2A3}"/>
                  </a:ext>
                </a:extLst>
              </p14:cNvPr>
              <p14:cNvContentPartPr/>
              <p14:nvPr/>
            </p14:nvContentPartPr>
            <p14:xfrm>
              <a:off x="3040115" y="4592343"/>
              <a:ext cx="12960" cy="21240"/>
            </p14:xfrm>
          </p:contentPart>
        </mc:Choice>
        <mc:Fallback>
          <p:pic>
            <p:nvPicPr>
              <p:cNvPr id="328" name="Ink 327">
                <a:extLst>
                  <a:ext uri="{FF2B5EF4-FFF2-40B4-BE49-F238E27FC236}">
                    <a16:creationId xmlns:a16="http://schemas.microsoft.com/office/drawing/2014/main" xmlns="" xmlns:p14="http://schemas.microsoft.com/office/powerpoint/2010/main" id="{0CCAD117-8966-C146-B1AF-8E7851EEF2A3}"/>
                  </a:ext>
                </a:extLst>
              </p:cNvPr>
              <p:cNvPicPr/>
              <p:nvPr/>
            </p:nvPicPr>
            <p:blipFill>
              <a:blip r:embed="rId147"/>
              <a:stretch>
                <a:fillRect/>
              </a:stretch>
            </p:blipFill>
            <p:spPr>
              <a:xfrm>
                <a:off x="3030395" y="4582983"/>
                <a:ext cx="30960" cy="38880"/>
              </a:xfrm>
              <a:prstGeom prst="rect">
                <a:avLst/>
              </a:prstGeom>
            </p:spPr>
          </p:pic>
        </mc:Fallback>
      </mc:AlternateContent>
      <p:grpSp>
        <p:nvGrpSpPr>
          <p:cNvPr id="332" name="Group 331">
            <a:extLst>
              <a:ext uri="{FF2B5EF4-FFF2-40B4-BE49-F238E27FC236}">
                <a16:creationId xmlns:a16="http://schemas.microsoft.com/office/drawing/2014/main" xmlns="" id="{26065A8B-2BA7-0E44-919E-6C8B66382FD9}"/>
              </a:ext>
            </a:extLst>
          </p:cNvPr>
          <p:cNvGrpSpPr/>
          <p:nvPr/>
        </p:nvGrpSpPr>
        <p:grpSpPr>
          <a:xfrm>
            <a:off x="3417395" y="4491903"/>
            <a:ext cx="440640" cy="170280"/>
            <a:chOff x="1893395" y="4491903"/>
            <a:chExt cx="440640" cy="170280"/>
          </a:xfrm>
        </p:grpSpPr>
        <mc:AlternateContent xmlns:mc="http://schemas.openxmlformats.org/markup-compatibility/2006">
          <mc:Choice xmlns:p14="http://schemas.microsoft.com/office/powerpoint/2010/main" Requires="p14">
            <p:contentPart p14:bwMode="auto" r:id="rId148">
              <p14:nvContentPartPr>
                <p14:cNvPr id="329" name="Ink 328">
                  <a:extLst>
                    <a:ext uri="{FF2B5EF4-FFF2-40B4-BE49-F238E27FC236}">
                      <a16:creationId xmlns:a16="http://schemas.microsoft.com/office/drawing/2014/main" xmlns="" id="{371D5601-E816-3E47-B48E-94FBD03203F7}"/>
                    </a:ext>
                  </a:extLst>
                </p14:cNvPr>
                <p14:cNvContentPartPr/>
                <p14:nvPr/>
              </p14:nvContentPartPr>
              <p14:xfrm>
                <a:off x="1893395" y="4491903"/>
                <a:ext cx="189000" cy="170280"/>
              </p14:xfrm>
            </p:contentPart>
          </mc:Choice>
          <mc:Fallback>
            <p:pic>
              <p:nvPicPr>
                <p:cNvPr id="329" name="Ink 328">
                  <a:extLst>
                    <a:ext uri="{FF2B5EF4-FFF2-40B4-BE49-F238E27FC236}">
                      <a16:creationId xmlns:a16="http://schemas.microsoft.com/office/drawing/2014/main" xmlns="" xmlns:p14="http://schemas.microsoft.com/office/powerpoint/2010/main" id="{371D5601-E816-3E47-B48E-94FBD03203F7}"/>
                    </a:ext>
                  </a:extLst>
                </p:cNvPr>
                <p:cNvPicPr/>
                <p:nvPr/>
              </p:nvPicPr>
              <p:blipFill>
                <a:blip r:embed="rId149"/>
                <a:stretch>
                  <a:fillRect/>
                </a:stretch>
              </p:blipFill>
              <p:spPr>
                <a:xfrm>
                  <a:off x="1883675" y="4482183"/>
                  <a:ext cx="20844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330" name="Ink 329">
                  <a:extLst>
                    <a:ext uri="{FF2B5EF4-FFF2-40B4-BE49-F238E27FC236}">
                      <a16:creationId xmlns:a16="http://schemas.microsoft.com/office/drawing/2014/main" xmlns="" id="{6AD8A939-6BC8-C741-8460-CB631AE966DE}"/>
                    </a:ext>
                  </a:extLst>
                </p14:cNvPr>
                <p14:cNvContentPartPr/>
                <p14:nvPr/>
              </p14:nvContentPartPr>
              <p14:xfrm>
                <a:off x="2214155" y="4535823"/>
                <a:ext cx="88200" cy="6480"/>
              </p14:xfrm>
            </p:contentPart>
          </mc:Choice>
          <mc:Fallback>
            <p:pic>
              <p:nvPicPr>
                <p:cNvPr id="330" name="Ink 329">
                  <a:extLst>
                    <a:ext uri="{FF2B5EF4-FFF2-40B4-BE49-F238E27FC236}">
                      <a16:creationId xmlns:a16="http://schemas.microsoft.com/office/drawing/2014/main" xmlns="" xmlns:p14="http://schemas.microsoft.com/office/powerpoint/2010/main" id="{6AD8A939-6BC8-C741-8460-CB631AE966DE}"/>
                    </a:ext>
                  </a:extLst>
                </p:cNvPr>
                <p:cNvPicPr/>
                <p:nvPr/>
              </p:nvPicPr>
              <p:blipFill>
                <a:blip r:embed="rId151"/>
                <a:stretch>
                  <a:fillRect/>
                </a:stretch>
              </p:blipFill>
              <p:spPr>
                <a:xfrm>
                  <a:off x="2204833" y="4525383"/>
                  <a:ext cx="10541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331" name="Ink 330">
                  <a:extLst>
                    <a:ext uri="{FF2B5EF4-FFF2-40B4-BE49-F238E27FC236}">
                      <a16:creationId xmlns:a16="http://schemas.microsoft.com/office/drawing/2014/main" xmlns="" id="{9A0DC697-58C6-864B-9F37-67B1C9A45246}"/>
                    </a:ext>
                  </a:extLst>
                </p14:cNvPr>
                <p14:cNvContentPartPr/>
                <p14:nvPr/>
              </p14:nvContentPartPr>
              <p14:xfrm>
                <a:off x="2214155" y="4592343"/>
                <a:ext cx="119880" cy="12960"/>
              </p14:xfrm>
            </p:contentPart>
          </mc:Choice>
          <mc:Fallback>
            <p:pic>
              <p:nvPicPr>
                <p:cNvPr id="331" name="Ink 330">
                  <a:extLst>
                    <a:ext uri="{FF2B5EF4-FFF2-40B4-BE49-F238E27FC236}">
                      <a16:creationId xmlns:a16="http://schemas.microsoft.com/office/drawing/2014/main" xmlns="" xmlns:p14="http://schemas.microsoft.com/office/powerpoint/2010/main" id="{9A0DC697-58C6-864B-9F37-67B1C9A45246}"/>
                    </a:ext>
                  </a:extLst>
                </p:cNvPr>
                <p:cNvPicPr/>
                <p:nvPr/>
              </p:nvPicPr>
              <p:blipFill>
                <a:blip r:embed="rId153"/>
                <a:stretch>
                  <a:fillRect/>
                </a:stretch>
              </p:blipFill>
              <p:spPr>
                <a:xfrm>
                  <a:off x="2204795" y="4584063"/>
                  <a:ext cx="137520" cy="30960"/>
                </a:xfrm>
                <a:prstGeom prst="rect">
                  <a:avLst/>
                </a:prstGeom>
              </p:spPr>
            </p:pic>
          </mc:Fallback>
        </mc:AlternateContent>
      </p:grpSp>
      <p:grpSp>
        <p:nvGrpSpPr>
          <p:cNvPr id="337" name="Group 336">
            <a:extLst>
              <a:ext uri="{FF2B5EF4-FFF2-40B4-BE49-F238E27FC236}">
                <a16:creationId xmlns:a16="http://schemas.microsoft.com/office/drawing/2014/main" xmlns="" id="{832B9D63-607A-A644-A349-B7337EB38C0B}"/>
              </a:ext>
            </a:extLst>
          </p:cNvPr>
          <p:cNvGrpSpPr/>
          <p:nvPr/>
        </p:nvGrpSpPr>
        <p:grpSpPr>
          <a:xfrm>
            <a:off x="4046315" y="4510623"/>
            <a:ext cx="465480" cy="107280"/>
            <a:chOff x="2522315" y="4510623"/>
            <a:chExt cx="465480" cy="107280"/>
          </a:xfrm>
        </p:grpSpPr>
        <mc:AlternateContent xmlns:mc="http://schemas.openxmlformats.org/markup-compatibility/2006">
          <mc:Choice xmlns:p14="http://schemas.microsoft.com/office/powerpoint/2010/main" Requires="p14">
            <p:contentPart p14:bwMode="auto" r:id="rId154">
              <p14:nvContentPartPr>
                <p14:cNvPr id="333" name="Ink 332">
                  <a:extLst>
                    <a:ext uri="{FF2B5EF4-FFF2-40B4-BE49-F238E27FC236}">
                      <a16:creationId xmlns:a16="http://schemas.microsoft.com/office/drawing/2014/main" xmlns="" id="{9D060EC3-5133-B444-9EAE-69833A0272AB}"/>
                    </a:ext>
                  </a:extLst>
                </p14:cNvPr>
                <p14:cNvContentPartPr/>
                <p14:nvPr/>
              </p14:nvContentPartPr>
              <p14:xfrm>
                <a:off x="2522315" y="4517103"/>
                <a:ext cx="119880" cy="94680"/>
              </p14:xfrm>
            </p:contentPart>
          </mc:Choice>
          <mc:Fallback>
            <p:pic>
              <p:nvPicPr>
                <p:cNvPr id="333" name="Ink 332">
                  <a:extLst>
                    <a:ext uri="{FF2B5EF4-FFF2-40B4-BE49-F238E27FC236}">
                      <a16:creationId xmlns:a16="http://schemas.microsoft.com/office/drawing/2014/main" xmlns="" xmlns:p14="http://schemas.microsoft.com/office/powerpoint/2010/main" id="{9D060EC3-5133-B444-9EAE-69833A0272AB}"/>
                    </a:ext>
                  </a:extLst>
                </p:cNvPr>
                <p:cNvPicPr/>
                <p:nvPr/>
              </p:nvPicPr>
              <p:blipFill>
                <a:blip r:embed="rId155"/>
                <a:stretch>
                  <a:fillRect/>
                </a:stretch>
              </p:blipFill>
              <p:spPr>
                <a:xfrm>
                  <a:off x="2512235" y="4507023"/>
                  <a:ext cx="14040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334" name="Ink 333">
                  <a:extLst>
                    <a:ext uri="{FF2B5EF4-FFF2-40B4-BE49-F238E27FC236}">
                      <a16:creationId xmlns:a16="http://schemas.microsoft.com/office/drawing/2014/main" xmlns="" id="{61E69510-AB75-C649-93DB-C23E75878BDC}"/>
                    </a:ext>
                  </a:extLst>
                </p14:cNvPr>
                <p14:cNvContentPartPr/>
                <p14:nvPr/>
              </p14:nvContentPartPr>
              <p14:xfrm>
                <a:off x="2736155" y="4561023"/>
                <a:ext cx="12960" cy="6480"/>
              </p14:xfrm>
            </p:contentPart>
          </mc:Choice>
          <mc:Fallback>
            <p:pic>
              <p:nvPicPr>
                <p:cNvPr id="334" name="Ink 333">
                  <a:extLst>
                    <a:ext uri="{FF2B5EF4-FFF2-40B4-BE49-F238E27FC236}">
                      <a16:creationId xmlns:a16="http://schemas.microsoft.com/office/drawing/2014/main" xmlns="" xmlns:p14="http://schemas.microsoft.com/office/powerpoint/2010/main" id="{61E69510-AB75-C649-93DB-C23E75878BDC}"/>
                    </a:ext>
                  </a:extLst>
                </p:cNvPr>
                <p:cNvPicPr/>
                <p:nvPr/>
              </p:nvPicPr>
              <p:blipFill>
                <a:blip r:embed="rId157"/>
                <a:stretch>
                  <a:fillRect/>
                </a:stretch>
              </p:blipFill>
              <p:spPr>
                <a:xfrm>
                  <a:off x="2727875" y="4551815"/>
                  <a:ext cx="30600" cy="23533"/>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335" name="Ink 334">
                  <a:extLst>
                    <a:ext uri="{FF2B5EF4-FFF2-40B4-BE49-F238E27FC236}">
                      <a16:creationId xmlns:a16="http://schemas.microsoft.com/office/drawing/2014/main" xmlns="" id="{75A2D88B-6C98-A241-BC78-E3C0585A4141}"/>
                    </a:ext>
                  </a:extLst>
                </p14:cNvPr>
                <p14:cNvContentPartPr/>
                <p14:nvPr/>
              </p14:nvContentPartPr>
              <p14:xfrm>
                <a:off x="2849195" y="4510623"/>
                <a:ext cx="138600" cy="107280"/>
              </p14:xfrm>
            </p:contentPart>
          </mc:Choice>
          <mc:Fallback>
            <p:pic>
              <p:nvPicPr>
                <p:cNvPr id="335" name="Ink 334">
                  <a:extLst>
                    <a:ext uri="{FF2B5EF4-FFF2-40B4-BE49-F238E27FC236}">
                      <a16:creationId xmlns:a16="http://schemas.microsoft.com/office/drawing/2014/main" xmlns="" xmlns:p14="http://schemas.microsoft.com/office/powerpoint/2010/main" id="{75A2D88B-6C98-A241-BC78-E3C0585A4141}"/>
                    </a:ext>
                  </a:extLst>
                </p:cNvPr>
                <p:cNvPicPr/>
                <p:nvPr/>
              </p:nvPicPr>
              <p:blipFill>
                <a:blip r:embed="rId159"/>
                <a:stretch>
                  <a:fillRect/>
                </a:stretch>
              </p:blipFill>
              <p:spPr>
                <a:xfrm>
                  <a:off x="2839500" y="4500183"/>
                  <a:ext cx="159067" cy="127440"/>
                </a:xfrm>
                <a:prstGeom prst="rect">
                  <a:avLst/>
                </a:prstGeom>
              </p:spPr>
            </p:pic>
          </mc:Fallback>
        </mc:AlternateContent>
      </p:grpSp>
      <p:grpSp>
        <p:nvGrpSpPr>
          <p:cNvPr id="340" name="Group 339">
            <a:extLst>
              <a:ext uri="{FF2B5EF4-FFF2-40B4-BE49-F238E27FC236}">
                <a16:creationId xmlns:a16="http://schemas.microsoft.com/office/drawing/2014/main" xmlns="" id="{B4CEC9BB-580D-484C-BDEA-6DF59E07EB1D}"/>
              </a:ext>
            </a:extLst>
          </p:cNvPr>
          <p:cNvGrpSpPr/>
          <p:nvPr/>
        </p:nvGrpSpPr>
        <p:grpSpPr>
          <a:xfrm>
            <a:off x="4957835" y="4491903"/>
            <a:ext cx="134640" cy="126000"/>
            <a:chOff x="3433835" y="4491903"/>
            <a:chExt cx="134640" cy="126000"/>
          </a:xfrm>
        </p:grpSpPr>
        <mc:AlternateContent xmlns:mc="http://schemas.openxmlformats.org/markup-compatibility/2006">
          <mc:Choice xmlns:p14="http://schemas.microsoft.com/office/powerpoint/2010/main" Requires="p14">
            <p:contentPart p14:bwMode="auto" r:id="rId160">
              <p14:nvContentPartPr>
                <p14:cNvPr id="338" name="Ink 337">
                  <a:extLst>
                    <a:ext uri="{FF2B5EF4-FFF2-40B4-BE49-F238E27FC236}">
                      <a16:creationId xmlns:a16="http://schemas.microsoft.com/office/drawing/2014/main" xmlns="" id="{6292D33D-D4B6-AD47-96E9-4BD490154717}"/>
                    </a:ext>
                  </a:extLst>
                </p14:cNvPr>
                <p14:cNvContentPartPr/>
                <p14:nvPr/>
              </p14:nvContentPartPr>
              <p14:xfrm>
                <a:off x="3433835" y="4535823"/>
                <a:ext cx="134640" cy="19080"/>
              </p14:xfrm>
            </p:contentPart>
          </mc:Choice>
          <mc:Fallback>
            <p:pic>
              <p:nvPicPr>
                <p:cNvPr id="338" name="Ink 337">
                  <a:extLst>
                    <a:ext uri="{FF2B5EF4-FFF2-40B4-BE49-F238E27FC236}">
                      <a16:creationId xmlns:a16="http://schemas.microsoft.com/office/drawing/2014/main" xmlns="" xmlns:p14="http://schemas.microsoft.com/office/powerpoint/2010/main" id="{6292D33D-D4B6-AD47-96E9-4BD490154717}"/>
                    </a:ext>
                  </a:extLst>
                </p:cNvPr>
                <p:cNvPicPr/>
                <p:nvPr/>
              </p:nvPicPr>
              <p:blipFill>
                <a:blip r:embed="rId161"/>
                <a:stretch>
                  <a:fillRect/>
                </a:stretch>
              </p:blipFill>
              <p:spPr>
                <a:xfrm>
                  <a:off x="3424450" y="4526463"/>
                  <a:ext cx="152688"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339" name="Ink 338">
                  <a:extLst>
                    <a:ext uri="{FF2B5EF4-FFF2-40B4-BE49-F238E27FC236}">
                      <a16:creationId xmlns:a16="http://schemas.microsoft.com/office/drawing/2014/main" xmlns="" id="{6831CA7D-DCB9-2344-B2C3-F2C1ED497521}"/>
                    </a:ext>
                  </a:extLst>
                </p14:cNvPr>
                <p14:cNvContentPartPr/>
                <p14:nvPr/>
              </p14:nvContentPartPr>
              <p14:xfrm>
                <a:off x="3502955" y="4491903"/>
                <a:ext cx="19080" cy="126000"/>
              </p14:xfrm>
            </p:contentPart>
          </mc:Choice>
          <mc:Fallback>
            <p:pic>
              <p:nvPicPr>
                <p:cNvPr id="339" name="Ink 338">
                  <a:extLst>
                    <a:ext uri="{FF2B5EF4-FFF2-40B4-BE49-F238E27FC236}">
                      <a16:creationId xmlns:a16="http://schemas.microsoft.com/office/drawing/2014/main" xmlns="" xmlns:p14="http://schemas.microsoft.com/office/powerpoint/2010/main" id="{6831CA7D-DCB9-2344-B2C3-F2C1ED497521}"/>
                    </a:ext>
                  </a:extLst>
                </p:cNvPr>
                <p:cNvPicPr/>
                <p:nvPr/>
              </p:nvPicPr>
              <p:blipFill>
                <a:blip r:embed="rId163"/>
                <a:stretch>
                  <a:fillRect/>
                </a:stretch>
              </p:blipFill>
              <p:spPr>
                <a:xfrm>
                  <a:off x="3494315" y="4481852"/>
                  <a:ext cx="38520" cy="144667"/>
                </a:xfrm>
                <a:prstGeom prst="rect">
                  <a:avLst/>
                </a:prstGeom>
              </p:spPr>
            </p:pic>
          </mc:Fallback>
        </mc:AlternateContent>
      </p:grpSp>
      <p:grpSp>
        <p:nvGrpSpPr>
          <p:cNvPr id="344" name="Group 343">
            <a:extLst>
              <a:ext uri="{FF2B5EF4-FFF2-40B4-BE49-F238E27FC236}">
                <a16:creationId xmlns:a16="http://schemas.microsoft.com/office/drawing/2014/main" xmlns="" id="{D843EB54-2E0B-AA47-B7E0-CA90BEDFC7F8}"/>
              </a:ext>
            </a:extLst>
          </p:cNvPr>
          <p:cNvGrpSpPr/>
          <p:nvPr/>
        </p:nvGrpSpPr>
        <p:grpSpPr>
          <a:xfrm>
            <a:off x="5335115" y="4447983"/>
            <a:ext cx="232920" cy="151200"/>
            <a:chOff x="3811115" y="4447983"/>
            <a:chExt cx="232920" cy="151200"/>
          </a:xfrm>
        </p:grpSpPr>
        <mc:AlternateContent xmlns:mc="http://schemas.openxmlformats.org/markup-compatibility/2006">
          <mc:Choice xmlns:p14="http://schemas.microsoft.com/office/powerpoint/2010/main" Requires="p14">
            <p:contentPart p14:bwMode="auto" r:id="rId164">
              <p14:nvContentPartPr>
                <p14:cNvPr id="341" name="Ink 340">
                  <a:extLst>
                    <a:ext uri="{FF2B5EF4-FFF2-40B4-BE49-F238E27FC236}">
                      <a16:creationId xmlns:a16="http://schemas.microsoft.com/office/drawing/2014/main" xmlns="" id="{AE708A87-518E-3A47-AAE5-22DE59F1E5CC}"/>
                    </a:ext>
                  </a:extLst>
                </p14:cNvPr>
                <p14:cNvContentPartPr/>
                <p14:nvPr/>
              </p14:nvContentPartPr>
              <p14:xfrm>
                <a:off x="3811115" y="4447983"/>
                <a:ext cx="56880" cy="145080"/>
              </p14:xfrm>
            </p:contentPart>
          </mc:Choice>
          <mc:Fallback>
            <p:pic>
              <p:nvPicPr>
                <p:cNvPr id="341" name="Ink 340">
                  <a:extLst>
                    <a:ext uri="{FF2B5EF4-FFF2-40B4-BE49-F238E27FC236}">
                      <a16:creationId xmlns:a16="http://schemas.microsoft.com/office/drawing/2014/main" xmlns="" xmlns:p14="http://schemas.microsoft.com/office/powerpoint/2010/main" id="{AE708A87-518E-3A47-AAE5-22DE59F1E5CC}"/>
                    </a:ext>
                  </a:extLst>
                </p:cNvPr>
                <p:cNvPicPr/>
                <p:nvPr/>
              </p:nvPicPr>
              <p:blipFill>
                <a:blip r:embed="rId165"/>
                <a:stretch>
                  <a:fillRect/>
                </a:stretch>
              </p:blipFill>
              <p:spPr>
                <a:xfrm>
                  <a:off x="3802529" y="4437903"/>
                  <a:ext cx="75482"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342" name="Ink 341">
                  <a:extLst>
                    <a:ext uri="{FF2B5EF4-FFF2-40B4-BE49-F238E27FC236}">
                      <a16:creationId xmlns:a16="http://schemas.microsoft.com/office/drawing/2014/main" xmlns="" id="{25AE3B90-D77D-DC4A-83A0-A0A4FF8AEA9B}"/>
                    </a:ext>
                  </a:extLst>
                </p14:cNvPr>
                <p14:cNvContentPartPr/>
                <p14:nvPr/>
              </p14:nvContentPartPr>
              <p14:xfrm>
                <a:off x="3817235" y="4586223"/>
                <a:ext cx="126000" cy="12960"/>
              </p14:xfrm>
            </p:contentPart>
          </mc:Choice>
          <mc:Fallback>
            <p:pic>
              <p:nvPicPr>
                <p:cNvPr id="342" name="Ink 341">
                  <a:extLst>
                    <a:ext uri="{FF2B5EF4-FFF2-40B4-BE49-F238E27FC236}">
                      <a16:creationId xmlns:a16="http://schemas.microsoft.com/office/drawing/2014/main" xmlns="" xmlns:p14="http://schemas.microsoft.com/office/powerpoint/2010/main" id="{25AE3B90-D77D-DC4A-83A0-A0A4FF8AEA9B}"/>
                    </a:ext>
                  </a:extLst>
                </p:cNvPr>
                <p:cNvPicPr/>
                <p:nvPr/>
              </p:nvPicPr>
              <p:blipFill>
                <a:blip r:embed="rId167"/>
                <a:stretch>
                  <a:fillRect/>
                </a:stretch>
              </p:blipFill>
              <p:spPr>
                <a:xfrm>
                  <a:off x="3807875" y="4578303"/>
                  <a:ext cx="14328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343" name="Ink 342">
                  <a:extLst>
                    <a:ext uri="{FF2B5EF4-FFF2-40B4-BE49-F238E27FC236}">
                      <a16:creationId xmlns:a16="http://schemas.microsoft.com/office/drawing/2014/main" xmlns="" id="{CEC4D3E6-10D4-934E-8F40-2B9D1BFF375C}"/>
                    </a:ext>
                  </a:extLst>
                </p14:cNvPr>
                <p14:cNvContentPartPr/>
                <p14:nvPr/>
              </p14:nvContentPartPr>
              <p14:xfrm>
                <a:off x="4037555" y="4523223"/>
                <a:ext cx="6480" cy="12960"/>
              </p14:xfrm>
            </p:contentPart>
          </mc:Choice>
          <mc:Fallback>
            <p:pic>
              <p:nvPicPr>
                <p:cNvPr id="343" name="Ink 342">
                  <a:extLst>
                    <a:ext uri="{FF2B5EF4-FFF2-40B4-BE49-F238E27FC236}">
                      <a16:creationId xmlns:a16="http://schemas.microsoft.com/office/drawing/2014/main" xmlns="" xmlns:p14="http://schemas.microsoft.com/office/powerpoint/2010/main" id="{CEC4D3E6-10D4-934E-8F40-2B9D1BFF375C}"/>
                    </a:ext>
                  </a:extLst>
                </p:cNvPr>
                <p:cNvPicPr/>
                <p:nvPr/>
              </p:nvPicPr>
              <p:blipFill>
                <a:blip r:embed="rId169"/>
                <a:stretch>
                  <a:fillRect/>
                </a:stretch>
              </p:blipFill>
              <p:spPr>
                <a:xfrm>
                  <a:off x="4028688" y="4514943"/>
                  <a:ext cx="26261" cy="32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0">
            <p14:nvContentPartPr>
              <p14:cNvPr id="352" name="Ink 351">
                <a:extLst>
                  <a:ext uri="{FF2B5EF4-FFF2-40B4-BE49-F238E27FC236}">
                    <a16:creationId xmlns:a16="http://schemas.microsoft.com/office/drawing/2014/main" xmlns="" id="{306BC9C1-7046-5A4B-886F-B82F25E9743D}"/>
                  </a:ext>
                </a:extLst>
              </p14:cNvPr>
              <p14:cNvContentPartPr/>
              <p14:nvPr/>
            </p14:nvContentPartPr>
            <p14:xfrm>
              <a:off x="5246915" y="4359783"/>
              <a:ext cx="138600" cy="352440"/>
            </p14:xfrm>
          </p:contentPart>
        </mc:Choice>
        <mc:Fallback>
          <p:pic>
            <p:nvPicPr>
              <p:cNvPr id="352" name="Ink 351">
                <a:extLst>
                  <a:ext uri="{FF2B5EF4-FFF2-40B4-BE49-F238E27FC236}">
                    <a16:creationId xmlns:a16="http://schemas.microsoft.com/office/drawing/2014/main" xmlns="" xmlns:p14="http://schemas.microsoft.com/office/powerpoint/2010/main" id="{306BC9C1-7046-5A4B-886F-B82F25E9743D}"/>
                  </a:ext>
                </a:extLst>
              </p:cNvPr>
              <p:cNvPicPr/>
              <p:nvPr/>
            </p:nvPicPr>
            <p:blipFill>
              <a:blip r:embed="rId171"/>
              <a:stretch>
                <a:fillRect/>
              </a:stretch>
            </p:blipFill>
            <p:spPr>
              <a:xfrm>
                <a:off x="5236835" y="4350783"/>
                <a:ext cx="156600" cy="369360"/>
              </a:xfrm>
              <a:prstGeom prst="rect">
                <a:avLst/>
              </a:prstGeom>
            </p:spPr>
          </p:pic>
        </mc:Fallback>
      </mc:AlternateContent>
      <p:grpSp>
        <p:nvGrpSpPr>
          <p:cNvPr id="355" name="Group 354">
            <a:extLst>
              <a:ext uri="{FF2B5EF4-FFF2-40B4-BE49-F238E27FC236}">
                <a16:creationId xmlns:a16="http://schemas.microsoft.com/office/drawing/2014/main" xmlns="" id="{509DAFB3-1B93-A547-8F29-8FB2CC51B4D0}"/>
              </a:ext>
            </a:extLst>
          </p:cNvPr>
          <p:cNvGrpSpPr/>
          <p:nvPr/>
        </p:nvGrpSpPr>
        <p:grpSpPr>
          <a:xfrm>
            <a:off x="5718515" y="4403703"/>
            <a:ext cx="729720" cy="295920"/>
            <a:chOff x="4194515" y="4403703"/>
            <a:chExt cx="729720" cy="295920"/>
          </a:xfrm>
        </p:grpSpPr>
        <mc:AlternateContent xmlns:mc="http://schemas.openxmlformats.org/markup-compatibility/2006">
          <mc:Choice xmlns:p14="http://schemas.microsoft.com/office/powerpoint/2010/main" Requires="p14">
            <p:contentPart p14:bwMode="auto" r:id="rId172">
              <p14:nvContentPartPr>
                <p14:cNvPr id="348" name="Ink 347">
                  <a:extLst>
                    <a:ext uri="{FF2B5EF4-FFF2-40B4-BE49-F238E27FC236}">
                      <a16:creationId xmlns:a16="http://schemas.microsoft.com/office/drawing/2014/main" xmlns="" id="{4C578124-3E56-9F42-AD93-85E25E550C62}"/>
                    </a:ext>
                  </a:extLst>
                </p14:cNvPr>
                <p14:cNvContentPartPr/>
                <p14:nvPr/>
              </p14:nvContentPartPr>
              <p14:xfrm>
                <a:off x="4194515" y="4472823"/>
                <a:ext cx="113400" cy="100800"/>
              </p14:xfrm>
            </p:contentPart>
          </mc:Choice>
          <mc:Fallback>
            <p:pic>
              <p:nvPicPr>
                <p:cNvPr id="348" name="Ink 347">
                  <a:extLst>
                    <a:ext uri="{FF2B5EF4-FFF2-40B4-BE49-F238E27FC236}">
                      <a16:creationId xmlns:a16="http://schemas.microsoft.com/office/drawing/2014/main" xmlns="" xmlns:p14="http://schemas.microsoft.com/office/powerpoint/2010/main" id="{4C578124-3E56-9F42-AD93-85E25E550C62}"/>
                    </a:ext>
                  </a:extLst>
                </p:cNvPr>
                <p:cNvPicPr/>
                <p:nvPr/>
              </p:nvPicPr>
              <p:blipFill>
                <a:blip r:embed="rId173"/>
                <a:stretch>
                  <a:fillRect/>
                </a:stretch>
              </p:blipFill>
              <p:spPr>
                <a:xfrm>
                  <a:off x="4184075" y="4462743"/>
                  <a:ext cx="13428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351" name="Ink 350">
                  <a:extLst>
                    <a:ext uri="{FF2B5EF4-FFF2-40B4-BE49-F238E27FC236}">
                      <a16:creationId xmlns:a16="http://schemas.microsoft.com/office/drawing/2014/main" xmlns="" id="{7FEFB720-6A33-9540-952B-922EB692E2B2}"/>
                    </a:ext>
                  </a:extLst>
                </p14:cNvPr>
                <p14:cNvContentPartPr/>
                <p14:nvPr/>
              </p14:nvContentPartPr>
              <p14:xfrm>
                <a:off x="4521395" y="4410183"/>
                <a:ext cx="138600" cy="289440"/>
              </p14:xfrm>
            </p:contentPart>
          </mc:Choice>
          <mc:Fallback>
            <p:pic>
              <p:nvPicPr>
                <p:cNvPr id="351" name="Ink 350">
                  <a:extLst>
                    <a:ext uri="{FF2B5EF4-FFF2-40B4-BE49-F238E27FC236}">
                      <a16:creationId xmlns:a16="http://schemas.microsoft.com/office/drawing/2014/main" xmlns="" xmlns:p14="http://schemas.microsoft.com/office/powerpoint/2010/main" id="{7FEFB720-6A33-9540-952B-922EB692E2B2}"/>
                    </a:ext>
                  </a:extLst>
                </p:cNvPr>
                <p:cNvPicPr/>
                <p:nvPr/>
              </p:nvPicPr>
              <p:blipFill>
                <a:blip r:embed="rId175"/>
                <a:stretch>
                  <a:fillRect/>
                </a:stretch>
              </p:blipFill>
              <p:spPr>
                <a:xfrm>
                  <a:off x="4513115" y="4400835"/>
                  <a:ext cx="157320" cy="307058"/>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353" name="Ink 352">
                  <a:extLst>
                    <a:ext uri="{FF2B5EF4-FFF2-40B4-BE49-F238E27FC236}">
                      <a16:creationId xmlns:a16="http://schemas.microsoft.com/office/drawing/2014/main" xmlns="" id="{D888D385-30B4-7D46-B134-58CB54E62125}"/>
                    </a:ext>
                  </a:extLst>
                </p14:cNvPr>
                <p14:cNvContentPartPr/>
                <p14:nvPr/>
              </p14:nvContentPartPr>
              <p14:xfrm>
                <a:off x="4741715" y="4441503"/>
                <a:ext cx="94680" cy="113400"/>
              </p14:xfrm>
            </p:contentPart>
          </mc:Choice>
          <mc:Fallback>
            <p:pic>
              <p:nvPicPr>
                <p:cNvPr id="353" name="Ink 352">
                  <a:extLst>
                    <a:ext uri="{FF2B5EF4-FFF2-40B4-BE49-F238E27FC236}">
                      <a16:creationId xmlns:a16="http://schemas.microsoft.com/office/drawing/2014/main" xmlns="" xmlns:p14="http://schemas.microsoft.com/office/powerpoint/2010/main" id="{D888D385-30B4-7D46-B134-58CB54E62125}"/>
                    </a:ext>
                  </a:extLst>
                </p:cNvPr>
                <p:cNvPicPr/>
                <p:nvPr/>
              </p:nvPicPr>
              <p:blipFill>
                <a:blip r:embed="rId177"/>
                <a:stretch>
                  <a:fillRect/>
                </a:stretch>
              </p:blipFill>
              <p:spPr>
                <a:xfrm>
                  <a:off x="4732715" y="4432143"/>
                  <a:ext cx="11304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354" name="Ink 353">
                  <a:extLst>
                    <a:ext uri="{FF2B5EF4-FFF2-40B4-BE49-F238E27FC236}">
                      <a16:creationId xmlns:a16="http://schemas.microsoft.com/office/drawing/2014/main" xmlns="" id="{FA9EAABD-7B7E-0942-AAB7-98D95CED1743}"/>
                    </a:ext>
                  </a:extLst>
                </p14:cNvPr>
                <p14:cNvContentPartPr/>
                <p14:nvPr/>
              </p14:nvContentPartPr>
              <p14:xfrm>
                <a:off x="4810835" y="4403703"/>
                <a:ext cx="113400" cy="170280"/>
              </p14:xfrm>
            </p:contentPart>
          </mc:Choice>
          <mc:Fallback>
            <p:pic>
              <p:nvPicPr>
                <p:cNvPr id="354" name="Ink 353">
                  <a:extLst>
                    <a:ext uri="{FF2B5EF4-FFF2-40B4-BE49-F238E27FC236}">
                      <a16:creationId xmlns:a16="http://schemas.microsoft.com/office/drawing/2014/main" xmlns="" xmlns:p14="http://schemas.microsoft.com/office/powerpoint/2010/main" id="{FA9EAABD-7B7E-0942-AAB7-98D95CED1743}"/>
                    </a:ext>
                  </a:extLst>
                </p:cNvPr>
                <p:cNvPicPr/>
                <p:nvPr/>
              </p:nvPicPr>
              <p:blipFill>
                <a:blip r:embed="rId179"/>
                <a:stretch>
                  <a:fillRect/>
                </a:stretch>
              </p:blipFill>
              <p:spPr>
                <a:xfrm>
                  <a:off x="4801863" y="4394684"/>
                  <a:ext cx="131702" cy="189400"/>
                </a:xfrm>
                <a:prstGeom prst="rect">
                  <a:avLst/>
                </a:prstGeom>
              </p:spPr>
            </p:pic>
          </mc:Fallback>
        </mc:AlternateContent>
      </p:grpSp>
      <p:grpSp>
        <p:nvGrpSpPr>
          <p:cNvPr id="368" name="Group 367">
            <a:extLst>
              <a:ext uri="{FF2B5EF4-FFF2-40B4-BE49-F238E27FC236}">
                <a16:creationId xmlns:a16="http://schemas.microsoft.com/office/drawing/2014/main" xmlns="" id="{CDB3C4E2-14D4-2E41-BA45-6D9A16F0BAC3}"/>
              </a:ext>
            </a:extLst>
          </p:cNvPr>
          <p:cNvGrpSpPr/>
          <p:nvPr/>
        </p:nvGrpSpPr>
        <p:grpSpPr>
          <a:xfrm>
            <a:off x="2053355" y="5070423"/>
            <a:ext cx="182520" cy="104400"/>
            <a:chOff x="529355" y="5070423"/>
            <a:chExt cx="182520" cy="104400"/>
          </a:xfrm>
        </p:grpSpPr>
        <mc:AlternateContent xmlns:mc="http://schemas.openxmlformats.org/markup-compatibility/2006">
          <mc:Choice xmlns:p14="http://schemas.microsoft.com/office/powerpoint/2010/main" Requires="p14">
            <p:contentPart p14:bwMode="auto" r:id="rId180">
              <p14:nvContentPartPr>
                <p14:cNvPr id="356" name="Ink 355">
                  <a:extLst>
                    <a:ext uri="{FF2B5EF4-FFF2-40B4-BE49-F238E27FC236}">
                      <a16:creationId xmlns:a16="http://schemas.microsoft.com/office/drawing/2014/main" xmlns="" id="{ADDB78E4-8DA2-874F-A0E0-0FD890627A59}"/>
                    </a:ext>
                  </a:extLst>
                </p14:cNvPr>
                <p14:cNvContentPartPr/>
                <p14:nvPr/>
              </p14:nvContentPartPr>
              <p14:xfrm>
                <a:off x="611075" y="5070423"/>
                <a:ext cx="12960" cy="6480"/>
              </p14:xfrm>
            </p:contentPart>
          </mc:Choice>
          <mc:Fallback>
            <p:pic>
              <p:nvPicPr>
                <p:cNvPr id="356" name="Ink 355">
                  <a:extLst>
                    <a:ext uri="{FF2B5EF4-FFF2-40B4-BE49-F238E27FC236}">
                      <a16:creationId xmlns:a16="http://schemas.microsoft.com/office/drawing/2014/main" xmlns="" xmlns:p14="http://schemas.microsoft.com/office/powerpoint/2010/main" id="{ADDB78E4-8DA2-874F-A0E0-0FD890627A59}"/>
                    </a:ext>
                  </a:extLst>
                </p:cNvPr>
                <p:cNvPicPr/>
                <p:nvPr/>
              </p:nvPicPr>
              <p:blipFill>
                <a:blip r:embed="rId181"/>
                <a:stretch>
                  <a:fillRect/>
                </a:stretch>
              </p:blipFill>
              <p:spPr>
                <a:xfrm>
                  <a:off x="602795" y="5062579"/>
                  <a:ext cx="29520" cy="22168"/>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357" name="Ink 356">
                  <a:extLst>
                    <a:ext uri="{FF2B5EF4-FFF2-40B4-BE49-F238E27FC236}">
                      <a16:creationId xmlns:a16="http://schemas.microsoft.com/office/drawing/2014/main" xmlns="" id="{B28EA261-573B-F542-A278-E699E1BFFE26}"/>
                    </a:ext>
                  </a:extLst>
                </p14:cNvPr>
                <p14:cNvContentPartPr/>
                <p14:nvPr/>
              </p14:nvContentPartPr>
              <p14:xfrm>
                <a:off x="529355" y="5158263"/>
                <a:ext cx="25560" cy="16560"/>
              </p14:xfrm>
            </p:contentPart>
          </mc:Choice>
          <mc:Fallback>
            <p:pic>
              <p:nvPicPr>
                <p:cNvPr id="357" name="Ink 356">
                  <a:extLst>
                    <a:ext uri="{FF2B5EF4-FFF2-40B4-BE49-F238E27FC236}">
                      <a16:creationId xmlns:a16="http://schemas.microsoft.com/office/drawing/2014/main" xmlns="" xmlns:p14="http://schemas.microsoft.com/office/powerpoint/2010/main" id="{B28EA261-573B-F542-A278-E699E1BFFE26}"/>
                    </a:ext>
                  </a:extLst>
                </p:cNvPr>
                <p:cNvPicPr/>
                <p:nvPr/>
              </p:nvPicPr>
              <p:blipFill>
                <a:blip r:embed="rId183"/>
                <a:stretch>
                  <a:fillRect/>
                </a:stretch>
              </p:blipFill>
              <p:spPr>
                <a:xfrm>
                  <a:off x="519995" y="5148695"/>
                  <a:ext cx="43200" cy="34592"/>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358" name="Ink 357">
                  <a:extLst>
                    <a:ext uri="{FF2B5EF4-FFF2-40B4-BE49-F238E27FC236}">
                      <a16:creationId xmlns:a16="http://schemas.microsoft.com/office/drawing/2014/main" xmlns="" id="{3A3FD13B-D3DE-5648-896E-BF1F0AA877AC}"/>
                    </a:ext>
                  </a:extLst>
                </p14:cNvPr>
                <p14:cNvContentPartPr/>
                <p14:nvPr/>
              </p14:nvContentPartPr>
              <p14:xfrm>
                <a:off x="698915" y="5145663"/>
                <a:ext cx="12960" cy="10080"/>
              </p14:xfrm>
            </p:contentPart>
          </mc:Choice>
          <mc:Fallback>
            <p:pic>
              <p:nvPicPr>
                <p:cNvPr id="358" name="Ink 357">
                  <a:extLst>
                    <a:ext uri="{FF2B5EF4-FFF2-40B4-BE49-F238E27FC236}">
                      <a16:creationId xmlns:a16="http://schemas.microsoft.com/office/drawing/2014/main" xmlns="" xmlns:p14="http://schemas.microsoft.com/office/powerpoint/2010/main" id="{3A3FD13B-D3DE-5648-896E-BF1F0AA877AC}"/>
                    </a:ext>
                  </a:extLst>
                </p:cNvPr>
                <p:cNvPicPr/>
                <p:nvPr/>
              </p:nvPicPr>
              <p:blipFill>
                <a:blip r:embed="rId185"/>
                <a:stretch>
                  <a:fillRect/>
                </a:stretch>
              </p:blipFill>
              <p:spPr>
                <a:xfrm>
                  <a:off x="689555" y="5136303"/>
                  <a:ext cx="30600" cy="27720"/>
                </a:xfrm>
                <a:prstGeom prst="rect">
                  <a:avLst/>
                </a:prstGeom>
              </p:spPr>
            </p:pic>
          </mc:Fallback>
        </mc:AlternateContent>
      </p:grpSp>
      <p:grpSp>
        <p:nvGrpSpPr>
          <p:cNvPr id="367" name="Group 366">
            <a:extLst>
              <a:ext uri="{FF2B5EF4-FFF2-40B4-BE49-F238E27FC236}">
                <a16:creationId xmlns:a16="http://schemas.microsoft.com/office/drawing/2014/main" xmlns="" id="{9CC67ACC-2ECA-F24B-A2C7-8A60D082D5F6}"/>
              </a:ext>
            </a:extLst>
          </p:cNvPr>
          <p:cNvGrpSpPr/>
          <p:nvPr/>
        </p:nvGrpSpPr>
        <p:grpSpPr>
          <a:xfrm>
            <a:off x="2474555" y="5007423"/>
            <a:ext cx="622800" cy="157680"/>
            <a:chOff x="950555" y="5007423"/>
            <a:chExt cx="622800" cy="157680"/>
          </a:xfrm>
        </p:grpSpPr>
        <mc:AlternateContent xmlns:mc="http://schemas.openxmlformats.org/markup-compatibility/2006">
          <mc:Choice xmlns:p14="http://schemas.microsoft.com/office/powerpoint/2010/main" Requires="p14">
            <p:contentPart p14:bwMode="auto" r:id="rId186">
              <p14:nvContentPartPr>
                <p14:cNvPr id="359" name="Ink 358">
                  <a:extLst>
                    <a:ext uri="{FF2B5EF4-FFF2-40B4-BE49-F238E27FC236}">
                      <a16:creationId xmlns:a16="http://schemas.microsoft.com/office/drawing/2014/main" xmlns="" id="{6E32134B-8BD3-1C40-9CFF-32E3BA786CC2}"/>
                    </a:ext>
                  </a:extLst>
                </p14:cNvPr>
                <p14:cNvContentPartPr/>
                <p14:nvPr/>
              </p14:nvContentPartPr>
              <p14:xfrm>
                <a:off x="950555" y="5020023"/>
                <a:ext cx="157680" cy="132480"/>
              </p14:xfrm>
            </p:contentPart>
          </mc:Choice>
          <mc:Fallback>
            <p:pic>
              <p:nvPicPr>
                <p:cNvPr id="359" name="Ink 358">
                  <a:extLst>
                    <a:ext uri="{FF2B5EF4-FFF2-40B4-BE49-F238E27FC236}">
                      <a16:creationId xmlns:a16="http://schemas.microsoft.com/office/drawing/2014/main" xmlns="" xmlns:p14="http://schemas.microsoft.com/office/powerpoint/2010/main" id="{6E32134B-8BD3-1C40-9CFF-32E3BA786CC2}"/>
                    </a:ext>
                  </a:extLst>
                </p:cNvPr>
                <p:cNvPicPr/>
                <p:nvPr/>
              </p:nvPicPr>
              <p:blipFill>
                <a:blip r:embed="rId187"/>
                <a:stretch>
                  <a:fillRect/>
                </a:stretch>
              </p:blipFill>
              <p:spPr>
                <a:xfrm>
                  <a:off x="940115" y="5009943"/>
                  <a:ext cx="17712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360" name="Ink 359">
                  <a:extLst>
                    <a:ext uri="{FF2B5EF4-FFF2-40B4-BE49-F238E27FC236}">
                      <a16:creationId xmlns:a16="http://schemas.microsoft.com/office/drawing/2014/main" xmlns="" id="{0D0D3400-6F8F-E940-BC5A-C2EDDB45AB7E}"/>
                    </a:ext>
                  </a:extLst>
                </p14:cNvPr>
                <p14:cNvContentPartPr/>
                <p14:nvPr/>
              </p14:nvContentPartPr>
              <p14:xfrm>
                <a:off x="1139195" y="5070423"/>
                <a:ext cx="126000" cy="88560"/>
              </p14:xfrm>
            </p:contentPart>
          </mc:Choice>
          <mc:Fallback>
            <p:pic>
              <p:nvPicPr>
                <p:cNvPr id="360" name="Ink 359">
                  <a:extLst>
                    <a:ext uri="{FF2B5EF4-FFF2-40B4-BE49-F238E27FC236}">
                      <a16:creationId xmlns:a16="http://schemas.microsoft.com/office/drawing/2014/main" xmlns="" xmlns:p14="http://schemas.microsoft.com/office/powerpoint/2010/main" id="{0D0D3400-6F8F-E940-BC5A-C2EDDB45AB7E}"/>
                    </a:ext>
                  </a:extLst>
                </p:cNvPr>
                <p:cNvPicPr/>
                <p:nvPr/>
              </p:nvPicPr>
              <p:blipFill>
                <a:blip r:embed="rId189"/>
                <a:stretch>
                  <a:fillRect/>
                </a:stretch>
              </p:blipFill>
              <p:spPr>
                <a:xfrm>
                  <a:off x="1129475" y="5060343"/>
                  <a:ext cx="14616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361" name="Ink 360">
                  <a:extLst>
                    <a:ext uri="{FF2B5EF4-FFF2-40B4-BE49-F238E27FC236}">
                      <a16:creationId xmlns:a16="http://schemas.microsoft.com/office/drawing/2014/main" xmlns="" id="{DA79ABF3-6DD4-6548-B2D7-5C7AFDA1B7E5}"/>
                    </a:ext>
                  </a:extLst>
                </p14:cNvPr>
                <p14:cNvContentPartPr/>
                <p14:nvPr/>
              </p14:nvContentPartPr>
              <p14:xfrm>
                <a:off x="1296155" y="5045223"/>
                <a:ext cx="145080" cy="119880"/>
              </p14:xfrm>
            </p:contentPart>
          </mc:Choice>
          <mc:Fallback>
            <p:pic>
              <p:nvPicPr>
                <p:cNvPr id="361" name="Ink 360">
                  <a:extLst>
                    <a:ext uri="{FF2B5EF4-FFF2-40B4-BE49-F238E27FC236}">
                      <a16:creationId xmlns:a16="http://schemas.microsoft.com/office/drawing/2014/main" xmlns="" xmlns:p14="http://schemas.microsoft.com/office/powerpoint/2010/main" id="{DA79ABF3-6DD4-6548-B2D7-5C7AFDA1B7E5}"/>
                    </a:ext>
                  </a:extLst>
                </p:cNvPr>
                <p:cNvPicPr/>
                <p:nvPr/>
              </p:nvPicPr>
              <p:blipFill>
                <a:blip r:embed="rId191"/>
                <a:stretch>
                  <a:fillRect/>
                </a:stretch>
              </p:blipFill>
              <p:spPr>
                <a:xfrm>
                  <a:off x="1287854" y="5036223"/>
                  <a:ext cx="163125"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362" name="Ink 361">
                  <a:extLst>
                    <a:ext uri="{FF2B5EF4-FFF2-40B4-BE49-F238E27FC236}">
                      <a16:creationId xmlns:a16="http://schemas.microsoft.com/office/drawing/2014/main" xmlns="" id="{F4666443-31A7-764E-8BA5-7E5920B3450C}"/>
                    </a:ext>
                  </a:extLst>
                </p14:cNvPr>
                <p14:cNvContentPartPr/>
                <p14:nvPr/>
              </p14:nvContentPartPr>
              <p14:xfrm>
                <a:off x="1497395" y="5007423"/>
                <a:ext cx="75960" cy="151200"/>
              </p14:xfrm>
            </p:contentPart>
          </mc:Choice>
          <mc:Fallback>
            <p:pic>
              <p:nvPicPr>
                <p:cNvPr id="362" name="Ink 361">
                  <a:extLst>
                    <a:ext uri="{FF2B5EF4-FFF2-40B4-BE49-F238E27FC236}">
                      <a16:creationId xmlns:a16="http://schemas.microsoft.com/office/drawing/2014/main" xmlns="" xmlns:p14="http://schemas.microsoft.com/office/powerpoint/2010/main" id="{F4666443-31A7-764E-8BA5-7E5920B3450C}"/>
                    </a:ext>
                  </a:extLst>
                </p:cNvPr>
                <p:cNvPicPr/>
                <p:nvPr/>
              </p:nvPicPr>
              <p:blipFill>
                <a:blip r:embed="rId193"/>
                <a:stretch>
                  <a:fillRect/>
                </a:stretch>
              </p:blipFill>
              <p:spPr>
                <a:xfrm>
                  <a:off x="1487267" y="4997726"/>
                  <a:ext cx="94407" cy="171312"/>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363" name="Ink 362">
                  <a:extLst>
                    <a:ext uri="{FF2B5EF4-FFF2-40B4-BE49-F238E27FC236}">
                      <a16:creationId xmlns:a16="http://schemas.microsoft.com/office/drawing/2014/main" xmlns="" id="{A212A185-2B9E-7748-8D26-B3EB31618FE3}"/>
                    </a:ext>
                  </a:extLst>
                </p14:cNvPr>
                <p14:cNvContentPartPr/>
                <p14:nvPr/>
              </p14:nvContentPartPr>
              <p14:xfrm>
                <a:off x="1497395" y="5057823"/>
                <a:ext cx="63360" cy="360"/>
              </p14:xfrm>
            </p:contentPart>
          </mc:Choice>
          <mc:Fallback>
            <p:pic>
              <p:nvPicPr>
                <p:cNvPr id="363" name="Ink 362">
                  <a:extLst>
                    <a:ext uri="{FF2B5EF4-FFF2-40B4-BE49-F238E27FC236}">
                      <a16:creationId xmlns:a16="http://schemas.microsoft.com/office/drawing/2014/main" xmlns="" xmlns:p14="http://schemas.microsoft.com/office/powerpoint/2010/main" id="{A212A185-2B9E-7748-8D26-B3EB31618FE3}"/>
                    </a:ext>
                  </a:extLst>
                </p:cNvPr>
                <p:cNvPicPr/>
                <p:nvPr/>
              </p:nvPicPr>
              <p:blipFill>
                <a:blip r:embed="rId195"/>
                <a:stretch>
                  <a:fillRect/>
                </a:stretch>
              </p:blipFill>
              <p:spPr>
                <a:xfrm>
                  <a:off x="1487257" y="5047383"/>
                  <a:ext cx="81825" cy="21240"/>
                </a:xfrm>
                <a:prstGeom prst="rect">
                  <a:avLst/>
                </a:prstGeom>
              </p:spPr>
            </p:pic>
          </mc:Fallback>
        </mc:AlternateContent>
      </p:grpSp>
      <p:grpSp>
        <p:nvGrpSpPr>
          <p:cNvPr id="366" name="Group 365">
            <a:extLst>
              <a:ext uri="{FF2B5EF4-FFF2-40B4-BE49-F238E27FC236}">
                <a16:creationId xmlns:a16="http://schemas.microsoft.com/office/drawing/2014/main" xmlns="" id="{E8D49B52-D36A-7F4C-97F2-F2730E309D82}"/>
              </a:ext>
            </a:extLst>
          </p:cNvPr>
          <p:cNvGrpSpPr/>
          <p:nvPr/>
        </p:nvGrpSpPr>
        <p:grpSpPr>
          <a:xfrm>
            <a:off x="3386075" y="5063943"/>
            <a:ext cx="100800" cy="50760"/>
            <a:chOff x="1862075" y="5063943"/>
            <a:chExt cx="100800" cy="50760"/>
          </a:xfrm>
        </p:grpSpPr>
        <mc:AlternateContent xmlns:mc="http://schemas.openxmlformats.org/markup-compatibility/2006">
          <mc:Choice xmlns:p14="http://schemas.microsoft.com/office/powerpoint/2010/main" Requires="p14">
            <p:contentPart p14:bwMode="auto" r:id="rId196">
              <p14:nvContentPartPr>
                <p14:cNvPr id="364" name="Ink 363">
                  <a:extLst>
                    <a:ext uri="{FF2B5EF4-FFF2-40B4-BE49-F238E27FC236}">
                      <a16:creationId xmlns:a16="http://schemas.microsoft.com/office/drawing/2014/main" xmlns="" id="{AE5431EC-A5D1-3B4A-ADFC-782A77BB6E07}"/>
                    </a:ext>
                  </a:extLst>
                </p14:cNvPr>
                <p14:cNvContentPartPr/>
                <p14:nvPr/>
              </p14:nvContentPartPr>
              <p14:xfrm>
                <a:off x="1862075" y="5063943"/>
                <a:ext cx="69480" cy="12960"/>
              </p14:xfrm>
            </p:contentPart>
          </mc:Choice>
          <mc:Fallback>
            <p:pic>
              <p:nvPicPr>
                <p:cNvPr id="364" name="Ink 363">
                  <a:extLst>
                    <a:ext uri="{FF2B5EF4-FFF2-40B4-BE49-F238E27FC236}">
                      <a16:creationId xmlns:a16="http://schemas.microsoft.com/office/drawing/2014/main" xmlns="" xmlns:p14="http://schemas.microsoft.com/office/powerpoint/2010/main" id="{AE5431EC-A5D1-3B4A-ADFC-782A77BB6E07}"/>
                    </a:ext>
                  </a:extLst>
                </p:cNvPr>
                <p:cNvPicPr/>
                <p:nvPr/>
              </p:nvPicPr>
              <p:blipFill>
                <a:blip r:embed="rId197"/>
                <a:stretch>
                  <a:fillRect/>
                </a:stretch>
              </p:blipFill>
              <p:spPr>
                <a:xfrm>
                  <a:off x="1852763" y="5054223"/>
                  <a:ext cx="87029"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365" name="Ink 364">
                  <a:extLst>
                    <a:ext uri="{FF2B5EF4-FFF2-40B4-BE49-F238E27FC236}">
                      <a16:creationId xmlns:a16="http://schemas.microsoft.com/office/drawing/2014/main" xmlns="" id="{596A695C-1F6A-0948-99F0-4E84E79AFE2C}"/>
                    </a:ext>
                  </a:extLst>
                </p14:cNvPr>
                <p14:cNvContentPartPr/>
                <p14:nvPr/>
              </p14:nvContentPartPr>
              <p14:xfrm>
                <a:off x="1880795" y="5101743"/>
                <a:ext cx="82080" cy="12960"/>
              </p14:xfrm>
            </p:contentPart>
          </mc:Choice>
          <mc:Fallback>
            <p:pic>
              <p:nvPicPr>
                <p:cNvPr id="365" name="Ink 364">
                  <a:extLst>
                    <a:ext uri="{FF2B5EF4-FFF2-40B4-BE49-F238E27FC236}">
                      <a16:creationId xmlns:a16="http://schemas.microsoft.com/office/drawing/2014/main" xmlns="" xmlns:p14="http://schemas.microsoft.com/office/powerpoint/2010/main" id="{596A695C-1F6A-0948-99F0-4E84E79AFE2C}"/>
                    </a:ext>
                  </a:extLst>
                </p:cNvPr>
                <p:cNvPicPr/>
                <p:nvPr/>
              </p:nvPicPr>
              <p:blipFill>
                <a:blip r:embed="rId199"/>
                <a:stretch>
                  <a:fillRect/>
                </a:stretch>
              </p:blipFill>
              <p:spPr>
                <a:xfrm>
                  <a:off x="1872155" y="5093103"/>
                  <a:ext cx="99360" cy="30240"/>
                </a:xfrm>
                <a:prstGeom prst="rect">
                  <a:avLst/>
                </a:prstGeom>
              </p:spPr>
            </p:pic>
          </mc:Fallback>
        </mc:AlternateContent>
      </p:grpSp>
      <p:grpSp>
        <p:nvGrpSpPr>
          <p:cNvPr id="374" name="Group 373">
            <a:extLst>
              <a:ext uri="{FF2B5EF4-FFF2-40B4-BE49-F238E27FC236}">
                <a16:creationId xmlns:a16="http://schemas.microsoft.com/office/drawing/2014/main" xmlns="" id="{CB224581-BC02-1143-B415-ED6E57A3E903}"/>
              </a:ext>
            </a:extLst>
          </p:cNvPr>
          <p:cNvGrpSpPr/>
          <p:nvPr/>
        </p:nvGrpSpPr>
        <p:grpSpPr>
          <a:xfrm>
            <a:off x="3656435" y="4824903"/>
            <a:ext cx="434160" cy="572400"/>
            <a:chOff x="2132435" y="4824903"/>
            <a:chExt cx="434160" cy="572400"/>
          </a:xfrm>
        </p:grpSpPr>
        <mc:AlternateContent xmlns:mc="http://schemas.openxmlformats.org/markup-compatibility/2006">
          <mc:Choice xmlns:p14="http://schemas.microsoft.com/office/powerpoint/2010/main" Requires="p14">
            <p:contentPart p14:bwMode="auto" r:id="rId200">
              <p14:nvContentPartPr>
                <p14:cNvPr id="369" name="Ink 368">
                  <a:extLst>
                    <a:ext uri="{FF2B5EF4-FFF2-40B4-BE49-F238E27FC236}">
                      <a16:creationId xmlns:a16="http://schemas.microsoft.com/office/drawing/2014/main" xmlns="" id="{CE61E61A-E227-3E40-992B-6B759EB2FF21}"/>
                    </a:ext>
                  </a:extLst>
                </p14:cNvPr>
                <p14:cNvContentPartPr/>
                <p14:nvPr/>
              </p14:nvContentPartPr>
              <p14:xfrm>
                <a:off x="2132435" y="4957023"/>
                <a:ext cx="31680" cy="63360"/>
              </p14:xfrm>
            </p:contentPart>
          </mc:Choice>
          <mc:Fallback>
            <p:pic>
              <p:nvPicPr>
                <p:cNvPr id="369" name="Ink 368">
                  <a:extLst>
                    <a:ext uri="{FF2B5EF4-FFF2-40B4-BE49-F238E27FC236}">
                      <a16:creationId xmlns:a16="http://schemas.microsoft.com/office/drawing/2014/main" xmlns="" xmlns:p14="http://schemas.microsoft.com/office/powerpoint/2010/main" id="{CE61E61A-E227-3E40-992B-6B759EB2FF21}"/>
                    </a:ext>
                  </a:extLst>
                </p:cNvPr>
                <p:cNvPicPr/>
                <p:nvPr/>
              </p:nvPicPr>
              <p:blipFill>
                <a:blip r:embed="rId201"/>
                <a:stretch>
                  <a:fillRect/>
                </a:stretch>
              </p:blipFill>
              <p:spPr>
                <a:xfrm>
                  <a:off x="2122468" y="4946885"/>
                  <a:ext cx="49834" cy="81825"/>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370" name="Ink 369">
                  <a:extLst>
                    <a:ext uri="{FF2B5EF4-FFF2-40B4-BE49-F238E27FC236}">
                      <a16:creationId xmlns:a16="http://schemas.microsoft.com/office/drawing/2014/main" xmlns="" id="{280290EE-F5A5-F548-80B7-C99C851F0AD1}"/>
                    </a:ext>
                  </a:extLst>
                </p14:cNvPr>
                <p14:cNvContentPartPr/>
                <p14:nvPr/>
              </p14:nvContentPartPr>
              <p14:xfrm>
                <a:off x="2163755" y="4963503"/>
                <a:ext cx="126000" cy="189000"/>
              </p14:xfrm>
            </p:contentPart>
          </mc:Choice>
          <mc:Fallback>
            <p:pic>
              <p:nvPicPr>
                <p:cNvPr id="370" name="Ink 369">
                  <a:extLst>
                    <a:ext uri="{FF2B5EF4-FFF2-40B4-BE49-F238E27FC236}">
                      <a16:creationId xmlns:a16="http://schemas.microsoft.com/office/drawing/2014/main" xmlns="" xmlns:p14="http://schemas.microsoft.com/office/powerpoint/2010/main" id="{280290EE-F5A5-F548-80B7-C99C851F0AD1}"/>
                    </a:ext>
                  </a:extLst>
                </p:cNvPr>
                <p:cNvPicPr/>
                <p:nvPr/>
              </p:nvPicPr>
              <p:blipFill>
                <a:blip r:embed="rId203"/>
                <a:stretch>
                  <a:fillRect/>
                </a:stretch>
              </p:blipFill>
              <p:spPr>
                <a:xfrm>
                  <a:off x="2155475" y="4954143"/>
                  <a:ext cx="14364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371" name="Ink 370">
                  <a:extLst>
                    <a:ext uri="{FF2B5EF4-FFF2-40B4-BE49-F238E27FC236}">
                      <a16:creationId xmlns:a16="http://schemas.microsoft.com/office/drawing/2014/main" xmlns="" id="{5E5E5568-8C5C-294F-B022-BA0E3C97E4E7}"/>
                    </a:ext>
                  </a:extLst>
                </p14:cNvPr>
                <p14:cNvContentPartPr/>
                <p14:nvPr/>
              </p14:nvContentPartPr>
              <p14:xfrm>
                <a:off x="2251955" y="5114343"/>
                <a:ext cx="126000" cy="107280"/>
              </p14:xfrm>
            </p:contentPart>
          </mc:Choice>
          <mc:Fallback>
            <p:pic>
              <p:nvPicPr>
                <p:cNvPr id="371" name="Ink 370">
                  <a:extLst>
                    <a:ext uri="{FF2B5EF4-FFF2-40B4-BE49-F238E27FC236}">
                      <a16:creationId xmlns:a16="http://schemas.microsoft.com/office/drawing/2014/main" xmlns="" xmlns:p14="http://schemas.microsoft.com/office/powerpoint/2010/main" id="{5E5E5568-8C5C-294F-B022-BA0E3C97E4E7}"/>
                    </a:ext>
                  </a:extLst>
                </p:cNvPr>
                <p:cNvPicPr/>
                <p:nvPr/>
              </p:nvPicPr>
              <p:blipFill>
                <a:blip r:embed="rId205"/>
                <a:stretch>
                  <a:fillRect/>
                </a:stretch>
              </p:blipFill>
              <p:spPr>
                <a:xfrm>
                  <a:off x="2242263" y="5104623"/>
                  <a:ext cx="144308"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373" name="Ink 372">
                  <a:extLst>
                    <a:ext uri="{FF2B5EF4-FFF2-40B4-BE49-F238E27FC236}">
                      <a16:creationId xmlns:a16="http://schemas.microsoft.com/office/drawing/2014/main" xmlns="" id="{6B20F878-8D5F-8D4D-8260-E94A12B8E765}"/>
                    </a:ext>
                  </a:extLst>
                </p14:cNvPr>
                <p14:cNvContentPartPr/>
                <p14:nvPr/>
              </p14:nvContentPartPr>
              <p14:xfrm>
                <a:off x="2441315" y="4824903"/>
                <a:ext cx="125280" cy="572400"/>
              </p14:xfrm>
            </p:contentPart>
          </mc:Choice>
          <mc:Fallback>
            <p:pic>
              <p:nvPicPr>
                <p:cNvPr id="373" name="Ink 372">
                  <a:extLst>
                    <a:ext uri="{FF2B5EF4-FFF2-40B4-BE49-F238E27FC236}">
                      <a16:creationId xmlns:a16="http://schemas.microsoft.com/office/drawing/2014/main" xmlns="" xmlns:p14="http://schemas.microsoft.com/office/powerpoint/2010/main" id="{6B20F878-8D5F-8D4D-8260-E94A12B8E765}"/>
                    </a:ext>
                  </a:extLst>
                </p:cNvPr>
                <p:cNvPicPr/>
                <p:nvPr/>
              </p:nvPicPr>
              <p:blipFill>
                <a:blip r:embed="rId207"/>
                <a:stretch>
                  <a:fillRect/>
                </a:stretch>
              </p:blipFill>
              <p:spPr>
                <a:xfrm>
                  <a:off x="2432315" y="4815903"/>
                  <a:ext cx="143280" cy="591840"/>
                </a:xfrm>
                <a:prstGeom prst="rect">
                  <a:avLst/>
                </a:prstGeom>
              </p:spPr>
            </p:pic>
          </mc:Fallback>
        </mc:AlternateContent>
      </p:grpSp>
      <p:grpSp>
        <p:nvGrpSpPr>
          <p:cNvPr id="387" name="Group 386">
            <a:extLst>
              <a:ext uri="{FF2B5EF4-FFF2-40B4-BE49-F238E27FC236}">
                <a16:creationId xmlns:a16="http://schemas.microsoft.com/office/drawing/2014/main" xmlns="" id="{C2711ECB-9326-714E-B74D-150EE6724A2A}"/>
              </a:ext>
            </a:extLst>
          </p:cNvPr>
          <p:cNvGrpSpPr/>
          <p:nvPr/>
        </p:nvGrpSpPr>
        <p:grpSpPr>
          <a:xfrm>
            <a:off x="4316675" y="1656183"/>
            <a:ext cx="1905120" cy="252000"/>
            <a:chOff x="2792675" y="1656183"/>
            <a:chExt cx="1905120" cy="252000"/>
          </a:xfrm>
        </p:grpSpPr>
        <mc:AlternateContent xmlns:mc="http://schemas.openxmlformats.org/markup-compatibility/2006">
          <mc:Choice xmlns:p14="http://schemas.microsoft.com/office/powerpoint/2010/main" Requires="p14">
            <p:contentPart p14:bwMode="auto" r:id="rId208">
              <p14:nvContentPartPr>
                <p14:cNvPr id="375" name="Ink 374">
                  <a:extLst>
                    <a:ext uri="{FF2B5EF4-FFF2-40B4-BE49-F238E27FC236}">
                      <a16:creationId xmlns:a16="http://schemas.microsoft.com/office/drawing/2014/main" xmlns="" id="{2B59C841-067A-7241-A1EC-032A89A44A94}"/>
                    </a:ext>
                  </a:extLst>
                </p14:cNvPr>
                <p14:cNvContentPartPr/>
                <p14:nvPr/>
              </p14:nvContentPartPr>
              <p14:xfrm>
                <a:off x="2792675" y="1675263"/>
                <a:ext cx="94680" cy="226800"/>
              </p14:xfrm>
            </p:contentPart>
          </mc:Choice>
          <mc:Fallback>
            <p:pic>
              <p:nvPicPr>
                <p:cNvPr id="375" name="Ink 374">
                  <a:extLst>
                    <a:ext uri="{FF2B5EF4-FFF2-40B4-BE49-F238E27FC236}">
                      <a16:creationId xmlns:a16="http://schemas.microsoft.com/office/drawing/2014/main" xmlns="" xmlns:p14="http://schemas.microsoft.com/office/powerpoint/2010/main" id="{2B59C841-067A-7241-A1EC-032A89A44A94}"/>
                    </a:ext>
                  </a:extLst>
                </p:cNvPr>
                <p:cNvPicPr/>
                <p:nvPr/>
              </p:nvPicPr>
              <p:blipFill>
                <a:blip r:embed="rId209"/>
                <a:stretch>
                  <a:fillRect/>
                </a:stretch>
              </p:blipFill>
              <p:spPr>
                <a:xfrm>
                  <a:off x="2781875" y="1665543"/>
                  <a:ext cx="11376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377" name="Ink 376">
                  <a:extLst>
                    <a:ext uri="{FF2B5EF4-FFF2-40B4-BE49-F238E27FC236}">
                      <a16:creationId xmlns:a16="http://schemas.microsoft.com/office/drawing/2014/main" xmlns="" id="{1CAC9D4F-FD73-8442-B244-5657CC517B72}"/>
                    </a:ext>
                  </a:extLst>
                </p14:cNvPr>
                <p14:cNvContentPartPr/>
                <p14:nvPr/>
              </p14:nvContentPartPr>
              <p14:xfrm>
                <a:off x="3213875" y="1800903"/>
                <a:ext cx="75960" cy="100800"/>
              </p14:xfrm>
            </p:contentPart>
          </mc:Choice>
          <mc:Fallback>
            <p:pic>
              <p:nvPicPr>
                <p:cNvPr id="377" name="Ink 376">
                  <a:extLst>
                    <a:ext uri="{FF2B5EF4-FFF2-40B4-BE49-F238E27FC236}">
                      <a16:creationId xmlns:a16="http://schemas.microsoft.com/office/drawing/2014/main" xmlns="" xmlns:p14="http://schemas.microsoft.com/office/powerpoint/2010/main" id="{1CAC9D4F-FD73-8442-B244-5657CC517B72}"/>
                    </a:ext>
                  </a:extLst>
                </p:cNvPr>
                <p:cNvPicPr/>
                <p:nvPr/>
              </p:nvPicPr>
              <p:blipFill>
                <a:blip r:embed="rId211"/>
                <a:stretch>
                  <a:fillRect/>
                </a:stretch>
              </p:blipFill>
              <p:spPr>
                <a:xfrm>
                  <a:off x="3204875" y="1791183"/>
                  <a:ext cx="9504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378" name="Ink 377">
                  <a:extLst>
                    <a:ext uri="{FF2B5EF4-FFF2-40B4-BE49-F238E27FC236}">
                      <a16:creationId xmlns:a16="http://schemas.microsoft.com/office/drawing/2014/main" xmlns="" id="{6FEE903F-33FE-684E-906C-D813E1313E1A}"/>
                    </a:ext>
                  </a:extLst>
                </p14:cNvPr>
                <p14:cNvContentPartPr/>
                <p14:nvPr/>
              </p14:nvContentPartPr>
              <p14:xfrm>
                <a:off x="3415115" y="1788303"/>
                <a:ext cx="142200" cy="19080"/>
              </p14:xfrm>
            </p:contentPart>
          </mc:Choice>
          <mc:Fallback>
            <p:pic>
              <p:nvPicPr>
                <p:cNvPr id="378" name="Ink 377">
                  <a:extLst>
                    <a:ext uri="{FF2B5EF4-FFF2-40B4-BE49-F238E27FC236}">
                      <a16:creationId xmlns:a16="http://schemas.microsoft.com/office/drawing/2014/main" xmlns="" xmlns:p14="http://schemas.microsoft.com/office/powerpoint/2010/main" id="{6FEE903F-33FE-684E-906C-D813E1313E1A}"/>
                    </a:ext>
                  </a:extLst>
                </p:cNvPr>
                <p:cNvPicPr/>
                <p:nvPr/>
              </p:nvPicPr>
              <p:blipFill>
                <a:blip r:embed="rId213"/>
                <a:stretch>
                  <a:fillRect/>
                </a:stretch>
              </p:blipFill>
              <p:spPr>
                <a:xfrm>
                  <a:off x="3406475" y="1778583"/>
                  <a:ext cx="15912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379" name="Ink 378">
                  <a:extLst>
                    <a:ext uri="{FF2B5EF4-FFF2-40B4-BE49-F238E27FC236}">
                      <a16:creationId xmlns:a16="http://schemas.microsoft.com/office/drawing/2014/main" xmlns="" id="{8019B2EC-F365-5A4F-AE4A-FB0D210DCCF1}"/>
                    </a:ext>
                  </a:extLst>
                </p14:cNvPr>
                <p14:cNvContentPartPr/>
                <p14:nvPr/>
              </p14:nvContentPartPr>
              <p14:xfrm>
                <a:off x="3502955" y="1725663"/>
                <a:ext cx="19080" cy="145080"/>
              </p14:xfrm>
            </p:contentPart>
          </mc:Choice>
          <mc:Fallback>
            <p:pic>
              <p:nvPicPr>
                <p:cNvPr id="379" name="Ink 378">
                  <a:extLst>
                    <a:ext uri="{FF2B5EF4-FFF2-40B4-BE49-F238E27FC236}">
                      <a16:creationId xmlns:a16="http://schemas.microsoft.com/office/drawing/2014/main" xmlns="" xmlns:p14="http://schemas.microsoft.com/office/powerpoint/2010/main" id="{8019B2EC-F365-5A4F-AE4A-FB0D210DCCF1}"/>
                    </a:ext>
                  </a:extLst>
                </p:cNvPr>
                <p:cNvPicPr/>
                <p:nvPr/>
              </p:nvPicPr>
              <p:blipFill>
                <a:blip r:embed="rId215"/>
                <a:stretch>
                  <a:fillRect/>
                </a:stretch>
              </p:blipFill>
              <p:spPr>
                <a:xfrm>
                  <a:off x="3493235" y="1716303"/>
                  <a:ext cx="3744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381" name="Ink 380">
                  <a:extLst>
                    <a:ext uri="{FF2B5EF4-FFF2-40B4-BE49-F238E27FC236}">
                      <a16:creationId xmlns:a16="http://schemas.microsoft.com/office/drawing/2014/main" xmlns="" id="{72E6BFB6-505A-894F-84E5-33013BAE8246}"/>
                    </a:ext>
                  </a:extLst>
                </p14:cNvPr>
                <p14:cNvContentPartPr/>
                <p14:nvPr/>
              </p14:nvContentPartPr>
              <p14:xfrm>
                <a:off x="3905435" y="1813503"/>
                <a:ext cx="6480" cy="91800"/>
              </p14:xfrm>
            </p:contentPart>
          </mc:Choice>
          <mc:Fallback>
            <p:pic>
              <p:nvPicPr>
                <p:cNvPr id="381" name="Ink 380">
                  <a:extLst>
                    <a:ext uri="{FF2B5EF4-FFF2-40B4-BE49-F238E27FC236}">
                      <a16:creationId xmlns:a16="http://schemas.microsoft.com/office/drawing/2014/main" xmlns="" xmlns:p14="http://schemas.microsoft.com/office/powerpoint/2010/main" id="{72E6BFB6-505A-894F-84E5-33013BAE8246}"/>
                    </a:ext>
                  </a:extLst>
                </p:cNvPr>
                <p:cNvPicPr/>
                <p:nvPr/>
              </p:nvPicPr>
              <p:blipFill>
                <a:blip r:embed="rId217"/>
                <a:stretch>
                  <a:fillRect/>
                </a:stretch>
              </p:blipFill>
              <p:spPr>
                <a:xfrm>
                  <a:off x="3896227" y="1804143"/>
                  <a:ext cx="23874"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382" name="Ink 381">
                  <a:extLst>
                    <a:ext uri="{FF2B5EF4-FFF2-40B4-BE49-F238E27FC236}">
                      <a16:creationId xmlns:a16="http://schemas.microsoft.com/office/drawing/2014/main" xmlns="" id="{8CBB600A-E5D8-FC48-9510-0F0558D13EE1}"/>
                    </a:ext>
                  </a:extLst>
                </p14:cNvPr>
                <p14:cNvContentPartPr/>
                <p14:nvPr/>
              </p14:nvContentPartPr>
              <p14:xfrm>
                <a:off x="3980675" y="1731783"/>
                <a:ext cx="82080" cy="82080"/>
              </p14:xfrm>
            </p:contentPart>
          </mc:Choice>
          <mc:Fallback>
            <p:pic>
              <p:nvPicPr>
                <p:cNvPr id="382" name="Ink 381">
                  <a:extLst>
                    <a:ext uri="{FF2B5EF4-FFF2-40B4-BE49-F238E27FC236}">
                      <a16:creationId xmlns:a16="http://schemas.microsoft.com/office/drawing/2014/main" xmlns="" xmlns:p14="http://schemas.microsoft.com/office/powerpoint/2010/main" id="{8CBB600A-E5D8-FC48-9510-0F0558D13EE1}"/>
                    </a:ext>
                  </a:extLst>
                </p:cNvPr>
                <p:cNvPicPr/>
                <p:nvPr/>
              </p:nvPicPr>
              <p:blipFill>
                <a:blip r:embed="rId219"/>
                <a:stretch>
                  <a:fillRect/>
                </a:stretch>
              </p:blipFill>
              <p:spPr>
                <a:xfrm>
                  <a:off x="3971675" y="1722063"/>
                  <a:ext cx="10044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383" name="Ink 382">
                  <a:extLst>
                    <a:ext uri="{FF2B5EF4-FFF2-40B4-BE49-F238E27FC236}">
                      <a16:creationId xmlns:a16="http://schemas.microsoft.com/office/drawing/2014/main" xmlns="" id="{BDD13D3C-BE68-CE46-878D-B8EF6A7A26EF}"/>
                    </a:ext>
                  </a:extLst>
                </p14:cNvPr>
                <p14:cNvContentPartPr/>
                <p14:nvPr/>
              </p14:nvContentPartPr>
              <p14:xfrm>
                <a:off x="4074995" y="1706583"/>
                <a:ext cx="56880" cy="119880"/>
              </p14:xfrm>
            </p:contentPart>
          </mc:Choice>
          <mc:Fallback>
            <p:pic>
              <p:nvPicPr>
                <p:cNvPr id="383" name="Ink 382">
                  <a:extLst>
                    <a:ext uri="{FF2B5EF4-FFF2-40B4-BE49-F238E27FC236}">
                      <a16:creationId xmlns:a16="http://schemas.microsoft.com/office/drawing/2014/main" xmlns="" xmlns:p14="http://schemas.microsoft.com/office/powerpoint/2010/main" id="{BDD13D3C-BE68-CE46-878D-B8EF6A7A26EF}"/>
                    </a:ext>
                  </a:extLst>
                </p:cNvPr>
                <p:cNvPicPr/>
                <p:nvPr/>
              </p:nvPicPr>
              <p:blipFill>
                <a:blip r:embed="rId221"/>
                <a:stretch>
                  <a:fillRect/>
                </a:stretch>
              </p:blipFill>
              <p:spPr>
                <a:xfrm>
                  <a:off x="4065275" y="1697223"/>
                  <a:ext cx="7524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384" name="Ink 383">
                  <a:extLst>
                    <a:ext uri="{FF2B5EF4-FFF2-40B4-BE49-F238E27FC236}">
                      <a16:creationId xmlns:a16="http://schemas.microsoft.com/office/drawing/2014/main" xmlns="" id="{B76448A8-057A-A745-A9B9-07E0267F80CF}"/>
                    </a:ext>
                  </a:extLst>
                </p14:cNvPr>
                <p14:cNvContentPartPr/>
                <p14:nvPr/>
              </p14:nvContentPartPr>
              <p14:xfrm>
                <a:off x="4137995" y="1656183"/>
                <a:ext cx="100800" cy="252000"/>
              </p14:xfrm>
            </p:contentPart>
          </mc:Choice>
          <mc:Fallback>
            <p:pic>
              <p:nvPicPr>
                <p:cNvPr id="384" name="Ink 383">
                  <a:extLst>
                    <a:ext uri="{FF2B5EF4-FFF2-40B4-BE49-F238E27FC236}">
                      <a16:creationId xmlns:a16="http://schemas.microsoft.com/office/drawing/2014/main" xmlns="" xmlns:p14="http://schemas.microsoft.com/office/powerpoint/2010/main" id="{B76448A8-057A-A745-A9B9-07E0267F80CF}"/>
                    </a:ext>
                  </a:extLst>
                </p:cNvPr>
                <p:cNvPicPr/>
                <p:nvPr/>
              </p:nvPicPr>
              <p:blipFill>
                <a:blip r:embed="rId223"/>
                <a:stretch>
                  <a:fillRect/>
                </a:stretch>
              </p:blipFill>
              <p:spPr>
                <a:xfrm>
                  <a:off x="4129355" y="1647183"/>
                  <a:ext cx="118800" cy="26928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385" name="Ink 384">
                  <a:extLst>
                    <a:ext uri="{FF2B5EF4-FFF2-40B4-BE49-F238E27FC236}">
                      <a16:creationId xmlns:a16="http://schemas.microsoft.com/office/drawing/2014/main" xmlns="" id="{7935B1FC-D892-3941-A116-FDB30F516E7A}"/>
                    </a:ext>
                  </a:extLst>
                </p14:cNvPr>
                <p14:cNvContentPartPr/>
                <p14:nvPr/>
              </p14:nvContentPartPr>
              <p14:xfrm>
                <a:off x="4314035" y="1750503"/>
                <a:ext cx="100800" cy="12960"/>
              </p14:xfrm>
            </p:contentPart>
          </mc:Choice>
          <mc:Fallback>
            <p:pic>
              <p:nvPicPr>
                <p:cNvPr id="385" name="Ink 384">
                  <a:extLst>
                    <a:ext uri="{FF2B5EF4-FFF2-40B4-BE49-F238E27FC236}">
                      <a16:creationId xmlns:a16="http://schemas.microsoft.com/office/drawing/2014/main" xmlns="" xmlns:p14="http://schemas.microsoft.com/office/powerpoint/2010/main" id="{7935B1FC-D892-3941-A116-FDB30F516E7A}"/>
                    </a:ext>
                  </a:extLst>
                </p:cNvPr>
                <p:cNvPicPr/>
                <p:nvPr/>
              </p:nvPicPr>
              <p:blipFill>
                <a:blip r:embed="rId225"/>
                <a:stretch>
                  <a:fillRect/>
                </a:stretch>
              </p:blipFill>
              <p:spPr>
                <a:xfrm>
                  <a:off x="4305395" y="1741863"/>
                  <a:ext cx="11808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386" name="Ink 385">
                  <a:extLst>
                    <a:ext uri="{FF2B5EF4-FFF2-40B4-BE49-F238E27FC236}">
                      <a16:creationId xmlns:a16="http://schemas.microsoft.com/office/drawing/2014/main" xmlns="" id="{80AE6A65-864D-F649-B6DE-3920F5049BF8}"/>
                    </a:ext>
                  </a:extLst>
                </p14:cNvPr>
                <p14:cNvContentPartPr/>
                <p14:nvPr/>
              </p14:nvContentPartPr>
              <p14:xfrm>
                <a:off x="4508795" y="1693983"/>
                <a:ext cx="189000" cy="163800"/>
              </p14:xfrm>
            </p:contentPart>
          </mc:Choice>
          <mc:Fallback>
            <p:pic>
              <p:nvPicPr>
                <p:cNvPr id="386" name="Ink 385">
                  <a:extLst>
                    <a:ext uri="{FF2B5EF4-FFF2-40B4-BE49-F238E27FC236}">
                      <a16:creationId xmlns:a16="http://schemas.microsoft.com/office/drawing/2014/main" xmlns="" xmlns:p14="http://schemas.microsoft.com/office/powerpoint/2010/main" id="{80AE6A65-864D-F649-B6DE-3920F5049BF8}"/>
                    </a:ext>
                  </a:extLst>
                </p:cNvPr>
                <p:cNvPicPr/>
                <p:nvPr/>
              </p:nvPicPr>
              <p:blipFill>
                <a:blip r:embed="rId227"/>
                <a:stretch>
                  <a:fillRect/>
                </a:stretch>
              </p:blipFill>
              <p:spPr>
                <a:xfrm>
                  <a:off x="4499795" y="1684263"/>
                  <a:ext cx="207360" cy="182880"/>
                </a:xfrm>
                <a:prstGeom prst="rect">
                  <a:avLst/>
                </a:prstGeom>
              </p:spPr>
            </p:pic>
          </mc:Fallback>
        </mc:AlternateContent>
      </p:grpSp>
      <p:grpSp>
        <p:nvGrpSpPr>
          <p:cNvPr id="400" name="Group 399">
            <a:extLst>
              <a:ext uri="{FF2B5EF4-FFF2-40B4-BE49-F238E27FC236}">
                <a16:creationId xmlns:a16="http://schemas.microsoft.com/office/drawing/2014/main" xmlns="" id="{E761DCFC-FF81-C549-BFED-D17FD0769230}"/>
              </a:ext>
            </a:extLst>
          </p:cNvPr>
          <p:cNvGrpSpPr/>
          <p:nvPr/>
        </p:nvGrpSpPr>
        <p:grpSpPr>
          <a:xfrm>
            <a:off x="4511435" y="2348103"/>
            <a:ext cx="2194560" cy="308520"/>
            <a:chOff x="2987435" y="2348103"/>
            <a:chExt cx="2194560" cy="308520"/>
          </a:xfrm>
        </p:grpSpPr>
        <mc:AlternateContent xmlns:mc="http://schemas.openxmlformats.org/markup-compatibility/2006">
          <mc:Choice xmlns:p14="http://schemas.microsoft.com/office/powerpoint/2010/main" Requires="p14">
            <p:contentPart p14:bwMode="auto" r:id="rId228">
              <p14:nvContentPartPr>
                <p14:cNvPr id="389" name="Ink 388">
                  <a:extLst>
                    <a:ext uri="{FF2B5EF4-FFF2-40B4-BE49-F238E27FC236}">
                      <a16:creationId xmlns:a16="http://schemas.microsoft.com/office/drawing/2014/main" xmlns="" id="{F990C592-2846-6246-897B-32CE1B077C3A}"/>
                    </a:ext>
                  </a:extLst>
                </p14:cNvPr>
                <p14:cNvContentPartPr/>
                <p14:nvPr/>
              </p14:nvContentPartPr>
              <p14:xfrm>
                <a:off x="3345995" y="2479863"/>
                <a:ext cx="94680" cy="94680"/>
              </p14:xfrm>
            </p:contentPart>
          </mc:Choice>
          <mc:Fallback>
            <p:pic>
              <p:nvPicPr>
                <p:cNvPr id="389" name="Ink 388">
                  <a:extLst>
                    <a:ext uri="{FF2B5EF4-FFF2-40B4-BE49-F238E27FC236}">
                      <a16:creationId xmlns:a16="http://schemas.microsoft.com/office/drawing/2014/main" xmlns="" xmlns:p14="http://schemas.microsoft.com/office/powerpoint/2010/main" id="{F990C592-2846-6246-897B-32CE1B077C3A}"/>
                    </a:ext>
                  </a:extLst>
                </p:cNvPr>
                <p:cNvPicPr/>
                <p:nvPr/>
              </p:nvPicPr>
              <p:blipFill>
                <a:blip r:embed="rId229"/>
                <a:stretch>
                  <a:fillRect/>
                </a:stretch>
              </p:blipFill>
              <p:spPr>
                <a:xfrm>
                  <a:off x="3336995" y="2470503"/>
                  <a:ext cx="11304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390" name="Ink 389">
                  <a:extLst>
                    <a:ext uri="{FF2B5EF4-FFF2-40B4-BE49-F238E27FC236}">
                      <a16:creationId xmlns:a16="http://schemas.microsoft.com/office/drawing/2014/main" xmlns="" id="{F1ADB503-3D5E-8240-BD4F-5F2404E274C5}"/>
                    </a:ext>
                  </a:extLst>
                </p14:cNvPr>
                <p14:cNvContentPartPr/>
                <p14:nvPr/>
              </p14:nvContentPartPr>
              <p14:xfrm>
                <a:off x="3566675" y="2486343"/>
                <a:ext cx="137880" cy="360"/>
              </p14:xfrm>
            </p:contentPart>
          </mc:Choice>
          <mc:Fallback>
            <p:pic>
              <p:nvPicPr>
                <p:cNvPr id="390" name="Ink 389">
                  <a:extLst>
                    <a:ext uri="{FF2B5EF4-FFF2-40B4-BE49-F238E27FC236}">
                      <a16:creationId xmlns:a16="http://schemas.microsoft.com/office/drawing/2014/main" xmlns="" xmlns:p14="http://schemas.microsoft.com/office/powerpoint/2010/main" id="{F1ADB503-3D5E-8240-BD4F-5F2404E274C5}"/>
                    </a:ext>
                  </a:extLst>
                </p:cNvPr>
                <p:cNvPicPr/>
                <p:nvPr/>
              </p:nvPicPr>
              <p:blipFill>
                <a:blip r:embed="rId231"/>
                <a:stretch>
                  <a:fillRect/>
                </a:stretch>
              </p:blipFill>
              <p:spPr>
                <a:xfrm>
                  <a:off x="3557339" y="2476983"/>
                  <a:ext cx="155474"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391" name="Ink 390">
                  <a:extLst>
                    <a:ext uri="{FF2B5EF4-FFF2-40B4-BE49-F238E27FC236}">
                      <a16:creationId xmlns:a16="http://schemas.microsoft.com/office/drawing/2014/main" xmlns="" id="{98B19DCE-7116-974A-87D7-944A9DF04754}"/>
                    </a:ext>
                  </a:extLst>
                </p14:cNvPr>
                <p14:cNvContentPartPr/>
                <p14:nvPr/>
              </p14:nvContentPartPr>
              <p14:xfrm>
                <a:off x="3622475" y="2429823"/>
                <a:ext cx="6480" cy="126000"/>
              </p14:xfrm>
            </p:contentPart>
          </mc:Choice>
          <mc:Fallback>
            <p:pic>
              <p:nvPicPr>
                <p:cNvPr id="391" name="Ink 390">
                  <a:extLst>
                    <a:ext uri="{FF2B5EF4-FFF2-40B4-BE49-F238E27FC236}">
                      <a16:creationId xmlns:a16="http://schemas.microsoft.com/office/drawing/2014/main" xmlns="" xmlns:p14="http://schemas.microsoft.com/office/powerpoint/2010/main" id="{98B19DCE-7116-974A-87D7-944A9DF04754}"/>
                    </a:ext>
                  </a:extLst>
                </p:cNvPr>
                <p:cNvPicPr/>
                <p:nvPr/>
              </p:nvPicPr>
              <p:blipFill>
                <a:blip r:embed="rId233"/>
                <a:stretch>
                  <a:fillRect/>
                </a:stretch>
              </p:blipFill>
              <p:spPr>
                <a:xfrm>
                  <a:off x="3614631" y="2420823"/>
                  <a:ext cx="23192"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393" name="Ink 392">
                  <a:extLst>
                    <a:ext uri="{FF2B5EF4-FFF2-40B4-BE49-F238E27FC236}">
                      <a16:creationId xmlns:a16="http://schemas.microsoft.com/office/drawing/2014/main" xmlns="" id="{C35D5AF8-D58A-FD40-918B-3D47507FEA2D}"/>
                    </a:ext>
                  </a:extLst>
                </p14:cNvPr>
                <p14:cNvContentPartPr/>
                <p14:nvPr/>
              </p14:nvContentPartPr>
              <p14:xfrm>
                <a:off x="3961955" y="2467263"/>
                <a:ext cx="19080" cy="88560"/>
              </p14:xfrm>
            </p:contentPart>
          </mc:Choice>
          <mc:Fallback>
            <p:pic>
              <p:nvPicPr>
                <p:cNvPr id="393" name="Ink 392">
                  <a:extLst>
                    <a:ext uri="{FF2B5EF4-FFF2-40B4-BE49-F238E27FC236}">
                      <a16:creationId xmlns:a16="http://schemas.microsoft.com/office/drawing/2014/main" xmlns="" xmlns:p14="http://schemas.microsoft.com/office/powerpoint/2010/main" id="{C35D5AF8-D58A-FD40-918B-3D47507FEA2D}"/>
                    </a:ext>
                  </a:extLst>
                </p:cNvPr>
                <p:cNvPicPr/>
                <p:nvPr/>
              </p:nvPicPr>
              <p:blipFill>
                <a:blip r:embed="rId235"/>
                <a:stretch>
                  <a:fillRect/>
                </a:stretch>
              </p:blipFill>
              <p:spPr>
                <a:xfrm>
                  <a:off x="3953675" y="2457865"/>
                  <a:ext cx="36720" cy="106272"/>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394" name="Ink 393">
                  <a:extLst>
                    <a:ext uri="{FF2B5EF4-FFF2-40B4-BE49-F238E27FC236}">
                      <a16:creationId xmlns:a16="http://schemas.microsoft.com/office/drawing/2014/main" xmlns="" id="{CCA88F4F-E936-9642-9698-C81FA96E9791}"/>
                    </a:ext>
                  </a:extLst>
                </p14:cNvPr>
                <p14:cNvContentPartPr/>
                <p14:nvPr/>
              </p14:nvContentPartPr>
              <p14:xfrm>
                <a:off x="4056275" y="2404623"/>
                <a:ext cx="88200" cy="100800"/>
              </p14:xfrm>
            </p:contentPart>
          </mc:Choice>
          <mc:Fallback>
            <p:pic>
              <p:nvPicPr>
                <p:cNvPr id="394" name="Ink 393">
                  <a:extLst>
                    <a:ext uri="{FF2B5EF4-FFF2-40B4-BE49-F238E27FC236}">
                      <a16:creationId xmlns:a16="http://schemas.microsoft.com/office/drawing/2014/main" xmlns="" xmlns:p14="http://schemas.microsoft.com/office/powerpoint/2010/main" id="{CCA88F4F-E936-9642-9698-C81FA96E9791}"/>
                    </a:ext>
                  </a:extLst>
                </p:cNvPr>
                <p:cNvPicPr/>
                <p:nvPr/>
              </p:nvPicPr>
              <p:blipFill>
                <a:blip r:embed="rId237"/>
                <a:stretch>
                  <a:fillRect/>
                </a:stretch>
              </p:blipFill>
              <p:spPr>
                <a:xfrm>
                  <a:off x="4047995" y="2395655"/>
                  <a:ext cx="105480" cy="118019"/>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395" name="Ink 394">
                  <a:extLst>
                    <a:ext uri="{FF2B5EF4-FFF2-40B4-BE49-F238E27FC236}">
                      <a16:creationId xmlns:a16="http://schemas.microsoft.com/office/drawing/2014/main" xmlns="" id="{E0C1360E-E0C7-9345-8F18-CCBD5A134B8A}"/>
                    </a:ext>
                  </a:extLst>
                </p14:cNvPr>
                <p14:cNvContentPartPr/>
                <p14:nvPr/>
              </p14:nvContentPartPr>
              <p14:xfrm>
                <a:off x="4137995" y="2404623"/>
                <a:ext cx="69480" cy="94680"/>
              </p14:xfrm>
            </p:contentPart>
          </mc:Choice>
          <mc:Fallback>
            <p:pic>
              <p:nvPicPr>
                <p:cNvPr id="395" name="Ink 394">
                  <a:extLst>
                    <a:ext uri="{FF2B5EF4-FFF2-40B4-BE49-F238E27FC236}">
                      <a16:creationId xmlns:a16="http://schemas.microsoft.com/office/drawing/2014/main" xmlns="" xmlns:p14="http://schemas.microsoft.com/office/powerpoint/2010/main" id="{E0C1360E-E0C7-9345-8F18-CCBD5A134B8A}"/>
                    </a:ext>
                  </a:extLst>
                </p:cNvPr>
                <p:cNvPicPr/>
                <p:nvPr/>
              </p:nvPicPr>
              <p:blipFill>
                <a:blip r:embed="rId239"/>
                <a:stretch>
                  <a:fillRect/>
                </a:stretch>
              </p:blipFill>
              <p:spPr>
                <a:xfrm>
                  <a:off x="4128635" y="2395623"/>
                  <a:ext cx="8748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396" name="Ink 395">
                  <a:extLst>
                    <a:ext uri="{FF2B5EF4-FFF2-40B4-BE49-F238E27FC236}">
                      <a16:creationId xmlns:a16="http://schemas.microsoft.com/office/drawing/2014/main" xmlns="" id="{EF9A8590-1708-8840-85ED-2C915801DCFA}"/>
                    </a:ext>
                  </a:extLst>
                </p14:cNvPr>
                <p14:cNvContentPartPr/>
                <p14:nvPr/>
              </p14:nvContentPartPr>
              <p14:xfrm>
                <a:off x="4326635" y="2348103"/>
                <a:ext cx="113400" cy="252000"/>
              </p14:xfrm>
            </p:contentPart>
          </mc:Choice>
          <mc:Fallback>
            <p:pic>
              <p:nvPicPr>
                <p:cNvPr id="396" name="Ink 395">
                  <a:extLst>
                    <a:ext uri="{FF2B5EF4-FFF2-40B4-BE49-F238E27FC236}">
                      <a16:creationId xmlns:a16="http://schemas.microsoft.com/office/drawing/2014/main" xmlns="" xmlns:p14="http://schemas.microsoft.com/office/powerpoint/2010/main" id="{EF9A8590-1708-8840-85ED-2C915801DCFA}"/>
                    </a:ext>
                  </a:extLst>
                </p:cNvPr>
                <p:cNvPicPr/>
                <p:nvPr/>
              </p:nvPicPr>
              <p:blipFill>
                <a:blip r:embed="rId241"/>
                <a:stretch>
                  <a:fillRect/>
                </a:stretch>
              </p:blipFill>
              <p:spPr>
                <a:xfrm>
                  <a:off x="4317305" y="2338383"/>
                  <a:ext cx="132420" cy="27072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397" name="Ink 396">
                  <a:extLst>
                    <a:ext uri="{FF2B5EF4-FFF2-40B4-BE49-F238E27FC236}">
                      <a16:creationId xmlns:a16="http://schemas.microsoft.com/office/drawing/2014/main" xmlns="" id="{0F763886-06E8-DF45-9C91-EA0ADC5ED6D7}"/>
                    </a:ext>
                  </a:extLst>
                </p14:cNvPr>
                <p14:cNvContentPartPr/>
                <p14:nvPr/>
              </p14:nvContentPartPr>
              <p14:xfrm>
                <a:off x="2987435" y="2404623"/>
                <a:ext cx="119880" cy="252000"/>
              </p14:xfrm>
            </p:contentPart>
          </mc:Choice>
          <mc:Fallback>
            <p:pic>
              <p:nvPicPr>
                <p:cNvPr id="397" name="Ink 396">
                  <a:extLst>
                    <a:ext uri="{FF2B5EF4-FFF2-40B4-BE49-F238E27FC236}">
                      <a16:creationId xmlns:a16="http://schemas.microsoft.com/office/drawing/2014/main" xmlns="" xmlns:p14="http://schemas.microsoft.com/office/powerpoint/2010/main" id="{0F763886-06E8-DF45-9C91-EA0ADC5ED6D7}"/>
                    </a:ext>
                  </a:extLst>
                </p:cNvPr>
                <p:cNvPicPr/>
                <p:nvPr/>
              </p:nvPicPr>
              <p:blipFill>
                <a:blip r:embed="rId243"/>
                <a:stretch>
                  <a:fillRect/>
                </a:stretch>
              </p:blipFill>
              <p:spPr>
                <a:xfrm>
                  <a:off x="2978047" y="2395623"/>
                  <a:ext cx="137934" cy="26964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398" name="Ink 397">
                  <a:extLst>
                    <a:ext uri="{FF2B5EF4-FFF2-40B4-BE49-F238E27FC236}">
                      <a16:creationId xmlns:a16="http://schemas.microsoft.com/office/drawing/2014/main" xmlns="" id="{BC306727-FC6F-A048-8ACB-93774EE1B417}"/>
                    </a:ext>
                  </a:extLst>
                </p14:cNvPr>
                <p14:cNvContentPartPr/>
                <p14:nvPr/>
              </p14:nvContentPartPr>
              <p14:xfrm>
                <a:off x="4584395" y="2442423"/>
                <a:ext cx="252000" cy="360"/>
              </p14:xfrm>
            </p:contentPart>
          </mc:Choice>
          <mc:Fallback>
            <p:pic>
              <p:nvPicPr>
                <p:cNvPr id="398" name="Ink 397">
                  <a:extLst>
                    <a:ext uri="{FF2B5EF4-FFF2-40B4-BE49-F238E27FC236}">
                      <a16:creationId xmlns:a16="http://schemas.microsoft.com/office/drawing/2014/main" xmlns="" xmlns:p14="http://schemas.microsoft.com/office/powerpoint/2010/main" id="{BC306727-FC6F-A048-8ACB-93774EE1B417}"/>
                    </a:ext>
                  </a:extLst>
                </p:cNvPr>
                <p:cNvPicPr/>
                <p:nvPr/>
              </p:nvPicPr>
              <p:blipFill>
                <a:blip r:embed="rId245"/>
                <a:stretch>
                  <a:fillRect/>
                </a:stretch>
              </p:blipFill>
              <p:spPr>
                <a:xfrm>
                  <a:off x="4575755" y="2433063"/>
                  <a:ext cx="26856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399" name="Ink 398">
                  <a:extLst>
                    <a:ext uri="{FF2B5EF4-FFF2-40B4-BE49-F238E27FC236}">
                      <a16:creationId xmlns:a16="http://schemas.microsoft.com/office/drawing/2014/main" xmlns="" id="{0A49232C-C2AB-FA48-8E3C-25EF98686EC0}"/>
                    </a:ext>
                  </a:extLst>
                </p14:cNvPr>
                <p14:cNvContentPartPr/>
                <p14:nvPr/>
              </p14:nvContentPartPr>
              <p14:xfrm>
                <a:off x="4974275" y="2354223"/>
                <a:ext cx="207720" cy="182520"/>
              </p14:xfrm>
            </p:contentPart>
          </mc:Choice>
          <mc:Fallback>
            <p:pic>
              <p:nvPicPr>
                <p:cNvPr id="399" name="Ink 398">
                  <a:extLst>
                    <a:ext uri="{FF2B5EF4-FFF2-40B4-BE49-F238E27FC236}">
                      <a16:creationId xmlns:a16="http://schemas.microsoft.com/office/drawing/2014/main" xmlns="" xmlns:p14="http://schemas.microsoft.com/office/powerpoint/2010/main" id="{0A49232C-C2AB-FA48-8E3C-25EF98686EC0}"/>
                    </a:ext>
                  </a:extLst>
                </p:cNvPr>
                <p:cNvPicPr/>
                <p:nvPr/>
              </p:nvPicPr>
              <p:blipFill>
                <a:blip r:embed="rId247"/>
                <a:stretch>
                  <a:fillRect/>
                </a:stretch>
              </p:blipFill>
              <p:spPr>
                <a:xfrm>
                  <a:off x="4965650" y="2345223"/>
                  <a:ext cx="224970" cy="200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48">
            <p14:nvContentPartPr>
              <p14:cNvPr id="401" name="Ink 400">
                <a:extLst>
                  <a:ext uri="{FF2B5EF4-FFF2-40B4-BE49-F238E27FC236}">
                    <a16:creationId xmlns:a16="http://schemas.microsoft.com/office/drawing/2014/main" xmlns="" id="{F9406225-4701-9146-A048-137F58F67B10}"/>
                  </a:ext>
                </a:extLst>
              </p14:cNvPr>
              <p14:cNvContentPartPr/>
              <p14:nvPr/>
            </p14:nvContentPartPr>
            <p14:xfrm>
              <a:off x="2644115" y="2982783"/>
              <a:ext cx="132480" cy="434160"/>
            </p14:xfrm>
          </p:contentPart>
        </mc:Choice>
        <mc:Fallback>
          <p:pic>
            <p:nvPicPr>
              <p:cNvPr id="401" name="Ink 400">
                <a:extLst>
                  <a:ext uri="{FF2B5EF4-FFF2-40B4-BE49-F238E27FC236}">
                    <a16:creationId xmlns:a16="http://schemas.microsoft.com/office/drawing/2014/main" xmlns="" xmlns:p14="http://schemas.microsoft.com/office/powerpoint/2010/main" id="{F9406225-4701-9146-A048-137F58F67B10}"/>
                  </a:ext>
                </a:extLst>
              </p:cNvPr>
              <p:cNvPicPr/>
              <p:nvPr/>
            </p:nvPicPr>
            <p:blipFill>
              <a:blip r:embed="rId249"/>
              <a:stretch>
                <a:fillRect/>
              </a:stretch>
            </p:blipFill>
            <p:spPr>
              <a:xfrm>
                <a:off x="2634008" y="2973423"/>
                <a:ext cx="151612" cy="452520"/>
              </a:xfrm>
              <a:prstGeom prst="rect">
                <a:avLst/>
              </a:prstGeom>
            </p:spPr>
          </p:pic>
        </mc:Fallback>
      </mc:AlternateContent>
      <p:grpSp>
        <p:nvGrpSpPr>
          <p:cNvPr id="418" name="Group 417">
            <a:extLst>
              <a:ext uri="{FF2B5EF4-FFF2-40B4-BE49-F238E27FC236}">
                <a16:creationId xmlns:a16="http://schemas.microsoft.com/office/drawing/2014/main" xmlns="" id="{5CF2CDFC-83B3-0142-A608-7377AC8C3AA3}"/>
              </a:ext>
            </a:extLst>
          </p:cNvPr>
          <p:cNvGrpSpPr/>
          <p:nvPr/>
        </p:nvGrpSpPr>
        <p:grpSpPr>
          <a:xfrm>
            <a:off x="5429435" y="3027063"/>
            <a:ext cx="185400" cy="201600"/>
            <a:chOff x="3905435" y="3027063"/>
            <a:chExt cx="185400" cy="201600"/>
          </a:xfrm>
        </p:grpSpPr>
        <mc:AlternateContent xmlns:mc="http://schemas.openxmlformats.org/markup-compatibility/2006">
          <mc:Choice xmlns:p14="http://schemas.microsoft.com/office/powerpoint/2010/main" Requires="p14">
            <p:contentPart p14:bwMode="auto" r:id="rId250">
              <p14:nvContentPartPr>
                <p14:cNvPr id="416" name="Ink 415">
                  <a:extLst>
                    <a:ext uri="{FF2B5EF4-FFF2-40B4-BE49-F238E27FC236}">
                      <a16:creationId xmlns:a16="http://schemas.microsoft.com/office/drawing/2014/main" xmlns="" id="{364E1FA7-89FC-D24C-8D84-BCA1E9FDF2C3}"/>
                    </a:ext>
                  </a:extLst>
                </p14:cNvPr>
                <p14:cNvContentPartPr/>
                <p14:nvPr/>
              </p14:nvContentPartPr>
              <p14:xfrm>
                <a:off x="3905435" y="3108783"/>
                <a:ext cx="185400" cy="12960"/>
              </p14:xfrm>
            </p:contentPart>
          </mc:Choice>
          <mc:Fallback>
            <p:pic>
              <p:nvPicPr>
                <p:cNvPr id="416" name="Ink 415">
                  <a:extLst>
                    <a:ext uri="{FF2B5EF4-FFF2-40B4-BE49-F238E27FC236}">
                      <a16:creationId xmlns:a16="http://schemas.microsoft.com/office/drawing/2014/main" xmlns="" xmlns:p14="http://schemas.microsoft.com/office/powerpoint/2010/main" id="{364E1FA7-89FC-D24C-8D84-BCA1E9FDF2C3}"/>
                    </a:ext>
                  </a:extLst>
                </p:cNvPr>
                <p:cNvPicPr/>
                <p:nvPr/>
              </p:nvPicPr>
              <p:blipFill>
                <a:blip r:embed="rId251"/>
                <a:stretch>
                  <a:fillRect/>
                </a:stretch>
              </p:blipFill>
              <p:spPr>
                <a:xfrm>
                  <a:off x="3897171" y="3099423"/>
                  <a:ext cx="201569"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417" name="Ink 416">
                  <a:extLst>
                    <a:ext uri="{FF2B5EF4-FFF2-40B4-BE49-F238E27FC236}">
                      <a16:creationId xmlns:a16="http://schemas.microsoft.com/office/drawing/2014/main" xmlns="" id="{E28E9A0B-9B09-564F-9E1F-9E8C7125A1A7}"/>
                    </a:ext>
                  </a:extLst>
                </p14:cNvPr>
                <p14:cNvContentPartPr/>
                <p14:nvPr/>
              </p14:nvContentPartPr>
              <p14:xfrm>
                <a:off x="4012355" y="3027063"/>
                <a:ext cx="50760" cy="201600"/>
              </p14:xfrm>
            </p:contentPart>
          </mc:Choice>
          <mc:Fallback>
            <p:pic>
              <p:nvPicPr>
                <p:cNvPr id="417" name="Ink 416">
                  <a:extLst>
                    <a:ext uri="{FF2B5EF4-FFF2-40B4-BE49-F238E27FC236}">
                      <a16:creationId xmlns:a16="http://schemas.microsoft.com/office/drawing/2014/main" xmlns="" xmlns:p14="http://schemas.microsoft.com/office/powerpoint/2010/main" id="{E28E9A0B-9B09-564F-9E1F-9E8C7125A1A7}"/>
                    </a:ext>
                  </a:extLst>
                </p:cNvPr>
                <p:cNvPicPr/>
                <p:nvPr/>
              </p:nvPicPr>
              <p:blipFill>
                <a:blip r:embed="rId253"/>
                <a:stretch>
                  <a:fillRect/>
                </a:stretch>
              </p:blipFill>
              <p:spPr>
                <a:xfrm>
                  <a:off x="4003355" y="3018063"/>
                  <a:ext cx="68760" cy="219240"/>
                </a:xfrm>
                <a:prstGeom prst="rect">
                  <a:avLst/>
                </a:prstGeom>
              </p:spPr>
            </p:pic>
          </mc:Fallback>
        </mc:AlternateContent>
      </p:grpSp>
      <p:grpSp>
        <p:nvGrpSpPr>
          <p:cNvPr id="440" name="Group 439">
            <a:extLst>
              <a:ext uri="{FF2B5EF4-FFF2-40B4-BE49-F238E27FC236}">
                <a16:creationId xmlns:a16="http://schemas.microsoft.com/office/drawing/2014/main" xmlns="" id="{2D599D1F-C8B9-1646-8C0B-C1322E87D8D1}"/>
              </a:ext>
            </a:extLst>
          </p:cNvPr>
          <p:cNvGrpSpPr/>
          <p:nvPr/>
        </p:nvGrpSpPr>
        <p:grpSpPr>
          <a:xfrm>
            <a:off x="2814035" y="2951463"/>
            <a:ext cx="2376720" cy="585000"/>
            <a:chOff x="1290035" y="2951463"/>
            <a:chExt cx="2376720" cy="585000"/>
          </a:xfrm>
        </p:grpSpPr>
        <mc:AlternateContent xmlns:mc="http://schemas.openxmlformats.org/markup-compatibility/2006">
          <mc:Choice xmlns:p14="http://schemas.microsoft.com/office/powerpoint/2010/main" Requires="p14">
            <p:contentPart p14:bwMode="auto" r:id="rId254">
              <p14:nvContentPartPr>
                <p14:cNvPr id="402" name="Ink 401">
                  <a:extLst>
                    <a:ext uri="{FF2B5EF4-FFF2-40B4-BE49-F238E27FC236}">
                      <a16:creationId xmlns:a16="http://schemas.microsoft.com/office/drawing/2014/main" xmlns="" id="{C7939A87-C7DD-8449-B546-DDF4DE076B22}"/>
                    </a:ext>
                  </a:extLst>
                </p14:cNvPr>
                <p14:cNvContentPartPr/>
                <p14:nvPr/>
              </p14:nvContentPartPr>
              <p14:xfrm>
                <a:off x="1396955" y="3089703"/>
                <a:ext cx="151200" cy="138600"/>
              </p14:xfrm>
            </p:contentPart>
          </mc:Choice>
          <mc:Fallback>
            <p:pic>
              <p:nvPicPr>
                <p:cNvPr id="402" name="Ink 401">
                  <a:extLst>
                    <a:ext uri="{FF2B5EF4-FFF2-40B4-BE49-F238E27FC236}">
                      <a16:creationId xmlns:a16="http://schemas.microsoft.com/office/drawing/2014/main" xmlns="" xmlns:p14="http://schemas.microsoft.com/office/powerpoint/2010/main" id="{C7939A87-C7DD-8449-B546-DDF4DE076B22}"/>
                    </a:ext>
                  </a:extLst>
                </p:cNvPr>
                <p:cNvPicPr/>
                <p:nvPr/>
              </p:nvPicPr>
              <p:blipFill>
                <a:blip r:embed="rId255"/>
                <a:stretch>
                  <a:fillRect/>
                </a:stretch>
              </p:blipFill>
              <p:spPr>
                <a:xfrm>
                  <a:off x="1387235" y="3078903"/>
                  <a:ext cx="17172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403" name="Ink 402">
                  <a:extLst>
                    <a:ext uri="{FF2B5EF4-FFF2-40B4-BE49-F238E27FC236}">
                      <a16:creationId xmlns:a16="http://schemas.microsoft.com/office/drawing/2014/main" xmlns="" id="{2F771233-7E92-8849-9C59-2875BC1E3F44}"/>
                    </a:ext>
                  </a:extLst>
                </p14:cNvPr>
                <p14:cNvContentPartPr/>
                <p14:nvPr/>
              </p14:nvContentPartPr>
              <p14:xfrm>
                <a:off x="1679915" y="3140103"/>
                <a:ext cx="163800" cy="12960"/>
              </p14:xfrm>
            </p:contentPart>
          </mc:Choice>
          <mc:Fallback>
            <p:pic>
              <p:nvPicPr>
                <p:cNvPr id="403" name="Ink 402">
                  <a:extLst>
                    <a:ext uri="{FF2B5EF4-FFF2-40B4-BE49-F238E27FC236}">
                      <a16:creationId xmlns:a16="http://schemas.microsoft.com/office/drawing/2014/main" xmlns="" xmlns:p14="http://schemas.microsoft.com/office/powerpoint/2010/main" id="{2F771233-7E92-8849-9C59-2875BC1E3F44}"/>
                    </a:ext>
                  </a:extLst>
                </p:cNvPr>
                <p:cNvPicPr/>
                <p:nvPr/>
              </p:nvPicPr>
              <p:blipFill>
                <a:blip r:embed="rId257"/>
                <a:stretch>
                  <a:fillRect/>
                </a:stretch>
              </p:blipFill>
              <p:spPr>
                <a:xfrm>
                  <a:off x="1670555" y="3130476"/>
                  <a:ext cx="181080" cy="32215"/>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404" name="Ink 403">
                  <a:extLst>
                    <a:ext uri="{FF2B5EF4-FFF2-40B4-BE49-F238E27FC236}">
                      <a16:creationId xmlns:a16="http://schemas.microsoft.com/office/drawing/2014/main" xmlns="" id="{882E67A3-7D0E-1B4E-B09E-9978B5287962}"/>
                    </a:ext>
                  </a:extLst>
                </p14:cNvPr>
                <p14:cNvContentPartPr/>
                <p14:nvPr/>
              </p14:nvContentPartPr>
              <p14:xfrm>
                <a:off x="1792955" y="3058383"/>
                <a:ext cx="6480" cy="170280"/>
              </p14:xfrm>
            </p:contentPart>
          </mc:Choice>
          <mc:Fallback>
            <p:pic>
              <p:nvPicPr>
                <p:cNvPr id="404" name="Ink 403">
                  <a:extLst>
                    <a:ext uri="{FF2B5EF4-FFF2-40B4-BE49-F238E27FC236}">
                      <a16:creationId xmlns:a16="http://schemas.microsoft.com/office/drawing/2014/main" xmlns="" xmlns:p14="http://schemas.microsoft.com/office/powerpoint/2010/main" id="{882E67A3-7D0E-1B4E-B09E-9978B5287962}"/>
                    </a:ext>
                  </a:extLst>
                </p:cNvPr>
                <p:cNvPicPr/>
                <p:nvPr/>
              </p:nvPicPr>
              <p:blipFill>
                <a:blip r:embed="rId259"/>
                <a:stretch>
                  <a:fillRect/>
                </a:stretch>
              </p:blipFill>
              <p:spPr>
                <a:xfrm>
                  <a:off x="1784088" y="3049003"/>
                  <a:ext cx="23874" cy="188318"/>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405" name="Ink 404">
                  <a:extLst>
                    <a:ext uri="{FF2B5EF4-FFF2-40B4-BE49-F238E27FC236}">
                      <a16:creationId xmlns:a16="http://schemas.microsoft.com/office/drawing/2014/main" xmlns="" id="{D541DC74-8B3A-7348-A79C-DE9C9EC3A73C}"/>
                    </a:ext>
                  </a:extLst>
                </p14:cNvPr>
                <p14:cNvContentPartPr/>
                <p14:nvPr/>
              </p14:nvContentPartPr>
              <p14:xfrm>
                <a:off x="1994195" y="3058383"/>
                <a:ext cx="126000" cy="169560"/>
              </p14:xfrm>
            </p:contentPart>
          </mc:Choice>
          <mc:Fallback>
            <p:pic>
              <p:nvPicPr>
                <p:cNvPr id="405" name="Ink 404">
                  <a:extLst>
                    <a:ext uri="{FF2B5EF4-FFF2-40B4-BE49-F238E27FC236}">
                      <a16:creationId xmlns:a16="http://schemas.microsoft.com/office/drawing/2014/main" xmlns="" xmlns:p14="http://schemas.microsoft.com/office/powerpoint/2010/main" id="{D541DC74-8B3A-7348-A79C-DE9C9EC3A73C}"/>
                    </a:ext>
                  </a:extLst>
                </p:cNvPr>
                <p:cNvPicPr/>
                <p:nvPr/>
              </p:nvPicPr>
              <p:blipFill>
                <a:blip r:embed="rId261"/>
                <a:stretch>
                  <a:fillRect/>
                </a:stretch>
              </p:blipFill>
              <p:spPr>
                <a:xfrm>
                  <a:off x="1984862" y="3049003"/>
                  <a:ext cx="143231" cy="186877"/>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406" name="Ink 405">
                  <a:extLst>
                    <a:ext uri="{FF2B5EF4-FFF2-40B4-BE49-F238E27FC236}">
                      <a16:creationId xmlns:a16="http://schemas.microsoft.com/office/drawing/2014/main" xmlns="" id="{9A3895B6-3B6B-4B4F-920D-D150D6ADDA69}"/>
                    </a:ext>
                  </a:extLst>
                </p14:cNvPr>
                <p14:cNvContentPartPr/>
                <p14:nvPr/>
              </p14:nvContentPartPr>
              <p14:xfrm>
                <a:off x="2163755" y="3027063"/>
                <a:ext cx="145080" cy="283320"/>
              </p14:xfrm>
            </p:contentPart>
          </mc:Choice>
          <mc:Fallback>
            <p:pic>
              <p:nvPicPr>
                <p:cNvPr id="406" name="Ink 405">
                  <a:extLst>
                    <a:ext uri="{FF2B5EF4-FFF2-40B4-BE49-F238E27FC236}">
                      <a16:creationId xmlns:a16="http://schemas.microsoft.com/office/drawing/2014/main" xmlns="" xmlns:p14="http://schemas.microsoft.com/office/powerpoint/2010/main" id="{9A3895B6-3B6B-4B4F-920D-D150D6ADDA69}"/>
                    </a:ext>
                  </a:extLst>
                </p:cNvPr>
                <p:cNvPicPr/>
                <p:nvPr/>
              </p:nvPicPr>
              <p:blipFill>
                <a:blip r:embed="rId263"/>
                <a:stretch>
                  <a:fillRect/>
                </a:stretch>
              </p:blipFill>
              <p:spPr>
                <a:xfrm>
                  <a:off x="2155454" y="3017703"/>
                  <a:ext cx="163125" cy="30132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408" name="Ink 407">
                  <a:extLst>
                    <a:ext uri="{FF2B5EF4-FFF2-40B4-BE49-F238E27FC236}">
                      <a16:creationId xmlns:a16="http://schemas.microsoft.com/office/drawing/2014/main" xmlns="" id="{28408EA0-F916-C14E-B123-588B2BF5ABF8}"/>
                    </a:ext>
                  </a:extLst>
                </p14:cNvPr>
                <p14:cNvContentPartPr/>
                <p14:nvPr/>
              </p14:nvContentPartPr>
              <p14:xfrm>
                <a:off x="1290035" y="3007983"/>
                <a:ext cx="220320" cy="365040"/>
              </p14:xfrm>
            </p:contentPart>
          </mc:Choice>
          <mc:Fallback>
            <p:pic>
              <p:nvPicPr>
                <p:cNvPr id="408" name="Ink 407">
                  <a:extLst>
                    <a:ext uri="{FF2B5EF4-FFF2-40B4-BE49-F238E27FC236}">
                      <a16:creationId xmlns:a16="http://schemas.microsoft.com/office/drawing/2014/main" xmlns="" xmlns:p14="http://schemas.microsoft.com/office/powerpoint/2010/main" id="{28408EA0-F916-C14E-B123-588B2BF5ABF8}"/>
                    </a:ext>
                  </a:extLst>
                </p:cNvPr>
                <p:cNvPicPr/>
                <p:nvPr/>
              </p:nvPicPr>
              <p:blipFill>
                <a:blip r:embed="rId265"/>
                <a:stretch>
                  <a:fillRect/>
                </a:stretch>
              </p:blipFill>
              <p:spPr>
                <a:xfrm>
                  <a:off x="1280315" y="2999343"/>
                  <a:ext cx="238320" cy="38196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409" name="Ink 408">
                  <a:extLst>
                    <a:ext uri="{FF2B5EF4-FFF2-40B4-BE49-F238E27FC236}">
                      <a16:creationId xmlns:a16="http://schemas.microsoft.com/office/drawing/2014/main" xmlns="" id="{5FBD4B4A-2785-1448-BF38-958B54B0314C}"/>
                    </a:ext>
                  </a:extLst>
                </p14:cNvPr>
                <p14:cNvContentPartPr/>
                <p14:nvPr/>
              </p14:nvContentPartPr>
              <p14:xfrm>
                <a:off x="2421515" y="3152703"/>
                <a:ext cx="163800" cy="6480"/>
              </p14:xfrm>
            </p:contentPart>
          </mc:Choice>
          <mc:Fallback>
            <p:pic>
              <p:nvPicPr>
                <p:cNvPr id="409" name="Ink 408">
                  <a:extLst>
                    <a:ext uri="{FF2B5EF4-FFF2-40B4-BE49-F238E27FC236}">
                      <a16:creationId xmlns:a16="http://schemas.microsoft.com/office/drawing/2014/main" xmlns="" xmlns:p14="http://schemas.microsoft.com/office/powerpoint/2010/main" id="{5FBD4B4A-2785-1448-BF38-958B54B0314C}"/>
                    </a:ext>
                  </a:extLst>
                </p:cNvPr>
                <p:cNvPicPr/>
                <p:nvPr/>
              </p:nvPicPr>
              <p:blipFill>
                <a:blip r:embed="rId267"/>
                <a:stretch>
                  <a:fillRect/>
                </a:stretch>
              </p:blipFill>
              <p:spPr>
                <a:xfrm>
                  <a:off x="2412515" y="3143154"/>
                  <a:ext cx="181440" cy="25238"/>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410" name="Ink 409">
                  <a:extLst>
                    <a:ext uri="{FF2B5EF4-FFF2-40B4-BE49-F238E27FC236}">
                      <a16:creationId xmlns:a16="http://schemas.microsoft.com/office/drawing/2014/main" xmlns="" id="{877F4E6B-3205-F34B-B874-C90FFC89B0A8}"/>
                    </a:ext>
                  </a:extLst>
                </p14:cNvPr>
                <p14:cNvContentPartPr/>
                <p14:nvPr/>
              </p14:nvContentPartPr>
              <p14:xfrm>
                <a:off x="2717075" y="3070983"/>
                <a:ext cx="182520" cy="154800"/>
              </p14:xfrm>
            </p:contentPart>
          </mc:Choice>
          <mc:Fallback>
            <p:pic>
              <p:nvPicPr>
                <p:cNvPr id="410" name="Ink 409">
                  <a:extLst>
                    <a:ext uri="{FF2B5EF4-FFF2-40B4-BE49-F238E27FC236}">
                      <a16:creationId xmlns:a16="http://schemas.microsoft.com/office/drawing/2014/main" xmlns="" xmlns:p14="http://schemas.microsoft.com/office/powerpoint/2010/main" id="{877F4E6B-3205-F34B-B874-C90FFC89B0A8}"/>
                    </a:ext>
                  </a:extLst>
                </p:cNvPr>
                <p:cNvPicPr/>
                <p:nvPr/>
              </p:nvPicPr>
              <p:blipFill>
                <a:blip r:embed="rId269"/>
                <a:stretch>
                  <a:fillRect/>
                </a:stretch>
              </p:blipFill>
              <p:spPr>
                <a:xfrm>
                  <a:off x="2708075" y="3061263"/>
                  <a:ext cx="19980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411" name="Ink 410">
                  <a:extLst>
                    <a:ext uri="{FF2B5EF4-FFF2-40B4-BE49-F238E27FC236}">
                      <a16:creationId xmlns:a16="http://schemas.microsoft.com/office/drawing/2014/main" xmlns="" id="{8A516AF7-4E8E-A04B-B9B6-F2812797AFAB}"/>
                    </a:ext>
                  </a:extLst>
                </p14:cNvPr>
                <p14:cNvContentPartPr/>
                <p14:nvPr/>
              </p14:nvContentPartPr>
              <p14:xfrm>
                <a:off x="2867915" y="2951463"/>
                <a:ext cx="170280" cy="421560"/>
              </p14:xfrm>
            </p:contentPart>
          </mc:Choice>
          <mc:Fallback>
            <p:pic>
              <p:nvPicPr>
                <p:cNvPr id="411" name="Ink 410">
                  <a:extLst>
                    <a:ext uri="{FF2B5EF4-FFF2-40B4-BE49-F238E27FC236}">
                      <a16:creationId xmlns:a16="http://schemas.microsoft.com/office/drawing/2014/main" xmlns="" xmlns:p14="http://schemas.microsoft.com/office/powerpoint/2010/main" id="{8A516AF7-4E8E-A04B-B9B6-F2812797AFAB}"/>
                    </a:ext>
                  </a:extLst>
                </p:cNvPr>
                <p:cNvPicPr/>
                <p:nvPr/>
              </p:nvPicPr>
              <p:blipFill>
                <a:blip r:embed="rId271"/>
                <a:stretch>
                  <a:fillRect/>
                </a:stretch>
              </p:blipFill>
              <p:spPr>
                <a:xfrm>
                  <a:off x="2859257" y="2942463"/>
                  <a:ext cx="188318" cy="44028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412" name="Ink 411">
                  <a:extLst>
                    <a:ext uri="{FF2B5EF4-FFF2-40B4-BE49-F238E27FC236}">
                      <a16:creationId xmlns:a16="http://schemas.microsoft.com/office/drawing/2014/main" xmlns="" id="{236F63F9-5D39-A649-BE8C-7ABC31056C5A}"/>
                    </a:ext>
                  </a:extLst>
                </p14:cNvPr>
                <p14:cNvContentPartPr/>
                <p14:nvPr/>
              </p14:nvContentPartPr>
              <p14:xfrm>
                <a:off x="3226475" y="3007983"/>
                <a:ext cx="88200" cy="238680"/>
              </p14:xfrm>
            </p:contentPart>
          </mc:Choice>
          <mc:Fallback>
            <p:pic>
              <p:nvPicPr>
                <p:cNvPr id="412" name="Ink 411">
                  <a:extLst>
                    <a:ext uri="{FF2B5EF4-FFF2-40B4-BE49-F238E27FC236}">
                      <a16:creationId xmlns:a16="http://schemas.microsoft.com/office/drawing/2014/main" xmlns="" xmlns:p14="http://schemas.microsoft.com/office/powerpoint/2010/main" id="{236F63F9-5D39-A649-BE8C-7ABC31056C5A}"/>
                    </a:ext>
                  </a:extLst>
                </p:cNvPr>
                <p:cNvPicPr/>
                <p:nvPr/>
              </p:nvPicPr>
              <p:blipFill>
                <a:blip r:embed="rId273"/>
                <a:stretch>
                  <a:fillRect/>
                </a:stretch>
              </p:blipFill>
              <p:spPr>
                <a:xfrm>
                  <a:off x="3216795" y="2998609"/>
                  <a:ext cx="105768" cy="255986"/>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413" name="Ink 412">
                  <a:extLst>
                    <a:ext uri="{FF2B5EF4-FFF2-40B4-BE49-F238E27FC236}">
                      <a16:creationId xmlns:a16="http://schemas.microsoft.com/office/drawing/2014/main" xmlns="" id="{8A149354-A39B-7F41-956E-4E05D698D1CF}"/>
                    </a:ext>
                  </a:extLst>
                </p14:cNvPr>
                <p14:cNvContentPartPr/>
                <p14:nvPr/>
              </p14:nvContentPartPr>
              <p14:xfrm>
                <a:off x="3396035" y="3045783"/>
                <a:ext cx="63360" cy="132480"/>
              </p14:xfrm>
            </p:contentPart>
          </mc:Choice>
          <mc:Fallback>
            <p:pic>
              <p:nvPicPr>
                <p:cNvPr id="413" name="Ink 412">
                  <a:extLst>
                    <a:ext uri="{FF2B5EF4-FFF2-40B4-BE49-F238E27FC236}">
                      <a16:creationId xmlns:a16="http://schemas.microsoft.com/office/drawing/2014/main" xmlns="" xmlns:p14="http://schemas.microsoft.com/office/powerpoint/2010/main" id="{8A149354-A39B-7F41-956E-4E05D698D1CF}"/>
                    </a:ext>
                  </a:extLst>
                </p:cNvPr>
                <p:cNvPicPr/>
                <p:nvPr/>
              </p:nvPicPr>
              <p:blipFill>
                <a:blip r:embed="rId275"/>
                <a:stretch>
                  <a:fillRect/>
                </a:stretch>
              </p:blipFill>
              <p:spPr>
                <a:xfrm>
                  <a:off x="3386984" y="3036397"/>
                  <a:ext cx="80377" cy="149807"/>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414" name="Ink 413">
                  <a:extLst>
                    <a:ext uri="{FF2B5EF4-FFF2-40B4-BE49-F238E27FC236}">
                      <a16:creationId xmlns:a16="http://schemas.microsoft.com/office/drawing/2014/main" xmlns="" id="{B7C1BB52-CC57-404F-83E9-B661A73E2316}"/>
                    </a:ext>
                  </a:extLst>
                </p14:cNvPr>
                <p14:cNvContentPartPr/>
                <p14:nvPr/>
              </p14:nvContentPartPr>
              <p14:xfrm>
                <a:off x="3427715" y="3184023"/>
                <a:ext cx="69480" cy="6480"/>
              </p14:xfrm>
            </p:contentPart>
          </mc:Choice>
          <mc:Fallback>
            <p:pic>
              <p:nvPicPr>
                <p:cNvPr id="414" name="Ink 413">
                  <a:extLst>
                    <a:ext uri="{FF2B5EF4-FFF2-40B4-BE49-F238E27FC236}">
                      <a16:creationId xmlns:a16="http://schemas.microsoft.com/office/drawing/2014/main" xmlns="" xmlns:p14="http://schemas.microsoft.com/office/powerpoint/2010/main" id="{B7C1BB52-CC57-404F-83E9-B661A73E2316}"/>
                    </a:ext>
                  </a:extLst>
                </p:cNvPr>
                <p:cNvPicPr/>
                <p:nvPr/>
              </p:nvPicPr>
              <p:blipFill>
                <a:blip r:embed="rId277"/>
                <a:stretch>
                  <a:fillRect/>
                </a:stretch>
              </p:blipFill>
              <p:spPr>
                <a:xfrm>
                  <a:off x="3418715" y="3174663"/>
                  <a:ext cx="8676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415" name="Ink 414">
                  <a:extLst>
                    <a:ext uri="{FF2B5EF4-FFF2-40B4-BE49-F238E27FC236}">
                      <a16:creationId xmlns:a16="http://schemas.microsoft.com/office/drawing/2014/main" xmlns="" id="{9E7409A9-CA5B-3740-B1E7-FC9FC80C2996}"/>
                    </a:ext>
                  </a:extLst>
                </p14:cNvPr>
                <p14:cNvContentPartPr/>
                <p14:nvPr/>
              </p14:nvContentPartPr>
              <p14:xfrm>
                <a:off x="3534275" y="2995383"/>
                <a:ext cx="132480" cy="289440"/>
              </p14:xfrm>
            </p:contentPart>
          </mc:Choice>
          <mc:Fallback>
            <p:pic>
              <p:nvPicPr>
                <p:cNvPr id="415" name="Ink 414">
                  <a:extLst>
                    <a:ext uri="{FF2B5EF4-FFF2-40B4-BE49-F238E27FC236}">
                      <a16:creationId xmlns:a16="http://schemas.microsoft.com/office/drawing/2014/main" xmlns="" xmlns:p14="http://schemas.microsoft.com/office/powerpoint/2010/main" id="{9E7409A9-CA5B-3740-B1E7-FC9FC80C2996}"/>
                    </a:ext>
                  </a:extLst>
                </p:cNvPr>
                <p:cNvPicPr/>
                <p:nvPr/>
              </p:nvPicPr>
              <p:blipFill>
                <a:blip r:embed="rId279"/>
                <a:stretch>
                  <a:fillRect/>
                </a:stretch>
              </p:blipFill>
              <p:spPr>
                <a:xfrm>
                  <a:off x="3524915" y="2985663"/>
                  <a:ext cx="151560" cy="30888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439" name="Ink 438">
                  <a:extLst>
                    <a:ext uri="{FF2B5EF4-FFF2-40B4-BE49-F238E27FC236}">
                      <a16:creationId xmlns:a16="http://schemas.microsoft.com/office/drawing/2014/main" xmlns="" id="{552E8122-1341-D44A-9573-8333EB24A7B8}"/>
                    </a:ext>
                  </a:extLst>
                </p14:cNvPr>
                <p14:cNvContentPartPr/>
                <p14:nvPr/>
              </p14:nvContentPartPr>
              <p14:xfrm>
                <a:off x="1371755" y="3385263"/>
                <a:ext cx="2138040" cy="151200"/>
              </p14:xfrm>
            </p:contentPart>
          </mc:Choice>
          <mc:Fallback>
            <p:pic>
              <p:nvPicPr>
                <p:cNvPr id="439" name="Ink 438">
                  <a:extLst>
                    <a:ext uri="{FF2B5EF4-FFF2-40B4-BE49-F238E27FC236}">
                      <a16:creationId xmlns:a16="http://schemas.microsoft.com/office/drawing/2014/main" xmlns="" xmlns:p14="http://schemas.microsoft.com/office/powerpoint/2010/main" id="{552E8122-1341-D44A-9573-8333EB24A7B8}"/>
                    </a:ext>
                  </a:extLst>
                </p:cNvPr>
                <p:cNvPicPr/>
                <p:nvPr/>
              </p:nvPicPr>
              <p:blipFill>
                <a:blip r:embed="rId281"/>
                <a:stretch>
                  <a:fillRect/>
                </a:stretch>
              </p:blipFill>
              <p:spPr>
                <a:xfrm>
                  <a:off x="1363115" y="3375543"/>
                  <a:ext cx="2156400" cy="169560"/>
                </a:xfrm>
                <a:prstGeom prst="rect">
                  <a:avLst/>
                </a:prstGeom>
              </p:spPr>
            </p:pic>
          </mc:Fallback>
        </mc:AlternateContent>
      </p:grpSp>
      <p:grpSp>
        <p:nvGrpSpPr>
          <p:cNvPr id="442" name="Group 441">
            <a:extLst>
              <a:ext uri="{FF2B5EF4-FFF2-40B4-BE49-F238E27FC236}">
                <a16:creationId xmlns:a16="http://schemas.microsoft.com/office/drawing/2014/main" xmlns="" id="{7A49CCC4-4AFF-E744-9B04-9DEF29C96FC0}"/>
              </a:ext>
            </a:extLst>
          </p:cNvPr>
          <p:cNvGrpSpPr/>
          <p:nvPr/>
        </p:nvGrpSpPr>
        <p:grpSpPr>
          <a:xfrm>
            <a:off x="5806715" y="2825823"/>
            <a:ext cx="2314080" cy="685800"/>
            <a:chOff x="4282715" y="2825823"/>
            <a:chExt cx="2314080" cy="685800"/>
          </a:xfrm>
        </p:grpSpPr>
        <mc:AlternateContent xmlns:mc="http://schemas.openxmlformats.org/markup-compatibility/2006">
          <mc:Choice xmlns:p14="http://schemas.microsoft.com/office/powerpoint/2010/main" Requires="p14">
            <p:contentPart p14:bwMode="auto" r:id="rId282">
              <p14:nvContentPartPr>
                <p14:cNvPr id="421" name="Ink 420">
                  <a:extLst>
                    <a:ext uri="{FF2B5EF4-FFF2-40B4-BE49-F238E27FC236}">
                      <a16:creationId xmlns:a16="http://schemas.microsoft.com/office/drawing/2014/main" xmlns="" id="{877ABC72-DC52-8841-8525-CDF7F43FA63C}"/>
                    </a:ext>
                  </a:extLst>
                </p14:cNvPr>
                <p14:cNvContentPartPr/>
                <p14:nvPr/>
              </p14:nvContentPartPr>
              <p14:xfrm>
                <a:off x="4282715" y="2907543"/>
                <a:ext cx="188280" cy="377640"/>
              </p14:xfrm>
            </p:contentPart>
          </mc:Choice>
          <mc:Fallback>
            <p:pic>
              <p:nvPicPr>
                <p:cNvPr id="421" name="Ink 420">
                  <a:extLst>
                    <a:ext uri="{FF2B5EF4-FFF2-40B4-BE49-F238E27FC236}">
                      <a16:creationId xmlns:a16="http://schemas.microsoft.com/office/drawing/2014/main" xmlns="" xmlns:p14="http://schemas.microsoft.com/office/powerpoint/2010/main" id="{877ABC72-DC52-8841-8525-CDF7F43FA63C}"/>
                    </a:ext>
                  </a:extLst>
                </p:cNvPr>
                <p:cNvPicPr/>
                <p:nvPr/>
              </p:nvPicPr>
              <p:blipFill>
                <a:blip r:embed="rId283"/>
                <a:stretch>
                  <a:fillRect/>
                </a:stretch>
              </p:blipFill>
              <p:spPr>
                <a:xfrm>
                  <a:off x="4273715" y="2898543"/>
                  <a:ext cx="205920" cy="39636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422" name="Ink 421">
                  <a:extLst>
                    <a:ext uri="{FF2B5EF4-FFF2-40B4-BE49-F238E27FC236}">
                      <a16:creationId xmlns:a16="http://schemas.microsoft.com/office/drawing/2014/main" xmlns="" id="{4A8C2842-7697-494C-90FC-5F6241D63042}"/>
                    </a:ext>
                  </a:extLst>
                </p14:cNvPr>
                <p14:cNvContentPartPr/>
                <p14:nvPr/>
              </p14:nvContentPartPr>
              <p14:xfrm>
                <a:off x="4584395" y="3014463"/>
                <a:ext cx="145080" cy="113400"/>
              </p14:xfrm>
            </p:contentPart>
          </mc:Choice>
          <mc:Fallback>
            <p:pic>
              <p:nvPicPr>
                <p:cNvPr id="422" name="Ink 421">
                  <a:extLst>
                    <a:ext uri="{FF2B5EF4-FFF2-40B4-BE49-F238E27FC236}">
                      <a16:creationId xmlns:a16="http://schemas.microsoft.com/office/drawing/2014/main" xmlns="" xmlns:p14="http://schemas.microsoft.com/office/powerpoint/2010/main" id="{4A8C2842-7697-494C-90FC-5F6241D63042}"/>
                    </a:ext>
                  </a:extLst>
                </p:cNvPr>
                <p:cNvPicPr/>
                <p:nvPr/>
              </p:nvPicPr>
              <p:blipFill>
                <a:blip r:embed="rId285"/>
                <a:stretch>
                  <a:fillRect/>
                </a:stretch>
              </p:blipFill>
              <p:spPr>
                <a:xfrm>
                  <a:off x="4575035" y="3005491"/>
                  <a:ext cx="164160" cy="131702"/>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423" name="Ink 422">
                  <a:extLst>
                    <a:ext uri="{FF2B5EF4-FFF2-40B4-BE49-F238E27FC236}">
                      <a16:creationId xmlns:a16="http://schemas.microsoft.com/office/drawing/2014/main" xmlns="" id="{BBFCF755-30B8-FF45-935A-A0F05DDAE580}"/>
                    </a:ext>
                  </a:extLst>
                </p14:cNvPr>
                <p14:cNvContentPartPr/>
                <p14:nvPr/>
              </p14:nvContentPartPr>
              <p14:xfrm>
                <a:off x="4867355" y="3027063"/>
                <a:ext cx="100800" cy="25560"/>
              </p14:xfrm>
            </p:contentPart>
          </mc:Choice>
          <mc:Fallback>
            <p:pic>
              <p:nvPicPr>
                <p:cNvPr id="423" name="Ink 422">
                  <a:extLst>
                    <a:ext uri="{FF2B5EF4-FFF2-40B4-BE49-F238E27FC236}">
                      <a16:creationId xmlns:a16="http://schemas.microsoft.com/office/drawing/2014/main" xmlns="" xmlns:p14="http://schemas.microsoft.com/office/powerpoint/2010/main" id="{BBFCF755-30B8-FF45-935A-A0F05DDAE580}"/>
                    </a:ext>
                  </a:extLst>
                </p:cNvPr>
                <p:cNvPicPr/>
                <p:nvPr/>
              </p:nvPicPr>
              <p:blipFill>
                <a:blip r:embed="rId287"/>
                <a:stretch>
                  <a:fillRect/>
                </a:stretch>
              </p:blipFill>
              <p:spPr>
                <a:xfrm>
                  <a:off x="4857670" y="3018783"/>
                  <a:ext cx="118736"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424" name="Ink 423">
                  <a:extLst>
                    <a:ext uri="{FF2B5EF4-FFF2-40B4-BE49-F238E27FC236}">
                      <a16:creationId xmlns:a16="http://schemas.microsoft.com/office/drawing/2014/main" xmlns="" id="{645CEC5C-091D-FF46-8416-045A04DB9F58}"/>
                    </a:ext>
                  </a:extLst>
                </p14:cNvPr>
                <p14:cNvContentPartPr/>
                <p14:nvPr/>
              </p14:nvContentPartPr>
              <p14:xfrm>
                <a:off x="4898675" y="2982783"/>
                <a:ext cx="19080" cy="151200"/>
              </p14:xfrm>
            </p:contentPart>
          </mc:Choice>
          <mc:Fallback>
            <p:pic>
              <p:nvPicPr>
                <p:cNvPr id="424" name="Ink 423">
                  <a:extLst>
                    <a:ext uri="{FF2B5EF4-FFF2-40B4-BE49-F238E27FC236}">
                      <a16:creationId xmlns:a16="http://schemas.microsoft.com/office/drawing/2014/main" xmlns="" xmlns:p14="http://schemas.microsoft.com/office/powerpoint/2010/main" id="{645CEC5C-091D-FF46-8416-045A04DB9F58}"/>
                    </a:ext>
                  </a:extLst>
                </p:cNvPr>
                <p:cNvPicPr/>
                <p:nvPr/>
              </p:nvPicPr>
              <p:blipFill>
                <a:blip r:embed="rId289"/>
                <a:stretch>
                  <a:fillRect/>
                </a:stretch>
              </p:blipFill>
              <p:spPr>
                <a:xfrm>
                  <a:off x="4889315" y="2973783"/>
                  <a:ext cx="3708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425" name="Ink 424">
                  <a:extLst>
                    <a:ext uri="{FF2B5EF4-FFF2-40B4-BE49-F238E27FC236}">
                      <a16:creationId xmlns:a16="http://schemas.microsoft.com/office/drawing/2014/main" xmlns="" id="{8EF9B64F-5BB6-4449-B486-EBF34847C20E}"/>
                    </a:ext>
                  </a:extLst>
                </p14:cNvPr>
                <p14:cNvContentPartPr/>
                <p14:nvPr/>
              </p14:nvContentPartPr>
              <p14:xfrm>
                <a:off x="5044115" y="2982783"/>
                <a:ext cx="163080" cy="163800"/>
              </p14:xfrm>
            </p:contentPart>
          </mc:Choice>
          <mc:Fallback>
            <p:pic>
              <p:nvPicPr>
                <p:cNvPr id="425" name="Ink 424">
                  <a:extLst>
                    <a:ext uri="{FF2B5EF4-FFF2-40B4-BE49-F238E27FC236}">
                      <a16:creationId xmlns:a16="http://schemas.microsoft.com/office/drawing/2014/main" xmlns="" xmlns:p14="http://schemas.microsoft.com/office/powerpoint/2010/main" id="{8EF9B64F-5BB6-4449-B486-EBF34847C20E}"/>
                    </a:ext>
                  </a:extLst>
                </p:cNvPr>
                <p:cNvPicPr/>
                <p:nvPr/>
              </p:nvPicPr>
              <p:blipFill>
                <a:blip r:embed="rId291"/>
                <a:stretch>
                  <a:fillRect/>
                </a:stretch>
              </p:blipFill>
              <p:spPr>
                <a:xfrm>
                  <a:off x="5035475" y="2973063"/>
                  <a:ext cx="18144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426" name="Ink 425">
                  <a:extLst>
                    <a:ext uri="{FF2B5EF4-FFF2-40B4-BE49-F238E27FC236}">
                      <a16:creationId xmlns:a16="http://schemas.microsoft.com/office/drawing/2014/main" xmlns="" id="{016AA1CF-E316-B64B-A048-31416AA32DC9}"/>
                    </a:ext>
                  </a:extLst>
                </p14:cNvPr>
                <p14:cNvContentPartPr/>
                <p14:nvPr/>
              </p14:nvContentPartPr>
              <p14:xfrm>
                <a:off x="5282435" y="2913663"/>
                <a:ext cx="132480" cy="283320"/>
              </p14:xfrm>
            </p:contentPart>
          </mc:Choice>
          <mc:Fallback>
            <p:pic>
              <p:nvPicPr>
                <p:cNvPr id="426" name="Ink 425">
                  <a:extLst>
                    <a:ext uri="{FF2B5EF4-FFF2-40B4-BE49-F238E27FC236}">
                      <a16:creationId xmlns:a16="http://schemas.microsoft.com/office/drawing/2014/main" xmlns="" xmlns:p14="http://schemas.microsoft.com/office/powerpoint/2010/main" id="{016AA1CF-E316-B64B-A048-31416AA32DC9}"/>
                    </a:ext>
                  </a:extLst>
                </p:cNvPr>
                <p:cNvPicPr/>
                <p:nvPr/>
              </p:nvPicPr>
              <p:blipFill>
                <a:blip r:embed="rId293"/>
                <a:stretch>
                  <a:fillRect/>
                </a:stretch>
              </p:blipFill>
              <p:spPr>
                <a:xfrm>
                  <a:off x="5273795" y="2904663"/>
                  <a:ext cx="151560" cy="30132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427" name="Ink 426">
                  <a:extLst>
                    <a:ext uri="{FF2B5EF4-FFF2-40B4-BE49-F238E27FC236}">
                      <a16:creationId xmlns:a16="http://schemas.microsoft.com/office/drawing/2014/main" xmlns="" id="{A477EB7B-0454-E54C-9C32-6F0D7ECB7E8B}"/>
                    </a:ext>
                  </a:extLst>
                </p14:cNvPr>
                <p14:cNvContentPartPr/>
                <p14:nvPr/>
              </p14:nvContentPartPr>
              <p14:xfrm>
                <a:off x="4458755" y="2913663"/>
                <a:ext cx="195120" cy="289440"/>
              </p14:xfrm>
            </p:contentPart>
          </mc:Choice>
          <mc:Fallback>
            <p:pic>
              <p:nvPicPr>
                <p:cNvPr id="427" name="Ink 426">
                  <a:extLst>
                    <a:ext uri="{FF2B5EF4-FFF2-40B4-BE49-F238E27FC236}">
                      <a16:creationId xmlns:a16="http://schemas.microsoft.com/office/drawing/2014/main" xmlns="" xmlns:p14="http://schemas.microsoft.com/office/powerpoint/2010/main" id="{A477EB7B-0454-E54C-9C32-6F0D7ECB7E8B}"/>
                    </a:ext>
                  </a:extLst>
                </p:cNvPr>
                <p:cNvPicPr/>
                <p:nvPr/>
              </p:nvPicPr>
              <p:blipFill>
                <a:blip r:embed="rId295"/>
                <a:stretch>
                  <a:fillRect/>
                </a:stretch>
              </p:blipFill>
              <p:spPr>
                <a:xfrm>
                  <a:off x="4449412" y="2904663"/>
                  <a:ext cx="213087" cy="30708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428" name="Ink 427">
                  <a:extLst>
                    <a:ext uri="{FF2B5EF4-FFF2-40B4-BE49-F238E27FC236}">
                      <a16:creationId xmlns:a16="http://schemas.microsoft.com/office/drawing/2014/main" xmlns="" id="{0FCC77D2-02B7-E449-B511-8C03A72178EE}"/>
                    </a:ext>
                  </a:extLst>
                </p14:cNvPr>
                <p14:cNvContentPartPr/>
                <p14:nvPr/>
              </p14:nvContentPartPr>
              <p14:xfrm>
                <a:off x="5495915" y="3033183"/>
                <a:ext cx="126000" cy="6480"/>
              </p14:xfrm>
            </p:contentPart>
          </mc:Choice>
          <mc:Fallback>
            <p:pic>
              <p:nvPicPr>
                <p:cNvPr id="428" name="Ink 427">
                  <a:extLst>
                    <a:ext uri="{FF2B5EF4-FFF2-40B4-BE49-F238E27FC236}">
                      <a16:creationId xmlns:a16="http://schemas.microsoft.com/office/drawing/2014/main" xmlns="" xmlns:p14="http://schemas.microsoft.com/office/powerpoint/2010/main" id="{0FCC77D2-02B7-E449-B511-8C03A72178EE}"/>
                    </a:ext>
                  </a:extLst>
                </p:cNvPr>
                <p:cNvPicPr/>
                <p:nvPr/>
              </p:nvPicPr>
              <p:blipFill>
                <a:blip r:embed="rId297"/>
                <a:stretch>
                  <a:fillRect/>
                </a:stretch>
              </p:blipFill>
              <p:spPr>
                <a:xfrm>
                  <a:off x="5487275" y="3025263"/>
                  <a:ext cx="14256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429" name="Ink 428">
                  <a:extLst>
                    <a:ext uri="{FF2B5EF4-FFF2-40B4-BE49-F238E27FC236}">
                      <a16:creationId xmlns:a16="http://schemas.microsoft.com/office/drawing/2014/main" xmlns="" id="{FABDD684-7F01-CC42-9B54-6B6A20BD5491}"/>
                    </a:ext>
                  </a:extLst>
                </p14:cNvPr>
                <p14:cNvContentPartPr/>
                <p14:nvPr/>
              </p14:nvContentPartPr>
              <p14:xfrm>
                <a:off x="5697155" y="2957943"/>
                <a:ext cx="145080" cy="100800"/>
              </p14:xfrm>
            </p:contentPart>
          </mc:Choice>
          <mc:Fallback>
            <p:pic>
              <p:nvPicPr>
                <p:cNvPr id="429" name="Ink 428">
                  <a:extLst>
                    <a:ext uri="{FF2B5EF4-FFF2-40B4-BE49-F238E27FC236}">
                      <a16:creationId xmlns:a16="http://schemas.microsoft.com/office/drawing/2014/main" xmlns="" xmlns:p14="http://schemas.microsoft.com/office/powerpoint/2010/main" id="{FABDD684-7F01-CC42-9B54-6B6A20BD5491}"/>
                    </a:ext>
                  </a:extLst>
                </p:cNvPr>
                <p:cNvPicPr/>
                <p:nvPr/>
              </p:nvPicPr>
              <p:blipFill>
                <a:blip r:embed="rId299"/>
                <a:stretch>
                  <a:fillRect/>
                </a:stretch>
              </p:blipFill>
              <p:spPr>
                <a:xfrm>
                  <a:off x="5688133" y="2948975"/>
                  <a:ext cx="162042" cy="119453"/>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430" name="Ink 429">
                  <a:extLst>
                    <a:ext uri="{FF2B5EF4-FFF2-40B4-BE49-F238E27FC236}">
                      <a16:creationId xmlns:a16="http://schemas.microsoft.com/office/drawing/2014/main" xmlns="" id="{CCA05729-6C9F-6E47-89FE-C265A95327D6}"/>
                    </a:ext>
                  </a:extLst>
                </p14:cNvPr>
                <p14:cNvContentPartPr/>
                <p14:nvPr/>
              </p14:nvContentPartPr>
              <p14:xfrm>
                <a:off x="5822795" y="2976663"/>
                <a:ext cx="19080" cy="119880"/>
              </p14:xfrm>
            </p:contentPart>
          </mc:Choice>
          <mc:Fallback>
            <p:pic>
              <p:nvPicPr>
                <p:cNvPr id="430" name="Ink 429">
                  <a:extLst>
                    <a:ext uri="{FF2B5EF4-FFF2-40B4-BE49-F238E27FC236}">
                      <a16:creationId xmlns:a16="http://schemas.microsoft.com/office/drawing/2014/main" xmlns="" xmlns:p14="http://schemas.microsoft.com/office/powerpoint/2010/main" id="{CCA05729-6C9F-6E47-89FE-C265A95327D6}"/>
                    </a:ext>
                  </a:extLst>
                </p:cNvPr>
                <p:cNvPicPr/>
                <p:nvPr/>
              </p:nvPicPr>
              <p:blipFill>
                <a:blip r:embed="rId301"/>
                <a:stretch>
                  <a:fillRect/>
                </a:stretch>
              </p:blipFill>
              <p:spPr>
                <a:xfrm>
                  <a:off x="5813075" y="2968023"/>
                  <a:ext cx="3708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432" name="Ink 431">
                  <a:extLst>
                    <a:ext uri="{FF2B5EF4-FFF2-40B4-BE49-F238E27FC236}">
                      <a16:creationId xmlns:a16="http://schemas.microsoft.com/office/drawing/2014/main" xmlns="" id="{62CD0096-AAE5-854D-927E-9ED9F9F8EF26}"/>
                    </a:ext>
                  </a:extLst>
                </p14:cNvPr>
                <p14:cNvContentPartPr/>
                <p14:nvPr/>
              </p14:nvContentPartPr>
              <p14:xfrm>
                <a:off x="5797955" y="2825823"/>
                <a:ext cx="163800" cy="390240"/>
              </p14:xfrm>
            </p:contentPart>
          </mc:Choice>
          <mc:Fallback>
            <p:pic>
              <p:nvPicPr>
                <p:cNvPr id="432" name="Ink 431">
                  <a:extLst>
                    <a:ext uri="{FF2B5EF4-FFF2-40B4-BE49-F238E27FC236}">
                      <a16:creationId xmlns:a16="http://schemas.microsoft.com/office/drawing/2014/main" xmlns="" xmlns:p14="http://schemas.microsoft.com/office/powerpoint/2010/main" id="{62CD0096-AAE5-854D-927E-9ED9F9F8EF26}"/>
                    </a:ext>
                  </a:extLst>
                </p:cNvPr>
                <p:cNvPicPr/>
                <p:nvPr/>
              </p:nvPicPr>
              <p:blipFill>
                <a:blip r:embed="rId303"/>
                <a:stretch>
                  <a:fillRect/>
                </a:stretch>
              </p:blipFill>
              <p:spPr>
                <a:xfrm>
                  <a:off x="5789315" y="2816103"/>
                  <a:ext cx="181800" cy="40932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434" name="Ink 433">
                  <a:extLst>
                    <a:ext uri="{FF2B5EF4-FFF2-40B4-BE49-F238E27FC236}">
                      <a16:creationId xmlns:a16="http://schemas.microsoft.com/office/drawing/2014/main" xmlns="" id="{977799AC-020B-024B-9A5B-73E0A5768E95}"/>
                    </a:ext>
                  </a:extLst>
                </p14:cNvPr>
                <p14:cNvContentPartPr/>
                <p14:nvPr/>
              </p14:nvContentPartPr>
              <p14:xfrm>
                <a:off x="6168755" y="2863623"/>
                <a:ext cx="100800" cy="245520"/>
              </p14:xfrm>
            </p:contentPart>
          </mc:Choice>
          <mc:Fallback>
            <p:pic>
              <p:nvPicPr>
                <p:cNvPr id="434" name="Ink 433">
                  <a:extLst>
                    <a:ext uri="{FF2B5EF4-FFF2-40B4-BE49-F238E27FC236}">
                      <a16:creationId xmlns:a16="http://schemas.microsoft.com/office/drawing/2014/main" xmlns="" xmlns:p14="http://schemas.microsoft.com/office/powerpoint/2010/main" id="{977799AC-020B-024B-9A5B-73E0A5768E95}"/>
                    </a:ext>
                  </a:extLst>
                </p:cNvPr>
                <p:cNvPicPr/>
                <p:nvPr/>
              </p:nvPicPr>
              <p:blipFill>
                <a:blip r:embed="rId305"/>
                <a:stretch>
                  <a:fillRect/>
                </a:stretch>
              </p:blipFill>
              <p:spPr>
                <a:xfrm>
                  <a:off x="6159070" y="2855343"/>
                  <a:ext cx="118736"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435" name="Ink 434">
                  <a:extLst>
                    <a:ext uri="{FF2B5EF4-FFF2-40B4-BE49-F238E27FC236}">
                      <a16:creationId xmlns:a16="http://schemas.microsoft.com/office/drawing/2014/main" xmlns="" id="{E6E4A860-B241-204B-B285-FD9F4F8A771A}"/>
                    </a:ext>
                  </a:extLst>
                </p14:cNvPr>
                <p14:cNvContentPartPr/>
                <p14:nvPr/>
              </p14:nvContentPartPr>
              <p14:xfrm>
                <a:off x="6338675" y="2907543"/>
                <a:ext cx="126000" cy="132480"/>
              </p14:xfrm>
            </p:contentPart>
          </mc:Choice>
          <mc:Fallback>
            <p:pic>
              <p:nvPicPr>
                <p:cNvPr id="435" name="Ink 434">
                  <a:extLst>
                    <a:ext uri="{FF2B5EF4-FFF2-40B4-BE49-F238E27FC236}">
                      <a16:creationId xmlns:a16="http://schemas.microsoft.com/office/drawing/2014/main" xmlns="" xmlns:p14="http://schemas.microsoft.com/office/powerpoint/2010/main" id="{E6E4A860-B241-204B-B285-FD9F4F8A771A}"/>
                    </a:ext>
                  </a:extLst>
                </p:cNvPr>
                <p:cNvPicPr/>
                <p:nvPr/>
              </p:nvPicPr>
              <p:blipFill>
                <a:blip r:embed="rId307"/>
                <a:stretch>
                  <a:fillRect/>
                </a:stretch>
              </p:blipFill>
              <p:spPr>
                <a:xfrm>
                  <a:off x="6330035" y="2897823"/>
                  <a:ext cx="14436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436" name="Ink 435">
                  <a:extLst>
                    <a:ext uri="{FF2B5EF4-FFF2-40B4-BE49-F238E27FC236}">
                      <a16:creationId xmlns:a16="http://schemas.microsoft.com/office/drawing/2014/main" xmlns="" id="{9E8D8802-9D93-4048-BE22-0BE87C8E443D}"/>
                    </a:ext>
                  </a:extLst>
                </p14:cNvPr>
                <p14:cNvContentPartPr/>
                <p14:nvPr/>
              </p14:nvContentPartPr>
              <p14:xfrm>
                <a:off x="6451715" y="2869743"/>
                <a:ext cx="138600" cy="207720"/>
              </p14:xfrm>
            </p:contentPart>
          </mc:Choice>
          <mc:Fallback>
            <p:pic>
              <p:nvPicPr>
                <p:cNvPr id="436" name="Ink 435">
                  <a:extLst>
                    <a:ext uri="{FF2B5EF4-FFF2-40B4-BE49-F238E27FC236}">
                      <a16:creationId xmlns:a16="http://schemas.microsoft.com/office/drawing/2014/main" xmlns="" xmlns:p14="http://schemas.microsoft.com/office/powerpoint/2010/main" id="{9E8D8802-9D93-4048-BE22-0BE87C8E443D}"/>
                    </a:ext>
                  </a:extLst>
                </p:cNvPr>
                <p:cNvPicPr/>
                <p:nvPr/>
              </p:nvPicPr>
              <p:blipFill>
                <a:blip r:embed="rId309"/>
                <a:stretch>
                  <a:fillRect/>
                </a:stretch>
              </p:blipFill>
              <p:spPr>
                <a:xfrm>
                  <a:off x="6443097" y="2860383"/>
                  <a:ext cx="157272"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441" name="Ink 440">
                  <a:extLst>
                    <a:ext uri="{FF2B5EF4-FFF2-40B4-BE49-F238E27FC236}">
                      <a16:creationId xmlns:a16="http://schemas.microsoft.com/office/drawing/2014/main" xmlns="" id="{97284C0B-8B8F-4547-AB36-EB679028F1EF}"/>
                    </a:ext>
                  </a:extLst>
                </p14:cNvPr>
                <p14:cNvContentPartPr/>
                <p14:nvPr/>
              </p14:nvContentPartPr>
              <p14:xfrm>
                <a:off x="4389635" y="3133983"/>
                <a:ext cx="2207160" cy="377640"/>
              </p14:xfrm>
            </p:contentPart>
          </mc:Choice>
          <mc:Fallback>
            <p:pic>
              <p:nvPicPr>
                <p:cNvPr id="441" name="Ink 440">
                  <a:extLst>
                    <a:ext uri="{FF2B5EF4-FFF2-40B4-BE49-F238E27FC236}">
                      <a16:creationId xmlns:a16="http://schemas.microsoft.com/office/drawing/2014/main" xmlns="" xmlns:p14="http://schemas.microsoft.com/office/powerpoint/2010/main" id="{97284C0B-8B8F-4547-AB36-EB679028F1EF}"/>
                    </a:ext>
                  </a:extLst>
                </p:cNvPr>
                <p:cNvPicPr/>
                <p:nvPr/>
              </p:nvPicPr>
              <p:blipFill>
                <a:blip r:embed="rId311"/>
                <a:stretch>
                  <a:fillRect/>
                </a:stretch>
              </p:blipFill>
              <p:spPr>
                <a:xfrm>
                  <a:off x="4381355" y="3124263"/>
                  <a:ext cx="2225880" cy="396720"/>
                </a:xfrm>
                <a:prstGeom prst="rect">
                  <a:avLst/>
                </a:prstGeom>
              </p:spPr>
            </p:pic>
          </mc:Fallback>
        </mc:AlternateContent>
      </p:grpSp>
      <p:grpSp>
        <p:nvGrpSpPr>
          <p:cNvPr id="464" name="Group 463">
            <a:extLst>
              <a:ext uri="{FF2B5EF4-FFF2-40B4-BE49-F238E27FC236}">
                <a16:creationId xmlns:a16="http://schemas.microsoft.com/office/drawing/2014/main" xmlns="" id="{A50D9978-A536-2049-9007-17B7399B921C}"/>
              </a:ext>
            </a:extLst>
          </p:cNvPr>
          <p:cNvGrpSpPr/>
          <p:nvPr/>
        </p:nvGrpSpPr>
        <p:grpSpPr>
          <a:xfrm>
            <a:off x="4108955" y="4793583"/>
            <a:ext cx="2627640" cy="604080"/>
            <a:chOff x="2584955" y="4793583"/>
            <a:chExt cx="2627640" cy="604080"/>
          </a:xfrm>
        </p:grpSpPr>
        <mc:AlternateContent xmlns:mc="http://schemas.openxmlformats.org/markup-compatibility/2006">
          <mc:Choice xmlns:p14="http://schemas.microsoft.com/office/powerpoint/2010/main" Requires="p14">
            <p:contentPart p14:bwMode="auto" r:id="rId312">
              <p14:nvContentPartPr>
                <p14:cNvPr id="444" name="Ink 443">
                  <a:extLst>
                    <a:ext uri="{FF2B5EF4-FFF2-40B4-BE49-F238E27FC236}">
                      <a16:creationId xmlns:a16="http://schemas.microsoft.com/office/drawing/2014/main" xmlns="" id="{28BA5674-475C-CA44-A116-DE0F4606488F}"/>
                    </a:ext>
                  </a:extLst>
                </p14:cNvPr>
                <p14:cNvContentPartPr/>
                <p14:nvPr/>
              </p14:nvContentPartPr>
              <p14:xfrm>
                <a:off x="3081755" y="5107863"/>
                <a:ext cx="119880" cy="113400"/>
              </p14:xfrm>
            </p:contentPart>
          </mc:Choice>
          <mc:Fallback>
            <p:pic>
              <p:nvPicPr>
                <p:cNvPr id="444" name="Ink 443">
                  <a:extLst>
                    <a:ext uri="{FF2B5EF4-FFF2-40B4-BE49-F238E27FC236}">
                      <a16:creationId xmlns:a16="http://schemas.microsoft.com/office/drawing/2014/main" xmlns="" xmlns:p14="http://schemas.microsoft.com/office/powerpoint/2010/main" id="{28BA5674-475C-CA44-A116-DE0F4606488F}"/>
                    </a:ext>
                  </a:extLst>
                </p:cNvPr>
                <p:cNvPicPr/>
                <p:nvPr/>
              </p:nvPicPr>
              <p:blipFill>
                <a:blip r:embed="rId313"/>
                <a:stretch>
                  <a:fillRect/>
                </a:stretch>
              </p:blipFill>
              <p:spPr>
                <a:xfrm>
                  <a:off x="3072728" y="5098863"/>
                  <a:ext cx="139379"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446" name="Ink 445">
                  <a:extLst>
                    <a:ext uri="{FF2B5EF4-FFF2-40B4-BE49-F238E27FC236}">
                      <a16:creationId xmlns:a16="http://schemas.microsoft.com/office/drawing/2014/main" xmlns="" id="{2403854E-46E7-E44E-A2F4-41672FC879D1}"/>
                    </a:ext>
                  </a:extLst>
                </p14:cNvPr>
                <p14:cNvContentPartPr/>
                <p14:nvPr/>
              </p14:nvContentPartPr>
              <p14:xfrm>
                <a:off x="3326915" y="5101743"/>
                <a:ext cx="170280" cy="6480"/>
              </p14:xfrm>
            </p:contentPart>
          </mc:Choice>
          <mc:Fallback>
            <p:pic>
              <p:nvPicPr>
                <p:cNvPr id="446" name="Ink 445">
                  <a:extLst>
                    <a:ext uri="{FF2B5EF4-FFF2-40B4-BE49-F238E27FC236}">
                      <a16:creationId xmlns:a16="http://schemas.microsoft.com/office/drawing/2014/main" xmlns="" xmlns:p14="http://schemas.microsoft.com/office/powerpoint/2010/main" id="{2403854E-46E7-E44E-A2F4-41672FC879D1}"/>
                    </a:ext>
                  </a:extLst>
                </p:cNvPr>
                <p:cNvPicPr/>
                <p:nvPr/>
              </p:nvPicPr>
              <p:blipFill>
                <a:blip r:embed="rId315"/>
                <a:stretch>
                  <a:fillRect/>
                </a:stretch>
              </p:blipFill>
              <p:spPr>
                <a:xfrm>
                  <a:off x="3317535" y="5092876"/>
                  <a:ext cx="187597" cy="24556"/>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447" name="Ink 446">
                  <a:extLst>
                    <a:ext uri="{FF2B5EF4-FFF2-40B4-BE49-F238E27FC236}">
                      <a16:creationId xmlns:a16="http://schemas.microsoft.com/office/drawing/2014/main" xmlns="" id="{89BCFBC3-325A-D14D-953F-796096DA1106}"/>
                    </a:ext>
                  </a:extLst>
                </p14:cNvPr>
                <p14:cNvContentPartPr/>
                <p14:nvPr/>
              </p14:nvContentPartPr>
              <p14:xfrm>
                <a:off x="3408635" y="5051343"/>
                <a:ext cx="38160" cy="113400"/>
              </p14:xfrm>
            </p:contentPart>
          </mc:Choice>
          <mc:Fallback>
            <p:pic>
              <p:nvPicPr>
                <p:cNvPr id="447" name="Ink 446">
                  <a:extLst>
                    <a:ext uri="{FF2B5EF4-FFF2-40B4-BE49-F238E27FC236}">
                      <a16:creationId xmlns:a16="http://schemas.microsoft.com/office/drawing/2014/main" xmlns="" xmlns:p14="http://schemas.microsoft.com/office/powerpoint/2010/main" id="{89BCFBC3-325A-D14D-953F-796096DA1106}"/>
                    </a:ext>
                  </a:extLst>
                </p:cNvPr>
                <p:cNvPicPr/>
                <p:nvPr/>
              </p:nvPicPr>
              <p:blipFill>
                <a:blip r:embed="rId317"/>
                <a:stretch>
                  <a:fillRect/>
                </a:stretch>
              </p:blipFill>
              <p:spPr>
                <a:xfrm>
                  <a:off x="3399186" y="5042343"/>
                  <a:ext cx="55968"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449" name="Ink 448">
                  <a:extLst>
                    <a:ext uri="{FF2B5EF4-FFF2-40B4-BE49-F238E27FC236}">
                      <a16:creationId xmlns:a16="http://schemas.microsoft.com/office/drawing/2014/main" xmlns="" id="{0E025F32-6235-AC48-8970-7E54FB087AB6}"/>
                    </a:ext>
                  </a:extLst>
                </p14:cNvPr>
                <p14:cNvContentPartPr/>
                <p14:nvPr/>
              </p14:nvContentPartPr>
              <p14:xfrm>
                <a:off x="3911555" y="5107863"/>
                <a:ext cx="12960" cy="98280"/>
              </p14:xfrm>
            </p:contentPart>
          </mc:Choice>
          <mc:Fallback>
            <p:pic>
              <p:nvPicPr>
                <p:cNvPr id="449" name="Ink 448">
                  <a:extLst>
                    <a:ext uri="{FF2B5EF4-FFF2-40B4-BE49-F238E27FC236}">
                      <a16:creationId xmlns:a16="http://schemas.microsoft.com/office/drawing/2014/main" xmlns="" xmlns:p14="http://schemas.microsoft.com/office/powerpoint/2010/main" id="{0E025F32-6235-AC48-8970-7E54FB087AB6}"/>
                    </a:ext>
                  </a:extLst>
                </p:cNvPr>
                <p:cNvPicPr/>
                <p:nvPr/>
              </p:nvPicPr>
              <p:blipFill>
                <a:blip r:embed="rId319"/>
                <a:stretch>
                  <a:fillRect/>
                </a:stretch>
              </p:blipFill>
              <p:spPr>
                <a:xfrm>
                  <a:off x="3901835" y="5098863"/>
                  <a:ext cx="3096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450" name="Ink 449">
                  <a:extLst>
                    <a:ext uri="{FF2B5EF4-FFF2-40B4-BE49-F238E27FC236}">
                      <a16:creationId xmlns:a16="http://schemas.microsoft.com/office/drawing/2014/main" xmlns="" id="{AF7327EA-8B5A-0E49-A03D-7409A65D54EA}"/>
                    </a:ext>
                  </a:extLst>
                </p14:cNvPr>
                <p14:cNvContentPartPr/>
                <p14:nvPr/>
              </p14:nvContentPartPr>
              <p14:xfrm>
                <a:off x="3980675" y="5051343"/>
                <a:ext cx="113400" cy="107280"/>
              </p14:xfrm>
            </p:contentPart>
          </mc:Choice>
          <mc:Fallback>
            <p:pic>
              <p:nvPicPr>
                <p:cNvPr id="450" name="Ink 449">
                  <a:extLst>
                    <a:ext uri="{FF2B5EF4-FFF2-40B4-BE49-F238E27FC236}">
                      <a16:creationId xmlns:a16="http://schemas.microsoft.com/office/drawing/2014/main" xmlns="" xmlns:p14="http://schemas.microsoft.com/office/powerpoint/2010/main" id="{AF7327EA-8B5A-0E49-A03D-7409A65D54EA}"/>
                    </a:ext>
                  </a:extLst>
                </p:cNvPr>
                <p:cNvPicPr/>
                <p:nvPr/>
              </p:nvPicPr>
              <p:blipFill>
                <a:blip r:embed="rId321"/>
                <a:stretch>
                  <a:fillRect/>
                </a:stretch>
              </p:blipFill>
              <p:spPr>
                <a:xfrm>
                  <a:off x="3971315" y="5041623"/>
                  <a:ext cx="13176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451" name="Ink 450">
                  <a:extLst>
                    <a:ext uri="{FF2B5EF4-FFF2-40B4-BE49-F238E27FC236}">
                      <a16:creationId xmlns:a16="http://schemas.microsoft.com/office/drawing/2014/main" xmlns="" id="{E28FCA2E-31AD-534E-B09B-DDAC596415E8}"/>
                    </a:ext>
                  </a:extLst>
                </p14:cNvPr>
                <p14:cNvContentPartPr/>
                <p14:nvPr/>
              </p14:nvContentPartPr>
              <p14:xfrm>
                <a:off x="4087595" y="5026143"/>
                <a:ext cx="88560" cy="138600"/>
              </p14:xfrm>
            </p:contentPart>
          </mc:Choice>
          <mc:Fallback>
            <p:pic>
              <p:nvPicPr>
                <p:cNvPr id="451" name="Ink 450">
                  <a:extLst>
                    <a:ext uri="{FF2B5EF4-FFF2-40B4-BE49-F238E27FC236}">
                      <a16:creationId xmlns:a16="http://schemas.microsoft.com/office/drawing/2014/main" xmlns="" xmlns:p14="http://schemas.microsoft.com/office/powerpoint/2010/main" id="{E28FCA2E-31AD-534E-B09B-DDAC596415E8}"/>
                    </a:ext>
                  </a:extLst>
                </p:cNvPr>
                <p:cNvPicPr/>
                <p:nvPr/>
              </p:nvPicPr>
              <p:blipFill>
                <a:blip r:embed="rId323"/>
                <a:stretch>
                  <a:fillRect/>
                </a:stretch>
              </p:blipFill>
              <p:spPr>
                <a:xfrm>
                  <a:off x="4077835" y="5016783"/>
                  <a:ext cx="107356"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453" name="Ink 452">
                  <a:extLst>
                    <a:ext uri="{FF2B5EF4-FFF2-40B4-BE49-F238E27FC236}">
                      <a16:creationId xmlns:a16="http://schemas.microsoft.com/office/drawing/2014/main" xmlns="" id="{60639779-3FD4-5A48-A1DD-7C51C796BC58}"/>
                    </a:ext>
                  </a:extLst>
                </p14:cNvPr>
                <p14:cNvContentPartPr/>
                <p14:nvPr/>
              </p14:nvContentPartPr>
              <p14:xfrm>
                <a:off x="4301435" y="5013543"/>
                <a:ext cx="107280" cy="214200"/>
              </p14:xfrm>
            </p:contentPart>
          </mc:Choice>
          <mc:Fallback>
            <p:pic>
              <p:nvPicPr>
                <p:cNvPr id="453" name="Ink 452">
                  <a:extLst>
                    <a:ext uri="{FF2B5EF4-FFF2-40B4-BE49-F238E27FC236}">
                      <a16:creationId xmlns:a16="http://schemas.microsoft.com/office/drawing/2014/main" xmlns="" xmlns:p14="http://schemas.microsoft.com/office/powerpoint/2010/main" id="{60639779-3FD4-5A48-A1DD-7C51C796BC58}"/>
                    </a:ext>
                  </a:extLst>
                </p:cNvPr>
                <p:cNvPicPr/>
                <p:nvPr/>
              </p:nvPicPr>
              <p:blipFill>
                <a:blip r:embed="rId325"/>
                <a:stretch>
                  <a:fillRect/>
                </a:stretch>
              </p:blipFill>
              <p:spPr>
                <a:xfrm>
                  <a:off x="4292435" y="5004543"/>
                  <a:ext cx="12636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455" name="Ink 454">
                  <a:extLst>
                    <a:ext uri="{FF2B5EF4-FFF2-40B4-BE49-F238E27FC236}">
                      <a16:creationId xmlns:a16="http://schemas.microsoft.com/office/drawing/2014/main" xmlns="" id="{1BA91CB9-8169-C045-B9EB-1FDABA43ED04}"/>
                    </a:ext>
                  </a:extLst>
                </p14:cNvPr>
                <p14:cNvContentPartPr/>
                <p14:nvPr/>
              </p14:nvContentPartPr>
              <p14:xfrm>
                <a:off x="2685755" y="4938303"/>
                <a:ext cx="201600" cy="377640"/>
              </p14:xfrm>
            </p:contentPart>
          </mc:Choice>
          <mc:Fallback>
            <p:pic>
              <p:nvPicPr>
                <p:cNvPr id="455" name="Ink 454">
                  <a:extLst>
                    <a:ext uri="{FF2B5EF4-FFF2-40B4-BE49-F238E27FC236}">
                      <a16:creationId xmlns:a16="http://schemas.microsoft.com/office/drawing/2014/main" xmlns="" xmlns:p14="http://schemas.microsoft.com/office/powerpoint/2010/main" id="{1BA91CB9-8169-C045-B9EB-1FDABA43ED04}"/>
                    </a:ext>
                  </a:extLst>
                </p:cNvPr>
                <p:cNvPicPr/>
                <p:nvPr/>
              </p:nvPicPr>
              <p:blipFill>
                <a:blip r:embed="rId327"/>
                <a:stretch>
                  <a:fillRect/>
                </a:stretch>
              </p:blipFill>
              <p:spPr>
                <a:xfrm>
                  <a:off x="2676395" y="4929303"/>
                  <a:ext cx="219240" cy="39492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456" name="Ink 455">
                  <a:extLst>
                    <a:ext uri="{FF2B5EF4-FFF2-40B4-BE49-F238E27FC236}">
                      <a16:creationId xmlns:a16="http://schemas.microsoft.com/office/drawing/2014/main" xmlns="" id="{382631F2-3AC4-8349-9F99-0D5C3D9DA3EB}"/>
                    </a:ext>
                  </a:extLst>
                </p14:cNvPr>
                <p14:cNvContentPartPr/>
                <p14:nvPr/>
              </p14:nvContentPartPr>
              <p14:xfrm>
                <a:off x="4515275" y="5063943"/>
                <a:ext cx="113400" cy="19080"/>
              </p14:xfrm>
            </p:contentPart>
          </mc:Choice>
          <mc:Fallback>
            <p:pic>
              <p:nvPicPr>
                <p:cNvPr id="456" name="Ink 455">
                  <a:extLst>
                    <a:ext uri="{FF2B5EF4-FFF2-40B4-BE49-F238E27FC236}">
                      <a16:creationId xmlns:a16="http://schemas.microsoft.com/office/drawing/2014/main" xmlns="" xmlns:p14="http://schemas.microsoft.com/office/powerpoint/2010/main" id="{382631F2-3AC4-8349-9F99-0D5C3D9DA3EB}"/>
                    </a:ext>
                  </a:extLst>
                </p:cNvPr>
                <p:cNvPicPr/>
                <p:nvPr/>
              </p:nvPicPr>
              <p:blipFill>
                <a:blip r:embed="rId329"/>
                <a:stretch>
                  <a:fillRect/>
                </a:stretch>
              </p:blipFill>
              <p:spPr>
                <a:xfrm>
                  <a:off x="4505945" y="5055663"/>
                  <a:ext cx="130984"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457" name="Ink 456">
                  <a:extLst>
                    <a:ext uri="{FF2B5EF4-FFF2-40B4-BE49-F238E27FC236}">
                      <a16:creationId xmlns:a16="http://schemas.microsoft.com/office/drawing/2014/main" xmlns="" id="{EC776E08-AB68-A147-B38B-9CE2FEE62F60}"/>
                    </a:ext>
                  </a:extLst>
                </p14:cNvPr>
                <p14:cNvContentPartPr/>
                <p14:nvPr/>
              </p14:nvContentPartPr>
              <p14:xfrm>
                <a:off x="4710035" y="5000943"/>
                <a:ext cx="138600" cy="145080"/>
              </p14:xfrm>
            </p:contentPart>
          </mc:Choice>
          <mc:Fallback>
            <p:pic>
              <p:nvPicPr>
                <p:cNvPr id="457" name="Ink 456">
                  <a:extLst>
                    <a:ext uri="{FF2B5EF4-FFF2-40B4-BE49-F238E27FC236}">
                      <a16:creationId xmlns:a16="http://schemas.microsoft.com/office/drawing/2014/main" xmlns="" xmlns:p14="http://schemas.microsoft.com/office/powerpoint/2010/main" id="{EC776E08-AB68-A147-B38B-9CE2FEE62F60}"/>
                    </a:ext>
                  </a:extLst>
                </p:cNvPr>
                <p:cNvPicPr/>
                <p:nvPr/>
              </p:nvPicPr>
              <p:blipFill>
                <a:blip r:embed="rId331"/>
                <a:stretch>
                  <a:fillRect/>
                </a:stretch>
              </p:blipFill>
              <p:spPr>
                <a:xfrm>
                  <a:off x="4701035" y="4991583"/>
                  <a:ext cx="15588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458" name="Ink 457">
                  <a:extLst>
                    <a:ext uri="{FF2B5EF4-FFF2-40B4-BE49-F238E27FC236}">
                      <a16:creationId xmlns:a16="http://schemas.microsoft.com/office/drawing/2014/main" xmlns="" id="{F8FC0D94-0B30-E443-9B23-BDB9535DB439}"/>
                    </a:ext>
                  </a:extLst>
                </p14:cNvPr>
                <p14:cNvContentPartPr/>
                <p14:nvPr/>
              </p14:nvContentPartPr>
              <p14:xfrm>
                <a:off x="4860875" y="4875303"/>
                <a:ext cx="132480" cy="434160"/>
              </p14:xfrm>
            </p:contentPart>
          </mc:Choice>
          <mc:Fallback>
            <p:pic>
              <p:nvPicPr>
                <p:cNvPr id="458" name="Ink 457">
                  <a:extLst>
                    <a:ext uri="{FF2B5EF4-FFF2-40B4-BE49-F238E27FC236}">
                      <a16:creationId xmlns:a16="http://schemas.microsoft.com/office/drawing/2014/main" xmlns="" xmlns:p14="http://schemas.microsoft.com/office/powerpoint/2010/main" id="{F8FC0D94-0B30-E443-9B23-BDB9535DB439}"/>
                    </a:ext>
                  </a:extLst>
                </p:cNvPr>
                <p:cNvPicPr/>
                <p:nvPr/>
              </p:nvPicPr>
              <p:blipFill>
                <a:blip r:embed="rId333"/>
                <a:stretch>
                  <a:fillRect/>
                </a:stretch>
              </p:blipFill>
              <p:spPr>
                <a:xfrm>
                  <a:off x="4852235" y="4866303"/>
                  <a:ext cx="150840" cy="45324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459" name="Ink 458">
                  <a:extLst>
                    <a:ext uri="{FF2B5EF4-FFF2-40B4-BE49-F238E27FC236}">
                      <a16:creationId xmlns:a16="http://schemas.microsoft.com/office/drawing/2014/main" xmlns="" id="{4C3CA023-71CD-4B4B-8B53-CA4693C05043}"/>
                    </a:ext>
                  </a:extLst>
                </p14:cNvPr>
                <p14:cNvContentPartPr/>
                <p14:nvPr/>
              </p14:nvContentPartPr>
              <p14:xfrm>
                <a:off x="2584955" y="4894383"/>
                <a:ext cx="302040" cy="503280"/>
              </p14:xfrm>
            </p:contentPart>
          </mc:Choice>
          <mc:Fallback>
            <p:pic>
              <p:nvPicPr>
                <p:cNvPr id="459" name="Ink 458">
                  <a:extLst>
                    <a:ext uri="{FF2B5EF4-FFF2-40B4-BE49-F238E27FC236}">
                      <a16:creationId xmlns:a16="http://schemas.microsoft.com/office/drawing/2014/main" xmlns="" xmlns:p14="http://schemas.microsoft.com/office/powerpoint/2010/main" id="{4C3CA023-71CD-4B4B-8B53-CA4693C05043}"/>
                    </a:ext>
                  </a:extLst>
                </p:cNvPr>
                <p:cNvPicPr/>
                <p:nvPr/>
              </p:nvPicPr>
              <p:blipFill>
                <a:blip r:embed="rId335"/>
                <a:stretch>
                  <a:fillRect/>
                </a:stretch>
              </p:blipFill>
              <p:spPr>
                <a:xfrm>
                  <a:off x="2576315" y="4885743"/>
                  <a:ext cx="319320" cy="52236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460" name="Ink 459">
                  <a:extLst>
                    <a:ext uri="{FF2B5EF4-FFF2-40B4-BE49-F238E27FC236}">
                      <a16:creationId xmlns:a16="http://schemas.microsoft.com/office/drawing/2014/main" xmlns="" id="{64C83A28-8F32-9B46-BA8A-8C3D2B577083}"/>
                    </a:ext>
                  </a:extLst>
                </p14:cNvPr>
                <p14:cNvContentPartPr/>
                <p14:nvPr/>
              </p14:nvContentPartPr>
              <p14:xfrm>
                <a:off x="5074715" y="4793583"/>
                <a:ext cx="137880" cy="119880"/>
              </p14:xfrm>
            </p:contentPart>
          </mc:Choice>
          <mc:Fallback>
            <p:pic>
              <p:nvPicPr>
                <p:cNvPr id="460" name="Ink 459">
                  <a:extLst>
                    <a:ext uri="{FF2B5EF4-FFF2-40B4-BE49-F238E27FC236}">
                      <a16:creationId xmlns:a16="http://schemas.microsoft.com/office/drawing/2014/main" xmlns="" xmlns:p14="http://schemas.microsoft.com/office/powerpoint/2010/main" id="{64C83A28-8F32-9B46-BA8A-8C3D2B577083}"/>
                    </a:ext>
                  </a:extLst>
                </p:cNvPr>
                <p:cNvPicPr/>
                <p:nvPr/>
              </p:nvPicPr>
              <p:blipFill>
                <a:blip r:embed="rId337"/>
                <a:stretch>
                  <a:fillRect/>
                </a:stretch>
              </p:blipFill>
              <p:spPr>
                <a:xfrm>
                  <a:off x="5066075" y="4784556"/>
                  <a:ext cx="155520" cy="139017"/>
                </a:xfrm>
                <a:prstGeom prst="rect">
                  <a:avLst/>
                </a:prstGeom>
              </p:spPr>
            </p:pic>
          </mc:Fallback>
        </mc:AlternateContent>
      </p:grpSp>
      <p:grpSp>
        <p:nvGrpSpPr>
          <p:cNvPr id="463" name="Group 462">
            <a:extLst>
              <a:ext uri="{FF2B5EF4-FFF2-40B4-BE49-F238E27FC236}">
                <a16:creationId xmlns:a16="http://schemas.microsoft.com/office/drawing/2014/main" xmlns="" id="{08729530-187F-134E-8618-576B4A500653}"/>
              </a:ext>
            </a:extLst>
          </p:cNvPr>
          <p:cNvGrpSpPr/>
          <p:nvPr/>
        </p:nvGrpSpPr>
        <p:grpSpPr>
          <a:xfrm>
            <a:off x="6881675" y="5007423"/>
            <a:ext cx="176400" cy="170280"/>
            <a:chOff x="5357675" y="5007423"/>
            <a:chExt cx="176400" cy="170280"/>
          </a:xfrm>
        </p:grpSpPr>
        <mc:AlternateContent xmlns:mc="http://schemas.openxmlformats.org/markup-compatibility/2006">
          <mc:Choice xmlns:p14="http://schemas.microsoft.com/office/powerpoint/2010/main" Requires="p14">
            <p:contentPart p14:bwMode="auto" r:id="rId338">
              <p14:nvContentPartPr>
                <p14:cNvPr id="461" name="Ink 460">
                  <a:extLst>
                    <a:ext uri="{FF2B5EF4-FFF2-40B4-BE49-F238E27FC236}">
                      <a16:creationId xmlns:a16="http://schemas.microsoft.com/office/drawing/2014/main" xmlns="" id="{C4903171-2677-DF4F-BC8F-A82E001E0D93}"/>
                    </a:ext>
                  </a:extLst>
                </p14:cNvPr>
                <p14:cNvContentPartPr/>
                <p14:nvPr/>
              </p14:nvContentPartPr>
              <p14:xfrm>
                <a:off x="5357675" y="5057823"/>
                <a:ext cx="176400" cy="19080"/>
              </p14:xfrm>
            </p:contentPart>
          </mc:Choice>
          <mc:Fallback>
            <p:pic>
              <p:nvPicPr>
                <p:cNvPr id="461" name="Ink 460">
                  <a:extLst>
                    <a:ext uri="{FF2B5EF4-FFF2-40B4-BE49-F238E27FC236}">
                      <a16:creationId xmlns:a16="http://schemas.microsoft.com/office/drawing/2014/main" xmlns="" xmlns:p14="http://schemas.microsoft.com/office/powerpoint/2010/main" id="{C4903171-2677-DF4F-BC8F-A82E001E0D93}"/>
                    </a:ext>
                  </a:extLst>
                </p:cNvPr>
                <p:cNvPicPr/>
                <p:nvPr/>
              </p:nvPicPr>
              <p:blipFill>
                <a:blip r:embed="rId339"/>
                <a:stretch>
                  <a:fillRect/>
                </a:stretch>
              </p:blipFill>
              <p:spPr>
                <a:xfrm>
                  <a:off x="5348675" y="5050050"/>
                  <a:ext cx="193320" cy="36393"/>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462" name="Ink 461">
                  <a:extLst>
                    <a:ext uri="{FF2B5EF4-FFF2-40B4-BE49-F238E27FC236}">
                      <a16:creationId xmlns:a16="http://schemas.microsoft.com/office/drawing/2014/main" xmlns="" id="{FC01E41D-EF81-6340-9413-430430DB9C35}"/>
                    </a:ext>
                  </a:extLst>
                </p14:cNvPr>
                <p14:cNvContentPartPr/>
                <p14:nvPr/>
              </p14:nvContentPartPr>
              <p14:xfrm>
                <a:off x="5464595" y="5007423"/>
                <a:ext cx="16560" cy="170280"/>
              </p14:xfrm>
            </p:contentPart>
          </mc:Choice>
          <mc:Fallback>
            <p:pic>
              <p:nvPicPr>
                <p:cNvPr id="462" name="Ink 461">
                  <a:extLst>
                    <a:ext uri="{FF2B5EF4-FFF2-40B4-BE49-F238E27FC236}">
                      <a16:creationId xmlns:a16="http://schemas.microsoft.com/office/drawing/2014/main" xmlns="" xmlns:p14="http://schemas.microsoft.com/office/powerpoint/2010/main" id="{FC01E41D-EF81-6340-9413-430430DB9C35}"/>
                    </a:ext>
                  </a:extLst>
                </p:cNvPr>
                <p:cNvPicPr/>
                <p:nvPr/>
              </p:nvPicPr>
              <p:blipFill>
                <a:blip r:embed="rId341"/>
                <a:stretch>
                  <a:fillRect/>
                </a:stretch>
              </p:blipFill>
              <p:spPr>
                <a:xfrm>
                  <a:off x="5455235" y="4998423"/>
                  <a:ext cx="34920" cy="188280"/>
                </a:xfrm>
                <a:prstGeom prst="rect">
                  <a:avLst/>
                </a:prstGeom>
              </p:spPr>
            </p:pic>
          </mc:Fallback>
        </mc:AlternateContent>
      </p:grpSp>
      <p:grpSp>
        <p:nvGrpSpPr>
          <p:cNvPr id="476" name="Group 475">
            <a:extLst>
              <a:ext uri="{FF2B5EF4-FFF2-40B4-BE49-F238E27FC236}">
                <a16:creationId xmlns:a16="http://schemas.microsoft.com/office/drawing/2014/main" xmlns="" id="{B74A2FDB-B444-B14F-9E07-5D0323BA8520}"/>
              </a:ext>
            </a:extLst>
          </p:cNvPr>
          <p:cNvGrpSpPr/>
          <p:nvPr/>
        </p:nvGrpSpPr>
        <p:grpSpPr>
          <a:xfrm>
            <a:off x="7265075" y="4869183"/>
            <a:ext cx="1798560" cy="343440"/>
            <a:chOff x="5741075" y="4869183"/>
            <a:chExt cx="1798560" cy="343440"/>
          </a:xfrm>
        </p:grpSpPr>
        <mc:AlternateContent xmlns:mc="http://schemas.openxmlformats.org/markup-compatibility/2006">
          <mc:Choice xmlns:p14="http://schemas.microsoft.com/office/powerpoint/2010/main" Requires="p14">
            <p:contentPart p14:bwMode="auto" r:id="rId342">
              <p14:nvContentPartPr>
                <p14:cNvPr id="465" name="Ink 464">
                  <a:extLst>
                    <a:ext uri="{FF2B5EF4-FFF2-40B4-BE49-F238E27FC236}">
                      <a16:creationId xmlns:a16="http://schemas.microsoft.com/office/drawing/2014/main" xmlns="" id="{7AC5A72B-6612-224F-A51A-DBE198557E30}"/>
                    </a:ext>
                  </a:extLst>
                </p14:cNvPr>
                <p14:cNvContentPartPr/>
                <p14:nvPr/>
              </p14:nvContentPartPr>
              <p14:xfrm>
                <a:off x="5741075" y="4881783"/>
                <a:ext cx="182520" cy="308520"/>
              </p14:xfrm>
            </p:contentPart>
          </mc:Choice>
          <mc:Fallback>
            <p:pic>
              <p:nvPicPr>
                <p:cNvPr id="465" name="Ink 464">
                  <a:extLst>
                    <a:ext uri="{FF2B5EF4-FFF2-40B4-BE49-F238E27FC236}">
                      <a16:creationId xmlns:a16="http://schemas.microsoft.com/office/drawing/2014/main" xmlns="" xmlns:p14="http://schemas.microsoft.com/office/powerpoint/2010/main" id="{7AC5A72B-6612-224F-A51A-DBE198557E30}"/>
                    </a:ext>
                  </a:extLst>
                </p:cNvPr>
                <p:cNvPicPr/>
                <p:nvPr/>
              </p:nvPicPr>
              <p:blipFill>
                <a:blip r:embed="rId343"/>
                <a:stretch>
                  <a:fillRect/>
                </a:stretch>
              </p:blipFill>
              <p:spPr>
                <a:xfrm>
                  <a:off x="5732075" y="4872783"/>
                  <a:ext cx="200160" cy="32760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467" name="Ink 466">
                  <a:extLst>
                    <a:ext uri="{FF2B5EF4-FFF2-40B4-BE49-F238E27FC236}">
                      <a16:creationId xmlns:a16="http://schemas.microsoft.com/office/drawing/2014/main" xmlns="" id="{7B742428-1F37-2043-883C-FCC9959FFBB2}"/>
                    </a:ext>
                  </a:extLst>
                </p14:cNvPr>
                <p14:cNvContentPartPr/>
                <p14:nvPr/>
              </p14:nvContentPartPr>
              <p14:xfrm>
                <a:off x="6300875" y="5051343"/>
                <a:ext cx="126000" cy="100800"/>
              </p14:xfrm>
            </p:contentPart>
          </mc:Choice>
          <mc:Fallback>
            <p:pic>
              <p:nvPicPr>
                <p:cNvPr id="467" name="Ink 466">
                  <a:extLst>
                    <a:ext uri="{FF2B5EF4-FFF2-40B4-BE49-F238E27FC236}">
                      <a16:creationId xmlns:a16="http://schemas.microsoft.com/office/drawing/2014/main" xmlns="" xmlns:p14="http://schemas.microsoft.com/office/powerpoint/2010/main" id="{7B742428-1F37-2043-883C-FCC9959FFBB2}"/>
                    </a:ext>
                  </a:extLst>
                </p:cNvPr>
                <p:cNvPicPr/>
                <p:nvPr/>
              </p:nvPicPr>
              <p:blipFill>
                <a:blip r:embed="rId345"/>
                <a:stretch>
                  <a:fillRect/>
                </a:stretch>
              </p:blipFill>
              <p:spPr>
                <a:xfrm>
                  <a:off x="6292978" y="5042703"/>
                  <a:ext cx="143231"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468" name="Ink 467">
                  <a:extLst>
                    <a:ext uri="{FF2B5EF4-FFF2-40B4-BE49-F238E27FC236}">
                      <a16:creationId xmlns:a16="http://schemas.microsoft.com/office/drawing/2014/main" xmlns="" id="{5F6BF9F0-908F-9F47-81C6-C878E23C5265}"/>
                    </a:ext>
                  </a:extLst>
                </p14:cNvPr>
                <p14:cNvContentPartPr/>
                <p14:nvPr/>
              </p14:nvContentPartPr>
              <p14:xfrm>
                <a:off x="6564755" y="4994823"/>
                <a:ext cx="145080" cy="6480"/>
              </p14:xfrm>
            </p:contentPart>
          </mc:Choice>
          <mc:Fallback>
            <p:pic>
              <p:nvPicPr>
                <p:cNvPr id="468" name="Ink 467">
                  <a:extLst>
                    <a:ext uri="{FF2B5EF4-FFF2-40B4-BE49-F238E27FC236}">
                      <a16:creationId xmlns:a16="http://schemas.microsoft.com/office/drawing/2014/main" xmlns="" xmlns:p14="http://schemas.microsoft.com/office/powerpoint/2010/main" id="{5F6BF9F0-908F-9F47-81C6-C878E23C5265}"/>
                    </a:ext>
                  </a:extLst>
                </p:cNvPr>
                <p:cNvPicPr/>
                <p:nvPr/>
              </p:nvPicPr>
              <p:blipFill>
                <a:blip r:embed="rId347"/>
                <a:stretch>
                  <a:fillRect/>
                </a:stretch>
              </p:blipFill>
              <p:spPr>
                <a:xfrm>
                  <a:off x="6555733" y="4986979"/>
                  <a:ext cx="162403" cy="23533"/>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469" name="Ink 468">
                  <a:extLst>
                    <a:ext uri="{FF2B5EF4-FFF2-40B4-BE49-F238E27FC236}">
                      <a16:creationId xmlns:a16="http://schemas.microsoft.com/office/drawing/2014/main" xmlns="" id="{3864713C-D0D4-244C-9711-6E8D5E21B4A8}"/>
                    </a:ext>
                  </a:extLst>
                </p14:cNvPr>
                <p14:cNvContentPartPr/>
                <p14:nvPr/>
              </p14:nvContentPartPr>
              <p14:xfrm>
                <a:off x="6646475" y="4944423"/>
                <a:ext cx="19080" cy="132480"/>
              </p14:xfrm>
            </p:contentPart>
          </mc:Choice>
          <mc:Fallback>
            <p:pic>
              <p:nvPicPr>
                <p:cNvPr id="469" name="Ink 468">
                  <a:extLst>
                    <a:ext uri="{FF2B5EF4-FFF2-40B4-BE49-F238E27FC236}">
                      <a16:creationId xmlns:a16="http://schemas.microsoft.com/office/drawing/2014/main" xmlns="" xmlns:p14="http://schemas.microsoft.com/office/powerpoint/2010/main" id="{3864713C-D0D4-244C-9711-6E8D5E21B4A8}"/>
                    </a:ext>
                  </a:extLst>
                </p:cNvPr>
                <p:cNvPicPr/>
                <p:nvPr/>
              </p:nvPicPr>
              <p:blipFill>
                <a:blip r:embed="rId349"/>
                <a:stretch>
                  <a:fillRect/>
                </a:stretch>
              </p:blipFill>
              <p:spPr>
                <a:xfrm>
                  <a:off x="6637115" y="4935783"/>
                  <a:ext cx="3672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471" name="Ink 470">
                  <a:extLst>
                    <a:ext uri="{FF2B5EF4-FFF2-40B4-BE49-F238E27FC236}">
                      <a16:creationId xmlns:a16="http://schemas.microsoft.com/office/drawing/2014/main" xmlns="" id="{DCFD43CE-2762-BD4B-825B-77E2757D807D}"/>
                    </a:ext>
                  </a:extLst>
                </p14:cNvPr>
                <p14:cNvContentPartPr/>
                <p14:nvPr/>
              </p14:nvContentPartPr>
              <p14:xfrm>
                <a:off x="7099355" y="4994823"/>
                <a:ext cx="31680" cy="107280"/>
              </p14:xfrm>
            </p:contentPart>
          </mc:Choice>
          <mc:Fallback>
            <p:pic>
              <p:nvPicPr>
                <p:cNvPr id="471" name="Ink 470">
                  <a:extLst>
                    <a:ext uri="{FF2B5EF4-FFF2-40B4-BE49-F238E27FC236}">
                      <a16:creationId xmlns:a16="http://schemas.microsoft.com/office/drawing/2014/main" xmlns="" xmlns:p14="http://schemas.microsoft.com/office/powerpoint/2010/main" id="{DCFD43CE-2762-BD4B-825B-77E2757D807D}"/>
                    </a:ext>
                  </a:extLst>
                </p:cNvPr>
                <p:cNvPicPr/>
                <p:nvPr/>
              </p:nvPicPr>
              <p:blipFill>
                <a:blip r:embed="rId351"/>
                <a:stretch>
                  <a:fillRect/>
                </a:stretch>
              </p:blipFill>
              <p:spPr>
                <a:xfrm>
                  <a:off x="7090456" y="4985463"/>
                  <a:ext cx="48766"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472" name="Ink 471">
                  <a:extLst>
                    <a:ext uri="{FF2B5EF4-FFF2-40B4-BE49-F238E27FC236}">
                      <a16:creationId xmlns:a16="http://schemas.microsoft.com/office/drawing/2014/main" xmlns="" id="{B6D40054-B3D2-2342-A147-E044F6993774}"/>
                    </a:ext>
                  </a:extLst>
                </p14:cNvPr>
                <p14:cNvContentPartPr/>
                <p14:nvPr/>
              </p14:nvContentPartPr>
              <p14:xfrm>
                <a:off x="7199795" y="4919223"/>
                <a:ext cx="107280" cy="113400"/>
              </p14:xfrm>
            </p:contentPart>
          </mc:Choice>
          <mc:Fallback>
            <p:pic>
              <p:nvPicPr>
                <p:cNvPr id="472" name="Ink 471">
                  <a:extLst>
                    <a:ext uri="{FF2B5EF4-FFF2-40B4-BE49-F238E27FC236}">
                      <a16:creationId xmlns:a16="http://schemas.microsoft.com/office/drawing/2014/main" xmlns="" xmlns:p14="http://schemas.microsoft.com/office/powerpoint/2010/main" id="{B6D40054-B3D2-2342-A147-E044F6993774}"/>
                    </a:ext>
                  </a:extLst>
                </p:cNvPr>
                <p:cNvPicPr/>
                <p:nvPr/>
              </p:nvPicPr>
              <p:blipFill>
                <a:blip r:embed="rId353"/>
                <a:stretch>
                  <a:fillRect/>
                </a:stretch>
              </p:blipFill>
              <p:spPr>
                <a:xfrm>
                  <a:off x="7190435" y="4909863"/>
                  <a:ext cx="12600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473" name="Ink 472">
                  <a:extLst>
                    <a:ext uri="{FF2B5EF4-FFF2-40B4-BE49-F238E27FC236}">
                      <a16:creationId xmlns:a16="http://schemas.microsoft.com/office/drawing/2014/main" xmlns="" id="{3EB0C15C-EB8A-B649-A722-3A29DCC0B953}"/>
                    </a:ext>
                  </a:extLst>
                </p14:cNvPr>
                <p14:cNvContentPartPr/>
                <p14:nvPr/>
              </p14:nvContentPartPr>
              <p14:xfrm>
                <a:off x="7275395" y="4906623"/>
                <a:ext cx="100800" cy="145080"/>
              </p14:xfrm>
            </p:contentPart>
          </mc:Choice>
          <mc:Fallback>
            <p:pic>
              <p:nvPicPr>
                <p:cNvPr id="473" name="Ink 472">
                  <a:extLst>
                    <a:ext uri="{FF2B5EF4-FFF2-40B4-BE49-F238E27FC236}">
                      <a16:creationId xmlns:a16="http://schemas.microsoft.com/office/drawing/2014/main" xmlns="" xmlns:p14="http://schemas.microsoft.com/office/powerpoint/2010/main" id="{3EB0C15C-EB8A-B649-A722-3A29DCC0B953}"/>
                    </a:ext>
                  </a:extLst>
                </p:cNvPr>
                <p:cNvPicPr/>
                <p:nvPr/>
              </p:nvPicPr>
              <p:blipFill>
                <a:blip r:embed="rId355"/>
                <a:stretch>
                  <a:fillRect/>
                </a:stretch>
              </p:blipFill>
              <p:spPr>
                <a:xfrm>
                  <a:off x="7266068" y="4897623"/>
                  <a:ext cx="118736"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474" name="Ink 473">
                  <a:extLst>
                    <a:ext uri="{FF2B5EF4-FFF2-40B4-BE49-F238E27FC236}">
                      <a16:creationId xmlns:a16="http://schemas.microsoft.com/office/drawing/2014/main" xmlns="" id="{F7B7F4B5-1C00-A444-A756-808979231DA4}"/>
                    </a:ext>
                  </a:extLst>
                </p14:cNvPr>
                <p14:cNvContentPartPr/>
                <p14:nvPr/>
              </p14:nvContentPartPr>
              <p14:xfrm>
                <a:off x="7419755" y="4869183"/>
                <a:ext cx="119880" cy="283320"/>
              </p14:xfrm>
            </p:contentPart>
          </mc:Choice>
          <mc:Fallback>
            <p:pic>
              <p:nvPicPr>
                <p:cNvPr id="474" name="Ink 473">
                  <a:extLst>
                    <a:ext uri="{FF2B5EF4-FFF2-40B4-BE49-F238E27FC236}">
                      <a16:creationId xmlns:a16="http://schemas.microsoft.com/office/drawing/2014/main" xmlns="" xmlns:p14="http://schemas.microsoft.com/office/powerpoint/2010/main" id="{F7B7F4B5-1C00-A444-A756-808979231DA4}"/>
                    </a:ext>
                  </a:extLst>
                </p:cNvPr>
                <p:cNvPicPr/>
                <p:nvPr/>
              </p:nvPicPr>
              <p:blipFill>
                <a:blip r:embed="rId357"/>
                <a:stretch>
                  <a:fillRect/>
                </a:stretch>
              </p:blipFill>
              <p:spPr>
                <a:xfrm>
                  <a:off x="7410755" y="4859823"/>
                  <a:ext cx="139320" cy="30132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475" name="Ink 474">
                  <a:extLst>
                    <a:ext uri="{FF2B5EF4-FFF2-40B4-BE49-F238E27FC236}">
                      <a16:creationId xmlns:a16="http://schemas.microsoft.com/office/drawing/2014/main" xmlns="" id="{23D98685-3825-0948-986D-9CBA7AE944BB}"/>
                    </a:ext>
                  </a:extLst>
                </p14:cNvPr>
                <p14:cNvContentPartPr/>
                <p14:nvPr/>
              </p14:nvContentPartPr>
              <p14:xfrm>
                <a:off x="6049235" y="4894383"/>
                <a:ext cx="182520" cy="318240"/>
              </p14:xfrm>
            </p:contentPart>
          </mc:Choice>
          <mc:Fallback>
            <p:pic>
              <p:nvPicPr>
                <p:cNvPr id="475" name="Ink 474">
                  <a:extLst>
                    <a:ext uri="{FF2B5EF4-FFF2-40B4-BE49-F238E27FC236}">
                      <a16:creationId xmlns:a16="http://schemas.microsoft.com/office/drawing/2014/main" xmlns="" xmlns:p14="http://schemas.microsoft.com/office/powerpoint/2010/main" id="{23D98685-3825-0948-986D-9CBA7AE944BB}"/>
                    </a:ext>
                  </a:extLst>
                </p:cNvPr>
                <p:cNvPicPr/>
                <p:nvPr/>
              </p:nvPicPr>
              <p:blipFill>
                <a:blip r:embed="rId359"/>
                <a:stretch>
                  <a:fillRect/>
                </a:stretch>
              </p:blipFill>
              <p:spPr>
                <a:xfrm>
                  <a:off x="6040235" y="4886103"/>
                  <a:ext cx="199440" cy="334440"/>
                </a:xfrm>
                <a:prstGeom prst="rect">
                  <a:avLst/>
                </a:prstGeom>
              </p:spPr>
            </p:pic>
          </mc:Fallback>
        </mc:AlternateContent>
      </p:grpSp>
      <p:grpSp>
        <p:nvGrpSpPr>
          <p:cNvPr id="481" name="Group 480">
            <a:extLst>
              <a:ext uri="{FF2B5EF4-FFF2-40B4-BE49-F238E27FC236}">
                <a16:creationId xmlns:a16="http://schemas.microsoft.com/office/drawing/2014/main" xmlns="" id="{0FE97927-EC41-A44B-8DF0-2AACFC4442B5}"/>
              </a:ext>
            </a:extLst>
          </p:cNvPr>
          <p:cNvGrpSpPr/>
          <p:nvPr/>
        </p:nvGrpSpPr>
        <p:grpSpPr>
          <a:xfrm>
            <a:off x="9151475" y="4648863"/>
            <a:ext cx="811440" cy="585360"/>
            <a:chOff x="7627475" y="4648863"/>
            <a:chExt cx="811440" cy="585360"/>
          </a:xfrm>
        </p:grpSpPr>
        <mc:AlternateContent xmlns:mc="http://schemas.openxmlformats.org/markup-compatibility/2006">
          <mc:Choice xmlns:p14="http://schemas.microsoft.com/office/powerpoint/2010/main" Requires="p14">
            <p:contentPart p14:bwMode="auto" r:id="rId360">
              <p14:nvContentPartPr>
                <p14:cNvPr id="477" name="Ink 476">
                  <a:extLst>
                    <a:ext uri="{FF2B5EF4-FFF2-40B4-BE49-F238E27FC236}">
                      <a16:creationId xmlns:a16="http://schemas.microsoft.com/office/drawing/2014/main" xmlns="" id="{21226181-A64C-0943-8061-71D43ACED00B}"/>
                    </a:ext>
                  </a:extLst>
                </p14:cNvPr>
                <p14:cNvContentPartPr/>
                <p14:nvPr/>
              </p14:nvContentPartPr>
              <p14:xfrm>
                <a:off x="7627475" y="5000943"/>
                <a:ext cx="138600" cy="360"/>
              </p14:xfrm>
            </p:contentPart>
          </mc:Choice>
          <mc:Fallback>
            <p:pic>
              <p:nvPicPr>
                <p:cNvPr id="477" name="Ink 476">
                  <a:extLst>
                    <a:ext uri="{FF2B5EF4-FFF2-40B4-BE49-F238E27FC236}">
                      <a16:creationId xmlns:a16="http://schemas.microsoft.com/office/drawing/2014/main" xmlns="" xmlns:p14="http://schemas.microsoft.com/office/powerpoint/2010/main" id="{21226181-A64C-0943-8061-71D43ACED00B}"/>
                    </a:ext>
                  </a:extLst>
                </p:cNvPr>
                <p:cNvPicPr/>
                <p:nvPr/>
              </p:nvPicPr>
              <p:blipFill>
                <a:blip r:embed="rId361"/>
                <a:stretch>
                  <a:fillRect/>
                </a:stretch>
              </p:blipFill>
              <p:spPr>
                <a:xfrm>
                  <a:off x="7619195" y="4991583"/>
                  <a:ext cx="15516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478" name="Ink 477">
                  <a:extLst>
                    <a:ext uri="{FF2B5EF4-FFF2-40B4-BE49-F238E27FC236}">
                      <a16:creationId xmlns:a16="http://schemas.microsoft.com/office/drawing/2014/main" xmlns="" id="{62FCBBDC-8A2C-9B4E-AACE-5F9358EEE207}"/>
                    </a:ext>
                  </a:extLst>
                </p14:cNvPr>
                <p14:cNvContentPartPr/>
                <p14:nvPr/>
              </p14:nvContentPartPr>
              <p14:xfrm>
                <a:off x="7860035" y="4931823"/>
                <a:ext cx="157680" cy="126000"/>
              </p14:xfrm>
            </p:contentPart>
          </mc:Choice>
          <mc:Fallback>
            <p:pic>
              <p:nvPicPr>
                <p:cNvPr id="478" name="Ink 477">
                  <a:extLst>
                    <a:ext uri="{FF2B5EF4-FFF2-40B4-BE49-F238E27FC236}">
                      <a16:creationId xmlns:a16="http://schemas.microsoft.com/office/drawing/2014/main" xmlns="" xmlns:p14="http://schemas.microsoft.com/office/powerpoint/2010/main" id="{62FCBBDC-8A2C-9B4E-AACE-5F9358EEE207}"/>
                    </a:ext>
                  </a:extLst>
                </p:cNvPr>
                <p:cNvPicPr/>
                <p:nvPr/>
              </p:nvPicPr>
              <p:blipFill>
                <a:blip r:embed="rId363"/>
                <a:stretch>
                  <a:fillRect/>
                </a:stretch>
              </p:blipFill>
              <p:spPr>
                <a:xfrm>
                  <a:off x="7850315" y="4922823"/>
                  <a:ext cx="17676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479" name="Ink 478">
                  <a:extLst>
                    <a:ext uri="{FF2B5EF4-FFF2-40B4-BE49-F238E27FC236}">
                      <a16:creationId xmlns:a16="http://schemas.microsoft.com/office/drawing/2014/main" xmlns="" id="{D638DC52-2389-C14B-BFED-8FED8F1A005E}"/>
                    </a:ext>
                  </a:extLst>
                </p14:cNvPr>
                <p14:cNvContentPartPr/>
                <p14:nvPr/>
              </p14:nvContentPartPr>
              <p14:xfrm>
                <a:off x="7966955" y="4787463"/>
                <a:ext cx="207720" cy="446760"/>
              </p14:xfrm>
            </p:contentPart>
          </mc:Choice>
          <mc:Fallback>
            <p:pic>
              <p:nvPicPr>
                <p:cNvPr id="479" name="Ink 478">
                  <a:extLst>
                    <a:ext uri="{FF2B5EF4-FFF2-40B4-BE49-F238E27FC236}">
                      <a16:creationId xmlns:a16="http://schemas.microsoft.com/office/drawing/2014/main" xmlns="" xmlns:p14="http://schemas.microsoft.com/office/powerpoint/2010/main" id="{D638DC52-2389-C14B-BFED-8FED8F1A005E}"/>
                    </a:ext>
                  </a:extLst>
                </p:cNvPr>
                <p:cNvPicPr/>
                <p:nvPr/>
              </p:nvPicPr>
              <p:blipFill>
                <a:blip r:embed="rId365"/>
                <a:stretch>
                  <a:fillRect/>
                </a:stretch>
              </p:blipFill>
              <p:spPr>
                <a:xfrm>
                  <a:off x="7958689" y="4778463"/>
                  <a:ext cx="224970" cy="46404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480" name="Ink 479">
                  <a:extLst>
                    <a:ext uri="{FF2B5EF4-FFF2-40B4-BE49-F238E27FC236}">
                      <a16:creationId xmlns:a16="http://schemas.microsoft.com/office/drawing/2014/main" xmlns="" id="{D7A6BE34-C8A2-9247-B866-18343CB68F53}"/>
                    </a:ext>
                  </a:extLst>
                </p14:cNvPr>
                <p14:cNvContentPartPr/>
                <p14:nvPr/>
              </p14:nvContentPartPr>
              <p14:xfrm>
                <a:off x="8281235" y="4648863"/>
                <a:ext cx="157680" cy="151200"/>
              </p14:xfrm>
            </p:contentPart>
          </mc:Choice>
          <mc:Fallback>
            <p:pic>
              <p:nvPicPr>
                <p:cNvPr id="480" name="Ink 479">
                  <a:extLst>
                    <a:ext uri="{FF2B5EF4-FFF2-40B4-BE49-F238E27FC236}">
                      <a16:creationId xmlns:a16="http://schemas.microsoft.com/office/drawing/2014/main" xmlns="" xmlns:p14="http://schemas.microsoft.com/office/powerpoint/2010/main" id="{D7A6BE34-C8A2-9247-B866-18343CB68F53}"/>
                    </a:ext>
                  </a:extLst>
                </p:cNvPr>
                <p:cNvPicPr/>
                <p:nvPr/>
              </p:nvPicPr>
              <p:blipFill>
                <a:blip r:embed="rId367"/>
                <a:stretch>
                  <a:fillRect/>
                </a:stretch>
              </p:blipFill>
              <p:spPr>
                <a:xfrm>
                  <a:off x="8271875" y="4639503"/>
                  <a:ext cx="176040" cy="171000"/>
                </a:xfrm>
                <a:prstGeom prst="rect">
                  <a:avLst/>
                </a:prstGeom>
              </p:spPr>
            </p:pic>
          </mc:Fallback>
        </mc:AlternateContent>
      </p:grpSp>
      <p:grpSp>
        <p:nvGrpSpPr>
          <p:cNvPr id="488" name="Group 487">
            <a:extLst>
              <a:ext uri="{FF2B5EF4-FFF2-40B4-BE49-F238E27FC236}">
                <a16:creationId xmlns:a16="http://schemas.microsoft.com/office/drawing/2014/main" xmlns="" id="{39810C1C-5E3C-874F-BD42-16C893012084}"/>
              </a:ext>
            </a:extLst>
          </p:cNvPr>
          <p:cNvGrpSpPr/>
          <p:nvPr/>
        </p:nvGrpSpPr>
        <p:grpSpPr>
          <a:xfrm>
            <a:off x="2185115" y="5635983"/>
            <a:ext cx="119880" cy="69480"/>
            <a:chOff x="661115" y="5635983"/>
            <a:chExt cx="119880" cy="69480"/>
          </a:xfrm>
        </p:grpSpPr>
        <mc:AlternateContent xmlns:mc="http://schemas.openxmlformats.org/markup-compatibility/2006">
          <mc:Choice xmlns:p14="http://schemas.microsoft.com/office/powerpoint/2010/main" Requires="p14">
            <p:contentPart p14:bwMode="auto" r:id="rId368">
              <p14:nvContentPartPr>
                <p14:cNvPr id="482" name="Ink 481">
                  <a:extLst>
                    <a:ext uri="{FF2B5EF4-FFF2-40B4-BE49-F238E27FC236}">
                      <a16:creationId xmlns:a16="http://schemas.microsoft.com/office/drawing/2014/main" xmlns="" id="{715BBA4C-ACBE-FE4C-A682-1FC164D6BD03}"/>
                    </a:ext>
                  </a:extLst>
                </p14:cNvPr>
                <p14:cNvContentPartPr/>
                <p14:nvPr/>
              </p14:nvContentPartPr>
              <p14:xfrm>
                <a:off x="661115" y="5635983"/>
                <a:ext cx="119880" cy="12960"/>
              </p14:xfrm>
            </p:contentPart>
          </mc:Choice>
          <mc:Fallback>
            <p:pic>
              <p:nvPicPr>
                <p:cNvPr id="482" name="Ink 481">
                  <a:extLst>
                    <a:ext uri="{FF2B5EF4-FFF2-40B4-BE49-F238E27FC236}">
                      <a16:creationId xmlns:a16="http://schemas.microsoft.com/office/drawing/2014/main" xmlns="" xmlns:p14="http://schemas.microsoft.com/office/powerpoint/2010/main" id="{715BBA4C-ACBE-FE4C-A682-1FC164D6BD03}"/>
                    </a:ext>
                  </a:extLst>
                </p:cNvPr>
                <p:cNvPicPr/>
                <p:nvPr/>
              </p:nvPicPr>
              <p:blipFill>
                <a:blip r:embed="rId369"/>
                <a:stretch>
                  <a:fillRect/>
                </a:stretch>
              </p:blipFill>
              <p:spPr>
                <a:xfrm>
                  <a:off x="652475" y="5626263"/>
                  <a:ext cx="13680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483" name="Ink 482">
                  <a:extLst>
                    <a:ext uri="{FF2B5EF4-FFF2-40B4-BE49-F238E27FC236}">
                      <a16:creationId xmlns:a16="http://schemas.microsoft.com/office/drawing/2014/main" xmlns="" id="{A2D7A9ED-38F0-8A41-8310-EB6797CC5566}"/>
                    </a:ext>
                  </a:extLst>
                </p14:cNvPr>
                <p14:cNvContentPartPr/>
                <p14:nvPr/>
              </p14:nvContentPartPr>
              <p14:xfrm>
                <a:off x="717635" y="5698983"/>
                <a:ext cx="63360" cy="6480"/>
              </p14:xfrm>
            </p:contentPart>
          </mc:Choice>
          <mc:Fallback>
            <p:pic>
              <p:nvPicPr>
                <p:cNvPr id="483" name="Ink 482">
                  <a:extLst>
                    <a:ext uri="{FF2B5EF4-FFF2-40B4-BE49-F238E27FC236}">
                      <a16:creationId xmlns:a16="http://schemas.microsoft.com/office/drawing/2014/main" xmlns="" xmlns:p14="http://schemas.microsoft.com/office/powerpoint/2010/main" id="{A2D7A9ED-38F0-8A41-8310-EB6797CC5566}"/>
                    </a:ext>
                  </a:extLst>
                </p:cNvPr>
                <p:cNvPicPr/>
                <p:nvPr/>
              </p:nvPicPr>
              <p:blipFill>
                <a:blip r:embed="rId371"/>
                <a:stretch>
                  <a:fillRect/>
                </a:stretch>
              </p:blipFill>
              <p:spPr>
                <a:xfrm>
                  <a:off x="708635" y="5690457"/>
                  <a:ext cx="80640" cy="23192"/>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72">
            <p14:nvContentPartPr>
              <p14:cNvPr id="489" name="Ink 488">
                <a:extLst>
                  <a:ext uri="{FF2B5EF4-FFF2-40B4-BE49-F238E27FC236}">
                    <a16:creationId xmlns:a16="http://schemas.microsoft.com/office/drawing/2014/main" xmlns="" id="{BE0D4303-04F8-7642-990F-42DD72F5FA33}"/>
                  </a:ext>
                </a:extLst>
              </p14:cNvPr>
              <p14:cNvContentPartPr/>
              <p14:nvPr/>
            </p14:nvContentPartPr>
            <p14:xfrm>
              <a:off x="2895755" y="5416023"/>
              <a:ext cx="145080" cy="534600"/>
            </p14:xfrm>
          </p:contentPart>
        </mc:Choice>
        <mc:Fallback>
          <p:pic>
            <p:nvPicPr>
              <p:cNvPr id="489" name="Ink 488">
                <a:extLst>
                  <a:ext uri="{FF2B5EF4-FFF2-40B4-BE49-F238E27FC236}">
                    <a16:creationId xmlns:a16="http://schemas.microsoft.com/office/drawing/2014/main" xmlns="" xmlns:p14="http://schemas.microsoft.com/office/powerpoint/2010/main" id="{BE0D4303-04F8-7642-990F-42DD72F5FA33}"/>
                  </a:ext>
                </a:extLst>
              </p:cNvPr>
              <p:cNvPicPr/>
              <p:nvPr/>
            </p:nvPicPr>
            <p:blipFill>
              <a:blip r:embed="rId373"/>
              <a:stretch>
                <a:fillRect/>
              </a:stretch>
            </p:blipFill>
            <p:spPr>
              <a:xfrm>
                <a:off x="2887115" y="5407383"/>
                <a:ext cx="161640" cy="55116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491" name="Ink 490">
                <a:extLst>
                  <a:ext uri="{FF2B5EF4-FFF2-40B4-BE49-F238E27FC236}">
                    <a16:creationId xmlns:a16="http://schemas.microsoft.com/office/drawing/2014/main" xmlns="" id="{70AC3F5B-05F2-E848-A151-BDB66DDC1A8F}"/>
                  </a:ext>
                </a:extLst>
              </p14:cNvPr>
              <p14:cNvContentPartPr/>
              <p14:nvPr/>
            </p14:nvContentPartPr>
            <p14:xfrm>
              <a:off x="3260435" y="5491623"/>
              <a:ext cx="145080" cy="339840"/>
            </p14:xfrm>
          </p:contentPart>
        </mc:Choice>
        <mc:Fallback>
          <p:pic>
            <p:nvPicPr>
              <p:cNvPr id="491" name="Ink 490">
                <a:extLst>
                  <a:ext uri="{FF2B5EF4-FFF2-40B4-BE49-F238E27FC236}">
                    <a16:creationId xmlns:a16="http://schemas.microsoft.com/office/drawing/2014/main" xmlns="" xmlns:p14="http://schemas.microsoft.com/office/powerpoint/2010/main" id="{70AC3F5B-05F2-E848-A151-BDB66DDC1A8F}"/>
                  </a:ext>
                </a:extLst>
              </p:cNvPr>
              <p:cNvPicPr/>
              <p:nvPr/>
            </p:nvPicPr>
            <p:blipFill>
              <a:blip r:embed="rId375"/>
              <a:stretch>
                <a:fillRect/>
              </a:stretch>
            </p:blipFill>
            <p:spPr>
              <a:xfrm>
                <a:off x="3250715" y="5482263"/>
                <a:ext cx="163080" cy="359640"/>
              </a:xfrm>
              <a:prstGeom prst="rect">
                <a:avLst/>
              </a:prstGeom>
            </p:spPr>
          </p:pic>
        </mc:Fallback>
      </mc:AlternateContent>
      <p:grpSp>
        <p:nvGrpSpPr>
          <p:cNvPr id="499" name="Group 498">
            <a:extLst>
              <a:ext uri="{FF2B5EF4-FFF2-40B4-BE49-F238E27FC236}">
                <a16:creationId xmlns:a16="http://schemas.microsoft.com/office/drawing/2014/main" xmlns="" id="{F8FF3CB9-82B0-5B4B-B4FE-FE3F6E3B5F09}"/>
              </a:ext>
            </a:extLst>
          </p:cNvPr>
          <p:cNvGrpSpPr/>
          <p:nvPr/>
        </p:nvGrpSpPr>
        <p:grpSpPr>
          <a:xfrm>
            <a:off x="4662275" y="5579463"/>
            <a:ext cx="170280" cy="151200"/>
            <a:chOff x="3138275" y="5579463"/>
            <a:chExt cx="170280" cy="151200"/>
          </a:xfrm>
        </p:grpSpPr>
        <mc:AlternateContent xmlns:mc="http://schemas.openxmlformats.org/markup-compatibility/2006">
          <mc:Choice xmlns:p14="http://schemas.microsoft.com/office/powerpoint/2010/main" Requires="p14">
            <p:contentPart p14:bwMode="auto" r:id="rId376">
              <p14:nvContentPartPr>
                <p14:cNvPr id="497" name="Ink 496">
                  <a:extLst>
                    <a:ext uri="{FF2B5EF4-FFF2-40B4-BE49-F238E27FC236}">
                      <a16:creationId xmlns:a16="http://schemas.microsoft.com/office/drawing/2014/main" xmlns="" id="{1FF68CA4-5DD3-B34D-B6D0-331D2D2F0B32}"/>
                    </a:ext>
                  </a:extLst>
                </p14:cNvPr>
                <p14:cNvContentPartPr/>
                <p14:nvPr/>
              </p14:nvContentPartPr>
              <p14:xfrm>
                <a:off x="3138275" y="5642463"/>
                <a:ext cx="170280" cy="6480"/>
              </p14:xfrm>
            </p:contentPart>
          </mc:Choice>
          <mc:Fallback>
            <p:pic>
              <p:nvPicPr>
                <p:cNvPr id="497" name="Ink 496">
                  <a:extLst>
                    <a:ext uri="{FF2B5EF4-FFF2-40B4-BE49-F238E27FC236}">
                      <a16:creationId xmlns:a16="http://schemas.microsoft.com/office/drawing/2014/main" xmlns="" xmlns:p14="http://schemas.microsoft.com/office/powerpoint/2010/main" id="{1FF68CA4-5DD3-B34D-B6D0-331D2D2F0B32}"/>
                    </a:ext>
                  </a:extLst>
                </p:cNvPr>
                <p:cNvPicPr/>
                <p:nvPr/>
              </p:nvPicPr>
              <p:blipFill>
                <a:blip r:embed="rId377"/>
                <a:stretch>
                  <a:fillRect/>
                </a:stretch>
              </p:blipFill>
              <p:spPr>
                <a:xfrm>
                  <a:off x="3128895" y="5633255"/>
                  <a:ext cx="187597" cy="24556"/>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498" name="Ink 497">
                  <a:extLst>
                    <a:ext uri="{FF2B5EF4-FFF2-40B4-BE49-F238E27FC236}">
                      <a16:creationId xmlns:a16="http://schemas.microsoft.com/office/drawing/2014/main" xmlns="" id="{13056DAB-BA3A-F946-8B56-3EC640187F89}"/>
                    </a:ext>
                  </a:extLst>
                </p14:cNvPr>
                <p14:cNvContentPartPr/>
                <p14:nvPr/>
              </p14:nvContentPartPr>
              <p14:xfrm>
                <a:off x="3213875" y="5579463"/>
                <a:ext cx="19080" cy="151200"/>
              </p14:xfrm>
            </p:contentPart>
          </mc:Choice>
          <mc:Fallback>
            <p:pic>
              <p:nvPicPr>
                <p:cNvPr id="498" name="Ink 497">
                  <a:extLst>
                    <a:ext uri="{FF2B5EF4-FFF2-40B4-BE49-F238E27FC236}">
                      <a16:creationId xmlns:a16="http://schemas.microsoft.com/office/drawing/2014/main" xmlns="" xmlns:p14="http://schemas.microsoft.com/office/powerpoint/2010/main" id="{13056DAB-BA3A-F946-8B56-3EC640187F89}"/>
                    </a:ext>
                  </a:extLst>
                </p:cNvPr>
                <p:cNvPicPr/>
                <p:nvPr/>
              </p:nvPicPr>
              <p:blipFill>
                <a:blip r:embed="rId379"/>
                <a:stretch>
                  <a:fillRect/>
                </a:stretch>
              </p:blipFill>
              <p:spPr>
                <a:xfrm>
                  <a:off x="3204335" y="5570823"/>
                  <a:ext cx="37100" cy="168480"/>
                </a:xfrm>
                <a:prstGeom prst="rect">
                  <a:avLst/>
                </a:prstGeom>
              </p:spPr>
            </p:pic>
          </mc:Fallback>
        </mc:AlternateContent>
      </p:grpSp>
      <p:grpSp>
        <p:nvGrpSpPr>
          <p:cNvPr id="510" name="Group 509">
            <a:extLst>
              <a:ext uri="{FF2B5EF4-FFF2-40B4-BE49-F238E27FC236}">
                <a16:creationId xmlns:a16="http://schemas.microsoft.com/office/drawing/2014/main" xmlns="" id="{7C916512-5416-0344-A606-DF114328873A}"/>
              </a:ext>
            </a:extLst>
          </p:cNvPr>
          <p:cNvGrpSpPr/>
          <p:nvPr/>
        </p:nvGrpSpPr>
        <p:grpSpPr>
          <a:xfrm>
            <a:off x="3530795" y="5485143"/>
            <a:ext cx="654120" cy="352440"/>
            <a:chOff x="2006795" y="5485143"/>
            <a:chExt cx="654120" cy="352440"/>
          </a:xfrm>
        </p:grpSpPr>
        <mc:AlternateContent xmlns:mc="http://schemas.openxmlformats.org/markup-compatibility/2006">
          <mc:Choice xmlns:p14="http://schemas.microsoft.com/office/powerpoint/2010/main" Requires="p14">
            <p:contentPart p14:bwMode="auto" r:id="rId380">
              <p14:nvContentPartPr>
                <p14:cNvPr id="492" name="Ink 491">
                  <a:extLst>
                    <a:ext uri="{FF2B5EF4-FFF2-40B4-BE49-F238E27FC236}">
                      <a16:creationId xmlns:a16="http://schemas.microsoft.com/office/drawing/2014/main" xmlns="" id="{EC396032-1EB5-3D4B-9B8D-FA0B8D98E86F}"/>
                    </a:ext>
                  </a:extLst>
                </p14:cNvPr>
                <p14:cNvContentPartPr/>
                <p14:nvPr/>
              </p14:nvContentPartPr>
              <p14:xfrm>
                <a:off x="2138555" y="5598543"/>
                <a:ext cx="145080" cy="138600"/>
              </p14:xfrm>
            </p:contentPart>
          </mc:Choice>
          <mc:Fallback>
            <p:pic>
              <p:nvPicPr>
                <p:cNvPr id="492" name="Ink 491">
                  <a:extLst>
                    <a:ext uri="{FF2B5EF4-FFF2-40B4-BE49-F238E27FC236}">
                      <a16:creationId xmlns:a16="http://schemas.microsoft.com/office/drawing/2014/main" xmlns="" xmlns:p14="http://schemas.microsoft.com/office/powerpoint/2010/main" id="{EC396032-1EB5-3D4B-9B8D-FA0B8D98E86F}"/>
                    </a:ext>
                  </a:extLst>
                </p:cNvPr>
                <p:cNvPicPr/>
                <p:nvPr/>
              </p:nvPicPr>
              <p:blipFill>
                <a:blip r:embed="rId381"/>
                <a:stretch>
                  <a:fillRect/>
                </a:stretch>
              </p:blipFill>
              <p:spPr>
                <a:xfrm>
                  <a:off x="2129555" y="5589183"/>
                  <a:ext cx="16416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493" name="Ink 492">
                  <a:extLst>
                    <a:ext uri="{FF2B5EF4-FFF2-40B4-BE49-F238E27FC236}">
                      <a16:creationId xmlns:a16="http://schemas.microsoft.com/office/drawing/2014/main" xmlns="" id="{E1A77841-BB4E-554F-9DCD-9FF411F265E0}"/>
                    </a:ext>
                  </a:extLst>
                </p14:cNvPr>
                <p14:cNvContentPartPr/>
                <p14:nvPr/>
              </p14:nvContentPartPr>
              <p14:xfrm>
                <a:off x="2390195" y="5661183"/>
                <a:ext cx="12960" cy="6480"/>
              </p14:xfrm>
            </p:contentPart>
          </mc:Choice>
          <mc:Fallback>
            <p:pic>
              <p:nvPicPr>
                <p:cNvPr id="493" name="Ink 492">
                  <a:extLst>
                    <a:ext uri="{FF2B5EF4-FFF2-40B4-BE49-F238E27FC236}">
                      <a16:creationId xmlns:a16="http://schemas.microsoft.com/office/drawing/2014/main" xmlns="" xmlns:p14="http://schemas.microsoft.com/office/powerpoint/2010/main" id="{E1A77841-BB4E-554F-9DCD-9FF411F265E0}"/>
                    </a:ext>
                  </a:extLst>
                </p:cNvPr>
                <p:cNvPicPr/>
                <p:nvPr/>
              </p:nvPicPr>
              <p:blipFill>
                <a:blip r:embed="rId383"/>
                <a:stretch>
                  <a:fillRect/>
                </a:stretch>
              </p:blipFill>
              <p:spPr>
                <a:xfrm>
                  <a:off x="2381195" y="5652183"/>
                  <a:ext cx="3096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494" name="Ink 493">
                  <a:extLst>
                    <a:ext uri="{FF2B5EF4-FFF2-40B4-BE49-F238E27FC236}">
                      <a16:creationId xmlns:a16="http://schemas.microsoft.com/office/drawing/2014/main" xmlns="" id="{CFF8FB19-32BF-F342-B022-0BF25339A307}"/>
                    </a:ext>
                  </a:extLst>
                </p14:cNvPr>
                <p14:cNvContentPartPr/>
                <p14:nvPr/>
              </p14:nvContentPartPr>
              <p14:xfrm>
                <a:off x="2515835" y="5604663"/>
                <a:ext cx="145080" cy="119880"/>
              </p14:xfrm>
            </p:contentPart>
          </mc:Choice>
          <mc:Fallback>
            <p:pic>
              <p:nvPicPr>
                <p:cNvPr id="494" name="Ink 493">
                  <a:extLst>
                    <a:ext uri="{FF2B5EF4-FFF2-40B4-BE49-F238E27FC236}">
                      <a16:creationId xmlns:a16="http://schemas.microsoft.com/office/drawing/2014/main" xmlns="" xmlns:p14="http://schemas.microsoft.com/office/powerpoint/2010/main" id="{CFF8FB19-32BF-F342-B022-0BF25339A307}"/>
                    </a:ext>
                  </a:extLst>
                </p:cNvPr>
                <p:cNvPicPr/>
                <p:nvPr/>
              </p:nvPicPr>
              <p:blipFill>
                <a:blip r:embed="rId385"/>
                <a:stretch>
                  <a:fillRect/>
                </a:stretch>
              </p:blipFill>
              <p:spPr>
                <a:xfrm>
                  <a:off x="2506813" y="5595275"/>
                  <a:ext cx="164207" cy="138656"/>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509" name="Ink 508">
                  <a:extLst>
                    <a:ext uri="{FF2B5EF4-FFF2-40B4-BE49-F238E27FC236}">
                      <a16:creationId xmlns:a16="http://schemas.microsoft.com/office/drawing/2014/main" xmlns="" id="{C6F70133-F22C-0D4A-903A-1D92D1546CAC}"/>
                    </a:ext>
                  </a:extLst>
                </p14:cNvPr>
                <p14:cNvContentPartPr/>
                <p14:nvPr/>
              </p14:nvContentPartPr>
              <p14:xfrm>
                <a:off x="2006795" y="5485143"/>
                <a:ext cx="232920" cy="352440"/>
              </p14:xfrm>
            </p:contentPart>
          </mc:Choice>
          <mc:Fallback>
            <p:pic>
              <p:nvPicPr>
                <p:cNvPr id="509" name="Ink 508">
                  <a:extLst>
                    <a:ext uri="{FF2B5EF4-FFF2-40B4-BE49-F238E27FC236}">
                      <a16:creationId xmlns:a16="http://schemas.microsoft.com/office/drawing/2014/main" xmlns="" xmlns:p14="http://schemas.microsoft.com/office/powerpoint/2010/main" id="{C6F70133-F22C-0D4A-903A-1D92D1546CAC}"/>
                    </a:ext>
                  </a:extLst>
                </p:cNvPr>
                <p:cNvPicPr/>
                <p:nvPr/>
              </p:nvPicPr>
              <p:blipFill>
                <a:blip r:embed="rId387"/>
                <a:stretch>
                  <a:fillRect/>
                </a:stretch>
              </p:blipFill>
              <p:spPr>
                <a:xfrm>
                  <a:off x="1997435" y="5476503"/>
                  <a:ext cx="250560" cy="369360"/>
                </a:xfrm>
                <a:prstGeom prst="rect">
                  <a:avLst/>
                </a:prstGeom>
              </p:spPr>
            </p:pic>
          </mc:Fallback>
        </mc:AlternateContent>
      </p:grpSp>
      <p:grpSp>
        <p:nvGrpSpPr>
          <p:cNvPr id="538" name="Group 537">
            <a:extLst>
              <a:ext uri="{FF2B5EF4-FFF2-40B4-BE49-F238E27FC236}">
                <a16:creationId xmlns:a16="http://schemas.microsoft.com/office/drawing/2014/main" xmlns="" id="{64776606-DAF9-DD4F-A9C4-A5EB31FE0BA6}"/>
              </a:ext>
            </a:extLst>
          </p:cNvPr>
          <p:cNvGrpSpPr/>
          <p:nvPr/>
        </p:nvGrpSpPr>
        <p:grpSpPr>
          <a:xfrm>
            <a:off x="5089955" y="5372103"/>
            <a:ext cx="3614760" cy="534960"/>
            <a:chOff x="3565955" y="5372103"/>
            <a:chExt cx="3614760" cy="534960"/>
          </a:xfrm>
        </p:grpSpPr>
        <mc:AlternateContent xmlns:mc="http://schemas.openxmlformats.org/markup-compatibility/2006">
          <mc:Choice xmlns:p14="http://schemas.microsoft.com/office/powerpoint/2010/main" Requires="p14">
            <p:contentPart p14:bwMode="auto" r:id="rId388">
              <p14:nvContentPartPr>
                <p14:cNvPr id="500" name="Ink 499">
                  <a:extLst>
                    <a:ext uri="{FF2B5EF4-FFF2-40B4-BE49-F238E27FC236}">
                      <a16:creationId xmlns:a16="http://schemas.microsoft.com/office/drawing/2014/main" xmlns="" id="{29F98254-9BE3-8C47-8C9B-EDFFA7EC1D56}"/>
                    </a:ext>
                  </a:extLst>
                </p14:cNvPr>
                <p14:cNvContentPartPr/>
                <p14:nvPr/>
              </p14:nvContentPartPr>
              <p14:xfrm>
                <a:off x="3565955" y="5541663"/>
                <a:ext cx="50760" cy="157680"/>
              </p14:xfrm>
            </p:contentPart>
          </mc:Choice>
          <mc:Fallback>
            <p:pic>
              <p:nvPicPr>
                <p:cNvPr id="500" name="Ink 499">
                  <a:extLst>
                    <a:ext uri="{FF2B5EF4-FFF2-40B4-BE49-F238E27FC236}">
                      <a16:creationId xmlns:a16="http://schemas.microsoft.com/office/drawing/2014/main" xmlns="" xmlns:p14="http://schemas.microsoft.com/office/powerpoint/2010/main" id="{29F98254-9BE3-8C47-8C9B-EDFFA7EC1D56}"/>
                    </a:ext>
                  </a:extLst>
                </p:cNvPr>
                <p:cNvPicPr/>
                <p:nvPr/>
              </p:nvPicPr>
              <p:blipFill>
                <a:blip r:embed="rId389"/>
                <a:stretch>
                  <a:fillRect/>
                </a:stretch>
              </p:blipFill>
              <p:spPr>
                <a:xfrm>
                  <a:off x="3555875" y="5532282"/>
                  <a:ext cx="70560" cy="175721"/>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501" name="Ink 500">
                  <a:extLst>
                    <a:ext uri="{FF2B5EF4-FFF2-40B4-BE49-F238E27FC236}">
                      <a16:creationId xmlns:a16="http://schemas.microsoft.com/office/drawing/2014/main" xmlns="" id="{671A360F-9D51-FB44-B5EB-D57EEAF832C3}"/>
                    </a:ext>
                  </a:extLst>
                </p14:cNvPr>
                <p14:cNvContentPartPr/>
                <p14:nvPr/>
              </p14:nvContentPartPr>
              <p14:xfrm>
                <a:off x="3572075" y="5711583"/>
                <a:ext cx="113400" cy="360"/>
              </p14:xfrm>
            </p:contentPart>
          </mc:Choice>
          <mc:Fallback>
            <p:pic>
              <p:nvPicPr>
                <p:cNvPr id="501" name="Ink 500">
                  <a:extLst>
                    <a:ext uri="{FF2B5EF4-FFF2-40B4-BE49-F238E27FC236}">
                      <a16:creationId xmlns:a16="http://schemas.microsoft.com/office/drawing/2014/main" xmlns="" xmlns:p14="http://schemas.microsoft.com/office/powerpoint/2010/main" id="{671A360F-9D51-FB44-B5EB-D57EEAF832C3}"/>
                    </a:ext>
                  </a:extLst>
                </p:cNvPr>
                <p:cNvPicPr/>
                <p:nvPr/>
              </p:nvPicPr>
              <p:blipFill>
                <a:blip r:embed="rId391"/>
                <a:stretch>
                  <a:fillRect/>
                </a:stretch>
              </p:blipFill>
              <p:spPr>
                <a:xfrm>
                  <a:off x="3563795" y="5702583"/>
                  <a:ext cx="129960" cy="1836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502" name="Ink 501">
                  <a:extLst>
                    <a:ext uri="{FF2B5EF4-FFF2-40B4-BE49-F238E27FC236}">
                      <a16:creationId xmlns:a16="http://schemas.microsoft.com/office/drawing/2014/main" xmlns="" id="{67F1457D-A056-0949-8CC5-8578AC5463CD}"/>
                    </a:ext>
                  </a:extLst>
                </p14:cNvPr>
                <p14:cNvContentPartPr/>
                <p14:nvPr/>
              </p14:nvContentPartPr>
              <p14:xfrm>
                <a:off x="3748115" y="5661183"/>
                <a:ext cx="360" cy="360"/>
              </p14:xfrm>
            </p:contentPart>
          </mc:Choice>
          <mc:Fallback>
            <p:pic>
              <p:nvPicPr>
                <p:cNvPr id="502" name="Ink 501">
                  <a:extLst>
                    <a:ext uri="{FF2B5EF4-FFF2-40B4-BE49-F238E27FC236}">
                      <a16:creationId xmlns:a16="http://schemas.microsoft.com/office/drawing/2014/main" xmlns="" xmlns:p14="http://schemas.microsoft.com/office/powerpoint/2010/main" id="{67F1457D-A056-0949-8CC5-8578AC5463CD}"/>
                    </a:ext>
                  </a:extLst>
                </p:cNvPr>
                <p:cNvPicPr/>
                <p:nvPr/>
              </p:nvPicPr>
              <p:blipFill>
                <a:blip r:embed="rId393"/>
                <a:stretch>
                  <a:fillRect/>
                </a:stretch>
              </p:blipFill>
              <p:spPr>
                <a:xfrm>
                  <a:off x="3740195" y="5653263"/>
                  <a:ext cx="16200" cy="1620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503" name="Ink 502">
                  <a:extLst>
                    <a:ext uri="{FF2B5EF4-FFF2-40B4-BE49-F238E27FC236}">
                      <a16:creationId xmlns:a16="http://schemas.microsoft.com/office/drawing/2014/main" xmlns="" id="{D1D1B6CE-0DB9-2C46-B202-698207E179FC}"/>
                    </a:ext>
                  </a:extLst>
                </p14:cNvPr>
                <p14:cNvContentPartPr/>
                <p14:nvPr/>
              </p14:nvContentPartPr>
              <p14:xfrm>
                <a:off x="3898955" y="5604663"/>
                <a:ext cx="113400" cy="113400"/>
              </p14:xfrm>
            </p:contentPart>
          </mc:Choice>
          <mc:Fallback>
            <p:pic>
              <p:nvPicPr>
                <p:cNvPr id="503" name="Ink 502">
                  <a:extLst>
                    <a:ext uri="{FF2B5EF4-FFF2-40B4-BE49-F238E27FC236}">
                      <a16:creationId xmlns:a16="http://schemas.microsoft.com/office/drawing/2014/main" xmlns="" xmlns:p14="http://schemas.microsoft.com/office/powerpoint/2010/main" id="{D1D1B6CE-0DB9-2C46-B202-698207E179FC}"/>
                    </a:ext>
                  </a:extLst>
                </p:cNvPr>
                <p:cNvPicPr/>
                <p:nvPr/>
              </p:nvPicPr>
              <p:blipFill>
                <a:blip r:embed="rId395"/>
                <a:stretch>
                  <a:fillRect/>
                </a:stretch>
              </p:blipFill>
              <p:spPr>
                <a:xfrm>
                  <a:off x="3889595" y="5594583"/>
                  <a:ext cx="13284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505" name="Ink 504">
                  <a:extLst>
                    <a:ext uri="{FF2B5EF4-FFF2-40B4-BE49-F238E27FC236}">
                      <a16:creationId xmlns:a16="http://schemas.microsoft.com/office/drawing/2014/main" xmlns="" id="{05CAF250-4D9E-B740-98FE-6CCA67F7B3E8}"/>
                    </a:ext>
                  </a:extLst>
                </p14:cNvPr>
                <p14:cNvContentPartPr/>
                <p14:nvPr/>
              </p14:nvContentPartPr>
              <p14:xfrm>
                <a:off x="4288835" y="5623383"/>
                <a:ext cx="107280" cy="82080"/>
              </p14:xfrm>
            </p:contentPart>
          </mc:Choice>
          <mc:Fallback>
            <p:pic>
              <p:nvPicPr>
                <p:cNvPr id="505" name="Ink 504">
                  <a:extLst>
                    <a:ext uri="{FF2B5EF4-FFF2-40B4-BE49-F238E27FC236}">
                      <a16:creationId xmlns:a16="http://schemas.microsoft.com/office/drawing/2014/main" xmlns="" xmlns:p14="http://schemas.microsoft.com/office/powerpoint/2010/main" id="{05CAF250-4D9E-B740-98FE-6CCA67F7B3E8}"/>
                    </a:ext>
                  </a:extLst>
                </p:cNvPr>
                <p:cNvPicPr/>
                <p:nvPr/>
              </p:nvPicPr>
              <p:blipFill>
                <a:blip r:embed="rId397"/>
                <a:stretch>
                  <a:fillRect/>
                </a:stretch>
              </p:blipFill>
              <p:spPr>
                <a:xfrm>
                  <a:off x="4280555" y="5613663"/>
                  <a:ext cx="12492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506" name="Ink 505">
                  <a:extLst>
                    <a:ext uri="{FF2B5EF4-FFF2-40B4-BE49-F238E27FC236}">
                      <a16:creationId xmlns:a16="http://schemas.microsoft.com/office/drawing/2014/main" xmlns="" id="{40B19784-C51C-2740-90E4-395FC2A0AC17}"/>
                    </a:ext>
                  </a:extLst>
                </p14:cNvPr>
                <p14:cNvContentPartPr/>
                <p14:nvPr/>
              </p14:nvContentPartPr>
              <p14:xfrm>
                <a:off x="4395755" y="5585943"/>
                <a:ext cx="94680" cy="113400"/>
              </p14:xfrm>
            </p:contentPart>
          </mc:Choice>
          <mc:Fallback>
            <p:pic>
              <p:nvPicPr>
                <p:cNvPr id="506" name="Ink 505">
                  <a:extLst>
                    <a:ext uri="{FF2B5EF4-FFF2-40B4-BE49-F238E27FC236}">
                      <a16:creationId xmlns:a16="http://schemas.microsoft.com/office/drawing/2014/main" xmlns="" xmlns:p14="http://schemas.microsoft.com/office/powerpoint/2010/main" id="{40B19784-C51C-2740-90E4-395FC2A0AC17}"/>
                    </a:ext>
                  </a:extLst>
                </p:cNvPr>
                <p:cNvPicPr/>
                <p:nvPr/>
              </p:nvPicPr>
              <p:blipFill>
                <a:blip r:embed="rId399"/>
                <a:stretch>
                  <a:fillRect/>
                </a:stretch>
              </p:blipFill>
              <p:spPr>
                <a:xfrm>
                  <a:off x="4386035" y="5576583"/>
                  <a:ext cx="11304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507" name="Ink 506">
                  <a:extLst>
                    <a:ext uri="{FF2B5EF4-FFF2-40B4-BE49-F238E27FC236}">
                      <a16:creationId xmlns:a16="http://schemas.microsoft.com/office/drawing/2014/main" xmlns="" id="{92BEAA54-6D3E-D74A-990C-8DF439B29ED7}"/>
                    </a:ext>
                  </a:extLst>
                </p14:cNvPr>
                <p14:cNvContentPartPr/>
                <p14:nvPr/>
              </p14:nvContentPartPr>
              <p14:xfrm>
                <a:off x="4515275" y="5504223"/>
                <a:ext cx="145080" cy="402840"/>
              </p14:xfrm>
            </p:contentPart>
          </mc:Choice>
          <mc:Fallback>
            <p:pic>
              <p:nvPicPr>
                <p:cNvPr id="507" name="Ink 506">
                  <a:extLst>
                    <a:ext uri="{FF2B5EF4-FFF2-40B4-BE49-F238E27FC236}">
                      <a16:creationId xmlns:a16="http://schemas.microsoft.com/office/drawing/2014/main" xmlns="" xmlns:p14="http://schemas.microsoft.com/office/powerpoint/2010/main" id="{92BEAA54-6D3E-D74A-990C-8DF439B29ED7}"/>
                    </a:ext>
                  </a:extLst>
                </p:cNvPr>
                <p:cNvPicPr/>
                <p:nvPr/>
              </p:nvPicPr>
              <p:blipFill>
                <a:blip r:embed="rId401"/>
                <a:stretch>
                  <a:fillRect/>
                </a:stretch>
              </p:blipFill>
              <p:spPr>
                <a:xfrm>
                  <a:off x="4506275" y="5495223"/>
                  <a:ext cx="164520" cy="42012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511" name="Ink 510">
                  <a:extLst>
                    <a:ext uri="{FF2B5EF4-FFF2-40B4-BE49-F238E27FC236}">
                      <a16:creationId xmlns:a16="http://schemas.microsoft.com/office/drawing/2014/main" xmlns="" id="{8F0C6FDF-5F71-5C42-A5A8-91C0BF77DD05}"/>
                    </a:ext>
                  </a:extLst>
                </p14:cNvPr>
                <p14:cNvContentPartPr/>
                <p14:nvPr/>
              </p14:nvContentPartPr>
              <p14:xfrm>
                <a:off x="4735235" y="5655063"/>
                <a:ext cx="107280" cy="360"/>
              </p14:xfrm>
            </p:contentPart>
          </mc:Choice>
          <mc:Fallback>
            <p:pic>
              <p:nvPicPr>
                <p:cNvPr id="511" name="Ink 510">
                  <a:extLst>
                    <a:ext uri="{FF2B5EF4-FFF2-40B4-BE49-F238E27FC236}">
                      <a16:creationId xmlns:a16="http://schemas.microsoft.com/office/drawing/2014/main" xmlns="" xmlns:p14="http://schemas.microsoft.com/office/powerpoint/2010/main" id="{8F0C6FDF-5F71-5C42-A5A8-91C0BF77DD05}"/>
                    </a:ext>
                  </a:extLst>
                </p:cNvPr>
                <p:cNvPicPr/>
                <p:nvPr/>
              </p:nvPicPr>
              <p:blipFill>
                <a:blip r:embed="rId403"/>
                <a:stretch>
                  <a:fillRect/>
                </a:stretch>
              </p:blipFill>
              <p:spPr>
                <a:xfrm>
                  <a:off x="4726595" y="5645703"/>
                  <a:ext cx="12456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512" name="Ink 511">
                  <a:extLst>
                    <a:ext uri="{FF2B5EF4-FFF2-40B4-BE49-F238E27FC236}">
                      <a16:creationId xmlns:a16="http://schemas.microsoft.com/office/drawing/2014/main" xmlns="" id="{695A64CB-9877-3C46-B022-76BFC253D719}"/>
                    </a:ext>
                  </a:extLst>
                </p14:cNvPr>
                <p14:cNvContentPartPr/>
                <p14:nvPr/>
              </p14:nvContentPartPr>
              <p14:xfrm>
                <a:off x="4936475" y="5598543"/>
                <a:ext cx="157680" cy="126000"/>
              </p14:xfrm>
            </p:contentPart>
          </mc:Choice>
          <mc:Fallback>
            <p:pic>
              <p:nvPicPr>
                <p:cNvPr id="512" name="Ink 511">
                  <a:extLst>
                    <a:ext uri="{FF2B5EF4-FFF2-40B4-BE49-F238E27FC236}">
                      <a16:creationId xmlns:a16="http://schemas.microsoft.com/office/drawing/2014/main" xmlns="" xmlns:p14="http://schemas.microsoft.com/office/powerpoint/2010/main" id="{695A64CB-9877-3C46-B022-76BFC253D719}"/>
                    </a:ext>
                  </a:extLst>
                </p:cNvPr>
                <p:cNvPicPr/>
                <p:nvPr/>
              </p:nvPicPr>
              <p:blipFill>
                <a:blip r:embed="rId405"/>
                <a:stretch>
                  <a:fillRect/>
                </a:stretch>
              </p:blipFill>
              <p:spPr>
                <a:xfrm>
                  <a:off x="4927835" y="5589543"/>
                  <a:ext cx="17460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514" name="Ink 513">
                  <a:extLst>
                    <a:ext uri="{FF2B5EF4-FFF2-40B4-BE49-F238E27FC236}">
                      <a16:creationId xmlns:a16="http://schemas.microsoft.com/office/drawing/2014/main" xmlns="" id="{F7CB2025-1E7B-F840-B71B-46AD51FACB6C}"/>
                    </a:ext>
                  </a:extLst>
                </p14:cNvPr>
                <p14:cNvContentPartPr/>
                <p14:nvPr/>
              </p14:nvContentPartPr>
              <p14:xfrm>
                <a:off x="5118635" y="5459943"/>
                <a:ext cx="163800" cy="396360"/>
              </p14:xfrm>
            </p:contentPart>
          </mc:Choice>
          <mc:Fallback>
            <p:pic>
              <p:nvPicPr>
                <p:cNvPr id="514" name="Ink 513">
                  <a:extLst>
                    <a:ext uri="{FF2B5EF4-FFF2-40B4-BE49-F238E27FC236}">
                      <a16:creationId xmlns:a16="http://schemas.microsoft.com/office/drawing/2014/main" xmlns="" xmlns:p14="http://schemas.microsoft.com/office/powerpoint/2010/main" id="{F7CB2025-1E7B-F840-B71B-46AD51FACB6C}"/>
                    </a:ext>
                  </a:extLst>
                </p:cNvPr>
                <p:cNvPicPr/>
                <p:nvPr/>
              </p:nvPicPr>
              <p:blipFill>
                <a:blip r:embed="rId407"/>
                <a:stretch>
                  <a:fillRect/>
                </a:stretch>
              </p:blipFill>
              <p:spPr>
                <a:xfrm>
                  <a:off x="5109635" y="5450943"/>
                  <a:ext cx="182880" cy="41544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515" name="Ink 514">
                  <a:extLst>
                    <a:ext uri="{FF2B5EF4-FFF2-40B4-BE49-F238E27FC236}">
                      <a16:creationId xmlns:a16="http://schemas.microsoft.com/office/drawing/2014/main" xmlns="" id="{E85D6EF3-5869-7345-A754-0336B3F15C24}"/>
                    </a:ext>
                  </a:extLst>
                </p14:cNvPr>
                <p14:cNvContentPartPr/>
                <p14:nvPr/>
              </p14:nvContentPartPr>
              <p14:xfrm>
                <a:off x="5313755" y="5372103"/>
                <a:ext cx="63360" cy="113400"/>
              </p14:xfrm>
            </p:contentPart>
          </mc:Choice>
          <mc:Fallback>
            <p:pic>
              <p:nvPicPr>
                <p:cNvPr id="515" name="Ink 514">
                  <a:extLst>
                    <a:ext uri="{FF2B5EF4-FFF2-40B4-BE49-F238E27FC236}">
                      <a16:creationId xmlns:a16="http://schemas.microsoft.com/office/drawing/2014/main" xmlns="" xmlns:p14="http://schemas.microsoft.com/office/powerpoint/2010/main" id="{E85D6EF3-5869-7345-A754-0336B3F15C24}"/>
                    </a:ext>
                  </a:extLst>
                </p:cNvPr>
                <p:cNvPicPr/>
                <p:nvPr/>
              </p:nvPicPr>
              <p:blipFill>
                <a:blip r:embed="rId409"/>
                <a:stretch>
                  <a:fillRect/>
                </a:stretch>
              </p:blipFill>
              <p:spPr>
                <a:xfrm>
                  <a:off x="5304035" y="5363131"/>
                  <a:ext cx="82080" cy="132061"/>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517" name="Ink 516">
                  <a:extLst>
                    <a:ext uri="{FF2B5EF4-FFF2-40B4-BE49-F238E27FC236}">
                      <a16:creationId xmlns:a16="http://schemas.microsoft.com/office/drawing/2014/main" xmlns="" id="{7BF468FE-9EB1-A64D-B071-D05C9C92BFD5}"/>
                    </a:ext>
                  </a:extLst>
                </p14:cNvPr>
                <p14:cNvContentPartPr/>
                <p14:nvPr/>
              </p14:nvContentPartPr>
              <p14:xfrm>
                <a:off x="5521115" y="5648583"/>
                <a:ext cx="195120" cy="12960"/>
              </p14:xfrm>
            </p:contentPart>
          </mc:Choice>
          <mc:Fallback>
            <p:pic>
              <p:nvPicPr>
                <p:cNvPr id="517" name="Ink 516">
                  <a:extLst>
                    <a:ext uri="{FF2B5EF4-FFF2-40B4-BE49-F238E27FC236}">
                      <a16:creationId xmlns:a16="http://schemas.microsoft.com/office/drawing/2014/main" xmlns="" xmlns:p14="http://schemas.microsoft.com/office/powerpoint/2010/main" id="{7BF468FE-9EB1-A64D-B071-D05C9C92BFD5}"/>
                    </a:ext>
                  </a:extLst>
                </p:cNvPr>
                <p:cNvPicPr/>
                <p:nvPr/>
              </p:nvPicPr>
              <p:blipFill>
                <a:blip r:embed="rId411"/>
                <a:stretch>
                  <a:fillRect/>
                </a:stretch>
              </p:blipFill>
              <p:spPr>
                <a:xfrm>
                  <a:off x="5512835" y="5640663"/>
                  <a:ext cx="21168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518" name="Ink 517">
                  <a:extLst>
                    <a:ext uri="{FF2B5EF4-FFF2-40B4-BE49-F238E27FC236}">
                      <a16:creationId xmlns:a16="http://schemas.microsoft.com/office/drawing/2014/main" xmlns="" id="{2DB2D23A-7BE1-E843-AA5B-596664D331AF}"/>
                    </a:ext>
                  </a:extLst>
                </p14:cNvPr>
                <p14:cNvContentPartPr/>
                <p14:nvPr/>
              </p14:nvContentPartPr>
              <p14:xfrm>
                <a:off x="5628035" y="5560743"/>
                <a:ext cx="38160" cy="176400"/>
              </p14:xfrm>
            </p:contentPart>
          </mc:Choice>
          <mc:Fallback>
            <p:pic>
              <p:nvPicPr>
                <p:cNvPr id="518" name="Ink 517">
                  <a:extLst>
                    <a:ext uri="{FF2B5EF4-FFF2-40B4-BE49-F238E27FC236}">
                      <a16:creationId xmlns:a16="http://schemas.microsoft.com/office/drawing/2014/main" xmlns="" xmlns:p14="http://schemas.microsoft.com/office/powerpoint/2010/main" id="{2DB2D23A-7BE1-E843-AA5B-596664D331AF}"/>
                    </a:ext>
                  </a:extLst>
                </p:cNvPr>
                <p:cNvPicPr/>
                <p:nvPr/>
              </p:nvPicPr>
              <p:blipFill>
                <a:blip r:embed="rId413"/>
                <a:stretch>
                  <a:fillRect/>
                </a:stretch>
              </p:blipFill>
              <p:spPr>
                <a:xfrm>
                  <a:off x="5618222" y="5551023"/>
                  <a:ext cx="57058"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519" name="Ink 518">
                  <a:extLst>
                    <a:ext uri="{FF2B5EF4-FFF2-40B4-BE49-F238E27FC236}">
                      <a16:creationId xmlns:a16="http://schemas.microsoft.com/office/drawing/2014/main" xmlns="" id="{D06BDD3C-C48B-8C4C-B7F8-BA7B5E95844E}"/>
                    </a:ext>
                  </a:extLst>
                </p14:cNvPr>
                <p14:cNvContentPartPr/>
                <p14:nvPr/>
              </p14:nvContentPartPr>
              <p14:xfrm>
                <a:off x="5841875" y="5428623"/>
                <a:ext cx="170280" cy="471960"/>
              </p14:xfrm>
            </p:contentPart>
          </mc:Choice>
          <mc:Fallback>
            <p:pic>
              <p:nvPicPr>
                <p:cNvPr id="519" name="Ink 518">
                  <a:extLst>
                    <a:ext uri="{FF2B5EF4-FFF2-40B4-BE49-F238E27FC236}">
                      <a16:creationId xmlns:a16="http://schemas.microsoft.com/office/drawing/2014/main" xmlns="" xmlns:p14="http://schemas.microsoft.com/office/powerpoint/2010/main" id="{D06BDD3C-C48B-8C4C-B7F8-BA7B5E95844E}"/>
                    </a:ext>
                  </a:extLst>
                </p:cNvPr>
                <p:cNvPicPr/>
                <p:nvPr/>
              </p:nvPicPr>
              <p:blipFill>
                <a:blip r:embed="rId415"/>
                <a:stretch>
                  <a:fillRect/>
                </a:stretch>
              </p:blipFill>
              <p:spPr>
                <a:xfrm>
                  <a:off x="5831795" y="5419616"/>
                  <a:ext cx="189360" cy="489974"/>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521" name="Ink 520">
                  <a:extLst>
                    <a:ext uri="{FF2B5EF4-FFF2-40B4-BE49-F238E27FC236}">
                      <a16:creationId xmlns:a16="http://schemas.microsoft.com/office/drawing/2014/main" xmlns="" id="{3005EBC3-E53F-E84C-8A6A-84137242F4C5}"/>
                    </a:ext>
                  </a:extLst>
                </p14:cNvPr>
                <p14:cNvContentPartPr/>
                <p14:nvPr/>
              </p14:nvContentPartPr>
              <p14:xfrm>
                <a:off x="6181355" y="5560743"/>
                <a:ext cx="113400" cy="119880"/>
              </p14:xfrm>
            </p:contentPart>
          </mc:Choice>
          <mc:Fallback>
            <p:pic>
              <p:nvPicPr>
                <p:cNvPr id="521" name="Ink 520">
                  <a:extLst>
                    <a:ext uri="{FF2B5EF4-FFF2-40B4-BE49-F238E27FC236}">
                      <a16:creationId xmlns:a16="http://schemas.microsoft.com/office/drawing/2014/main" xmlns="" xmlns:p14="http://schemas.microsoft.com/office/powerpoint/2010/main" id="{3005EBC3-E53F-E84C-8A6A-84137242F4C5}"/>
                    </a:ext>
                  </a:extLst>
                </p:cNvPr>
                <p:cNvPicPr/>
                <p:nvPr/>
              </p:nvPicPr>
              <p:blipFill>
                <a:blip r:embed="rId417"/>
                <a:stretch>
                  <a:fillRect/>
                </a:stretch>
              </p:blipFill>
              <p:spPr>
                <a:xfrm>
                  <a:off x="6172025" y="5551383"/>
                  <a:ext cx="132778"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522" name="Ink 521">
                  <a:extLst>
                    <a:ext uri="{FF2B5EF4-FFF2-40B4-BE49-F238E27FC236}">
                      <a16:creationId xmlns:a16="http://schemas.microsoft.com/office/drawing/2014/main" xmlns="" id="{220BD844-67D2-C145-A884-3FC9271DE109}"/>
                    </a:ext>
                  </a:extLst>
                </p14:cNvPr>
                <p14:cNvContentPartPr/>
                <p14:nvPr/>
              </p14:nvContentPartPr>
              <p14:xfrm>
                <a:off x="6407795" y="5629863"/>
                <a:ext cx="6480" cy="6480"/>
              </p14:xfrm>
            </p:contentPart>
          </mc:Choice>
          <mc:Fallback>
            <p:pic>
              <p:nvPicPr>
                <p:cNvPr id="522" name="Ink 521">
                  <a:extLst>
                    <a:ext uri="{FF2B5EF4-FFF2-40B4-BE49-F238E27FC236}">
                      <a16:creationId xmlns:a16="http://schemas.microsoft.com/office/drawing/2014/main" xmlns="" xmlns:p14="http://schemas.microsoft.com/office/powerpoint/2010/main" id="{220BD844-67D2-C145-A884-3FC9271DE109}"/>
                    </a:ext>
                  </a:extLst>
                </p:cNvPr>
                <p:cNvPicPr/>
                <p:nvPr/>
              </p:nvPicPr>
              <p:blipFill>
                <a:blip r:embed="rId419"/>
                <a:stretch>
                  <a:fillRect/>
                </a:stretch>
              </p:blipFill>
              <p:spPr>
                <a:xfrm>
                  <a:off x="6398928" y="5620996"/>
                  <a:ext cx="23533" cy="24215"/>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523" name="Ink 522">
                  <a:extLst>
                    <a:ext uri="{FF2B5EF4-FFF2-40B4-BE49-F238E27FC236}">
                      <a16:creationId xmlns:a16="http://schemas.microsoft.com/office/drawing/2014/main" xmlns="" id="{53B42799-5D9C-0C42-8F8A-363706EA00DA}"/>
                    </a:ext>
                  </a:extLst>
                </p14:cNvPr>
                <p14:cNvContentPartPr/>
                <p14:nvPr/>
              </p14:nvContentPartPr>
              <p14:xfrm>
                <a:off x="6502115" y="5566863"/>
                <a:ext cx="138600" cy="100800"/>
              </p14:xfrm>
            </p:contentPart>
          </mc:Choice>
          <mc:Fallback>
            <p:pic>
              <p:nvPicPr>
                <p:cNvPr id="523" name="Ink 522">
                  <a:extLst>
                    <a:ext uri="{FF2B5EF4-FFF2-40B4-BE49-F238E27FC236}">
                      <a16:creationId xmlns:a16="http://schemas.microsoft.com/office/drawing/2014/main" xmlns="" xmlns:p14="http://schemas.microsoft.com/office/powerpoint/2010/main" id="{53B42799-5D9C-0C42-8F8A-363706EA00DA}"/>
                    </a:ext>
                  </a:extLst>
                </p:cNvPr>
                <p:cNvPicPr/>
                <p:nvPr/>
              </p:nvPicPr>
              <p:blipFill>
                <a:blip r:embed="rId421"/>
                <a:stretch>
                  <a:fillRect/>
                </a:stretch>
              </p:blipFill>
              <p:spPr>
                <a:xfrm>
                  <a:off x="6492755" y="5556783"/>
                  <a:ext cx="15804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525" name="Ink 524">
                  <a:extLst>
                    <a:ext uri="{FF2B5EF4-FFF2-40B4-BE49-F238E27FC236}">
                      <a16:creationId xmlns:a16="http://schemas.microsoft.com/office/drawing/2014/main" xmlns="" id="{70DA4B1D-918C-7448-BB08-1C2BE82927B8}"/>
                    </a:ext>
                  </a:extLst>
                </p14:cNvPr>
                <p14:cNvContentPartPr/>
                <p14:nvPr/>
              </p14:nvContentPartPr>
              <p14:xfrm>
                <a:off x="7030235" y="5604663"/>
                <a:ext cx="150480" cy="12960"/>
              </p14:xfrm>
            </p:contentPart>
          </mc:Choice>
          <mc:Fallback>
            <p:pic>
              <p:nvPicPr>
                <p:cNvPr id="525" name="Ink 524">
                  <a:extLst>
                    <a:ext uri="{FF2B5EF4-FFF2-40B4-BE49-F238E27FC236}">
                      <a16:creationId xmlns:a16="http://schemas.microsoft.com/office/drawing/2014/main" xmlns="" xmlns:p14="http://schemas.microsoft.com/office/powerpoint/2010/main" id="{70DA4B1D-918C-7448-BB08-1C2BE82927B8}"/>
                    </a:ext>
                  </a:extLst>
                </p:cNvPr>
                <p:cNvPicPr/>
                <p:nvPr/>
              </p:nvPicPr>
              <p:blipFill>
                <a:blip r:embed="rId423"/>
                <a:stretch>
                  <a:fillRect/>
                </a:stretch>
              </p:blipFill>
              <p:spPr>
                <a:xfrm>
                  <a:off x="7020875" y="5596146"/>
                  <a:ext cx="168120" cy="31104"/>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526" name="Ink 525">
                  <a:extLst>
                    <a:ext uri="{FF2B5EF4-FFF2-40B4-BE49-F238E27FC236}">
                      <a16:creationId xmlns:a16="http://schemas.microsoft.com/office/drawing/2014/main" xmlns="" id="{3561ACFC-E7E5-444A-AE78-5AA78E5D3C23}"/>
                    </a:ext>
                  </a:extLst>
                </p14:cNvPr>
                <p14:cNvContentPartPr/>
                <p14:nvPr/>
              </p14:nvContentPartPr>
              <p14:xfrm>
                <a:off x="7092875" y="5554263"/>
                <a:ext cx="25560" cy="126000"/>
              </p14:xfrm>
            </p:contentPart>
          </mc:Choice>
          <mc:Fallback>
            <p:pic>
              <p:nvPicPr>
                <p:cNvPr id="526" name="Ink 525">
                  <a:extLst>
                    <a:ext uri="{FF2B5EF4-FFF2-40B4-BE49-F238E27FC236}">
                      <a16:creationId xmlns:a16="http://schemas.microsoft.com/office/drawing/2014/main" xmlns="" xmlns:p14="http://schemas.microsoft.com/office/powerpoint/2010/main" id="{3561ACFC-E7E5-444A-AE78-5AA78E5D3C23}"/>
                    </a:ext>
                  </a:extLst>
                </p:cNvPr>
                <p:cNvPicPr/>
                <p:nvPr/>
              </p:nvPicPr>
              <p:blipFill>
                <a:blip r:embed="rId425"/>
                <a:stretch>
                  <a:fillRect/>
                </a:stretch>
              </p:blipFill>
              <p:spPr>
                <a:xfrm>
                  <a:off x="7083875" y="5545263"/>
                  <a:ext cx="4428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537" name="Ink 536">
                  <a:extLst>
                    <a:ext uri="{FF2B5EF4-FFF2-40B4-BE49-F238E27FC236}">
                      <a16:creationId xmlns:a16="http://schemas.microsoft.com/office/drawing/2014/main" xmlns="" id="{BC54E128-ECD1-A24F-BD2C-A28CB0956744}"/>
                    </a:ext>
                  </a:extLst>
                </p14:cNvPr>
                <p14:cNvContentPartPr/>
                <p14:nvPr/>
              </p14:nvContentPartPr>
              <p14:xfrm>
                <a:off x="5980115" y="5447343"/>
                <a:ext cx="245520" cy="390240"/>
              </p14:xfrm>
            </p:contentPart>
          </mc:Choice>
          <mc:Fallback>
            <p:pic>
              <p:nvPicPr>
                <p:cNvPr id="537" name="Ink 536">
                  <a:extLst>
                    <a:ext uri="{FF2B5EF4-FFF2-40B4-BE49-F238E27FC236}">
                      <a16:creationId xmlns:a16="http://schemas.microsoft.com/office/drawing/2014/main" xmlns="" xmlns:p14="http://schemas.microsoft.com/office/powerpoint/2010/main" id="{BC54E128-ECD1-A24F-BD2C-A28CB0956744}"/>
                    </a:ext>
                  </a:extLst>
                </p:cNvPr>
                <p:cNvPicPr/>
                <p:nvPr/>
              </p:nvPicPr>
              <p:blipFill>
                <a:blip r:embed="rId427"/>
                <a:stretch>
                  <a:fillRect/>
                </a:stretch>
              </p:blipFill>
              <p:spPr>
                <a:xfrm>
                  <a:off x="5969675" y="5437623"/>
                  <a:ext cx="266400" cy="410400"/>
                </a:xfrm>
                <a:prstGeom prst="rect">
                  <a:avLst/>
                </a:prstGeom>
              </p:spPr>
            </p:pic>
          </mc:Fallback>
        </mc:AlternateContent>
      </p:grpSp>
      <p:grpSp>
        <p:nvGrpSpPr>
          <p:cNvPr id="544" name="Group 543">
            <a:extLst>
              <a:ext uri="{FF2B5EF4-FFF2-40B4-BE49-F238E27FC236}">
                <a16:creationId xmlns:a16="http://schemas.microsoft.com/office/drawing/2014/main" xmlns="" id="{65B0EAAF-2131-2242-BEB3-CDFF3D3088FC}"/>
              </a:ext>
            </a:extLst>
          </p:cNvPr>
          <p:cNvGrpSpPr/>
          <p:nvPr/>
        </p:nvGrpSpPr>
        <p:grpSpPr>
          <a:xfrm>
            <a:off x="8893715" y="5271303"/>
            <a:ext cx="1565640" cy="566280"/>
            <a:chOff x="7369715" y="5271303"/>
            <a:chExt cx="1565640" cy="566280"/>
          </a:xfrm>
        </p:grpSpPr>
        <mc:AlternateContent xmlns:mc="http://schemas.openxmlformats.org/markup-compatibility/2006">
          <mc:Choice xmlns:p14="http://schemas.microsoft.com/office/powerpoint/2010/main" Requires="p14">
            <p:contentPart p14:bwMode="auto" r:id="rId428">
              <p14:nvContentPartPr>
                <p14:cNvPr id="527" name="Ink 526">
                  <a:extLst>
                    <a:ext uri="{FF2B5EF4-FFF2-40B4-BE49-F238E27FC236}">
                      <a16:creationId xmlns:a16="http://schemas.microsoft.com/office/drawing/2014/main" xmlns="" id="{5B382DE6-D966-1645-AC29-912BF2249D50}"/>
                    </a:ext>
                  </a:extLst>
                </p14:cNvPr>
                <p14:cNvContentPartPr/>
                <p14:nvPr/>
              </p14:nvContentPartPr>
              <p14:xfrm>
                <a:off x="7369715" y="5491623"/>
                <a:ext cx="31680" cy="157680"/>
              </p14:xfrm>
            </p:contentPart>
          </mc:Choice>
          <mc:Fallback>
            <p:pic>
              <p:nvPicPr>
                <p:cNvPr id="527" name="Ink 526">
                  <a:extLst>
                    <a:ext uri="{FF2B5EF4-FFF2-40B4-BE49-F238E27FC236}">
                      <a16:creationId xmlns:a16="http://schemas.microsoft.com/office/drawing/2014/main" xmlns="" xmlns:p14="http://schemas.microsoft.com/office/powerpoint/2010/main" id="{5B382DE6-D966-1645-AC29-912BF2249D50}"/>
                    </a:ext>
                  </a:extLst>
                </p:cNvPr>
                <p:cNvPicPr/>
                <p:nvPr/>
              </p:nvPicPr>
              <p:blipFill>
                <a:blip r:embed="rId429"/>
                <a:stretch>
                  <a:fillRect/>
                </a:stretch>
              </p:blipFill>
              <p:spPr>
                <a:xfrm>
                  <a:off x="7361795" y="5482623"/>
                  <a:ext cx="4932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528" name="Ink 527">
                  <a:extLst>
                    <a:ext uri="{FF2B5EF4-FFF2-40B4-BE49-F238E27FC236}">
                      <a16:creationId xmlns:a16="http://schemas.microsoft.com/office/drawing/2014/main" xmlns="" id="{EC06EBAC-5A32-1043-9C70-6FF7E4D38364}"/>
                    </a:ext>
                  </a:extLst>
                </p14:cNvPr>
                <p14:cNvContentPartPr/>
                <p14:nvPr/>
              </p14:nvContentPartPr>
              <p14:xfrm>
                <a:off x="7476635" y="5598543"/>
                <a:ext cx="31680" cy="12960"/>
              </p14:xfrm>
            </p:contentPart>
          </mc:Choice>
          <mc:Fallback>
            <p:pic>
              <p:nvPicPr>
                <p:cNvPr id="528" name="Ink 527">
                  <a:extLst>
                    <a:ext uri="{FF2B5EF4-FFF2-40B4-BE49-F238E27FC236}">
                      <a16:creationId xmlns:a16="http://schemas.microsoft.com/office/drawing/2014/main" xmlns="" xmlns:p14="http://schemas.microsoft.com/office/powerpoint/2010/main" id="{EC06EBAC-5A32-1043-9C70-6FF7E4D38364}"/>
                    </a:ext>
                  </a:extLst>
                </p:cNvPr>
                <p:cNvPicPr/>
                <p:nvPr/>
              </p:nvPicPr>
              <p:blipFill>
                <a:blip r:embed="rId431"/>
                <a:stretch>
                  <a:fillRect/>
                </a:stretch>
              </p:blipFill>
              <p:spPr>
                <a:xfrm>
                  <a:off x="7467635" y="5589183"/>
                  <a:ext cx="5004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529" name="Ink 528">
                  <a:extLst>
                    <a:ext uri="{FF2B5EF4-FFF2-40B4-BE49-F238E27FC236}">
                      <a16:creationId xmlns:a16="http://schemas.microsoft.com/office/drawing/2014/main" xmlns="" id="{425B67FF-CDCA-AB4C-8978-02D761226EA5}"/>
                    </a:ext>
                  </a:extLst>
                </p14:cNvPr>
                <p14:cNvContentPartPr/>
                <p14:nvPr/>
              </p14:nvContentPartPr>
              <p14:xfrm>
                <a:off x="7589675" y="5541663"/>
                <a:ext cx="125280" cy="107280"/>
              </p14:xfrm>
            </p:contentPart>
          </mc:Choice>
          <mc:Fallback>
            <p:pic>
              <p:nvPicPr>
                <p:cNvPr id="529" name="Ink 528">
                  <a:extLst>
                    <a:ext uri="{FF2B5EF4-FFF2-40B4-BE49-F238E27FC236}">
                      <a16:creationId xmlns:a16="http://schemas.microsoft.com/office/drawing/2014/main" xmlns="" xmlns:p14="http://schemas.microsoft.com/office/powerpoint/2010/main" id="{425B67FF-CDCA-AB4C-8978-02D761226EA5}"/>
                    </a:ext>
                  </a:extLst>
                </p:cNvPr>
                <p:cNvPicPr/>
                <p:nvPr/>
              </p:nvPicPr>
              <p:blipFill>
                <a:blip r:embed="rId433"/>
                <a:stretch>
                  <a:fillRect/>
                </a:stretch>
              </p:blipFill>
              <p:spPr>
                <a:xfrm>
                  <a:off x="7580342" y="5532303"/>
                  <a:ext cx="144305"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532" name="Ink 531">
                  <a:extLst>
                    <a:ext uri="{FF2B5EF4-FFF2-40B4-BE49-F238E27FC236}">
                      <a16:creationId xmlns:a16="http://schemas.microsoft.com/office/drawing/2014/main" xmlns="" id="{4A549ED3-771A-3F4A-817B-BD8B946DBC3A}"/>
                    </a:ext>
                  </a:extLst>
                </p14:cNvPr>
                <p14:cNvContentPartPr/>
                <p14:nvPr/>
              </p14:nvContentPartPr>
              <p14:xfrm>
                <a:off x="7979555" y="5535543"/>
                <a:ext cx="107280" cy="100800"/>
              </p14:xfrm>
            </p:contentPart>
          </mc:Choice>
          <mc:Fallback>
            <p:pic>
              <p:nvPicPr>
                <p:cNvPr id="532" name="Ink 531">
                  <a:extLst>
                    <a:ext uri="{FF2B5EF4-FFF2-40B4-BE49-F238E27FC236}">
                      <a16:creationId xmlns:a16="http://schemas.microsoft.com/office/drawing/2014/main" xmlns="" xmlns:p14="http://schemas.microsoft.com/office/powerpoint/2010/main" id="{4A549ED3-771A-3F4A-817B-BD8B946DBC3A}"/>
                    </a:ext>
                  </a:extLst>
                </p:cNvPr>
                <p:cNvPicPr/>
                <p:nvPr/>
              </p:nvPicPr>
              <p:blipFill>
                <a:blip r:embed="rId435"/>
                <a:stretch>
                  <a:fillRect/>
                </a:stretch>
              </p:blipFill>
              <p:spPr>
                <a:xfrm>
                  <a:off x="7970915" y="5526575"/>
                  <a:ext cx="125280" cy="119453"/>
                </a:xfrm>
                <a:prstGeom prst="rect">
                  <a:avLst/>
                </a:prstGeom>
              </p:spPr>
            </p:pic>
          </mc:Fallback>
        </mc:AlternateContent>
        <mc:AlternateContent xmlns:mc="http://schemas.openxmlformats.org/markup-compatibility/2006">
          <mc:Choice xmlns:p14="http://schemas.microsoft.com/office/powerpoint/2010/main" Requires="p14">
            <p:contentPart p14:bwMode="auto" r:id="rId436">
              <p14:nvContentPartPr>
                <p14:cNvPr id="533" name="Ink 532">
                  <a:extLst>
                    <a:ext uri="{FF2B5EF4-FFF2-40B4-BE49-F238E27FC236}">
                      <a16:creationId xmlns:a16="http://schemas.microsoft.com/office/drawing/2014/main" xmlns="" id="{0EE5F341-F9CD-624C-ACA2-B0E37A04ED36}"/>
                    </a:ext>
                  </a:extLst>
                </p14:cNvPr>
                <p14:cNvContentPartPr/>
                <p14:nvPr/>
              </p14:nvContentPartPr>
              <p14:xfrm>
                <a:off x="8067395" y="5529063"/>
                <a:ext cx="69480" cy="119880"/>
              </p14:xfrm>
            </p:contentPart>
          </mc:Choice>
          <mc:Fallback>
            <p:pic>
              <p:nvPicPr>
                <p:cNvPr id="533" name="Ink 532">
                  <a:extLst>
                    <a:ext uri="{FF2B5EF4-FFF2-40B4-BE49-F238E27FC236}">
                      <a16:creationId xmlns:a16="http://schemas.microsoft.com/office/drawing/2014/main" xmlns="" xmlns:p14="http://schemas.microsoft.com/office/powerpoint/2010/main" id="{0EE5F341-F9CD-624C-ACA2-B0E37A04ED36}"/>
                    </a:ext>
                  </a:extLst>
                </p:cNvPr>
                <p:cNvPicPr/>
                <p:nvPr/>
              </p:nvPicPr>
              <p:blipFill>
                <a:blip r:embed="rId437"/>
                <a:stretch>
                  <a:fillRect/>
                </a:stretch>
              </p:blipFill>
              <p:spPr>
                <a:xfrm>
                  <a:off x="8057315" y="5520423"/>
                  <a:ext cx="8820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438">
              <p14:nvContentPartPr>
                <p14:cNvPr id="534" name="Ink 533">
                  <a:extLst>
                    <a:ext uri="{FF2B5EF4-FFF2-40B4-BE49-F238E27FC236}">
                      <a16:creationId xmlns:a16="http://schemas.microsoft.com/office/drawing/2014/main" xmlns="" id="{E58C4CB6-1E2A-454F-9736-9C5E6C06D3C0}"/>
                    </a:ext>
                  </a:extLst>
                </p14:cNvPr>
                <p14:cNvContentPartPr/>
                <p14:nvPr/>
              </p14:nvContentPartPr>
              <p14:xfrm>
                <a:off x="8123915" y="5453823"/>
                <a:ext cx="170280" cy="339840"/>
              </p14:xfrm>
            </p:contentPart>
          </mc:Choice>
          <mc:Fallback>
            <p:pic>
              <p:nvPicPr>
                <p:cNvPr id="534" name="Ink 533">
                  <a:extLst>
                    <a:ext uri="{FF2B5EF4-FFF2-40B4-BE49-F238E27FC236}">
                      <a16:creationId xmlns:a16="http://schemas.microsoft.com/office/drawing/2014/main" xmlns="" xmlns:p14="http://schemas.microsoft.com/office/powerpoint/2010/main" id="{E58C4CB6-1E2A-454F-9736-9C5E6C06D3C0}"/>
                    </a:ext>
                  </a:extLst>
                </p:cNvPr>
                <p:cNvPicPr/>
                <p:nvPr/>
              </p:nvPicPr>
              <p:blipFill>
                <a:blip r:embed="rId439"/>
                <a:stretch>
                  <a:fillRect/>
                </a:stretch>
              </p:blipFill>
              <p:spPr>
                <a:xfrm>
                  <a:off x="8114896" y="5444103"/>
                  <a:ext cx="189400" cy="358560"/>
                </a:xfrm>
                <a:prstGeom prst="rect">
                  <a:avLst/>
                </a:prstGeom>
              </p:spPr>
            </p:pic>
          </mc:Fallback>
        </mc:AlternateContent>
        <mc:AlternateContent xmlns:mc="http://schemas.openxmlformats.org/markup-compatibility/2006">
          <mc:Choice xmlns:p14="http://schemas.microsoft.com/office/powerpoint/2010/main" Requires="p14">
            <p:contentPart p14:bwMode="auto" r:id="rId440">
              <p14:nvContentPartPr>
                <p14:cNvPr id="539" name="Ink 538">
                  <a:extLst>
                    <a:ext uri="{FF2B5EF4-FFF2-40B4-BE49-F238E27FC236}">
                      <a16:creationId xmlns:a16="http://schemas.microsoft.com/office/drawing/2014/main" xmlns="" id="{720DA514-1086-8E46-AF65-F0A49790CEA1}"/>
                    </a:ext>
                  </a:extLst>
                </p14:cNvPr>
                <p14:cNvContentPartPr/>
                <p14:nvPr/>
              </p14:nvContentPartPr>
              <p14:xfrm>
                <a:off x="8331635" y="5554263"/>
                <a:ext cx="94680" cy="360"/>
              </p14:xfrm>
            </p:contentPart>
          </mc:Choice>
          <mc:Fallback>
            <p:pic>
              <p:nvPicPr>
                <p:cNvPr id="539" name="Ink 538">
                  <a:extLst>
                    <a:ext uri="{FF2B5EF4-FFF2-40B4-BE49-F238E27FC236}">
                      <a16:creationId xmlns:a16="http://schemas.microsoft.com/office/drawing/2014/main" xmlns="" xmlns:p14="http://schemas.microsoft.com/office/powerpoint/2010/main" id="{720DA514-1086-8E46-AF65-F0A49790CEA1}"/>
                    </a:ext>
                  </a:extLst>
                </p:cNvPr>
                <p:cNvPicPr/>
                <p:nvPr/>
              </p:nvPicPr>
              <p:blipFill>
                <a:blip r:embed="rId441"/>
                <a:stretch>
                  <a:fillRect/>
                </a:stretch>
              </p:blipFill>
              <p:spPr>
                <a:xfrm>
                  <a:off x="8323355" y="5544903"/>
                  <a:ext cx="11124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442">
              <p14:nvContentPartPr>
                <p14:cNvPr id="540" name="Ink 539">
                  <a:extLst>
                    <a:ext uri="{FF2B5EF4-FFF2-40B4-BE49-F238E27FC236}">
                      <a16:creationId xmlns:a16="http://schemas.microsoft.com/office/drawing/2014/main" xmlns="" id="{65A498C2-32D8-6444-8AFD-E24FB22C5435}"/>
                    </a:ext>
                  </a:extLst>
                </p14:cNvPr>
                <p14:cNvContentPartPr/>
                <p14:nvPr/>
              </p14:nvContentPartPr>
              <p14:xfrm>
                <a:off x="8513795" y="5497743"/>
                <a:ext cx="107280" cy="107280"/>
              </p14:xfrm>
            </p:contentPart>
          </mc:Choice>
          <mc:Fallback>
            <p:pic>
              <p:nvPicPr>
                <p:cNvPr id="540" name="Ink 539">
                  <a:extLst>
                    <a:ext uri="{FF2B5EF4-FFF2-40B4-BE49-F238E27FC236}">
                      <a16:creationId xmlns:a16="http://schemas.microsoft.com/office/drawing/2014/main" xmlns="" xmlns:p14="http://schemas.microsoft.com/office/powerpoint/2010/main" id="{65A498C2-32D8-6444-8AFD-E24FB22C5435}"/>
                    </a:ext>
                  </a:extLst>
                </p:cNvPr>
                <p:cNvPicPr/>
                <p:nvPr/>
              </p:nvPicPr>
              <p:blipFill>
                <a:blip r:embed="rId443"/>
                <a:stretch>
                  <a:fillRect/>
                </a:stretch>
              </p:blipFill>
              <p:spPr>
                <a:xfrm>
                  <a:off x="8504075" y="5488383"/>
                  <a:ext cx="12528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444">
              <p14:nvContentPartPr>
                <p14:cNvPr id="541" name="Ink 540">
                  <a:extLst>
                    <a:ext uri="{FF2B5EF4-FFF2-40B4-BE49-F238E27FC236}">
                      <a16:creationId xmlns:a16="http://schemas.microsoft.com/office/drawing/2014/main" xmlns="" id="{A079154F-5008-9647-A1DB-7B43D8209F09}"/>
                    </a:ext>
                  </a:extLst>
                </p14:cNvPr>
                <p14:cNvContentPartPr/>
                <p14:nvPr/>
              </p14:nvContentPartPr>
              <p14:xfrm>
                <a:off x="8601995" y="5529063"/>
                <a:ext cx="19080" cy="119880"/>
              </p14:xfrm>
            </p:contentPart>
          </mc:Choice>
          <mc:Fallback>
            <p:pic>
              <p:nvPicPr>
                <p:cNvPr id="541" name="Ink 540">
                  <a:extLst>
                    <a:ext uri="{FF2B5EF4-FFF2-40B4-BE49-F238E27FC236}">
                      <a16:creationId xmlns:a16="http://schemas.microsoft.com/office/drawing/2014/main" xmlns="" xmlns:p14="http://schemas.microsoft.com/office/powerpoint/2010/main" id="{A079154F-5008-9647-A1DB-7B43D8209F09}"/>
                    </a:ext>
                  </a:extLst>
                </p:cNvPr>
                <p:cNvPicPr/>
                <p:nvPr/>
              </p:nvPicPr>
              <p:blipFill>
                <a:blip r:embed="rId445"/>
                <a:stretch>
                  <a:fillRect/>
                </a:stretch>
              </p:blipFill>
              <p:spPr>
                <a:xfrm>
                  <a:off x="8592455" y="5519343"/>
                  <a:ext cx="3816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446">
              <p14:nvContentPartPr>
                <p14:cNvPr id="542" name="Ink 541">
                  <a:extLst>
                    <a:ext uri="{FF2B5EF4-FFF2-40B4-BE49-F238E27FC236}">
                      <a16:creationId xmlns:a16="http://schemas.microsoft.com/office/drawing/2014/main" xmlns="" id="{88C9C59F-1513-194C-94FB-BE3F4B2F4304}"/>
                    </a:ext>
                  </a:extLst>
                </p14:cNvPr>
                <p14:cNvContentPartPr/>
                <p14:nvPr/>
              </p14:nvContentPartPr>
              <p14:xfrm>
                <a:off x="8557715" y="5346903"/>
                <a:ext cx="195120" cy="490680"/>
              </p14:xfrm>
            </p:contentPart>
          </mc:Choice>
          <mc:Fallback>
            <p:pic>
              <p:nvPicPr>
                <p:cNvPr id="542" name="Ink 541">
                  <a:extLst>
                    <a:ext uri="{FF2B5EF4-FFF2-40B4-BE49-F238E27FC236}">
                      <a16:creationId xmlns:a16="http://schemas.microsoft.com/office/drawing/2014/main" xmlns="" xmlns:p14="http://schemas.microsoft.com/office/powerpoint/2010/main" id="{88C9C59F-1513-194C-94FB-BE3F4B2F4304}"/>
                    </a:ext>
                  </a:extLst>
                </p:cNvPr>
                <p:cNvPicPr/>
                <p:nvPr/>
              </p:nvPicPr>
              <p:blipFill>
                <a:blip r:embed="rId447"/>
                <a:stretch>
                  <a:fillRect/>
                </a:stretch>
              </p:blipFill>
              <p:spPr>
                <a:xfrm>
                  <a:off x="8548355" y="5337910"/>
                  <a:ext cx="215280" cy="510465"/>
                </a:xfrm>
                <a:prstGeom prst="rect">
                  <a:avLst/>
                </a:prstGeom>
              </p:spPr>
            </p:pic>
          </mc:Fallback>
        </mc:AlternateContent>
        <mc:AlternateContent xmlns:mc="http://schemas.openxmlformats.org/markup-compatibility/2006">
          <mc:Choice xmlns:p14="http://schemas.microsoft.com/office/powerpoint/2010/main" Requires="p14">
            <p:contentPart p14:bwMode="auto" r:id="rId448">
              <p14:nvContentPartPr>
                <p14:cNvPr id="543" name="Ink 542">
                  <a:extLst>
                    <a:ext uri="{FF2B5EF4-FFF2-40B4-BE49-F238E27FC236}">
                      <a16:creationId xmlns:a16="http://schemas.microsoft.com/office/drawing/2014/main" xmlns="" id="{CDF344E6-8F37-C746-B9EF-C5DE2B31AFD8}"/>
                    </a:ext>
                  </a:extLst>
                </p14:cNvPr>
                <p14:cNvContentPartPr/>
                <p14:nvPr/>
              </p14:nvContentPartPr>
              <p14:xfrm>
                <a:off x="8821955" y="5271303"/>
                <a:ext cx="113400" cy="145080"/>
              </p14:xfrm>
            </p:contentPart>
          </mc:Choice>
          <mc:Fallback>
            <p:pic>
              <p:nvPicPr>
                <p:cNvPr id="543" name="Ink 542">
                  <a:extLst>
                    <a:ext uri="{FF2B5EF4-FFF2-40B4-BE49-F238E27FC236}">
                      <a16:creationId xmlns:a16="http://schemas.microsoft.com/office/drawing/2014/main" xmlns="" xmlns:p14="http://schemas.microsoft.com/office/powerpoint/2010/main" id="{CDF344E6-8F37-C746-B9EF-C5DE2B31AFD8}"/>
                    </a:ext>
                  </a:extLst>
                </p:cNvPr>
                <p:cNvPicPr/>
                <p:nvPr/>
              </p:nvPicPr>
              <p:blipFill>
                <a:blip r:embed="rId449"/>
                <a:stretch>
                  <a:fillRect/>
                </a:stretch>
              </p:blipFill>
              <p:spPr>
                <a:xfrm>
                  <a:off x="8811907" y="5262303"/>
                  <a:ext cx="133137" cy="163800"/>
                </a:xfrm>
                <a:prstGeom prst="rect">
                  <a:avLst/>
                </a:prstGeom>
              </p:spPr>
            </p:pic>
          </mc:Fallback>
        </mc:AlternateContent>
      </p:grpSp>
      <p:grpSp>
        <p:nvGrpSpPr>
          <p:cNvPr id="550" name="Group 549">
            <a:extLst>
              <a:ext uri="{FF2B5EF4-FFF2-40B4-BE49-F238E27FC236}">
                <a16:creationId xmlns:a16="http://schemas.microsoft.com/office/drawing/2014/main" xmlns="" id="{AC59FAD7-2266-DF42-A625-54081B793A97}"/>
              </a:ext>
            </a:extLst>
          </p:cNvPr>
          <p:cNvGrpSpPr/>
          <p:nvPr/>
        </p:nvGrpSpPr>
        <p:grpSpPr>
          <a:xfrm>
            <a:off x="5812835" y="5799423"/>
            <a:ext cx="295920" cy="371520"/>
            <a:chOff x="4288835" y="5799423"/>
            <a:chExt cx="295920" cy="371520"/>
          </a:xfrm>
        </p:grpSpPr>
        <mc:AlternateContent xmlns:mc="http://schemas.openxmlformats.org/markup-compatibility/2006">
          <mc:Choice xmlns:p14="http://schemas.microsoft.com/office/powerpoint/2010/main" Requires="p14">
            <p:contentPart p14:bwMode="auto" r:id="rId450">
              <p14:nvContentPartPr>
                <p14:cNvPr id="545" name="Ink 544">
                  <a:extLst>
                    <a:ext uri="{FF2B5EF4-FFF2-40B4-BE49-F238E27FC236}">
                      <a16:creationId xmlns:a16="http://schemas.microsoft.com/office/drawing/2014/main" xmlns="" id="{8070AC45-5B17-8D46-9142-B0DE2C5724FD}"/>
                    </a:ext>
                  </a:extLst>
                </p14:cNvPr>
                <p14:cNvContentPartPr/>
                <p14:nvPr/>
              </p14:nvContentPartPr>
              <p14:xfrm>
                <a:off x="4345355" y="5799423"/>
                <a:ext cx="25560" cy="145080"/>
              </p14:xfrm>
            </p:contentPart>
          </mc:Choice>
          <mc:Fallback>
            <p:pic>
              <p:nvPicPr>
                <p:cNvPr id="545" name="Ink 544">
                  <a:extLst>
                    <a:ext uri="{FF2B5EF4-FFF2-40B4-BE49-F238E27FC236}">
                      <a16:creationId xmlns:a16="http://schemas.microsoft.com/office/drawing/2014/main" xmlns="" xmlns:p14="http://schemas.microsoft.com/office/powerpoint/2010/main" id="{8070AC45-5B17-8D46-9142-B0DE2C5724FD}"/>
                    </a:ext>
                  </a:extLst>
                </p:cNvPr>
                <p:cNvPicPr/>
                <p:nvPr/>
              </p:nvPicPr>
              <p:blipFill>
                <a:blip r:embed="rId451"/>
                <a:stretch>
                  <a:fillRect/>
                </a:stretch>
              </p:blipFill>
              <p:spPr>
                <a:xfrm>
                  <a:off x="4337075" y="5790063"/>
                  <a:ext cx="4320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452">
              <p14:nvContentPartPr>
                <p14:cNvPr id="546" name="Ink 545">
                  <a:extLst>
                    <a:ext uri="{FF2B5EF4-FFF2-40B4-BE49-F238E27FC236}">
                      <a16:creationId xmlns:a16="http://schemas.microsoft.com/office/drawing/2014/main" xmlns="" id="{ED96947F-A185-274F-93EF-18A7771CE870}"/>
                    </a:ext>
                  </a:extLst>
                </p14:cNvPr>
                <p14:cNvContentPartPr/>
                <p14:nvPr/>
              </p14:nvContentPartPr>
              <p14:xfrm>
                <a:off x="4288835" y="5931543"/>
                <a:ext cx="113400" cy="12960"/>
              </p14:xfrm>
            </p:contentPart>
          </mc:Choice>
          <mc:Fallback>
            <p:pic>
              <p:nvPicPr>
                <p:cNvPr id="546" name="Ink 545">
                  <a:extLst>
                    <a:ext uri="{FF2B5EF4-FFF2-40B4-BE49-F238E27FC236}">
                      <a16:creationId xmlns:a16="http://schemas.microsoft.com/office/drawing/2014/main" xmlns="" xmlns:p14="http://schemas.microsoft.com/office/powerpoint/2010/main" id="{ED96947F-A185-274F-93EF-18A7771CE870}"/>
                    </a:ext>
                  </a:extLst>
                </p:cNvPr>
                <p:cNvPicPr/>
                <p:nvPr/>
              </p:nvPicPr>
              <p:blipFill>
                <a:blip r:embed="rId453"/>
                <a:stretch>
                  <a:fillRect/>
                </a:stretch>
              </p:blipFill>
              <p:spPr>
                <a:xfrm>
                  <a:off x="4280555" y="5922543"/>
                  <a:ext cx="12996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454">
              <p14:nvContentPartPr>
                <p14:cNvPr id="547" name="Ink 546">
                  <a:extLst>
                    <a:ext uri="{FF2B5EF4-FFF2-40B4-BE49-F238E27FC236}">
                      <a16:creationId xmlns:a16="http://schemas.microsoft.com/office/drawing/2014/main" xmlns="" id="{76E257F7-3E13-444C-8C6C-3F2FD4F4B087}"/>
                    </a:ext>
                  </a:extLst>
                </p14:cNvPr>
                <p14:cNvContentPartPr/>
                <p14:nvPr/>
              </p14:nvContentPartPr>
              <p14:xfrm>
                <a:off x="4370555" y="5900223"/>
                <a:ext cx="63360" cy="50760"/>
              </p14:xfrm>
            </p:contentPart>
          </mc:Choice>
          <mc:Fallback>
            <p:pic>
              <p:nvPicPr>
                <p:cNvPr id="547" name="Ink 546">
                  <a:extLst>
                    <a:ext uri="{FF2B5EF4-FFF2-40B4-BE49-F238E27FC236}">
                      <a16:creationId xmlns:a16="http://schemas.microsoft.com/office/drawing/2014/main" xmlns="" xmlns:p14="http://schemas.microsoft.com/office/powerpoint/2010/main" id="{76E257F7-3E13-444C-8C6C-3F2FD4F4B087}"/>
                    </a:ext>
                  </a:extLst>
                </p:cNvPr>
                <p:cNvPicPr/>
                <p:nvPr/>
              </p:nvPicPr>
              <p:blipFill>
                <a:blip r:embed="rId455"/>
                <a:stretch>
                  <a:fillRect/>
                </a:stretch>
              </p:blipFill>
              <p:spPr>
                <a:xfrm>
                  <a:off x="4362590" y="5891223"/>
                  <a:ext cx="81101"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456">
              <p14:nvContentPartPr>
                <p14:cNvPr id="548" name="Ink 547">
                  <a:extLst>
                    <a:ext uri="{FF2B5EF4-FFF2-40B4-BE49-F238E27FC236}">
                      <a16:creationId xmlns:a16="http://schemas.microsoft.com/office/drawing/2014/main" xmlns="" id="{020899F4-7231-8048-A5A9-018587F83496}"/>
                    </a:ext>
                  </a:extLst>
                </p14:cNvPr>
                <p14:cNvContentPartPr/>
                <p14:nvPr/>
              </p14:nvContentPartPr>
              <p14:xfrm>
                <a:off x="4427075" y="6019743"/>
                <a:ext cx="75960" cy="145080"/>
              </p14:xfrm>
            </p:contentPart>
          </mc:Choice>
          <mc:Fallback>
            <p:pic>
              <p:nvPicPr>
                <p:cNvPr id="548" name="Ink 547">
                  <a:extLst>
                    <a:ext uri="{FF2B5EF4-FFF2-40B4-BE49-F238E27FC236}">
                      <a16:creationId xmlns:a16="http://schemas.microsoft.com/office/drawing/2014/main" xmlns="" xmlns:p14="http://schemas.microsoft.com/office/powerpoint/2010/main" id="{020899F4-7231-8048-A5A9-018587F83496}"/>
                    </a:ext>
                  </a:extLst>
                </p:cNvPr>
                <p:cNvPicPr/>
                <p:nvPr/>
              </p:nvPicPr>
              <p:blipFill>
                <a:blip r:embed="rId457"/>
                <a:stretch>
                  <a:fillRect/>
                </a:stretch>
              </p:blipFill>
              <p:spPr>
                <a:xfrm>
                  <a:off x="4418032" y="6010383"/>
                  <a:ext cx="93322"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458">
              <p14:nvContentPartPr>
                <p14:cNvPr id="549" name="Ink 548">
                  <a:extLst>
                    <a:ext uri="{FF2B5EF4-FFF2-40B4-BE49-F238E27FC236}">
                      <a16:creationId xmlns:a16="http://schemas.microsoft.com/office/drawing/2014/main" xmlns="" id="{04605407-B542-4245-BC57-82AC17E38CB4}"/>
                    </a:ext>
                  </a:extLst>
                </p14:cNvPr>
                <p14:cNvContentPartPr/>
                <p14:nvPr/>
              </p14:nvContentPartPr>
              <p14:xfrm>
                <a:off x="4439675" y="6157983"/>
                <a:ext cx="145080" cy="12960"/>
              </p14:xfrm>
            </p:contentPart>
          </mc:Choice>
          <mc:Fallback>
            <p:pic>
              <p:nvPicPr>
                <p:cNvPr id="549" name="Ink 548">
                  <a:extLst>
                    <a:ext uri="{FF2B5EF4-FFF2-40B4-BE49-F238E27FC236}">
                      <a16:creationId xmlns:a16="http://schemas.microsoft.com/office/drawing/2014/main" xmlns="" xmlns:p14="http://schemas.microsoft.com/office/powerpoint/2010/main" id="{04605407-B542-4245-BC57-82AC17E38CB4}"/>
                    </a:ext>
                  </a:extLst>
                </p:cNvPr>
                <p:cNvPicPr/>
                <p:nvPr/>
              </p:nvPicPr>
              <p:blipFill>
                <a:blip r:embed="rId459"/>
                <a:stretch>
                  <a:fillRect/>
                </a:stretch>
              </p:blipFill>
              <p:spPr>
                <a:xfrm>
                  <a:off x="4430653" y="6148263"/>
                  <a:ext cx="163847" cy="31680"/>
                </a:xfrm>
                <a:prstGeom prst="rect">
                  <a:avLst/>
                </a:prstGeom>
              </p:spPr>
            </p:pic>
          </mc:Fallback>
        </mc:AlternateContent>
      </p:grpSp>
      <p:grpSp>
        <p:nvGrpSpPr>
          <p:cNvPr id="555" name="Group 554">
            <a:extLst>
              <a:ext uri="{FF2B5EF4-FFF2-40B4-BE49-F238E27FC236}">
                <a16:creationId xmlns:a16="http://schemas.microsoft.com/office/drawing/2014/main" xmlns="" id="{75B1747D-C6ED-044B-8941-1407DE58E31C}"/>
              </a:ext>
            </a:extLst>
          </p:cNvPr>
          <p:cNvGrpSpPr/>
          <p:nvPr/>
        </p:nvGrpSpPr>
        <p:grpSpPr>
          <a:xfrm>
            <a:off x="9447035" y="5730303"/>
            <a:ext cx="220320" cy="390240"/>
            <a:chOff x="7923035" y="5730303"/>
            <a:chExt cx="220320" cy="390240"/>
          </a:xfrm>
        </p:grpSpPr>
        <mc:AlternateContent xmlns:mc="http://schemas.openxmlformats.org/markup-compatibility/2006">
          <mc:Choice xmlns:p14="http://schemas.microsoft.com/office/powerpoint/2010/main" Requires="p14">
            <p:contentPart p14:bwMode="auto" r:id="rId460">
              <p14:nvContentPartPr>
                <p14:cNvPr id="551" name="Ink 550">
                  <a:extLst>
                    <a:ext uri="{FF2B5EF4-FFF2-40B4-BE49-F238E27FC236}">
                      <a16:creationId xmlns:a16="http://schemas.microsoft.com/office/drawing/2014/main" xmlns="" id="{0DDF072C-FE2B-634D-B377-4521DCF985B5}"/>
                    </a:ext>
                  </a:extLst>
                </p14:cNvPr>
                <p14:cNvContentPartPr/>
                <p14:nvPr/>
              </p14:nvContentPartPr>
              <p14:xfrm>
                <a:off x="7973075" y="5730303"/>
                <a:ext cx="25560" cy="176400"/>
              </p14:xfrm>
            </p:contentPart>
          </mc:Choice>
          <mc:Fallback>
            <p:pic>
              <p:nvPicPr>
                <p:cNvPr id="551" name="Ink 550">
                  <a:extLst>
                    <a:ext uri="{FF2B5EF4-FFF2-40B4-BE49-F238E27FC236}">
                      <a16:creationId xmlns:a16="http://schemas.microsoft.com/office/drawing/2014/main" xmlns="" xmlns:p14="http://schemas.microsoft.com/office/powerpoint/2010/main" id="{0DDF072C-FE2B-634D-B377-4521DCF985B5}"/>
                    </a:ext>
                  </a:extLst>
                </p:cNvPr>
                <p:cNvPicPr/>
                <p:nvPr/>
              </p:nvPicPr>
              <p:blipFill>
                <a:blip r:embed="rId461"/>
                <a:stretch>
                  <a:fillRect/>
                </a:stretch>
              </p:blipFill>
              <p:spPr>
                <a:xfrm>
                  <a:off x="7964075" y="5720943"/>
                  <a:ext cx="4392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462">
              <p14:nvContentPartPr>
                <p14:cNvPr id="552" name="Ink 551">
                  <a:extLst>
                    <a:ext uri="{FF2B5EF4-FFF2-40B4-BE49-F238E27FC236}">
                      <a16:creationId xmlns:a16="http://schemas.microsoft.com/office/drawing/2014/main" xmlns="" id="{6D282B94-33F0-6A42-A296-63A79BE19E8E}"/>
                    </a:ext>
                  </a:extLst>
                </p14:cNvPr>
                <p14:cNvContentPartPr/>
                <p14:nvPr/>
              </p14:nvContentPartPr>
              <p14:xfrm>
                <a:off x="7923035" y="5868903"/>
                <a:ext cx="88560" cy="50760"/>
              </p14:xfrm>
            </p:contentPart>
          </mc:Choice>
          <mc:Fallback>
            <p:pic>
              <p:nvPicPr>
                <p:cNvPr id="552" name="Ink 551">
                  <a:extLst>
                    <a:ext uri="{FF2B5EF4-FFF2-40B4-BE49-F238E27FC236}">
                      <a16:creationId xmlns:a16="http://schemas.microsoft.com/office/drawing/2014/main" xmlns="" xmlns:p14="http://schemas.microsoft.com/office/powerpoint/2010/main" id="{6D282B94-33F0-6A42-A296-63A79BE19E8E}"/>
                    </a:ext>
                  </a:extLst>
                </p:cNvPr>
                <p:cNvPicPr/>
                <p:nvPr/>
              </p:nvPicPr>
              <p:blipFill>
                <a:blip r:embed="rId463"/>
                <a:stretch>
                  <a:fillRect/>
                </a:stretch>
              </p:blipFill>
              <p:spPr>
                <a:xfrm>
                  <a:off x="7913315" y="5859903"/>
                  <a:ext cx="10656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464">
              <p14:nvContentPartPr>
                <p14:cNvPr id="553" name="Ink 552">
                  <a:extLst>
                    <a:ext uri="{FF2B5EF4-FFF2-40B4-BE49-F238E27FC236}">
                      <a16:creationId xmlns:a16="http://schemas.microsoft.com/office/drawing/2014/main" xmlns="" id="{178B081D-EB37-714E-87C5-C24A7CBD629D}"/>
                    </a:ext>
                  </a:extLst>
                </p14:cNvPr>
                <p14:cNvContentPartPr/>
                <p14:nvPr/>
              </p14:nvContentPartPr>
              <p14:xfrm>
                <a:off x="7992155" y="5875023"/>
                <a:ext cx="69480" cy="75960"/>
              </p14:xfrm>
            </p:contentPart>
          </mc:Choice>
          <mc:Fallback>
            <p:pic>
              <p:nvPicPr>
                <p:cNvPr id="553" name="Ink 552">
                  <a:extLst>
                    <a:ext uri="{FF2B5EF4-FFF2-40B4-BE49-F238E27FC236}">
                      <a16:creationId xmlns:a16="http://schemas.microsoft.com/office/drawing/2014/main" xmlns="" xmlns:p14="http://schemas.microsoft.com/office/powerpoint/2010/main" id="{178B081D-EB37-714E-87C5-C24A7CBD629D}"/>
                    </a:ext>
                  </a:extLst>
                </p:cNvPr>
                <p:cNvPicPr/>
                <p:nvPr/>
              </p:nvPicPr>
              <p:blipFill>
                <a:blip r:embed="rId465"/>
                <a:stretch>
                  <a:fillRect/>
                </a:stretch>
              </p:blipFill>
              <p:spPr>
                <a:xfrm>
                  <a:off x="7983515" y="5865663"/>
                  <a:ext cx="8712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466">
              <p14:nvContentPartPr>
                <p14:cNvPr id="554" name="Ink 553">
                  <a:extLst>
                    <a:ext uri="{FF2B5EF4-FFF2-40B4-BE49-F238E27FC236}">
                      <a16:creationId xmlns:a16="http://schemas.microsoft.com/office/drawing/2014/main" xmlns="" id="{C6F8C767-86F3-6245-A2ED-246F0D5BC24F}"/>
                    </a:ext>
                  </a:extLst>
                </p14:cNvPr>
                <p14:cNvContentPartPr/>
                <p14:nvPr/>
              </p14:nvContentPartPr>
              <p14:xfrm>
                <a:off x="7992155" y="6000663"/>
                <a:ext cx="151200" cy="119880"/>
              </p14:xfrm>
            </p:contentPart>
          </mc:Choice>
          <mc:Fallback>
            <p:pic>
              <p:nvPicPr>
                <p:cNvPr id="554" name="Ink 553">
                  <a:extLst>
                    <a:ext uri="{FF2B5EF4-FFF2-40B4-BE49-F238E27FC236}">
                      <a16:creationId xmlns:a16="http://schemas.microsoft.com/office/drawing/2014/main" xmlns="" xmlns:p14="http://schemas.microsoft.com/office/powerpoint/2010/main" id="{C6F8C767-86F3-6245-A2ED-246F0D5BC24F}"/>
                    </a:ext>
                  </a:extLst>
                </p:cNvPr>
                <p:cNvPicPr/>
                <p:nvPr/>
              </p:nvPicPr>
              <p:blipFill>
                <a:blip r:embed="rId467"/>
                <a:stretch>
                  <a:fillRect/>
                </a:stretch>
              </p:blipFill>
              <p:spPr>
                <a:xfrm>
                  <a:off x="7981355" y="5990943"/>
                  <a:ext cx="171720" cy="140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68">
            <p14:nvContentPartPr>
              <p14:cNvPr id="556" name="Ink 555">
                <a:extLst>
                  <a:ext uri="{FF2B5EF4-FFF2-40B4-BE49-F238E27FC236}">
                    <a16:creationId xmlns:a16="http://schemas.microsoft.com/office/drawing/2014/main" xmlns="" id="{B11A99EE-8DC2-D140-B259-66AA5F278197}"/>
                  </a:ext>
                </a:extLst>
              </p14:cNvPr>
              <p14:cNvContentPartPr/>
              <p14:nvPr/>
            </p14:nvContentPartPr>
            <p14:xfrm>
              <a:off x="2386355" y="6302703"/>
              <a:ext cx="107280" cy="6480"/>
            </p14:xfrm>
          </p:contentPart>
        </mc:Choice>
        <mc:Fallback>
          <p:pic>
            <p:nvPicPr>
              <p:cNvPr id="556" name="Ink 555">
                <a:extLst>
                  <a:ext uri="{FF2B5EF4-FFF2-40B4-BE49-F238E27FC236}">
                    <a16:creationId xmlns:a16="http://schemas.microsoft.com/office/drawing/2014/main" xmlns="" xmlns:p14="http://schemas.microsoft.com/office/powerpoint/2010/main" id="{B11A99EE-8DC2-D140-B259-66AA5F278197}"/>
                  </a:ext>
                </a:extLst>
              </p:cNvPr>
              <p:cNvPicPr/>
              <p:nvPr/>
            </p:nvPicPr>
            <p:blipFill>
              <a:blip r:embed="rId469"/>
              <a:stretch>
                <a:fillRect/>
              </a:stretch>
            </p:blipFill>
            <p:spPr>
              <a:xfrm>
                <a:off x="2376995" y="6293836"/>
                <a:ext cx="124560" cy="22851"/>
              </a:xfrm>
              <a:prstGeom prst="rect">
                <a:avLst/>
              </a:prstGeom>
            </p:spPr>
          </p:pic>
        </mc:Fallback>
      </mc:AlternateContent>
      <mc:AlternateContent xmlns:mc="http://schemas.openxmlformats.org/markup-compatibility/2006">
        <mc:Choice xmlns:p14="http://schemas.microsoft.com/office/powerpoint/2010/main" Requires="p14">
          <p:contentPart p14:bwMode="auto" r:id="rId470">
            <p14:nvContentPartPr>
              <p14:cNvPr id="557" name="Ink 556">
                <a:extLst>
                  <a:ext uri="{FF2B5EF4-FFF2-40B4-BE49-F238E27FC236}">
                    <a16:creationId xmlns:a16="http://schemas.microsoft.com/office/drawing/2014/main" xmlns="" id="{95B68795-78A2-6048-AF7C-9A8643002D7D}"/>
                  </a:ext>
                </a:extLst>
              </p14:cNvPr>
              <p14:cNvContentPartPr/>
              <p14:nvPr/>
            </p14:nvContentPartPr>
            <p14:xfrm>
              <a:off x="2405435" y="6390543"/>
              <a:ext cx="100800" cy="6480"/>
            </p14:xfrm>
          </p:contentPart>
        </mc:Choice>
        <mc:Fallback>
          <p:pic>
            <p:nvPicPr>
              <p:cNvPr id="557" name="Ink 556">
                <a:extLst>
                  <a:ext uri="{FF2B5EF4-FFF2-40B4-BE49-F238E27FC236}">
                    <a16:creationId xmlns:a16="http://schemas.microsoft.com/office/drawing/2014/main" xmlns="" xmlns:p14="http://schemas.microsoft.com/office/powerpoint/2010/main" id="{95B68795-78A2-6048-AF7C-9A8643002D7D}"/>
                  </a:ext>
                </a:extLst>
              </p:cNvPr>
              <p:cNvPicPr/>
              <p:nvPr/>
            </p:nvPicPr>
            <p:blipFill>
              <a:blip r:embed="rId471"/>
              <a:stretch>
                <a:fillRect/>
              </a:stretch>
            </p:blipFill>
            <p:spPr>
              <a:xfrm>
                <a:off x="2397155" y="6382263"/>
                <a:ext cx="11736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472">
            <p14:nvContentPartPr>
              <p14:cNvPr id="19" name="Ink 18">
                <a:extLst>
                  <a:ext uri="{FF2B5EF4-FFF2-40B4-BE49-F238E27FC236}">
                    <a16:creationId xmlns:a16="http://schemas.microsoft.com/office/drawing/2014/main" xmlns="" id="{D3E7C9DF-57AF-6E4F-8B30-35CAE6BCC595}"/>
                  </a:ext>
                </a:extLst>
              </p14:cNvPr>
              <p14:cNvContentPartPr/>
              <p14:nvPr/>
            </p14:nvContentPartPr>
            <p14:xfrm>
              <a:off x="2418582" y="1869047"/>
              <a:ext cx="138960" cy="196560"/>
            </p14:xfrm>
          </p:contentPart>
        </mc:Choice>
        <mc:Fallback>
          <p:pic>
            <p:nvPicPr>
              <p:cNvPr id="19" name="Ink 18">
                <a:extLst>
                  <a:ext uri="{FF2B5EF4-FFF2-40B4-BE49-F238E27FC236}">
                    <a16:creationId xmlns:a16="http://schemas.microsoft.com/office/drawing/2014/main" xmlns="" xmlns:p14="http://schemas.microsoft.com/office/powerpoint/2010/main" id="{D3E7C9DF-57AF-6E4F-8B30-35CAE6BCC595}"/>
                  </a:ext>
                </a:extLst>
              </p:cNvPr>
              <p:cNvPicPr/>
              <p:nvPr/>
            </p:nvPicPr>
            <p:blipFill>
              <a:blip r:embed="rId473"/>
              <a:stretch>
                <a:fillRect/>
              </a:stretch>
            </p:blipFill>
            <p:spPr>
              <a:xfrm>
                <a:off x="2408476" y="1858626"/>
                <a:ext cx="158811" cy="217042"/>
              </a:xfrm>
              <a:prstGeom prst="rect">
                <a:avLst/>
              </a:prstGeom>
            </p:spPr>
          </p:pic>
        </mc:Fallback>
      </mc:AlternateContent>
      <p:grpSp>
        <p:nvGrpSpPr>
          <p:cNvPr id="27" name="Group 26">
            <a:extLst>
              <a:ext uri="{FF2B5EF4-FFF2-40B4-BE49-F238E27FC236}">
                <a16:creationId xmlns:a16="http://schemas.microsoft.com/office/drawing/2014/main" xmlns="" id="{B25AFC8F-EAD4-3041-AC00-EA8B78EC9406}"/>
              </a:ext>
            </a:extLst>
          </p:cNvPr>
          <p:cNvGrpSpPr/>
          <p:nvPr/>
        </p:nvGrpSpPr>
        <p:grpSpPr>
          <a:xfrm>
            <a:off x="4502622" y="1649807"/>
            <a:ext cx="121680" cy="202320"/>
            <a:chOff x="2978622" y="1649807"/>
            <a:chExt cx="121680" cy="202320"/>
          </a:xfrm>
        </p:grpSpPr>
        <mc:AlternateContent xmlns:mc="http://schemas.openxmlformats.org/markup-compatibility/2006">
          <mc:Choice xmlns:p14="http://schemas.microsoft.com/office/powerpoint/2010/main" Requires="p14">
            <p:contentPart p14:bwMode="auto" r:id="rId474">
              <p14:nvContentPartPr>
                <p14:cNvPr id="20" name="Ink 19">
                  <a:extLst>
                    <a:ext uri="{FF2B5EF4-FFF2-40B4-BE49-F238E27FC236}">
                      <a16:creationId xmlns:a16="http://schemas.microsoft.com/office/drawing/2014/main" xmlns="" id="{6D79EA9C-B606-4A41-BB76-3CC5337A3A5F}"/>
                    </a:ext>
                  </a:extLst>
                </p14:cNvPr>
                <p14:cNvContentPartPr/>
                <p14:nvPr/>
              </p14:nvContentPartPr>
              <p14:xfrm>
                <a:off x="2978622" y="1730447"/>
                <a:ext cx="104400" cy="121680"/>
              </p14:xfrm>
            </p:contentPart>
          </mc:Choice>
          <mc:Fallback>
            <p:pic>
              <p:nvPicPr>
                <p:cNvPr id="20" name="Ink 19">
                  <a:extLst>
                    <a:ext uri="{FF2B5EF4-FFF2-40B4-BE49-F238E27FC236}">
                      <a16:creationId xmlns:a16="http://schemas.microsoft.com/office/drawing/2014/main" xmlns="" xmlns:p14="http://schemas.microsoft.com/office/powerpoint/2010/main" id="{6D79EA9C-B606-4A41-BB76-3CC5337A3A5F}"/>
                    </a:ext>
                  </a:extLst>
                </p:cNvPr>
                <p:cNvPicPr/>
                <p:nvPr/>
              </p:nvPicPr>
              <p:blipFill>
                <a:blip r:embed="rId475"/>
                <a:stretch>
                  <a:fillRect/>
                </a:stretch>
              </p:blipFill>
              <p:spPr>
                <a:xfrm>
                  <a:off x="2968902" y="1721059"/>
                  <a:ext cx="123840" cy="140817"/>
                </a:xfrm>
                <a:prstGeom prst="rect">
                  <a:avLst/>
                </a:prstGeom>
              </p:spPr>
            </p:pic>
          </mc:Fallback>
        </mc:AlternateContent>
        <mc:AlternateContent xmlns:mc="http://schemas.openxmlformats.org/markup-compatibility/2006">
          <mc:Choice xmlns:p14="http://schemas.microsoft.com/office/powerpoint/2010/main" Requires="p14">
            <p:contentPart p14:bwMode="auto" r:id="rId476">
              <p14:nvContentPartPr>
                <p14:cNvPr id="21" name="Ink 20">
                  <a:extLst>
                    <a:ext uri="{FF2B5EF4-FFF2-40B4-BE49-F238E27FC236}">
                      <a16:creationId xmlns:a16="http://schemas.microsoft.com/office/drawing/2014/main" xmlns="" id="{2B9230A9-6B24-9E46-A6B8-9018EEDD3F2D}"/>
                    </a:ext>
                  </a:extLst>
                </p14:cNvPr>
                <p14:cNvContentPartPr/>
                <p14:nvPr/>
              </p14:nvContentPartPr>
              <p14:xfrm>
                <a:off x="2984382" y="1649807"/>
                <a:ext cx="115920" cy="115920"/>
              </p14:xfrm>
            </p:contentPart>
          </mc:Choice>
          <mc:Fallback>
            <p:pic>
              <p:nvPicPr>
                <p:cNvPr id="21" name="Ink 20">
                  <a:extLst>
                    <a:ext uri="{FF2B5EF4-FFF2-40B4-BE49-F238E27FC236}">
                      <a16:creationId xmlns:a16="http://schemas.microsoft.com/office/drawing/2014/main" xmlns="" xmlns:p14="http://schemas.microsoft.com/office/powerpoint/2010/main" id="{2B9230A9-6B24-9E46-A6B8-9018EEDD3F2D}"/>
                    </a:ext>
                  </a:extLst>
                </p:cNvPr>
                <p:cNvPicPr/>
                <p:nvPr/>
              </p:nvPicPr>
              <p:blipFill>
                <a:blip r:embed="rId477"/>
                <a:stretch>
                  <a:fillRect/>
                </a:stretch>
              </p:blipFill>
              <p:spPr>
                <a:xfrm>
                  <a:off x="2974662" y="1639727"/>
                  <a:ext cx="135720" cy="135360"/>
                </a:xfrm>
                <a:prstGeom prst="rect">
                  <a:avLst/>
                </a:prstGeom>
              </p:spPr>
            </p:pic>
          </mc:Fallback>
        </mc:AlternateContent>
      </p:grpSp>
      <p:grpSp>
        <p:nvGrpSpPr>
          <p:cNvPr id="26" name="Group 25">
            <a:extLst>
              <a:ext uri="{FF2B5EF4-FFF2-40B4-BE49-F238E27FC236}">
                <a16:creationId xmlns:a16="http://schemas.microsoft.com/office/drawing/2014/main" xmlns="" id="{0B632D27-33FE-354B-97FA-61CB5EA94186}"/>
              </a:ext>
            </a:extLst>
          </p:cNvPr>
          <p:cNvGrpSpPr/>
          <p:nvPr/>
        </p:nvGrpSpPr>
        <p:grpSpPr>
          <a:xfrm>
            <a:off x="5195262" y="1667087"/>
            <a:ext cx="121680" cy="173520"/>
            <a:chOff x="3671262" y="1667087"/>
            <a:chExt cx="121680" cy="173520"/>
          </a:xfrm>
        </p:grpSpPr>
        <mc:AlternateContent xmlns:mc="http://schemas.openxmlformats.org/markup-compatibility/2006">
          <mc:Choice xmlns:p14="http://schemas.microsoft.com/office/powerpoint/2010/main" Requires="p14">
            <p:contentPart p14:bwMode="auto" r:id="rId478">
              <p14:nvContentPartPr>
                <p14:cNvPr id="22" name="Ink 21">
                  <a:extLst>
                    <a:ext uri="{FF2B5EF4-FFF2-40B4-BE49-F238E27FC236}">
                      <a16:creationId xmlns:a16="http://schemas.microsoft.com/office/drawing/2014/main" xmlns="" id="{2D2F15F5-0011-B246-A603-1A55050AD21C}"/>
                    </a:ext>
                  </a:extLst>
                </p14:cNvPr>
                <p14:cNvContentPartPr/>
                <p14:nvPr/>
              </p14:nvContentPartPr>
              <p14:xfrm>
                <a:off x="3671262" y="1701647"/>
                <a:ext cx="98640" cy="138960"/>
              </p14:xfrm>
            </p:contentPart>
          </mc:Choice>
          <mc:Fallback>
            <p:pic>
              <p:nvPicPr>
                <p:cNvPr id="22" name="Ink 21">
                  <a:extLst>
                    <a:ext uri="{FF2B5EF4-FFF2-40B4-BE49-F238E27FC236}">
                      <a16:creationId xmlns:a16="http://schemas.microsoft.com/office/drawing/2014/main" xmlns="" xmlns:p14="http://schemas.microsoft.com/office/powerpoint/2010/main" id="{2D2F15F5-0011-B246-A603-1A55050AD21C}"/>
                    </a:ext>
                  </a:extLst>
                </p:cNvPr>
                <p:cNvPicPr/>
                <p:nvPr/>
              </p:nvPicPr>
              <p:blipFill>
                <a:blip r:embed="rId479"/>
                <a:stretch>
                  <a:fillRect/>
                </a:stretch>
              </p:blipFill>
              <p:spPr>
                <a:xfrm>
                  <a:off x="3661145" y="1691207"/>
                  <a:ext cx="119235"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480">
              <p14:nvContentPartPr>
                <p14:cNvPr id="23" name="Ink 22">
                  <a:extLst>
                    <a:ext uri="{FF2B5EF4-FFF2-40B4-BE49-F238E27FC236}">
                      <a16:creationId xmlns:a16="http://schemas.microsoft.com/office/drawing/2014/main" xmlns="" id="{3BE79F49-5674-7746-882C-0656E178595C}"/>
                    </a:ext>
                  </a:extLst>
                </p14:cNvPr>
                <p14:cNvContentPartPr/>
                <p14:nvPr/>
              </p14:nvContentPartPr>
              <p14:xfrm>
                <a:off x="3671262" y="1667087"/>
                <a:ext cx="121680" cy="63720"/>
              </p14:xfrm>
            </p:contentPart>
          </mc:Choice>
          <mc:Fallback>
            <p:pic>
              <p:nvPicPr>
                <p:cNvPr id="23" name="Ink 22">
                  <a:extLst>
                    <a:ext uri="{FF2B5EF4-FFF2-40B4-BE49-F238E27FC236}">
                      <a16:creationId xmlns:a16="http://schemas.microsoft.com/office/drawing/2014/main" xmlns="" xmlns:p14="http://schemas.microsoft.com/office/powerpoint/2010/main" id="{3BE79F49-5674-7746-882C-0656E178595C}"/>
                    </a:ext>
                  </a:extLst>
                </p:cNvPr>
                <p:cNvPicPr/>
                <p:nvPr/>
              </p:nvPicPr>
              <p:blipFill>
                <a:blip r:embed="rId481"/>
                <a:stretch>
                  <a:fillRect/>
                </a:stretch>
              </p:blipFill>
              <p:spPr>
                <a:xfrm>
                  <a:off x="3661152" y="1657064"/>
                  <a:ext cx="142261" cy="84483"/>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82">
            <p14:nvContentPartPr>
              <p14:cNvPr id="24" name="Ink 23">
                <a:extLst>
                  <a:ext uri="{FF2B5EF4-FFF2-40B4-BE49-F238E27FC236}">
                    <a16:creationId xmlns:a16="http://schemas.microsoft.com/office/drawing/2014/main" xmlns="" id="{22E32329-354C-5B47-B3A4-838DD14E52C1}"/>
                  </a:ext>
                </a:extLst>
              </p14:cNvPr>
              <p14:cNvContentPartPr/>
              <p14:nvPr/>
            </p14:nvContentPartPr>
            <p14:xfrm>
              <a:off x="4641222" y="2365487"/>
              <a:ext cx="185040" cy="173520"/>
            </p14:xfrm>
          </p:contentPart>
        </mc:Choice>
        <mc:Fallback>
          <p:pic>
            <p:nvPicPr>
              <p:cNvPr id="24" name="Ink 23">
                <a:extLst>
                  <a:ext uri="{FF2B5EF4-FFF2-40B4-BE49-F238E27FC236}">
                    <a16:creationId xmlns:a16="http://schemas.microsoft.com/office/drawing/2014/main" xmlns="" xmlns:p14="http://schemas.microsoft.com/office/powerpoint/2010/main" id="{22E32329-354C-5B47-B3A4-838DD14E52C1}"/>
                  </a:ext>
                </a:extLst>
              </p:cNvPr>
              <p:cNvPicPr/>
              <p:nvPr/>
            </p:nvPicPr>
            <p:blipFill>
              <a:blip r:embed="rId483"/>
              <a:stretch>
                <a:fillRect/>
              </a:stretch>
            </p:blipFill>
            <p:spPr>
              <a:xfrm>
                <a:off x="4631502" y="2355787"/>
                <a:ext cx="204120" cy="193279"/>
              </a:xfrm>
              <a:prstGeom prst="rect">
                <a:avLst/>
              </a:prstGeom>
            </p:spPr>
          </p:pic>
        </mc:Fallback>
      </mc:AlternateContent>
      <mc:AlternateContent xmlns:mc="http://schemas.openxmlformats.org/markup-compatibility/2006">
        <mc:Choice xmlns:p14="http://schemas.microsoft.com/office/powerpoint/2010/main" Requires="p14">
          <p:contentPart p14:bwMode="auto" r:id="rId484">
            <p14:nvContentPartPr>
              <p14:cNvPr id="25" name="Ink 24">
                <a:extLst>
                  <a:ext uri="{FF2B5EF4-FFF2-40B4-BE49-F238E27FC236}">
                    <a16:creationId xmlns:a16="http://schemas.microsoft.com/office/drawing/2014/main" xmlns="" id="{FA4FE0A9-A7EE-974C-8A19-92057F530075}"/>
                  </a:ext>
                </a:extLst>
              </p14:cNvPr>
              <p14:cNvContentPartPr/>
              <p14:nvPr/>
            </p14:nvContentPartPr>
            <p14:xfrm>
              <a:off x="5252862" y="2330927"/>
              <a:ext cx="144720" cy="179280"/>
            </p14:xfrm>
          </p:contentPart>
        </mc:Choice>
        <mc:Fallback>
          <p:pic>
            <p:nvPicPr>
              <p:cNvPr id="25" name="Ink 24">
                <a:extLst>
                  <a:ext uri="{FF2B5EF4-FFF2-40B4-BE49-F238E27FC236}">
                    <a16:creationId xmlns:a16="http://schemas.microsoft.com/office/drawing/2014/main" xmlns="" xmlns:p14="http://schemas.microsoft.com/office/powerpoint/2010/main" id="{FA4FE0A9-A7EE-974C-8A19-92057F530075}"/>
                  </a:ext>
                </a:extLst>
              </p:cNvPr>
              <p:cNvPicPr/>
              <p:nvPr/>
            </p:nvPicPr>
            <p:blipFill>
              <a:blip r:embed="rId485"/>
              <a:stretch>
                <a:fillRect/>
              </a:stretch>
            </p:blipFill>
            <p:spPr>
              <a:xfrm>
                <a:off x="5243142" y="2320847"/>
                <a:ext cx="163440" cy="199440"/>
              </a:xfrm>
              <a:prstGeom prst="rect">
                <a:avLst/>
              </a:prstGeom>
            </p:spPr>
          </p:pic>
        </mc:Fallback>
      </mc:AlternateContent>
      <p:grpSp>
        <p:nvGrpSpPr>
          <p:cNvPr id="31" name="Group 30">
            <a:extLst>
              <a:ext uri="{FF2B5EF4-FFF2-40B4-BE49-F238E27FC236}">
                <a16:creationId xmlns:a16="http://schemas.microsoft.com/office/drawing/2014/main" xmlns="" id="{D2C7E042-B423-114D-85C9-86066F289B3D}"/>
              </a:ext>
            </a:extLst>
          </p:cNvPr>
          <p:cNvGrpSpPr/>
          <p:nvPr/>
        </p:nvGrpSpPr>
        <p:grpSpPr>
          <a:xfrm>
            <a:off x="3313902" y="1874807"/>
            <a:ext cx="230760" cy="144720"/>
            <a:chOff x="1789902" y="1874807"/>
            <a:chExt cx="230760" cy="144720"/>
          </a:xfrm>
        </p:grpSpPr>
        <mc:AlternateContent xmlns:mc="http://schemas.openxmlformats.org/markup-compatibility/2006">
          <mc:Choice xmlns:p14="http://schemas.microsoft.com/office/powerpoint/2010/main" Requires="p14">
            <p:contentPart p14:bwMode="auto" r:id="rId486">
              <p14:nvContentPartPr>
                <p14:cNvPr id="28" name="Ink 27">
                  <a:extLst>
                    <a:ext uri="{FF2B5EF4-FFF2-40B4-BE49-F238E27FC236}">
                      <a16:creationId xmlns:a16="http://schemas.microsoft.com/office/drawing/2014/main" xmlns="" id="{846F4E82-203D-E045-804E-8F06DB6EF4F9}"/>
                    </a:ext>
                  </a:extLst>
                </p14:cNvPr>
                <p14:cNvContentPartPr/>
                <p14:nvPr/>
              </p14:nvContentPartPr>
              <p14:xfrm>
                <a:off x="1789902" y="1909367"/>
                <a:ext cx="63360" cy="63720"/>
              </p14:xfrm>
            </p:contentPart>
          </mc:Choice>
          <mc:Fallback>
            <p:pic>
              <p:nvPicPr>
                <p:cNvPr id="28" name="Ink 27">
                  <a:extLst>
                    <a:ext uri="{FF2B5EF4-FFF2-40B4-BE49-F238E27FC236}">
                      <a16:creationId xmlns:a16="http://schemas.microsoft.com/office/drawing/2014/main" xmlns="" xmlns:p14="http://schemas.microsoft.com/office/powerpoint/2010/main" id="{846F4E82-203D-E045-804E-8F06DB6EF4F9}"/>
                    </a:ext>
                  </a:extLst>
                </p:cNvPr>
                <p:cNvPicPr/>
                <p:nvPr/>
              </p:nvPicPr>
              <p:blipFill>
                <a:blip r:embed="rId487"/>
                <a:stretch>
                  <a:fillRect/>
                </a:stretch>
              </p:blipFill>
              <p:spPr>
                <a:xfrm>
                  <a:off x="1779402" y="1898927"/>
                  <a:ext cx="81825"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488">
              <p14:nvContentPartPr>
                <p14:cNvPr id="29" name="Ink 28">
                  <a:extLst>
                    <a:ext uri="{FF2B5EF4-FFF2-40B4-BE49-F238E27FC236}">
                      <a16:creationId xmlns:a16="http://schemas.microsoft.com/office/drawing/2014/main" xmlns="" id="{66CB594E-0E30-384A-94AB-89AB0C76EB9C}"/>
                    </a:ext>
                  </a:extLst>
                </p14:cNvPr>
                <p14:cNvContentPartPr/>
                <p14:nvPr/>
              </p14:nvContentPartPr>
              <p14:xfrm>
                <a:off x="1801062" y="1903607"/>
                <a:ext cx="34920" cy="98640"/>
              </p14:xfrm>
            </p:contentPart>
          </mc:Choice>
          <mc:Fallback>
            <p:pic>
              <p:nvPicPr>
                <p:cNvPr id="29" name="Ink 28">
                  <a:extLst>
                    <a:ext uri="{FF2B5EF4-FFF2-40B4-BE49-F238E27FC236}">
                      <a16:creationId xmlns:a16="http://schemas.microsoft.com/office/drawing/2014/main" xmlns="" xmlns:p14="http://schemas.microsoft.com/office/powerpoint/2010/main" id="{66CB594E-0E30-384A-94AB-89AB0C76EB9C}"/>
                    </a:ext>
                  </a:extLst>
                </p:cNvPr>
                <p:cNvPicPr/>
                <p:nvPr/>
              </p:nvPicPr>
              <p:blipFill>
                <a:blip r:embed="rId489"/>
                <a:stretch>
                  <a:fillRect/>
                </a:stretch>
              </p:blipFill>
              <p:spPr>
                <a:xfrm>
                  <a:off x="1792782" y="1894574"/>
                  <a:ext cx="52200" cy="115983"/>
                </a:xfrm>
                <a:prstGeom prst="rect">
                  <a:avLst/>
                </a:prstGeom>
              </p:spPr>
            </p:pic>
          </mc:Fallback>
        </mc:AlternateContent>
        <mc:AlternateContent xmlns:mc="http://schemas.openxmlformats.org/markup-compatibility/2006">
          <mc:Choice xmlns:p14="http://schemas.microsoft.com/office/powerpoint/2010/main" Requires="p14">
            <p:contentPart p14:bwMode="auto" r:id="rId490">
              <p14:nvContentPartPr>
                <p14:cNvPr id="30" name="Ink 29">
                  <a:extLst>
                    <a:ext uri="{FF2B5EF4-FFF2-40B4-BE49-F238E27FC236}">
                      <a16:creationId xmlns:a16="http://schemas.microsoft.com/office/drawing/2014/main" xmlns="" id="{AFF39AA5-57A8-9443-8B4D-DD594C3A699F}"/>
                    </a:ext>
                  </a:extLst>
                </p14:cNvPr>
                <p14:cNvContentPartPr/>
                <p14:nvPr/>
              </p14:nvContentPartPr>
              <p14:xfrm>
                <a:off x="1881702" y="1874807"/>
                <a:ext cx="138960" cy="144720"/>
              </p14:xfrm>
            </p:contentPart>
          </mc:Choice>
          <mc:Fallback>
            <p:pic>
              <p:nvPicPr>
                <p:cNvPr id="30" name="Ink 29">
                  <a:extLst>
                    <a:ext uri="{FF2B5EF4-FFF2-40B4-BE49-F238E27FC236}">
                      <a16:creationId xmlns:a16="http://schemas.microsoft.com/office/drawing/2014/main" xmlns="" xmlns:p14="http://schemas.microsoft.com/office/powerpoint/2010/main" id="{AFF39AA5-57A8-9443-8B4D-DD594C3A699F}"/>
                    </a:ext>
                  </a:extLst>
                </p:cNvPr>
                <p:cNvPicPr/>
                <p:nvPr/>
              </p:nvPicPr>
              <p:blipFill>
                <a:blip r:embed="rId491"/>
                <a:stretch>
                  <a:fillRect/>
                </a:stretch>
              </p:blipFill>
              <p:spPr>
                <a:xfrm>
                  <a:off x="1872679" y="1865807"/>
                  <a:ext cx="158090" cy="164160"/>
                </a:xfrm>
                <a:prstGeom prst="rect">
                  <a:avLst/>
                </a:prstGeom>
              </p:spPr>
            </p:pic>
          </mc:Fallback>
        </mc:AlternateContent>
      </p:grpSp>
      <p:grpSp>
        <p:nvGrpSpPr>
          <p:cNvPr id="35" name="Group 34">
            <a:extLst>
              <a:ext uri="{FF2B5EF4-FFF2-40B4-BE49-F238E27FC236}">
                <a16:creationId xmlns:a16="http://schemas.microsoft.com/office/drawing/2014/main" xmlns="" id="{A9A30B39-F6CC-F84B-8B31-1176C3D66249}"/>
              </a:ext>
            </a:extLst>
          </p:cNvPr>
          <p:cNvGrpSpPr/>
          <p:nvPr/>
        </p:nvGrpSpPr>
        <p:grpSpPr>
          <a:xfrm>
            <a:off x="2349462" y="3035087"/>
            <a:ext cx="208080" cy="427320"/>
            <a:chOff x="825462" y="3035087"/>
            <a:chExt cx="208080" cy="427320"/>
          </a:xfrm>
        </p:grpSpPr>
        <mc:AlternateContent xmlns:mc="http://schemas.openxmlformats.org/markup-compatibility/2006">
          <mc:Choice xmlns:p14="http://schemas.microsoft.com/office/powerpoint/2010/main" Requires="p14">
            <p:contentPart p14:bwMode="auto" r:id="rId492">
              <p14:nvContentPartPr>
                <p14:cNvPr id="32" name="Ink 31">
                  <a:extLst>
                    <a:ext uri="{FF2B5EF4-FFF2-40B4-BE49-F238E27FC236}">
                      <a16:creationId xmlns:a16="http://schemas.microsoft.com/office/drawing/2014/main" xmlns="" id="{D96E1DD9-322A-8A4E-B447-C8B017AE6553}"/>
                    </a:ext>
                  </a:extLst>
                </p14:cNvPr>
                <p14:cNvContentPartPr/>
                <p14:nvPr/>
              </p14:nvContentPartPr>
              <p14:xfrm>
                <a:off x="825462" y="3040847"/>
                <a:ext cx="34920" cy="98640"/>
              </p14:xfrm>
            </p:contentPart>
          </mc:Choice>
          <mc:Fallback>
            <p:pic>
              <p:nvPicPr>
                <p:cNvPr id="32" name="Ink 31">
                  <a:extLst>
                    <a:ext uri="{FF2B5EF4-FFF2-40B4-BE49-F238E27FC236}">
                      <a16:creationId xmlns:a16="http://schemas.microsoft.com/office/drawing/2014/main" xmlns="" xmlns:p14="http://schemas.microsoft.com/office/powerpoint/2010/main" id="{D96E1DD9-322A-8A4E-B447-C8B017AE6553}"/>
                    </a:ext>
                  </a:extLst>
                </p:cNvPr>
                <p:cNvPicPr/>
                <p:nvPr/>
              </p:nvPicPr>
              <p:blipFill>
                <a:blip r:embed="rId493"/>
                <a:stretch>
                  <a:fillRect/>
                </a:stretch>
              </p:blipFill>
              <p:spPr>
                <a:xfrm>
                  <a:off x="815022" y="3031091"/>
                  <a:ext cx="55440" cy="116706"/>
                </a:xfrm>
                <a:prstGeom prst="rect">
                  <a:avLst/>
                </a:prstGeom>
              </p:spPr>
            </p:pic>
          </mc:Fallback>
        </mc:AlternateContent>
        <mc:AlternateContent xmlns:mc="http://schemas.openxmlformats.org/markup-compatibility/2006">
          <mc:Choice xmlns:p14="http://schemas.microsoft.com/office/powerpoint/2010/main" Requires="p14">
            <p:contentPart p14:bwMode="auto" r:id="rId494">
              <p14:nvContentPartPr>
                <p14:cNvPr id="33" name="Ink 32">
                  <a:extLst>
                    <a:ext uri="{FF2B5EF4-FFF2-40B4-BE49-F238E27FC236}">
                      <a16:creationId xmlns:a16="http://schemas.microsoft.com/office/drawing/2014/main" xmlns="" id="{4F03C0A6-6816-C742-B612-7A2D42824EDB}"/>
                    </a:ext>
                  </a:extLst>
                </p14:cNvPr>
                <p14:cNvContentPartPr/>
                <p14:nvPr/>
              </p14:nvContentPartPr>
              <p14:xfrm>
                <a:off x="854262" y="3035087"/>
                <a:ext cx="92880" cy="213480"/>
              </p14:xfrm>
            </p:contentPart>
          </mc:Choice>
          <mc:Fallback>
            <p:pic>
              <p:nvPicPr>
                <p:cNvPr id="33" name="Ink 32">
                  <a:extLst>
                    <a:ext uri="{FF2B5EF4-FFF2-40B4-BE49-F238E27FC236}">
                      <a16:creationId xmlns:a16="http://schemas.microsoft.com/office/drawing/2014/main" xmlns="" xmlns:p14="http://schemas.microsoft.com/office/powerpoint/2010/main" id="{4F03C0A6-6816-C742-B612-7A2D42824EDB}"/>
                    </a:ext>
                  </a:extLst>
                </p:cNvPr>
                <p:cNvPicPr/>
                <p:nvPr/>
              </p:nvPicPr>
              <p:blipFill>
                <a:blip r:embed="rId495"/>
                <a:stretch>
                  <a:fillRect/>
                </a:stretch>
              </p:blipFill>
              <p:spPr>
                <a:xfrm>
                  <a:off x="845622" y="3026072"/>
                  <a:ext cx="110880" cy="231150"/>
                </a:xfrm>
                <a:prstGeom prst="rect">
                  <a:avLst/>
                </a:prstGeom>
              </p:spPr>
            </p:pic>
          </mc:Fallback>
        </mc:AlternateContent>
        <mc:AlternateContent xmlns:mc="http://schemas.openxmlformats.org/markup-compatibility/2006">
          <mc:Choice xmlns:p14="http://schemas.microsoft.com/office/powerpoint/2010/main" Requires="p14">
            <p:contentPart p14:bwMode="auto" r:id="rId496">
              <p14:nvContentPartPr>
                <p14:cNvPr id="34" name="Ink 33">
                  <a:extLst>
                    <a:ext uri="{FF2B5EF4-FFF2-40B4-BE49-F238E27FC236}">
                      <a16:creationId xmlns:a16="http://schemas.microsoft.com/office/drawing/2014/main" xmlns="" id="{89E1EA12-0E04-0D49-A311-44BBBCEBF59F}"/>
                    </a:ext>
                  </a:extLst>
                </p14:cNvPr>
                <p14:cNvContentPartPr/>
                <p14:nvPr/>
              </p14:nvContentPartPr>
              <p14:xfrm>
                <a:off x="865782" y="3237047"/>
                <a:ext cx="167760" cy="225360"/>
              </p14:xfrm>
            </p:contentPart>
          </mc:Choice>
          <mc:Fallback>
            <p:pic>
              <p:nvPicPr>
                <p:cNvPr id="34" name="Ink 33">
                  <a:extLst>
                    <a:ext uri="{FF2B5EF4-FFF2-40B4-BE49-F238E27FC236}">
                      <a16:creationId xmlns:a16="http://schemas.microsoft.com/office/drawing/2014/main" xmlns="" xmlns:p14="http://schemas.microsoft.com/office/powerpoint/2010/main" id="{89E1EA12-0E04-0D49-A311-44BBBCEBF59F}"/>
                    </a:ext>
                  </a:extLst>
                </p:cNvPr>
                <p:cNvPicPr/>
                <p:nvPr/>
              </p:nvPicPr>
              <p:blipFill>
                <a:blip r:embed="rId497"/>
                <a:stretch>
                  <a:fillRect/>
                </a:stretch>
              </p:blipFill>
              <p:spPr>
                <a:xfrm>
                  <a:off x="856062" y="3227687"/>
                  <a:ext cx="188280" cy="244080"/>
                </a:xfrm>
                <a:prstGeom prst="rect">
                  <a:avLst/>
                </a:prstGeom>
              </p:spPr>
            </p:pic>
          </mc:Fallback>
        </mc:AlternateContent>
      </p:grpSp>
      <p:grpSp>
        <p:nvGrpSpPr>
          <p:cNvPr id="41" name="Group 40">
            <a:extLst>
              <a:ext uri="{FF2B5EF4-FFF2-40B4-BE49-F238E27FC236}">
                <a16:creationId xmlns:a16="http://schemas.microsoft.com/office/drawing/2014/main" xmlns="" id="{C9191A99-6CB4-9D4E-AE6C-0F2AEFA162A9}"/>
              </a:ext>
            </a:extLst>
          </p:cNvPr>
          <p:cNvGrpSpPr/>
          <p:nvPr/>
        </p:nvGrpSpPr>
        <p:grpSpPr>
          <a:xfrm>
            <a:off x="2470422" y="3785687"/>
            <a:ext cx="225720" cy="433080"/>
            <a:chOff x="946422" y="3785687"/>
            <a:chExt cx="225720" cy="433080"/>
          </a:xfrm>
        </p:grpSpPr>
        <mc:AlternateContent xmlns:mc="http://schemas.openxmlformats.org/markup-compatibility/2006">
          <mc:Choice xmlns:p14="http://schemas.microsoft.com/office/powerpoint/2010/main" Requires="p14">
            <p:contentPart p14:bwMode="auto" r:id="rId498">
              <p14:nvContentPartPr>
                <p14:cNvPr id="36" name="Ink 35">
                  <a:extLst>
                    <a:ext uri="{FF2B5EF4-FFF2-40B4-BE49-F238E27FC236}">
                      <a16:creationId xmlns:a16="http://schemas.microsoft.com/office/drawing/2014/main" xmlns="" id="{2A71E617-3624-3148-A35A-6A4FD94A7839}"/>
                    </a:ext>
                  </a:extLst>
                </p14:cNvPr>
                <p14:cNvContentPartPr/>
                <p14:nvPr/>
              </p14:nvContentPartPr>
              <p14:xfrm>
                <a:off x="975582" y="3785687"/>
                <a:ext cx="40680" cy="121680"/>
              </p14:xfrm>
            </p:contentPart>
          </mc:Choice>
          <mc:Fallback>
            <p:pic>
              <p:nvPicPr>
                <p:cNvPr id="36" name="Ink 35">
                  <a:extLst>
                    <a:ext uri="{FF2B5EF4-FFF2-40B4-BE49-F238E27FC236}">
                      <a16:creationId xmlns:a16="http://schemas.microsoft.com/office/drawing/2014/main" xmlns="" xmlns:p14="http://schemas.microsoft.com/office/powerpoint/2010/main" id="{2A71E617-3624-3148-A35A-6A4FD94A7839}"/>
                    </a:ext>
                  </a:extLst>
                </p:cNvPr>
                <p:cNvPicPr/>
                <p:nvPr/>
              </p:nvPicPr>
              <p:blipFill>
                <a:blip r:embed="rId499"/>
                <a:stretch>
                  <a:fillRect/>
                </a:stretch>
              </p:blipFill>
              <p:spPr>
                <a:xfrm>
                  <a:off x="965862" y="3775967"/>
                  <a:ext cx="5940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500">
              <p14:nvContentPartPr>
                <p14:cNvPr id="37" name="Ink 36">
                  <a:extLst>
                    <a:ext uri="{FF2B5EF4-FFF2-40B4-BE49-F238E27FC236}">
                      <a16:creationId xmlns:a16="http://schemas.microsoft.com/office/drawing/2014/main" xmlns="" id="{3B35F56F-0176-3945-A3D4-C59C2C156470}"/>
                    </a:ext>
                  </a:extLst>
                </p14:cNvPr>
                <p14:cNvContentPartPr/>
                <p14:nvPr/>
              </p14:nvContentPartPr>
              <p14:xfrm>
                <a:off x="946422" y="3808727"/>
                <a:ext cx="213840" cy="298080"/>
              </p14:xfrm>
            </p:contentPart>
          </mc:Choice>
          <mc:Fallback>
            <p:pic>
              <p:nvPicPr>
                <p:cNvPr id="37" name="Ink 36">
                  <a:extLst>
                    <a:ext uri="{FF2B5EF4-FFF2-40B4-BE49-F238E27FC236}">
                      <a16:creationId xmlns:a16="http://schemas.microsoft.com/office/drawing/2014/main" xmlns="" xmlns:p14="http://schemas.microsoft.com/office/powerpoint/2010/main" id="{3B35F56F-0176-3945-A3D4-C59C2C156470}"/>
                    </a:ext>
                  </a:extLst>
                </p:cNvPr>
                <p:cNvPicPr/>
                <p:nvPr/>
              </p:nvPicPr>
              <p:blipFill>
                <a:blip r:embed="rId501"/>
                <a:stretch>
                  <a:fillRect/>
                </a:stretch>
              </p:blipFill>
              <p:spPr>
                <a:xfrm>
                  <a:off x="938142" y="3800087"/>
                  <a:ext cx="230760" cy="315000"/>
                </a:xfrm>
                <a:prstGeom prst="rect">
                  <a:avLst/>
                </a:prstGeom>
              </p:spPr>
            </p:pic>
          </mc:Fallback>
        </mc:AlternateContent>
        <mc:AlternateContent xmlns:mc="http://schemas.openxmlformats.org/markup-compatibility/2006">
          <mc:Choice xmlns:p14="http://schemas.microsoft.com/office/powerpoint/2010/main" Requires="p14">
            <p:contentPart p14:bwMode="auto" r:id="rId502">
              <p14:nvContentPartPr>
                <p14:cNvPr id="38" name="Ink 37">
                  <a:extLst>
                    <a:ext uri="{FF2B5EF4-FFF2-40B4-BE49-F238E27FC236}">
                      <a16:creationId xmlns:a16="http://schemas.microsoft.com/office/drawing/2014/main" xmlns="" id="{EF32D843-70C8-2245-BC2E-B67171E561AB}"/>
                    </a:ext>
                  </a:extLst>
                </p14:cNvPr>
                <p14:cNvContentPartPr/>
                <p14:nvPr/>
              </p14:nvContentPartPr>
              <p14:xfrm>
                <a:off x="1010142" y="4039487"/>
                <a:ext cx="162000" cy="179280"/>
              </p14:xfrm>
            </p:contentPart>
          </mc:Choice>
          <mc:Fallback>
            <p:pic>
              <p:nvPicPr>
                <p:cNvPr id="38" name="Ink 37">
                  <a:extLst>
                    <a:ext uri="{FF2B5EF4-FFF2-40B4-BE49-F238E27FC236}">
                      <a16:creationId xmlns:a16="http://schemas.microsoft.com/office/drawing/2014/main" xmlns="" xmlns:p14="http://schemas.microsoft.com/office/powerpoint/2010/main" id="{EF32D843-70C8-2245-BC2E-B67171E561AB}"/>
                    </a:ext>
                  </a:extLst>
                </p:cNvPr>
                <p:cNvPicPr/>
                <p:nvPr/>
              </p:nvPicPr>
              <p:blipFill>
                <a:blip r:embed="rId503"/>
                <a:stretch>
                  <a:fillRect/>
                </a:stretch>
              </p:blipFill>
              <p:spPr>
                <a:xfrm>
                  <a:off x="1001502" y="4030487"/>
                  <a:ext cx="180000" cy="1972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04">
            <p14:nvContentPartPr>
              <p14:cNvPr id="39" name="Ink 38">
                <a:extLst>
                  <a:ext uri="{FF2B5EF4-FFF2-40B4-BE49-F238E27FC236}">
                    <a16:creationId xmlns:a16="http://schemas.microsoft.com/office/drawing/2014/main" xmlns="" id="{F90ED427-7A8C-4D40-95AF-B06C69E26C5D}"/>
                  </a:ext>
                </a:extLst>
              </p14:cNvPr>
              <p14:cNvContentPartPr/>
              <p14:nvPr/>
            </p14:nvContentPartPr>
            <p14:xfrm>
              <a:off x="2868942" y="3721967"/>
              <a:ext cx="202320" cy="444960"/>
            </p14:xfrm>
          </p:contentPart>
        </mc:Choice>
        <mc:Fallback>
          <p:pic>
            <p:nvPicPr>
              <p:cNvPr id="39" name="Ink 38">
                <a:extLst>
                  <a:ext uri="{FF2B5EF4-FFF2-40B4-BE49-F238E27FC236}">
                    <a16:creationId xmlns:a16="http://schemas.microsoft.com/office/drawing/2014/main" xmlns="" xmlns:p14="http://schemas.microsoft.com/office/powerpoint/2010/main" id="{F90ED427-7A8C-4D40-95AF-B06C69E26C5D}"/>
                  </a:ext>
                </a:extLst>
              </p:cNvPr>
              <p:cNvPicPr/>
              <p:nvPr/>
            </p:nvPicPr>
            <p:blipFill>
              <a:blip r:embed="rId505"/>
              <a:stretch>
                <a:fillRect/>
              </a:stretch>
            </p:blipFill>
            <p:spPr>
              <a:xfrm>
                <a:off x="2859239" y="3712967"/>
                <a:ext cx="220288" cy="462600"/>
              </a:xfrm>
              <a:prstGeom prst="rect">
                <a:avLst/>
              </a:prstGeom>
            </p:spPr>
          </p:pic>
        </mc:Fallback>
      </mc:AlternateContent>
      <mc:AlternateContent xmlns:mc="http://schemas.openxmlformats.org/markup-compatibility/2006">
        <mc:Choice xmlns:p14="http://schemas.microsoft.com/office/powerpoint/2010/main" Requires="p14">
          <p:contentPart p14:bwMode="auto" r:id="rId506">
            <p14:nvContentPartPr>
              <p14:cNvPr id="40" name="Ink 39">
                <a:extLst>
                  <a:ext uri="{FF2B5EF4-FFF2-40B4-BE49-F238E27FC236}">
                    <a16:creationId xmlns:a16="http://schemas.microsoft.com/office/drawing/2014/main" xmlns="" id="{F6B7C49A-87AC-FF4E-93FC-AF394B23DBF2}"/>
                  </a:ext>
                </a:extLst>
              </p14:cNvPr>
              <p14:cNvContentPartPr/>
              <p14:nvPr/>
            </p14:nvContentPartPr>
            <p14:xfrm>
              <a:off x="3983142" y="3681647"/>
              <a:ext cx="225360" cy="479520"/>
            </p14:xfrm>
          </p:contentPart>
        </mc:Choice>
        <mc:Fallback>
          <p:pic>
            <p:nvPicPr>
              <p:cNvPr id="40" name="Ink 39">
                <a:extLst>
                  <a:ext uri="{FF2B5EF4-FFF2-40B4-BE49-F238E27FC236}">
                    <a16:creationId xmlns:a16="http://schemas.microsoft.com/office/drawing/2014/main" xmlns="" xmlns:p14="http://schemas.microsoft.com/office/powerpoint/2010/main" id="{F6B7C49A-87AC-FF4E-93FC-AF394B23DBF2}"/>
                  </a:ext>
                </a:extLst>
              </p:cNvPr>
              <p:cNvPicPr/>
              <p:nvPr/>
            </p:nvPicPr>
            <p:blipFill>
              <a:blip r:embed="rId507"/>
              <a:stretch>
                <a:fillRect/>
              </a:stretch>
            </p:blipFill>
            <p:spPr>
              <a:xfrm>
                <a:off x="3974142" y="3672640"/>
                <a:ext cx="244080" cy="497894"/>
              </a:xfrm>
              <a:prstGeom prst="rect">
                <a:avLst/>
              </a:prstGeom>
            </p:spPr>
          </p:pic>
        </mc:Fallback>
      </mc:AlternateContent>
      <mc:AlternateContent xmlns:mc="http://schemas.openxmlformats.org/markup-compatibility/2006">
        <mc:Choice xmlns:p14="http://schemas.microsoft.com/office/powerpoint/2010/main" Requires="p14">
          <p:contentPart p14:bwMode="auto" r:id="rId508">
            <p14:nvContentPartPr>
              <p14:cNvPr id="42" name="Ink 41">
                <a:extLst>
                  <a:ext uri="{FF2B5EF4-FFF2-40B4-BE49-F238E27FC236}">
                    <a16:creationId xmlns:a16="http://schemas.microsoft.com/office/drawing/2014/main" xmlns="" id="{76C03E23-AE4D-1241-AB8B-851B21F0FDBC}"/>
                  </a:ext>
                </a:extLst>
              </p14:cNvPr>
              <p14:cNvContentPartPr/>
              <p14:nvPr/>
            </p14:nvContentPartPr>
            <p14:xfrm>
              <a:off x="4727622" y="3774167"/>
              <a:ext cx="162000" cy="190800"/>
            </p14:xfrm>
          </p:contentPart>
        </mc:Choice>
        <mc:Fallback>
          <p:pic>
            <p:nvPicPr>
              <p:cNvPr id="42" name="Ink 41">
                <a:extLst>
                  <a:ext uri="{FF2B5EF4-FFF2-40B4-BE49-F238E27FC236}">
                    <a16:creationId xmlns:a16="http://schemas.microsoft.com/office/drawing/2014/main" xmlns="" xmlns:p14="http://schemas.microsoft.com/office/powerpoint/2010/main" id="{76C03E23-AE4D-1241-AB8B-851B21F0FDBC}"/>
                  </a:ext>
                </a:extLst>
              </p:cNvPr>
              <p:cNvPicPr/>
              <p:nvPr/>
            </p:nvPicPr>
            <p:blipFill>
              <a:blip r:embed="rId509"/>
              <a:stretch>
                <a:fillRect/>
              </a:stretch>
            </p:blipFill>
            <p:spPr>
              <a:xfrm>
                <a:off x="4717902" y="3764807"/>
                <a:ext cx="18252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510">
            <p14:nvContentPartPr>
              <p14:cNvPr id="43" name="Ink 42">
                <a:extLst>
                  <a:ext uri="{FF2B5EF4-FFF2-40B4-BE49-F238E27FC236}">
                    <a16:creationId xmlns:a16="http://schemas.microsoft.com/office/drawing/2014/main" xmlns="" id="{EB9131D1-17DD-4D43-9A29-2C02E5E45C90}"/>
                  </a:ext>
                </a:extLst>
              </p14:cNvPr>
              <p14:cNvContentPartPr/>
              <p14:nvPr/>
            </p14:nvContentPartPr>
            <p14:xfrm>
              <a:off x="9190182" y="3675887"/>
              <a:ext cx="190800" cy="213840"/>
            </p14:xfrm>
          </p:contentPart>
        </mc:Choice>
        <mc:Fallback>
          <p:pic>
            <p:nvPicPr>
              <p:cNvPr id="43" name="Ink 42">
                <a:extLst>
                  <a:ext uri="{FF2B5EF4-FFF2-40B4-BE49-F238E27FC236}">
                    <a16:creationId xmlns:a16="http://schemas.microsoft.com/office/drawing/2014/main" xmlns="" xmlns:p14="http://schemas.microsoft.com/office/powerpoint/2010/main" id="{EB9131D1-17DD-4D43-9A29-2C02E5E45C90}"/>
                  </a:ext>
                </a:extLst>
              </p:cNvPr>
              <p:cNvPicPr/>
              <p:nvPr/>
            </p:nvPicPr>
            <p:blipFill>
              <a:blip r:embed="rId511"/>
              <a:stretch>
                <a:fillRect/>
              </a:stretch>
            </p:blipFill>
            <p:spPr>
              <a:xfrm>
                <a:off x="9180822" y="3666527"/>
                <a:ext cx="209880" cy="232920"/>
              </a:xfrm>
              <a:prstGeom prst="rect">
                <a:avLst/>
              </a:prstGeom>
            </p:spPr>
          </p:pic>
        </mc:Fallback>
      </mc:AlternateContent>
      <mc:AlternateContent xmlns:mc="http://schemas.openxmlformats.org/markup-compatibility/2006">
        <mc:Choice xmlns:p14="http://schemas.microsoft.com/office/powerpoint/2010/main" Requires="p14">
          <p:contentPart p14:bwMode="auto" r:id="rId512">
            <p14:nvContentPartPr>
              <p14:cNvPr id="44" name="Ink 43">
                <a:extLst>
                  <a:ext uri="{FF2B5EF4-FFF2-40B4-BE49-F238E27FC236}">
                    <a16:creationId xmlns:a16="http://schemas.microsoft.com/office/drawing/2014/main" xmlns="" id="{193EEC65-CB77-1D4C-98E1-8CA7373E138E}"/>
                  </a:ext>
                </a:extLst>
              </p14:cNvPr>
              <p14:cNvContentPartPr/>
              <p14:nvPr/>
            </p14:nvContentPartPr>
            <p14:xfrm>
              <a:off x="8047182" y="4235687"/>
              <a:ext cx="190800" cy="173520"/>
            </p14:xfrm>
          </p:contentPart>
        </mc:Choice>
        <mc:Fallback>
          <p:pic>
            <p:nvPicPr>
              <p:cNvPr id="44" name="Ink 43">
                <a:extLst>
                  <a:ext uri="{FF2B5EF4-FFF2-40B4-BE49-F238E27FC236}">
                    <a16:creationId xmlns:a16="http://schemas.microsoft.com/office/drawing/2014/main" xmlns="" xmlns:p14="http://schemas.microsoft.com/office/powerpoint/2010/main" id="{193EEC65-CB77-1D4C-98E1-8CA7373E138E}"/>
                  </a:ext>
                </a:extLst>
              </p:cNvPr>
              <p:cNvPicPr/>
              <p:nvPr/>
            </p:nvPicPr>
            <p:blipFill>
              <a:blip r:embed="rId513"/>
              <a:stretch>
                <a:fillRect/>
              </a:stretch>
            </p:blipFill>
            <p:spPr>
              <a:xfrm>
                <a:off x="8037822" y="4225967"/>
                <a:ext cx="209520" cy="193320"/>
              </a:xfrm>
              <a:prstGeom prst="rect">
                <a:avLst/>
              </a:prstGeom>
            </p:spPr>
          </p:pic>
        </mc:Fallback>
      </mc:AlternateContent>
      <p:grpSp>
        <p:nvGrpSpPr>
          <p:cNvPr id="47" name="Group 46">
            <a:extLst>
              <a:ext uri="{FF2B5EF4-FFF2-40B4-BE49-F238E27FC236}">
                <a16:creationId xmlns:a16="http://schemas.microsoft.com/office/drawing/2014/main" xmlns="" id="{05C3788A-4F6A-9949-AA61-8C4230A7959A}"/>
              </a:ext>
            </a:extLst>
          </p:cNvPr>
          <p:cNvGrpSpPr/>
          <p:nvPr/>
        </p:nvGrpSpPr>
        <p:grpSpPr>
          <a:xfrm>
            <a:off x="4623942" y="4443767"/>
            <a:ext cx="167760" cy="162000"/>
            <a:chOff x="3099942" y="4443767"/>
            <a:chExt cx="167760" cy="162000"/>
          </a:xfrm>
        </p:grpSpPr>
        <mc:AlternateContent xmlns:mc="http://schemas.openxmlformats.org/markup-compatibility/2006">
          <mc:Choice xmlns:p14="http://schemas.microsoft.com/office/powerpoint/2010/main" Requires="p14">
            <p:contentPart p14:bwMode="auto" r:id="rId514">
              <p14:nvContentPartPr>
                <p14:cNvPr id="45" name="Ink 44">
                  <a:extLst>
                    <a:ext uri="{FF2B5EF4-FFF2-40B4-BE49-F238E27FC236}">
                      <a16:creationId xmlns:a16="http://schemas.microsoft.com/office/drawing/2014/main" xmlns="" id="{F1DA23CD-71D4-3C40-A017-B37B58B7EF27}"/>
                    </a:ext>
                  </a:extLst>
                </p14:cNvPr>
                <p14:cNvContentPartPr/>
                <p14:nvPr/>
              </p14:nvContentPartPr>
              <p14:xfrm>
                <a:off x="3099942" y="4443767"/>
                <a:ext cx="46440" cy="133200"/>
              </p14:xfrm>
            </p:contentPart>
          </mc:Choice>
          <mc:Fallback>
            <p:pic>
              <p:nvPicPr>
                <p:cNvPr id="45" name="Ink 44">
                  <a:extLst>
                    <a:ext uri="{FF2B5EF4-FFF2-40B4-BE49-F238E27FC236}">
                      <a16:creationId xmlns:a16="http://schemas.microsoft.com/office/drawing/2014/main" xmlns="" xmlns:p14="http://schemas.microsoft.com/office/powerpoint/2010/main" id="{F1DA23CD-71D4-3C40-A017-B37B58B7EF27}"/>
                    </a:ext>
                  </a:extLst>
                </p:cNvPr>
                <p:cNvPicPr/>
                <p:nvPr/>
              </p:nvPicPr>
              <p:blipFill>
                <a:blip r:embed="rId515"/>
                <a:stretch>
                  <a:fillRect/>
                </a:stretch>
              </p:blipFill>
              <p:spPr>
                <a:xfrm>
                  <a:off x="3089862" y="4434047"/>
                  <a:ext cx="6696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516">
              <p14:nvContentPartPr>
                <p14:cNvPr id="46" name="Ink 45">
                  <a:extLst>
                    <a:ext uri="{FF2B5EF4-FFF2-40B4-BE49-F238E27FC236}">
                      <a16:creationId xmlns:a16="http://schemas.microsoft.com/office/drawing/2014/main" xmlns="" id="{00FA2057-1CDB-E948-803A-C06CB94BCFB2}"/>
                    </a:ext>
                  </a:extLst>
                </p14:cNvPr>
                <p14:cNvContentPartPr/>
                <p14:nvPr/>
              </p14:nvContentPartPr>
              <p14:xfrm>
                <a:off x="3117222" y="4588127"/>
                <a:ext cx="150480" cy="17640"/>
              </p14:xfrm>
            </p:contentPart>
          </mc:Choice>
          <mc:Fallback>
            <p:pic>
              <p:nvPicPr>
                <p:cNvPr id="46" name="Ink 45">
                  <a:extLst>
                    <a:ext uri="{FF2B5EF4-FFF2-40B4-BE49-F238E27FC236}">
                      <a16:creationId xmlns:a16="http://schemas.microsoft.com/office/drawing/2014/main" xmlns="" xmlns:p14="http://schemas.microsoft.com/office/powerpoint/2010/main" id="{00FA2057-1CDB-E948-803A-C06CB94BCFB2}"/>
                    </a:ext>
                  </a:extLst>
                </p:cNvPr>
                <p:cNvPicPr/>
                <p:nvPr/>
              </p:nvPicPr>
              <p:blipFill>
                <a:blip r:embed="rId517"/>
                <a:stretch>
                  <a:fillRect/>
                </a:stretch>
              </p:blipFill>
              <p:spPr>
                <a:xfrm>
                  <a:off x="3108222" y="4578407"/>
                  <a:ext cx="167760" cy="36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18">
            <p14:nvContentPartPr>
              <p14:cNvPr id="48" name="Ink 47">
                <a:extLst>
                  <a:ext uri="{FF2B5EF4-FFF2-40B4-BE49-F238E27FC236}">
                    <a16:creationId xmlns:a16="http://schemas.microsoft.com/office/drawing/2014/main" xmlns="" id="{CD6020DF-8A5E-4841-833C-1BD41FD20A55}"/>
                  </a:ext>
                </a:extLst>
              </p14:cNvPr>
              <p14:cNvContentPartPr/>
              <p14:nvPr/>
            </p14:nvContentPartPr>
            <p14:xfrm>
              <a:off x="5893662" y="4438007"/>
              <a:ext cx="127440" cy="162000"/>
            </p14:xfrm>
          </p:contentPart>
        </mc:Choice>
        <mc:Fallback>
          <p:pic>
            <p:nvPicPr>
              <p:cNvPr id="48" name="Ink 47">
                <a:extLst>
                  <a:ext uri="{FF2B5EF4-FFF2-40B4-BE49-F238E27FC236}">
                    <a16:creationId xmlns:a16="http://schemas.microsoft.com/office/drawing/2014/main" xmlns="" xmlns:p14="http://schemas.microsoft.com/office/powerpoint/2010/main" id="{CD6020DF-8A5E-4841-833C-1BD41FD20A55}"/>
                  </a:ext>
                </a:extLst>
              </p:cNvPr>
              <p:cNvPicPr/>
              <p:nvPr/>
            </p:nvPicPr>
            <p:blipFill>
              <a:blip r:embed="rId519"/>
              <a:stretch>
                <a:fillRect/>
              </a:stretch>
            </p:blipFill>
            <p:spPr>
              <a:xfrm>
                <a:off x="5884302" y="4429007"/>
                <a:ext cx="14616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520">
            <p14:nvContentPartPr>
              <p14:cNvPr id="49" name="Ink 48">
                <a:extLst>
                  <a:ext uri="{FF2B5EF4-FFF2-40B4-BE49-F238E27FC236}">
                    <a16:creationId xmlns:a16="http://schemas.microsoft.com/office/drawing/2014/main" xmlns="" id="{4079EA3A-EEC0-814E-B060-8C557B5B854B}"/>
                  </a:ext>
                </a:extLst>
              </p14:cNvPr>
              <p14:cNvContentPartPr/>
              <p14:nvPr/>
            </p14:nvContentPartPr>
            <p14:xfrm>
              <a:off x="4346742" y="4997807"/>
              <a:ext cx="179280" cy="144720"/>
            </p14:xfrm>
          </p:contentPart>
        </mc:Choice>
        <mc:Fallback>
          <p:pic>
            <p:nvPicPr>
              <p:cNvPr id="49" name="Ink 48">
                <a:extLst>
                  <a:ext uri="{FF2B5EF4-FFF2-40B4-BE49-F238E27FC236}">
                    <a16:creationId xmlns:a16="http://schemas.microsoft.com/office/drawing/2014/main" xmlns="" xmlns:p14="http://schemas.microsoft.com/office/powerpoint/2010/main" id="{4079EA3A-EEC0-814E-B060-8C557B5B854B}"/>
                  </a:ext>
                </a:extLst>
              </p:cNvPr>
              <p:cNvPicPr/>
              <p:nvPr/>
            </p:nvPicPr>
            <p:blipFill>
              <a:blip r:embed="rId521"/>
              <a:stretch>
                <a:fillRect/>
              </a:stretch>
            </p:blipFill>
            <p:spPr>
              <a:xfrm>
                <a:off x="4337382" y="4987702"/>
                <a:ext cx="199080" cy="164569"/>
              </a:xfrm>
              <a:prstGeom prst="rect">
                <a:avLst/>
              </a:prstGeom>
            </p:spPr>
          </p:pic>
        </mc:Fallback>
      </mc:AlternateContent>
      <mc:AlternateContent xmlns:mc="http://schemas.openxmlformats.org/markup-compatibility/2006">
        <mc:Choice xmlns:p14="http://schemas.microsoft.com/office/powerpoint/2010/main" Requires="p14">
          <p:contentPart p14:bwMode="auto" r:id="rId522">
            <p14:nvContentPartPr>
              <p14:cNvPr id="50" name="Ink 49">
                <a:extLst>
                  <a:ext uri="{FF2B5EF4-FFF2-40B4-BE49-F238E27FC236}">
                    <a16:creationId xmlns:a16="http://schemas.microsoft.com/office/drawing/2014/main" xmlns="" id="{F0AE00AB-7578-BD45-B421-E004CD3711DD}"/>
                  </a:ext>
                </a:extLst>
              </p14:cNvPr>
              <p14:cNvContentPartPr/>
              <p14:nvPr/>
            </p14:nvContentPartPr>
            <p14:xfrm>
              <a:off x="5160702" y="4997807"/>
              <a:ext cx="162000" cy="156240"/>
            </p14:xfrm>
          </p:contentPart>
        </mc:Choice>
        <mc:Fallback>
          <p:pic>
            <p:nvPicPr>
              <p:cNvPr id="50" name="Ink 49">
                <a:extLst>
                  <a:ext uri="{FF2B5EF4-FFF2-40B4-BE49-F238E27FC236}">
                    <a16:creationId xmlns:a16="http://schemas.microsoft.com/office/drawing/2014/main" xmlns="" xmlns:p14="http://schemas.microsoft.com/office/powerpoint/2010/main" id="{F0AE00AB-7578-BD45-B421-E004CD3711DD}"/>
                  </a:ext>
                </a:extLst>
              </p:cNvPr>
              <p:cNvPicPr/>
              <p:nvPr/>
            </p:nvPicPr>
            <p:blipFill>
              <a:blip r:embed="rId523"/>
              <a:stretch>
                <a:fillRect/>
              </a:stretch>
            </p:blipFill>
            <p:spPr>
              <a:xfrm>
                <a:off x="5151342" y="4987727"/>
                <a:ext cx="18144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524">
            <p14:nvContentPartPr>
              <p14:cNvPr id="51" name="Ink 50">
                <a:extLst>
                  <a:ext uri="{FF2B5EF4-FFF2-40B4-BE49-F238E27FC236}">
                    <a16:creationId xmlns:a16="http://schemas.microsoft.com/office/drawing/2014/main" xmlns="" id="{936A6950-E74B-B74A-9444-E2CFE2F03D18}"/>
                  </a:ext>
                </a:extLst>
              </p14:cNvPr>
              <p14:cNvContentPartPr/>
              <p14:nvPr/>
            </p14:nvContentPartPr>
            <p14:xfrm>
              <a:off x="7619862" y="4951727"/>
              <a:ext cx="173520" cy="127440"/>
            </p14:xfrm>
          </p:contentPart>
        </mc:Choice>
        <mc:Fallback>
          <p:pic>
            <p:nvPicPr>
              <p:cNvPr id="51" name="Ink 50">
                <a:extLst>
                  <a:ext uri="{FF2B5EF4-FFF2-40B4-BE49-F238E27FC236}">
                    <a16:creationId xmlns:a16="http://schemas.microsoft.com/office/drawing/2014/main" xmlns="" xmlns:p14="http://schemas.microsoft.com/office/powerpoint/2010/main" id="{936A6950-E74B-B74A-9444-E2CFE2F03D18}"/>
                  </a:ext>
                </a:extLst>
              </p:cNvPr>
              <p:cNvPicPr/>
              <p:nvPr/>
            </p:nvPicPr>
            <p:blipFill>
              <a:blip r:embed="rId525"/>
              <a:stretch>
                <a:fillRect/>
              </a:stretch>
            </p:blipFill>
            <p:spPr>
              <a:xfrm>
                <a:off x="7610862" y="4942007"/>
                <a:ext cx="19188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526">
            <p14:nvContentPartPr>
              <p14:cNvPr id="52" name="Ink 51">
                <a:extLst>
                  <a:ext uri="{FF2B5EF4-FFF2-40B4-BE49-F238E27FC236}">
                    <a16:creationId xmlns:a16="http://schemas.microsoft.com/office/drawing/2014/main" xmlns="" id="{FD508771-74D8-6444-8125-9775D92D72AE}"/>
                  </a:ext>
                </a:extLst>
              </p14:cNvPr>
              <p14:cNvContentPartPr/>
              <p14:nvPr/>
            </p14:nvContentPartPr>
            <p14:xfrm>
              <a:off x="8312502" y="4905647"/>
              <a:ext cx="167760" cy="162000"/>
            </p14:xfrm>
          </p:contentPart>
        </mc:Choice>
        <mc:Fallback>
          <p:pic>
            <p:nvPicPr>
              <p:cNvPr id="52" name="Ink 51">
                <a:extLst>
                  <a:ext uri="{FF2B5EF4-FFF2-40B4-BE49-F238E27FC236}">
                    <a16:creationId xmlns:a16="http://schemas.microsoft.com/office/drawing/2014/main" xmlns="" xmlns:p14="http://schemas.microsoft.com/office/powerpoint/2010/main" id="{FD508771-74D8-6444-8125-9775D92D72AE}"/>
                  </a:ext>
                </a:extLst>
              </p:cNvPr>
              <p:cNvPicPr/>
              <p:nvPr/>
            </p:nvPicPr>
            <p:blipFill>
              <a:blip r:embed="rId527"/>
              <a:stretch>
                <a:fillRect/>
              </a:stretch>
            </p:blipFill>
            <p:spPr>
              <a:xfrm>
                <a:off x="8303142" y="4895927"/>
                <a:ext cx="187560" cy="181440"/>
              </a:xfrm>
              <a:prstGeom prst="rect">
                <a:avLst/>
              </a:prstGeom>
            </p:spPr>
          </p:pic>
        </mc:Fallback>
      </mc:AlternateContent>
      <p:grpSp>
        <p:nvGrpSpPr>
          <p:cNvPr id="56" name="Group 55">
            <a:extLst>
              <a:ext uri="{FF2B5EF4-FFF2-40B4-BE49-F238E27FC236}">
                <a16:creationId xmlns:a16="http://schemas.microsoft.com/office/drawing/2014/main" xmlns="" id="{98C0C22B-CFB2-5446-B887-7A57D3A2CB14}"/>
              </a:ext>
            </a:extLst>
          </p:cNvPr>
          <p:cNvGrpSpPr/>
          <p:nvPr/>
        </p:nvGrpSpPr>
        <p:grpSpPr>
          <a:xfrm>
            <a:off x="4297782" y="5500007"/>
            <a:ext cx="210960" cy="237240"/>
            <a:chOff x="2773782" y="5500007"/>
            <a:chExt cx="210960" cy="237240"/>
          </a:xfrm>
        </p:grpSpPr>
        <mc:AlternateContent xmlns:mc="http://schemas.openxmlformats.org/markup-compatibility/2006">
          <mc:Choice xmlns:p14="http://schemas.microsoft.com/office/powerpoint/2010/main" Requires="p14">
            <p:contentPart p14:bwMode="auto" r:id="rId528">
              <p14:nvContentPartPr>
                <p14:cNvPr id="54" name="Ink 53">
                  <a:extLst>
                    <a:ext uri="{FF2B5EF4-FFF2-40B4-BE49-F238E27FC236}">
                      <a16:creationId xmlns:a16="http://schemas.microsoft.com/office/drawing/2014/main" xmlns="" id="{05B82874-4484-854A-8B2E-FA346D5BA64C}"/>
                    </a:ext>
                  </a:extLst>
                </p14:cNvPr>
                <p14:cNvContentPartPr/>
                <p14:nvPr/>
              </p14:nvContentPartPr>
              <p14:xfrm>
                <a:off x="2773782" y="5500007"/>
                <a:ext cx="101160" cy="225360"/>
              </p14:xfrm>
            </p:contentPart>
          </mc:Choice>
          <mc:Fallback>
            <p:pic>
              <p:nvPicPr>
                <p:cNvPr id="54" name="Ink 53">
                  <a:extLst>
                    <a:ext uri="{FF2B5EF4-FFF2-40B4-BE49-F238E27FC236}">
                      <a16:creationId xmlns:a16="http://schemas.microsoft.com/office/drawing/2014/main" xmlns="" xmlns:p14="http://schemas.microsoft.com/office/powerpoint/2010/main" id="{05B82874-4484-854A-8B2E-FA346D5BA64C}"/>
                    </a:ext>
                  </a:extLst>
                </p:cNvPr>
                <p:cNvPicPr/>
                <p:nvPr/>
              </p:nvPicPr>
              <p:blipFill>
                <a:blip r:embed="rId529"/>
                <a:stretch>
                  <a:fillRect/>
                </a:stretch>
              </p:blipFill>
              <p:spPr>
                <a:xfrm>
                  <a:off x="2765142" y="5490647"/>
                  <a:ext cx="119160"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530">
              <p14:nvContentPartPr>
                <p14:cNvPr id="55" name="Ink 54">
                  <a:extLst>
                    <a:ext uri="{FF2B5EF4-FFF2-40B4-BE49-F238E27FC236}">
                      <a16:creationId xmlns:a16="http://schemas.microsoft.com/office/drawing/2014/main" xmlns="" id="{BCE39F66-FB23-3042-9720-8AF2BB26A394}"/>
                    </a:ext>
                  </a:extLst>
                </p14:cNvPr>
                <p14:cNvContentPartPr/>
                <p14:nvPr/>
              </p14:nvContentPartPr>
              <p14:xfrm>
                <a:off x="2788182" y="5731127"/>
                <a:ext cx="196560" cy="6120"/>
              </p14:xfrm>
            </p:contentPart>
          </mc:Choice>
          <mc:Fallback>
            <p:pic>
              <p:nvPicPr>
                <p:cNvPr id="55" name="Ink 54">
                  <a:extLst>
                    <a:ext uri="{FF2B5EF4-FFF2-40B4-BE49-F238E27FC236}">
                      <a16:creationId xmlns:a16="http://schemas.microsoft.com/office/drawing/2014/main" xmlns="" xmlns:p14="http://schemas.microsoft.com/office/powerpoint/2010/main" id="{BCE39F66-FB23-3042-9720-8AF2BB26A394}"/>
                    </a:ext>
                  </a:extLst>
                </p:cNvPr>
                <p:cNvPicPr/>
                <p:nvPr/>
              </p:nvPicPr>
              <p:blipFill>
                <a:blip r:embed="rId531"/>
                <a:stretch>
                  <a:fillRect/>
                </a:stretch>
              </p:blipFill>
              <p:spPr>
                <a:xfrm>
                  <a:off x="2779542" y="5721047"/>
                  <a:ext cx="214200" cy="25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32">
            <p14:nvContentPartPr>
              <p14:cNvPr id="57" name="Ink 56">
                <a:extLst>
                  <a:ext uri="{FF2B5EF4-FFF2-40B4-BE49-F238E27FC236}">
                    <a16:creationId xmlns:a16="http://schemas.microsoft.com/office/drawing/2014/main" xmlns="" id="{CEDE8533-95E9-E44D-8E2E-325CD36C422F}"/>
                  </a:ext>
                </a:extLst>
              </p14:cNvPr>
              <p14:cNvContentPartPr/>
              <p14:nvPr/>
            </p14:nvContentPartPr>
            <p14:xfrm>
              <a:off x="5587662" y="5523047"/>
              <a:ext cx="81000" cy="248760"/>
            </p14:xfrm>
          </p:contentPart>
        </mc:Choice>
        <mc:Fallback>
          <p:pic>
            <p:nvPicPr>
              <p:cNvPr id="57" name="Ink 56">
                <a:extLst>
                  <a:ext uri="{FF2B5EF4-FFF2-40B4-BE49-F238E27FC236}">
                    <a16:creationId xmlns:a16="http://schemas.microsoft.com/office/drawing/2014/main" xmlns="" xmlns:p14="http://schemas.microsoft.com/office/powerpoint/2010/main" id="{CEDE8533-95E9-E44D-8E2E-325CD36C422F}"/>
                  </a:ext>
                </a:extLst>
              </p:cNvPr>
              <p:cNvPicPr/>
              <p:nvPr/>
            </p:nvPicPr>
            <p:blipFill>
              <a:blip r:embed="rId533"/>
              <a:stretch>
                <a:fillRect/>
              </a:stretch>
            </p:blipFill>
            <p:spPr>
              <a:xfrm>
                <a:off x="5577942" y="5513673"/>
                <a:ext cx="100440" cy="267507"/>
              </a:xfrm>
              <a:prstGeom prst="rect">
                <a:avLst/>
              </a:prstGeom>
            </p:spPr>
          </p:pic>
        </mc:Fallback>
      </mc:AlternateContent>
      <p:grpSp>
        <p:nvGrpSpPr>
          <p:cNvPr id="60" name="Group 59">
            <a:extLst>
              <a:ext uri="{FF2B5EF4-FFF2-40B4-BE49-F238E27FC236}">
                <a16:creationId xmlns:a16="http://schemas.microsoft.com/office/drawing/2014/main" xmlns="" id="{237ECA95-4799-274B-A011-A2E7B731E520}"/>
              </a:ext>
            </a:extLst>
          </p:cNvPr>
          <p:cNvGrpSpPr/>
          <p:nvPr/>
        </p:nvGrpSpPr>
        <p:grpSpPr>
          <a:xfrm>
            <a:off x="8295222" y="5494247"/>
            <a:ext cx="202320" cy="190800"/>
            <a:chOff x="6771222" y="5494247"/>
            <a:chExt cx="202320" cy="190800"/>
          </a:xfrm>
        </p:grpSpPr>
        <mc:AlternateContent xmlns:mc="http://schemas.openxmlformats.org/markup-compatibility/2006">
          <mc:Choice xmlns:p14="http://schemas.microsoft.com/office/powerpoint/2010/main" Requires="p14">
            <p:contentPart p14:bwMode="auto" r:id="rId534">
              <p14:nvContentPartPr>
                <p14:cNvPr id="58" name="Ink 57">
                  <a:extLst>
                    <a:ext uri="{FF2B5EF4-FFF2-40B4-BE49-F238E27FC236}">
                      <a16:creationId xmlns:a16="http://schemas.microsoft.com/office/drawing/2014/main" xmlns="" id="{60A40900-AAA6-DF43-9A7E-446DF4F3CDD5}"/>
                    </a:ext>
                  </a:extLst>
                </p14:cNvPr>
                <p14:cNvContentPartPr/>
                <p14:nvPr/>
              </p14:nvContentPartPr>
              <p14:xfrm>
                <a:off x="6776982" y="5494247"/>
                <a:ext cx="69480" cy="167760"/>
              </p14:xfrm>
            </p:contentPart>
          </mc:Choice>
          <mc:Fallback>
            <p:pic>
              <p:nvPicPr>
                <p:cNvPr id="58" name="Ink 57">
                  <a:extLst>
                    <a:ext uri="{FF2B5EF4-FFF2-40B4-BE49-F238E27FC236}">
                      <a16:creationId xmlns:a16="http://schemas.microsoft.com/office/drawing/2014/main" xmlns="" xmlns:p14="http://schemas.microsoft.com/office/powerpoint/2010/main" id="{60A40900-AAA6-DF43-9A7E-446DF4F3CDD5}"/>
                    </a:ext>
                  </a:extLst>
                </p:cNvPr>
                <p:cNvPicPr/>
                <p:nvPr/>
              </p:nvPicPr>
              <p:blipFill>
                <a:blip r:embed="rId535"/>
                <a:stretch>
                  <a:fillRect/>
                </a:stretch>
              </p:blipFill>
              <p:spPr>
                <a:xfrm>
                  <a:off x="6768342" y="5484887"/>
                  <a:ext cx="8856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536">
              <p14:nvContentPartPr>
                <p14:cNvPr id="59" name="Ink 58">
                  <a:extLst>
                    <a:ext uri="{FF2B5EF4-FFF2-40B4-BE49-F238E27FC236}">
                      <a16:creationId xmlns:a16="http://schemas.microsoft.com/office/drawing/2014/main" xmlns="" id="{6AEC5861-3837-1048-B66C-B89089C0E45F}"/>
                    </a:ext>
                  </a:extLst>
                </p14:cNvPr>
                <p14:cNvContentPartPr/>
                <p14:nvPr/>
              </p14:nvContentPartPr>
              <p14:xfrm>
                <a:off x="6771222" y="5667407"/>
                <a:ext cx="202320" cy="17640"/>
              </p14:xfrm>
            </p:contentPart>
          </mc:Choice>
          <mc:Fallback>
            <p:pic>
              <p:nvPicPr>
                <p:cNvPr id="59" name="Ink 58">
                  <a:extLst>
                    <a:ext uri="{FF2B5EF4-FFF2-40B4-BE49-F238E27FC236}">
                      <a16:creationId xmlns:a16="http://schemas.microsoft.com/office/drawing/2014/main" xmlns="" xmlns:p14="http://schemas.microsoft.com/office/powerpoint/2010/main" id="{6AEC5861-3837-1048-B66C-B89089C0E45F}"/>
                    </a:ext>
                  </a:extLst>
                </p:cNvPr>
                <p:cNvPicPr/>
                <p:nvPr/>
              </p:nvPicPr>
              <p:blipFill>
                <a:blip r:embed="rId537"/>
                <a:stretch>
                  <a:fillRect/>
                </a:stretch>
              </p:blipFill>
              <p:spPr>
                <a:xfrm>
                  <a:off x="6762222" y="5658407"/>
                  <a:ext cx="219960" cy="35280"/>
                </a:xfrm>
                <a:prstGeom prst="rect">
                  <a:avLst/>
                </a:prstGeom>
              </p:spPr>
            </p:pic>
          </mc:Fallback>
        </mc:AlternateContent>
      </p:grpSp>
      <p:grpSp>
        <p:nvGrpSpPr>
          <p:cNvPr id="63" name="Group 62">
            <a:extLst>
              <a:ext uri="{FF2B5EF4-FFF2-40B4-BE49-F238E27FC236}">
                <a16:creationId xmlns:a16="http://schemas.microsoft.com/office/drawing/2014/main" xmlns="" id="{F4911622-B05C-2748-9E8C-0A5C5FA41D3B}"/>
              </a:ext>
            </a:extLst>
          </p:cNvPr>
          <p:cNvGrpSpPr/>
          <p:nvPr/>
        </p:nvGrpSpPr>
        <p:grpSpPr>
          <a:xfrm>
            <a:off x="9259302" y="5448167"/>
            <a:ext cx="115560" cy="173520"/>
            <a:chOff x="7735302" y="5448167"/>
            <a:chExt cx="115560" cy="173520"/>
          </a:xfrm>
        </p:grpSpPr>
        <mc:AlternateContent xmlns:mc="http://schemas.openxmlformats.org/markup-compatibility/2006">
          <mc:Choice xmlns:p14="http://schemas.microsoft.com/office/powerpoint/2010/main" Requires="p14">
            <p:contentPart p14:bwMode="auto" r:id="rId538">
              <p14:nvContentPartPr>
                <p14:cNvPr id="61" name="Ink 60">
                  <a:extLst>
                    <a:ext uri="{FF2B5EF4-FFF2-40B4-BE49-F238E27FC236}">
                      <a16:creationId xmlns:a16="http://schemas.microsoft.com/office/drawing/2014/main" xmlns="" id="{D5C98171-E812-374B-ABB1-33FDEBA21E52}"/>
                    </a:ext>
                  </a:extLst>
                </p14:cNvPr>
                <p14:cNvContentPartPr/>
                <p14:nvPr/>
              </p14:nvContentPartPr>
              <p14:xfrm>
                <a:off x="7735302" y="5448167"/>
                <a:ext cx="92880" cy="150480"/>
              </p14:xfrm>
            </p:contentPart>
          </mc:Choice>
          <mc:Fallback>
            <p:pic>
              <p:nvPicPr>
                <p:cNvPr id="61" name="Ink 60">
                  <a:extLst>
                    <a:ext uri="{FF2B5EF4-FFF2-40B4-BE49-F238E27FC236}">
                      <a16:creationId xmlns:a16="http://schemas.microsoft.com/office/drawing/2014/main" xmlns="" xmlns:p14="http://schemas.microsoft.com/office/powerpoint/2010/main" id="{D5C98171-E812-374B-ABB1-33FDEBA21E52}"/>
                    </a:ext>
                  </a:extLst>
                </p:cNvPr>
                <p:cNvPicPr/>
                <p:nvPr/>
              </p:nvPicPr>
              <p:blipFill>
                <a:blip r:embed="rId539"/>
                <a:stretch>
                  <a:fillRect/>
                </a:stretch>
              </p:blipFill>
              <p:spPr>
                <a:xfrm>
                  <a:off x="7726302" y="5438807"/>
                  <a:ext cx="11160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540">
              <p14:nvContentPartPr>
                <p14:cNvPr id="62" name="Ink 61">
                  <a:extLst>
                    <a:ext uri="{FF2B5EF4-FFF2-40B4-BE49-F238E27FC236}">
                      <a16:creationId xmlns:a16="http://schemas.microsoft.com/office/drawing/2014/main" xmlns="" id="{CCD2F703-C90B-3343-98A4-0B084AB25D43}"/>
                    </a:ext>
                  </a:extLst>
                </p14:cNvPr>
                <p14:cNvContentPartPr/>
                <p14:nvPr/>
              </p14:nvContentPartPr>
              <p14:xfrm>
                <a:off x="7781382" y="5563727"/>
                <a:ext cx="69480" cy="57960"/>
              </p14:xfrm>
            </p:contentPart>
          </mc:Choice>
          <mc:Fallback>
            <p:pic>
              <p:nvPicPr>
                <p:cNvPr id="62" name="Ink 61">
                  <a:extLst>
                    <a:ext uri="{FF2B5EF4-FFF2-40B4-BE49-F238E27FC236}">
                      <a16:creationId xmlns:a16="http://schemas.microsoft.com/office/drawing/2014/main" xmlns="" xmlns:p14="http://schemas.microsoft.com/office/powerpoint/2010/main" id="{CCD2F703-C90B-3343-98A4-0B084AB25D43}"/>
                    </a:ext>
                  </a:extLst>
                </p:cNvPr>
                <p:cNvPicPr/>
                <p:nvPr/>
              </p:nvPicPr>
              <p:blipFill>
                <a:blip r:embed="rId541"/>
                <a:stretch>
                  <a:fillRect/>
                </a:stretch>
              </p:blipFill>
              <p:spPr>
                <a:xfrm>
                  <a:off x="7772742" y="5555087"/>
                  <a:ext cx="86400" cy="74880"/>
                </a:xfrm>
                <a:prstGeom prst="rect">
                  <a:avLst/>
                </a:prstGeom>
              </p:spPr>
            </p:pic>
          </mc:Fallback>
        </mc:AlternateContent>
      </p:grpSp>
      <p:grpSp>
        <p:nvGrpSpPr>
          <p:cNvPr id="508" name="Group 507">
            <a:extLst>
              <a:ext uri="{FF2B5EF4-FFF2-40B4-BE49-F238E27FC236}">
                <a16:creationId xmlns:a16="http://schemas.microsoft.com/office/drawing/2014/main" xmlns="" id="{92E6D3BB-B1F5-9C43-A5CF-FD0182A27B2E}"/>
              </a:ext>
            </a:extLst>
          </p:cNvPr>
          <p:cNvGrpSpPr/>
          <p:nvPr/>
        </p:nvGrpSpPr>
        <p:grpSpPr>
          <a:xfrm>
            <a:off x="2591742" y="5505767"/>
            <a:ext cx="248040" cy="404640"/>
            <a:chOff x="1067742" y="5505767"/>
            <a:chExt cx="248040" cy="404640"/>
          </a:xfrm>
        </p:grpSpPr>
        <mc:AlternateContent xmlns:mc="http://schemas.openxmlformats.org/markup-compatibility/2006">
          <mc:Choice xmlns:p14="http://schemas.microsoft.com/office/powerpoint/2010/main" Requires="p14">
            <p:contentPart p14:bwMode="auto" r:id="rId542">
              <p14:nvContentPartPr>
                <p14:cNvPr id="452" name="Ink 451">
                  <a:extLst>
                    <a:ext uri="{FF2B5EF4-FFF2-40B4-BE49-F238E27FC236}">
                      <a16:creationId xmlns:a16="http://schemas.microsoft.com/office/drawing/2014/main" xmlns="" id="{227F9FD5-528A-D648-8322-A196E7FB8826}"/>
                    </a:ext>
                  </a:extLst>
                </p14:cNvPr>
                <p14:cNvContentPartPr/>
                <p14:nvPr/>
              </p14:nvContentPartPr>
              <p14:xfrm>
                <a:off x="1137222" y="5505767"/>
                <a:ext cx="23400" cy="144720"/>
              </p14:xfrm>
            </p:contentPart>
          </mc:Choice>
          <mc:Fallback>
            <p:pic>
              <p:nvPicPr>
                <p:cNvPr id="452" name="Ink 451">
                  <a:extLst>
                    <a:ext uri="{FF2B5EF4-FFF2-40B4-BE49-F238E27FC236}">
                      <a16:creationId xmlns:a16="http://schemas.microsoft.com/office/drawing/2014/main" xmlns="" xmlns:p14="http://schemas.microsoft.com/office/powerpoint/2010/main" id="{227F9FD5-528A-D648-8322-A196E7FB8826}"/>
                    </a:ext>
                  </a:extLst>
                </p:cNvPr>
                <p:cNvPicPr/>
                <p:nvPr/>
              </p:nvPicPr>
              <p:blipFill>
                <a:blip r:embed="rId543"/>
                <a:stretch>
                  <a:fillRect/>
                </a:stretch>
              </p:blipFill>
              <p:spPr>
                <a:xfrm>
                  <a:off x="1128222" y="5496407"/>
                  <a:ext cx="4248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544">
              <p14:nvContentPartPr>
                <p14:cNvPr id="454" name="Ink 453">
                  <a:extLst>
                    <a:ext uri="{FF2B5EF4-FFF2-40B4-BE49-F238E27FC236}">
                      <a16:creationId xmlns:a16="http://schemas.microsoft.com/office/drawing/2014/main" xmlns="" id="{AF435B6B-699B-6044-8E68-CEB35DDDB6B1}"/>
                    </a:ext>
                  </a:extLst>
                </p14:cNvPr>
                <p14:cNvContentPartPr/>
                <p14:nvPr/>
              </p14:nvContentPartPr>
              <p14:xfrm>
                <a:off x="1067742" y="5604047"/>
                <a:ext cx="208080" cy="208080"/>
              </p14:xfrm>
            </p:contentPart>
          </mc:Choice>
          <mc:Fallback>
            <p:pic>
              <p:nvPicPr>
                <p:cNvPr id="454" name="Ink 453">
                  <a:extLst>
                    <a:ext uri="{FF2B5EF4-FFF2-40B4-BE49-F238E27FC236}">
                      <a16:creationId xmlns:a16="http://schemas.microsoft.com/office/drawing/2014/main" xmlns="" xmlns:p14="http://schemas.microsoft.com/office/powerpoint/2010/main" id="{AF435B6B-699B-6044-8E68-CEB35DDDB6B1}"/>
                    </a:ext>
                  </a:extLst>
                </p:cNvPr>
                <p:cNvPicPr/>
                <p:nvPr/>
              </p:nvPicPr>
              <p:blipFill>
                <a:blip r:embed="rId545"/>
                <a:stretch>
                  <a:fillRect/>
                </a:stretch>
              </p:blipFill>
              <p:spPr>
                <a:xfrm>
                  <a:off x="1058742" y="5595422"/>
                  <a:ext cx="225720" cy="225690"/>
                </a:xfrm>
                <a:prstGeom prst="rect">
                  <a:avLst/>
                </a:prstGeom>
              </p:spPr>
            </p:pic>
          </mc:Fallback>
        </mc:AlternateContent>
        <mc:AlternateContent xmlns:mc="http://schemas.openxmlformats.org/markup-compatibility/2006">
          <mc:Choice xmlns:p14="http://schemas.microsoft.com/office/powerpoint/2010/main" Requires="p14">
            <p:contentPart p14:bwMode="auto" r:id="rId546">
              <p14:nvContentPartPr>
                <p14:cNvPr id="487" name="Ink 486">
                  <a:extLst>
                    <a:ext uri="{FF2B5EF4-FFF2-40B4-BE49-F238E27FC236}">
                      <a16:creationId xmlns:a16="http://schemas.microsoft.com/office/drawing/2014/main" xmlns="" id="{2CED087E-8189-124D-BA03-04761F538256}"/>
                    </a:ext>
                  </a:extLst>
                </p14:cNvPr>
                <p14:cNvContentPartPr/>
                <p14:nvPr/>
              </p14:nvContentPartPr>
              <p14:xfrm>
                <a:off x="1120302" y="5765687"/>
                <a:ext cx="195480" cy="115920"/>
              </p14:xfrm>
            </p:contentPart>
          </mc:Choice>
          <mc:Fallback>
            <p:pic>
              <p:nvPicPr>
                <p:cNvPr id="487" name="Ink 486">
                  <a:extLst>
                    <a:ext uri="{FF2B5EF4-FFF2-40B4-BE49-F238E27FC236}">
                      <a16:creationId xmlns:a16="http://schemas.microsoft.com/office/drawing/2014/main" xmlns="" xmlns:p14="http://schemas.microsoft.com/office/powerpoint/2010/main" id="{2CED087E-8189-124D-BA03-04761F538256}"/>
                    </a:ext>
                  </a:extLst>
                </p:cNvPr>
                <p:cNvPicPr/>
                <p:nvPr/>
              </p:nvPicPr>
              <p:blipFill>
                <a:blip r:embed="rId547"/>
                <a:stretch>
                  <a:fillRect/>
                </a:stretch>
              </p:blipFill>
              <p:spPr>
                <a:xfrm>
                  <a:off x="1111285" y="5757047"/>
                  <a:ext cx="213153"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548">
              <p14:nvContentPartPr>
                <p14:cNvPr id="496" name="Ink 495">
                  <a:extLst>
                    <a:ext uri="{FF2B5EF4-FFF2-40B4-BE49-F238E27FC236}">
                      <a16:creationId xmlns:a16="http://schemas.microsoft.com/office/drawing/2014/main" xmlns="" id="{87858A9A-5DA7-5147-A9D4-213038614924}"/>
                    </a:ext>
                  </a:extLst>
                </p14:cNvPr>
                <p14:cNvContentPartPr/>
                <p14:nvPr/>
              </p14:nvContentPartPr>
              <p14:xfrm>
                <a:off x="1246662" y="5742647"/>
                <a:ext cx="52200" cy="167760"/>
              </p14:xfrm>
            </p:contentPart>
          </mc:Choice>
          <mc:Fallback>
            <p:pic>
              <p:nvPicPr>
                <p:cNvPr id="496" name="Ink 495">
                  <a:extLst>
                    <a:ext uri="{FF2B5EF4-FFF2-40B4-BE49-F238E27FC236}">
                      <a16:creationId xmlns:a16="http://schemas.microsoft.com/office/drawing/2014/main" xmlns="" xmlns:p14="http://schemas.microsoft.com/office/powerpoint/2010/main" id="{87858A9A-5DA7-5147-A9D4-213038614924}"/>
                    </a:ext>
                  </a:extLst>
                </p:cNvPr>
                <p:cNvPicPr/>
                <p:nvPr/>
              </p:nvPicPr>
              <p:blipFill>
                <a:blip r:embed="rId549"/>
                <a:stretch>
                  <a:fillRect/>
                </a:stretch>
              </p:blipFill>
              <p:spPr>
                <a:xfrm>
                  <a:off x="1238022" y="5734007"/>
                  <a:ext cx="69480" cy="185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50">
            <p14:nvContentPartPr>
              <p14:cNvPr id="513" name="Ink 512">
                <a:extLst>
                  <a:ext uri="{FF2B5EF4-FFF2-40B4-BE49-F238E27FC236}">
                    <a16:creationId xmlns:a16="http://schemas.microsoft.com/office/drawing/2014/main" xmlns="" id="{AD354E12-D3FF-E846-95F6-636B8CD5F9E6}"/>
                  </a:ext>
                </a:extLst>
              </p14:cNvPr>
              <p14:cNvContentPartPr/>
              <p14:nvPr/>
            </p14:nvContentPartPr>
            <p14:xfrm>
              <a:off x="3902862" y="5107607"/>
              <a:ext cx="74880" cy="133200"/>
            </p14:xfrm>
          </p:contentPart>
        </mc:Choice>
        <mc:Fallback>
          <p:pic>
            <p:nvPicPr>
              <p:cNvPr id="513" name="Ink 512">
                <a:extLst>
                  <a:ext uri="{FF2B5EF4-FFF2-40B4-BE49-F238E27FC236}">
                    <a16:creationId xmlns:a16="http://schemas.microsoft.com/office/drawing/2014/main" xmlns="" xmlns:p14="http://schemas.microsoft.com/office/powerpoint/2010/main" id="{AD354E12-D3FF-E846-95F6-636B8CD5F9E6}"/>
                  </a:ext>
                </a:extLst>
              </p:cNvPr>
              <p:cNvPicPr/>
              <p:nvPr/>
            </p:nvPicPr>
            <p:blipFill>
              <a:blip r:embed="rId551"/>
              <a:stretch>
                <a:fillRect/>
              </a:stretch>
            </p:blipFill>
            <p:spPr>
              <a:xfrm>
                <a:off x="3894222" y="5098247"/>
                <a:ext cx="93240" cy="151200"/>
              </a:xfrm>
              <a:prstGeom prst="rect">
                <a:avLst/>
              </a:prstGeom>
            </p:spPr>
          </p:pic>
        </mc:Fallback>
      </mc:AlternateContent>
      <p:grpSp>
        <p:nvGrpSpPr>
          <p:cNvPr id="568" name="Group 567">
            <a:extLst>
              <a:ext uri="{FF2B5EF4-FFF2-40B4-BE49-F238E27FC236}">
                <a16:creationId xmlns:a16="http://schemas.microsoft.com/office/drawing/2014/main" xmlns="" id="{164DA8B4-F982-2B4B-83D5-C2FF9CC428B9}"/>
              </a:ext>
            </a:extLst>
          </p:cNvPr>
          <p:cNvGrpSpPr/>
          <p:nvPr/>
        </p:nvGrpSpPr>
        <p:grpSpPr>
          <a:xfrm>
            <a:off x="2857422" y="6210287"/>
            <a:ext cx="280440" cy="378720"/>
            <a:chOff x="1333422" y="6210287"/>
            <a:chExt cx="280440" cy="378720"/>
          </a:xfrm>
        </p:grpSpPr>
        <mc:AlternateContent xmlns:mc="http://schemas.openxmlformats.org/markup-compatibility/2006">
          <mc:Choice xmlns:p14="http://schemas.microsoft.com/office/powerpoint/2010/main" Requires="p14">
            <p:contentPart p14:bwMode="auto" r:id="rId552">
              <p14:nvContentPartPr>
                <p14:cNvPr id="516" name="Ink 515">
                  <a:extLst>
                    <a:ext uri="{FF2B5EF4-FFF2-40B4-BE49-F238E27FC236}">
                      <a16:creationId xmlns:a16="http://schemas.microsoft.com/office/drawing/2014/main" xmlns="" id="{2428A0DD-471D-134D-9824-289685001F1A}"/>
                    </a:ext>
                  </a:extLst>
                </p14:cNvPr>
                <p14:cNvContentPartPr/>
                <p14:nvPr/>
              </p14:nvContentPartPr>
              <p14:xfrm>
                <a:off x="1333422" y="6210287"/>
                <a:ext cx="57960" cy="104400"/>
              </p14:xfrm>
            </p:contentPart>
          </mc:Choice>
          <mc:Fallback>
            <p:pic>
              <p:nvPicPr>
                <p:cNvPr id="516" name="Ink 515">
                  <a:extLst>
                    <a:ext uri="{FF2B5EF4-FFF2-40B4-BE49-F238E27FC236}">
                      <a16:creationId xmlns:a16="http://schemas.microsoft.com/office/drawing/2014/main" xmlns="" xmlns:p14="http://schemas.microsoft.com/office/powerpoint/2010/main" id="{2428A0DD-471D-134D-9824-289685001F1A}"/>
                    </a:ext>
                  </a:extLst>
                </p:cNvPr>
                <p:cNvPicPr/>
                <p:nvPr/>
              </p:nvPicPr>
              <p:blipFill>
                <a:blip r:embed="rId553"/>
                <a:stretch>
                  <a:fillRect/>
                </a:stretch>
              </p:blipFill>
              <p:spPr>
                <a:xfrm>
                  <a:off x="1324478" y="6201287"/>
                  <a:ext cx="75491"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554">
              <p14:nvContentPartPr>
                <p14:cNvPr id="520" name="Ink 519">
                  <a:extLst>
                    <a:ext uri="{FF2B5EF4-FFF2-40B4-BE49-F238E27FC236}">
                      <a16:creationId xmlns:a16="http://schemas.microsoft.com/office/drawing/2014/main" xmlns="" id="{CEF1579D-AFFB-E840-BB9A-3EF18CD1F112}"/>
                    </a:ext>
                  </a:extLst>
                </p14:cNvPr>
                <p14:cNvContentPartPr/>
                <p14:nvPr/>
              </p14:nvContentPartPr>
              <p14:xfrm>
                <a:off x="1356462" y="6285167"/>
                <a:ext cx="133200" cy="202320"/>
              </p14:xfrm>
            </p:contentPart>
          </mc:Choice>
          <mc:Fallback>
            <p:pic>
              <p:nvPicPr>
                <p:cNvPr id="520" name="Ink 519">
                  <a:extLst>
                    <a:ext uri="{FF2B5EF4-FFF2-40B4-BE49-F238E27FC236}">
                      <a16:creationId xmlns:a16="http://schemas.microsoft.com/office/drawing/2014/main" xmlns="" xmlns:p14="http://schemas.microsoft.com/office/powerpoint/2010/main" id="{CEF1579D-AFFB-E840-BB9A-3EF18CD1F112}"/>
                    </a:ext>
                  </a:extLst>
                </p:cNvPr>
                <p:cNvPicPr/>
                <p:nvPr/>
              </p:nvPicPr>
              <p:blipFill>
                <a:blip r:embed="rId555"/>
                <a:stretch>
                  <a:fillRect/>
                </a:stretch>
              </p:blipFill>
              <p:spPr>
                <a:xfrm>
                  <a:off x="1348542" y="6276542"/>
                  <a:ext cx="150120" cy="218851"/>
                </a:xfrm>
                <a:prstGeom prst="rect">
                  <a:avLst/>
                </a:prstGeom>
              </p:spPr>
            </p:pic>
          </mc:Fallback>
        </mc:AlternateContent>
        <mc:AlternateContent xmlns:mc="http://schemas.openxmlformats.org/markup-compatibility/2006">
          <mc:Choice xmlns:p14="http://schemas.microsoft.com/office/powerpoint/2010/main" Requires="p14">
            <p:contentPart p14:bwMode="auto" r:id="rId556">
              <p14:nvContentPartPr>
                <p14:cNvPr id="535" name="Ink 534">
                  <a:extLst>
                    <a:ext uri="{FF2B5EF4-FFF2-40B4-BE49-F238E27FC236}">
                      <a16:creationId xmlns:a16="http://schemas.microsoft.com/office/drawing/2014/main" xmlns="" id="{690F2F57-F2A7-334B-9A8B-370DE78DBC62}"/>
                    </a:ext>
                  </a:extLst>
                </p14:cNvPr>
                <p14:cNvContentPartPr/>
                <p14:nvPr/>
              </p14:nvContentPartPr>
              <p14:xfrm>
                <a:off x="1431342" y="6383447"/>
                <a:ext cx="182520" cy="149760"/>
              </p14:xfrm>
            </p:contentPart>
          </mc:Choice>
          <mc:Fallback>
            <p:pic>
              <p:nvPicPr>
                <p:cNvPr id="535" name="Ink 534">
                  <a:extLst>
                    <a:ext uri="{FF2B5EF4-FFF2-40B4-BE49-F238E27FC236}">
                      <a16:creationId xmlns:a16="http://schemas.microsoft.com/office/drawing/2014/main" xmlns="" xmlns:p14="http://schemas.microsoft.com/office/powerpoint/2010/main" id="{690F2F57-F2A7-334B-9A8B-370DE78DBC62}"/>
                    </a:ext>
                  </a:extLst>
                </p:cNvPr>
                <p:cNvPicPr/>
                <p:nvPr/>
              </p:nvPicPr>
              <p:blipFill>
                <a:blip r:embed="rId557"/>
                <a:stretch>
                  <a:fillRect/>
                </a:stretch>
              </p:blipFill>
              <p:spPr>
                <a:xfrm>
                  <a:off x="1422702" y="6374087"/>
                  <a:ext cx="19944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558">
              <p14:nvContentPartPr>
                <p14:cNvPr id="536" name="Ink 535">
                  <a:extLst>
                    <a:ext uri="{FF2B5EF4-FFF2-40B4-BE49-F238E27FC236}">
                      <a16:creationId xmlns:a16="http://schemas.microsoft.com/office/drawing/2014/main" xmlns="" id="{9BBBD963-A7F3-4442-92CF-43B1CCEB1F67}"/>
                    </a:ext>
                  </a:extLst>
                </p14:cNvPr>
                <p14:cNvContentPartPr/>
                <p14:nvPr/>
              </p14:nvContentPartPr>
              <p14:xfrm>
                <a:off x="1541142" y="6400727"/>
                <a:ext cx="17640" cy="188280"/>
              </p14:xfrm>
            </p:contentPart>
          </mc:Choice>
          <mc:Fallback>
            <p:pic>
              <p:nvPicPr>
                <p:cNvPr id="536" name="Ink 535">
                  <a:extLst>
                    <a:ext uri="{FF2B5EF4-FFF2-40B4-BE49-F238E27FC236}">
                      <a16:creationId xmlns:a16="http://schemas.microsoft.com/office/drawing/2014/main" xmlns="" xmlns:p14="http://schemas.microsoft.com/office/powerpoint/2010/main" id="{9BBBD963-A7F3-4442-92CF-43B1CCEB1F67}"/>
                    </a:ext>
                  </a:extLst>
                </p:cNvPr>
                <p:cNvPicPr/>
                <p:nvPr/>
              </p:nvPicPr>
              <p:blipFill>
                <a:blip r:embed="rId559"/>
                <a:stretch>
                  <a:fillRect/>
                </a:stretch>
              </p:blipFill>
              <p:spPr>
                <a:xfrm>
                  <a:off x="1531969" y="6391727"/>
                  <a:ext cx="34927" cy="205560"/>
                </a:xfrm>
                <a:prstGeom prst="rect">
                  <a:avLst/>
                </a:prstGeom>
              </p:spPr>
            </p:pic>
          </mc:Fallback>
        </mc:AlternateContent>
      </p:grpSp>
      <p:grpSp>
        <p:nvGrpSpPr>
          <p:cNvPr id="136" name="Group 135">
            <a:extLst>
              <a:ext uri="{FF2B5EF4-FFF2-40B4-BE49-F238E27FC236}">
                <a16:creationId xmlns:a16="http://schemas.microsoft.com/office/drawing/2014/main" xmlns="" id="{BCFFC862-9A7D-3942-9798-0DB744BCBF3A}"/>
              </a:ext>
            </a:extLst>
          </p:cNvPr>
          <p:cNvGrpSpPr/>
          <p:nvPr/>
        </p:nvGrpSpPr>
        <p:grpSpPr>
          <a:xfrm>
            <a:off x="3301662" y="6077447"/>
            <a:ext cx="1824840" cy="346680"/>
            <a:chOff x="1777662" y="6077447"/>
            <a:chExt cx="1824840" cy="346680"/>
          </a:xfrm>
        </p:grpSpPr>
        <mc:AlternateContent xmlns:mc="http://schemas.openxmlformats.org/markup-compatibility/2006">
          <mc:Choice xmlns:p14="http://schemas.microsoft.com/office/powerpoint/2010/main" Requires="p14">
            <p:contentPart p14:bwMode="auto" r:id="rId560">
              <p14:nvContentPartPr>
                <p14:cNvPr id="569" name="Ink 568">
                  <a:extLst>
                    <a:ext uri="{FF2B5EF4-FFF2-40B4-BE49-F238E27FC236}">
                      <a16:creationId xmlns:a16="http://schemas.microsoft.com/office/drawing/2014/main" xmlns="" id="{431FF263-AD5A-414A-9033-416FDD1B0E7C}"/>
                    </a:ext>
                  </a:extLst>
                </p14:cNvPr>
                <p14:cNvContentPartPr/>
                <p14:nvPr/>
              </p14:nvContentPartPr>
              <p14:xfrm>
                <a:off x="1777662" y="6094727"/>
                <a:ext cx="150480" cy="329400"/>
              </p14:xfrm>
            </p:contentPart>
          </mc:Choice>
          <mc:Fallback>
            <p:pic>
              <p:nvPicPr>
                <p:cNvPr id="569" name="Ink 568">
                  <a:extLst>
                    <a:ext uri="{FF2B5EF4-FFF2-40B4-BE49-F238E27FC236}">
                      <a16:creationId xmlns:a16="http://schemas.microsoft.com/office/drawing/2014/main" xmlns="" xmlns:p14="http://schemas.microsoft.com/office/powerpoint/2010/main" id="{431FF263-AD5A-414A-9033-416FDD1B0E7C}"/>
                    </a:ext>
                  </a:extLst>
                </p:cNvPr>
                <p:cNvPicPr/>
                <p:nvPr/>
              </p:nvPicPr>
              <p:blipFill>
                <a:blip r:embed="rId561"/>
                <a:stretch>
                  <a:fillRect/>
                </a:stretch>
              </p:blipFill>
              <p:spPr>
                <a:xfrm>
                  <a:off x="1768662" y="6085727"/>
                  <a:ext cx="167760" cy="347760"/>
                </a:xfrm>
                <a:prstGeom prst="rect">
                  <a:avLst/>
                </a:prstGeom>
              </p:spPr>
            </p:pic>
          </mc:Fallback>
        </mc:AlternateContent>
        <mc:AlternateContent xmlns:mc="http://schemas.openxmlformats.org/markup-compatibility/2006">
          <mc:Choice xmlns:p14="http://schemas.microsoft.com/office/powerpoint/2010/main" Requires="p14">
            <p:contentPart p14:bwMode="auto" r:id="rId562">
              <p14:nvContentPartPr>
                <p14:cNvPr id="570" name="Ink 569">
                  <a:extLst>
                    <a:ext uri="{FF2B5EF4-FFF2-40B4-BE49-F238E27FC236}">
                      <a16:creationId xmlns:a16="http://schemas.microsoft.com/office/drawing/2014/main" xmlns="" id="{8E91F289-195A-0044-B08A-F28709D810A1}"/>
                    </a:ext>
                  </a:extLst>
                </p14:cNvPr>
                <p14:cNvContentPartPr/>
                <p14:nvPr/>
              </p14:nvContentPartPr>
              <p14:xfrm>
                <a:off x="2014542" y="6153047"/>
                <a:ext cx="57960" cy="166320"/>
              </p14:xfrm>
            </p:contentPart>
          </mc:Choice>
          <mc:Fallback>
            <p:pic>
              <p:nvPicPr>
                <p:cNvPr id="570" name="Ink 569">
                  <a:extLst>
                    <a:ext uri="{FF2B5EF4-FFF2-40B4-BE49-F238E27FC236}">
                      <a16:creationId xmlns:a16="http://schemas.microsoft.com/office/drawing/2014/main" xmlns="" xmlns:p14="http://schemas.microsoft.com/office/powerpoint/2010/main" id="{8E91F289-195A-0044-B08A-F28709D810A1}"/>
                    </a:ext>
                  </a:extLst>
                </p:cNvPr>
                <p:cNvPicPr/>
                <p:nvPr/>
              </p:nvPicPr>
              <p:blipFill>
                <a:blip r:embed="rId563"/>
                <a:stretch>
                  <a:fillRect/>
                </a:stretch>
              </p:blipFill>
              <p:spPr>
                <a:xfrm>
                  <a:off x="2005955" y="6144426"/>
                  <a:ext cx="74776" cy="183203"/>
                </a:xfrm>
                <a:prstGeom prst="rect">
                  <a:avLst/>
                </a:prstGeom>
              </p:spPr>
            </p:pic>
          </mc:Fallback>
        </mc:AlternateContent>
        <mc:AlternateContent xmlns:mc="http://schemas.openxmlformats.org/markup-compatibility/2006">
          <mc:Choice xmlns:p14="http://schemas.microsoft.com/office/powerpoint/2010/main" Requires="p14">
            <p:contentPart p14:bwMode="auto" r:id="rId564">
              <p14:nvContentPartPr>
                <p14:cNvPr id="571" name="Ink 570">
                  <a:extLst>
                    <a:ext uri="{FF2B5EF4-FFF2-40B4-BE49-F238E27FC236}">
                      <a16:creationId xmlns:a16="http://schemas.microsoft.com/office/drawing/2014/main" xmlns="" id="{15DE2600-6EA7-1F49-AC1D-CCED1D88D8AF}"/>
                    </a:ext>
                  </a:extLst>
                </p14:cNvPr>
                <p14:cNvContentPartPr/>
                <p14:nvPr/>
              </p14:nvContentPartPr>
              <p14:xfrm>
                <a:off x="2037582" y="6313967"/>
                <a:ext cx="110160" cy="17640"/>
              </p14:xfrm>
            </p:contentPart>
          </mc:Choice>
          <mc:Fallback>
            <p:pic>
              <p:nvPicPr>
                <p:cNvPr id="571" name="Ink 570">
                  <a:extLst>
                    <a:ext uri="{FF2B5EF4-FFF2-40B4-BE49-F238E27FC236}">
                      <a16:creationId xmlns:a16="http://schemas.microsoft.com/office/drawing/2014/main" xmlns="" xmlns:p14="http://schemas.microsoft.com/office/powerpoint/2010/main" id="{15DE2600-6EA7-1F49-AC1D-CCED1D88D8AF}"/>
                    </a:ext>
                  </a:extLst>
                </p:cNvPr>
                <p:cNvPicPr/>
                <p:nvPr/>
              </p:nvPicPr>
              <p:blipFill>
                <a:blip r:embed="rId565"/>
                <a:stretch>
                  <a:fillRect/>
                </a:stretch>
              </p:blipFill>
              <p:spPr>
                <a:xfrm>
                  <a:off x="2028552" y="6304967"/>
                  <a:ext cx="127135"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566">
              <p14:nvContentPartPr>
                <p14:cNvPr id="572" name="Ink 571">
                  <a:extLst>
                    <a:ext uri="{FF2B5EF4-FFF2-40B4-BE49-F238E27FC236}">
                      <a16:creationId xmlns:a16="http://schemas.microsoft.com/office/drawing/2014/main" xmlns="" id="{8CA58691-444D-CB4B-AED3-741D45A13A3F}"/>
                    </a:ext>
                  </a:extLst>
                </p14:cNvPr>
                <p14:cNvContentPartPr/>
                <p14:nvPr/>
              </p14:nvContentPartPr>
              <p14:xfrm>
                <a:off x="2285982" y="6250607"/>
                <a:ext cx="17640" cy="11880"/>
              </p14:xfrm>
            </p:contentPart>
          </mc:Choice>
          <mc:Fallback>
            <p:pic>
              <p:nvPicPr>
                <p:cNvPr id="572" name="Ink 571">
                  <a:extLst>
                    <a:ext uri="{FF2B5EF4-FFF2-40B4-BE49-F238E27FC236}">
                      <a16:creationId xmlns:a16="http://schemas.microsoft.com/office/drawing/2014/main" xmlns="" xmlns:p14="http://schemas.microsoft.com/office/powerpoint/2010/main" id="{8CA58691-444D-CB4B-AED3-741D45A13A3F}"/>
                    </a:ext>
                  </a:extLst>
                </p:cNvPr>
                <p:cNvPicPr/>
                <p:nvPr/>
              </p:nvPicPr>
              <p:blipFill>
                <a:blip r:embed="rId567"/>
                <a:stretch>
                  <a:fillRect/>
                </a:stretch>
              </p:blipFill>
              <p:spPr>
                <a:xfrm>
                  <a:off x="2276982" y="6241607"/>
                  <a:ext cx="3492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568">
              <p14:nvContentPartPr>
                <p14:cNvPr id="574" name="Ink 573">
                  <a:extLst>
                    <a:ext uri="{FF2B5EF4-FFF2-40B4-BE49-F238E27FC236}">
                      <a16:creationId xmlns:a16="http://schemas.microsoft.com/office/drawing/2014/main" xmlns="" id="{D20AD470-D90E-ED44-BAD9-1C4383778F94}"/>
                    </a:ext>
                  </a:extLst>
                </p14:cNvPr>
                <p14:cNvContentPartPr/>
                <p14:nvPr/>
              </p14:nvContentPartPr>
              <p14:xfrm>
                <a:off x="2435742" y="6175367"/>
                <a:ext cx="127440" cy="167760"/>
              </p14:xfrm>
            </p:contentPart>
          </mc:Choice>
          <mc:Fallback>
            <p:pic>
              <p:nvPicPr>
                <p:cNvPr id="574" name="Ink 573">
                  <a:extLst>
                    <a:ext uri="{FF2B5EF4-FFF2-40B4-BE49-F238E27FC236}">
                      <a16:creationId xmlns:a16="http://schemas.microsoft.com/office/drawing/2014/main" xmlns="" xmlns:p14="http://schemas.microsoft.com/office/powerpoint/2010/main" id="{D20AD470-D90E-ED44-BAD9-1C4383778F94}"/>
                    </a:ext>
                  </a:extLst>
                </p:cNvPr>
                <p:cNvPicPr/>
                <p:nvPr/>
              </p:nvPicPr>
              <p:blipFill>
                <a:blip r:embed="rId569"/>
                <a:stretch>
                  <a:fillRect/>
                </a:stretch>
              </p:blipFill>
              <p:spPr>
                <a:xfrm>
                  <a:off x="2427102" y="6166727"/>
                  <a:ext cx="14508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570">
              <p14:nvContentPartPr>
                <p14:cNvPr id="575" name="Ink 574">
                  <a:extLst>
                    <a:ext uri="{FF2B5EF4-FFF2-40B4-BE49-F238E27FC236}">
                      <a16:creationId xmlns:a16="http://schemas.microsoft.com/office/drawing/2014/main" xmlns="" id="{5D827A91-F729-8C4C-AFEC-472512EE3FEB}"/>
                    </a:ext>
                  </a:extLst>
                </p14:cNvPr>
                <p14:cNvContentPartPr/>
                <p14:nvPr/>
              </p14:nvContentPartPr>
              <p14:xfrm>
                <a:off x="2643822" y="6186887"/>
                <a:ext cx="110160" cy="104400"/>
              </p14:xfrm>
            </p:contentPart>
          </mc:Choice>
          <mc:Fallback>
            <p:pic>
              <p:nvPicPr>
                <p:cNvPr id="575" name="Ink 574">
                  <a:extLst>
                    <a:ext uri="{FF2B5EF4-FFF2-40B4-BE49-F238E27FC236}">
                      <a16:creationId xmlns:a16="http://schemas.microsoft.com/office/drawing/2014/main" xmlns="" xmlns:p14="http://schemas.microsoft.com/office/powerpoint/2010/main" id="{5D827A91-F729-8C4C-AFEC-472512EE3FEB}"/>
                    </a:ext>
                  </a:extLst>
                </p:cNvPr>
                <p:cNvPicPr/>
                <p:nvPr/>
              </p:nvPicPr>
              <p:blipFill>
                <a:blip r:embed="rId571"/>
                <a:stretch>
                  <a:fillRect/>
                </a:stretch>
              </p:blipFill>
              <p:spPr>
                <a:xfrm>
                  <a:off x="2635182" y="6177887"/>
                  <a:ext cx="12780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572">
              <p14:nvContentPartPr>
                <p14:cNvPr id="128" name="Ink 127">
                  <a:extLst>
                    <a:ext uri="{FF2B5EF4-FFF2-40B4-BE49-F238E27FC236}">
                      <a16:creationId xmlns:a16="http://schemas.microsoft.com/office/drawing/2014/main" xmlns="" id="{BA54CD0A-6138-3D47-8E90-B1E07E2B1943}"/>
                    </a:ext>
                  </a:extLst>
                </p14:cNvPr>
                <p14:cNvContentPartPr/>
                <p14:nvPr/>
              </p14:nvContentPartPr>
              <p14:xfrm>
                <a:off x="2857302" y="6146567"/>
                <a:ext cx="115920" cy="167760"/>
              </p14:xfrm>
            </p:contentPart>
          </mc:Choice>
          <mc:Fallback>
            <p:pic>
              <p:nvPicPr>
                <p:cNvPr id="128" name="Ink 127">
                  <a:extLst>
                    <a:ext uri="{FF2B5EF4-FFF2-40B4-BE49-F238E27FC236}">
                      <a16:creationId xmlns:a16="http://schemas.microsoft.com/office/drawing/2014/main" xmlns="" xmlns:p14="http://schemas.microsoft.com/office/powerpoint/2010/main" id="{BA54CD0A-6138-3D47-8E90-B1E07E2B1943}"/>
                    </a:ext>
                  </a:extLst>
                </p:cNvPr>
                <p:cNvPicPr/>
                <p:nvPr/>
              </p:nvPicPr>
              <p:blipFill>
                <a:blip r:embed="rId573"/>
                <a:stretch>
                  <a:fillRect/>
                </a:stretch>
              </p:blipFill>
              <p:spPr>
                <a:xfrm>
                  <a:off x="2848635" y="6137207"/>
                  <a:ext cx="133976"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574">
              <p14:nvContentPartPr>
                <p14:cNvPr id="129" name="Ink 128">
                  <a:extLst>
                    <a:ext uri="{FF2B5EF4-FFF2-40B4-BE49-F238E27FC236}">
                      <a16:creationId xmlns:a16="http://schemas.microsoft.com/office/drawing/2014/main" xmlns="" id="{FD42BCFC-F681-3749-BEA5-D65E0D17AAD5}"/>
                    </a:ext>
                  </a:extLst>
                </p14:cNvPr>
                <p14:cNvContentPartPr/>
                <p14:nvPr/>
              </p14:nvContentPartPr>
              <p14:xfrm>
                <a:off x="2909142" y="6135047"/>
                <a:ext cx="81000" cy="17640"/>
              </p14:xfrm>
            </p:contentPart>
          </mc:Choice>
          <mc:Fallback>
            <p:pic>
              <p:nvPicPr>
                <p:cNvPr id="129" name="Ink 128">
                  <a:extLst>
                    <a:ext uri="{FF2B5EF4-FFF2-40B4-BE49-F238E27FC236}">
                      <a16:creationId xmlns:a16="http://schemas.microsoft.com/office/drawing/2014/main" xmlns="" xmlns:p14="http://schemas.microsoft.com/office/powerpoint/2010/main" id="{FD42BCFC-F681-3749-BEA5-D65E0D17AAD5}"/>
                    </a:ext>
                  </a:extLst>
                </p:cNvPr>
                <p:cNvPicPr/>
                <p:nvPr/>
              </p:nvPicPr>
              <p:blipFill>
                <a:blip r:embed="rId575"/>
                <a:stretch>
                  <a:fillRect/>
                </a:stretch>
              </p:blipFill>
              <p:spPr>
                <a:xfrm>
                  <a:off x="2899782" y="6125687"/>
                  <a:ext cx="9864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576">
              <p14:nvContentPartPr>
                <p14:cNvPr id="130" name="Ink 129">
                  <a:extLst>
                    <a:ext uri="{FF2B5EF4-FFF2-40B4-BE49-F238E27FC236}">
                      <a16:creationId xmlns:a16="http://schemas.microsoft.com/office/drawing/2014/main" xmlns="" id="{4DF12CF2-1E8A-F54A-BED3-C6105CDCF561}"/>
                    </a:ext>
                  </a:extLst>
                </p14:cNvPr>
                <p14:cNvContentPartPr/>
                <p14:nvPr/>
              </p14:nvContentPartPr>
              <p14:xfrm>
                <a:off x="3053502" y="6123527"/>
                <a:ext cx="115920" cy="162000"/>
              </p14:xfrm>
            </p:contentPart>
          </mc:Choice>
          <mc:Fallback>
            <p:pic>
              <p:nvPicPr>
                <p:cNvPr id="130" name="Ink 129">
                  <a:extLst>
                    <a:ext uri="{FF2B5EF4-FFF2-40B4-BE49-F238E27FC236}">
                      <a16:creationId xmlns:a16="http://schemas.microsoft.com/office/drawing/2014/main" xmlns="" xmlns:p14="http://schemas.microsoft.com/office/powerpoint/2010/main" id="{4DF12CF2-1E8A-F54A-BED3-C6105CDCF561}"/>
                    </a:ext>
                  </a:extLst>
                </p:cNvPr>
                <p:cNvPicPr/>
                <p:nvPr/>
              </p:nvPicPr>
              <p:blipFill>
                <a:blip r:embed="rId577"/>
                <a:stretch>
                  <a:fillRect/>
                </a:stretch>
              </p:blipFill>
              <p:spPr>
                <a:xfrm>
                  <a:off x="3045196" y="6115229"/>
                  <a:ext cx="133254" cy="178958"/>
                </a:xfrm>
                <a:prstGeom prst="rect">
                  <a:avLst/>
                </a:prstGeom>
              </p:spPr>
            </p:pic>
          </mc:Fallback>
        </mc:AlternateContent>
        <mc:AlternateContent xmlns:mc="http://schemas.openxmlformats.org/markup-compatibility/2006">
          <mc:Choice xmlns:p14="http://schemas.microsoft.com/office/powerpoint/2010/main" Requires="p14">
            <p:contentPart p14:bwMode="auto" r:id="rId578">
              <p14:nvContentPartPr>
                <p14:cNvPr id="131" name="Ink 130">
                  <a:extLst>
                    <a:ext uri="{FF2B5EF4-FFF2-40B4-BE49-F238E27FC236}">
                      <a16:creationId xmlns:a16="http://schemas.microsoft.com/office/drawing/2014/main" xmlns="" id="{EBC92684-CC6D-B54F-8012-18839D536764}"/>
                    </a:ext>
                  </a:extLst>
                </p14:cNvPr>
                <p14:cNvContentPartPr/>
                <p14:nvPr/>
              </p14:nvContentPartPr>
              <p14:xfrm>
                <a:off x="3197862" y="6077447"/>
                <a:ext cx="115920" cy="312120"/>
              </p14:xfrm>
            </p:contentPart>
          </mc:Choice>
          <mc:Fallback>
            <p:pic>
              <p:nvPicPr>
                <p:cNvPr id="131" name="Ink 130">
                  <a:extLst>
                    <a:ext uri="{FF2B5EF4-FFF2-40B4-BE49-F238E27FC236}">
                      <a16:creationId xmlns:a16="http://schemas.microsoft.com/office/drawing/2014/main" xmlns="" xmlns:p14="http://schemas.microsoft.com/office/powerpoint/2010/main" id="{EBC92684-CC6D-B54F-8012-18839D536764}"/>
                    </a:ext>
                  </a:extLst>
                </p:cNvPr>
                <p:cNvPicPr/>
                <p:nvPr/>
              </p:nvPicPr>
              <p:blipFill>
                <a:blip r:embed="rId579"/>
                <a:stretch>
                  <a:fillRect/>
                </a:stretch>
              </p:blipFill>
              <p:spPr>
                <a:xfrm>
                  <a:off x="3188473" y="6068087"/>
                  <a:ext cx="135059" cy="329400"/>
                </a:xfrm>
                <a:prstGeom prst="rect">
                  <a:avLst/>
                </a:prstGeom>
              </p:spPr>
            </p:pic>
          </mc:Fallback>
        </mc:AlternateContent>
        <mc:AlternateContent xmlns:mc="http://schemas.openxmlformats.org/markup-compatibility/2006">
          <mc:Choice xmlns:p14="http://schemas.microsoft.com/office/powerpoint/2010/main" Requires="p14">
            <p:contentPart p14:bwMode="auto" r:id="rId580">
              <p14:nvContentPartPr>
                <p14:cNvPr id="132" name="Ink 131">
                  <a:extLst>
                    <a:ext uri="{FF2B5EF4-FFF2-40B4-BE49-F238E27FC236}">
                      <a16:creationId xmlns:a16="http://schemas.microsoft.com/office/drawing/2014/main" xmlns="" id="{B901B306-3159-624B-B0FD-69E76766D4D2}"/>
                    </a:ext>
                  </a:extLst>
                </p14:cNvPr>
                <p14:cNvContentPartPr/>
                <p14:nvPr/>
              </p14:nvContentPartPr>
              <p14:xfrm>
                <a:off x="3567222" y="6256367"/>
                <a:ext cx="6120" cy="6120"/>
              </p14:xfrm>
            </p:contentPart>
          </mc:Choice>
          <mc:Fallback>
            <p:pic>
              <p:nvPicPr>
                <p:cNvPr id="132" name="Ink 131">
                  <a:extLst>
                    <a:ext uri="{FF2B5EF4-FFF2-40B4-BE49-F238E27FC236}">
                      <a16:creationId xmlns:a16="http://schemas.microsoft.com/office/drawing/2014/main" xmlns="" xmlns:p14="http://schemas.microsoft.com/office/powerpoint/2010/main" id="{B901B306-3159-624B-B0FD-69E76766D4D2}"/>
                    </a:ext>
                  </a:extLst>
                </p:cNvPr>
                <p:cNvPicPr/>
                <p:nvPr/>
              </p:nvPicPr>
              <p:blipFill>
                <a:blip r:embed="rId581"/>
                <a:stretch>
                  <a:fillRect/>
                </a:stretch>
              </p:blipFill>
              <p:spPr>
                <a:xfrm>
                  <a:off x="3557862" y="6247007"/>
                  <a:ext cx="2484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582">
              <p14:nvContentPartPr>
                <p14:cNvPr id="134" name="Ink 133">
                  <a:extLst>
                    <a:ext uri="{FF2B5EF4-FFF2-40B4-BE49-F238E27FC236}">
                      <a16:creationId xmlns:a16="http://schemas.microsoft.com/office/drawing/2014/main" xmlns="" id="{350ACE11-4876-B242-AF05-99ADFFB03897}"/>
                    </a:ext>
                  </a:extLst>
                </p14:cNvPr>
                <p14:cNvContentPartPr/>
                <p14:nvPr/>
              </p14:nvContentPartPr>
              <p14:xfrm>
                <a:off x="3469302" y="6279407"/>
                <a:ext cx="127440" cy="11880"/>
              </p14:xfrm>
            </p:contentPart>
          </mc:Choice>
          <mc:Fallback>
            <p:pic>
              <p:nvPicPr>
                <p:cNvPr id="134" name="Ink 133">
                  <a:extLst>
                    <a:ext uri="{FF2B5EF4-FFF2-40B4-BE49-F238E27FC236}">
                      <a16:creationId xmlns:a16="http://schemas.microsoft.com/office/drawing/2014/main" xmlns="" xmlns:p14="http://schemas.microsoft.com/office/powerpoint/2010/main" id="{350ACE11-4876-B242-AF05-99ADFFB03897}"/>
                    </a:ext>
                  </a:extLst>
                </p:cNvPr>
                <p:cNvPicPr/>
                <p:nvPr/>
              </p:nvPicPr>
              <p:blipFill>
                <a:blip r:embed="rId583"/>
                <a:stretch>
                  <a:fillRect/>
                </a:stretch>
              </p:blipFill>
              <p:spPr>
                <a:xfrm>
                  <a:off x="3459942" y="6270322"/>
                  <a:ext cx="145080" cy="29001"/>
                </a:xfrm>
                <a:prstGeom prst="rect">
                  <a:avLst/>
                </a:prstGeom>
              </p:spPr>
            </p:pic>
          </mc:Fallback>
        </mc:AlternateContent>
        <mc:AlternateContent xmlns:mc="http://schemas.openxmlformats.org/markup-compatibility/2006">
          <mc:Choice xmlns:p14="http://schemas.microsoft.com/office/powerpoint/2010/main" Requires="p14">
            <p:contentPart p14:bwMode="auto" r:id="rId584">
              <p14:nvContentPartPr>
                <p14:cNvPr id="135" name="Ink 134">
                  <a:extLst>
                    <a:ext uri="{FF2B5EF4-FFF2-40B4-BE49-F238E27FC236}">
                      <a16:creationId xmlns:a16="http://schemas.microsoft.com/office/drawing/2014/main" xmlns="" id="{C8F8D6C7-4248-ED48-9024-ACDF661D6121}"/>
                    </a:ext>
                  </a:extLst>
                </p14:cNvPr>
                <p14:cNvContentPartPr/>
                <p14:nvPr/>
              </p14:nvContentPartPr>
              <p14:xfrm>
                <a:off x="3509622" y="6348527"/>
                <a:ext cx="92880" cy="11880"/>
              </p14:xfrm>
            </p:contentPart>
          </mc:Choice>
          <mc:Fallback>
            <p:pic>
              <p:nvPicPr>
                <p:cNvPr id="135" name="Ink 134">
                  <a:extLst>
                    <a:ext uri="{FF2B5EF4-FFF2-40B4-BE49-F238E27FC236}">
                      <a16:creationId xmlns:a16="http://schemas.microsoft.com/office/drawing/2014/main" xmlns="" xmlns:p14="http://schemas.microsoft.com/office/powerpoint/2010/main" id="{C8F8D6C7-4248-ED48-9024-ACDF661D6121}"/>
                    </a:ext>
                  </a:extLst>
                </p:cNvPr>
                <p:cNvPicPr/>
                <p:nvPr/>
              </p:nvPicPr>
              <p:blipFill>
                <a:blip r:embed="rId585"/>
                <a:stretch>
                  <a:fillRect/>
                </a:stretch>
              </p:blipFill>
              <p:spPr>
                <a:xfrm>
                  <a:off x="3500948" y="6339167"/>
                  <a:ext cx="110227" cy="30240"/>
                </a:xfrm>
                <a:prstGeom prst="rect">
                  <a:avLst/>
                </a:prstGeom>
              </p:spPr>
            </p:pic>
          </mc:Fallback>
        </mc:AlternateContent>
      </p:grpSp>
      <p:grpSp>
        <p:nvGrpSpPr>
          <p:cNvPr id="148" name="Group 147">
            <a:extLst>
              <a:ext uri="{FF2B5EF4-FFF2-40B4-BE49-F238E27FC236}">
                <a16:creationId xmlns:a16="http://schemas.microsoft.com/office/drawing/2014/main" xmlns="" id="{22258310-4E92-EA4C-84DD-60CE7BD271B1}"/>
              </a:ext>
            </a:extLst>
          </p:cNvPr>
          <p:cNvGrpSpPr/>
          <p:nvPr/>
        </p:nvGrpSpPr>
        <p:grpSpPr>
          <a:xfrm>
            <a:off x="5356902" y="6210287"/>
            <a:ext cx="1483920" cy="208080"/>
            <a:chOff x="3832902" y="6210287"/>
            <a:chExt cx="1483920" cy="208080"/>
          </a:xfrm>
        </p:grpSpPr>
        <mc:AlternateContent xmlns:mc="http://schemas.openxmlformats.org/markup-compatibility/2006">
          <mc:Choice xmlns:p14="http://schemas.microsoft.com/office/powerpoint/2010/main" Requires="p14">
            <p:contentPart p14:bwMode="auto" r:id="rId586">
              <p14:nvContentPartPr>
                <p14:cNvPr id="137" name="Ink 136">
                  <a:extLst>
                    <a:ext uri="{FF2B5EF4-FFF2-40B4-BE49-F238E27FC236}">
                      <a16:creationId xmlns:a16="http://schemas.microsoft.com/office/drawing/2014/main" xmlns="" id="{3BFB3C10-9073-7946-B523-0C14686F4878}"/>
                    </a:ext>
                  </a:extLst>
                </p14:cNvPr>
                <p14:cNvContentPartPr/>
                <p14:nvPr/>
              </p14:nvContentPartPr>
              <p14:xfrm>
                <a:off x="3832902" y="6262127"/>
                <a:ext cx="156240" cy="133200"/>
              </p14:xfrm>
            </p:contentPart>
          </mc:Choice>
          <mc:Fallback>
            <p:pic>
              <p:nvPicPr>
                <p:cNvPr id="137" name="Ink 136">
                  <a:extLst>
                    <a:ext uri="{FF2B5EF4-FFF2-40B4-BE49-F238E27FC236}">
                      <a16:creationId xmlns:a16="http://schemas.microsoft.com/office/drawing/2014/main" xmlns="" xmlns:p14="http://schemas.microsoft.com/office/powerpoint/2010/main" id="{3BFB3C10-9073-7946-B523-0C14686F4878}"/>
                    </a:ext>
                  </a:extLst>
                </p:cNvPr>
                <p:cNvPicPr/>
                <p:nvPr/>
              </p:nvPicPr>
              <p:blipFill>
                <a:blip r:embed="rId587"/>
                <a:stretch>
                  <a:fillRect/>
                </a:stretch>
              </p:blipFill>
              <p:spPr>
                <a:xfrm>
                  <a:off x="3823881" y="6252767"/>
                  <a:ext cx="174642"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588">
              <p14:nvContentPartPr>
                <p14:cNvPr id="138" name="Ink 137">
                  <a:extLst>
                    <a:ext uri="{FF2B5EF4-FFF2-40B4-BE49-F238E27FC236}">
                      <a16:creationId xmlns:a16="http://schemas.microsoft.com/office/drawing/2014/main" xmlns="" id="{BE59723B-5499-1A46-87CD-50234395FA76}"/>
                    </a:ext>
                  </a:extLst>
                </p14:cNvPr>
                <p14:cNvContentPartPr/>
                <p14:nvPr/>
              </p14:nvContentPartPr>
              <p14:xfrm>
                <a:off x="4121622" y="6337007"/>
                <a:ext cx="11880" cy="17640"/>
              </p14:xfrm>
            </p:contentPart>
          </mc:Choice>
          <mc:Fallback>
            <p:pic>
              <p:nvPicPr>
                <p:cNvPr id="138" name="Ink 137">
                  <a:extLst>
                    <a:ext uri="{FF2B5EF4-FFF2-40B4-BE49-F238E27FC236}">
                      <a16:creationId xmlns:a16="http://schemas.microsoft.com/office/drawing/2014/main" xmlns="" xmlns:p14="http://schemas.microsoft.com/office/powerpoint/2010/main" id="{BE59723B-5499-1A46-87CD-50234395FA76}"/>
                    </a:ext>
                  </a:extLst>
                </p:cNvPr>
                <p:cNvPicPr/>
                <p:nvPr/>
              </p:nvPicPr>
              <p:blipFill>
                <a:blip r:embed="rId589"/>
                <a:stretch>
                  <a:fillRect/>
                </a:stretch>
              </p:blipFill>
              <p:spPr>
                <a:xfrm>
                  <a:off x="4111182" y="6327287"/>
                  <a:ext cx="3096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590">
              <p14:nvContentPartPr>
                <p14:cNvPr id="139" name="Ink 138">
                  <a:extLst>
                    <a:ext uri="{FF2B5EF4-FFF2-40B4-BE49-F238E27FC236}">
                      <a16:creationId xmlns:a16="http://schemas.microsoft.com/office/drawing/2014/main" xmlns="" id="{8139C164-3ACA-7D4C-ACDD-4496F71A4BF8}"/>
                    </a:ext>
                  </a:extLst>
                </p14:cNvPr>
                <p14:cNvContentPartPr/>
                <p14:nvPr/>
              </p14:nvContentPartPr>
              <p14:xfrm>
                <a:off x="4289022" y="6273647"/>
                <a:ext cx="156240" cy="110160"/>
              </p14:xfrm>
            </p:contentPart>
          </mc:Choice>
          <mc:Fallback>
            <p:pic>
              <p:nvPicPr>
                <p:cNvPr id="139" name="Ink 138">
                  <a:extLst>
                    <a:ext uri="{FF2B5EF4-FFF2-40B4-BE49-F238E27FC236}">
                      <a16:creationId xmlns:a16="http://schemas.microsoft.com/office/drawing/2014/main" xmlns="" xmlns:p14="http://schemas.microsoft.com/office/powerpoint/2010/main" id="{8139C164-3ACA-7D4C-ACDD-4496F71A4BF8}"/>
                    </a:ext>
                  </a:extLst>
                </p:cNvPr>
                <p:cNvPicPr/>
                <p:nvPr/>
              </p:nvPicPr>
              <p:blipFill>
                <a:blip r:embed="rId591"/>
                <a:stretch>
                  <a:fillRect/>
                </a:stretch>
              </p:blipFill>
              <p:spPr>
                <a:xfrm>
                  <a:off x="4280022" y="6264287"/>
                  <a:ext cx="17352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592">
              <p14:nvContentPartPr>
                <p14:cNvPr id="140" name="Ink 139">
                  <a:extLst>
                    <a:ext uri="{FF2B5EF4-FFF2-40B4-BE49-F238E27FC236}">
                      <a16:creationId xmlns:a16="http://schemas.microsoft.com/office/drawing/2014/main" xmlns="" id="{D6E9E054-48D9-8E4C-BB1C-1597B1861802}"/>
                    </a:ext>
                  </a:extLst>
                </p14:cNvPr>
                <p14:cNvContentPartPr/>
                <p14:nvPr/>
              </p14:nvContentPartPr>
              <p14:xfrm>
                <a:off x="4404582" y="6296687"/>
                <a:ext cx="11880" cy="121680"/>
              </p14:xfrm>
            </p:contentPart>
          </mc:Choice>
          <mc:Fallback>
            <p:pic>
              <p:nvPicPr>
                <p:cNvPr id="140" name="Ink 139">
                  <a:extLst>
                    <a:ext uri="{FF2B5EF4-FFF2-40B4-BE49-F238E27FC236}">
                      <a16:creationId xmlns:a16="http://schemas.microsoft.com/office/drawing/2014/main" xmlns="" xmlns:p14="http://schemas.microsoft.com/office/powerpoint/2010/main" id="{D6E9E054-48D9-8E4C-BB1C-1597B1861802}"/>
                    </a:ext>
                  </a:extLst>
                </p:cNvPr>
                <p:cNvPicPr/>
                <p:nvPr/>
              </p:nvPicPr>
              <p:blipFill>
                <a:blip r:embed="rId593"/>
                <a:stretch>
                  <a:fillRect/>
                </a:stretch>
              </p:blipFill>
              <p:spPr>
                <a:xfrm>
                  <a:off x="4395582" y="6287660"/>
                  <a:ext cx="29160" cy="139011"/>
                </a:xfrm>
                <a:prstGeom prst="rect">
                  <a:avLst/>
                </a:prstGeom>
              </p:spPr>
            </p:pic>
          </mc:Fallback>
        </mc:AlternateContent>
        <mc:AlternateContent xmlns:mc="http://schemas.openxmlformats.org/markup-compatibility/2006">
          <mc:Choice xmlns:p14="http://schemas.microsoft.com/office/powerpoint/2010/main" Requires="p14">
            <p:contentPart p14:bwMode="auto" r:id="rId594">
              <p14:nvContentPartPr>
                <p14:cNvPr id="141" name="Ink 140">
                  <a:extLst>
                    <a:ext uri="{FF2B5EF4-FFF2-40B4-BE49-F238E27FC236}">
                      <a16:creationId xmlns:a16="http://schemas.microsoft.com/office/drawing/2014/main" xmlns="" id="{420B53F4-01DB-1848-9E60-5B3ABF70E0AF}"/>
                    </a:ext>
                  </a:extLst>
                </p14:cNvPr>
                <p14:cNvContentPartPr/>
                <p14:nvPr/>
              </p14:nvContentPartPr>
              <p14:xfrm>
                <a:off x="4548582" y="6285167"/>
                <a:ext cx="138960" cy="133200"/>
              </p14:xfrm>
            </p:contentPart>
          </mc:Choice>
          <mc:Fallback>
            <p:pic>
              <p:nvPicPr>
                <p:cNvPr id="141" name="Ink 140">
                  <a:extLst>
                    <a:ext uri="{FF2B5EF4-FFF2-40B4-BE49-F238E27FC236}">
                      <a16:creationId xmlns:a16="http://schemas.microsoft.com/office/drawing/2014/main" xmlns="" xmlns:p14="http://schemas.microsoft.com/office/powerpoint/2010/main" id="{420B53F4-01DB-1848-9E60-5B3ABF70E0AF}"/>
                    </a:ext>
                  </a:extLst>
                </p:cNvPr>
                <p:cNvPicPr/>
                <p:nvPr/>
              </p:nvPicPr>
              <p:blipFill>
                <a:blip r:embed="rId595"/>
                <a:stretch>
                  <a:fillRect/>
                </a:stretch>
              </p:blipFill>
              <p:spPr>
                <a:xfrm>
                  <a:off x="4539942" y="6275807"/>
                  <a:ext cx="15660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596">
              <p14:nvContentPartPr>
                <p14:cNvPr id="142" name="Ink 141">
                  <a:extLst>
                    <a:ext uri="{FF2B5EF4-FFF2-40B4-BE49-F238E27FC236}">
                      <a16:creationId xmlns:a16="http://schemas.microsoft.com/office/drawing/2014/main" xmlns="" id="{2747D3E9-5684-FB42-98C7-99C2894FA8C2}"/>
                    </a:ext>
                  </a:extLst>
                </p14:cNvPr>
                <p14:cNvContentPartPr/>
                <p14:nvPr/>
              </p14:nvContentPartPr>
              <p14:xfrm>
                <a:off x="4583502" y="6262127"/>
                <a:ext cx="138960" cy="6120"/>
              </p14:xfrm>
            </p:contentPart>
          </mc:Choice>
          <mc:Fallback>
            <p:pic>
              <p:nvPicPr>
                <p:cNvPr id="142" name="Ink 141">
                  <a:extLst>
                    <a:ext uri="{FF2B5EF4-FFF2-40B4-BE49-F238E27FC236}">
                      <a16:creationId xmlns:a16="http://schemas.microsoft.com/office/drawing/2014/main" xmlns="" xmlns:p14="http://schemas.microsoft.com/office/powerpoint/2010/main" id="{2747D3E9-5684-FB42-98C7-99C2894FA8C2}"/>
                    </a:ext>
                  </a:extLst>
                </p:cNvPr>
                <p:cNvPicPr/>
                <p:nvPr/>
              </p:nvPicPr>
              <p:blipFill>
                <a:blip r:embed="rId597"/>
                <a:stretch>
                  <a:fillRect/>
                </a:stretch>
              </p:blipFill>
              <p:spPr>
                <a:xfrm>
                  <a:off x="4574142" y="6252767"/>
                  <a:ext cx="15660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598">
              <p14:nvContentPartPr>
                <p14:cNvPr id="143" name="Ink 142">
                  <a:extLst>
                    <a:ext uri="{FF2B5EF4-FFF2-40B4-BE49-F238E27FC236}">
                      <a16:creationId xmlns:a16="http://schemas.microsoft.com/office/drawing/2014/main" xmlns="" id="{8A9F4AD3-80B9-A34E-AAAE-41F31B828D3D}"/>
                    </a:ext>
                  </a:extLst>
                </p14:cNvPr>
                <p14:cNvContentPartPr/>
                <p14:nvPr/>
              </p14:nvContentPartPr>
              <p14:xfrm>
                <a:off x="4796982" y="6256367"/>
                <a:ext cx="11880" cy="127440"/>
              </p14:xfrm>
            </p:contentPart>
          </mc:Choice>
          <mc:Fallback>
            <p:pic>
              <p:nvPicPr>
                <p:cNvPr id="143" name="Ink 142">
                  <a:extLst>
                    <a:ext uri="{FF2B5EF4-FFF2-40B4-BE49-F238E27FC236}">
                      <a16:creationId xmlns:a16="http://schemas.microsoft.com/office/drawing/2014/main" xmlns="" xmlns:p14="http://schemas.microsoft.com/office/powerpoint/2010/main" id="{8A9F4AD3-80B9-A34E-AAAE-41F31B828D3D}"/>
                    </a:ext>
                  </a:extLst>
                </p:cNvPr>
                <p:cNvPicPr/>
                <p:nvPr/>
              </p:nvPicPr>
              <p:blipFill>
                <a:blip r:embed="rId599"/>
                <a:stretch>
                  <a:fillRect/>
                </a:stretch>
              </p:blipFill>
              <p:spPr>
                <a:xfrm>
                  <a:off x="4788247" y="6247367"/>
                  <a:ext cx="2970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600">
              <p14:nvContentPartPr>
                <p14:cNvPr id="144" name="Ink 143">
                  <a:extLst>
                    <a:ext uri="{FF2B5EF4-FFF2-40B4-BE49-F238E27FC236}">
                      <a16:creationId xmlns:a16="http://schemas.microsoft.com/office/drawing/2014/main" xmlns="" id="{AF3BB08D-2204-E144-BE50-67E5A1D35171}"/>
                    </a:ext>
                  </a:extLst>
                </p14:cNvPr>
                <p14:cNvContentPartPr/>
                <p14:nvPr/>
              </p14:nvContentPartPr>
              <p14:xfrm>
                <a:off x="4895262" y="6244847"/>
                <a:ext cx="147240" cy="127440"/>
              </p14:xfrm>
            </p:contentPart>
          </mc:Choice>
          <mc:Fallback>
            <p:pic>
              <p:nvPicPr>
                <p:cNvPr id="144" name="Ink 143">
                  <a:extLst>
                    <a:ext uri="{FF2B5EF4-FFF2-40B4-BE49-F238E27FC236}">
                      <a16:creationId xmlns:a16="http://schemas.microsoft.com/office/drawing/2014/main" xmlns="" xmlns:p14="http://schemas.microsoft.com/office/powerpoint/2010/main" id="{AF3BB08D-2204-E144-BE50-67E5A1D35171}"/>
                    </a:ext>
                  </a:extLst>
                </p:cNvPr>
                <p:cNvPicPr/>
                <p:nvPr/>
              </p:nvPicPr>
              <p:blipFill>
                <a:blip r:embed="rId601"/>
                <a:stretch>
                  <a:fillRect/>
                </a:stretch>
              </p:blipFill>
              <p:spPr>
                <a:xfrm>
                  <a:off x="4886262" y="6236207"/>
                  <a:ext cx="16452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602">
              <p14:nvContentPartPr>
                <p14:cNvPr id="145" name="Ink 144">
                  <a:extLst>
                    <a:ext uri="{FF2B5EF4-FFF2-40B4-BE49-F238E27FC236}">
                      <a16:creationId xmlns:a16="http://schemas.microsoft.com/office/drawing/2014/main" xmlns="" id="{60143F53-9E0B-BC4B-82DD-F5A6F2867743}"/>
                    </a:ext>
                  </a:extLst>
                </p14:cNvPr>
                <p14:cNvContentPartPr/>
                <p14:nvPr/>
              </p14:nvContentPartPr>
              <p14:xfrm>
                <a:off x="4993182" y="6267887"/>
                <a:ext cx="6120" cy="150480"/>
              </p14:xfrm>
            </p:contentPart>
          </mc:Choice>
          <mc:Fallback>
            <p:pic>
              <p:nvPicPr>
                <p:cNvPr id="145" name="Ink 144">
                  <a:extLst>
                    <a:ext uri="{FF2B5EF4-FFF2-40B4-BE49-F238E27FC236}">
                      <a16:creationId xmlns:a16="http://schemas.microsoft.com/office/drawing/2014/main" xmlns="" xmlns:p14="http://schemas.microsoft.com/office/powerpoint/2010/main" id="{60143F53-9E0B-BC4B-82DD-F5A6F2867743}"/>
                    </a:ext>
                  </a:extLst>
                </p:cNvPr>
                <p:cNvPicPr/>
                <p:nvPr/>
              </p:nvPicPr>
              <p:blipFill>
                <a:blip r:embed="rId603"/>
                <a:stretch>
                  <a:fillRect/>
                </a:stretch>
              </p:blipFill>
              <p:spPr>
                <a:xfrm>
                  <a:off x="4984182" y="6259247"/>
                  <a:ext cx="2412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604">
              <p14:nvContentPartPr>
                <p14:cNvPr id="146" name="Ink 145">
                  <a:extLst>
                    <a:ext uri="{FF2B5EF4-FFF2-40B4-BE49-F238E27FC236}">
                      <a16:creationId xmlns:a16="http://schemas.microsoft.com/office/drawing/2014/main" xmlns="" id="{F1EB37B1-9A18-5A41-87D5-177B32D76F83}"/>
                    </a:ext>
                  </a:extLst>
                </p14:cNvPr>
                <p14:cNvContentPartPr/>
                <p14:nvPr/>
              </p14:nvContentPartPr>
              <p14:xfrm>
                <a:off x="5097222" y="6227567"/>
                <a:ext cx="138960" cy="173520"/>
              </p14:xfrm>
            </p:contentPart>
          </mc:Choice>
          <mc:Fallback>
            <p:pic>
              <p:nvPicPr>
                <p:cNvPr id="146" name="Ink 145">
                  <a:extLst>
                    <a:ext uri="{FF2B5EF4-FFF2-40B4-BE49-F238E27FC236}">
                      <a16:creationId xmlns:a16="http://schemas.microsoft.com/office/drawing/2014/main" xmlns="" xmlns:p14="http://schemas.microsoft.com/office/powerpoint/2010/main" id="{F1EB37B1-9A18-5A41-87D5-177B32D76F83}"/>
                    </a:ext>
                  </a:extLst>
                </p:cNvPr>
                <p:cNvPicPr/>
                <p:nvPr/>
              </p:nvPicPr>
              <p:blipFill>
                <a:blip r:embed="rId605"/>
                <a:stretch>
                  <a:fillRect/>
                </a:stretch>
              </p:blipFill>
              <p:spPr>
                <a:xfrm>
                  <a:off x="5089302" y="6218207"/>
                  <a:ext cx="15624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606">
              <p14:nvContentPartPr>
                <p14:cNvPr id="147" name="Ink 146">
                  <a:extLst>
                    <a:ext uri="{FF2B5EF4-FFF2-40B4-BE49-F238E27FC236}">
                      <a16:creationId xmlns:a16="http://schemas.microsoft.com/office/drawing/2014/main" xmlns="" id="{5C817AD6-EE3A-0542-BADE-95E346E1782E}"/>
                    </a:ext>
                  </a:extLst>
                </p14:cNvPr>
                <p14:cNvContentPartPr/>
                <p14:nvPr/>
              </p14:nvContentPartPr>
              <p14:xfrm>
                <a:off x="5137542" y="6210287"/>
                <a:ext cx="179280" cy="17640"/>
              </p14:xfrm>
            </p:contentPart>
          </mc:Choice>
          <mc:Fallback>
            <p:pic>
              <p:nvPicPr>
                <p:cNvPr id="147" name="Ink 146">
                  <a:extLst>
                    <a:ext uri="{FF2B5EF4-FFF2-40B4-BE49-F238E27FC236}">
                      <a16:creationId xmlns:a16="http://schemas.microsoft.com/office/drawing/2014/main" xmlns="" xmlns:p14="http://schemas.microsoft.com/office/powerpoint/2010/main" id="{5C817AD6-EE3A-0542-BADE-95E346E1782E}"/>
                    </a:ext>
                  </a:extLst>
                </p:cNvPr>
                <p:cNvPicPr/>
                <p:nvPr/>
              </p:nvPicPr>
              <p:blipFill>
                <a:blip r:embed="rId607"/>
                <a:stretch>
                  <a:fillRect/>
                </a:stretch>
              </p:blipFill>
              <p:spPr>
                <a:xfrm>
                  <a:off x="5128542" y="6201287"/>
                  <a:ext cx="197280" cy="35640"/>
                </a:xfrm>
                <a:prstGeom prst="rect">
                  <a:avLst/>
                </a:prstGeom>
              </p:spPr>
            </p:pic>
          </mc:Fallback>
        </mc:AlternateContent>
      </p:grpSp>
    </p:spTree>
    <p:extLst>
      <p:ext uri="{BB962C8B-B14F-4D97-AF65-F5344CB8AC3E}">
        <p14:creationId xmlns:p14="http://schemas.microsoft.com/office/powerpoint/2010/main" val="2820321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xmlns="" id="{7F3BDAF1-B29A-6042-8930-3252981E303F}"/>
              </a:ext>
            </a:extLst>
          </p:cNvPr>
          <p:cNvGrpSpPr/>
          <p:nvPr/>
        </p:nvGrpSpPr>
        <p:grpSpPr>
          <a:xfrm>
            <a:off x="2927075" y="1650063"/>
            <a:ext cx="339840" cy="157320"/>
            <a:chOff x="1403075" y="1650063"/>
            <a:chExt cx="339840" cy="157320"/>
          </a:xfrm>
        </p:grpSpPr>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xmlns="" id="{63755E4F-AC8A-1045-9006-6CF280D8B635}"/>
                    </a:ext>
                  </a:extLst>
                </p14:cNvPr>
                <p14:cNvContentPartPr/>
                <p14:nvPr/>
              </p14:nvContentPartPr>
              <p14:xfrm>
                <a:off x="1403075" y="1668783"/>
                <a:ext cx="113400" cy="138600"/>
              </p14:xfrm>
            </p:contentPart>
          </mc:Choice>
          <mc:Fallback>
            <p:pic>
              <p:nvPicPr>
                <p:cNvPr id="5" name="Ink 4">
                  <a:extLst>
                    <a:ext uri="{FF2B5EF4-FFF2-40B4-BE49-F238E27FC236}">
                      <a16:creationId xmlns:a16="http://schemas.microsoft.com/office/drawing/2014/main" xmlns="" xmlns:p14="http://schemas.microsoft.com/office/powerpoint/2010/main" id="{63755E4F-AC8A-1045-9006-6CF280D8B635}"/>
                    </a:ext>
                  </a:extLst>
                </p:cNvPr>
                <p:cNvPicPr/>
                <p:nvPr/>
              </p:nvPicPr>
              <p:blipFill>
                <a:blip r:embed="rId3"/>
                <a:stretch>
                  <a:fillRect/>
                </a:stretch>
              </p:blipFill>
              <p:spPr>
                <a:xfrm>
                  <a:off x="1392635" y="1658343"/>
                  <a:ext cx="13536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xmlns="" id="{13DEEC1B-DC97-114C-B32A-37CB5A398504}"/>
                    </a:ext>
                  </a:extLst>
                </p14:cNvPr>
                <p14:cNvContentPartPr/>
                <p14:nvPr/>
              </p14:nvContentPartPr>
              <p14:xfrm>
                <a:off x="1642115" y="1650063"/>
                <a:ext cx="88200" cy="12960"/>
              </p14:xfrm>
            </p:contentPart>
          </mc:Choice>
          <mc:Fallback>
            <p:pic>
              <p:nvPicPr>
                <p:cNvPr id="6" name="Ink 5">
                  <a:extLst>
                    <a:ext uri="{FF2B5EF4-FFF2-40B4-BE49-F238E27FC236}">
                      <a16:creationId xmlns:a16="http://schemas.microsoft.com/office/drawing/2014/main" xmlns="" xmlns:p14="http://schemas.microsoft.com/office/powerpoint/2010/main" id="{13DEEC1B-DC97-114C-B32A-37CB5A398504}"/>
                    </a:ext>
                  </a:extLst>
                </p:cNvPr>
                <p:cNvPicPr/>
                <p:nvPr/>
              </p:nvPicPr>
              <p:blipFill>
                <a:blip r:embed="rId5"/>
                <a:stretch>
                  <a:fillRect/>
                </a:stretch>
              </p:blipFill>
              <p:spPr>
                <a:xfrm>
                  <a:off x="1632793" y="1639695"/>
                  <a:ext cx="105410" cy="31474"/>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xmlns="" id="{D7022AA1-B121-4F46-9882-88E03D26F6F3}"/>
                    </a:ext>
                  </a:extLst>
                </p14:cNvPr>
                <p14:cNvContentPartPr/>
                <p14:nvPr/>
              </p14:nvContentPartPr>
              <p14:xfrm>
                <a:off x="1673435" y="1713063"/>
                <a:ext cx="69480" cy="25560"/>
              </p14:xfrm>
            </p:contentPart>
          </mc:Choice>
          <mc:Fallback>
            <p:pic>
              <p:nvPicPr>
                <p:cNvPr id="7" name="Ink 6">
                  <a:extLst>
                    <a:ext uri="{FF2B5EF4-FFF2-40B4-BE49-F238E27FC236}">
                      <a16:creationId xmlns:a16="http://schemas.microsoft.com/office/drawing/2014/main" xmlns="" xmlns:p14="http://schemas.microsoft.com/office/powerpoint/2010/main" id="{D7022AA1-B121-4F46-9882-88E03D26F6F3}"/>
                    </a:ext>
                  </a:extLst>
                </p:cNvPr>
                <p:cNvPicPr/>
                <p:nvPr/>
              </p:nvPicPr>
              <p:blipFill>
                <a:blip r:embed="rId7"/>
                <a:stretch>
                  <a:fillRect/>
                </a:stretch>
              </p:blipFill>
              <p:spPr>
                <a:xfrm>
                  <a:off x="1664075" y="1703703"/>
                  <a:ext cx="88200" cy="44280"/>
                </a:xfrm>
                <a:prstGeom prst="rect">
                  <a:avLst/>
                </a:prstGeom>
              </p:spPr>
            </p:pic>
          </mc:Fallback>
        </mc:AlternateContent>
      </p:grpSp>
      <p:grpSp>
        <p:nvGrpSpPr>
          <p:cNvPr id="35" name="Group 34">
            <a:extLst>
              <a:ext uri="{FF2B5EF4-FFF2-40B4-BE49-F238E27FC236}">
                <a16:creationId xmlns:a16="http://schemas.microsoft.com/office/drawing/2014/main" xmlns="" id="{A4A854DC-1B4B-9740-838E-3776A66B5727}"/>
              </a:ext>
            </a:extLst>
          </p:cNvPr>
          <p:cNvGrpSpPr/>
          <p:nvPr/>
        </p:nvGrpSpPr>
        <p:grpSpPr>
          <a:xfrm>
            <a:off x="3486515" y="1593543"/>
            <a:ext cx="289440" cy="214200"/>
            <a:chOff x="1962515" y="1593543"/>
            <a:chExt cx="289440" cy="214200"/>
          </a:xfrm>
        </p:grpSpPr>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xmlns="" id="{4CC2F4B3-C99D-DC42-8A57-E6E268BFFFFD}"/>
                    </a:ext>
                  </a:extLst>
                </p14:cNvPr>
                <p14:cNvContentPartPr/>
                <p14:nvPr/>
              </p14:nvContentPartPr>
              <p14:xfrm>
                <a:off x="1962515" y="1593543"/>
                <a:ext cx="163800" cy="145080"/>
              </p14:xfrm>
            </p:contentPart>
          </mc:Choice>
          <mc:Fallback>
            <p:pic>
              <p:nvPicPr>
                <p:cNvPr id="8" name="Ink 7">
                  <a:extLst>
                    <a:ext uri="{FF2B5EF4-FFF2-40B4-BE49-F238E27FC236}">
                      <a16:creationId xmlns:a16="http://schemas.microsoft.com/office/drawing/2014/main" xmlns="" xmlns:p14="http://schemas.microsoft.com/office/powerpoint/2010/main" id="{4CC2F4B3-C99D-DC42-8A57-E6E268BFFFFD}"/>
                    </a:ext>
                  </a:extLst>
                </p:cNvPr>
                <p:cNvPicPr/>
                <p:nvPr/>
              </p:nvPicPr>
              <p:blipFill>
                <a:blip r:embed="rId9"/>
                <a:stretch>
                  <a:fillRect/>
                </a:stretch>
              </p:blipFill>
              <p:spPr>
                <a:xfrm>
                  <a:off x="1952795" y="1584183"/>
                  <a:ext cx="18324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 name="Ink 8">
                  <a:extLst>
                    <a:ext uri="{FF2B5EF4-FFF2-40B4-BE49-F238E27FC236}">
                      <a16:creationId xmlns:a16="http://schemas.microsoft.com/office/drawing/2014/main" xmlns="" id="{B718EAB9-62C6-B64E-B0DF-BB231786779F}"/>
                    </a:ext>
                  </a:extLst>
                </p14:cNvPr>
                <p14:cNvContentPartPr/>
                <p14:nvPr/>
              </p14:nvContentPartPr>
              <p14:xfrm>
                <a:off x="2220275" y="1738263"/>
                <a:ext cx="31680" cy="69480"/>
              </p14:xfrm>
            </p:contentPart>
          </mc:Choice>
          <mc:Fallback>
            <p:pic>
              <p:nvPicPr>
                <p:cNvPr id="9" name="Ink 8">
                  <a:extLst>
                    <a:ext uri="{FF2B5EF4-FFF2-40B4-BE49-F238E27FC236}">
                      <a16:creationId xmlns:a16="http://schemas.microsoft.com/office/drawing/2014/main" xmlns="" xmlns:p14="http://schemas.microsoft.com/office/powerpoint/2010/main" id="{B718EAB9-62C6-B64E-B0DF-BB231786779F}"/>
                    </a:ext>
                  </a:extLst>
                </p:cNvPr>
                <p:cNvPicPr/>
                <p:nvPr/>
              </p:nvPicPr>
              <p:blipFill>
                <a:blip r:embed="rId11"/>
                <a:stretch>
                  <a:fillRect/>
                </a:stretch>
              </p:blipFill>
              <p:spPr>
                <a:xfrm>
                  <a:off x="2211635" y="1728903"/>
                  <a:ext cx="49320" cy="87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
            <p14:nvContentPartPr>
              <p14:cNvPr id="11" name="Ink 10">
                <a:extLst>
                  <a:ext uri="{FF2B5EF4-FFF2-40B4-BE49-F238E27FC236}">
                    <a16:creationId xmlns:a16="http://schemas.microsoft.com/office/drawing/2014/main" xmlns="" id="{CBC3957F-506F-9A4F-AB3A-7CF188657E42}"/>
                  </a:ext>
                </a:extLst>
              </p14:cNvPr>
              <p14:cNvContentPartPr/>
              <p14:nvPr/>
            </p14:nvContentPartPr>
            <p14:xfrm>
              <a:off x="4278875" y="1681383"/>
              <a:ext cx="25560" cy="107280"/>
            </p14:xfrm>
          </p:contentPart>
        </mc:Choice>
        <mc:Fallback>
          <p:pic>
            <p:nvPicPr>
              <p:cNvPr id="11" name="Ink 10">
                <a:extLst>
                  <a:ext uri="{FF2B5EF4-FFF2-40B4-BE49-F238E27FC236}">
                    <a16:creationId xmlns:a16="http://schemas.microsoft.com/office/drawing/2014/main" xmlns="" xmlns:p14="http://schemas.microsoft.com/office/powerpoint/2010/main" id="{CBC3957F-506F-9A4F-AB3A-7CF188657E42}"/>
                  </a:ext>
                </a:extLst>
              </p:cNvPr>
              <p:cNvPicPr/>
              <p:nvPr/>
            </p:nvPicPr>
            <p:blipFill>
              <a:blip r:embed="rId13"/>
              <a:stretch>
                <a:fillRect/>
              </a:stretch>
            </p:blipFill>
            <p:spPr>
              <a:xfrm>
                <a:off x="4269515" y="1672023"/>
                <a:ext cx="43200" cy="124920"/>
              </a:xfrm>
              <a:prstGeom prst="rect">
                <a:avLst/>
              </a:prstGeom>
            </p:spPr>
          </p:pic>
        </mc:Fallback>
      </mc:AlternateContent>
      <p:grpSp>
        <p:nvGrpSpPr>
          <p:cNvPr id="33" name="Group 32">
            <a:extLst>
              <a:ext uri="{FF2B5EF4-FFF2-40B4-BE49-F238E27FC236}">
                <a16:creationId xmlns:a16="http://schemas.microsoft.com/office/drawing/2014/main" xmlns="" id="{960A5483-807A-954C-8BC4-08B5D0ACEA64}"/>
              </a:ext>
            </a:extLst>
          </p:cNvPr>
          <p:cNvGrpSpPr/>
          <p:nvPr/>
        </p:nvGrpSpPr>
        <p:grpSpPr>
          <a:xfrm>
            <a:off x="4511435" y="1637463"/>
            <a:ext cx="82080" cy="63000"/>
            <a:chOff x="2987435" y="1637463"/>
            <a:chExt cx="82080" cy="63000"/>
          </a:xfrm>
        </p:grpSpPr>
        <mc:AlternateContent xmlns:mc="http://schemas.openxmlformats.org/markup-compatibility/2006">
          <mc:Choice xmlns:p14="http://schemas.microsoft.com/office/powerpoint/2010/main" Requires="p14">
            <p:contentPart p14:bwMode="auto" r:id="rId14">
              <p14:nvContentPartPr>
                <p14:cNvPr id="12" name="Ink 11">
                  <a:extLst>
                    <a:ext uri="{FF2B5EF4-FFF2-40B4-BE49-F238E27FC236}">
                      <a16:creationId xmlns:a16="http://schemas.microsoft.com/office/drawing/2014/main" xmlns="" id="{6A0D249F-AEE5-CE40-94CE-FFA17FC535C4}"/>
                    </a:ext>
                  </a:extLst>
                </p14:cNvPr>
                <p14:cNvContentPartPr/>
                <p14:nvPr/>
              </p14:nvContentPartPr>
              <p14:xfrm>
                <a:off x="2987435" y="1637463"/>
                <a:ext cx="63360" cy="360"/>
              </p14:xfrm>
            </p:contentPart>
          </mc:Choice>
          <mc:Fallback>
            <p:pic>
              <p:nvPicPr>
                <p:cNvPr id="12" name="Ink 11">
                  <a:extLst>
                    <a:ext uri="{FF2B5EF4-FFF2-40B4-BE49-F238E27FC236}">
                      <a16:creationId xmlns:a16="http://schemas.microsoft.com/office/drawing/2014/main" xmlns="" xmlns:p14="http://schemas.microsoft.com/office/powerpoint/2010/main" id="{6A0D249F-AEE5-CE40-94CE-FFA17FC535C4}"/>
                    </a:ext>
                  </a:extLst>
                </p:cNvPr>
                <p:cNvPicPr/>
                <p:nvPr/>
              </p:nvPicPr>
              <p:blipFill>
                <a:blip r:embed="rId15"/>
                <a:stretch>
                  <a:fillRect/>
                </a:stretch>
              </p:blipFill>
              <p:spPr>
                <a:xfrm>
                  <a:off x="2978022" y="1628103"/>
                  <a:ext cx="81101"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3" name="Ink 12">
                  <a:extLst>
                    <a:ext uri="{FF2B5EF4-FFF2-40B4-BE49-F238E27FC236}">
                      <a16:creationId xmlns:a16="http://schemas.microsoft.com/office/drawing/2014/main" xmlns="" id="{7B8D8E35-BC69-0748-95C4-B4D161032554}"/>
                    </a:ext>
                  </a:extLst>
                </p14:cNvPr>
                <p14:cNvContentPartPr/>
                <p14:nvPr/>
              </p14:nvContentPartPr>
              <p14:xfrm>
                <a:off x="3006155" y="1693983"/>
                <a:ext cx="63360" cy="6480"/>
              </p14:xfrm>
            </p:contentPart>
          </mc:Choice>
          <mc:Fallback>
            <p:pic>
              <p:nvPicPr>
                <p:cNvPr id="13" name="Ink 12">
                  <a:extLst>
                    <a:ext uri="{FF2B5EF4-FFF2-40B4-BE49-F238E27FC236}">
                      <a16:creationId xmlns:a16="http://schemas.microsoft.com/office/drawing/2014/main" xmlns="" xmlns:p14="http://schemas.microsoft.com/office/powerpoint/2010/main" id="{7B8D8E35-BC69-0748-95C4-B4D161032554}"/>
                    </a:ext>
                  </a:extLst>
                </p:cNvPr>
                <p:cNvPicPr/>
                <p:nvPr/>
              </p:nvPicPr>
              <p:blipFill>
                <a:blip r:embed="rId17"/>
                <a:stretch>
                  <a:fillRect/>
                </a:stretch>
              </p:blipFill>
              <p:spPr>
                <a:xfrm>
                  <a:off x="2996795" y="1684623"/>
                  <a:ext cx="81000" cy="25200"/>
                </a:xfrm>
                <a:prstGeom prst="rect">
                  <a:avLst/>
                </a:prstGeom>
              </p:spPr>
            </p:pic>
          </mc:Fallback>
        </mc:AlternateContent>
      </p:grpSp>
      <p:grpSp>
        <p:nvGrpSpPr>
          <p:cNvPr id="32" name="Group 31">
            <a:extLst>
              <a:ext uri="{FF2B5EF4-FFF2-40B4-BE49-F238E27FC236}">
                <a16:creationId xmlns:a16="http://schemas.microsoft.com/office/drawing/2014/main" xmlns="" id="{015CDEBC-629E-224A-BE9B-5FC5F6B97CD8}"/>
              </a:ext>
            </a:extLst>
          </p:cNvPr>
          <p:cNvGrpSpPr/>
          <p:nvPr/>
        </p:nvGrpSpPr>
        <p:grpSpPr>
          <a:xfrm>
            <a:off x="4769195" y="1568343"/>
            <a:ext cx="82080" cy="170280"/>
            <a:chOff x="3245195" y="1568343"/>
            <a:chExt cx="82080" cy="170280"/>
          </a:xfrm>
        </p:grpSpPr>
        <mc:AlternateContent xmlns:mc="http://schemas.openxmlformats.org/markup-compatibility/2006">
          <mc:Choice xmlns:p14="http://schemas.microsoft.com/office/powerpoint/2010/main" Requires="p14">
            <p:contentPart p14:bwMode="auto" r:id="rId18">
              <p14:nvContentPartPr>
                <p14:cNvPr id="14" name="Ink 13">
                  <a:extLst>
                    <a:ext uri="{FF2B5EF4-FFF2-40B4-BE49-F238E27FC236}">
                      <a16:creationId xmlns:a16="http://schemas.microsoft.com/office/drawing/2014/main" xmlns="" id="{491D5C8E-4F62-6645-A4A5-55D826880E0E}"/>
                    </a:ext>
                  </a:extLst>
                </p14:cNvPr>
                <p14:cNvContentPartPr/>
                <p14:nvPr/>
              </p14:nvContentPartPr>
              <p14:xfrm>
                <a:off x="3245195" y="1568343"/>
                <a:ext cx="50760" cy="151200"/>
              </p14:xfrm>
            </p:contentPart>
          </mc:Choice>
          <mc:Fallback>
            <p:pic>
              <p:nvPicPr>
                <p:cNvPr id="14" name="Ink 13">
                  <a:extLst>
                    <a:ext uri="{FF2B5EF4-FFF2-40B4-BE49-F238E27FC236}">
                      <a16:creationId xmlns:a16="http://schemas.microsoft.com/office/drawing/2014/main" xmlns="" xmlns:p14="http://schemas.microsoft.com/office/powerpoint/2010/main" id="{491D5C8E-4F62-6645-A4A5-55D826880E0E}"/>
                    </a:ext>
                  </a:extLst>
                </p:cNvPr>
                <p:cNvPicPr/>
                <p:nvPr/>
              </p:nvPicPr>
              <p:blipFill>
                <a:blip r:embed="rId19"/>
                <a:stretch>
                  <a:fillRect/>
                </a:stretch>
              </p:blipFill>
              <p:spPr>
                <a:xfrm>
                  <a:off x="3236131" y="1558287"/>
                  <a:ext cx="69251" cy="169876"/>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5" name="Ink 14">
                  <a:extLst>
                    <a:ext uri="{FF2B5EF4-FFF2-40B4-BE49-F238E27FC236}">
                      <a16:creationId xmlns:a16="http://schemas.microsoft.com/office/drawing/2014/main" xmlns="" id="{1B216B7A-B936-C548-A297-A1D015117815}"/>
                    </a:ext>
                  </a:extLst>
                </p14:cNvPr>
                <p14:cNvContentPartPr/>
                <p14:nvPr/>
              </p14:nvContentPartPr>
              <p14:xfrm>
                <a:off x="3245195" y="1725663"/>
                <a:ext cx="82080" cy="12960"/>
              </p14:xfrm>
            </p:contentPart>
          </mc:Choice>
          <mc:Fallback>
            <p:pic>
              <p:nvPicPr>
                <p:cNvPr id="15" name="Ink 14">
                  <a:extLst>
                    <a:ext uri="{FF2B5EF4-FFF2-40B4-BE49-F238E27FC236}">
                      <a16:creationId xmlns:a16="http://schemas.microsoft.com/office/drawing/2014/main" xmlns="" xmlns:p14="http://schemas.microsoft.com/office/powerpoint/2010/main" id="{1B216B7A-B936-C548-A297-A1D015117815}"/>
                    </a:ext>
                  </a:extLst>
                </p:cNvPr>
                <p:cNvPicPr/>
                <p:nvPr/>
              </p:nvPicPr>
              <p:blipFill>
                <a:blip r:embed="rId21"/>
                <a:stretch>
                  <a:fillRect/>
                </a:stretch>
              </p:blipFill>
              <p:spPr>
                <a:xfrm>
                  <a:off x="3236195" y="1716663"/>
                  <a:ext cx="100080" cy="31680"/>
                </a:xfrm>
                <a:prstGeom prst="rect">
                  <a:avLst/>
                </a:prstGeom>
              </p:spPr>
            </p:pic>
          </mc:Fallback>
        </mc:AlternateContent>
      </p:grpSp>
      <p:grpSp>
        <p:nvGrpSpPr>
          <p:cNvPr id="31" name="Group 30">
            <a:extLst>
              <a:ext uri="{FF2B5EF4-FFF2-40B4-BE49-F238E27FC236}">
                <a16:creationId xmlns:a16="http://schemas.microsoft.com/office/drawing/2014/main" xmlns="" id="{F034D4D5-EC82-7E41-969E-978345567764}"/>
              </a:ext>
            </a:extLst>
          </p:cNvPr>
          <p:cNvGrpSpPr/>
          <p:nvPr/>
        </p:nvGrpSpPr>
        <p:grpSpPr>
          <a:xfrm>
            <a:off x="5303795" y="1599663"/>
            <a:ext cx="314640" cy="226800"/>
            <a:chOff x="3779795" y="1599663"/>
            <a:chExt cx="314640" cy="226800"/>
          </a:xfrm>
        </p:grpSpPr>
        <mc:AlternateContent xmlns:mc="http://schemas.openxmlformats.org/markup-compatibility/2006">
          <mc:Choice xmlns:p14="http://schemas.microsoft.com/office/powerpoint/2010/main" Requires="p14">
            <p:contentPart p14:bwMode="auto" r:id="rId22">
              <p14:nvContentPartPr>
                <p14:cNvPr id="16" name="Ink 15">
                  <a:extLst>
                    <a:ext uri="{FF2B5EF4-FFF2-40B4-BE49-F238E27FC236}">
                      <a16:creationId xmlns:a16="http://schemas.microsoft.com/office/drawing/2014/main" xmlns="" id="{4E5A2D0C-4CFF-7F4C-9E4A-F506D0E3A95B}"/>
                    </a:ext>
                  </a:extLst>
                </p14:cNvPr>
                <p14:cNvContentPartPr/>
                <p14:nvPr/>
              </p14:nvContentPartPr>
              <p14:xfrm>
                <a:off x="3779795" y="1637463"/>
                <a:ext cx="207720" cy="6480"/>
              </p14:xfrm>
            </p:contentPart>
          </mc:Choice>
          <mc:Fallback>
            <p:pic>
              <p:nvPicPr>
                <p:cNvPr id="16" name="Ink 15">
                  <a:extLst>
                    <a:ext uri="{FF2B5EF4-FFF2-40B4-BE49-F238E27FC236}">
                      <a16:creationId xmlns:a16="http://schemas.microsoft.com/office/drawing/2014/main" xmlns="" xmlns:p14="http://schemas.microsoft.com/office/powerpoint/2010/main" id="{4E5A2D0C-4CFF-7F4C-9E4A-F506D0E3A95B}"/>
                    </a:ext>
                  </a:extLst>
                </p:cNvPr>
                <p:cNvPicPr/>
                <p:nvPr/>
              </p:nvPicPr>
              <p:blipFill>
                <a:blip r:embed="rId23"/>
                <a:stretch>
                  <a:fillRect/>
                </a:stretch>
              </p:blipFill>
              <p:spPr>
                <a:xfrm>
                  <a:off x="3770795" y="1629183"/>
                  <a:ext cx="22500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7" name="Ink 16">
                  <a:extLst>
                    <a:ext uri="{FF2B5EF4-FFF2-40B4-BE49-F238E27FC236}">
                      <a16:creationId xmlns:a16="http://schemas.microsoft.com/office/drawing/2014/main" xmlns="" id="{23E2166D-FE42-784F-A799-BF0C9D9B5522}"/>
                    </a:ext>
                  </a:extLst>
                </p14:cNvPr>
                <p14:cNvContentPartPr/>
                <p14:nvPr/>
              </p14:nvContentPartPr>
              <p14:xfrm>
                <a:off x="3823715" y="1713063"/>
                <a:ext cx="176400" cy="12960"/>
              </p14:xfrm>
            </p:contentPart>
          </mc:Choice>
          <mc:Fallback>
            <p:pic>
              <p:nvPicPr>
                <p:cNvPr id="17" name="Ink 16">
                  <a:extLst>
                    <a:ext uri="{FF2B5EF4-FFF2-40B4-BE49-F238E27FC236}">
                      <a16:creationId xmlns:a16="http://schemas.microsoft.com/office/drawing/2014/main" xmlns="" xmlns:p14="http://schemas.microsoft.com/office/powerpoint/2010/main" id="{23E2166D-FE42-784F-A799-BF0C9D9B5522}"/>
                    </a:ext>
                  </a:extLst>
                </p:cNvPr>
                <p:cNvPicPr/>
                <p:nvPr/>
              </p:nvPicPr>
              <p:blipFill>
                <a:blip r:embed="rId25"/>
                <a:stretch>
                  <a:fillRect/>
                </a:stretch>
              </p:blipFill>
              <p:spPr>
                <a:xfrm>
                  <a:off x="3814355" y="1704423"/>
                  <a:ext cx="19440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8" name="Ink 17">
                  <a:extLst>
                    <a:ext uri="{FF2B5EF4-FFF2-40B4-BE49-F238E27FC236}">
                      <a16:creationId xmlns:a16="http://schemas.microsoft.com/office/drawing/2014/main" xmlns="" id="{C45DB138-40A4-9943-9354-687497700137}"/>
                    </a:ext>
                  </a:extLst>
                </p14:cNvPr>
                <p14:cNvContentPartPr/>
                <p14:nvPr/>
              </p14:nvContentPartPr>
              <p14:xfrm>
                <a:off x="3943235" y="1599663"/>
                <a:ext cx="151200" cy="226800"/>
              </p14:xfrm>
            </p:contentPart>
          </mc:Choice>
          <mc:Fallback>
            <p:pic>
              <p:nvPicPr>
                <p:cNvPr id="18" name="Ink 17">
                  <a:extLst>
                    <a:ext uri="{FF2B5EF4-FFF2-40B4-BE49-F238E27FC236}">
                      <a16:creationId xmlns:a16="http://schemas.microsoft.com/office/drawing/2014/main" xmlns="" xmlns:p14="http://schemas.microsoft.com/office/powerpoint/2010/main" id="{C45DB138-40A4-9943-9354-687497700137}"/>
                    </a:ext>
                  </a:extLst>
                </p:cNvPr>
                <p:cNvPicPr/>
                <p:nvPr/>
              </p:nvPicPr>
              <p:blipFill>
                <a:blip r:embed="rId27"/>
                <a:stretch>
                  <a:fillRect/>
                </a:stretch>
              </p:blipFill>
              <p:spPr>
                <a:xfrm>
                  <a:off x="3933875" y="1590303"/>
                  <a:ext cx="169920" cy="244800"/>
                </a:xfrm>
                <a:prstGeom prst="rect">
                  <a:avLst/>
                </a:prstGeom>
              </p:spPr>
            </p:pic>
          </mc:Fallback>
        </mc:AlternateContent>
      </p:grpSp>
      <p:grpSp>
        <p:nvGrpSpPr>
          <p:cNvPr id="30" name="Group 29">
            <a:extLst>
              <a:ext uri="{FF2B5EF4-FFF2-40B4-BE49-F238E27FC236}">
                <a16:creationId xmlns:a16="http://schemas.microsoft.com/office/drawing/2014/main" xmlns="" id="{DE91A355-7C7B-6442-A0D7-4BF10F640CD4}"/>
              </a:ext>
            </a:extLst>
          </p:cNvPr>
          <p:cNvGrpSpPr/>
          <p:nvPr/>
        </p:nvGrpSpPr>
        <p:grpSpPr>
          <a:xfrm>
            <a:off x="5932355" y="1612263"/>
            <a:ext cx="515880" cy="151200"/>
            <a:chOff x="4408355" y="1612263"/>
            <a:chExt cx="515880" cy="151200"/>
          </a:xfrm>
        </p:grpSpPr>
        <mc:AlternateContent xmlns:mc="http://schemas.openxmlformats.org/markup-compatibility/2006">
          <mc:Choice xmlns:p14="http://schemas.microsoft.com/office/powerpoint/2010/main" Requires="p14">
            <p:contentPart p14:bwMode="auto" r:id="rId28">
              <p14:nvContentPartPr>
                <p14:cNvPr id="19" name="Ink 18">
                  <a:extLst>
                    <a:ext uri="{FF2B5EF4-FFF2-40B4-BE49-F238E27FC236}">
                      <a16:creationId xmlns:a16="http://schemas.microsoft.com/office/drawing/2014/main" xmlns="" id="{58963D66-591E-C444-AFDB-7D24DD9BD631}"/>
                    </a:ext>
                  </a:extLst>
                </p14:cNvPr>
                <p14:cNvContentPartPr/>
                <p14:nvPr/>
              </p14:nvContentPartPr>
              <p14:xfrm>
                <a:off x="4408355" y="1631343"/>
                <a:ext cx="94680" cy="119880"/>
              </p14:xfrm>
            </p:contentPart>
          </mc:Choice>
          <mc:Fallback>
            <p:pic>
              <p:nvPicPr>
                <p:cNvPr id="19" name="Ink 18">
                  <a:extLst>
                    <a:ext uri="{FF2B5EF4-FFF2-40B4-BE49-F238E27FC236}">
                      <a16:creationId xmlns:a16="http://schemas.microsoft.com/office/drawing/2014/main" xmlns="" xmlns:p14="http://schemas.microsoft.com/office/powerpoint/2010/main" id="{58963D66-591E-C444-AFDB-7D24DD9BD631}"/>
                    </a:ext>
                  </a:extLst>
                </p:cNvPr>
                <p:cNvPicPr/>
                <p:nvPr/>
              </p:nvPicPr>
              <p:blipFill>
                <a:blip r:embed="rId29"/>
                <a:stretch>
                  <a:fillRect/>
                </a:stretch>
              </p:blipFill>
              <p:spPr>
                <a:xfrm>
                  <a:off x="4397875" y="1621983"/>
                  <a:ext cx="114556"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0" name="Ink 19">
                  <a:extLst>
                    <a:ext uri="{FF2B5EF4-FFF2-40B4-BE49-F238E27FC236}">
                      <a16:creationId xmlns:a16="http://schemas.microsoft.com/office/drawing/2014/main" xmlns="" id="{4E210300-A53E-3A40-82EE-6E288898CD00}"/>
                    </a:ext>
                  </a:extLst>
                </p14:cNvPr>
                <p14:cNvContentPartPr/>
                <p14:nvPr/>
              </p14:nvContentPartPr>
              <p14:xfrm>
                <a:off x="4553075" y="1662663"/>
                <a:ext cx="107280" cy="75960"/>
              </p14:xfrm>
            </p:contentPart>
          </mc:Choice>
          <mc:Fallback>
            <p:pic>
              <p:nvPicPr>
                <p:cNvPr id="20" name="Ink 19">
                  <a:extLst>
                    <a:ext uri="{FF2B5EF4-FFF2-40B4-BE49-F238E27FC236}">
                      <a16:creationId xmlns:a16="http://schemas.microsoft.com/office/drawing/2014/main" xmlns="" xmlns:p14="http://schemas.microsoft.com/office/powerpoint/2010/main" id="{4E210300-A53E-3A40-82EE-6E288898CD00}"/>
                    </a:ext>
                  </a:extLst>
                </p:cNvPr>
                <p:cNvPicPr/>
                <p:nvPr/>
              </p:nvPicPr>
              <p:blipFill>
                <a:blip r:embed="rId31"/>
                <a:stretch>
                  <a:fillRect/>
                </a:stretch>
              </p:blipFill>
              <p:spPr>
                <a:xfrm>
                  <a:off x="4543715" y="1653303"/>
                  <a:ext cx="12600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1" name="Ink 20">
                  <a:extLst>
                    <a:ext uri="{FF2B5EF4-FFF2-40B4-BE49-F238E27FC236}">
                      <a16:creationId xmlns:a16="http://schemas.microsoft.com/office/drawing/2014/main" xmlns="" id="{62886C5D-DCAC-FE4A-8EB1-F5F775D2C95B}"/>
                    </a:ext>
                  </a:extLst>
                </p14:cNvPr>
                <p14:cNvContentPartPr/>
                <p14:nvPr/>
              </p14:nvContentPartPr>
              <p14:xfrm>
                <a:off x="4735235" y="1624863"/>
                <a:ext cx="100800" cy="138600"/>
              </p14:xfrm>
            </p:contentPart>
          </mc:Choice>
          <mc:Fallback>
            <p:pic>
              <p:nvPicPr>
                <p:cNvPr id="21" name="Ink 20">
                  <a:extLst>
                    <a:ext uri="{FF2B5EF4-FFF2-40B4-BE49-F238E27FC236}">
                      <a16:creationId xmlns:a16="http://schemas.microsoft.com/office/drawing/2014/main" xmlns="" xmlns:p14="http://schemas.microsoft.com/office/powerpoint/2010/main" id="{62886C5D-DCAC-FE4A-8EB1-F5F775D2C95B}"/>
                    </a:ext>
                  </a:extLst>
                </p:cNvPr>
                <p:cNvPicPr/>
                <p:nvPr/>
              </p:nvPicPr>
              <p:blipFill>
                <a:blip r:embed="rId33"/>
                <a:stretch>
                  <a:fillRect/>
                </a:stretch>
              </p:blipFill>
              <p:spPr>
                <a:xfrm>
                  <a:off x="4726955" y="1615503"/>
                  <a:ext cx="11844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2" name="Ink 21">
                  <a:extLst>
                    <a:ext uri="{FF2B5EF4-FFF2-40B4-BE49-F238E27FC236}">
                      <a16:creationId xmlns:a16="http://schemas.microsoft.com/office/drawing/2014/main" xmlns="" id="{50780E64-3884-3344-9DEE-CC2D364FD6F4}"/>
                    </a:ext>
                  </a:extLst>
                </p14:cNvPr>
                <p14:cNvContentPartPr/>
                <p14:nvPr/>
              </p14:nvContentPartPr>
              <p14:xfrm>
                <a:off x="4873475" y="1612263"/>
                <a:ext cx="19080" cy="151200"/>
              </p14:xfrm>
            </p:contentPart>
          </mc:Choice>
          <mc:Fallback>
            <p:pic>
              <p:nvPicPr>
                <p:cNvPr id="22" name="Ink 21">
                  <a:extLst>
                    <a:ext uri="{FF2B5EF4-FFF2-40B4-BE49-F238E27FC236}">
                      <a16:creationId xmlns:a16="http://schemas.microsoft.com/office/drawing/2014/main" xmlns="" xmlns:p14="http://schemas.microsoft.com/office/powerpoint/2010/main" id="{50780E64-3884-3344-9DEE-CC2D364FD6F4}"/>
                    </a:ext>
                  </a:extLst>
                </p:cNvPr>
                <p:cNvPicPr/>
                <p:nvPr/>
              </p:nvPicPr>
              <p:blipFill>
                <a:blip r:embed="rId35"/>
                <a:stretch>
                  <a:fillRect/>
                </a:stretch>
              </p:blipFill>
              <p:spPr>
                <a:xfrm>
                  <a:off x="4864115" y="1602543"/>
                  <a:ext cx="3816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3" name="Ink 22">
                  <a:extLst>
                    <a:ext uri="{FF2B5EF4-FFF2-40B4-BE49-F238E27FC236}">
                      <a16:creationId xmlns:a16="http://schemas.microsoft.com/office/drawing/2014/main" xmlns="" id="{5021D474-AD08-DC44-BD5D-197A65534B78}"/>
                    </a:ext>
                  </a:extLst>
                </p14:cNvPr>
                <p14:cNvContentPartPr/>
                <p14:nvPr/>
              </p14:nvContentPartPr>
              <p14:xfrm>
                <a:off x="4860875" y="1706583"/>
                <a:ext cx="63360" cy="19080"/>
              </p14:xfrm>
            </p:contentPart>
          </mc:Choice>
          <mc:Fallback>
            <p:pic>
              <p:nvPicPr>
                <p:cNvPr id="23" name="Ink 22">
                  <a:extLst>
                    <a:ext uri="{FF2B5EF4-FFF2-40B4-BE49-F238E27FC236}">
                      <a16:creationId xmlns:a16="http://schemas.microsoft.com/office/drawing/2014/main" xmlns="" xmlns:p14="http://schemas.microsoft.com/office/powerpoint/2010/main" id="{5021D474-AD08-DC44-BD5D-197A65534B78}"/>
                    </a:ext>
                  </a:extLst>
                </p:cNvPr>
                <p:cNvPicPr/>
                <p:nvPr/>
              </p:nvPicPr>
              <p:blipFill>
                <a:blip r:embed="rId37"/>
                <a:stretch>
                  <a:fillRect/>
                </a:stretch>
              </p:blipFill>
              <p:spPr>
                <a:xfrm>
                  <a:off x="4851155" y="1696863"/>
                  <a:ext cx="82800" cy="38520"/>
                </a:xfrm>
                <a:prstGeom prst="rect">
                  <a:avLst/>
                </a:prstGeom>
              </p:spPr>
            </p:pic>
          </mc:Fallback>
        </mc:AlternateContent>
      </p:grpSp>
      <p:grpSp>
        <p:nvGrpSpPr>
          <p:cNvPr id="29" name="Group 28">
            <a:extLst>
              <a:ext uri="{FF2B5EF4-FFF2-40B4-BE49-F238E27FC236}">
                <a16:creationId xmlns:a16="http://schemas.microsoft.com/office/drawing/2014/main" xmlns="" id="{D1DF67A0-1640-5D43-8930-A23CCA1A0F37}"/>
              </a:ext>
            </a:extLst>
          </p:cNvPr>
          <p:cNvGrpSpPr/>
          <p:nvPr/>
        </p:nvGrpSpPr>
        <p:grpSpPr>
          <a:xfrm>
            <a:off x="6636515" y="1436943"/>
            <a:ext cx="1031400" cy="464760"/>
            <a:chOff x="5112515" y="1436943"/>
            <a:chExt cx="1031400" cy="464760"/>
          </a:xfrm>
        </p:grpSpPr>
        <mc:AlternateContent xmlns:mc="http://schemas.openxmlformats.org/markup-compatibility/2006">
          <mc:Choice xmlns:p14="http://schemas.microsoft.com/office/powerpoint/2010/main" Requires="p14">
            <p:contentPart p14:bwMode="auto" r:id="rId38">
              <p14:nvContentPartPr>
                <p14:cNvPr id="24" name="Ink 23">
                  <a:extLst>
                    <a:ext uri="{FF2B5EF4-FFF2-40B4-BE49-F238E27FC236}">
                      <a16:creationId xmlns:a16="http://schemas.microsoft.com/office/drawing/2014/main" xmlns="" id="{757A3CDC-0B7E-7C4B-93CD-EC47DC8FC32A}"/>
                    </a:ext>
                  </a:extLst>
                </p14:cNvPr>
                <p14:cNvContentPartPr/>
                <p14:nvPr/>
              </p14:nvContentPartPr>
              <p14:xfrm>
                <a:off x="5112515" y="1436943"/>
                <a:ext cx="132480" cy="464760"/>
              </p14:xfrm>
            </p:contentPart>
          </mc:Choice>
          <mc:Fallback>
            <p:pic>
              <p:nvPicPr>
                <p:cNvPr id="24" name="Ink 23">
                  <a:extLst>
                    <a:ext uri="{FF2B5EF4-FFF2-40B4-BE49-F238E27FC236}">
                      <a16:creationId xmlns:a16="http://schemas.microsoft.com/office/drawing/2014/main" xmlns="" xmlns:p14="http://schemas.microsoft.com/office/powerpoint/2010/main" id="{757A3CDC-0B7E-7C4B-93CD-EC47DC8FC32A}"/>
                    </a:ext>
                  </a:extLst>
                </p:cNvPr>
                <p:cNvPicPr/>
                <p:nvPr/>
              </p:nvPicPr>
              <p:blipFill>
                <a:blip r:embed="rId39"/>
                <a:stretch>
                  <a:fillRect/>
                </a:stretch>
              </p:blipFill>
              <p:spPr>
                <a:xfrm>
                  <a:off x="5103515" y="1427583"/>
                  <a:ext cx="150840" cy="4831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5" name="Ink 24">
                  <a:extLst>
                    <a:ext uri="{FF2B5EF4-FFF2-40B4-BE49-F238E27FC236}">
                      <a16:creationId xmlns:a16="http://schemas.microsoft.com/office/drawing/2014/main" xmlns="" id="{FDF080D0-B924-2F44-AC08-AC20EA3E1FF5}"/>
                    </a:ext>
                  </a:extLst>
                </p14:cNvPr>
                <p14:cNvContentPartPr/>
                <p14:nvPr/>
              </p14:nvContentPartPr>
              <p14:xfrm>
                <a:off x="5307275" y="1599663"/>
                <a:ext cx="157680" cy="176400"/>
              </p14:xfrm>
            </p:contentPart>
          </mc:Choice>
          <mc:Fallback>
            <p:pic>
              <p:nvPicPr>
                <p:cNvPr id="25" name="Ink 24">
                  <a:extLst>
                    <a:ext uri="{FF2B5EF4-FFF2-40B4-BE49-F238E27FC236}">
                      <a16:creationId xmlns:a16="http://schemas.microsoft.com/office/drawing/2014/main" xmlns="" xmlns:p14="http://schemas.microsoft.com/office/powerpoint/2010/main" id="{FDF080D0-B924-2F44-AC08-AC20EA3E1FF5}"/>
                    </a:ext>
                  </a:extLst>
                </p:cNvPr>
                <p:cNvPicPr/>
                <p:nvPr/>
              </p:nvPicPr>
              <p:blipFill>
                <a:blip r:embed="rId41"/>
                <a:stretch>
                  <a:fillRect/>
                </a:stretch>
              </p:blipFill>
              <p:spPr>
                <a:xfrm>
                  <a:off x="5297533" y="1590303"/>
                  <a:ext cx="176443"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6" name="Ink 25">
                  <a:extLst>
                    <a:ext uri="{FF2B5EF4-FFF2-40B4-BE49-F238E27FC236}">
                      <a16:creationId xmlns:a16="http://schemas.microsoft.com/office/drawing/2014/main" xmlns="" id="{2FA0D119-4EDC-1D41-B262-4C68E3B15A0B}"/>
                    </a:ext>
                  </a:extLst>
                </p14:cNvPr>
                <p14:cNvContentPartPr/>
                <p14:nvPr/>
              </p14:nvContentPartPr>
              <p14:xfrm>
                <a:off x="5527595" y="1650063"/>
                <a:ext cx="113400" cy="94680"/>
              </p14:xfrm>
            </p:contentPart>
          </mc:Choice>
          <mc:Fallback>
            <p:pic>
              <p:nvPicPr>
                <p:cNvPr id="26" name="Ink 25">
                  <a:extLst>
                    <a:ext uri="{FF2B5EF4-FFF2-40B4-BE49-F238E27FC236}">
                      <a16:creationId xmlns:a16="http://schemas.microsoft.com/office/drawing/2014/main" xmlns="" xmlns:p14="http://schemas.microsoft.com/office/powerpoint/2010/main" id="{2FA0D119-4EDC-1D41-B262-4C68E3B15A0B}"/>
                    </a:ext>
                  </a:extLst>
                </p:cNvPr>
                <p:cNvPicPr/>
                <p:nvPr/>
              </p:nvPicPr>
              <p:blipFill>
                <a:blip r:embed="rId43"/>
                <a:stretch>
                  <a:fillRect/>
                </a:stretch>
              </p:blipFill>
              <p:spPr>
                <a:xfrm>
                  <a:off x="5518235" y="1640667"/>
                  <a:ext cx="131760" cy="113471"/>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7" name="Ink 26">
                  <a:extLst>
                    <a:ext uri="{FF2B5EF4-FFF2-40B4-BE49-F238E27FC236}">
                      <a16:creationId xmlns:a16="http://schemas.microsoft.com/office/drawing/2014/main" xmlns="" id="{65C8BD20-D685-304D-9011-4473F1F873E1}"/>
                    </a:ext>
                  </a:extLst>
                </p14:cNvPr>
                <p14:cNvContentPartPr/>
                <p14:nvPr/>
              </p14:nvContentPartPr>
              <p14:xfrm>
                <a:off x="5728475" y="1662663"/>
                <a:ext cx="113400" cy="100800"/>
              </p14:xfrm>
            </p:contentPart>
          </mc:Choice>
          <mc:Fallback>
            <p:pic>
              <p:nvPicPr>
                <p:cNvPr id="27" name="Ink 26">
                  <a:extLst>
                    <a:ext uri="{FF2B5EF4-FFF2-40B4-BE49-F238E27FC236}">
                      <a16:creationId xmlns:a16="http://schemas.microsoft.com/office/drawing/2014/main" xmlns="" xmlns:p14="http://schemas.microsoft.com/office/powerpoint/2010/main" id="{65C8BD20-D685-304D-9011-4473F1F873E1}"/>
                    </a:ext>
                  </a:extLst>
                </p:cNvPr>
                <p:cNvPicPr/>
                <p:nvPr/>
              </p:nvPicPr>
              <p:blipFill>
                <a:blip r:embed="rId45"/>
                <a:stretch>
                  <a:fillRect/>
                </a:stretch>
              </p:blipFill>
              <p:spPr>
                <a:xfrm>
                  <a:off x="5719115" y="1653695"/>
                  <a:ext cx="131760" cy="119812"/>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8" name="Ink 27">
                  <a:extLst>
                    <a:ext uri="{FF2B5EF4-FFF2-40B4-BE49-F238E27FC236}">
                      <a16:creationId xmlns:a16="http://schemas.microsoft.com/office/drawing/2014/main" xmlns="" id="{82132517-EC71-EB46-A0EA-27160E721F5A}"/>
                    </a:ext>
                  </a:extLst>
                </p14:cNvPr>
                <p14:cNvContentPartPr/>
                <p14:nvPr/>
              </p14:nvContentPartPr>
              <p14:xfrm>
                <a:off x="5910995" y="1555743"/>
                <a:ext cx="232920" cy="189000"/>
              </p14:xfrm>
            </p:contentPart>
          </mc:Choice>
          <mc:Fallback>
            <p:pic>
              <p:nvPicPr>
                <p:cNvPr id="28" name="Ink 27">
                  <a:extLst>
                    <a:ext uri="{FF2B5EF4-FFF2-40B4-BE49-F238E27FC236}">
                      <a16:creationId xmlns:a16="http://schemas.microsoft.com/office/drawing/2014/main" xmlns="" xmlns:p14="http://schemas.microsoft.com/office/powerpoint/2010/main" id="{82132517-EC71-EB46-A0EA-27160E721F5A}"/>
                    </a:ext>
                  </a:extLst>
                </p:cNvPr>
                <p:cNvPicPr/>
                <p:nvPr/>
              </p:nvPicPr>
              <p:blipFill>
                <a:blip r:embed="rId47"/>
                <a:stretch>
                  <a:fillRect/>
                </a:stretch>
              </p:blipFill>
              <p:spPr>
                <a:xfrm>
                  <a:off x="5901649" y="1545283"/>
                  <a:ext cx="252689" cy="210641"/>
                </a:xfrm>
                <a:prstGeom prst="rect">
                  <a:avLst/>
                </a:prstGeom>
              </p:spPr>
            </p:pic>
          </mc:Fallback>
        </mc:AlternateContent>
      </p:grpSp>
      <p:grpSp>
        <p:nvGrpSpPr>
          <p:cNvPr id="42" name="Group 41">
            <a:extLst>
              <a:ext uri="{FF2B5EF4-FFF2-40B4-BE49-F238E27FC236}">
                <a16:creationId xmlns:a16="http://schemas.microsoft.com/office/drawing/2014/main" xmlns="" id="{E79F9C78-87F0-BE4D-B8B2-63726CEAD25E}"/>
              </a:ext>
            </a:extLst>
          </p:cNvPr>
          <p:cNvGrpSpPr/>
          <p:nvPr/>
        </p:nvGrpSpPr>
        <p:grpSpPr>
          <a:xfrm>
            <a:off x="8113955" y="1606143"/>
            <a:ext cx="101160" cy="81720"/>
            <a:chOff x="6589955" y="1606143"/>
            <a:chExt cx="101160" cy="81720"/>
          </a:xfrm>
        </p:grpSpPr>
        <mc:AlternateContent xmlns:mc="http://schemas.openxmlformats.org/markup-compatibility/2006">
          <mc:Choice xmlns:p14="http://schemas.microsoft.com/office/powerpoint/2010/main" Requires="p14">
            <p:contentPart p14:bwMode="auto" r:id="rId48">
              <p14:nvContentPartPr>
                <p14:cNvPr id="37" name="Ink 36">
                  <a:extLst>
                    <a:ext uri="{FF2B5EF4-FFF2-40B4-BE49-F238E27FC236}">
                      <a16:creationId xmlns:a16="http://schemas.microsoft.com/office/drawing/2014/main" xmlns="" id="{3CE1A8AE-CB57-6345-9671-30E3858B6DA2}"/>
                    </a:ext>
                  </a:extLst>
                </p14:cNvPr>
                <p14:cNvContentPartPr/>
                <p14:nvPr/>
              </p14:nvContentPartPr>
              <p14:xfrm>
                <a:off x="6589955" y="1606143"/>
                <a:ext cx="100800" cy="360"/>
              </p14:xfrm>
            </p:contentPart>
          </mc:Choice>
          <mc:Fallback>
            <p:pic>
              <p:nvPicPr>
                <p:cNvPr id="37" name="Ink 36">
                  <a:extLst>
                    <a:ext uri="{FF2B5EF4-FFF2-40B4-BE49-F238E27FC236}">
                      <a16:creationId xmlns:a16="http://schemas.microsoft.com/office/drawing/2014/main" xmlns="" xmlns:p14="http://schemas.microsoft.com/office/powerpoint/2010/main" id="{3CE1A8AE-CB57-6345-9671-30E3858B6DA2}"/>
                    </a:ext>
                  </a:extLst>
                </p:cNvPr>
                <p:cNvPicPr/>
                <p:nvPr/>
              </p:nvPicPr>
              <p:blipFill>
                <a:blip r:embed="rId49"/>
                <a:stretch>
                  <a:fillRect/>
                </a:stretch>
              </p:blipFill>
              <p:spPr>
                <a:xfrm>
                  <a:off x="6580235" y="1596423"/>
                  <a:ext cx="11880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8" name="Ink 37">
                  <a:extLst>
                    <a:ext uri="{FF2B5EF4-FFF2-40B4-BE49-F238E27FC236}">
                      <a16:creationId xmlns:a16="http://schemas.microsoft.com/office/drawing/2014/main" xmlns="" id="{6CD0A273-E340-5640-AEFD-5AF3727275D3}"/>
                    </a:ext>
                  </a:extLst>
                </p14:cNvPr>
                <p14:cNvContentPartPr/>
                <p14:nvPr/>
              </p14:nvContentPartPr>
              <p14:xfrm>
                <a:off x="6615155" y="1681383"/>
                <a:ext cx="75960" cy="6480"/>
              </p14:xfrm>
            </p:contentPart>
          </mc:Choice>
          <mc:Fallback>
            <p:pic>
              <p:nvPicPr>
                <p:cNvPr id="38" name="Ink 37">
                  <a:extLst>
                    <a:ext uri="{FF2B5EF4-FFF2-40B4-BE49-F238E27FC236}">
                      <a16:creationId xmlns:a16="http://schemas.microsoft.com/office/drawing/2014/main" xmlns="" xmlns:p14="http://schemas.microsoft.com/office/powerpoint/2010/main" id="{6CD0A273-E340-5640-AEFD-5AF3727275D3}"/>
                    </a:ext>
                  </a:extLst>
                </p:cNvPr>
                <p:cNvPicPr/>
                <p:nvPr/>
              </p:nvPicPr>
              <p:blipFill>
                <a:blip r:embed="rId51"/>
                <a:stretch>
                  <a:fillRect/>
                </a:stretch>
              </p:blipFill>
              <p:spPr>
                <a:xfrm>
                  <a:off x="6605795" y="1672023"/>
                  <a:ext cx="93960" cy="25200"/>
                </a:xfrm>
                <a:prstGeom prst="rect">
                  <a:avLst/>
                </a:prstGeom>
              </p:spPr>
            </p:pic>
          </mc:Fallback>
        </mc:AlternateContent>
      </p:grpSp>
      <p:grpSp>
        <p:nvGrpSpPr>
          <p:cNvPr id="59" name="Group 58">
            <a:extLst>
              <a:ext uri="{FF2B5EF4-FFF2-40B4-BE49-F238E27FC236}">
                <a16:creationId xmlns:a16="http://schemas.microsoft.com/office/drawing/2014/main" xmlns="" id="{A7A4AF9D-1C33-694D-BA16-34DD39F947D0}"/>
              </a:ext>
            </a:extLst>
          </p:cNvPr>
          <p:cNvGrpSpPr/>
          <p:nvPr/>
        </p:nvGrpSpPr>
        <p:grpSpPr>
          <a:xfrm>
            <a:off x="2832755" y="2417223"/>
            <a:ext cx="333720" cy="176040"/>
            <a:chOff x="1308755" y="2417223"/>
            <a:chExt cx="333720" cy="176040"/>
          </a:xfrm>
        </p:grpSpPr>
        <mc:AlternateContent xmlns:mc="http://schemas.openxmlformats.org/markup-compatibility/2006">
          <mc:Choice xmlns:p14="http://schemas.microsoft.com/office/powerpoint/2010/main" Requires="p14">
            <p:contentPart p14:bwMode="auto" r:id="rId52">
              <p14:nvContentPartPr>
                <p14:cNvPr id="44" name="Ink 43">
                  <a:extLst>
                    <a:ext uri="{FF2B5EF4-FFF2-40B4-BE49-F238E27FC236}">
                      <a16:creationId xmlns:a16="http://schemas.microsoft.com/office/drawing/2014/main" xmlns="" id="{BA3346AE-21CA-0242-98BE-0467BF947549}"/>
                    </a:ext>
                  </a:extLst>
                </p14:cNvPr>
                <p14:cNvContentPartPr/>
                <p14:nvPr/>
              </p14:nvContentPartPr>
              <p14:xfrm>
                <a:off x="1308755" y="2467263"/>
                <a:ext cx="107280" cy="126000"/>
              </p14:xfrm>
            </p:contentPart>
          </mc:Choice>
          <mc:Fallback>
            <p:pic>
              <p:nvPicPr>
                <p:cNvPr id="44" name="Ink 43">
                  <a:extLst>
                    <a:ext uri="{FF2B5EF4-FFF2-40B4-BE49-F238E27FC236}">
                      <a16:creationId xmlns:a16="http://schemas.microsoft.com/office/drawing/2014/main" xmlns="" xmlns:p14="http://schemas.microsoft.com/office/powerpoint/2010/main" id="{BA3346AE-21CA-0242-98BE-0467BF947549}"/>
                    </a:ext>
                  </a:extLst>
                </p:cNvPr>
                <p:cNvPicPr/>
                <p:nvPr/>
              </p:nvPicPr>
              <p:blipFill>
                <a:blip r:embed="rId53"/>
                <a:stretch>
                  <a:fillRect/>
                </a:stretch>
              </p:blipFill>
              <p:spPr>
                <a:xfrm>
                  <a:off x="1299035" y="2456823"/>
                  <a:ext cx="12780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5" name="Ink 44">
                  <a:extLst>
                    <a:ext uri="{FF2B5EF4-FFF2-40B4-BE49-F238E27FC236}">
                      <a16:creationId xmlns:a16="http://schemas.microsoft.com/office/drawing/2014/main" xmlns="" id="{F5849389-FD82-7945-88C3-55A00D569889}"/>
                    </a:ext>
                  </a:extLst>
                </p14:cNvPr>
                <p14:cNvContentPartPr/>
                <p14:nvPr/>
              </p14:nvContentPartPr>
              <p14:xfrm>
                <a:off x="1572995" y="2417223"/>
                <a:ext cx="69480" cy="12960"/>
              </p14:xfrm>
            </p:contentPart>
          </mc:Choice>
          <mc:Fallback>
            <p:pic>
              <p:nvPicPr>
                <p:cNvPr id="45" name="Ink 44">
                  <a:extLst>
                    <a:ext uri="{FF2B5EF4-FFF2-40B4-BE49-F238E27FC236}">
                      <a16:creationId xmlns:a16="http://schemas.microsoft.com/office/drawing/2014/main" xmlns="" xmlns:p14="http://schemas.microsoft.com/office/powerpoint/2010/main" id="{F5849389-FD82-7945-88C3-55A00D569889}"/>
                    </a:ext>
                  </a:extLst>
                </p:cNvPr>
                <p:cNvPicPr/>
                <p:nvPr/>
              </p:nvPicPr>
              <p:blipFill>
                <a:blip r:embed="rId55"/>
                <a:stretch>
                  <a:fillRect/>
                </a:stretch>
              </p:blipFill>
              <p:spPr>
                <a:xfrm>
                  <a:off x="1563635" y="2406783"/>
                  <a:ext cx="8676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6" name="Ink 45">
                  <a:extLst>
                    <a:ext uri="{FF2B5EF4-FFF2-40B4-BE49-F238E27FC236}">
                      <a16:creationId xmlns:a16="http://schemas.microsoft.com/office/drawing/2014/main" xmlns="" id="{BB83BFEC-B3EE-1248-8F74-A6DAD9DEFACF}"/>
                    </a:ext>
                  </a:extLst>
                </p14:cNvPr>
                <p14:cNvContentPartPr/>
                <p14:nvPr/>
              </p14:nvContentPartPr>
              <p14:xfrm>
                <a:off x="1591715" y="2492463"/>
                <a:ext cx="44280" cy="19080"/>
              </p14:xfrm>
            </p:contentPart>
          </mc:Choice>
          <mc:Fallback>
            <p:pic>
              <p:nvPicPr>
                <p:cNvPr id="46" name="Ink 45">
                  <a:extLst>
                    <a:ext uri="{FF2B5EF4-FFF2-40B4-BE49-F238E27FC236}">
                      <a16:creationId xmlns:a16="http://schemas.microsoft.com/office/drawing/2014/main" xmlns="" xmlns:p14="http://schemas.microsoft.com/office/powerpoint/2010/main" id="{BB83BFEC-B3EE-1248-8F74-A6DAD9DEFACF}"/>
                    </a:ext>
                  </a:extLst>
                </p:cNvPr>
                <p:cNvPicPr/>
                <p:nvPr/>
              </p:nvPicPr>
              <p:blipFill>
                <a:blip r:embed="rId57"/>
                <a:stretch>
                  <a:fillRect/>
                </a:stretch>
              </p:blipFill>
              <p:spPr>
                <a:xfrm>
                  <a:off x="1582355" y="2483103"/>
                  <a:ext cx="62640" cy="37440"/>
                </a:xfrm>
                <a:prstGeom prst="rect">
                  <a:avLst/>
                </a:prstGeom>
              </p:spPr>
            </p:pic>
          </mc:Fallback>
        </mc:AlternateContent>
      </p:grpSp>
      <p:grpSp>
        <p:nvGrpSpPr>
          <p:cNvPr id="58" name="Group 57">
            <a:extLst>
              <a:ext uri="{FF2B5EF4-FFF2-40B4-BE49-F238E27FC236}">
                <a16:creationId xmlns:a16="http://schemas.microsoft.com/office/drawing/2014/main" xmlns="" id="{4012FBBB-B680-C74C-8470-D86D1F7DB2C9}"/>
              </a:ext>
            </a:extLst>
          </p:cNvPr>
          <p:cNvGrpSpPr/>
          <p:nvPr/>
        </p:nvGrpSpPr>
        <p:grpSpPr>
          <a:xfrm>
            <a:off x="3386075" y="2372943"/>
            <a:ext cx="836640" cy="201960"/>
            <a:chOff x="1862075" y="2372943"/>
            <a:chExt cx="836640" cy="201960"/>
          </a:xfrm>
        </p:grpSpPr>
        <mc:AlternateContent xmlns:mc="http://schemas.openxmlformats.org/markup-compatibility/2006">
          <mc:Choice xmlns:p14="http://schemas.microsoft.com/office/powerpoint/2010/main" Requires="p14">
            <p:contentPart p14:bwMode="auto" r:id="rId58">
              <p14:nvContentPartPr>
                <p14:cNvPr id="47" name="Ink 46">
                  <a:extLst>
                    <a:ext uri="{FF2B5EF4-FFF2-40B4-BE49-F238E27FC236}">
                      <a16:creationId xmlns:a16="http://schemas.microsoft.com/office/drawing/2014/main" xmlns="" id="{82A8F7A9-9BB0-0F44-9DD9-4602DD0657B0}"/>
                    </a:ext>
                  </a:extLst>
                </p14:cNvPr>
                <p14:cNvContentPartPr/>
                <p14:nvPr/>
              </p14:nvContentPartPr>
              <p14:xfrm>
                <a:off x="1862075" y="2372943"/>
                <a:ext cx="138600" cy="132480"/>
              </p14:xfrm>
            </p:contentPart>
          </mc:Choice>
          <mc:Fallback>
            <p:pic>
              <p:nvPicPr>
                <p:cNvPr id="47" name="Ink 46">
                  <a:extLst>
                    <a:ext uri="{FF2B5EF4-FFF2-40B4-BE49-F238E27FC236}">
                      <a16:creationId xmlns:a16="http://schemas.microsoft.com/office/drawing/2014/main" xmlns="" xmlns:p14="http://schemas.microsoft.com/office/powerpoint/2010/main" id="{82A8F7A9-9BB0-0F44-9DD9-4602DD0657B0}"/>
                    </a:ext>
                  </a:extLst>
                </p:cNvPr>
                <p:cNvPicPr/>
                <p:nvPr/>
              </p:nvPicPr>
              <p:blipFill>
                <a:blip r:embed="rId59"/>
                <a:stretch>
                  <a:fillRect/>
                </a:stretch>
              </p:blipFill>
              <p:spPr>
                <a:xfrm>
                  <a:off x="1852380" y="2363943"/>
                  <a:ext cx="158349"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8" name="Ink 47">
                  <a:extLst>
                    <a:ext uri="{FF2B5EF4-FFF2-40B4-BE49-F238E27FC236}">
                      <a16:creationId xmlns:a16="http://schemas.microsoft.com/office/drawing/2014/main" xmlns="" id="{3E9D9D5A-570E-E64C-8E50-1BAD9BC5AE40}"/>
                    </a:ext>
                  </a:extLst>
                </p14:cNvPr>
                <p14:cNvContentPartPr/>
                <p14:nvPr/>
              </p14:nvContentPartPr>
              <p14:xfrm>
                <a:off x="2119835" y="2442423"/>
                <a:ext cx="6480" cy="19080"/>
              </p14:xfrm>
            </p:contentPart>
          </mc:Choice>
          <mc:Fallback>
            <p:pic>
              <p:nvPicPr>
                <p:cNvPr id="48" name="Ink 47">
                  <a:extLst>
                    <a:ext uri="{FF2B5EF4-FFF2-40B4-BE49-F238E27FC236}">
                      <a16:creationId xmlns:a16="http://schemas.microsoft.com/office/drawing/2014/main" xmlns="" xmlns:p14="http://schemas.microsoft.com/office/powerpoint/2010/main" id="{3E9D9D5A-570E-E64C-8E50-1BAD9BC5AE40}"/>
                    </a:ext>
                  </a:extLst>
                </p:cNvPr>
                <p:cNvPicPr/>
                <p:nvPr/>
              </p:nvPicPr>
              <p:blipFill>
                <a:blip r:embed="rId61"/>
                <a:stretch>
                  <a:fillRect/>
                </a:stretch>
              </p:blipFill>
              <p:spPr>
                <a:xfrm>
                  <a:off x="2110115" y="2432703"/>
                  <a:ext cx="2664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9" name="Ink 48">
                  <a:extLst>
                    <a:ext uri="{FF2B5EF4-FFF2-40B4-BE49-F238E27FC236}">
                      <a16:creationId xmlns:a16="http://schemas.microsoft.com/office/drawing/2014/main" xmlns="" id="{D24375B3-DCBD-BE41-BE60-E72DA31FBE4B}"/>
                    </a:ext>
                  </a:extLst>
                </p14:cNvPr>
                <p14:cNvContentPartPr/>
                <p14:nvPr/>
              </p14:nvContentPartPr>
              <p14:xfrm>
                <a:off x="2226755" y="2404623"/>
                <a:ext cx="132480" cy="100800"/>
              </p14:xfrm>
            </p:contentPart>
          </mc:Choice>
          <mc:Fallback>
            <p:pic>
              <p:nvPicPr>
                <p:cNvPr id="49" name="Ink 48">
                  <a:extLst>
                    <a:ext uri="{FF2B5EF4-FFF2-40B4-BE49-F238E27FC236}">
                      <a16:creationId xmlns:a16="http://schemas.microsoft.com/office/drawing/2014/main" xmlns="" xmlns:p14="http://schemas.microsoft.com/office/powerpoint/2010/main" id="{D24375B3-DCBD-BE41-BE60-E72DA31FBE4B}"/>
                    </a:ext>
                  </a:extLst>
                </p:cNvPr>
                <p:cNvPicPr/>
                <p:nvPr/>
              </p:nvPicPr>
              <p:blipFill>
                <a:blip r:embed="rId63"/>
                <a:stretch>
                  <a:fillRect/>
                </a:stretch>
              </p:blipFill>
              <p:spPr>
                <a:xfrm>
                  <a:off x="2217035" y="2394579"/>
                  <a:ext cx="152280" cy="12053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51" name="Ink 50">
                  <a:extLst>
                    <a:ext uri="{FF2B5EF4-FFF2-40B4-BE49-F238E27FC236}">
                      <a16:creationId xmlns:a16="http://schemas.microsoft.com/office/drawing/2014/main" xmlns="" id="{97810C58-901A-B34C-A693-0E6CB9BCE1A6}"/>
                    </a:ext>
                  </a:extLst>
                </p14:cNvPr>
                <p14:cNvContentPartPr/>
                <p14:nvPr/>
              </p14:nvContentPartPr>
              <p14:xfrm>
                <a:off x="2673155" y="2498943"/>
                <a:ext cx="25560" cy="75960"/>
              </p14:xfrm>
            </p:contentPart>
          </mc:Choice>
          <mc:Fallback>
            <p:pic>
              <p:nvPicPr>
                <p:cNvPr id="51" name="Ink 50">
                  <a:extLst>
                    <a:ext uri="{FF2B5EF4-FFF2-40B4-BE49-F238E27FC236}">
                      <a16:creationId xmlns:a16="http://schemas.microsoft.com/office/drawing/2014/main" xmlns="" xmlns:p14="http://schemas.microsoft.com/office/powerpoint/2010/main" id="{97810C58-901A-B34C-A693-0E6CB9BCE1A6}"/>
                    </a:ext>
                  </a:extLst>
                </p:cNvPr>
                <p:cNvPicPr/>
                <p:nvPr/>
              </p:nvPicPr>
              <p:blipFill>
                <a:blip r:embed="rId65"/>
                <a:stretch>
                  <a:fillRect/>
                </a:stretch>
              </p:blipFill>
              <p:spPr>
                <a:xfrm>
                  <a:off x="2664875" y="2489943"/>
                  <a:ext cx="43560" cy="93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6">
            <p14:nvContentPartPr>
              <p14:cNvPr id="53" name="Ink 52">
                <a:extLst>
                  <a:ext uri="{FF2B5EF4-FFF2-40B4-BE49-F238E27FC236}">
                    <a16:creationId xmlns:a16="http://schemas.microsoft.com/office/drawing/2014/main" xmlns="" id="{601E37AB-8727-DD45-B6DD-16B5BA4F58A2}"/>
                  </a:ext>
                </a:extLst>
              </p14:cNvPr>
              <p14:cNvContentPartPr/>
              <p14:nvPr/>
            </p14:nvContentPartPr>
            <p14:xfrm>
              <a:off x="4876115" y="2448543"/>
              <a:ext cx="6480" cy="82080"/>
            </p14:xfrm>
          </p:contentPart>
        </mc:Choice>
        <mc:Fallback>
          <p:pic>
            <p:nvPicPr>
              <p:cNvPr id="53" name="Ink 52">
                <a:extLst>
                  <a:ext uri="{FF2B5EF4-FFF2-40B4-BE49-F238E27FC236}">
                    <a16:creationId xmlns:a16="http://schemas.microsoft.com/office/drawing/2014/main" xmlns="" xmlns:p14="http://schemas.microsoft.com/office/powerpoint/2010/main" id="{601E37AB-8727-DD45-B6DD-16B5BA4F58A2}"/>
                  </a:ext>
                </a:extLst>
              </p:cNvPr>
              <p:cNvPicPr/>
              <p:nvPr/>
            </p:nvPicPr>
            <p:blipFill>
              <a:blip r:embed="rId67"/>
              <a:stretch>
                <a:fillRect/>
              </a:stretch>
            </p:blipFill>
            <p:spPr>
              <a:xfrm>
                <a:off x="4866755" y="2437790"/>
                <a:ext cx="27000" cy="101794"/>
              </a:xfrm>
              <a:prstGeom prst="rect">
                <a:avLst/>
              </a:prstGeom>
            </p:spPr>
          </p:pic>
        </mc:Fallback>
      </mc:AlternateContent>
      <p:grpSp>
        <p:nvGrpSpPr>
          <p:cNvPr id="83" name="Group 82">
            <a:extLst>
              <a:ext uri="{FF2B5EF4-FFF2-40B4-BE49-F238E27FC236}">
                <a16:creationId xmlns:a16="http://schemas.microsoft.com/office/drawing/2014/main" xmlns="" id="{87FA05EB-EF25-6442-8D43-A8DD17A255DA}"/>
              </a:ext>
            </a:extLst>
          </p:cNvPr>
          <p:cNvGrpSpPr/>
          <p:nvPr/>
        </p:nvGrpSpPr>
        <p:grpSpPr>
          <a:xfrm>
            <a:off x="5058275" y="2316423"/>
            <a:ext cx="666720" cy="176400"/>
            <a:chOff x="3534275" y="2316423"/>
            <a:chExt cx="666720" cy="176400"/>
          </a:xfrm>
        </p:grpSpPr>
        <mc:AlternateContent xmlns:mc="http://schemas.openxmlformats.org/markup-compatibility/2006">
          <mc:Choice xmlns:p14="http://schemas.microsoft.com/office/powerpoint/2010/main" Requires="p14">
            <p:contentPart p14:bwMode="auto" r:id="rId68">
              <p14:nvContentPartPr>
                <p14:cNvPr id="54" name="Ink 53">
                  <a:extLst>
                    <a:ext uri="{FF2B5EF4-FFF2-40B4-BE49-F238E27FC236}">
                      <a16:creationId xmlns:a16="http://schemas.microsoft.com/office/drawing/2014/main" xmlns="" id="{00EBE1CB-96EA-B44A-98FD-CD4972BE6C7A}"/>
                    </a:ext>
                  </a:extLst>
                </p14:cNvPr>
                <p14:cNvContentPartPr/>
                <p14:nvPr/>
              </p14:nvContentPartPr>
              <p14:xfrm>
                <a:off x="3534275" y="2354223"/>
                <a:ext cx="75960" cy="6480"/>
              </p14:xfrm>
            </p:contentPart>
          </mc:Choice>
          <mc:Fallback>
            <p:pic>
              <p:nvPicPr>
                <p:cNvPr id="54" name="Ink 53">
                  <a:extLst>
                    <a:ext uri="{FF2B5EF4-FFF2-40B4-BE49-F238E27FC236}">
                      <a16:creationId xmlns:a16="http://schemas.microsoft.com/office/drawing/2014/main" xmlns="" xmlns:p14="http://schemas.microsoft.com/office/powerpoint/2010/main" id="{00EBE1CB-96EA-B44A-98FD-CD4972BE6C7A}"/>
                    </a:ext>
                  </a:extLst>
                </p:cNvPr>
                <p:cNvPicPr/>
                <p:nvPr/>
              </p:nvPicPr>
              <p:blipFill>
                <a:blip r:embed="rId69"/>
                <a:stretch>
                  <a:fillRect/>
                </a:stretch>
              </p:blipFill>
              <p:spPr>
                <a:xfrm>
                  <a:off x="3524915" y="2344143"/>
                  <a:ext cx="9360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55" name="Ink 54">
                  <a:extLst>
                    <a:ext uri="{FF2B5EF4-FFF2-40B4-BE49-F238E27FC236}">
                      <a16:creationId xmlns:a16="http://schemas.microsoft.com/office/drawing/2014/main" xmlns="" id="{F517B5B3-8799-C541-8FCD-03BD4EC3382C}"/>
                    </a:ext>
                  </a:extLst>
                </p14:cNvPr>
                <p14:cNvContentPartPr/>
                <p14:nvPr/>
              </p14:nvContentPartPr>
              <p14:xfrm>
                <a:off x="3546875" y="2429823"/>
                <a:ext cx="75960" cy="6480"/>
              </p14:xfrm>
            </p:contentPart>
          </mc:Choice>
          <mc:Fallback>
            <p:pic>
              <p:nvPicPr>
                <p:cNvPr id="55" name="Ink 54">
                  <a:extLst>
                    <a:ext uri="{FF2B5EF4-FFF2-40B4-BE49-F238E27FC236}">
                      <a16:creationId xmlns:a16="http://schemas.microsoft.com/office/drawing/2014/main" xmlns="" xmlns:p14="http://schemas.microsoft.com/office/powerpoint/2010/main" id="{F517B5B3-8799-C541-8FCD-03BD4EC3382C}"/>
                    </a:ext>
                  </a:extLst>
                </p:cNvPr>
                <p:cNvPicPr/>
                <p:nvPr/>
              </p:nvPicPr>
              <p:blipFill>
                <a:blip r:embed="rId71"/>
                <a:stretch>
                  <a:fillRect/>
                </a:stretch>
              </p:blipFill>
              <p:spPr>
                <a:xfrm>
                  <a:off x="3537832" y="2420956"/>
                  <a:ext cx="94407" cy="24897"/>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60" name="Ink 59">
                  <a:extLst>
                    <a:ext uri="{FF2B5EF4-FFF2-40B4-BE49-F238E27FC236}">
                      <a16:creationId xmlns:a16="http://schemas.microsoft.com/office/drawing/2014/main" xmlns="" id="{846EB45E-FC2F-E840-A2F0-1AA6A9EB9E9F}"/>
                    </a:ext>
                  </a:extLst>
                </p14:cNvPr>
                <p14:cNvContentPartPr/>
                <p14:nvPr/>
              </p14:nvContentPartPr>
              <p14:xfrm>
                <a:off x="3792395" y="2486343"/>
                <a:ext cx="19080" cy="6480"/>
              </p14:xfrm>
            </p:contentPart>
          </mc:Choice>
          <mc:Fallback>
            <p:pic>
              <p:nvPicPr>
                <p:cNvPr id="60" name="Ink 59">
                  <a:extLst>
                    <a:ext uri="{FF2B5EF4-FFF2-40B4-BE49-F238E27FC236}">
                      <a16:creationId xmlns:a16="http://schemas.microsoft.com/office/drawing/2014/main" xmlns="" xmlns:p14="http://schemas.microsoft.com/office/powerpoint/2010/main" id="{846EB45E-FC2F-E840-A2F0-1AA6A9EB9E9F}"/>
                    </a:ext>
                  </a:extLst>
                </p:cNvPr>
                <p:cNvPicPr/>
                <p:nvPr/>
              </p:nvPicPr>
              <p:blipFill>
                <a:blip r:embed="rId73"/>
                <a:stretch>
                  <a:fillRect/>
                </a:stretch>
              </p:blipFill>
              <p:spPr>
                <a:xfrm>
                  <a:off x="3783035" y="2478499"/>
                  <a:ext cx="36720" cy="23192"/>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61" name="Ink 60">
                  <a:extLst>
                    <a:ext uri="{FF2B5EF4-FFF2-40B4-BE49-F238E27FC236}">
                      <a16:creationId xmlns:a16="http://schemas.microsoft.com/office/drawing/2014/main" xmlns="" id="{53946135-17A2-E445-8010-376D5FCCB163}"/>
                    </a:ext>
                  </a:extLst>
                </p14:cNvPr>
                <p14:cNvContentPartPr/>
                <p14:nvPr/>
              </p14:nvContentPartPr>
              <p14:xfrm>
                <a:off x="3773315" y="2316423"/>
                <a:ext cx="69480" cy="151200"/>
              </p14:xfrm>
            </p:contentPart>
          </mc:Choice>
          <mc:Fallback>
            <p:pic>
              <p:nvPicPr>
                <p:cNvPr id="61" name="Ink 60">
                  <a:extLst>
                    <a:ext uri="{FF2B5EF4-FFF2-40B4-BE49-F238E27FC236}">
                      <a16:creationId xmlns:a16="http://schemas.microsoft.com/office/drawing/2014/main" xmlns="" xmlns:p14="http://schemas.microsoft.com/office/powerpoint/2010/main" id="{53946135-17A2-E445-8010-376D5FCCB163}"/>
                    </a:ext>
                  </a:extLst>
                </p:cNvPr>
                <p:cNvPicPr/>
                <p:nvPr/>
              </p:nvPicPr>
              <p:blipFill>
                <a:blip r:embed="rId75"/>
                <a:stretch>
                  <a:fillRect/>
                </a:stretch>
              </p:blipFill>
              <p:spPr>
                <a:xfrm>
                  <a:off x="3763595" y="2306703"/>
                  <a:ext cx="8820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62" name="Ink 61">
                  <a:extLst>
                    <a:ext uri="{FF2B5EF4-FFF2-40B4-BE49-F238E27FC236}">
                      <a16:creationId xmlns:a16="http://schemas.microsoft.com/office/drawing/2014/main" xmlns="" id="{C221D474-C7ED-224D-A689-06AAB88F6E70}"/>
                    </a:ext>
                  </a:extLst>
                </p14:cNvPr>
                <p14:cNvContentPartPr/>
                <p14:nvPr/>
              </p14:nvContentPartPr>
              <p14:xfrm>
                <a:off x="3773315" y="2486343"/>
                <a:ext cx="113400" cy="6480"/>
              </p14:xfrm>
            </p:contentPart>
          </mc:Choice>
          <mc:Fallback>
            <p:pic>
              <p:nvPicPr>
                <p:cNvPr id="62" name="Ink 61">
                  <a:extLst>
                    <a:ext uri="{FF2B5EF4-FFF2-40B4-BE49-F238E27FC236}">
                      <a16:creationId xmlns:a16="http://schemas.microsoft.com/office/drawing/2014/main" xmlns="" xmlns:p14="http://schemas.microsoft.com/office/powerpoint/2010/main" id="{C221D474-C7ED-224D-A689-06AAB88F6E70}"/>
                    </a:ext>
                  </a:extLst>
                </p:cNvPr>
                <p:cNvPicPr/>
                <p:nvPr/>
              </p:nvPicPr>
              <p:blipFill>
                <a:blip r:embed="rId77"/>
                <a:stretch>
                  <a:fillRect/>
                </a:stretch>
              </p:blipFill>
              <p:spPr>
                <a:xfrm>
                  <a:off x="3763955" y="2476452"/>
                  <a:ext cx="13140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63" name="Ink 62">
                  <a:extLst>
                    <a:ext uri="{FF2B5EF4-FFF2-40B4-BE49-F238E27FC236}">
                      <a16:creationId xmlns:a16="http://schemas.microsoft.com/office/drawing/2014/main" xmlns="" id="{B994DA34-03F5-5847-94E2-027ECDAF3314}"/>
                    </a:ext>
                  </a:extLst>
                </p14:cNvPr>
                <p14:cNvContentPartPr/>
                <p14:nvPr/>
              </p14:nvContentPartPr>
              <p14:xfrm>
                <a:off x="3999755" y="2429823"/>
                <a:ext cx="6480" cy="6480"/>
              </p14:xfrm>
            </p:contentPart>
          </mc:Choice>
          <mc:Fallback>
            <p:pic>
              <p:nvPicPr>
                <p:cNvPr id="63" name="Ink 62">
                  <a:extLst>
                    <a:ext uri="{FF2B5EF4-FFF2-40B4-BE49-F238E27FC236}">
                      <a16:creationId xmlns:a16="http://schemas.microsoft.com/office/drawing/2014/main" xmlns="" xmlns:p14="http://schemas.microsoft.com/office/powerpoint/2010/main" id="{B994DA34-03F5-5847-94E2-027ECDAF3314}"/>
                    </a:ext>
                  </a:extLst>
                </p:cNvPr>
                <p:cNvPicPr/>
                <p:nvPr/>
              </p:nvPicPr>
              <p:blipFill>
                <a:blip r:embed="rId79"/>
                <a:stretch>
                  <a:fillRect/>
                </a:stretch>
              </p:blipFill>
              <p:spPr>
                <a:xfrm>
                  <a:off x="3989864" y="2421297"/>
                  <a:ext cx="24897" cy="24897"/>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64" name="Ink 63">
                  <a:extLst>
                    <a:ext uri="{FF2B5EF4-FFF2-40B4-BE49-F238E27FC236}">
                      <a16:creationId xmlns:a16="http://schemas.microsoft.com/office/drawing/2014/main" xmlns="" id="{8DC404C2-8651-6642-ACAB-53452D9F2239}"/>
                    </a:ext>
                  </a:extLst>
                </p14:cNvPr>
                <p14:cNvContentPartPr/>
                <p14:nvPr/>
              </p14:nvContentPartPr>
              <p14:xfrm>
                <a:off x="4100195" y="2379423"/>
                <a:ext cx="100800" cy="94680"/>
              </p14:xfrm>
            </p:contentPart>
          </mc:Choice>
          <mc:Fallback>
            <p:pic>
              <p:nvPicPr>
                <p:cNvPr id="64" name="Ink 63">
                  <a:extLst>
                    <a:ext uri="{FF2B5EF4-FFF2-40B4-BE49-F238E27FC236}">
                      <a16:creationId xmlns:a16="http://schemas.microsoft.com/office/drawing/2014/main" xmlns="" xmlns:p14="http://schemas.microsoft.com/office/powerpoint/2010/main" id="{8DC404C2-8651-6642-ACAB-53452D9F2239}"/>
                    </a:ext>
                  </a:extLst>
                </p:cNvPr>
                <p:cNvPicPr/>
                <p:nvPr/>
              </p:nvPicPr>
              <p:blipFill>
                <a:blip r:embed="rId81"/>
                <a:stretch>
                  <a:fillRect/>
                </a:stretch>
              </p:blipFill>
              <p:spPr>
                <a:xfrm>
                  <a:off x="4090475" y="2370423"/>
                  <a:ext cx="120600" cy="113040"/>
                </a:xfrm>
                <a:prstGeom prst="rect">
                  <a:avLst/>
                </a:prstGeom>
              </p:spPr>
            </p:pic>
          </mc:Fallback>
        </mc:AlternateContent>
      </p:grpSp>
      <p:grpSp>
        <p:nvGrpSpPr>
          <p:cNvPr id="82" name="Group 81">
            <a:extLst>
              <a:ext uri="{FF2B5EF4-FFF2-40B4-BE49-F238E27FC236}">
                <a16:creationId xmlns:a16="http://schemas.microsoft.com/office/drawing/2014/main" xmlns="" id="{45CB0405-DE62-4F4D-A0EF-E200789FA504}"/>
              </a:ext>
            </a:extLst>
          </p:cNvPr>
          <p:cNvGrpSpPr/>
          <p:nvPr/>
        </p:nvGrpSpPr>
        <p:grpSpPr>
          <a:xfrm>
            <a:off x="5687915" y="2693703"/>
            <a:ext cx="345240" cy="232920"/>
            <a:chOff x="4163915" y="2693703"/>
            <a:chExt cx="345240" cy="232920"/>
          </a:xfrm>
        </p:grpSpPr>
        <mc:AlternateContent xmlns:mc="http://schemas.openxmlformats.org/markup-compatibility/2006">
          <mc:Choice xmlns:p14="http://schemas.microsoft.com/office/powerpoint/2010/main" Requires="p14">
            <p:contentPart p14:bwMode="auto" r:id="rId82">
              <p14:nvContentPartPr>
                <p14:cNvPr id="66" name="Ink 65">
                  <a:extLst>
                    <a:ext uri="{FF2B5EF4-FFF2-40B4-BE49-F238E27FC236}">
                      <a16:creationId xmlns:a16="http://schemas.microsoft.com/office/drawing/2014/main" xmlns="" id="{870DD466-ACC1-064A-8F42-E501C227D10C}"/>
                    </a:ext>
                  </a:extLst>
                </p14:cNvPr>
                <p14:cNvContentPartPr/>
                <p14:nvPr/>
              </p14:nvContentPartPr>
              <p14:xfrm>
                <a:off x="4163915" y="2712423"/>
                <a:ext cx="238680" cy="12960"/>
              </p14:xfrm>
            </p:contentPart>
          </mc:Choice>
          <mc:Fallback>
            <p:pic>
              <p:nvPicPr>
                <p:cNvPr id="66" name="Ink 65">
                  <a:extLst>
                    <a:ext uri="{FF2B5EF4-FFF2-40B4-BE49-F238E27FC236}">
                      <a16:creationId xmlns:a16="http://schemas.microsoft.com/office/drawing/2014/main" xmlns="" xmlns:p14="http://schemas.microsoft.com/office/powerpoint/2010/main" id="{870DD466-ACC1-064A-8F42-E501C227D10C}"/>
                    </a:ext>
                  </a:extLst>
                </p:cNvPr>
                <p:cNvPicPr/>
                <p:nvPr/>
              </p:nvPicPr>
              <p:blipFill>
                <a:blip r:embed="rId83"/>
                <a:stretch>
                  <a:fillRect/>
                </a:stretch>
              </p:blipFill>
              <p:spPr>
                <a:xfrm>
                  <a:off x="4154915" y="2703063"/>
                  <a:ext cx="25596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67" name="Ink 66">
                  <a:extLst>
                    <a:ext uri="{FF2B5EF4-FFF2-40B4-BE49-F238E27FC236}">
                      <a16:creationId xmlns:a16="http://schemas.microsoft.com/office/drawing/2014/main" xmlns="" id="{EAC81E10-DCD4-8540-A486-D0D9DBF92DED}"/>
                    </a:ext>
                  </a:extLst>
                </p14:cNvPr>
                <p14:cNvContentPartPr/>
                <p14:nvPr/>
              </p14:nvContentPartPr>
              <p14:xfrm>
                <a:off x="4251035" y="2813223"/>
                <a:ext cx="201600" cy="19080"/>
              </p14:xfrm>
            </p:contentPart>
          </mc:Choice>
          <mc:Fallback>
            <p:pic>
              <p:nvPicPr>
                <p:cNvPr id="67" name="Ink 66">
                  <a:extLst>
                    <a:ext uri="{FF2B5EF4-FFF2-40B4-BE49-F238E27FC236}">
                      <a16:creationId xmlns:a16="http://schemas.microsoft.com/office/drawing/2014/main" xmlns="" xmlns:p14="http://schemas.microsoft.com/office/powerpoint/2010/main" id="{EAC81E10-DCD4-8540-A486-D0D9DBF92DED}"/>
                    </a:ext>
                  </a:extLst>
                </p:cNvPr>
                <p:cNvPicPr/>
                <p:nvPr/>
              </p:nvPicPr>
              <p:blipFill>
                <a:blip r:embed="rId85"/>
                <a:stretch>
                  <a:fillRect/>
                </a:stretch>
              </p:blipFill>
              <p:spPr>
                <a:xfrm>
                  <a:off x="4242395" y="2805096"/>
                  <a:ext cx="218520" cy="36747"/>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68" name="Ink 67">
                  <a:extLst>
                    <a:ext uri="{FF2B5EF4-FFF2-40B4-BE49-F238E27FC236}">
                      <a16:creationId xmlns:a16="http://schemas.microsoft.com/office/drawing/2014/main" xmlns="" id="{ACFBE91E-F6F5-5046-8F4B-1EB5B56C04DA}"/>
                    </a:ext>
                  </a:extLst>
                </p14:cNvPr>
                <p14:cNvContentPartPr/>
                <p14:nvPr/>
              </p14:nvContentPartPr>
              <p14:xfrm>
                <a:off x="4395755" y="2693703"/>
                <a:ext cx="113400" cy="232920"/>
              </p14:xfrm>
            </p:contentPart>
          </mc:Choice>
          <mc:Fallback>
            <p:pic>
              <p:nvPicPr>
                <p:cNvPr id="68" name="Ink 67">
                  <a:extLst>
                    <a:ext uri="{FF2B5EF4-FFF2-40B4-BE49-F238E27FC236}">
                      <a16:creationId xmlns:a16="http://schemas.microsoft.com/office/drawing/2014/main" xmlns="" xmlns:p14="http://schemas.microsoft.com/office/powerpoint/2010/main" id="{ACFBE91E-F6F5-5046-8F4B-1EB5B56C04DA}"/>
                    </a:ext>
                  </a:extLst>
                </p:cNvPr>
                <p:cNvPicPr/>
                <p:nvPr/>
              </p:nvPicPr>
              <p:blipFill>
                <a:blip r:embed="rId87"/>
                <a:stretch>
                  <a:fillRect/>
                </a:stretch>
              </p:blipFill>
              <p:spPr>
                <a:xfrm>
                  <a:off x="4387115" y="2685063"/>
                  <a:ext cx="132120" cy="250920"/>
                </a:xfrm>
                <a:prstGeom prst="rect">
                  <a:avLst/>
                </a:prstGeom>
              </p:spPr>
            </p:pic>
          </mc:Fallback>
        </mc:AlternateContent>
      </p:grpSp>
      <p:grpSp>
        <p:nvGrpSpPr>
          <p:cNvPr id="81" name="Group 80">
            <a:extLst>
              <a:ext uri="{FF2B5EF4-FFF2-40B4-BE49-F238E27FC236}">
                <a16:creationId xmlns:a16="http://schemas.microsoft.com/office/drawing/2014/main" xmlns="" id="{B380C3AC-46D3-0248-A531-15956BA6EECF}"/>
              </a:ext>
            </a:extLst>
          </p:cNvPr>
          <p:cNvGrpSpPr/>
          <p:nvPr/>
        </p:nvGrpSpPr>
        <p:grpSpPr>
          <a:xfrm>
            <a:off x="6391355" y="2655903"/>
            <a:ext cx="673200" cy="182880"/>
            <a:chOff x="4867355" y="2655903"/>
            <a:chExt cx="673200" cy="182880"/>
          </a:xfrm>
        </p:grpSpPr>
        <mc:AlternateContent xmlns:mc="http://schemas.openxmlformats.org/markup-compatibility/2006">
          <mc:Choice xmlns:p14="http://schemas.microsoft.com/office/powerpoint/2010/main" Requires="p14">
            <p:contentPart p14:bwMode="auto" r:id="rId88">
              <p14:nvContentPartPr>
                <p14:cNvPr id="69" name="Ink 68">
                  <a:extLst>
                    <a:ext uri="{FF2B5EF4-FFF2-40B4-BE49-F238E27FC236}">
                      <a16:creationId xmlns:a16="http://schemas.microsoft.com/office/drawing/2014/main" xmlns="" id="{3C0F7780-6ADC-144F-A9AC-55C0A3D7CDB7}"/>
                    </a:ext>
                  </a:extLst>
                </p14:cNvPr>
                <p14:cNvContentPartPr/>
                <p14:nvPr/>
              </p14:nvContentPartPr>
              <p14:xfrm>
                <a:off x="4867355" y="2700183"/>
                <a:ext cx="119880" cy="132480"/>
              </p14:xfrm>
            </p:contentPart>
          </mc:Choice>
          <mc:Fallback>
            <p:pic>
              <p:nvPicPr>
                <p:cNvPr id="69" name="Ink 68">
                  <a:extLst>
                    <a:ext uri="{FF2B5EF4-FFF2-40B4-BE49-F238E27FC236}">
                      <a16:creationId xmlns:a16="http://schemas.microsoft.com/office/drawing/2014/main" xmlns="" xmlns:p14="http://schemas.microsoft.com/office/powerpoint/2010/main" id="{3C0F7780-6ADC-144F-A9AC-55C0A3D7CDB7}"/>
                    </a:ext>
                  </a:extLst>
                </p:cNvPr>
                <p:cNvPicPr/>
                <p:nvPr/>
              </p:nvPicPr>
              <p:blipFill>
                <a:blip r:embed="rId89"/>
                <a:stretch>
                  <a:fillRect/>
                </a:stretch>
              </p:blipFill>
              <p:spPr>
                <a:xfrm>
                  <a:off x="4856555" y="2690463"/>
                  <a:ext cx="13968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70" name="Ink 69">
                  <a:extLst>
                    <a:ext uri="{FF2B5EF4-FFF2-40B4-BE49-F238E27FC236}">
                      <a16:creationId xmlns:a16="http://schemas.microsoft.com/office/drawing/2014/main" xmlns="" id="{86F363A3-0CD1-6D44-883F-68A595CE79FB}"/>
                    </a:ext>
                  </a:extLst>
                </p14:cNvPr>
                <p14:cNvContentPartPr/>
                <p14:nvPr/>
              </p14:nvContentPartPr>
              <p14:xfrm>
                <a:off x="5055995" y="2731503"/>
                <a:ext cx="126000" cy="107280"/>
              </p14:xfrm>
            </p:contentPart>
          </mc:Choice>
          <mc:Fallback>
            <p:pic>
              <p:nvPicPr>
                <p:cNvPr id="70" name="Ink 69">
                  <a:extLst>
                    <a:ext uri="{FF2B5EF4-FFF2-40B4-BE49-F238E27FC236}">
                      <a16:creationId xmlns:a16="http://schemas.microsoft.com/office/drawing/2014/main" xmlns="" xmlns:p14="http://schemas.microsoft.com/office/powerpoint/2010/main" id="{86F363A3-0CD1-6D44-883F-68A595CE79FB}"/>
                    </a:ext>
                  </a:extLst>
                </p:cNvPr>
                <p:cNvPicPr/>
                <p:nvPr/>
              </p:nvPicPr>
              <p:blipFill>
                <a:blip r:embed="rId91"/>
                <a:stretch>
                  <a:fillRect/>
                </a:stretch>
              </p:blipFill>
              <p:spPr>
                <a:xfrm>
                  <a:off x="5046303" y="2721423"/>
                  <a:ext cx="145744"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71" name="Ink 70">
                  <a:extLst>
                    <a:ext uri="{FF2B5EF4-FFF2-40B4-BE49-F238E27FC236}">
                      <a16:creationId xmlns:a16="http://schemas.microsoft.com/office/drawing/2014/main" xmlns="" id="{47036259-9ECD-A549-A459-F8D9FB5B9BB0}"/>
                    </a:ext>
                  </a:extLst>
                </p14:cNvPr>
                <p14:cNvContentPartPr/>
                <p14:nvPr/>
              </p14:nvContentPartPr>
              <p14:xfrm>
                <a:off x="5275955" y="2655903"/>
                <a:ext cx="220320" cy="170280"/>
              </p14:xfrm>
            </p:contentPart>
          </mc:Choice>
          <mc:Fallback>
            <p:pic>
              <p:nvPicPr>
                <p:cNvPr id="71" name="Ink 70">
                  <a:extLst>
                    <a:ext uri="{FF2B5EF4-FFF2-40B4-BE49-F238E27FC236}">
                      <a16:creationId xmlns:a16="http://schemas.microsoft.com/office/drawing/2014/main" xmlns="" xmlns:p14="http://schemas.microsoft.com/office/powerpoint/2010/main" id="{47036259-9ECD-A549-A459-F8D9FB5B9BB0}"/>
                    </a:ext>
                  </a:extLst>
                </p:cNvPr>
                <p:cNvPicPr/>
                <p:nvPr/>
              </p:nvPicPr>
              <p:blipFill>
                <a:blip r:embed="rId93"/>
                <a:stretch>
                  <a:fillRect/>
                </a:stretch>
              </p:blipFill>
              <p:spPr>
                <a:xfrm>
                  <a:off x="5266955" y="2646523"/>
                  <a:ext cx="237600" cy="188679"/>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72" name="Ink 71">
                  <a:extLst>
                    <a:ext uri="{FF2B5EF4-FFF2-40B4-BE49-F238E27FC236}">
                      <a16:creationId xmlns:a16="http://schemas.microsoft.com/office/drawing/2014/main" xmlns="" id="{B6FD0928-4F89-B544-B84D-7C6C9C4A7457}"/>
                    </a:ext>
                  </a:extLst>
                </p14:cNvPr>
                <p14:cNvContentPartPr/>
                <p14:nvPr/>
              </p14:nvContentPartPr>
              <p14:xfrm>
                <a:off x="5451995" y="2744103"/>
                <a:ext cx="88560" cy="6480"/>
              </p14:xfrm>
            </p:contentPart>
          </mc:Choice>
          <mc:Fallback>
            <p:pic>
              <p:nvPicPr>
                <p:cNvPr id="72" name="Ink 71">
                  <a:extLst>
                    <a:ext uri="{FF2B5EF4-FFF2-40B4-BE49-F238E27FC236}">
                      <a16:creationId xmlns:a16="http://schemas.microsoft.com/office/drawing/2014/main" xmlns="" xmlns:p14="http://schemas.microsoft.com/office/powerpoint/2010/main" id="{B6FD0928-4F89-B544-B84D-7C6C9C4A7457}"/>
                    </a:ext>
                  </a:extLst>
                </p:cNvPr>
                <p:cNvPicPr/>
                <p:nvPr/>
              </p:nvPicPr>
              <p:blipFill>
                <a:blip r:embed="rId95"/>
                <a:stretch>
                  <a:fillRect/>
                </a:stretch>
              </p:blipFill>
              <p:spPr>
                <a:xfrm>
                  <a:off x="5442597" y="2735236"/>
                  <a:ext cx="107356" cy="24897"/>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6">
            <p14:nvContentPartPr>
              <p14:cNvPr id="73" name="Ink 72">
                <a:extLst>
                  <a:ext uri="{FF2B5EF4-FFF2-40B4-BE49-F238E27FC236}">
                    <a16:creationId xmlns:a16="http://schemas.microsoft.com/office/drawing/2014/main" xmlns="" id="{4367F44D-FD73-F14B-B953-64860109BE9B}"/>
                  </a:ext>
                </a:extLst>
              </p14:cNvPr>
              <p14:cNvContentPartPr/>
              <p14:nvPr/>
            </p14:nvContentPartPr>
            <p14:xfrm>
              <a:off x="7284155" y="2442423"/>
              <a:ext cx="44280" cy="619920"/>
            </p14:xfrm>
          </p:contentPart>
        </mc:Choice>
        <mc:Fallback>
          <p:pic>
            <p:nvPicPr>
              <p:cNvPr id="73" name="Ink 72">
                <a:extLst>
                  <a:ext uri="{FF2B5EF4-FFF2-40B4-BE49-F238E27FC236}">
                    <a16:creationId xmlns:a16="http://schemas.microsoft.com/office/drawing/2014/main" xmlns="" xmlns:p14="http://schemas.microsoft.com/office/powerpoint/2010/main" id="{4367F44D-FD73-F14B-B953-64860109BE9B}"/>
                  </a:ext>
                </a:extLst>
              </p:cNvPr>
              <p:cNvPicPr/>
              <p:nvPr/>
            </p:nvPicPr>
            <p:blipFill>
              <a:blip r:embed="rId97"/>
              <a:stretch>
                <a:fillRect/>
              </a:stretch>
            </p:blipFill>
            <p:spPr>
              <a:xfrm>
                <a:off x="7273799" y="2433423"/>
                <a:ext cx="63920" cy="637920"/>
              </a:xfrm>
              <a:prstGeom prst="rect">
                <a:avLst/>
              </a:prstGeom>
            </p:spPr>
          </p:pic>
        </mc:Fallback>
      </mc:AlternateContent>
      <p:grpSp>
        <p:nvGrpSpPr>
          <p:cNvPr id="80" name="Group 79">
            <a:extLst>
              <a:ext uri="{FF2B5EF4-FFF2-40B4-BE49-F238E27FC236}">
                <a16:creationId xmlns:a16="http://schemas.microsoft.com/office/drawing/2014/main" xmlns="" id="{899622C1-F729-BD44-8383-4F24E0EBF4A7}"/>
              </a:ext>
            </a:extLst>
          </p:cNvPr>
          <p:cNvGrpSpPr/>
          <p:nvPr/>
        </p:nvGrpSpPr>
        <p:grpSpPr>
          <a:xfrm>
            <a:off x="7510595" y="2674983"/>
            <a:ext cx="823680" cy="182520"/>
            <a:chOff x="5986595" y="2674983"/>
            <a:chExt cx="823680" cy="182520"/>
          </a:xfrm>
        </p:grpSpPr>
        <mc:AlternateContent xmlns:mc="http://schemas.openxmlformats.org/markup-compatibility/2006">
          <mc:Choice xmlns:p14="http://schemas.microsoft.com/office/powerpoint/2010/main" Requires="p14">
            <p:contentPart p14:bwMode="auto" r:id="rId98">
              <p14:nvContentPartPr>
                <p14:cNvPr id="74" name="Ink 73">
                  <a:extLst>
                    <a:ext uri="{FF2B5EF4-FFF2-40B4-BE49-F238E27FC236}">
                      <a16:creationId xmlns:a16="http://schemas.microsoft.com/office/drawing/2014/main" xmlns="" id="{D5423054-1303-E94B-B043-CB3B312468AD}"/>
                    </a:ext>
                  </a:extLst>
                </p14:cNvPr>
                <p14:cNvContentPartPr/>
                <p14:nvPr/>
              </p14:nvContentPartPr>
              <p14:xfrm>
                <a:off x="5986595" y="2681103"/>
                <a:ext cx="126000" cy="176400"/>
              </p14:xfrm>
            </p:contentPart>
          </mc:Choice>
          <mc:Fallback>
            <p:pic>
              <p:nvPicPr>
                <p:cNvPr id="74" name="Ink 73">
                  <a:extLst>
                    <a:ext uri="{FF2B5EF4-FFF2-40B4-BE49-F238E27FC236}">
                      <a16:creationId xmlns:a16="http://schemas.microsoft.com/office/drawing/2014/main" xmlns="" xmlns:p14="http://schemas.microsoft.com/office/powerpoint/2010/main" id="{D5423054-1303-E94B-B043-CB3B312468AD}"/>
                    </a:ext>
                  </a:extLst>
                </p:cNvPr>
                <p:cNvPicPr/>
                <p:nvPr/>
              </p:nvPicPr>
              <p:blipFill>
                <a:blip r:embed="rId99"/>
                <a:stretch>
                  <a:fillRect/>
                </a:stretch>
              </p:blipFill>
              <p:spPr>
                <a:xfrm>
                  <a:off x="5975795" y="2671743"/>
                  <a:ext cx="14616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75" name="Ink 74">
                  <a:extLst>
                    <a:ext uri="{FF2B5EF4-FFF2-40B4-BE49-F238E27FC236}">
                      <a16:creationId xmlns:a16="http://schemas.microsoft.com/office/drawing/2014/main" xmlns="" id="{15D9266F-BC5A-7141-B973-534793E7BDC4}"/>
                    </a:ext>
                  </a:extLst>
                </p14:cNvPr>
                <p14:cNvContentPartPr/>
                <p14:nvPr/>
              </p14:nvContentPartPr>
              <p14:xfrm>
                <a:off x="6162635" y="2731503"/>
                <a:ext cx="119880" cy="94680"/>
              </p14:xfrm>
            </p:contentPart>
          </mc:Choice>
          <mc:Fallback>
            <p:pic>
              <p:nvPicPr>
                <p:cNvPr id="75" name="Ink 74">
                  <a:extLst>
                    <a:ext uri="{FF2B5EF4-FFF2-40B4-BE49-F238E27FC236}">
                      <a16:creationId xmlns:a16="http://schemas.microsoft.com/office/drawing/2014/main" xmlns="" xmlns:p14="http://schemas.microsoft.com/office/powerpoint/2010/main" id="{15D9266F-BC5A-7141-B973-534793E7BDC4}"/>
                    </a:ext>
                  </a:extLst>
                </p:cNvPr>
                <p:cNvPicPr/>
                <p:nvPr/>
              </p:nvPicPr>
              <p:blipFill>
                <a:blip r:embed="rId101"/>
                <a:stretch>
                  <a:fillRect/>
                </a:stretch>
              </p:blipFill>
              <p:spPr>
                <a:xfrm>
                  <a:off x="6153275" y="2722503"/>
                  <a:ext cx="13788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76" name="Ink 75">
                  <a:extLst>
                    <a:ext uri="{FF2B5EF4-FFF2-40B4-BE49-F238E27FC236}">
                      <a16:creationId xmlns:a16="http://schemas.microsoft.com/office/drawing/2014/main" xmlns="" id="{BE73ED6A-C524-604B-A098-15DDEA630AA6}"/>
                    </a:ext>
                  </a:extLst>
                </p14:cNvPr>
                <p14:cNvContentPartPr/>
                <p14:nvPr/>
              </p14:nvContentPartPr>
              <p14:xfrm>
                <a:off x="6338675" y="2737623"/>
                <a:ext cx="151200" cy="107280"/>
              </p14:xfrm>
            </p:contentPart>
          </mc:Choice>
          <mc:Fallback>
            <p:pic>
              <p:nvPicPr>
                <p:cNvPr id="76" name="Ink 75">
                  <a:extLst>
                    <a:ext uri="{FF2B5EF4-FFF2-40B4-BE49-F238E27FC236}">
                      <a16:creationId xmlns:a16="http://schemas.microsoft.com/office/drawing/2014/main" xmlns="" xmlns:p14="http://schemas.microsoft.com/office/powerpoint/2010/main" id="{BE73ED6A-C524-604B-A098-15DDEA630AA6}"/>
                    </a:ext>
                  </a:extLst>
                </p:cNvPr>
                <p:cNvPicPr/>
                <p:nvPr/>
              </p:nvPicPr>
              <p:blipFill>
                <a:blip r:embed="rId103"/>
                <a:stretch>
                  <a:fillRect/>
                </a:stretch>
              </p:blipFill>
              <p:spPr>
                <a:xfrm>
                  <a:off x="6329315" y="2727903"/>
                  <a:ext cx="16884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77" name="Ink 76">
                  <a:extLst>
                    <a:ext uri="{FF2B5EF4-FFF2-40B4-BE49-F238E27FC236}">
                      <a16:creationId xmlns:a16="http://schemas.microsoft.com/office/drawing/2014/main" xmlns="" id="{2A3748D7-4F8F-CC4E-A77B-6026A251412A}"/>
                    </a:ext>
                  </a:extLst>
                </p14:cNvPr>
                <p14:cNvContentPartPr/>
                <p14:nvPr/>
              </p14:nvContentPartPr>
              <p14:xfrm>
                <a:off x="6526955" y="2674983"/>
                <a:ext cx="283320" cy="176400"/>
              </p14:xfrm>
            </p:contentPart>
          </mc:Choice>
          <mc:Fallback>
            <p:pic>
              <p:nvPicPr>
                <p:cNvPr id="77" name="Ink 76">
                  <a:extLst>
                    <a:ext uri="{FF2B5EF4-FFF2-40B4-BE49-F238E27FC236}">
                      <a16:creationId xmlns:a16="http://schemas.microsoft.com/office/drawing/2014/main" xmlns="" xmlns:p14="http://schemas.microsoft.com/office/powerpoint/2010/main" id="{2A3748D7-4F8F-CC4E-A77B-6026A251412A}"/>
                    </a:ext>
                  </a:extLst>
                </p:cNvPr>
                <p:cNvPicPr/>
                <p:nvPr/>
              </p:nvPicPr>
              <p:blipFill>
                <a:blip r:embed="rId105"/>
                <a:stretch>
                  <a:fillRect/>
                </a:stretch>
              </p:blipFill>
              <p:spPr>
                <a:xfrm>
                  <a:off x="6517595" y="2664903"/>
                  <a:ext cx="301680" cy="198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6">
            <p14:nvContentPartPr>
              <p14:cNvPr id="78" name="Ink 77">
                <a:extLst>
                  <a:ext uri="{FF2B5EF4-FFF2-40B4-BE49-F238E27FC236}">
                    <a16:creationId xmlns:a16="http://schemas.microsoft.com/office/drawing/2014/main" xmlns="" id="{8502C45D-FF33-AC4F-8D63-7BCE0C70295A}"/>
                  </a:ext>
                </a:extLst>
              </p14:cNvPr>
              <p14:cNvContentPartPr/>
              <p14:nvPr/>
            </p14:nvContentPartPr>
            <p14:xfrm>
              <a:off x="8516435" y="2712423"/>
              <a:ext cx="82080" cy="6480"/>
            </p14:xfrm>
          </p:contentPart>
        </mc:Choice>
        <mc:Fallback>
          <p:pic>
            <p:nvPicPr>
              <p:cNvPr id="78" name="Ink 77">
                <a:extLst>
                  <a:ext uri="{FF2B5EF4-FFF2-40B4-BE49-F238E27FC236}">
                    <a16:creationId xmlns:a16="http://schemas.microsoft.com/office/drawing/2014/main" xmlns="" xmlns:p14="http://schemas.microsoft.com/office/powerpoint/2010/main" id="{8502C45D-FF33-AC4F-8D63-7BCE0C70295A}"/>
                  </a:ext>
                </a:extLst>
              </p:cNvPr>
              <p:cNvPicPr/>
              <p:nvPr/>
            </p:nvPicPr>
            <p:blipFill>
              <a:blip r:embed="rId107"/>
              <a:stretch>
                <a:fillRect/>
              </a:stretch>
            </p:blipFill>
            <p:spPr>
              <a:xfrm>
                <a:off x="8506715" y="2702343"/>
                <a:ext cx="10080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79" name="Ink 78">
                <a:extLst>
                  <a:ext uri="{FF2B5EF4-FFF2-40B4-BE49-F238E27FC236}">
                    <a16:creationId xmlns:a16="http://schemas.microsoft.com/office/drawing/2014/main" xmlns="" id="{F93F06A4-5F24-0641-B7E3-91EE09A010C7}"/>
                  </a:ext>
                </a:extLst>
              </p14:cNvPr>
              <p14:cNvContentPartPr/>
              <p14:nvPr/>
            </p14:nvContentPartPr>
            <p14:xfrm>
              <a:off x="8522555" y="2806743"/>
              <a:ext cx="50760" cy="12960"/>
            </p14:xfrm>
          </p:contentPart>
        </mc:Choice>
        <mc:Fallback>
          <p:pic>
            <p:nvPicPr>
              <p:cNvPr id="79" name="Ink 78">
                <a:extLst>
                  <a:ext uri="{FF2B5EF4-FFF2-40B4-BE49-F238E27FC236}">
                    <a16:creationId xmlns:a16="http://schemas.microsoft.com/office/drawing/2014/main" xmlns="" xmlns:p14="http://schemas.microsoft.com/office/powerpoint/2010/main" id="{F93F06A4-5F24-0641-B7E3-91EE09A010C7}"/>
                  </a:ext>
                </a:extLst>
              </p:cNvPr>
              <p:cNvPicPr/>
              <p:nvPr/>
            </p:nvPicPr>
            <p:blipFill>
              <a:blip r:embed="rId109"/>
              <a:stretch>
                <a:fillRect/>
              </a:stretch>
            </p:blipFill>
            <p:spPr>
              <a:xfrm>
                <a:off x="8513128" y="2797383"/>
                <a:ext cx="70701" cy="32760"/>
              </a:xfrm>
              <a:prstGeom prst="rect">
                <a:avLst/>
              </a:prstGeom>
            </p:spPr>
          </p:pic>
        </mc:Fallback>
      </mc:AlternateContent>
      <p:grpSp>
        <p:nvGrpSpPr>
          <p:cNvPr id="98" name="Group 97">
            <a:extLst>
              <a:ext uri="{FF2B5EF4-FFF2-40B4-BE49-F238E27FC236}">
                <a16:creationId xmlns:a16="http://schemas.microsoft.com/office/drawing/2014/main" xmlns="" id="{8F09316D-F4CF-2B4D-866B-B4CF7F4DDD14}"/>
              </a:ext>
            </a:extLst>
          </p:cNvPr>
          <p:cNvGrpSpPr/>
          <p:nvPr/>
        </p:nvGrpSpPr>
        <p:grpSpPr>
          <a:xfrm>
            <a:off x="2040755" y="1631343"/>
            <a:ext cx="207720" cy="276840"/>
            <a:chOff x="516755" y="1631343"/>
            <a:chExt cx="207720" cy="276840"/>
          </a:xfrm>
        </p:grpSpPr>
        <mc:AlternateContent xmlns:mc="http://schemas.openxmlformats.org/markup-compatibility/2006">
          <mc:Choice xmlns:p14="http://schemas.microsoft.com/office/powerpoint/2010/main" Requires="p14">
            <p:contentPart p14:bwMode="auto" r:id="rId110">
              <p14:nvContentPartPr>
                <p14:cNvPr id="93" name="Ink 92">
                  <a:extLst>
                    <a:ext uri="{FF2B5EF4-FFF2-40B4-BE49-F238E27FC236}">
                      <a16:creationId xmlns:a16="http://schemas.microsoft.com/office/drawing/2014/main" xmlns="" id="{3ECF76D0-9413-574A-9DEB-A9C35C570C70}"/>
                    </a:ext>
                  </a:extLst>
                </p14:cNvPr>
                <p14:cNvContentPartPr/>
                <p14:nvPr/>
              </p14:nvContentPartPr>
              <p14:xfrm>
                <a:off x="516755" y="1693983"/>
                <a:ext cx="19080" cy="126000"/>
              </p14:xfrm>
            </p:contentPart>
          </mc:Choice>
          <mc:Fallback>
            <p:pic>
              <p:nvPicPr>
                <p:cNvPr id="93" name="Ink 92">
                  <a:extLst>
                    <a:ext uri="{FF2B5EF4-FFF2-40B4-BE49-F238E27FC236}">
                      <a16:creationId xmlns:a16="http://schemas.microsoft.com/office/drawing/2014/main" xmlns="" xmlns:p14="http://schemas.microsoft.com/office/powerpoint/2010/main" id="{3ECF76D0-9413-574A-9DEB-A9C35C570C70}"/>
                    </a:ext>
                  </a:extLst>
                </p:cNvPr>
                <p:cNvPicPr/>
                <p:nvPr/>
              </p:nvPicPr>
              <p:blipFill>
                <a:blip r:embed="rId111"/>
                <a:stretch>
                  <a:fillRect/>
                </a:stretch>
              </p:blipFill>
              <p:spPr>
                <a:xfrm>
                  <a:off x="506862" y="1683903"/>
                  <a:ext cx="38513"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94" name="Ink 93">
                  <a:extLst>
                    <a:ext uri="{FF2B5EF4-FFF2-40B4-BE49-F238E27FC236}">
                      <a16:creationId xmlns:a16="http://schemas.microsoft.com/office/drawing/2014/main" xmlns="" id="{396F2E47-367C-074B-9CCF-8F9B504C8565}"/>
                    </a:ext>
                  </a:extLst>
                </p14:cNvPr>
                <p14:cNvContentPartPr/>
                <p14:nvPr/>
              </p14:nvContentPartPr>
              <p14:xfrm>
                <a:off x="585875" y="1631343"/>
                <a:ext cx="138600" cy="276840"/>
              </p14:xfrm>
            </p:contentPart>
          </mc:Choice>
          <mc:Fallback>
            <p:pic>
              <p:nvPicPr>
                <p:cNvPr id="94" name="Ink 93">
                  <a:extLst>
                    <a:ext uri="{FF2B5EF4-FFF2-40B4-BE49-F238E27FC236}">
                      <a16:creationId xmlns:a16="http://schemas.microsoft.com/office/drawing/2014/main" xmlns="" xmlns:p14="http://schemas.microsoft.com/office/powerpoint/2010/main" id="{396F2E47-367C-074B-9CCF-8F9B504C8565}"/>
                    </a:ext>
                  </a:extLst>
                </p:cNvPr>
                <p:cNvPicPr/>
                <p:nvPr/>
              </p:nvPicPr>
              <p:blipFill>
                <a:blip r:embed="rId113"/>
                <a:stretch>
                  <a:fillRect/>
                </a:stretch>
              </p:blipFill>
              <p:spPr>
                <a:xfrm>
                  <a:off x="576875" y="1621636"/>
                  <a:ext cx="158040" cy="295536"/>
                </a:xfrm>
                <a:prstGeom prst="rect">
                  <a:avLst/>
                </a:prstGeom>
              </p:spPr>
            </p:pic>
          </mc:Fallback>
        </mc:AlternateContent>
      </p:grpSp>
      <p:grpSp>
        <p:nvGrpSpPr>
          <p:cNvPr id="97" name="Group 96">
            <a:extLst>
              <a:ext uri="{FF2B5EF4-FFF2-40B4-BE49-F238E27FC236}">
                <a16:creationId xmlns:a16="http://schemas.microsoft.com/office/drawing/2014/main" xmlns="" id="{C159258B-9E1D-8E4C-AD84-052700C8E1B8}"/>
              </a:ext>
            </a:extLst>
          </p:cNvPr>
          <p:cNvGrpSpPr/>
          <p:nvPr/>
        </p:nvGrpSpPr>
        <p:grpSpPr>
          <a:xfrm>
            <a:off x="2009075" y="2423343"/>
            <a:ext cx="314640" cy="302040"/>
            <a:chOff x="485075" y="2423343"/>
            <a:chExt cx="314640" cy="302040"/>
          </a:xfrm>
        </p:grpSpPr>
        <mc:AlternateContent xmlns:mc="http://schemas.openxmlformats.org/markup-compatibility/2006">
          <mc:Choice xmlns:p14="http://schemas.microsoft.com/office/powerpoint/2010/main" Requires="p14">
            <p:contentPart p14:bwMode="auto" r:id="rId114">
              <p14:nvContentPartPr>
                <p14:cNvPr id="95" name="Ink 94">
                  <a:extLst>
                    <a:ext uri="{FF2B5EF4-FFF2-40B4-BE49-F238E27FC236}">
                      <a16:creationId xmlns:a16="http://schemas.microsoft.com/office/drawing/2014/main" xmlns="" id="{99CD50E4-01C1-0E4B-8D68-6141B1E60F00}"/>
                    </a:ext>
                  </a:extLst>
                </p14:cNvPr>
                <p14:cNvContentPartPr/>
                <p14:nvPr/>
              </p14:nvContentPartPr>
              <p14:xfrm>
                <a:off x="485075" y="2442423"/>
                <a:ext cx="163800" cy="170280"/>
              </p14:xfrm>
            </p:contentPart>
          </mc:Choice>
          <mc:Fallback>
            <p:pic>
              <p:nvPicPr>
                <p:cNvPr id="95" name="Ink 94">
                  <a:extLst>
                    <a:ext uri="{FF2B5EF4-FFF2-40B4-BE49-F238E27FC236}">
                      <a16:creationId xmlns:a16="http://schemas.microsoft.com/office/drawing/2014/main" xmlns="" xmlns:p14="http://schemas.microsoft.com/office/powerpoint/2010/main" id="{99CD50E4-01C1-0E4B-8D68-6141B1E60F00}"/>
                    </a:ext>
                  </a:extLst>
                </p:cNvPr>
                <p:cNvPicPr/>
                <p:nvPr/>
              </p:nvPicPr>
              <p:blipFill>
                <a:blip r:embed="rId115"/>
                <a:stretch>
                  <a:fillRect/>
                </a:stretch>
              </p:blipFill>
              <p:spPr>
                <a:xfrm>
                  <a:off x="475715" y="2432343"/>
                  <a:ext cx="18216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96" name="Ink 95">
                  <a:extLst>
                    <a:ext uri="{FF2B5EF4-FFF2-40B4-BE49-F238E27FC236}">
                      <a16:creationId xmlns:a16="http://schemas.microsoft.com/office/drawing/2014/main" xmlns="" id="{5BFB64B7-8EF5-1242-9C3A-AB8257514782}"/>
                    </a:ext>
                  </a:extLst>
                </p14:cNvPr>
                <p14:cNvContentPartPr/>
                <p14:nvPr/>
              </p14:nvContentPartPr>
              <p14:xfrm>
                <a:off x="661115" y="2423343"/>
                <a:ext cx="138600" cy="302040"/>
              </p14:xfrm>
            </p:contentPart>
          </mc:Choice>
          <mc:Fallback>
            <p:pic>
              <p:nvPicPr>
                <p:cNvPr id="96" name="Ink 95">
                  <a:extLst>
                    <a:ext uri="{FF2B5EF4-FFF2-40B4-BE49-F238E27FC236}">
                      <a16:creationId xmlns:a16="http://schemas.microsoft.com/office/drawing/2014/main" xmlns="" xmlns:p14="http://schemas.microsoft.com/office/powerpoint/2010/main" id="{5BFB64B7-8EF5-1242-9C3A-AB8257514782}"/>
                    </a:ext>
                  </a:extLst>
                </p:cNvPr>
                <p:cNvPicPr/>
                <p:nvPr/>
              </p:nvPicPr>
              <p:blipFill>
                <a:blip r:embed="rId117"/>
                <a:stretch>
                  <a:fillRect/>
                </a:stretch>
              </p:blipFill>
              <p:spPr>
                <a:xfrm>
                  <a:off x="653195" y="2414343"/>
                  <a:ext cx="156960" cy="318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8">
            <p14:nvContentPartPr>
              <p14:cNvPr id="99" name="Ink 98">
                <a:extLst>
                  <a:ext uri="{FF2B5EF4-FFF2-40B4-BE49-F238E27FC236}">
                    <a16:creationId xmlns:a16="http://schemas.microsoft.com/office/drawing/2014/main" xmlns="" id="{E1B7F3E5-2BCF-8B44-ADC5-67D0C54A66B6}"/>
                  </a:ext>
                </a:extLst>
              </p14:cNvPr>
              <p14:cNvContentPartPr/>
              <p14:nvPr/>
            </p14:nvContentPartPr>
            <p14:xfrm>
              <a:off x="5046035" y="3240543"/>
              <a:ext cx="12960" cy="44280"/>
            </p14:xfrm>
          </p:contentPart>
        </mc:Choice>
        <mc:Fallback>
          <p:pic>
            <p:nvPicPr>
              <p:cNvPr id="99" name="Ink 98">
                <a:extLst>
                  <a:ext uri="{FF2B5EF4-FFF2-40B4-BE49-F238E27FC236}">
                    <a16:creationId xmlns:a16="http://schemas.microsoft.com/office/drawing/2014/main" xmlns="" xmlns:p14="http://schemas.microsoft.com/office/powerpoint/2010/main" id="{E1B7F3E5-2BCF-8B44-ADC5-67D0C54A66B6}"/>
                  </a:ext>
                </a:extLst>
              </p:cNvPr>
              <p:cNvPicPr/>
              <p:nvPr/>
            </p:nvPicPr>
            <p:blipFill>
              <a:blip r:embed="rId119"/>
              <a:stretch>
                <a:fillRect/>
              </a:stretch>
            </p:blipFill>
            <p:spPr>
              <a:xfrm>
                <a:off x="5036675" y="3231183"/>
                <a:ext cx="3096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00" name="Ink 99">
                <a:extLst>
                  <a:ext uri="{FF2B5EF4-FFF2-40B4-BE49-F238E27FC236}">
                    <a16:creationId xmlns:a16="http://schemas.microsoft.com/office/drawing/2014/main" xmlns="" id="{F737F9CE-CEF4-F044-875E-1C4F063FF354}"/>
                  </a:ext>
                </a:extLst>
              </p14:cNvPr>
              <p14:cNvContentPartPr/>
              <p14:nvPr/>
            </p14:nvContentPartPr>
            <p14:xfrm>
              <a:off x="5064755" y="3448263"/>
              <a:ext cx="19080" cy="88200"/>
            </p14:xfrm>
          </p:contentPart>
        </mc:Choice>
        <mc:Fallback>
          <p:pic>
            <p:nvPicPr>
              <p:cNvPr id="100" name="Ink 99">
                <a:extLst>
                  <a:ext uri="{FF2B5EF4-FFF2-40B4-BE49-F238E27FC236}">
                    <a16:creationId xmlns:a16="http://schemas.microsoft.com/office/drawing/2014/main" xmlns="" xmlns:p14="http://schemas.microsoft.com/office/powerpoint/2010/main" id="{F737F9CE-CEF4-F044-875E-1C4F063FF354}"/>
                  </a:ext>
                </a:extLst>
              </p:cNvPr>
              <p:cNvPicPr/>
              <p:nvPr/>
            </p:nvPicPr>
            <p:blipFill>
              <a:blip r:embed="rId121"/>
              <a:stretch>
                <a:fillRect/>
              </a:stretch>
            </p:blipFill>
            <p:spPr>
              <a:xfrm>
                <a:off x="5055568" y="3438941"/>
                <a:ext cx="36393" cy="105768"/>
              </a:xfrm>
              <a:prstGeom prst="rect">
                <a:avLst/>
              </a:prstGeom>
            </p:spPr>
          </p:pic>
        </mc:Fallback>
      </mc:AlternateContent>
      <p:grpSp>
        <p:nvGrpSpPr>
          <p:cNvPr id="115" name="Group 114">
            <a:extLst>
              <a:ext uri="{FF2B5EF4-FFF2-40B4-BE49-F238E27FC236}">
                <a16:creationId xmlns:a16="http://schemas.microsoft.com/office/drawing/2014/main" xmlns="" id="{782A86D4-DD07-4340-A56C-B00FFCDC9A7E}"/>
              </a:ext>
            </a:extLst>
          </p:cNvPr>
          <p:cNvGrpSpPr/>
          <p:nvPr/>
        </p:nvGrpSpPr>
        <p:grpSpPr>
          <a:xfrm>
            <a:off x="5089955" y="3731223"/>
            <a:ext cx="44280" cy="113400"/>
            <a:chOff x="3565955" y="3731223"/>
            <a:chExt cx="44280" cy="113400"/>
          </a:xfrm>
        </p:grpSpPr>
        <mc:AlternateContent xmlns:mc="http://schemas.openxmlformats.org/markup-compatibility/2006">
          <mc:Choice xmlns:p14="http://schemas.microsoft.com/office/powerpoint/2010/main" Requires="p14">
            <p:contentPart p14:bwMode="auto" r:id="rId122">
              <p14:nvContentPartPr>
                <p14:cNvPr id="101" name="Ink 100">
                  <a:extLst>
                    <a:ext uri="{FF2B5EF4-FFF2-40B4-BE49-F238E27FC236}">
                      <a16:creationId xmlns:a16="http://schemas.microsoft.com/office/drawing/2014/main" xmlns="" id="{322116B6-E0DF-B447-B17D-F099BDF393EA}"/>
                    </a:ext>
                  </a:extLst>
                </p14:cNvPr>
                <p14:cNvContentPartPr/>
                <p14:nvPr/>
              </p14:nvContentPartPr>
              <p14:xfrm>
                <a:off x="3565955" y="3731223"/>
                <a:ext cx="31680" cy="56880"/>
              </p14:xfrm>
            </p:contentPart>
          </mc:Choice>
          <mc:Fallback>
            <p:pic>
              <p:nvPicPr>
                <p:cNvPr id="101" name="Ink 100">
                  <a:extLst>
                    <a:ext uri="{FF2B5EF4-FFF2-40B4-BE49-F238E27FC236}">
                      <a16:creationId xmlns:a16="http://schemas.microsoft.com/office/drawing/2014/main" xmlns="" xmlns:p14="http://schemas.microsoft.com/office/powerpoint/2010/main" id="{322116B6-E0DF-B447-B17D-F099BDF393EA}"/>
                    </a:ext>
                  </a:extLst>
                </p:cNvPr>
                <p:cNvPicPr/>
                <p:nvPr/>
              </p:nvPicPr>
              <p:blipFill>
                <a:blip r:embed="rId123"/>
                <a:stretch>
                  <a:fillRect/>
                </a:stretch>
              </p:blipFill>
              <p:spPr>
                <a:xfrm>
                  <a:off x="3557056" y="3722223"/>
                  <a:ext cx="49122"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02" name="Ink 101">
                  <a:extLst>
                    <a:ext uri="{FF2B5EF4-FFF2-40B4-BE49-F238E27FC236}">
                      <a16:creationId xmlns:a16="http://schemas.microsoft.com/office/drawing/2014/main" xmlns="" id="{1874122E-E4E7-0F4B-9B2D-DFF9A67C6888}"/>
                    </a:ext>
                  </a:extLst>
                </p14:cNvPr>
                <p14:cNvContentPartPr/>
                <p14:nvPr/>
              </p14:nvContentPartPr>
              <p14:xfrm>
                <a:off x="3603755" y="3831663"/>
                <a:ext cx="6480" cy="12960"/>
              </p14:xfrm>
            </p:contentPart>
          </mc:Choice>
          <mc:Fallback>
            <p:pic>
              <p:nvPicPr>
                <p:cNvPr id="102" name="Ink 101">
                  <a:extLst>
                    <a:ext uri="{FF2B5EF4-FFF2-40B4-BE49-F238E27FC236}">
                      <a16:creationId xmlns:a16="http://schemas.microsoft.com/office/drawing/2014/main" xmlns="" xmlns:p14="http://schemas.microsoft.com/office/powerpoint/2010/main" id="{1874122E-E4E7-0F4B-9B2D-DFF9A67C6888}"/>
                    </a:ext>
                  </a:extLst>
                </p:cNvPr>
                <p:cNvPicPr/>
                <p:nvPr/>
              </p:nvPicPr>
              <p:blipFill>
                <a:blip r:embed="rId125"/>
                <a:stretch>
                  <a:fillRect/>
                </a:stretch>
              </p:blipFill>
              <p:spPr>
                <a:xfrm>
                  <a:off x="3594888" y="3822303"/>
                  <a:ext cx="24215" cy="31680"/>
                </a:xfrm>
                <a:prstGeom prst="rect">
                  <a:avLst/>
                </a:prstGeom>
              </p:spPr>
            </p:pic>
          </mc:Fallback>
        </mc:AlternateContent>
      </p:grpSp>
      <p:grpSp>
        <p:nvGrpSpPr>
          <p:cNvPr id="114" name="Group 113">
            <a:extLst>
              <a:ext uri="{FF2B5EF4-FFF2-40B4-BE49-F238E27FC236}">
                <a16:creationId xmlns:a16="http://schemas.microsoft.com/office/drawing/2014/main" xmlns="" id="{61B9B30C-C655-D94D-9BB5-DC7990965E9B}"/>
              </a:ext>
            </a:extLst>
          </p:cNvPr>
          <p:cNvGrpSpPr/>
          <p:nvPr/>
        </p:nvGrpSpPr>
        <p:grpSpPr>
          <a:xfrm>
            <a:off x="4989155" y="4397583"/>
            <a:ext cx="1848960" cy="220320"/>
            <a:chOff x="3465155" y="4397583"/>
            <a:chExt cx="1848960" cy="220320"/>
          </a:xfrm>
        </p:grpSpPr>
        <mc:AlternateContent xmlns:mc="http://schemas.openxmlformats.org/markup-compatibility/2006">
          <mc:Choice xmlns:p14="http://schemas.microsoft.com/office/powerpoint/2010/main" Requires="p14">
            <p:contentPart p14:bwMode="auto" r:id="rId126">
              <p14:nvContentPartPr>
                <p14:cNvPr id="103" name="Ink 102">
                  <a:extLst>
                    <a:ext uri="{FF2B5EF4-FFF2-40B4-BE49-F238E27FC236}">
                      <a16:creationId xmlns:a16="http://schemas.microsoft.com/office/drawing/2014/main" xmlns="" id="{EEFC7889-E0C5-1A44-B3BC-50FD3D03ACB0}"/>
                    </a:ext>
                  </a:extLst>
                </p14:cNvPr>
                <p14:cNvContentPartPr/>
                <p14:nvPr/>
              </p14:nvContentPartPr>
              <p14:xfrm>
                <a:off x="3465155" y="4460583"/>
                <a:ext cx="182520" cy="145080"/>
              </p14:xfrm>
            </p:contentPart>
          </mc:Choice>
          <mc:Fallback>
            <p:pic>
              <p:nvPicPr>
                <p:cNvPr id="103" name="Ink 102">
                  <a:extLst>
                    <a:ext uri="{FF2B5EF4-FFF2-40B4-BE49-F238E27FC236}">
                      <a16:creationId xmlns:a16="http://schemas.microsoft.com/office/drawing/2014/main" xmlns="" xmlns:p14="http://schemas.microsoft.com/office/powerpoint/2010/main" id="{EEFC7889-E0C5-1A44-B3BC-50FD3D03ACB0}"/>
                    </a:ext>
                  </a:extLst>
                </p:cNvPr>
                <p:cNvPicPr/>
                <p:nvPr/>
              </p:nvPicPr>
              <p:blipFill>
                <a:blip r:embed="rId127"/>
                <a:stretch>
                  <a:fillRect/>
                </a:stretch>
              </p:blipFill>
              <p:spPr>
                <a:xfrm>
                  <a:off x="3454355" y="4450863"/>
                  <a:ext cx="20196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04" name="Ink 103">
                  <a:extLst>
                    <a:ext uri="{FF2B5EF4-FFF2-40B4-BE49-F238E27FC236}">
                      <a16:creationId xmlns:a16="http://schemas.microsoft.com/office/drawing/2014/main" xmlns="" id="{411FFC5A-B8F5-664C-906E-88867772E981}"/>
                    </a:ext>
                  </a:extLst>
                </p14:cNvPr>
                <p14:cNvContentPartPr/>
                <p14:nvPr/>
              </p14:nvContentPartPr>
              <p14:xfrm>
                <a:off x="3704195" y="4510623"/>
                <a:ext cx="126000" cy="100800"/>
              </p14:xfrm>
            </p:contentPart>
          </mc:Choice>
          <mc:Fallback>
            <p:pic>
              <p:nvPicPr>
                <p:cNvPr id="104" name="Ink 103">
                  <a:extLst>
                    <a:ext uri="{FF2B5EF4-FFF2-40B4-BE49-F238E27FC236}">
                      <a16:creationId xmlns:a16="http://schemas.microsoft.com/office/drawing/2014/main" xmlns="" xmlns:p14="http://schemas.microsoft.com/office/powerpoint/2010/main" id="{411FFC5A-B8F5-664C-906E-88867772E981}"/>
                    </a:ext>
                  </a:extLst>
                </p:cNvPr>
                <p:cNvPicPr/>
                <p:nvPr/>
              </p:nvPicPr>
              <p:blipFill>
                <a:blip r:embed="rId129"/>
                <a:stretch>
                  <a:fillRect/>
                </a:stretch>
              </p:blipFill>
              <p:spPr>
                <a:xfrm>
                  <a:off x="3694475" y="4501263"/>
                  <a:ext cx="14508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05" name="Ink 104">
                  <a:extLst>
                    <a:ext uri="{FF2B5EF4-FFF2-40B4-BE49-F238E27FC236}">
                      <a16:creationId xmlns:a16="http://schemas.microsoft.com/office/drawing/2014/main" xmlns="" id="{D2CFC5DD-208B-6845-A97F-141D83F7063D}"/>
                    </a:ext>
                  </a:extLst>
                </p14:cNvPr>
                <p14:cNvContentPartPr/>
                <p14:nvPr/>
              </p14:nvContentPartPr>
              <p14:xfrm>
                <a:off x="3880235" y="4498023"/>
                <a:ext cx="201600" cy="113400"/>
              </p14:xfrm>
            </p:contentPart>
          </mc:Choice>
          <mc:Fallback>
            <p:pic>
              <p:nvPicPr>
                <p:cNvPr id="105" name="Ink 104">
                  <a:extLst>
                    <a:ext uri="{FF2B5EF4-FFF2-40B4-BE49-F238E27FC236}">
                      <a16:creationId xmlns:a16="http://schemas.microsoft.com/office/drawing/2014/main" xmlns="" xmlns:p14="http://schemas.microsoft.com/office/powerpoint/2010/main" id="{D2CFC5DD-208B-6845-A97F-141D83F7063D}"/>
                    </a:ext>
                  </a:extLst>
                </p:cNvPr>
                <p:cNvPicPr/>
                <p:nvPr/>
              </p:nvPicPr>
              <p:blipFill>
                <a:blip r:embed="rId131"/>
                <a:stretch>
                  <a:fillRect/>
                </a:stretch>
              </p:blipFill>
              <p:spPr>
                <a:xfrm>
                  <a:off x="3870858" y="4488303"/>
                  <a:ext cx="220714"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06" name="Ink 105">
                  <a:extLst>
                    <a:ext uri="{FF2B5EF4-FFF2-40B4-BE49-F238E27FC236}">
                      <a16:creationId xmlns:a16="http://schemas.microsoft.com/office/drawing/2014/main" xmlns="" id="{709649C6-DDFA-F64C-858F-1F9CF7843F25}"/>
                    </a:ext>
                  </a:extLst>
                </p14:cNvPr>
                <p14:cNvContentPartPr/>
                <p14:nvPr/>
              </p14:nvContentPartPr>
              <p14:xfrm>
                <a:off x="4207115" y="4429623"/>
                <a:ext cx="6480" cy="163080"/>
              </p14:xfrm>
            </p:contentPart>
          </mc:Choice>
          <mc:Fallback>
            <p:pic>
              <p:nvPicPr>
                <p:cNvPr id="106" name="Ink 105">
                  <a:extLst>
                    <a:ext uri="{FF2B5EF4-FFF2-40B4-BE49-F238E27FC236}">
                      <a16:creationId xmlns:a16="http://schemas.microsoft.com/office/drawing/2014/main" xmlns="" xmlns:p14="http://schemas.microsoft.com/office/powerpoint/2010/main" id="{709649C6-DDFA-F64C-858F-1F9CF7843F25}"/>
                    </a:ext>
                  </a:extLst>
                </p:cNvPr>
                <p:cNvPicPr/>
                <p:nvPr/>
              </p:nvPicPr>
              <p:blipFill>
                <a:blip r:embed="rId133"/>
                <a:stretch>
                  <a:fillRect/>
                </a:stretch>
              </p:blipFill>
              <p:spPr>
                <a:xfrm>
                  <a:off x="4197395" y="4420623"/>
                  <a:ext cx="2592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07" name="Ink 106">
                  <a:extLst>
                    <a:ext uri="{FF2B5EF4-FFF2-40B4-BE49-F238E27FC236}">
                      <a16:creationId xmlns:a16="http://schemas.microsoft.com/office/drawing/2014/main" xmlns="" id="{D77A828C-A36C-EC44-B09A-F82CFA04BFA4}"/>
                    </a:ext>
                  </a:extLst>
                </p14:cNvPr>
                <p14:cNvContentPartPr/>
                <p14:nvPr/>
              </p14:nvContentPartPr>
              <p14:xfrm>
                <a:off x="4131875" y="4510623"/>
                <a:ext cx="302040" cy="107280"/>
              </p14:xfrm>
            </p:contentPart>
          </mc:Choice>
          <mc:Fallback>
            <p:pic>
              <p:nvPicPr>
                <p:cNvPr id="107" name="Ink 106">
                  <a:extLst>
                    <a:ext uri="{FF2B5EF4-FFF2-40B4-BE49-F238E27FC236}">
                      <a16:creationId xmlns:a16="http://schemas.microsoft.com/office/drawing/2014/main" xmlns="" xmlns:p14="http://schemas.microsoft.com/office/powerpoint/2010/main" id="{D77A828C-A36C-EC44-B09A-F82CFA04BFA4}"/>
                    </a:ext>
                  </a:extLst>
                </p:cNvPr>
                <p:cNvPicPr/>
                <p:nvPr/>
              </p:nvPicPr>
              <p:blipFill>
                <a:blip r:embed="rId135"/>
                <a:stretch>
                  <a:fillRect/>
                </a:stretch>
              </p:blipFill>
              <p:spPr>
                <a:xfrm>
                  <a:off x="4122875" y="4500543"/>
                  <a:ext cx="32004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08" name="Ink 107">
                  <a:extLst>
                    <a:ext uri="{FF2B5EF4-FFF2-40B4-BE49-F238E27FC236}">
                      <a16:creationId xmlns:a16="http://schemas.microsoft.com/office/drawing/2014/main" xmlns="" id="{46F6521D-F16E-CE46-8E23-099156CAD5C9}"/>
                    </a:ext>
                  </a:extLst>
                </p14:cNvPr>
                <p14:cNvContentPartPr/>
                <p14:nvPr/>
              </p14:nvContentPartPr>
              <p14:xfrm>
                <a:off x="4383155" y="4397583"/>
                <a:ext cx="6480" cy="31680"/>
              </p14:xfrm>
            </p:contentPart>
          </mc:Choice>
          <mc:Fallback>
            <p:pic>
              <p:nvPicPr>
                <p:cNvPr id="108" name="Ink 107">
                  <a:extLst>
                    <a:ext uri="{FF2B5EF4-FFF2-40B4-BE49-F238E27FC236}">
                      <a16:creationId xmlns:a16="http://schemas.microsoft.com/office/drawing/2014/main" xmlns="" xmlns:p14="http://schemas.microsoft.com/office/powerpoint/2010/main" id="{46F6521D-F16E-CE46-8E23-099156CAD5C9}"/>
                    </a:ext>
                  </a:extLst>
                </p:cNvPr>
                <p:cNvPicPr/>
                <p:nvPr/>
              </p:nvPicPr>
              <p:blipFill>
                <a:blip r:embed="rId137"/>
                <a:stretch>
                  <a:fillRect/>
                </a:stretch>
              </p:blipFill>
              <p:spPr>
                <a:xfrm>
                  <a:off x="4373795" y="4388328"/>
                  <a:ext cx="25200" cy="5019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09" name="Ink 108">
                  <a:extLst>
                    <a:ext uri="{FF2B5EF4-FFF2-40B4-BE49-F238E27FC236}">
                      <a16:creationId xmlns:a16="http://schemas.microsoft.com/office/drawing/2014/main" xmlns="" id="{1BFAEAC3-807D-2B4D-B263-5809206207FF}"/>
                    </a:ext>
                  </a:extLst>
                </p14:cNvPr>
                <p14:cNvContentPartPr/>
                <p14:nvPr/>
              </p14:nvContentPartPr>
              <p14:xfrm>
                <a:off x="4508795" y="4491903"/>
                <a:ext cx="214200" cy="117000"/>
              </p14:xfrm>
            </p:contentPart>
          </mc:Choice>
          <mc:Fallback>
            <p:pic>
              <p:nvPicPr>
                <p:cNvPr id="109" name="Ink 108">
                  <a:extLst>
                    <a:ext uri="{FF2B5EF4-FFF2-40B4-BE49-F238E27FC236}">
                      <a16:creationId xmlns:a16="http://schemas.microsoft.com/office/drawing/2014/main" xmlns="" xmlns:p14="http://schemas.microsoft.com/office/powerpoint/2010/main" id="{1BFAEAC3-807D-2B4D-B263-5809206207FF}"/>
                    </a:ext>
                  </a:extLst>
                </p:cNvPr>
                <p:cNvPicPr/>
                <p:nvPr/>
              </p:nvPicPr>
              <p:blipFill>
                <a:blip r:embed="rId139"/>
                <a:stretch>
                  <a:fillRect/>
                </a:stretch>
              </p:blipFill>
              <p:spPr>
                <a:xfrm>
                  <a:off x="4499435" y="4482543"/>
                  <a:ext cx="23292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10" name="Ink 109">
                  <a:extLst>
                    <a:ext uri="{FF2B5EF4-FFF2-40B4-BE49-F238E27FC236}">
                      <a16:creationId xmlns:a16="http://schemas.microsoft.com/office/drawing/2014/main" xmlns="" id="{9DFF5426-EF07-1649-B535-05555F93DD85}"/>
                    </a:ext>
                  </a:extLst>
                </p14:cNvPr>
                <p14:cNvContentPartPr/>
                <p14:nvPr/>
              </p14:nvContentPartPr>
              <p14:xfrm>
                <a:off x="4816955" y="4485423"/>
                <a:ext cx="157680" cy="94680"/>
              </p14:xfrm>
            </p:contentPart>
          </mc:Choice>
          <mc:Fallback>
            <p:pic>
              <p:nvPicPr>
                <p:cNvPr id="110" name="Ink 109">
                  <a:extLst>
                    <a:ext uri="{FF2B5EF4-FFF2-40B4-BE49-F238E27FC236}">
                      <a16:creationId xmlns:a16="http://schemas.microsoft.com/office/drawing/2014/main" xmlns="" xmlns:p14="http://schemas.microsoft.com/office/powerpoint/2010/main" id="{9DFF5426-EF07-1649-B535-05555F93DD85}"/>
                    </a:ext>
                  </a:extLst>
                </p:cNvPr>
                <p:cNvPicPr/>
                <p:nvPr/>
              </p:nvPicPr>
              <p:blipFill>
                <a:blip r:embed="rId141"/>
                <a:stretch>
                  <a:fillRect/>
                </a:stretch>
              </p:blipFill>
              <p:spPr>
                <a:xfrm>
                  <a:off x="4806491" y="4475343"/>
                  <a:ext cx="176804"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11" name="Ink 110">
                  <a:extLst>
                    <a:ext uri="{FF2B5EF4-FFF2-40B4-BE49-F238E27FC236}">
                      <a16:creationId xmlns:a16="http://schemas.microsoft.com/office/drawing/2014/main" xmlns="" id="{DD515321-A0EB-6B4D-8547-4A580DE5DFE5}"/>
                    </a:ext>
                  </a:extLst>
                </p14:cNvPr>
                <p14:cNvContentPartPr/>
                <p14:nvPr/>
              </p14:nvContentPartPr>
              <p14:xfrm>
                <a:off x="5005595" y="4460583"/>
                <a:ext cx="126000" cy="119880"/>
              </p14:xfrm>
            </p:contentPart>
          </mc:Choice>
          <mc:Fallback>
            <p:pic>
              <p:nvPicPr>
                <p:cNvPr id="111" name="Ink 110">
                  <a:extLst>
                    <a:ext uri="{FF2B5EF4-FFF2-40B4-BE49-F238E27FC236}">
                      <a16:creationId xmlns:a16="http://schemas.microsoft.com/office/drawing/2014/main" xmlns="" xmlns:p14="http://schemas.microsoft.com/office/powerpoint/2010/main" id="{DD515321-A0EB-6B4D-8547-4A580DE5DFE5}"/>
                    </a:ext>
                  </a:extLst>
                </p:cNvPr>
                <p:cNvPicPr/>
                <p:nvPr/>
              </p:nvPicPr>
              <p:blipFill>
                <a:blip r:embed="rId143"/>
                <a:stretch>
                  <a:fillRect/>
                </a:stretch>
              </p:blipFill>
              <p:spPr>
                <a:xfrm>
                  <a:off x="4995515" y="4450863"/>
                  <a:ext cx="14472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12" name="Ink 111">
                  <a:extLst>
                    <a:ext uri="{FF2B5EF4-FFF2-40B4-BE49-F238E27FC236}">
                      <a16:creationId xmlns:a16="http://schemas.microsoft.com/office/drawing/2014/main" xmlns="" id="{459EEA18-D486-A148-AEBC-B574BAE93733}"/>
                    </a:ext>
                  </a:extLst>
                </p14:cNvPr>
                <p14:cNvContentPartPr/>
                <p14:nvPr/>
              </p14:nvContentPartPr>
              <p14:xfrm>
                <a:off x="5188115" y="4441503"/>
                <a:ext cx="126000" cy="151200"/>
              </p14:xfrm>
            </p:contentPart>
          </mc:Choice>
          <mc:Fallback>
            <p:pic>
              <p:nvPicPr>
                <p:cNvPr id="112" name="Ink 111">
                  <a:extLst>
                    <a:ext uri="{FF2B5EF4-FFF2-40B4-BE49-F238E27FC236}">
                      <a16:creationId xmlns:a16="http://schemas.microsoft.com/office/drawing/2014/main" xmlns="" xmlns:p14="http://schemas.microsoft.com/office/powerpoint/2010/main" id="{459EEA18-D486-A148-AEBC-B574BAE93733}"/>
                    </a:ext>
                  </a:extLst>
                </p:cNvPr>
                <p:cNvPicPr/>
                <p:nvPr/>
              </p:nvPicPr>
              <p:blipFill>
                <a:blip r:embed="rId145"/>
                <a:stretch>
                  <a:fillRect/>
                </a:stretch>
              </p:blipFill>
              <p:spPr>
                <a:xfrm>
                  <a:off x="5179115" y="4432503"/>
                  <a:ext cx="14472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13" name="Ink 112">
                  <a:extLst>
                    <a:ext uri="{FF2B5EF4-FFF2-40B4-BE49-F238E27FC236}">
                      <a16:creationId xmlns:a16="http://schemas.microsoft.com/office/drawing/2014/main" xmlns="" id="{8037DFC9-8F96-9A4B-8E46-C8C43A867DF9}"/>
                    </a:ext>
                  </a:extLst>
                </p14:cNvPr>
                <p14:cNvContentPartPr/>
                <p14:nvPr/>
              </p14:nvContentPartPr>
              <p14:xfrm>
                <a:off x="5169035" y="4466703"/>
                <a:ext cx="107280" cy="113400"/>
              </p14:xfrm>
            </p:contentPart>
          </mc:Choice>
          <mc:Fallback>
            <p:pic>
              <p:nvPicPr>
                <p:cNvPr id="113" name="Ink 112">
                  <a:extLst>
                    <a:ext uri="{FF2B5EF4-FFF2-40B4-BE49-F238E27FC236}">
                      <a16:creationId xmlns:a16="http://schemas.microsoft.com/office/drawing/2014/main" xmlns="" xmlns:p14="http://schemas.microsoft.com/office/powerpoint/2010/main" id="{8037DFC9-8F96-9A4B-8E46-C8C43A867DF9}"/>
                    </a:ext>
                  </a:extLst>
                </p:cNvPr>
                <p:cNvPicPr/>
                <p:nvPr/>
              </p:nvPicPr>
              <p:blipFill>
                <a:blip r:embed="rId147"/>
                <a:stretch>
                  <a:fillRect/>
                </a:stretch>
              </p:blipFill>
              <p:spPr>
                <a:xfrm>
                  <a:off x="5159675" y="4457373"/>
                  <a:ext cx="126000" cy="132061"/>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8">
            <p14:nvContentPartPr>
              <p14:cNvPr id="2" name="Ink 1">
                <a:extLst>
                  <a:ext uri="{FF2B5EF4-FFF2-40B4-BE49-F238E27FC236}">
                    <a16:creationId xmlns:a16="http://schemas.microsoft.com/office/drawing/2014/main" xmlns="" id="{F5460ECB-6DED-1F48-9567-A99366C77819}"/>
                  </a:ext>
                </a:extLst>
              </p14:cNvPr>
              <p14:cNvContentPartPr/>
              <p14:nvPr/>
            </p14:nvContentPartPr>
            <p14:xfrm>
              <a:off x="2649342" y="1557287"/>
              <a:ext cx="219600" cy="208080"/>
            </p14:xfrm>
          </p:contentPart>
        </mc:Choice>
        <mc:Fallback>
          <p:pic>
            <p:nvPicPr>
              <p:cNvPr id="2" name="Ink 1">
                <a:extLst>
                  <a:ext uri="{FF2B5EF4-FFF2-40B4-BE49-F238E27FC236}">
                    <a16:creationId xmlns:a16="http://schemas.microsoft.com/office/drawing/2014/main" xmlns="" xmlns:p14="http://schemas.microsoft.com/office/powerpoint/2010/main" id="{F5460ECB-6DED-1F48-9567-A99366C77819}"/>
                  </a:ext>
                </a:extLst>
              </p:cNvPr>
              <p:cNvPicPr/>
              <p:nvPr/>
            </p:nvPicPr>
            <p:blipFill>
              <a:blip r:embed="rId149"/>
              <a:stretch>
                <a:fillRect/>
              </a:stretch>
            </p:blipFill>
            <p:spPr>
              <a:xfrm>
                <a:off x="2639982" y="1547207"/>
                <a:ext cx="239400" cy="227880"/>
              </a:xfrm>
              <a:prstGeom prst="rect">
                <a:avLst/>
              </a:prstGeom>
            </p:spPr>
          </p:pic>
        </mc:Fallback>
      </mc:AlternateContent>
      <p:grpSp>
        <p:nvGrpSpPr>
          <p:cNvPr id="117" name="Group 116">
            <a:extLst>
              <a:ext uri="{FF2B5EF4-FFF2-40B4-BE49-F238E27FC236}">
                <a16:creationId xmlns:a16="http://schemas.microsoft.com/office/drawing/2014/main" xmlns="" id="{01CFECE1-5C6B-3944-A0F8-D3B226E326E9}"/>
              </a:ext>
            </a:extLst>
          </p:cNvPr>
          <p:cNvGrpSpPr/>
          <p:nvPr/>
        </p:nvGrpSpPr>
        <p:grpSpPr>
          <a:xfrm>
            <a:off x="3983142" y="1534247"/>
            <a:ext cx="202320" cy="167760"/>
            <a:chOff x="2459142" y="1534247"/>
            <a:chExt cx="202320" cy="167760"/>
          </a:xfrm>
        </p:grpSpPr>
        <mc:AlternateContent xmlns:mc="http://schemas.openxmlformats.org/markup-compatibility/2006">
          <mc:Choice xmlns:p14="http://schemas.microsoft.com/office/powerpoint/2010/main" Requires="p14">
            <p:contentPart p14:bwMode="auto" r:id="rId150">
              <p14:nvContentPartPr>
                <p14:cNvPr id="3" name="Ink 2">
                  <a:extLst>
                    <a:ext uri="{FF2B5EF4-FFF2-40B4-BE49-F238E27FC236}">
                      <a16:creationId xmlns:a16="http://schemas.microsoft.com/office/drawing/2014/main" xmlns="" id="{5C0A6650-8A43-294A-A102-E58DC7E521D1}"/>
                    </a:ext>
                  </a:extLst>
                </p14:cNvPr>
                <p14:cNvContentPartPr/>
                <p14:nvPr/>
              </p14:nvContentPartPr>
              <p14:xfrm>
                <a:off x="2459142" y="1534247"/>
                <a:ext cx="173520" cy="167760"/>
              </p14:xfrm>
            </p:contentPart>
          </mc:Choice>
          <mc:Fallback>
            <p:pic>
              <p:nvPicPr>
                <p:cNvPr id="3" name="Ink 2">
                  <a:extLst>
                    <a:ext uri="{FF2B5EF4-FFF2-40B4-BE49-F238E27FC236}">
                      <a16:creationId xmlns:a16="http://schemas.microsoft.com/office/drawing/2014/main" xmlns="" xmlns:p14="http://schemas.microsoft.com/office/powerpoint/2010/main" id="{5C0A6650-8A43-294A-A102-E58DC7E521D1}"/>
                    </a:ext>
                  </a:extLst>
                </p:cNvPr>
                <p:cNvPicPr/>
                <p:nvPr/>
              </p:nvPicPr>
              <p:blipFill>
                <a:blip r:embed="rId151"/>
                <a:stretch>
                  <a:fillRect/>
                </a:stretch>
              </p:blipFill>
              <p:spPr>
                <a:xfrm>
                  <a:off x="2449782" y="1523447"/>
                  <a:ext cx="19368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56" name="Ink 55">
                  <a:extLst>
                    <a:ext uri="{FF2B5EF4-FFF2-40B4-BE49-F238E27FC236}">
                      <a16:creationId xmlns:a16="http://schemas.microsoft.com/office/drawing/2014/main" xmlns="" id="{B0548BAA-C962-E74A-9D28-85AF908C8D77}"/>
                    </a:ext>
                  </a:extLst>
                </p14:cNvPr>
                <p14:cNvContentPartPr/>
                <p14:nvPr/>
              </p14:nvContentPartPr>
              <p14:xfrm>
                <a:off x="2499462" y="1534247"/>
                <a:ext cx="162000" cy="75240"/>
              </p14:xfrm>
            </p:contentPart>
          </mc:Choice>
          <mc:Fallback>
            <p:pic>
              <p:nvPicPr>
                <p:cNvPr id="56" name="Ink 55">
                  <a:extLst>
                    <a:ext uri="{FF2B5EF4-FFF2-40B4-BE49-F238E27FC236}">
                      <a16:creationId xmlns:a16="http://schemas.microsoft.com/office/drawing/2014/main" xmlns="" xmlns:p14="http://schemas.microsoft.com/office/powerpoint/2010/main" id="{B0548BAA-C962-E74A-9D28-85AF908C8D77}"/>
                    </a:ext>
                  </a:extLst>
                </p:cNvPr>
                <p:cNvPicPr/>
                <p:nvPr/>
              </p:nvPicPr>
              <p:blipFill>
                <a:blip r:embed="rId153"/>
                <a:stretch>
                  <a:fillRect/>
                </a:stretch>
              </p:blipFill>
              <p:spPr>
                <a:xfrm>
                  <a:off x="2489382" y="1524215"/>
                  <a:ext cx="181440" cy="96021"/>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4">
            <p14:nvContentPartPr>
              <p14:cNvPr id="116" name="Ink 115">
                <a:extLst>
                  <a:ext uri="{FF2B5EF4-FFF2-40B4-BE49-F238E27FC236}">
                    <a16:creationId xmlns:a16="http://schemas.microsoft.com/office/drawing/2014/main" xmlns="" id="{BC4ABE31-074B-8A40-AFA0-206A825C81C4}"/>
                  </a:ext>
                </a:extLst>
              </p14:cNvPr>
              <p14:cNvContentPartPr/>
              <p14:nvPr/>
            </p14:nvContentPartPr>
            <p14:xfrm>
              <a:off x="2585982" y="2336687"/>
              <a:ext cx="156240" cy="208080"/>
            </p14:xfrm>
          </p:contentPart>
        </mc:Choice>
        <mc:Fallback>
          <p:pic>
            <p:nvPicPr>
              <p:cNvPr id="116" name="Ink 115">
                <a:extLst>
                  <a:ext uri="{FF2B5EF4-FFF2-40B4-BE49-F238E27FC236}">
                    <a16:creationId xmlns:a16="http://schemas.microsoft.com/office/drawing/2014/main" xmlns="" xmlns:p14="http://schemas.microsoft.com/office/powerpoint/2010/main" id="{BC4ABE31-074B-8A40-AFA0-206A825C81C4}"/>
                  </a:ext>
                </a:extLst>
              </p:cNvPr>
              <p:cNvPicPr/>
              <p:nvPr/>
            </p:nvPicPr>
            <p:blipFill>
              <a:blip r:embed="rId155"/>
              <a:stretch>
                <a:fillRect/>
              </a:stretch>
            </p:blipFill>
            <p:spPr>
              <a:xfrm>
                <a:off x="2576622" y="2326624"/>
                <a:ext cx="176040" cy="228205"/>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18" name="Ink 117">
                <a:extLst>
                  <a:ext uri="{FF2B5EF4-FFF2-40B4-BE49-F238E27FC236}">
                    <a16:creationId xmlns:a16="http://schemas.microsoft.com/office/drawing/2014/main" xmlns="" id="{24DC1016-B9F3-C044-AAF4-91468BD5FBB3}"/>
                  </a:ext>
                </a:extLst>
              </p14:cNvPr>
              <p14:cNvContentPartPr/>
              <p14:nvPr/>
            </p14:nvContentPartPr>
            <p14:xfrm>
              <a:off x="4519902" y="2296367"/>
              <a:ext cx="190800" cy="179280"/>
            </p14:xfrm>
          </p:contentPart>
        </mc:Choice>
        <mc:Fallback>
          <p:pic>
            <p:nvPicPr>
              <p:cNvPr id="118" name="Ink 117">
                <a:extLst>
                  <a:ext uri="{FF2B5EF4-FFF2-40B4-BE49-F238E27FC236}">
                    <a16:creationId xmlns:a16="http://schemas.microsoft.com/office/drawing/2014/main" xmlns="" xmlns:p14="http://schemas.microsoft.com/office/powerpoint/2010/main" id="{24DC1016-B9F3-C044-AAF4-91468BD5FBB3}"/>
                  </a:ext>
                </a:extLst>
              </p:cNvPr>
              <p:cNvPicPr/>
              <p:nvPr/>
            </p:nvPicPr>
            <p:blipFill>
              <a:blip r:embed="rId157"/>
              <a:stretch>
                <a:fillRect/>
              </a:stretch>
            </p:blipFill>
            <p:spPr>
              <a:xfrm>
                <a:off x="4510560" y="2285927"/>
                <a:ext cx="210922" cy="199800"/>
              </a:xfrm>
              <a:prstGeom prst="rect">
                <a:avLst/>
              </a:prstGeom>
            </p:spPr>
          </p:pic>
        </mc:Fallback>
      </mc:AlternateContent>
      <p:grpSp>
        <p:nvGrpSpPr>
          <p:cNvPr id="121" name="Group 120">
            <a:extLst>
              <a:ext uri="{FF2B5EF4-FFF2-40B4-BE49-F238E27FC236}">
                <a16:creationId xmlns:a16="http://schemas.microsoft.com/office/drawing/2014/main" xmlns="" id="{19FC0EE0-3E00-F049-9CAF-71ADBB57DFFD}"/>
              </a:ext>
            </a:extLst>
          </p:cNvPr>
          <p:cNvGrpSpPr/>
          <p:nvPr/>
        </p:nvGrpSpPr>
        <p:grpSpPr>
          <a:xfrm>
            <a:off x="3965862" y="2319407"/>
            <a:ext cx="110160" cy="162000"/>
            <a:chOff x="2441862" y="2319407"/>
            <a:chExt cx="110160" cy="162000"/>
          </a:xfrm>
        </p:grpSpPr>
        <mc:AlternateContent xmlns:mc="http://schemas.openxmlformats.org/markup-compatibility/2006">
          <mc:Choice xmlns:p14="http://schemas.microsoft.com/office/powerpoint/2010/main" Requires="p14">
            <p:contentPart p14:bwMode="auto" r:id="rId158">
              <p14:nvContentPartPr>
                <p14:cNvPr id="119" name="Ink 118">
                  <a:extLst>
                    <a:ext uri="{FF2B5EF4-FFF2-40B4-BE49-F238E27FC236}">
                      <a16:creationId xmlns:a16="http://schemas.microsoft.com/office/drawing/2014/main" xmlns="" id="{B06B8E34-2524-864F-841F-FAD49BAF1913}"/>
                    </a:ext>
                  </a:extLst>
                </p14:cNvPr>
                <p14:cNvContentPartPr/>
                <p14:nvPr/>
              </p14:nvContentPartPr>
              <p14:xfrm>
                <a:off x="2441862" y="2319407"/>
                <a:ext cx="23400" cy="150480"/>
              </p14:xfrm>
            </p:contentPart>
          </mc:Choice>
          <mc:Fallback>
            <p:pic>
              <p:nvPicPr>
                <p:cNvPr id="119" name="Ink 118">
                  <a:extLst>
                    <a:ext uri="{FF2B5EF4-FFF2-40B4-BE49-F238E27FC236}">
                      <a16:creationId xmlns:a16="http://schemas.microsoft.com/office/drawing/2014/main" xmlns="" xmlns:p14="http://schemas.microsoft.com/office/powerpoint/2010/main" id="{B06B8E34-2524-864F-841F-FAD49BAF1913}"/>
                    </a:ext>
                  </a:extLst>
                </p:cNvPr>
                <p:cNvPicPr/>
                <p:nvPr/>
              </p:nvPicPr>
              <p:blipFill>
                <a:blip r:embed="rId159"/>
                <a:stretch>
                  <a:fillRect/>
                </a:stretch>
              </p:blipFill>
              <p:spPr>
                <a:xfrm>
                  <a:off x="2432142" y="2309327"/>
                  <a:ext cx="4320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20" name="Ink 119">
                  <a:extLst>
                    <a:ext uri="{FF2B5EF4-FFF2-40B4-BE49-F238E27FC236}">
                      <a16:creationId xmlns:a16="http://schemas.microsoft.com/office/drawing/2014/main" xmlns="" id="{56833BD8-8267-FF43-A8AF-63B09BDA2578}"/>
                    </a:ext>
                  </a:extLst>
                </p14:cNvPr>
                <p14:cNvContentPartPr/>
                <p14:nvPr/>
              </p14:nvContentPartPr>
              <p14:xfrm>
                <a:off x="2441862" y="2475287"/>
                <a:ext cx="110160" cy="6120"/>
              </p14:xfrm>
            </p:contentPart>
          </mc:Choice>
          <mc:Fallback>
            <p:pic>
              <p:nvPicPr>
                <p:cNvPr id="120" name="Ink 119">
                  <a:extLst>
                    <a:ext uri="{FF2B5EF4-FFF2-40B4-BE49-F238E27FC236}">
                      <a16:creationId xmlns:a16="http://schemas.microsoft.com/office/drawing/2014/main" xmlns="" xmlns:p14="http://schemas.microsoft.com/office/powerpoint/2010/main" id="{56833BD8-8267-FF43-A8AF-63B09BDA2578}"/>
                    </a:ext>
                  </a:extLst>
                </p:cNvPr>
                <p:cNvPicPr/>
                <p:nvPr/>
              </p:nvPicPr>
              <p:blipFill>
                <a:blip r:embed="rId161"/>
                <a:stretch>
                  <a:fillRect/>
                </a:stretch>
              </p:blipFill>
              <p:spPr>
                <a:xfrm>
                  <a:off x="2432502" y="2464847"/>
                  <a:ext cx="129240" cy="262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2">
            <p14:nvContentPartPr>
              <p14:cNvPr id="122" name="Ink 121">
                <a:extLst>
                  <a:ext uri="{FF2B5EF4-FFF2-40B4-BE49-F238E27FC236}">
                    <a16:creationId xmlns:a16="http://schemas.microsoft.com/office/drawing/2014/main" xmlns="" id="{9C23B11A-C7DF-984B-B724-0A8A3D1E182F}"/>
                  </a:ext>
                </a:extLst>
              </p14:cNvPr>
              <p14:cNvContentPartPr/>
              <p14:nvPr/>
            </p14:nvContentPartPr>
            <p14:xfrm>
              <a:off x="5795742" y="2272967"/>
              <a:ext cx="179280" cy="213840"/>
            </p14:xfrm>
          </p:contentPart>
        </mc:Choice>
        <mc:Fallback>
          <p:pic>
            <p:nvPicPr>
              <p:cNvPr id="122" name="Ink 121">
                <a:extLst>
                  <a:ext uri="{FF2B5EF4-FFF2-40B4-BE49-F238E27FC236}">
                    <a16:creationId xmlns:a16="http://schemas.microsoft.com/office/drawing/2014/main" xmlns="" xmlns:p14="http://schemas.microsoft.com/office/powerpoint/2010/main" id="{9C23B11A-C7DF-984B-B724-0A8A3D1E182F}"/>
                  </a:ext>
                </a:extLst>
              </p:cNvPr>
              <p:cNvPicPr/>
              <p:nvPr/>
            </p:nvPicPr>
            <p:blipFill>
              <a:blip r:embed="rId163"/>
              <a:stretch>
                <a:fillRect/>
              </a:stretch>
            </p:blipFill>
            <p:spPr>
              <a:xfrm>
                <a:off x="5786022" y="2262887"/>
                <a:ext cx="199080" cy="234000"/>
              </a:xfrm>
              <a:prstGeom prst="rect">
                <a:avLst/>
              </a:prstGeom>
            </p:spPr>
          </p:pic>
        </mc:Fallback>
      </mc:AlternateContent>
      <p:grpSp>
        <p:nvGrpSpPr>
          <p:cNvPr id="127" name="Group 126">
            <a:extLst>
              <a:ext uri="{FF2B5EF4-FFF2-40B4-BE49-F238E27FC236}">
                <a16:creationId xmlns:a16="http://schemas.microsoft.com/office/drawing/2014/main" xmlns="" id="{1862BFF9-6152-9840-ADA2-418FA659C915}"/>
              </a:ext>
            </a:extLst>
          </p:cNvPr>
          <p:cNvGrpSpPr/>
          <p:nvPr/>
        </p:nvGrpSpPr>
        <p:grpSpPr>
          <a:xfrm>
            <a:off x="8445342" y="1522727"/>
            <a:ext cx="462240" cy="190800"/>
            <a:chOff x="6921342" y="1522727"/>
            <a:chExt cx="462240" cy="190800"/>
          </a:xfrm>
        </p:grpSpPr>
        <mc:AlternateContent xmlns:mc="http://schemas.openxmlformats.org/markup-compatibility/2006">
          <mc:Choice xmlns:p14="http://schemas.microsoft.com/office/powerpoint/2010/main" Requires="p14">
            <p:contentPart p14:bwMode="auto" r:id="rId164">
              <p14:nvContentPartPr>
                <p14:cNvPr id="123" name="Ink 122">
                  <a:extLst>
                    <a:ext uri="{FF2B5EF4-FFF2-40B4-BE49-F238E27FC236}">
                      <a16:creationId xmlns:a16="http://schemas.microsoft.com/office/drawing/2014/main" xmlns="" id="{2F801E4C-D7F6-CE4E-A03A-A704DBCD0449}"/>
                    </a:ext>
                  </a:extLst>
                </p14:cNvPr>
                <p14:cNvContentPartPr/>
                <p14:nvPr/>
              </p14:nvContentPartPr>
              <p14:xfrm>
                <a:off x="6921342" y="1574567"/>
                <a:ext cx="138960" cy="110160"/>
              </p14:xfrm>
            </p:contentPart>
          </mc:Choice>
          <mc:Fallback>
            <p:pic>
              <p:nvPicPr>
                <p:cNvPr id="123" name="Ink 122">
                  <a:extLst>
                    <a:ext uri="{FF2B5EF4-FFF2-40B4-BE49-F238E27FC236}">
                      <a16:creationId xmlns:a16="http://schemas.microsoft.com/office/drawing/2014/main" xmlns="" xmlns:p14="http://schemas.microsoft.com/office/powerpoint/2010/main" id="{2F801E4C-D7F6-CE4E-A03A-A704DBCD0449}"/>
                    </a:ext>
                  </a:extLst>
                </p:cNvPr>
                <p:cNvPicPr/>
                <p:nvPr/>
              </p:nvPicPr>
              <p:blipFill>
                <a:blip r:embed="rId165"/>
                <a:stretch>
                  <a:fillRect/>
                </a:stretch>
              </p:blipFill>
              <p:spPr>
                <a:xfrm>
                  <a:off x="6910902" y="1565176"/>
                  <a:ext cx="160200" cy="129664"/>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24" name="Ink 123">
                  <a:extLst>
                    <a:ext uri="{FF2B5EF4-FFF2-40B4-BE49-F238E27FC236}">
                      <a16:creationId xmlns:a16="http://schemas.microsoft.com/office/drawing/2014/main" xmlns="" id="{9EDADFD7-1DCD-D949-A2D8-CC39A82E40F6}"/>
                    </a:ext>
                  </a:extLst>
                </p14:cNvPr>
                <p14:cNvContentPartPr/>
                <p14:nvPr/>
              </p14:nvContentPartPr>
              <p14:xfrm>
                <a:off x="7123302" y="1620647"/>
                <a:ext cx="6120" cy="6120"/>
              </p14:xfrm>
            </p:contentPart>
          </mc:Choice>
          <mc:Fallback>
            <p:pic>
              <p:nvPicPr>
                <p:cNvPr id="124" name="Ink 123">
                  <a:extLst>
                    <a:ext uri="{FF2B5EF4-FFF2-40B4-BE49-F238E27FC236}">
                      <a16:creationId xmlns:a16="http://schemas.microsoft.com/office/drawing/2014/main" xmlns="" xmlns:p14="http://schemas.microsoft.com/office/powerpoint/2010/main" id="{9EDADFD7-1DCD-D949-A2D8-CC39A82E40F6}"/>
                    </a:ext>
                  </a:extLst>
                </p:cNvPr>
                <p:cNvPicPr/>
                <p:nvPr/>
              </p:nvPicPr>
              <p:blipFill>
                <a:blip r:embed="rId167"/>
                <a:stretch>
                  <a:fillRect/>
                </a:stretch>
              </p:blipFill>
              <p:spPr>
                <a:xfrm>
                  <a:off x="7112142" y="1609487"/>
                  <a:ext cx="2664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25" name="Ink 124">
                  <a:extLst>
                    <a:ext uri="{FF2B5EF4-FFF2-40B4-BE49-F238E27FC236}">
                      <a16:creationId xmlns:a16="http://schemas.microsoft.com/office/drawing/2014/main" xmlns="" id="{990F46A9-5F91-5B45-A241-BAED658C9621}"/>
                    </a:ext>
                  </a:extLst>
                </p14:cNvPr>
                <p14:cNvContentPartPr/>
                <p14:nvPr/>
              </p14:nvContentPartPr>
              <p14:xfrm>
                <a:off x="7233102" y="1545767"/>
                <a:ext cx="144720" cy="167760"/>
              </p14:xfrm>
            </p:contentPart>
          </mc:Choice>
          <mc:Fallback>
            <p:pic>
              <p:nvPicPr>
                <p:cNvPr id="125" name="Ink 124">
                  <a:extLst>
                    <a:ext uri="{FF2B5EF4-FFF2-40B4-BE49-F238E27FC236}">
                      <a16:creationId xmlns:a16="http://schemas.microsoft.com/office/drawing/2014/main" xmlns="" xmlns:p14="http://schemas.microsoft.com/office/powerpoint/2010/main" id="{990F46A9-5F91-5B45-A241-BAED658C9621}"/>
                    </a:ext>
                  </a:extLst>
                </p:cNvPr>
                <p:cNvPicPr/>
                <p:nvPr/>
              </p:nvPicPr>
              <p:blipFill>
                <a:blip r:embed="rId169"/>
                <a:stretch>
                  <a:fillRect/>
                </a:stretch>
              </p:blipFill>
              <p:spPr>
                <a:xfrm>
                  <a:off x="7223382" y="1537487"/>
                  <a:ext cx="16452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26" name="Ink 125">
                  <a:extLst>
                    <a:ext uri="{FF2B5EF4-FFF2-40B4-BE49-F238E27FC236}">
                      <a16:creationId xmlns:a16="http://schemas.microsoft.com/office/drawing/2014/main" xmlns="" id="{6A95EF94-7D7B-9A4E-861F-055EB8C66E70}"/>
                    </a:ext>
                  </a:extLst>
                </p14:cNvPr>
                <p14:cNvContentPartPr/>
                <p14:nvPr/>
              </p14:nvContentPartPr>
              <p14:xfrm>
                <a:off x="7256142" y="1522727"/>
                <a:ext cx="127440" cy="23400"/>
              </p14:xfrm>
            </p:contentPart>
          </mc:Choice>
          <mc:Fallback>
            <p:pic>
              <p:nvPicPr>
                <p:cNvPr id="126" name="Ink 125">
                  <a:extLst>
                    <a:ext uri="{FF2B5EF4-FFF2-40B4-BE49-F238E27FC236}">
                      <a16:creationId xmlns:a16="http://schemas.microsoft.com/office/drawing/2014/main" xmlns="" xmlns:p14="http://schemas.microsoft.com/office/powerpoint/2010/main" id="{6A95EF94-7D7B-9A4E-861F-055EB8C66E70}"/>
                    </a:ext>
                  </a:extLst>
                </p:cNvPr>
                <p:cNvPicPr/>
                <p:nvPr/>
              </p:nvPicPr>
              <p:blipFill>
                <a:blip r:embed="rId171"/>
                <a:stretch>
                  <a:fillRect/>
                </a:stretch>
              </p:blipFill>
              <p:spPr>
                <a:xfrm>
                  <a:off x="7246422" y="1511927"/>
                  <a:ext cx="146880" cy="43560"/>
                </a:xfrm>
                <a:prstGeom prst="rect">
                  <a:avLst/>
                </a:prstGeom>
              </p:spPr>
            </p:pic>
          </mc:Fallback>
        </mc:AlternateContent>
      </p:grpSp>
      <p:grpSp>
        <p:nvGrpSpPr>
          <p:cNvPr id="139" name="Group 138">
            <a:extLst>
              <a:ext uri="{FF2B5EF4-FFF2-40B4-BE49-F238E27FC236}">
                <a16:creationId xmlns:a16="http://schemas.microsoft.com/office/drawing/2014/main" xmlns="" id="{36CFD032-B874-534E-842B-01ED5F5644BE}"/>
              </a:ext>
            </a:extLst>
          </p:cNvPr>
          <p:cNvGrpSpPr/>
          <p:nvPr/>
        </p:nvGrpSpPr>
        <p:grpSpPr>
          <a:xfrm>
            <a:off x="8797422" y="2555927"/>
            <a:ext cx="1235880" cy="214200"/>
            <a:chOff x="7273422" y="2555927"/>
            <a:chExt cx="1235880" cy="214200"/>
          </a:xfrm>
        </p:grpSpPr>
        <mc:AlternateContent xmlns:mc="http://schemas.openxmlformats.org/markup-compatibility/2006">
          <mc:Choice xmlns:p14="http://schemas.microsoft.com/office/powerpoint/2010/main" Requires="p14">
            <p:contentPart p14:bwMode="auto" r:id="rId172">
              <p14:nvContentPartPr>
                <p14:cNvPr id="128" name="Ink 127">
                  <a:extLst>
                    <a:ext uri="{FF2B5EF4-FFF2-40B4-BE49-F238E27FC236}">
                      <a16:creationId xmlns:a16="http://schemas.microsoft.com/office/drawing/2014/main" xmlns="" id="{F3563D3E-3B9E-8A4B-ADDD-67F094861C37}"/>
                    </a:ext>
                  </a:extLst>
                </p14:cNvPr>
                <p14:cNvContentPartPr/>
                <p14:nvPr/>
              </p14:nvContentPartPr>
              <p14:xfrm>
                <a:off x="7273422" y="2665727"/>
                <a:ext cx="104400" cy="104400"/>
              </p14:xfrm>
            </p:contentPart>
          </mc:Choice>
          <mc:Fallback>
            <p:pic>
              <p:nvPicPr>
                <p:cNvPr id="128" name="Ink 127">
                  <a:extLst>
                    <a:ext uri="{FF2B5EF4-FFF2-40B4-BE49-F238E27FC236}">
                      <a16:creationId xmlns:a16="http://schemas.microsoft.com/office/drawing/2014/main" xmlns="" xmlns:p14="http://schemas.microsoft.com/office/powerpoint/2010/main" id="{F3563D3E-3B9E-8A4B-ADDD-67F094861C37}"/>
                    </a:ext>
                  </a:extLst>
                </p:cNvPr>
                <p:cNvPicPr/>
                <p:nvPr/>
              </p:nvPicPr>
              <p:blipFill>
                <a:blip r:embed="rId173"/>
                <a:stretch>
                  <a:fillRect/>
                </a:stretch>
              </p:blipFill>
              <p:spPr>
                <a:xfrm>
                  <a:off x="7262946" y="2654927"/>
                  <a:ext cx="126075"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29" name="Ink 128">
                  <a:extLst>
                    <a:ext uri="{FF2B5EF4-FFF2-40B4-BE49-F238E27FC236}">
                      <a16:creationId xmlns:a16="http://schemas.microsoft.com/office/drawing/2014/main" xmlns="" id="{0C7F24E8-A367-AA44-A0FA-DB6448A98E54}"/>
                    </a:ext>
                  </a:extLst>
                </p14:cNvPr>
                <p14:cNvContentPartPr/>
                <p14:nvPr/>
              </p14:nvContentPartPr>
              <p14:xfrm>
                <a:off x="7458102" y="2694527"/>
                <a:ext cx="11880" cy="360"/>
              </p14:xfrm>
            </p:contentPart>
          </mc:Choice>
          <mc:Fallback>
            <p:pic>
              <p:nvPicPr>
                <p:cNvPr id="129" name="Ink 128">
                  <a:extLst>
                    <a:ext uri="{FF2B5EF4-FFF2-40B4-BE49-F238E27FC236}">
                      <a16:creationId xmlns:a16="http://schemas.microsoft.com/office/drawing/2014/main" xmlns="" xmlns:p14="http://schemas.microsoft.com/office/powerpoint/2010/main" id="{0C7F24E8-A367-AA44-A0FA-DB6448A98E54}"/>
                    </a:ext>
                  </a:extLst>
                </p:cNvPr>
                <p:cNvPicPr/>
                <p:nvPr/>
              </p:nvPicPr>
              <p:blipFill>
                <a:blip r:embed="rId175"/>
                <a:stretch>
                  <a:fillRect/>
                </a:stretch>
              </p:blipFill>
              <p:spPr>
                <a:xfrm>
                  <a:off x="7447302" y="2683727"/>
                  <a:ext cx="3168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30" name="Ink 129">
                  <a:extLst>
                    <a:ext uri="{FF2B5EF4-FFF2-40B4-BE49-F238E27FC236}">
                      <a16:creationId xmlns:a16="http://schemas.microsoft.com/office/drawing/2014/main" xmlns="" id="{3820785D-B795-A648-8159-3B2ACA04BD8E}"/>
                    </a:ext>
                  </a:extLst>
                </p14:cNvPr>
                <p14:cNvContentPartPr/>
                <p14:nvPr/>
              </p14:nvContentPartPr>
              <p14:xfrm>
                <a:off x="7562142" y="2642687"/>
                <a:ext cx="138960" cy="98640"/>
              </p14:xfrm>
            </p:contentPart>
          </mc:Choice>
          <mc:Fallback>
            <p:pic>
              <p:nvPicPr>
                <p:cNvPr id="130" name="Ink 129">
                  <a:extLst>
                    <a:ext uri="{FF2B5EF4-FFF2-40B4-BE49-F238E27FC236}">
                      <a16:creationId xmlns:a16="http://schemas.microsoft.com/office/drawing/2014/main" xmlns="" xmlns:p14="http://schemas.microsoft.com/office/powerpoint/2010/main" id="{3820785D-B795-A648-8159-3B2ACA04BD8E}"/>
                    </a:ext>
                  </a:extLst>
                </p:cNvPr>
                <p:cNvPicPr/>
                <p:nvPr/>
              </p:nvPicPr>
              <p:blipFill>
                <a:blip r:embed="rId177"/>
                <a:stretch>
                  <a:fillRect/>
                </a:stretch>
              </p:blipFill>
              <p:spPr>
                <a:xfrm>
                  <a:off x="7552062" y="2632247"/>
                  <a:ext cx="15732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31" name="Ink 130">
                  <a:extLst>
                    <a:ext uri="{FF2B5EF4-FFF2-40B4-BE49-F238E27FC236}">
                      <a16:creationId xmlns:a16="http://schemas.microsoft.com/office/drawing/2014/main" xmlns="" id="{E0C98495-7ACE-6A4E-B81D-940FF37C502D}"/>
                    </a:ext>
                  </a:extLst>
                </p14:cNvPr>
                <p14:cNvContentPartPr/>
                <p14:nvPr/>
              </p14:nvContentPartPr>
              <p14:xfrm>
                <a:off x="7666182" y="2648447"/>
                <a:ext cx="29160" cy="104400"/>
              </p14:xfrm>
            </p:contentPart>
          </mc:Choice>
          <mc:Fallback>
            <p:pic>
              <p:nvPicPr>
                <p:cNvPr id="131" name="Ink 130">
                  <a:extLst>
                    <a:ext uri="{FF2B5EF4-FFF2-40B4-BE49-F238E27FC236}">
                      <a16:creationId xmlns:a16="http://schemas.microsoft.com/office/drawing/2014/main" xmlns="" xmlns:p14="http://schemas.microsoft.com/office/powerpoint/2010/main" id="{E0C98495-7ACE-6A4E-B81D-940FF37C502D}"/>
                    </a:ext>
                  </a:extLst>
                </p:cNvPr>
                <p:cNvPicPr/>
                <p:nvPr/>
              </p:nvPicPr>
              <p:blipFill>
                <a:blip r:embed="rId179"/>
                <a:stretch>
                  <a:fillRect/>
                </a:stretch>
              </p:blipFill>
              <p:spPr>
                <a:xfrm>
                  <a:off x="7656822" y="2639087"/>
                  <a:ext cx="4752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32" name="Ink 131">
                  <a:extLst>
                    <a:ext uri="{FF2B5EF4-FFF2-40B4-BE49-F238E27FC236}">
                      <a16:creationId xmlns:a16="http://schemas.microsoft.com/office/drawing/2014/main" xmlns="" id="{957C646A-65A2-E640-8A80-9C8F01E68383}"/>
                    </a:ext>
                  </a:extLst>
                </p14:cNvPr>
                <p14:cNvContentPartPr/>
                <p14:nvPr/>
              </p14:nvContentPartPr>
              <p14:xfrm>
                <a:off x="7775622" y="2642687"/>
                <a:ext cx="150480" cy="110160"/>
              </p14:xfrm>
            </p:contentPart>
          </mc:Choice>
          <mc:Fallback>
            <p:pic>
              <p:nvPicPr>
                <p:cNvPr id="132" name="Ink 131">
                  <a:extLst>
                    <a:ext uri="{FF2B5EF4-FFF2-40B4-BE49-F238E27FC236}">
                      <a16:creationId xmlns:a16="http://schemas.microsoft.com/office/drawing/2014/main" xmlns="" xmlns:p14="http://schemas.microsoft.com/office/powerpoint/2010/main" id="{957C646A-65A2-E640-8A80-9C8F01E68383}"/>
                    </a:ext>
                  </a:extLst>
                </p:cNvPr>
                <p:cNvPicPr/>
                <p:nvPr/>
              </p:nvPicPr>
              <p:blipFill>
                <a:blip r:embed="rId181"/>
                <a:stretch>
                  <a:fillRect/>
                </a:stretch>
              </p:blipFill>
              <p:spPr>
                <a:xfrm>
                  <a:off x="7766262" y="2632967"/>
                  <a:ext cx="17028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33" name="Ink 132">
                  <a:extLst>
                    <a:ext uri="{FF2B5EF4-FFF2-40B4-BE49-F238E27FC236}">
                      <a16:creationId xmlns:a16="http://schemas.microsoft.com/office/drawing/2014/main" xmlns="" id="{0B8A0350-12DD-D14F-9310-B070E4984DCC}"/>
                    </a:ext>
                  </a:extLst>
                </p14:cNvPr>
                <p14:cNvContentPartPr/>
                <p14:nvPr/>
              </p14:nvContentPartPr>
              <p14:xfrm>
                <a:off x="7787142" y="2631167"/>
                <a:ext cx="138960" cy="6120"/>
              </p14:xfrm>
            </p:contentPart>
          </mc:Choice>
          <mc:Fallback>
            <p:pic>
              <p:nvPicPr>
                <p:cNvPr id="133" name="Ink 132">
                  <a:extLst>
                    <a:ext uri="{FF2B5EF4-FFF2-40B4-BE49-F238E27FC236}">
                      <a16:creationId xmlns:a16="http://schemas.microsoft.com/office/drawing/2014/main" xmlns="" xmlns:p14="http://schemas.microsoft.com/office/powerpoint/2010/main" id="{0B8A0350-12DD-D14F-9310-B070E4984DCC}"/>
                    </a:ext>
                  </a:extLst>
                </p:cNvPr>
                <p:cNvPicPr/>
                <p:nvPr/>
              </p:nvPicPr>
              <p:blipFill>
                <a:blip r:embed="rId183"/>
                <a:stretch>
                  <a:fillRect/>
                </a:stretch>
              </p:blipFill>
              <p:spPr>
                <a:xfrm>
                  <a:off x="7777422" y="2620727"/>
                  <a:ext cx="15732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34" name="Ink 133">
                  <a:extLst>
                    <a:ext uri="{FF2B5EF4-FFF2-40B4-BE49-F238E27FC236}">
                      <a16:creationId xmlns:a16="http://schemas.microsoft.com/office/drawing/2014/main" xmlns="" id="{01CB2BFF-82B8-A34A-9DF4-44CB4D9B2808}"/>
                    </a:ext>
                  </a:extLst>
                </p14:cNvPr>
                <p14:cNvContentPartPr/>
                <p14:nvPr/>
              </p14:nvContentPartPr>
              <p14:xfrm>
                <a:off x="8012502" y="2625407"/>
                <a:ext cx="11880" cy="119160"/>
              </p14:xfrm>
            </p:contentPart>
          </mc:Choice>
          <mc:Fallback>
            <p:pic>
              <p:nvPicPr>
                <p:cNvPr id="134" name="Ink 133">
                  <a:extLst>
                    <a:ext uri="{FF2B5EF4-FFF2-40B4-BE49-F238E27FC236}">
                      <a16:creationId xmlns:a16="http://schemas.microsoft.com/office/drawing/2014/main" xmlns="" xmlns:p14="http://schemas.microsoft.com/office/powerpoint/2010/main" id="{01CB2BFF-82B8-A34A-9DF4-44CB4D9B2808}"/>
                    </a:ext>
                  </a:extLst>
                </p:cNvPr>
                <p:cNvPicPr/>
                <p:nvPr/>
              </p:nvPicPr>
              <p:blipFill>
                <a:blip r:embed="rId185"/>
                <a:stretch>
                  <a:fillRect/>
                </a:stretch>
              </p:blipFill>
              <p:spPr>
                <a:xfrm>
                  <a:off x="8002062" y="2615327"/>
                  <a:ext cx="3060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35" name="Ink 134">
                  <a:extLst>
                    <a:ext uri="{FF2B5EF4-FFF2-40B4-BE49-F238E27FC236}">
                      <a16:creationId xmlns:a16="http://schemas.microsoft.com/office/drawing/2014/main" xmlns="" id="{2FE952EA-EBBF-7E40-9404-A91D1788B9F5}"/>
                    </a:ext>
                  </a:extLst>
                </p14:cNvPr>
                <p14:cNvContentPartPr/>
                <p14:nvPr/>
              </p14:nvContentPartPr>
              <p14:xfrm>
                <a:off x="8116182" y="2636927"/>
                <a:ext cx="162000" cy="92880"/>
              </p14:xfrm>
            </p:contentPart>
          </mc:Choice>
          <mc:Fallback>
            <p:pic>
              <p:nvPicPr>
                <p:cNvPr id="135" name="Ink 134">
                  <a:extLst>
                    <a:ext uri="{FF2B5EF4-FFF2-40B4-BE49-F238E27FC236}">
                      <a16:creationId xmlns:a16="http://schemas.microsoft.com/office/drawing/2014/main" xmlns="" xmlns:p14="http://schemas.microsoft.com/office/powerpoint/2010/main" id="{2FE952EA-EBBF-7E40-9404-A91D1788B9F5}"/>
                    </a:ext>
                  </a:extLst>
                </p:cNvPr>
                <p:cNvPicPr/>
                <p:nvPr/>
              </p:nvPicPr>
              <p:blipFill>
                <a:blip r:embed="rId187"/>
                <a:stretch>
                  <a:fillRect/>
                </a:stretch>
              </p:blipFill>
              <p:spPr>
                <a:xfrm>
                  <a:off x="8106102" y="2628287"/>
                  <a:ext cx="18000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36" name="Ink 135">
                  <a:extLst>
                    <a:ext uri="{FF2B5EF4-FFF2-40B4-BE49-F238E27FC236}">
                      <a16:creationId xmlns:a16="http://schemas.microsoft.com/office/drawing/2014/main" xmlns="" id="{E816DB91-94A3-694B-9D53-180448D95F9F}"/>
                    </a:ext>
                  </a:extLst>
                </p14:cNvPr>
                <p14:cNvContentPartPr/>
                <p14:nvPr/>
              </p14:nvContentPartPr>
              <p14:xfrm>
                <a:off x="8202942" y="2631167"/>
                <a:ext cx="29160" cy="120960"/>
              </p14:xfrm>
            </p:contentPart>
          </mc:Choice>
          <mc:Fallback>
            <p:pic>
              <p:nvPicPr>
                <p:cNvPr id="136" name="Ink 135">
                  <a:extLst>
                    <a:ext uri="{FF2B5EF4-FFF2-40B4-BE49-F238E27FC236}">
                      <a16:creationId xmlns:a16="http://schemas.microsoft.com/office/drawing/2014/main" xmlns="" xmlns:p14="http://schemas.microsoft.com/office/powerpoint/2010/main" id="{E816DB91-94A3-694B-9D53-180448D95F9F}"/>
                    </a:ext>
                  </a:extLst>
                </p:cNvPr>
                <p:cNvPicPr/>
                <p:nvPr/>
              </p:nvPicPr>
              <p:blipFill>
                <a:blip r:embed="rId189"/>
                <a:stretch>
                  <a:fillRect/>
                </a:stretch>
              </p:blipFill>
              <p:spPr>
                <a:xfrm>
                  <a:off x="8192862" y="2622167"/>
                  <a:ext cx="4788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37" name="Ink 136">
                  <a:extLst>
                    <a:ext uri="{FF2B5EF4-FFF2-40B4-BE49-F238E27FC236}">
                      <a16:creationId xmlns:a16="http://schemas.microsoft.com/office/drawing/2014/main" xmlns="" id="{815770DC-1C31-8149-9B0C-455E8272E939}"/>
                    </a:ext>
                  </a:extLst>
                </p14:cNvPr>
                <p14:cNvContentPartPr/>
                <p14:nvPr/>
              </p14:nvContentPartPr>
              <p14:xfrm>
                <a:off x="8341542" y="2596247"/>
                <a:ext cx="127440" cy="121680"/>
              </p14:xfrm>
            </p:contentPart>
          </mc:Choice>
          <mc:Fallback>
            <p:pic>
              <p:nvPicPr>
                <p:cNvPr id="137" name="Ink 136">
                  <a:extLst>
                    <a:ext uri="{FF2B5EF4-FFF2-40B4-BE49-F238E27FC236}">
                      <a16:creationId xmlns:a16="http://schemas.microsoft.com/office/drawing/2014/main" xmlns="" xmlns:p14="http://schemas.microsoft.com/office/powerpoint/2010/main" id="{815770DC-1C31-8149-9B0C-455E8272E939}"/>
                    </a:ext>
                  </a:extLst>
                </p:cNvPr>
                <p:cNvPicPr/>
                <p:nvPr/>
              </p:nvPicPr>
              <p:blipFill>
                <a:blip r:embed="rId191"/>
                <a:stretch>
                  <a:fillRect/>
                </a:stretch>
              </p:blipFill>
              <p:spPr>
                <a:xfrm>
                  <a:off x="8333262" y="2586167"/>
                  <a:ext cx="14616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38" name="Ink 137">
                  <a:extLst>
                    <a:ext uri="{FF2B5EF4-FFF2-40B4-BE49-F238E27FC236}">
                      <a16:creationId xmlns:a16="http://schemas.microsoft.com/office/drawing/2014/main" xmlns="" id="{21908DA4-0823-EC45-8965-EBB5CB96E81D}"/>
                    </a:ext>
                  </a:extLst>
                </p14:cNvPr>
                <p14:cNvContentPartPr/>
                <p14:nvPr/>
              </p14:nvContentPartPr>
              <p14:xfrm>
                <a:off x="8364582" y="2555927"/>
                <a:ext cx="144720" cy="6120"/>
              </p14:xfrm>
            </p:contentPart>
          </mc:Choice>
          <mc:Fallback>
            <p:pic>
              <p:nvPicPr>
                <p:cNvPr id="138" name="Ink 137">
                  <a:extLst>
                    <a:ext uri="{FF2B5EF4-FFF2-40B4-BE49-F238E27FC236}">
                      <a16:creationId xmlns:a16="http://schemas.microsoft.com/office/drawing/2014/main" xmlns="" xmlns:p14="http://schemas.microsoft.com/office/powerpoint/2010/main" id="{21908DA4-0823-EC45-8965-EBB5CB96E81D}"/>
                    </a:ext>
                  </a:extLst>
                </p:cNvPr>
                <p:cNvPicPr/>
                <p:nvPr/>
              </p:nvPicPr>
              <p:blipFill>
                <a:blip r:embed="rId193"/>
                <a:stretch>
                  <a:fillRect/>
                </a:stretch>
              </p:blipFill>
              <p:spPr>
                <a:xfrm>
                  <a:off x="8355582" y="2545847"/>
                  <a:ext cx="162720" cy="27360"/>
                </a:xfrm>
                <a:prstGeom prst="rect">
                  <a:avLst/>
                </a:prstGeom>
              </p:spPr>
            </p:pic>
          </mc:Fallback>
        </mc:AlternateContent>
      </p:grpSp>
    </p:spTree>
    <p:extLst>
      <p:ext uri="{BB962C8B-B14F-4D97-AF65-F5344CB8AC3E}">
        <p14:creationId xmlns:p14="http://schemas.microsoft.com/office/powerpoint/2010/main" val="34641092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sp>
        <p:nvSpPr>
          <p:cNvPr id="3" name="Title 2"/>
          <p:cNvSpPr>
            <a:spLocks noGrp="1"/>
          </p:cNvSpPr>
          <p:nvPr>
            <p:ph type="title"/>
          </p:nvPr>
        </p:nvSpPr>
        <p:spPr/>
        <p:txBody>
          <a:bodyPr/>
          <a:lstStyle/>
          <a:p>
            <a:r>
              <a:rPr lang="en-IN" dirty="0"/>
              <a:t>Running Gradient Descent</a:t>
            </a:r>
          </a:p>
        </p:txBody>
      </p:sp>
      <p:sp>
        <p:nvSpPr>
          <p:cNvPr id="6" name="Rectangle 5"/>
          <p:cNvSpPr/>
          <p:nvPr/>
        </p:nvSpPr>
        <p:spPr>
          <a:xfrm>
            <a:off x="10439400" y="64008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 xmlns:a16="http://schemas.microsoft.com/office/drawing/2014/main" id="{7A40D700-83D3-EE87-7E0E-56386092D121}"/>
              </a:ext>
            </a:extLst>
          </p:cNvPr>
          <p:cNvPicPr>
            <a:picLocks noChangeAspect="1"/>
          </p:cNvPicPr>
          <p:nvPr/>
        </p:nvPicPr>
        <p:blipFill>
          <a:blip r:embed="rId3"/>
          <a:stretch>
            <a:fillRect/>
          </a:stretch>
        </p:blipFill>
        <p:spPr>
          <a:xfrm>
            <a:off x="1371600" y="1149878"/>
            <a:ext cx="7772400" cy="5529226"/>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 xmlns:a16="http://schemas.microsoft.com/office/drawing/2014/main" id="{732E8177-8ED6-3F24-7FC9-6164DE295B6F}"/>
                  </a:ext>
                </a:extLst>
              </p14:cNvPr>
              <p14:cNvContentPartPr/>
              <p14:nvPr/>
            </p14:nvContentPartPr>
            <p14:xfrm>
              <a:off x="3792960" y="2302920"/>
              <a:ext cx="3491640" cy="838800"/>
            </p14:xfrm>
          </p:contentPart>
        </mc:Choice>
        <mc:Fallback xmlns="">
          <p:pic>
            <p:nvPicPr>
              <p:cNvPr id="4" name="Ink 3">
                <a:extLst>
                  <a:ext uri="{FF2B5EF4-FFF2-40B4-BE49-F238E27FC236}">
                    <a16:creationId xmlns:a16="http://schemas.microsoft.com/office/drawing/2014/main" id="{732E8177-8ED6-3F24-7FC9-6164DE295B6F}"/>
                  </a:ext>
                </a:extLst>
              </p:cNvPr>
              <p:cNvPicPr/>
              <p:nvPr/>
            </p:nvPicPr>
            <p:blipFill>
              <a:blip r:embed="rId5"/>
              <a:stretch>
                <a:fillRect/>
              </a:stretch>
            </p:blipFill>
            <p:spPr>
              <a:xfrm>
                <a:off x="3776760" y="2286720"/>
                <a:ext cx="3524040" cy="871200"/>
              </a:xfrm>
              <a:prstGeom prst="rect">
                <a:avLst/>
              </a:prstGeom>
            </p:spPr>
          </p:pic>
        </mc:Fallback>
      </mc:AlternateContent>
    </p:spTree>
    <p:extLst>
      <p:ext uri="{BB962C8B-B14F-4D97-AF65-F5344CB8AC3E}">
        <p14:creationId xmlns:p14="http://schemas.microsoft.com/office/powerpoint/2010/main" val="21027396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rotWithShape="1">
          <a:blip r:embed="rId3"/>
          <a:srcRect t="15383"/>
          <a:stretch/>
        </p:blipFill>
        <p:spPr>
          <a:xfrm>
            <a:off x="457200" y="1143000"/>
            <a:ext cx="11277600" cy="5561208"/>
          </a:xfrm>
          <a:prstGeom prst="rect">
            <a:avLst/>
          </a:prstGeom>
        </p:spPr>
      </p:pic>
      <p:sp>
        <p:nvSpPr>
          <p:cNvPr id="3" name="Title 2"/>
          <p:cNvSpPr>
            <a:spLocks noGrp="1"/>
          </p:cNvSpPr>
          <p:nvPr>
            <p:ph type="title"/>
          </p:nvPr>
        </p:nvSpPr>
        <p:spPr/>
        <p:txBody>
          <a:bodyPr/>
          <a:lstStyle/>
          <a:p>
            <a:r>
              <a:rPr lang="en-IN" dirty="0"/>
              <a:t>Choosing Step Size</a:t>
            </a:r>
          </a:p>
        </p:txBody>
      </p:sp>
      <p:sp>
        <p:nvSpPr>
          <p:cNvPr id="6" name="Rectangle 5"/>
          <p:cNvSpPr/>
          <p:nvPr/>
        </p:nvSpPr>
        <p:spPr>
          <a:xfrm>
            <a:off x="10134600" y="64008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573385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Impact of  Learning Rate</a:t>
            </a:r>
          </a:p>
        </p:txBody>
      </p:sp>
      <p:pic>
        <p:nvPicPr>
          <p:cNvPr id="5" name="Picture 4"/>
          <p:cNvPicPr>
            <a:picLocks noChangeAspect="1"/>
          </p:cNvPicPr>
          <p:nvPr/>
        </p:nvPicPr>
        <p:blipFill>
          <a:blip r:embed="rId3"/>
          <a:stretch>
            <a:fillRect/>
          </a:stretch>
        </p:blipFill>
        <p:spPr>
          <a:xfrm>
            <a:off x="914400" y="1981200"/>
            <a:ext cx="9963407" cy="3800475"/>
          </a:xfrm>
          <a:prstGeom prst="rect">
            <a:avLst/>
          </a:prstGeom>
        </p:spPr>
      </p:pic>
      <p:sp>
        <p:nvSpPr>
          <p:cNvPr id="3" name="TextBox 2"/>
          <p:cNvSpPr txBox="1"/>
          <p:nvPr/>
        </p:nvSpPr>
        <p:spPr>
          <a:xfrm>
            <a:off x="2510903" y="1905000"/>
            <a:ext cx="841897" cy="369332"/>
          </a:xfrm>
          <a:prstGeom prst="rect">
            <a:avLst/>
          </a:prstGeom>
          <a:solidFill>
            <a:schemeClr val="bg1"/>
          </a:solidFill>
        </p:spPr>
        <p:txBody>
          <a:bodyPr wrap="none" rtlCol="0">
            <a:spAutoFit/>
          </a:bodyPr>
          <a:lstStyle/>
          <a:p>
            <a:r>
              <a:rPr lang="el-GR" dirty="0"/>
              <a:t>α</a:t>
            </a:r>
            <a:r>
              <a:rPr lang="en-IN" dirty="0"/>
              <a:t>=0.02</a:t>
            </a:r>
          </a:p>
        </p:txBody>
      </p:sp>
      <p:sp>
        <p:nvSpPr>
          <p:cNvPr id="6" name="TextBox 5"/>
          <p:cNvSpPr txBox="1"/>
          <p:nvPr/>
        </p:nvSpPr>
        <p:spPr>
          <a:xfrm>
            <a:off x="2514600" y="1905000"/>
            <a:ext cx="841897" cy="369332"/>
          </a:xfrm>
          <a:prstGeom prst="rect">
            <a:avLst/>
          </a:prstGeom>
          <a:solidFill>
            <a:schemeClr val="bg1"/>
          </a:solidFill>
        </p:spPr>
        <p:txBody>
          <a:bodyPr wrap="none" rtlCol="0">
            <a:spAutoFit/>
          </a:bodyPr>
          <a:lstStyle/>
          <a:p>
            <a:r>
              <a:rPr lang="el-GR" dirty="0"/>
              <a:t>α</a:t>
            </a:r>
            <a:r>
              <a:rPr lang="en-IN" dirty="0"/>
              <a:t>=0.02</a:t>
            </a:r>
          </a:p>
        </p:txBody>
      </p:sp>
      <p:sp>
        <p:nvSpPr>
          <p:cNvPr id="7" name="TextBox 6"/>
          <p:cNvSpPr txBox="1"/>
          <p:nvPr/>
        </p:nvSpPr>
        <p:spPr>
          <a:xfrm>
            <a:off x="8610600" y="1905000"/>
            <a:ext cx="914400" cy="369332"/>
          </a:xfrm>
          <a:prstGeom prst="rect">
            <a:avLst/>
          </a:prstGeom>
          <a:solidFill>
            <a:schemeClr val="bg1"/>
          </a:solidFill>
        </p:spPr>
        <p:txBody>
          <a:bodyPr wrap="square" rtlCol="0">
            <a:spAutoFit/>
          </a:bodyPr>
          <a:lstStyle/>
          <a:p>
            <a:r>
              <a:rPr lang="el-GR" dirty="0"/>
              <a:t>α</a:t>
            </a:r>
            <a:r>
              <a:rPr lang="en-IN" dirty="0"/>
              <a:t>=0.5</a:t>
            </a:r>
          </a:p>
        </p:txBody>
      </p:sp>
      <p:sp>
        <p:nvSpPr>
          <p:cNvPr id="8" name="TextBox 7"/>
          <p:cNvSpPr txBox="1"/>
          <p:nvPr/>
        </p:nvSpPr>
        <p:spPr>
          <a:xfrm>
            <a:off x="5638800" y="1905000"/>
            <a:ext cx="723275" cy="369332"/>
          </a:xfrm>
          <a:prstGeom prst="rect">
            <a:avLst/>
          </a:prstGeom>
          <a:solidFill>
            <a:schemeClr val="bg1"/>
          </a:solidFill>
        </p:spPr>
        <p:txBody>
          <a:bodyPr wrap="none" rtlCol="0">
            <a:spAutoFit/>
          </a:bodyPr>
          <a:lstStyle/>
          <a:p>
            <a:r>
              <a:rPr lang="el-GR" dirty="0"/>
              <a:t>α</a:t>
            </a:r>
            <a:r>
              <a:rPr lang="en-IN" dirty="0"/>
              <a:t>=0.1</a:t>
            </a:r>
          </a:p>
        </p:txBody>
      </p:sp>
    </p:spTree>
    <p:extLst>
      <p:ext uri="{BB962C8B-B14F-4D97-AF65-F5344CB8AC3E}">
        <p14:creationId xmlns:p14="http://schemas.microsoft.com/office/powerpoint/2010/main" val="28692897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Mini-batch Gradient Descent Algorithm</a:t>
            </a:r>
            <a:endParaRPr lang="en-IN" sz="3200" dirty="0">
              <a:latin typeface="+mn-lt"/>
            </a:endParaRP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2072640" y="1655640"/>
              <a:ext cx="4586490" cy="549720"/>
            </p14:xfrm>
          </p:contentPart>
        </mc:Choice>
        <mc:Fallback>
          <p:pic>
            <p:nvPicPr>
              <p:cNvPr id="3" name="Ink 2"/>
              <p:cNvPicPr/>
              <p:nvPr/>
            </p:nvPicPr>
            <p:blipFill>
              <a:blip r:embed="rId3"/>
              <a:stretch>
                <a:fillRect/>
              </a:stretch>
            </p:blipFill>
            <p:spPr>
              <a:xfrm>
                <a:off x="2061121" y="1643760"/>
                <a:ext cx="4612048" cy="5659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Ink 3"/>
              <p14:cNvContentPartPr/>
              <p14:nvPr/>
            </p14:nvContentPartPr>
            <p14:xfrm>
              <a:off x="2120160" y="1995570"/>
              <a:ext cx="8527950" cy="1242000"/>
            </p14:xfrm>
          </p:contentPart>
        </mc:Choice>
        <mc:Fallback>
          <p:pic>
            <p:nvPicPr>
              <p:cNvPr id="4" name="Ink 3"/>
              <p:cNvPicPr/>
              <p:nvPr/>
            </p:nvPicPr>
            <p:blipFill>
              <a:blip r:embed="rId5"/>
              <a:stretch>
                <a:fillRect/>
              </a:stretch>
            </p:blipFill>
            <p:spPr>
              <a:xfrm>
                <a:off x="2108640" y="1984050"/>
                <a:ext cx="8554590" cy="12661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p14:cNvContentPartPr/>
              <p14:nvPr/>
            </p14:nvContentPartPr>
            <p14:xfrm>
              <a:off x="2194140" y="2367090"/>
              <a:ext cx="8261730" cy="3602880"/>
            </p14:xfrm>
          </p:contentPart>
        </mc:Choice>
        <mc:Fallback>
          <p:pic>
            <p:nvPicPr>
              <p:cNvPr id="5" name="Ink 4"/>
              <p:cNvPicPr/>
              <p:nvPr/>
            </p:nvPicPr>
            <p:blipFill>
              <a:blip r:embed="rId7"/>
              <a:stretch>
                <a:fillRect/>
              </a:stretch>
            </p:blipFill>
            <p:spPr>
              <a:xfrm>
                <a:off x="2181540" y="2357730"/>
                <a:ext cx="8276850" cy="36262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p14:cNvContentPartPr/>
              <p14:nvPr/>
            </p14:nvContentPartPr>
            <p14:xfrm>
              <a:off x="2252730" y="2069820"/>
              <a:ext cx="8076510" cy="3590190"/>
            </p14:xfrm>
          </p:contentPart>
        </mc:Choice>
        <mc:Fallback>
          <p:pic>
            <p:nvPicPr>
              <p:cNvPr id="6" name="Ink 5"/>
              <p:cNvPicPr/>
              <p:nvPr/>
            </p:nvPicPr>
            <p:blipFill>
              <a:blip r:embed="rId9"/>
              <a:stretch>
                <a:fillRect/>
              </a:stretch>
            </p:blipFill>
            <p:spPr>
              <a:xfrm>
                <a:off x="2243370" y="2055419"/>
                <a:ext cx="8100271" cy="3612152"/>
              </a:xfrm>
              <a:prstGeom prst="rect">
                <a:avLst/>
              </a:prstGeom>
            </p:spPr>
          </p:pic>
        </mc:Fallback>
      </mc:AlternateContent>
    </p:spTree>
    <p:extLst>
      <p:ext uri="{BB962C8B-B14F-4D97-AF65-F5344CB8AC3E}">
        <p14:creationId xmlns:p14="http://schemas.microsoft.com/office/powerpoint/2010/main" val="27262988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
            </a:r>
            <a:br>
              <a:rPr lang="en-US" dirty="0" smtClean="0"/>
            </a:br>
            <a:r>
              <a:rPr lang="en-US" dirty="0" smtClean="0"/>
              <a:t>SGD</a:t>
            </a:r>
            <a:r>
              <a:rPr lang="x-none" dirty="0"/>
              <a:t/>
            </a:r>
            <a:br>
              <a:rPr lang="x-none" dirty="0"/>
            </a:br>
            <a:endParaRPr lang="en-IN" dirty="0"/>
          </a:p>
        </p:txBody>
      </p:sp>
      <p:sp>
        <p:nvSpPr>
          <p:cNvPr id="2" name="Content Placeholder 1">
            <a:extLst>
              <a:ext uri="{FF2B5EF4-FFF2-40B4-BE49-F238E27FC236}">
                <a16:creationId xmlns:a16="http://schemas.microsoft.com/office/drawing/2014/main" xmlns="" id="{F7573805-27E4-4A2A-A279-1719CACD3D91}"/>
              </a:ext>
            </a:extLst>
          </p:cNvPr>
          <p:cNvSpPr>
            <a:spLocks noGrp="1"/>
          </p:cNvSpPr>
          <p:nvPr>
            <p:ph type="body" sz="quarter" idx="13"/>
          </p:nvPr>
        </p:nvSpPr>
        <p:spPr>
          <a:xfrm>
            <a:off x="857738" y="1600201"/>
            <a:ext cx="10496061" cy="4419599"/>
          </a:xfrm>
        </p:spPr>
        <p:txBody>
          <a:bodyPr>
            <a:normAutofit/>
          </a:bodyPr>
          <a:lstStyle/>
          <a:p>
            <a:pPr algn="just">
              <a:buFont typeface="Wingdings" panose="05000000000000000000" pitchFamily="2" charset="2"/>
              <a:buChar char="v"/>
            </a:pPr>
            <a:r>
              <a:rPr lang="en-US" sz="2800" dirty="0">
                <a:latin typeface="+mn-lt"/>
              </a:rPr>
              <a:t>GD can be very slow on large datasets</a:t>
            </a:r>
          </a:p>
          <a:p>
            <a:pPr algn="just">
              <a:buFont typeface="Wingdings" panose="05000000000000000000" pitchFamily="2" charset="2"/>
              <a:buChar char="v"/>
            </a:pPr>
            <a:r>
              <a:rPr lang="en-US" sz="2800" dirty="0">
                <a:latin typeface="+mn-lt"/>
              </a:rPr>
              <a:t>So in such case SGD can be used</a:t>
            </a:r>
          </a:p>
          <a:p>
            <a:pPr algn="just">
              <a:buFont typeface="Wingdings" panose="05000000000000000000" pitchFamily="2" charset="2"/>
              <a:buChar char="v"/>
            </a:pPr>
            <a:r>
              <a:rPr lang="en-US" sz="2800" dirty="0">
                <a:latin typeface="+mn-lt"/>
              </a:rPr>
              <a:t>In SGD, the procedure is same as GD but the difference is </a:t>
            </a:r>
            <a:r>
              <a:rPr lang="en-US" sz="2800" dirty="0" err="1">
                <a:latin typeface="+mn-lt"/>
              </a:rPr>
              <a:t>updatation</a:t>
            </a:r>
            <a:r>
              <a:rPr lang="en-US" sz="2800" dirty="0">
                <a:latin typeface="+mn-lt"/>
              </a:rPr>
              <a:t> of coefficients is done for each training example rather than at the end of training </a:t>
            </a:r>
          </a:p>
          <a:p>
            <a:pPr algn="just">
              <a:buFont typeface="Wingdings" panose="05000000000000000000" pitchFamily="2" charset="2"/>
              <a:buChar char="v"/>
            </a:pPr>
            <a:r>
              <a:rPr lang="en-US" sz="2800" dirty="0" err="1">
                <a:latin typeface="+mn-lt"/>
              </a:rPr>
              <a:t>i</a:t>
            </a:r>
            <a:r>
              <a:rPr lang="en-US" sz="2800" dirty="0">
                <a:latin typeface="+mn-lt"/>
              </a:rPr>
              <a:t>. e. cost is not summed over all training examples , but instead for one training example</a:t>
            </a:r>
            <a:endParaRPr lang="x-none" sz="2800" dirty="0">
              <a:latin typeface="+mn-lt"/>
            </a:endParaRPr>
          </a:p>
        </p:txBody>
      </p:sp>
    </p:spTree>
    <p:extLst>
      <p:ext uri="{BB962C8B-B14F-4D97-AF65-F5344CB8AC3E}">
        <p14:creationId xmlns:p14="http://schemas.microsoft.com/office/powerpoint/2010/main" val="25397286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mn-lt"/>
              </a:rPr>
              <a:t>Stochastic Gradient Descent Algorithm</a:t>
            </a:r>
            <a:endParaRPr lang="en-IN" dirty="0">
              <a:latin typeface="+mn-lt"/>
            </a:endParaRP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2517870" y="1717200"/>
              <a:ext cx="5006340" cy="3429000"/>
            </p14:xfrm>
          </p:contentPart>
        </mc:Choice>
        <mc:Fallback>
          <p:pic>
            <p:nvPicPr>
              <p:cNvPr id="3" name="Ink 2"/>
              <p:cNvPicPr/>
              <p:nvPr/>
            </p:nvPicPr>
            <p:blipFill>
              <a:blip r:embed="rId3"/>
              <a:stretch>
                <a:fillRect/>
              </a:stretch>
            </p:blipFill>
            <p:spPr>
              <a:xfrm>
                <a:off x="2505990" y="1703520"/>
                <a:ext cx="5033699" cy="34567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Ink 3"/>
              <p14:cNvContentPartPr/>
              <p14:nvPr/>
            </p14:nvContentPartPr>
            <p14:xfrm>
              <a:off x="2744670" y="1891620"/>
              <a:ext cx="7348590" cy="3023190"/>
            </p14:xfrm>
          </p:contentPart>
        </mc:Choice>
        <mc:Fallback>
          <p:pic>
            <p:nvPicPr>
              <p:cNvPr id="4" name="Ink 3"/>
              <p:cNvPicPr/>
              <p:nvPr/>
            </p:nvPicPr>
            <p:blipFill>
              <a:blip r:embed="rId5"/>
              <a:stretch>
                <a:fillRect/>
              </a:stretch>
            </p:blipFill>
            <p:spPr>
              <a:xfrm>
                <a:off x="2732430" y="1879739"/>
                <a:ext cx="7374870" cy="3048032"/>
              </a:xfrm>
              <a:prstGeom prst="rect">
                <a:avLst/>
              </a:prstGeom>
            </p:spPr>
          </p:pic>
        </mc:Fallback>
      </mc:AlternateContent>
    </p:spTree>
    <p:extLst>
      <p:ext uri="{BB962C8B-B14F-4D97-AF65-F5344CB8AC3E}">
        <p14:creationId xmlns:p14="http://schemas.microsoft.com/office/powerpoint/2010/main" val="794688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34383290"/>
              </p:ext>
            </p:extLst>
          </p:nvPr>
        </p:nvGraphicFramePr>
        <p:xfrm>
          <a:off x="457201" y="2185797"/>
          <a:ext cx="11049000" cy="1776603"/>
        </p:xfrm>
        <a:graphic>
          <a:graphicData uri="http://schemas.openxmlformats.org/drawingml/2006/table">
            <a:tbl>
              <a:tblPr>
                <a:tableStyleId>{5C22544A-7EE6-4342-B048-85BDC9FD1C3A}</a:tableStyleId>
              </a:tblPr>
              <a:tblGrid>
                <a:gridCol w="983701"/>
                <a:gridCol w="7956858"/>
                <a:gridCol w="2108441"/>
              </a:tblGrid>
              <a:tr h="160655">
                <a:tc>
                  <a:txBody>
                    <a:bodyPr/>
                    <a:lstStyle/>
                    <a:p>
                      <a:pPr algn="ctr">
                        <a:spcBef>
                          <a:spcPts val="720"/>
                        </a:spcBef>
                        <a:spcAft>
                          <a:spcPts val="720"/>
                        </a:spcAft>
                      </a:pPr>
                      <a:r>
                        <a:rPr lang="en-IN" sz="3200" dirty="0">
                          <a:effectLst/>
                        </a:rPr>
                        <a:t>4</a:t>
                      </a:r>
                      <a:endParaRPr lang="en-IN" sz="3200" dirty="0">
                        <a:effectLst/>
                        <a:latin typeface="Calibri" panose="020F0502020204030204" pitchFamily="34" charset="0"/>
                      </a:endParaRPr>
                    </a:p>
                  </a:txBody>
                  <a:tcPr marL="31750" marR="63500" marT="63500" marB="63500"/>
                </a:tc>
                <a:tc>
                  <a:txBody>
                    <a:bodyPr/>
                    <a:lstStyle/>
                    <a:p>
                      <a:pPr marR="60325" algn="just">
                        <a:spcAft>
                          <a:spcPts val="0"/>
                        </a:spcAft>
                      </a:pPr>
                      <a:r>
                        <a:rPr lang="en-IN" sz="3200" dirty="0">
                          <a:effectLst/>
                        </a:rPr>
                        <a:t>Linear Prediction Models:  Linear Regression, Gradient Descent and Variants, Regularization, Bias Vs. Variance </a:t>
                      </a:r>
                      <a:endParaRPr lang="en-IN" sz="3200" dirty="0">
                        <a:effectLst/>
                        <a:latin typeface="Calibri" panose="020F0502020204030204" pitchFamily="34" charset="0"/>
                      </a:endParaRPr>
                    </a:p>
                  </a:txBody>
                  <a:tcPr marL="31750" marR="63500" marT="63500" marB="63500" anchor="ctr"/>
                </a:tc>
                <a:tc>
                  <a:txBody>
                    <a:bodyPr/>
                    <a:lstStyle/>
                    <a:p>
                      <a:pPr marR="26035" algn="ctr">
                        <a:lnSpc>
                          <a:spcPct val="115000"/>
                        </a:lnSpc>
                        <a:spcAft>
                          <a:spcPts val="0"/>
                        </a:spcAft>
                      </a:pPr>
                      <a:r>
                        <a:rPr lang="en-IN" sz="3200" dirty="0">
                          <a:effectLst/>
                        </a:rPr>
                        <a:t>T1: Chapter 4</a:t>
                      </a:r>
                    </a:p>
                    <a:p>
                      <a:pPr marL="17145" algn="just">
                        <a:lnSpc>
                          <a:spcPct val="115000"/>
                        </a:lnSpc>
                        <a:spcAft>
                          <a:spcPts val="0"/>
                        </a:spcAft>
                        <a:tabLst>
                          <a:tab pos="-3313430" algn="l"/>
                        </a:tabLst>
                      </a:pPr>
                      <a:r>
                        <a:rPr lang="en-IN" sz="3200" dirty="0">
                          <a:effectLst/>
                        </a:rPr>
                        <a:t> </a:t>
                      </a:r>
                      <a:endParaRPr lang="en-IN" sz="3200" dirty="0">
                        <a:solidFill>
                          <a:srgbClr val="000000"/>
                        </a:solidFill>
                        <a:effectLst/>
                        <a:latin typeface="Calibri" panose="020F0502020204030204" pitchFamily="34" charset="0"/>
                        <a:ea typeface="Calibri" panose="020F0502020204030204" pitchFamily="34" charset="0"/>
                      </a:endParaRPr>
                    </a:p>
                  </a:txBody>
                  <a:tcPr marL="31750" marR="63500" marT="63500" marB="63500"/>
                </a:tc>
              </a:tr>
            </a:tbl>
          </a:graphicData>
        </a:graphic>
      </p:graphicFrame>
    </p:spTree>
    <p:extLst>
      <p:ext uri="{BB962C8B-B14F-4D97-AF65-F5344CB8AC3E}">
        <p14:creationId xmlns:p14="http://schemas.microsoft.com/office/powerpoint/2010/main" val="7380697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569"/>
            <a:ext cx="10160000" cy="764364"/>
          </a:xfrm>
        </p:spPr>
        <p:txBody>
          <a:bodyPr>
            <a:noAutofit/>
          </a:bodyPr>
          <a:lstStyle/>
          <a:p>
            <a:pPr algn="ctr"/>
            <a:r>
              <a:rPr lang="en-US" sz="3200" dirty="0">
                <a:latin typeface="+mn-lt"/>
              </a:rPr>
              <a:t>Mini Batch Stochastic Gradient Descent Algorithm(MBSGD)</a:t>
            </a:r>
            <a:endParaRPr lang="en-IN" sz="3200" dirty="0">
              <a:latin typeface="+mn-lt"/>
            </a:endParaRP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2517870" y="1717200"/>
              <a:ext cx="5006340" cy="3429000"/>
            </p14:xfrm>
          </p:contentPart>
        </mc:Choice>
        <mc:Fallback>
          <p:pic>
            <p:nvPicPr>
              <p:cNvPr id="3" name="Ink 2"/>
              <p:cNvPicPr/>
              <p:nvPr/>
            </p:nvPicPr>
            <p:blipFill>
              <a:blip r:embed="rId3"/>
              <a:stretch>
                <a:fillRect/>
              </a:stretch>
            </p:blipFill>
            <p:spPr>
              <a:xfrm>
                <a:off x="2505990" y="1703520"/>
                <a:ext cx="5033699" cy="34567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Ink 3"/>
              <p14:cNvContentPartPr/>
              <p14:nvPr/>
            </p14:nvContentPartPr>
            <p14:xfrm>
              <a:off x="2744670" y="1891620"/>
              <a:ext cx="7348590" cy="3023190"/>
            </p14:xfrm>
          </p:contentPart>
        </mc:Choice>
        <mc:Fallback>
          <p:pic>
            <p:nvPicPr>
              <p:cNvPr id="4" name="Ink 3"/>
              <p:cNvPicPr/>
              <p:nvPr/>
            </p:nvPicPr>
            <p:blipFill>
              <a:blip r:embed="rId5"/>
              <a:stretch>
                <a:fillRect/>
              </a:stretch>
            </p:blipFill>
            <p:spPr>
              <a:xfrm>
                <a:off x="2732430" y="1879739"/>
                <a:ext cx="7374870" cy="3048032"/>
              </a:xfrm>
              <a:prstGeom prst="rect">
                <a:avLst/>
              </a:prstGeom>
            </p:spPr>
          </p:pic>
        </mc:Fallback>
      </mc:AlternateContent>
    </p:spTree>
    <p:extLst>
      <p:ext uri="{BB962C8B-B14F-4D97-AF65-F5344CB8AC3E}">
        <p14:creationId xmlns:p14="http://schemas.microsoft.com/office/powerpoint/2010/main" val="26900691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xmlns="" id="{EA1EFEA5-5142-134E-B8CA-E05BC37253FF}"/>
              </a:ext>
            </a:extLst>
          </p:cNvPr>
          <p:cNvGrpSpPr/>
          <p:nvPr/>
        </p:nvGrpSpPr>
        <p:grpSpPr>
          <a:xfrm>
            <a:off x="2927075" y="518223"/>
            <a:ext cx="2615760" cy="276840"/>
            <a:chOff x="1403075" y="518223"/>
            <a:chExt cx="2615760" cy="276840"/>
          </a:xfrm>
        </p:grpSpPr>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xmlns="" id="{E1779A2C-D4B6-4E47-B560-CD98951FBAF4}"/>
                    </a:ext>
                  </a:extLst>
                </p14:cNvPr>
                <p14:cNvContentPartPr/>
                <p14:nvPr/>
              </p14:nvContentPartPr>
              <p14:xfrm>
                <a:off x="1403075" y="556023"/>
                <a:ext cx="207720" cy="232920"/>
              </p14:xfrm>
            </p:contentPart>
          </mc:Choice>
          <mc:Fallback>
            <p:pic>
              <p:nvPicPr>
                <p:cNvPr id="5" name="Ink 4">
                  <a:extLst>
                    <a:ext uri="{FF2B5EF4-FFF2-40B4-BE49-F238E27FC236}">
                      <a16:creationId xmlns:a16="http://schemas.microsoft.com/office/drawing/2014/main" xmlns="" xmlns:p14="http://schemas.microsoft.com/office/powerpoint/2010/main" id="{E1779A2C-D4B6-4E47-B560-CD98951FBAF4}"/>
                    </a:ext>
                  </a:extLst>
                </p:cNvPr>
                <p:cNvPicPr/>
                <p:nvPr/>
              </p:nvPicPr>
              <p:blipFill>
                <a:blip r:embed="rId3"/>
                <a:stretch>
                  <a:fillRect/>
                </a:stretch>
              </p:blipFill>
              <p:spPr>
                <a:xfrm>
                  <a:off x="1383635" y="535863"/>
                  <a:ext cx="245520" cy="2732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xmlns="" id="{3BE789BF-5FD6-FE4A-A4A0-2AD73DB6E493}"/>
                    </a:ext>
                  </a:extLst>
                </p14:cNvPr>
                <p14:cNvContentPartPr/>
                <p14:nvPr/>
              </p14:nvContentPartPr>
              <p14:xfrm>
                <a:off x="1711235" y="575103"/>
                <a:ext cx="245520" cy="195120"/>
              </p14:xfrm>
            </p:contentPart>
          </mc:Choice>
          <mc:Fallback>
            <p:pic>
              <p:nvPicPr>
                <p:cNvPr id="6" name="Ink 5">
                  <a:extLst>
                    <a:ext uri="{FF2B5EF4-FFF2-40B4-BE49-F238E27FC236}">
                      <a16:creationId xmlns:a16="http://schemas.microsoft.com/office/drawing/2014/main" xmlns="" xmlns:p14="http://schemas.microsoft.com/office/powerpoint/2010/main" id="{3BE789BF-5FD6-FE4A-A4A0-2AD73DB6E493}"/>
                    </a:ext>
                  </a:extLst>
                </p:cNvPr>
                <p:cNvPicPr/>
                <p:nvPr/>
              </p:nvPicPr>
              <p:blipFill>
                <a:blip r:embed="rId5"/>
                <a:stretch>
                  <a:fillRect/>
                </a:stretch>
              </p:blipFill>
              <p:spPr>
                <a:xfrm>
                  <a:off x="1694675" y="557136"/>
                  <a:ext cx="283680" cy="231413"/>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xmlns="" id="{2EEA9DBE-F836-5B43-9D23-2E9451181874}"/>
                    </a:ext>
                  </a:extLst>
                </p14:cNvPr>
                <p14:cNvContentPartPr/>
                <p14:nvPr/>
              </p14:nvContentPartPr>
              <p14:xfrm>
                <a:off x="2107235" y="568623"/>
                <a:ext cx="25560" cy="170280"/>
              </p14:xfrm>
            </p:contentPart>
          </mc:Choice>
          <mc:Fallback>
            <p:pic>
              <p:nvPicPr>
                <p:cNvPr id="7" name="Ink 6">
                  <a:extLst>
                    <a:ext uri="{FF2B5EF4-FFF2-40B4-BE49-F238E27FC236}">
                      <a16:creationId xmlns:a16="http://schemas.microsoft.com/office/drawing/2014/main" xmlns="" xmlns:p14="http://schemas.microsoft.com/office/powerpoint/2010/main" id="{2EEA9DBE-F836-5B43-9D23-2E9451181874}"/>
                    </a:ext>
                  </a:extLst>
                </p:cNvPr>
                <p:cNvPicPr/>
                <p:nvPr/>
              </p:nvPicPr>
              <p:blipFill>
                <a:blip r:embed="rId7"/>
                <a:stretch>
                  <a:fillRect/>
                </a:stretch>
              </p:blipFill>
              <p:spPr>
                <a:xfrm>
                  <a:off x="2088248" y="550224"/>
                  <a:ext cx="60614" cy="204552"/>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xmlns="" id="{E5549D0A-E2ED-334F-99F4-6D4CCBD33D62}"/>
                    </a:ext>
                  </a:extLst>
                </p14:cNvPr>
                <p14:cNvContentPartPr/>
                <p14:nvPr/>
              </p14:nvContentPartPr>
              <p14:xfrm>
                <a:off x="2125955" y="575103"/>
                <a:ext cx="308520" cy="170280"/>
              </p14:xfrm>
            </p:contentPart>
          </mc:Choice>
          <mc:Fallback>
            <p:pic>
              <p:nvPicPr>
                <p:cNvPr id="8" name="Ink 7">
                  <a:extLst>
                    <a:ext uri="{FF2B5EF4-FFF2-40B4-BE49-F238E27FC236}">
                      <a16:creationId xmlns:a16="http://schemas.microsoft.com/office/drawing/2014/main" xmlns="" xmlns:p14="http://schemas.microsoft.com/office/powerpoint/2010/main" id="{E5549D0A-E2ED-334F-99F4-6D4CCBD33D62}"/>
                    </a:ext>
                  </a:extLst>
                </p:cNvPr>
                <p:cNvPicPr/>
                <p:nvPr/>
              </p:nvPicPr>
              <p:blipFill>
                <a:blip r:embed="rId9"/>
                <a:stretch>
                  <a:fillRect/>
                </a:stretch>
              </p:blipFill>
              <p:spPr>
                <a:xfrm>
                  <a:off x="2107955" y="557103"/>
                  <a:ext cx="34560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 name="Ink 8">
                  <a:extLst>
                    <a:ext uri="{FF2B5EF4-FFF2-40B4-BE49-F238E27FC236}">
                      <a16:creationId xmlns:a16="http://schemas.microsoft.com/office/drawing/2014/main" xmlns="" id="{BC932CCE-805A-2541-B150-C1BC79FD42C2}"/>
                    </a:ext>
                  </a:extLst>
                </p14:cNvPr>
                <p14:cNvContentPartPr/>
                <p14:nvPr/>
              </p14:nvContentPartPr>
              <p14:xfrm>
                <a:off x="2584955" y="568623"/>
                <a:ext cx="12960" cy="201600"/>
              </p14:xfrm>
            </p:contentPart>
          </mc:Choice>
          <mc:Fallback>
            <p:pic>
              <p:nvPicPr>
                <p:cNvPr id="9" name="Ink 8">
                  <a:extLst>
                    <a:ext uri="{FF2B5EF4-FFF2-40B4-BE49-F238E27FC236}">
                      <a16:creationId xmlns:a16="http://schemas.microsoft.com/office/drawing/2014/main" xmlns="" xmlns:p14="http://schemas.microsoft.com/office/powerpoint/2010/main" id="{BC932CCE-805A-2541-B150-C1BC79FD42C2}"/>
                    </a:ext>
                  </a:extLst>
                </p:cNvPr>
                <p:cNvPicPr/>
                <p:nvPr/>
              </p:nvPicPr>
              <p:blipFill>
                <a:blip r:embed="rId11"/>
                <a:stretch>
                  <a:fillRect/>
                </a:stretch>
              </p:blipFill>
              <p:spPr>
                <a:xfrm>
                  <a:off x="2569115" y="549183"/>
                  <a:ext cx="4860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 name="Ink 9">
                  <a:extLst>
                    <a:ext uri="{FF2B5EF4-FFF2-40B4-BE49-F238E27FC236}">
                      <a16:creationId xmlns:a16="http://schemas.microsoft.com/office/drawing/2014/main" xmlns="" id="{53E8EF93-4917-4941-A8E6-F4B9A82FC257}"/>
                    </a:ext>
                  </a:extLst>
                </p14:cNvPr>
                <p14:cNvContentPartPr/>
                <p14:nvPr/>
              </p14:nvContentPartPr>
              <p14:xfrm>
                <a:off x="2604035" y="543423"/>
                <a:ext cx="276840" cy="214200"/>
              </p14:xfrm>
            </p:contentPart>
          </mc:Choice>
          <mc:Fallback>
            <p:pic>
              <p:nvPicPr>
                <p:cNvPr id="10" name="Ink 9">
                  <a:extLst>
                    <a:ext uri="{FF2B5EF4-FFF2-40B4-BE49-F238E27FC236}">
                      <a16:creationId xmlns:a16="http://schemas.microsoft.com/office/drawing/2014/main" xmlns="" xmlns:p14="http://schemas.microsoft.com/office/powerpoint/2010/main" id="{53E8EF93-4917-4941-A8E6-F4B9A82FC257}"/>
                    </a:ext>
                  </a:extLst>
                </p:cNvPr>
                <p:cNvPicPr/>
                <p:nvPr/>
              </p:nvPicPr>
              <p:blipFill>
                <a:blip r:embed="rId13"/>
                <a:stretch>
                  <a:fillRect/>
                </a:stretch>
              </p:blipFill>
              <p:spPr>
                <a:xfrm>
                  <a:off x="2585699" y="524703"/>
                  <a:ext cx="312074"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2" name="Ink 11">
                  <a:extLst>
                    <a:ext uri="{FF2B5EF4-FFF2-40B4-BE49-F238E27FC236}">
                      <a16:creationId xmlns:a16="http://schemas.microsoft.com/office/drawing/2014/main" xmlns="" id="{93EFE29F-77ED-774A-8078-D951B09A76A5}"/>
                    </a:ext>
                  </a:extLst>
                </p14:cNvPr>
                <p14:cNvContentPartPr/>
                <p14:nvPr/>
              </p14:nvContentPartPr>
              <p14:xfrm>
                <a:off x="3000035" y="568623"/>
                <a:ext cx="88200" cy="189000"/>
              </p14:xfrm>
            </p:contentPart>
          </mc:Choice>
          <mc:Fallback>
            <p:pic>
              <p:nvPicPr>
                <p:cNvPr id="12" name="Ink 11">
                  <a:extLst>
                    <a:ext uri="{FF2B5EF4-FFF2-40B4-BE49-F238E27FC236}">
                      <a16:creationId xmlns:a16="http://schemas.microsoft.com/office/drawing/2014/main" xmlns="" xmlns:p14="http://schemas.microsoft.com/office/powerpoint/2010/main" id="{93EFE29F-77ED-774A-8078-D951B09A76A5}"/>
                    </a:ext>
                  </a:extLst>
                </p:cNvPr>
                <p:cNvPicPr/>
                <p:nvPr/>
              </p:nvPicPr>
              <p:blipFill>
                <a:blip r:embed="rId15"/>
                <a:stretch>
                  <a:fillRect/>
                </a:stretch>
              </p:blipFill>
              <p:spPr>
                <a:xfrm>
                  <a:off x="2983835" y="550263"/>
                  <a:ext cx="12276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3" name="Ink 12">
                  <a:extLst>
                    <a:ext uri="{FF2B5EF4-FFF2-40B4-BE49-F238E27FC236}">
                      <a16:creationId xmlns:a16="http://schemas.microsoft.com/office/drawing/2014/main" xmlns="" id="{D57B5DF3-04B7-AF45-8A3C-1A2445FB348A}"/>
                    </a:ext>
                  </a:extLst>
                </p14:cNvPr>
                <p14:cNvContentPartPr/>
                <p14:nvPr/>
              </p14:nvContentPartPr>
              <p14:xfrm>
                <a:off x="3106955" y="562503"/>
                <a:ext cx="182160" cy="163800"/>
              </p14:xfrm>
            </p:contentPart>
          </mc:Choice>
          <mc:Fallback>
            <p:pic>
              <p:nvPicPr>
                <p:cNvPr id="13" name="Ink 12">
                  <a:extLst>
                    <a:ext uri="{FF2B5EF4-FFF2-40B4-BE49-F238E27FC236}">
                      <a16:creationId xmlns:a16="http://schemas.microsoft.com/office/drawing/2014/main" xmlns="" xmlns:p14="http://schemas.microsoft.com/office/powerpoint/2010/main" id="{D57B5DF3-04B7-AF45-8A3C-1A2445FB348A}"/>
                    </a:ext>
                  </a:extLst>
                </p:cNvPr>
                <p:cNvPicPr/>
                <p:nvPr/>
              </p:nvPicPr>
              <p:blipFill>
                <a:blip r:embed="rId17"/>
                <a:stretch>
                  <a:fillRect/>
                </a:stretch>
              </p:blipFill>
              <p:spPr>
                <a:xfrm>
                  <a:off x="3088235" y="544143"/>
                  <a:ext cx="21744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4" name="Ink 13">
                  <a:extLst>
                    <a:ext uri="{FF2B5EF4-FFF2-40B4-BE49-F238E27FC236}">
                      <a16:creationId xmlns:a16="http://schemas.microsoft.com/office/drawing/2014/main" xmlns="" id="{C67AF07B-E083-2B4F-A04E-49A2421D5092}"/>
                    </a:ext>
                  </a:extLst>
                </p14:cNvPr>
                <p14:cNvContentPartPr/>
                <p14:nvPr/>
              </p14:nvContentPartPr>
              <p14:xfrm>
                <a:off x="3063035" y="650343"/>
                <a:ext cx="119880" cy="19080"/>
              </p14:xfrm>
            </p:contentPart>
          </mc:Choice>
          <mc:Fallback>
            <p:pic>
              <p:nvPicPr>
                <p:cNvPr id="14" name="Ink 13">
                  <a:extLst>
                    <a:ext uri="{FF2B5EF4-FFF2-40B4-BE49-F238E27FC236}">
                      <a16:creationId xmlns:a16="http://schemas.microsoft.com/office/drawing/2014/main" xmlns="" xmlns:p14="http://schemas.microsoft.com/office/powerpoint/2010/main" id="{C67AF07B-E083-2B4F-A04E-49A2421D5092}"/>
                    </a:ext>
                  </a:extLst>
                </p:cNvPr>
                <p:cNvPicPr/>
                <p:nvPr/>
              </p:nvPicPr>
              <p:blipFill>
                <a:blip r:embed="rId19"/>
                <a:stretch>
                  <a:fillRect/>
                </a:stretch>
              </p:blipFill>
              <p:spPr>
                <a:xfrm>
                  <a:off x="3044315" y="633423"/>
                  <a:ext cx="15552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5" name="Ink 14">
                  <a:extLst>
                    <a:ext uri="{FF2B5EF4-FFF2-40B4-BE49-F238E27FC236}">
                      <a16:creationId xmlns:a16="http://schemas.microsoft.com/office/drawing/2014/main" xmlns="" id="{21CB3655-2E61-6B45-9DF1-FA709D64C505}"/>
                    </a:ext>
                  </a:extLst>
                </p14:cNvPr>
                <p14:cNvContentPartPr/>
                <p14:nvPr/>
              </p14:nvContentPartPr>
              <p14:xfrm>
                <a:off x="3421235" y="556023"/>
                <a:ext cx="19080" cy="151200"/>
              </p14:xfrm>
            </p:contentPart>
          </mc:Choice>
          <mc:Fallback>
            <p:pic>
              <p:nvPicPr>
                <p:cNvPr id="15" name="Ink 14">
                  <a:extLst>
                    <a:ext uri="{FF2B5EF4-FFF2-40B4-BE49-F238E27FC236}">
                      <a16:creationId xmlns:a16="http://schemas.microsoft.com/office/drawing/2014/main" xmlns="" xmlns:p14="http://schemas.microsoft.com/office/powerpoint/2010/main" id="{21CB3655-2E61-6B45-9DF1-FA709D64C505}"/>
                    </a:ext>
                  </a:extLst>
                </p:cNvPr>
                <p:cNvPicPr/>
                <p:nvPr/>
              </p:nvPicPr>
              <p:blipFill>
                <a:blip r:embed="rId21"/>
                <a:stretch>
                  <a:fillRect/>
                </a:stretch>
              </p:blipFill>
              <p:spPr>
                <a:xfrm>
                  <a:off x="3403955" y="538743"/>
                  <a:ext cx="5364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6" name="Ink 15">
                  <a:extLst>
                    <a:ext uri="{FF2B5EF4-FFF2-40B4-BE49-F238E27FC236}">
                      <a16:creationId xmlns:a16="http://schemas.microsoft.com/office/drawing/2014/main" xmlns="" id="{E0A9F280-13E1-BB4B-815A-00276C2B539A}"/>
                    </a:ext>
                  </a:extLst>
                </p14:cNvPr>
                <p14:cNvContentPartPr/>
                <p14:nvPr/>
              </p14:nvContentPartPr>
              <p14:xfrm>
                <a:off x="3421235" y="530823"/>
                <a:ext cx="214200" cy="189000"/>
              </p14:xfrm>
            </p:contentPart>
          </mc:Choice>
          <mc:Fallback>
            <p:pic>
              <p:nvPicPr>
                <p:cNvPr id="16" name="Ink 15">
                  <a:extLst>
                    <a:ext uri="{FF2B5EF4-FFF2-40B4-BE49-F238E27FC236}">
                      <a16:creationId xmlns:a16="http://schemas.microsoft.com/office/drawing/2014/main" xmlns="" xmlns:p14="http://schemas.microsoft.com/office/powerpoint/2010/main" id="{E0A9F280-13E1-BB4B-815A-00276C2B539A}"/>
                    </a:ext>
                  </a:extLst>
                </p:cNvPr>
                <p:cNvPicPr/>
                <p:nvPr/>
              </p:nvPicPr>
              <p:blipFill>
                <a:blip r:embed="rId23"/>
                <a:stretch>
                  <a:fillRect/>
                </a:stretch>
              </p:blipFill>
              <p:spPr>
                <a:xfrm>
                  <a:off x="3403926" y="512463"/>
                  <a:ext cx="248818"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7" name="Ink 16">
                  <a:extLst>
                    <a:ext uri="{FF2B5EF4-FFF2-40B4-BE49-F238E27FC236}">
                      <a16:creationId xmlns:a16="http://schemas.microsoft.com/office/drawing/2014/main" xmlns="" id="{5E6FA92B-5B7C-CE46-84AD-7E6831B47295}"/>
                    </a:ext>
                  </a:extLst>
                </p14:cNvPr>
                <p14:cNvContentPartPr/>
                <p14:nvPr/>
              </p14:nvContentPartPr>
              <p14:xfrm>
                <a:off x="3741995" y="549903"/>
                <a:ext cx="145080" cy="69480"/>
              </p14:xfrm>
            </p:contentPart>
          </mc:Choice>
          <mc:Fallback>
            <p:pic>
              <p:nvPicPr>
                <p:cNvPr id="17" name="Ink 16">
                  <a:extLst>
                    <a:ext uri="{FF2B5EF4-FFF2-40B4-BE49-F238E27FC236}">
                      <a16:creationId xmlns:a16="http://schemas.microsoft.com/office/drawing/2014/main" xmlns="" xmlns:p14="http://schemas.microsoft.com/office/powerpoint/2010/main" id="{5E6FA92B-5B7C-CE46-84AD-7E6831B47295}"/>
                    </a:ext>
                  </a:extLst>
                </p:cNvPr>
                <p:cNvPicPr/>
                <p:nvPr/>
              </p:nvPicPr>
              <p:blipFill>
                <a:blip r:embed="rId25"/>
                <a:stretch>
                  <a:fillRect/>
                </a:stretch>
              </p:blipFill>
              <p:spPr>
                <a:xfrm>
                  <a:off x="3723995" y="531903"/>
                  <a:ext cx="17964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8" name="Ink 17">
                  <a:extLst>
                    <a:ext uri="{FF2B5EF4-FFF2-40B4-BE49-F238E27FC236}">
                      <a16:creationId xmlns:a16="http://schemas.microsoft.com/office/drawing/2014/main" xmlns="" id="{24D75305-2AB9-6948-8F5B-7902D5A6D3F4}"/>
                    </a:ext>
                  </a:extLst>
                </p14:cNvPr>
                <p14:cNvContentPartPr/>
                <p14:nvPr/>
              </p14:nvContentPartPr>
              <p14:xfrm>
                <a:off x="3892835" y="518223"/>
                <a:ext cx="126000" cy="276840"/>
              </p14:xfrm>
            </p:contentPart>
          </mc:Choice>
          <mc:Fallback>
            <p:pic>
              <p:nvPicPr>
                <p:cNvPr id="18" name="Ink 17">
                  <a:extLst>
                    <a:ext uri="{FF2B5EF4-FFF2-40B4-BE49-F238E27FC236}">
                      <a16:creationId xmlns:a16="http://schemas.microsoft.com/office/drawing/2014/main" xmlns="" xmlns:p14="http://schemas.microsoft.com/office/powerpoint/2010/main" id="{24D75305-2AB9-6948-8F5B-7902D5A6D3F4}"/>
                    </a:ext>
                  </a:extLst>
                </p:cNvPr>
                <p:cNvPicPr/>
                <p:nvPr/>
              </p:nvPicPr>
              <p:blipFill>
                <a:blip r:embed="rId27"/>
                <a:stretch>
                  <a:fillRect/>
                </a:stretch>
              </p:blipFill>
              <p:spPr>
                <a:xfrm>
                  <a:off x="3873809" y="500223"/>
                  <a:ext cx="161897" cy="313560"/>
                </a:xfrm>
                <a:prstGeom prst="rect">
                  <a:avLst/>
                </a:prstGeom>
              </p:spPr>
            </p:pic>
          </mc:Fallback>
        </mc:AlternateContent>
      </p:grpSp>
      <p:grpSp>
        <p:nvGrpSpPr>
          <p:cNvPr id="25" name="Group 24">
            <a:extLst>
              <a:ext uri="{FF2B5EF4-FFF2-40B4-BE49-F238E27FC236}">
                <a16:creationId xmlns:a16="http://schemas.microsoft.com/office/drawing/2014/main" xmlns="" id="{B529B587-9022-E74C-99F7-7E5E91982030}"/>
              </a:ext>
            </a:extLst>
          </p:cNvPr>
          <p:cNvGrpSpPr/>
          <p:nvPr/>
        </p:nvGrpSpPr>
        <p:grpSpPr>
          <a:xfrm>
            <a:off x="2845355" y="1562223"/>
            <a:ext cx="1018800" cy="282960"/>
            <a:chOff x="1321355" y="1562223"/>
            <a:chExt cx="1018800" cy="282960"/>
          </a:xfrm>
        </p:grpSpPr>
        <mc:AlternateContent xmlns:mc="http://schemas.openxmlformats.org/markup-compatibility/2006">
          <mc:Choice xmlns:p14="http://schemas.microsoft.com/office/powerpoint/2010/main" Requires="p14">
            <p:contentPart p14:bwMode="auto" r:id="rId28">
              <p14:nvContentPartPr>
                <p14:cNvPr id="21" name="Ink 20">
                  <a:extLst>
                    <a:ext uri="{FF2B5EF4-FFF2-40B4-BE49-F238E27FC236}">
                      <a16:creationId xmlns:a16="http://schemas.microsoft.com/office/drawing/2014/main" xmlns="" id="{E0D6911A-87EF-634C-A59C-326C1A8B88CA}"/>
                    </a:ext>
                  </a:extLst>
                </p14:cNvPr>
                <p14:cNvContentPartPr/>
                <p14:nvPr/>
              </p14:nvContentPartPr>
              <p14:xfrm>
                <a:off x="1321355" y="1562223"/>
                <a:ext cx="302040" cy="170280"/>
              </p14:xfrm>
            </p:contentPart>
          </mc:Choice>
          <mc:Fallback>
            <p:pic>
              <p:nvPicPr>
                <p:cNvPr id="21" name="Ink 20">
                  <a:extLst>
                    <a:ext uri="{FF2B5EF4-FFF2-40B4-BE49-F238E27FC236}">
                      <a16:creationId xmlns:a16="http://schemas.microsoft.com/office/drawing/2014/main" xmlns="" xmlns:p14="http://schemas.microsoft.com/office/powerpoint/2010/main" id="{E0D6911A-87EF-634C-A59C-326C1A8B88CA}"/>
                    </a:ext>
                  </a:extLst>
                </p:cNvPr>
                <p:cNvPicPr/>
                <p:nvPr/>
              </p:nvPicPr>
              <p:blipFill>
                <a:blip r:embed="rId29"/>
                <a:stretch>
                  <a:fillRect/>
                </a:stretch>
              </p:blipFill>
              <p:spPr>
                <a:xfrm>
                  <a:off x="1311995" y="1552503"/>
                  <a:ext cx="32184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2" name="Ink 21">
                  <a:extLst>
                    <a:ext uri="{FF2B5EF4-FFF2-40B4-BE49-F238E27FC236}">
                      <a16:creationId xmlns:a16="http://schemas.microsoft.com/office/drawing/2014/main" xmlns="" id="{DE2F5964-74FE-DE4F-879D-2D30B13A371B}"/>
                    </a:ext>
                  </a:extLst>
                </p14:cNvPr>
                <p14:cNvContentPartPr/>
                <p14:nvPr/>
              </p14:nvContentPartPr>
              <p14:xfrm>
                <a:off x="1704755" y="1738263"/>
                <a:ext cx="226800" cy="88560"/>
              </p14:xfrm>
            </p:contentPart>
          </mc:Choice>
          <mc:Fallback>
            <p:pic>
              <p:nvPicPr>
                <p:cNvPr id="22" name="Ink 21">
                  <a:extLst>
                    <a:ext uri="{FF2B5EF4-FFF2-40B4-BE49-F238E27FC236}">
                      <a16:creationId xmlns:a16="http://schemas.microsoft.com/office/drawing/2014/main" xmlns="" xmlns:p14="http://schemas.microsoft.com/office/powerpoint/2010/main" id="{DE2F5964-74FE-DE4F-879D-2D30B13A371B}"/>
                    </a:ext>
                  </a:extLst>
                </p:cNvPr>
                <p:cNvPicPr/>
                <p:nvPr/>
              </p:nvPicPr>
              <p:blipFill>
                <a:blip r:embed="rId31"/>
                <a:stretch>
                  <a:fillRect/>
                </a:stretch>
              </p:blipFill>
              <p:spPr>
                <a:xfrm>
                  <a:off x="1695755" y="1728903"/>
                  <a:ext cx="24552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3" name="Ink 22">
                  <a:extLst>
                    <a:ext uri="{FF2B5EF4-FFF2-40B4-BE49-F238E27FC236}">
                      <a16:creationId xmlns:a16="http://schemas.microsoft.com/office/drawing/2014/main" xmlns="" id="{208C40A7-A6E0-4841-9FC1-1EED0905155F}"/>
                    </a:ext>
                  </a:extLst>
                </p14:cNvPr>
                <p14:cNvContentPartPr/>
                <p14:nvPr/>
              </p14:nvContentPartPr>
              <p14:xfrm>
                <a:off x="1987715" y="1744383"/>
                <a:ext cx="88560" cy="100800"/>
              </p14:xfrm>
            </p:contentPart>
          </mc:Choice>
          <mc:Fallback>
            <p:pic>
              <p:nvPicPr>
                <p:cNvPr id="23" name="Ink 22">
                  <a:extLst>
                    <a:ext uri="{FF2B5EF4-FFF2-40B4-BE49-F238E27FC236}">
                      <a16:creationId xmlns:a16="http://schemas.microsoft.com/office/drawing/2014/main" xmlns="" xmlns:p14="http://schemas.microsoft.com/office/powerpoint/2010/main" id="{208C40A7-A6E0-4841-9FC1-1EED0905155F}"/>
                    </a:ext>
                  </a:extLst>
                </p:cNvPr>
                <p:cNvPicPr/>
                <p:nvPr/>
              </p:nvPicPr>
              <p:blipFill>
                <a:blip r:embed="rId33"/>
                <a:stretch>
                  <a:fillRect/>
                </a:stretch>
              </p:blipFill>
              <p:spPr>
                <a:xfrm>
                  <a:off x="1977594" y="1734698"/>
                  <a:ext cx="107356" cy="120171"/>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4" name="Ink 23">
                  <a:extLst>
                    <a:ext uri="{FF2B5EF4-FFF2-40B4-BE49-F238E27FC236}">
                      <a16:creationId xmlns:a16="http://schemas.microsoft.com/office/drawing/2014/main" xmlns="" id="{79B2AE02-4DB9-E644-8742-8D5953BDDE06}"/>
                    </a:ext>
                  </a:extLst>
                </p14:cNvPr>
                <p14:cNvContentPartPr/>
                <p14:nvPr/>
              </p14:nvContentPartPr>
              <p14:xfrm>
                <a:off x="2125955" y="1700463"/>
                <a:ext cx="214200" cy="132480"/>
              </p14:xfrm>
            </p:contentPart>
          </mc:Choice>
          <mc:Fallback>
            <p:pic>
              <p:nvPicPr>
                <p:cNvPr id="24" name="Ink 23">
                  <a:extLst>
                    <a:ext uri="{FF2B5EF4-FFF2-40B4-BE49-F238E27FC236}">
                      <a16:creationId xmlns:a16="http://schemas.microsoft.com/office/drawing/2014/main" xmlns="" xmlns:p14="http://schemas.microsoft.com/office/powerpoint/2010/main" id="{79B2AE02-4DB9-E644-8742-8D5953BDDE06}"/>
                    </a:ext>
                  </a:extLst>
                </p:cNvPr>
                <p:cNvPicPr/>
                <p:nvPr/>
              </p:nvPicPr>
              <p:blipFill>
                <a:blip r:embed="rId35"/>
                <a:stretch>
                  <a:fillRect/>
                </a:stretch>
              </p:blipFill>
              <p:spPr>
                <a:xfrm>
                  <a:off x="2116595" y="1690383"/>
                  <a:ext cx="234000" cy="151560"/>
                </a:xfrm>
                <a:prstGeom prst="rect">
                  <a:avLst/>
                </a:prstGeom>
              </p:spPr>
            </p:pic>
          </mc:Fallback>
        </mc:AlternateContent>
      </p:grpSp>
      <p:grpSp>
        <p:nvGrpSpPr>
          <p:cNvPr id="28" name="Group 27">
            <a:extLst>
              <a:ext uri="{FF2B5EF4-FFF2-40B4-BE49-F238E27FC236}">
                <a16:creationId xmlns:a16="http://schemas.microsoft.com/office/drawing/2014/main" xmlns="" id="{E78709A3-B29C-0346-A4C8-F4B2BF773D0C}"/>
              </a:ext>
            </a:extLst>
          </p:cNvPr>
          <p:cNvGrpSpPr/>
          <p:nvPr/>
        </p:nvGrpSpPr>
        <p:grpSpPr>
          <a:xfrm>
            <a:off x="4146755" y="1618743"/>
            <a:ext cx="163800" cy="119880"/>
            <a:chOff x="2622755" y="1618743"/>
            <a:chExt cx="163800" cy="119880"/>
          </a:xfrm>
        </p:grpSpPr>
        <mc:AlternateContent xmlns:mc="http://schemas.openxmlformats.org/markup-compatibility/2006">
          <mc:Choice xmlns:p14="http://schemas.microsoft.com/office/powerpoint/2010/main" Requires="p14">
            <p:contentPart p14:bwMode="auto" r:id="rId36">
              <p14:nvContentPartPr>
                <p14:cNvPr id="26" name="Ink 25">
                  <a:extLst>
                    <a:ext uri="{FF2B5EF4-FFF2-40B4-BE49-F238E27FC236}">
                      <a16:creationId xmlns:a16="http://schemas.microsoft.com/office/drawing/2014/main" xmlns="" id="{7FB760D9-39DD-6547-848A-6AB1E1CD90AE}"/>
                    </a:ext>
                  </a:extLst>
                </p14:cNvPr>
                <p14:cNvContentPartPr/>
                <p14:nvPr/>
              </p14:nvContentPartPr>
              <p14:xfrm>
                <a:off x="2622755" y="1618743"/>
                <a:ext cx="151200" cy="25560"/>
              </p14:xfrm>
            </p:contentPart>
          </mc:Choice>
          <mc:Fallback>
            <p:pic>
              <p:nvPicPr>
                <p:cNvPr id="26" name="Ink 25">
                  <a:extLst>
                    <a:ext uri="{FF2B5EF4-FFF2-40B4-BE49-F238E27FC236}">
                      <a16:creationId xmlns:a16="http://schemas.microsoft.com/office/drawing/2014/main" xmlns="" xmlns:p14="http://schemas.microsoft.com/office/powerpoint/2010/main" id="{7FB760D9-39DD-6547-848A-6AB1E1CD90AE}"/>
                    </a:ext>
                  </a:extLst>
                </p:cNvPr>
                <p:cNvPicPr/>
                <p:nvPr/>
              </p:nvPicPr>
              <p:blipFill>
                <a:blip r:embed="rId37"/>
                <a:stretch>
                  <a:fillRect/>
                </a:stretch>
              </p:blipFill>
              <p:spPr>
                <a:xfrm>
                  <a:off x="2613395" y="1609383"/>
                  <a:ext cx="16848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7" name="Ink 26">
                  <a:extLst>
                    <a:ext uri="{FF2B5EF4-FFF2-40B4-BE49-F238E27FC236}">
                      <a16:creationId xmlns:a16="http://schemas.microsoft.com/office/drawing/2014/main" xmlns="" id="{3E869E8A-0F5B-9B43-A432-1DB70043E154}"/>
                    </a:ext>
                  </a:extLst>
                </p14:cNvPr>
                <p14:cNvContentPartPr/>
                <p14:nvPr/>
              </p14:nvContentPartPr>
              <p14:xfrm>
                <a:off x="2661275" y="1700463"/>
                <a:ext cx="125280" cy="38160"/>
              </p14:xfrm>
            </p:contentPart>
          </mc:Choice>
          <mc:Fallback>
            <p:pic>
              <p:nvPicPr>
                <p:cNvPr id="27" name="Ink 26">
                  <a:extLst>
                    <a:ext uri="{FF2B5EF4-FFF2-40B4-BE49-F238E27FC236}">
                      <a16:creationId xmlns:a16="http://schemas.microsoft.com/office/drawing/2014/main" xmlns="" xmlns:p14="http://schemas.microsoft.com/office/powerpoint/2010/main" id="{3E869E8A-0F5B-9B43-A432-1DB70043E154}"/>
                    </a:ext>
                  </a:extLst>
                </p:cNvPr>
                <p:cNvPicPr/>
                <p:nvPr/>
              </p:nvPicPr>
              <p:blipFill>
                <a:blip r:embed="rId39"/>
                <a:stretch>
                  <a:fillRect/>
                </a:stretch>
              </p:blipFill>
              <p:spPr>
                <a:xfrm>
                  <a:off x="2652301" y="1692183"/>
                  <a:ext cx="143228" cy="55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0">
            <p14:nvContentPartPr>
              <p14:cNvPr id="29" name="Ink 28">
                <a:extLst>
                  <a:ext uri="{FF2B5EF4-FFF2-40B4-BE49-F238E27FC236}">
                    <a16:creationId xmlns:a16="http://schemas.microsoft.com/office/drawing/2014/main" xmlns="" id="{0E52FAF2-B6C0-5B4A-8E2A-5B338758C9A0}"/>
                  </a:ext>
                </a:extLst>
              </p14:cNvPr>
              <p14:cNvContentPartPr/>
              <p14:nvPr/>
            </p14:nvContentPartPr>
            <p14:xfrm>
              <a:off x="4643555" y="1580943"/>
              <a:ext cx="302040" cy="138600"/>
            </p14:xfrm>
          </p:contentPart>
        </mc:Choice>
        <mc:Fallback>
          <p:pic>
            <p:nvPicPr>
              <p:cNvPr id="29" name="Ink 28">
                <a:extLst>
                  <a:ext uri="{FF2B5EF4-FFF2-40B4-BE49-F238E27FC236}">
                    <a16:creationId xmlns:a16="http://schemas.microsoft.com/office/drawing/2014/main" xmlns="" xmlns:p14="http://schemas.microsoft.com/office/powerpoint/2010/main" id="{0E52FAF2-B6C0-5B4A-8E2A-5B338758C9A0}"/>
                  </a:ext>
                </a:extLst>
              </p:cNvPr>
              <p:cNvPicPr/>
              <p:nvPr/>
            </p:nvPicPr>
            <p:blipFill>
              <a:blip r:embed="rId41"/>
              <a:stretch>
                <a:fillRect/>
              </a:stretch>
            </p:blipFill>
            <p:spPr>
              <a:xfrm>
                <a:off x="4634206" y="1571248"/>
                <a:ext cx="321097" cy="157272"/>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0" name="Ink 29">
                <a:extLst>
                  <a:ext uri="{FF2B5EF4-FFF2-40B4-BE49-F238E27FC236}">
                    <a16:creationId xmlns:a16="http://schemas.microsoft.com/office/drawing/2014/main" xmlns="" id="{73E19838-B723-B647-AD33-5B20679FD7E6}"/>
                  </a:ext>
                </a:extLst>
              </p14:cNvPr>
              <p14:cNvContentPartPr/>
              <p14:nvPr/>
            </p14:nvContentPartPr>
            <p14:xfrm>
              <a:off x="5052155" y="1725663"/>
              <a:ext cx="119880" cy="107280"/>
            </p14:xfrm>
          </p:contentPart>
        </mc:Choice>
        <mc:Fallback>
          <p:pic>
            <p:nvPicPr>
              <p:cNvPr id="30" name="Ink 29">
                <a:extLst>
                  <a:ext uri="{FF2B5EF4-FFF2-40B4-BE49-F238E27FC236}">
                    <a16:creationId xmlns:a16="http://schemas.microsoft.com/office/drawing/2014/main" xmlns="" xmlns:p14="http://schemas.microsoft.com/office/powerpoint/2010/main" id="{73E19838-B723-B647-AD33-5B20679FD7E6}"/>
                  </a:ext>
                </a:extLst>
              </p:cNvPr>
              <p:cNvPicPr/>
              <p:nvPr/>
            </p:nvPicPr>
            <p:blipFill>
              <a:blip r:embed="rId43"/>
              <a:stretch>
                <a:fillRect/>
              </a:stretch>
            </p:blipFill>
            <p:spPr>
              <a:xfrm>
                <a:off x="5042406" y="1716303"/>
                <a:ext cx="139017"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1" name="Ink 30">
                <a:extLst>
                  <a:ext uri="{FF2B5EF4-FFF2-40B4-BE49-F238E27FC236}">
                    <a16:creationId xmlns:a16="http://schemas.microsoft.com/office/drawing/2014/main" xmlns="" id="{66BBD757-9644-2745-A3A3-BAA6CFDC61A2}"/>
                  </a:ext>
                </a:extLst>
              </p14:cNvPr>
              <p14:cNvContentPartPr/>
              <p14:nvPr/>
            </p14:nvContentPartPr>
            <p14:xfrm>
              <a:off x="5240795" y="1662663"/>
              <a:ext cx="56880" cy="170280"/>
            </p14:xfrm>
          </p:contentPart>
        </mc:Choice>
        <mc:Fallback>
          <p:pic>
            <p:nvPicPr>
              <p:cNvPr id="31" name="Ink 30">
                <a:extLst>
                  <a:ext uri="{FF2B5EF4-FFF2-40B4-BE49-F238E27FC236}">
                    <a16:creationId xmlns:a16="http://schemas.microsoft.com/office/drawing/2014/main" xmlns="" xmlns:p14="http://schemas.microsoft.com/office/powerpoint/2010/main" id="{66BBD757-9644-2745-A3A3-BAA6CFDC61A2}"/>
                  </a:ext>
                </a:extLst>
              </p:cNvPr>
              <p:cNvPicPr/>
              <p:nvPr/>
            </p:nvPicPr>
            <p:blipFill>
              <a:blip r:embed="rId45"/>
              <a:stretch>
                <a:fillRect/>
              </a:stretch>
            </p:blipFill>
            <p:spPr>
              <a:xfrm>
                <a:off x="5230778" y="1653303"/>
                <a:ext cx="74767"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2" name="Ink 31">
                <a:extLst>
                  <a:ext uri="{FF2B5EF4-FFF2-40B4-BE49-F238E27FC236}">
                    <a16:creationId xmlns:a16="http://schemas.microsoft.com/office/drawing/2014/main" xmlns="" id="{D75A7278-8176-404F-B4FB-08FC85FED586}"/>
                  </a:ext>
                </a:extLst>
              </p14:cNvPr>
              <p14:cNvContentPartPr/>
              <p14:nvPr/>
            </p14:nvContentPartPr>
            <p14:xfrm>
              <a:off x="5379035" y="1650063"/>
              <a:ext cx="151200" cy="195120"/>
            </p14:xfrm>
          </p:contentPart>
        </mc:Choice>
        <mc:Fallback>
          <p:pic>
            <p:nvPicPr>
              <p:cNvPr id="32" name="Ink 31">
                <a:extLst>
                  <a:ext uri="{FF2B5EF4-FFF2-40B4-BE49-F238E27FC236}">
                    <a16:creationId xmlns:a16="http://schemas.microsoft.com/office/drawing/2014/main" xmlns="" xmlns:p14="http://schemas.microsoft.com/office/powerpoint/2010/main" id="{D75A7278-8176-404F-B4FB-08FC85FED586}"/>
                  </a:ext>
                </a:extLst>
              </p:cNvPr>
              <p:cNvPicPr/>
              <p:nvPr/>
            </p:nvPicPr>
            <p:blipFill>
              <a:blip r:embed="rId47"/>
              <a:stretch>
                <a:fillRect/>
              </a:stretch>
            </p:blipFill>
            <p:spPr>
              <a:xfrm>
                <a:off x="5369315" y="1641063"/>
                <a:ext cx="169560" cy="212760"/>
              </a:xfrm>
              <a:prstGeom prst="rect">
                <a:avLst/>
              </a:prstGeom>
            </p:spPr>
          </p:pic>
        </mc:Fallback>
      </mc:AlternateContent>
      <p:grpSp>
        <p:nvGrpSpPr>
          <p:cNvPr id="37" name="Group 36">
            <a:extLst>
              <a:ext uri="{FF2B5EF4-FFF2-40B4-BE49-F238E27FC236}">
                <a16:creationId xmlns:a16="http://schemas.microsoft.com/office/drawing/2014/main" xmlns="" id="{CF98609E-64A0-6C47-B52C-E6A8C55E9D02}"/>
              </a:ext>
            </a:extLst>
          </p:cNvPr>
          <p:cNvGrpSpPr/>
          <p:nvPr/>
        </p:nvGrpSpPr>
        <p:grpSpPr>
          <a:xfrm>
            <a:off x="5763155" y="1587063"/>
            <a:ext cx="578160" cy="327240"/>
            <a:chOff x="4239155" y="1587063"/>
            <a:chExt cx="578160" cy="327240"/>
          </a:xfrm>
        </p:grpSpPr>
        <mc:AlternateContent xmlns:mc="http://schemas.openxmlformats.org/markup-compatibility/2006">
          <mc:Choice xmlns:p14="http://schemas.microsoft.com/office/powerpoint/2010/main" Requires="p14">
            <p:contentPart p14:bwMode="auto" r:id="rId48">
              <p14:nvContentPartPr>
                <p14:cNvPr id="35" name="Ink 34">
                  <a:extLst>
                    <a:ext uri="{FF2B5EF4-FFF2-40B4-BE49-F238E27FC236}">
                      <a16:creationId xmlns:a16="http://schemas.microsoft.com/office/drawing/2014/main" xmlns="" id="{64F0BE01-F8BF-C64B-8425-78BC713E637A}"/>
                    </a:ext>
                  </a:extLst>
                </p14:cNvPr>
                <p14:cNvContentPartPr/>
                <p14:nvPr/>
              </p14:nvContentPartPr>
              <p14:xfrm>
                <a:off x="4239155" y="1656183"/>
                <a:ext cx="169560" cy="6480"/>
              </p14:xfrm>
            </p:contentPart>
          </mc:Choice>
          <mc:Fallback>
            <p:pic>
              <p:nvPicPr>
                <p:cNvPr id="35" name="Ink 34">
                  <a:extLst>
                    <a:ext uri="{FF2B5EF4-FFF2-40B4-BE49-F238E27FC236}">
                      <a16:creationId xmlns:a16="http://schemas.microsoft.com/office/drawing/2014/main" xmlns="" xmlns:p14="http://schemas.microsoft.com/office/powerpoint/2010/main" id="{64F0BE01-F8BF-C64B-8425-78BC713E637A}"/>
                    </a:ext>
                  </a:extLst>
                </p:cNvPr>
                <p:cNvPicPr/>
                <p:nvPr/>
              </p:nvPicPr>
              <p:blipFill>
                <a:blip r:embed="rId49"/>
                <a:stretch>
                  <a:fillRect/>
                </a:stretch>
              </p:blipFill>
              <p:spPr>
                <a:xfrm>
                  <a:off x="4230155" y="1646463"/>
                  <a:ext cx="18648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6" name="Ink 35">
                  <a:extLst>
                    <a:ext uri="{FF2B5EF4-FFF2-40B4-BE49-F238E27FC236}">
                      <a16:creationId xmlns:a16="http://schemas.microsoft.com/office/drawing/2014/main" xmlns="" id="{DCF1180F-D2AE-9344-89D4-02F1F4D93DDA}"/>
                    </a:ext>
                  </a:extLst>
                </p14:cNvPr>
                <p14:cNvContentPartPr/>
                <p14:nvPr/>
              </p14:nvContentPartPr>
              <p14:xfrm>
                <a:off x="4571795" y="1587063"/>
                <a:ext cx="245520" cy="327240"/>
              </p14:xfrm>
            </p:contentPart>
          </mc:Choice>
          <mc:Fallback>
            <p:pic>
              <p:nvPicPr>
                <p:cNvPr id="36" name="Ink 35">
                  <a:extLst>
                    <a:ext uri="{FF2B5EF4-FFF2-40B4-BE49-F238E27FC236}">
                      <a16:creationId xmlns:a16="http://schemas.microsoft.com/office/drawing/2014/main" xmlns="" xmlns:p14="http://schemas.microsoft.com/office/powerpoint/2010/main" id="{DCF1180F-D2AE-9344-89D4-02F1F4D93DDA}"/>
                    </a:ext>
                  </a:extLst>
                </p:cNvPr>
                <p:cNvPicPr/>
                <p:nvPr/>
              </p:nvPicPr>
              <p:blipFill>
                <a:blip r:embed="rId51"/>
                <a:stretch>
                  <a:fillRect/>
                </a:stretch>
              </p:blipFill>
              <p:spPr>
                <a:xfrm>
                  <a:off x="4562435" y="1577703"/>
                  <a:ext cx="263880" cy="345960"/>
                </a:xfrm>
                <a:prstGeom prst="rect">
                  <a:avLst/>
                </a:prstGeom>
              </p:spPr>
            </p:pic>
          </mc:Fallback>
        </mc:AlternateContent>
      </p:grpSp>
      <p:grpSp>
        <p:nvGrpSpPr>
          <p:cNvPr id="43" name="Group 42">
            <a:extLst>
              <a:ext uri="{FF2B5EF4-FFF2-40B4-BE49-F238E27FC236}">
                <a16:creationId xmlns:a16="http://schemas.microsoft.com/office/drawing/2014/main" xmlns="" id="{391B6BB3-45FB-874A-83C9-7F564BD7CE5D}"/>
              </a:ext>
            </a:extLst>
          </p:cNvPr>
          <p:cNvGrpSpPr/>
          <p:nvPr/>
        </p:nvGrpSpPr>
        <p:grpSpPr>
          <a:xfrm>
            <a:off x="6681155" y="1379703"/>
            <a:ext cx="499680" cy="270720"/>
            <a:chOff x="5157155" y="1379703"/>
            <a:chExt cx="499680" cy="270720"/>
          </a:xfrm>
        </p:grpSpPr>
        <mc:AlternateContent xmlns:mc="http://schemas.openxmlformats.org/markup-compatibility/2006">
          <mc:Choice xmlns:p14="http://schemas.microsoft.com/office/powerpoint/2010/main" Requires="p14">
            <p:contentPart p14:bwMode="auto" r:id="rId52">
              <p14:nvContentPartPr>
                <p14:cNvPr id="38" name="Ink 37">
                  <a:extLst>
                    <a:ext uri="{FF2B5EF4-FFF2-40B4-BE49-F238E27FC236}">
                      <a16:creationId xmlns:a16="http://schemas.microsoft.com/office/drawing/2014/main" xmlns="" id="{0CAB8165-419E-354B-A105-B6D93A319471}"/>
                    </a:ext>
                  </a:extLst>
                </p14:cNvPr>
                <p14:cNvContentPartPr/>
                <p14:nvPr/>
              </p14:nvContentPartPr>
              <p14:xfrm>
                <a:off x="5169035" y="1404903"/>
                <a:ext cx="163800" cy="163800"/>
              </p14:xfrm>
            </p:contentPart>
          </mc:Choice>
          <mc:Fallback>
            <p:pic>
              <p:nvPicPr>
                <p:cNvPr id="38" name="Ink 37">
                  <a:extLst>
                    <a:ext uri="{FF2B5EF4-FFF2-40B4-BE49-F238E27FC236}">
                      <a16:creationId xmlns:a16="http://schemas.microsoft.com/office/drawing/2014/main" xmlns="" xmlns:p14="http://schemas.microsoft.com/office/powerpoint/2010/main" id="{0CAB8165-419E-354B-A105-B6D93A319471}"/>
                    </a:ext>
                  </a:extLst>
                </p:cNvPr>
                <p:cNvPicPr/>
                <p:nvPr/>
              </p:nvPicPr>
              <p:blipFill>
                <a:blip r:embed="rId53"/>
                <a:stretch>
                  <a:fillRect/>
                </a:stretch>
              </p:blipFill>
              <p:spPr>
                <a:xfrm>
                  <a:off x="5160755" y="1395183"/>
                  <a:ext cx="18180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9" name="Ink 38">
                  <a:extLst>
                    <a:ext uri="{FF2B5EF4-FFF2-40B4-BE49-F238E27FC236}">
                      <a16:creationId xmlns:a16="http://schemas.microsoft.com/office/drawing/2014/main" xmlns="" id="{83B805F2-88D7-834D-9458-7940A14F68E9}"/>
                    </a:ext>
                  </a:extLst>
                </p14:cNvPr>
                <p14:cNvContentPartPr/>
                <p14:nvPr/>
              </p14:nvContentPartPr>
              <p14:xfrm>
                <a:off x="5414195" y="1392303"/>
                <a:ext cx="148320" cy="132480"/>
              </p14:xfrm>
            </p:contentPart>
          </mc:Choice>
          <mc:Fallback>
            <p:pic>
              <p:nvPicPr>
                <p:cNvPr id="39" name="Ink 38">
                  <a:extLst>
                    <a:ext uri="{FF2B5EF4-FFF2-40B4-BE49-F238E27FC236}">
                      <a16:creationId xmlns:a16="http://schemas.microsoft.com/office/drawing/2014/main" xmlns="" xmlns:p14="http://schemas.microsoft.com/office/powerpoint/2010/main" id="{83B805F2-88D7-834D-9458-7940A14F68E9}"/>
                    </a:ext>
                  </a:extLst>
                </p:cNvPr>
                <p:cNvPicPr/>
                <p:nvPr/>
              </p:nvPicPr>
              <p:blipFill>
                <a:blip r:embed="rId55"/>
                <a:stretch>
                  <a:fillRect/>
                </a:stretch>
              </p:blipFill>
              <p:spPr>
                <a:xfrm>
                  <a:off x="5404835" y="1382943"/>
                  <a:ext cx="16596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0" name="Ink 39">
                  <a:extLst>
                    <a:ext uri="{FF2B5EF4-FFF2-40B4-BE49-F238E27FC236}">
                      <a16:creationId xmlns:a16="http://schemas.microsoft.com/office/drawing/2014/main" xmlns="" id="{A64644A0-34F7-B349-B3D6-F558AE2F5EFA}"/>
                    </a:ext>
                  </a:extLst>
                </p14:cNvPr>
                <p14:cNvContentPartPr/>
                <p14:nvPr/>
              </p14:nvContentPartPr>
              <p14:xfrm>
                <a:off x="5426795" y="1448823"/>
                <a:ext cx="75960" cy="12960"/>
              </p14:xfrm>
            </p:contentPart>
          </mc:Choice>
          <mc:Fallback>
            <p:pic>
              <p:nvPicPr>
                <p:cNvPr id="40" name="Ink 39">
                  <a:extLst>
                    <a:ext uri="{FF2B5EF4-FFF2-40B4-BE49-F238E27FC236}">
                      <a16:creationId xmlns:a16="http://schemas.microsoft.com/office/drawing/2014/main" xmlns="" xmlns:p14="http://schemas.microsoft.com/office/powerpoint/2010/main" id="{A64644A0-34F7-B349-B3D6-F558AE2F5EFA}"/>
                    </a:ext>
                  </a:extLst>
                </p:cNvPr>
                <p:cNvPicPr/>
                <p:nvPr/>
              </p:nvPicPr>
              <p:blipFill>
                <a:blip r:embed="rId57"/>
                <a:stretch>
                  <a:fillRect/>
                </a:stretch>
              </p:blipFill>
              <p:spPr>
                <a:xfrm>
                  <a:off x="5417752" y="1439823"/>
                  <a:ext cx="93322"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1" name="Ink 40">
                  <a:extLst>
                    <a:ext uri="{FF2B5EF4-FFF2-40B4-BE49-F238E27FC236}">
                      <a16:creationId xmlns:a16="http://schemas.microsoft.com/office/drawing/2014/main" xmlns="" id="{D63DE768-EF43-9F40-B491-22041FD7EFFE}"/>
                    </a:ext>
                  </a:extLst>
                </p14:cNvPr>
                <p14:cNvContentPartPr/>
                <p14:nvPr/>
              </p14:nvContentPartPr>
              <p14:xfrm>
                <a:off x="5433275" y="1379703"/>
                <a:ext cx="113400" cy="6480"/>
              </p14:xfrm>
            </p:contentPart>
          </mc:Choice>
          <mc:Fallback>
            <p:pic>
              <p:nvPicPr>
                <p:cNvPr id="41" name="Ink 40">
                  <a:extLst>
                    <a:ext uri="{FF2B5EF4-FFF2-40B4-BE49-F238E27FC236}">
                      <a16:creationId xmlns:a16="http://schemas.microsoft.com/office/drawing/2014/main" xmlns="" xmlns:p14="http://schemas.microsoft.com/office/powerpoint/2010/main" id="{D63DE768-EF43-9F40-B491-22041FD7EFFE}"/>
                    </a:ext>
                  </a:extLst>
                </p:cNvPr>
                <p:cNvPicPr/>
                <p:nvPr/>
              </p:nvPicPr>
              <p:blipFill>
                <a:blip r:embed="rId59"/>
                <a:stretch>
                  <a:fillRect/>
                </a:stretch>
              </p:blipFill>
              <p:spPr>
                <a:xfrm>
                  <a:off x="5424303" y="1370703"/>
                  <a:ext cx="130266"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2" name="Ink 41">
                  <a:extLst>
                    <a:ext uri="{FF2B5EF4-FFF2-40B4-BE49-F238E27FC236}">
                      <a16:creationId xmlns:a16="http://schemas.microsoft.com/office/drawing/2014/main" xmlns="" id="{F561B0E2-C797-0B42-BA3F-EB58E6F25AF1}"/>
                    </a:ext>
                  </a:extLst>
                </p14:cNvPr>
                <p14:cNvContentPartPr/>
                <p14:nvPr/>
              </p14:nvContentPartPr>
              <p14:xfrm>
                <a:off x="5157155" y="1618743"/>
                <a:ext cx="499680" cy="31680"/>
              </p14:xfrm>
            </p:contentPart>
          </mc:Choice>
          <mc:Fallback>
            <p:pic>
              <p:nvPicPr>
                <p:cNvPr id="42" name="Ink 41">
                  <a:extLst>
                    <a:ext uri="{FF2B5EF4-FFF2-40B4-BE49-F238E27FC236}">
                      <a16:creationId xmlns:a16="http://schemas.microsoft.com/office/drawing/2014/main" xmlns="" xmlns:p14="http://schemas.microsoft.com/office/powerpoint/2010/main" id="{F561B0E2-C797-0B42-BA3F-EB58E6F25AF1}"/>
                    </a:ext>
                  </a:extLst>
                </p:cNvPr>
                <p:cNvPicPr/>
                <p:nvPr/>
              </p:nvPicPr>
              <p:blipFill>
                <a:blip r:embed="rId61"/>
                <a:stretch>
                  <a:fillRect/>
                </a:stretch>
              </p:blipFill>
              <p:spPr>
                <a:xfrm>
                  <a:off x="5148155" y="1608420"/>
                  <a:ext cx="517320" cy="50902"/>
                </a:xfrm>
                <a:prstGeom prst="rect">
                  <a:avLst/>
                </a:prstGeom>
              </p:spPr>
            </p:pic>
          </mc:Fallback>
        </mc:AlternateContent>
      </p:grpSp>
      <p:grpSp>
        <p:nvGrpSpPr>
          <p:cNvPr id="50" name="Group 49">
            <a:extLst>
              <a:ext uri="{FF2B5EF4-FFF2-40B4-BE49-F238E27FC236}">
                <a16:creationId xmlns:a16="http://schemas.microsoft.com/office/drawing/2014/main" xmlns="" id="{DDE0F8B7-8E49-0F48-AB9F-687F292CF2A7}"/>
              </a:ext>
            </a:extLst>
          </p:cNvPr>
          <p:cNvGrpSpPr/>
          <p:nvPr/>
        </p:nvGrpSpPr>
        <p:grpSpPr>
          <a:xfrm>
            <a:off x="6749555" y="1769583"/>
            <a:ext cx="830160" cy="226800"/>
            <a:chOff x="5225555" y="1769583"/>
            <a:chExt cx="830160" cy="226800"/>
          </a:xfrm>
        </p:grpSpPr>
        <mc:AlternateContent xmlns:mc="http://schemas.openxmlformats.org/markup-compatibility/2006">
          <mc:Choice xmlns:p14="http://schemas.microsoft.com/office/powerpoint/2010/main" Requires="p14">
            <p:contentPart p14:bwMode="auto" r:id="rId62">
              <p14:nvContentPartPr>
                <p14:cNvPr id="44" name="Ink 43">
                  <a:extLst>
                    <a:ext uri="{FF2B5EF4-FFF2-40B4-BE49-F238E27FC236}">
                      <a16:creationId xmlns:a16="http://schemas.microsoft.com/office/drawing/2014/main" xmlns="" id="{DF6CD579-F670-9A4B-BE8C-669AA517CD77}"/>
                    </a:ext>
                  </a:extLst>
                </p14:cNvPr>
                <p14:cNvContentPartPr/>
                <p14:nvPr/>
              </p14:nvContentPartPr>
              <p14:xfrm>
                <a:off x="5225555" y="1769583"/>
                <a:ext cx="157680" cy="170280"/>
              </p14:xfrm>
            </p:contentPart>
          </mc:Choice>
          <mc:Fallback>
            <p:pic>
              <p:nvPicPr>
                <p:cNvPr id="44" name="Ink 43">
                  <a:extLst>
                    <a:ext uri="{FF2B5EF4-FFF2-40B4-BE49-F238E27FC236}">
                      <a16:creationId xmlns:a16="http://schemas.microsoft.com/office/drawing/2014/main" xmlns="" xmlns:p14="http://schemas.microsoft.com/office/powerpoint/2010/main" id="{DF6CD579-F670-9A4B-BE8C-669AA517CD77}"/>
                    </a:ext>
                  </a:extLst>
                </p:cNvPr>
                <p:cNvPicPr/>
                <p:nvPr/>
              </p:nvPicPr>
              <p:blipFill>
                <a:blip r:embed="rId63"/>
                <a:stretch>
                  <a:fillRect/>
                </a:stretch>
              </p:blipFill>
              <p:spPr>
                <a:xfrm>
                  <a:off x="5217256" y="1759863"/>
                  <a:ext cx="175721"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5" name="Ink 44">
                  <a:extLst>
                    <a:ext uri="{FF2B5EF4-FFF2-40B4-BE49-F238E27FC236}">
                      <a16:creationId xmlns:a16="http://schemas.microsoft.com/office/drawing/2014/main" xmlns="" id="{722A7060-03F0-8E40-83C4-44064E375DE1}"/>
                    </a:ext>
                  </a:extLst>
                </p14:cNvPr>
                <p14:cNvContentPartPr/>
                <p14:nvPr/>
              </p14:nvContentPartPr>
              <p14:xfrm>
                <a:off x="5445875" y="1769583"/>
                <a:ext cx="182520" cy="132480"/>
              </p14:xfrm>
            </p:contentPart>
          </mc:Choice>
          <mc:Fallback>
            <p:pic>
              <p:nvPicPr>
                <p:cNvPr id="45" name="Ink 44">
                  <a:extLst>
                    <a:ext uri="{FF2B5EF4-FFF2-40B4-BE49-F238E27FC236}">
                      <a16:creationId xmlns:a16="http://schemas.microsoft.com/office/drawing/2014/main" xmlns="" xmlns:p14="http://schemas.microsoft.com/office/powerpoint/2010/main" id="{722A7060-03F0-8E40-83C4-44064E375DE1}"/>
                    </a:ext>
                  </a:extLst>
                </p:cNvPr>
                <p:cNvPicPr/>
                <p:nvPr/>
              </p:nvPicPr>
              <p:blipFill>
                <a:blip r:embed="rId65"/>
                <a:stretch>
                  <a:fillRect/>
                </a:stretch>
              </p:blipFill>
              <p:spPr>
                <a:xfrm>
                  <a:off x="5436533" y="1760583"/>
                  <a:ext cx="201562"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6" name="Ink 45">
                  <a:extLst>
                    <a:ext uri="{FF2B5EF4-FFF2-40B4-BE49-F238E27FC236}">
                      <a16:creationId xmlns:a16="http://schemas.microsoft.com/office/drawing/2014/main" xmlns="" id="{2E12B576-A0EC-A24C-A083-836E6F3B2727}"/>
                    </a:ext>
                  </a:extLst>
                </p14:cNvPr>
                <p14:cNvContentPartPr/>
                <p14:nvPr/>
              </p14:nvContentPartPr>
              <p14:xfrm>
                <a:off x="5691035" y="1901703"/>
                <a:ext cx="82080" cy="82080"/>
              </p14:xfrm>
            </p:contentPart>
          </mc:Choice>
          <mc:Fallback>
            <p:pic>
              <p:nvPicPr>
                <p:cNvPr id="46" name="Ink 45">
                  <a:extLst>
                    <a:ext uri="{FF2B5EF4-FFF2-40B4-BE49-F238E27FC236}">
                      <a16:creationId xmlns:a16="http://schemas.microsoft.com/office/drawing/2014/main" xmlns="" xmlns:p14="http://schemas.microsoft.com/office/powerpoint/2010/main" id="{2E12B576-A0EC-A24C-A083-836E6F3B2727}"/>
                    </a:ext>
                  </a:extLst>
                </p:cNvPr>
                <p:cNvPicPr/>
                <p:nvPr/>
              </p:nvPicPr>
              <p:blipFill>
                <a:blip r:embed="rId67"/>
                <a:stretch>
                  <a:fillRect/>
                </a:stretch>
              </p:blipFill>
              <p:spPr>
                <a:xfrm>
                  <a:off x="5681675" y="1892703"/>
                  <a:ext cx="10044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7" name="Ink 46">
                  <a:extLst>
                    <a:ext uri="{FF2B5EF4-FFF2-40B4-BE49-F238E27FC236}">
                      <a16:creationId xmlns:a16="http://schemas.microsoft.com/office/drawing/2014/main" xmlns="" id="{84F3639F-EFB7-5244-90F2-E5B6598974C8}"/>
                    </a:ext>
                  </a:extLst>
                </p14:cNvPr>
                <p14:cNvContentPartPr/>
                <p14:nvPr/>
              </p14:nvContentPartPr>
              <p14:xfrm>
                <a:off x="5822795" y="1832223"/>
                <a:ext cx="56880" cy="151200"/>
              </p14:xfrm>
            </p:contentPart>
          </mc:Choice>
          <mc:Fallback>
            <p:pic>
              <p:nvPicPr>
                <p:cNvPr id="47" name="Ink 46">
                  <a:extLst>
                    <a:ext uri="{FF2B5EF4-FFF2-40B4-BE49-F238E27FC236}">
                      <a16:creationId xmlns:a16="http://schemas.microsoft.com/office/drawing/2014/main" xmlns="" xmlns:p14="http://schemas.microsoft.com/office/powerpoint/2010/main" id="{84F3639F-EFB7-5244-90F2-E5B6598974C8}"/>
                    </a:ext>
                  </a:extLst>
                </p:cNvPr>
                <p:cNvPicPr/>
                <p:nvPr/>
              </p:nvPicPr>
              <p:blipFill>
                <a:blip r:embed="rId69"/>
                <a:stretch>
                  <a:fillRect/>
                </a:stretch>
              </p:blipFill>
              <p:spPr>
                <a:xfrm>
                  <a:off x="5813435" y="1822863"/>
                  <a:ext cx="7452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8" name="Ink 47">
                  <a:extLst>
                    <a:ext uri="{FF2B5EF4-FFF2-40B4-BE49-F238E27FC236}">
                      <a16:creationId xmlns:a16="http://schemas.microsoft.com/office/drawing/2014/main" xmlns="" id="{71A92F7B-EB7D-6440-8B12-882E4B7F0903}"/>
                    </a:ext>
                  </a:extLst>
                </p14:cNvPr>
                <p14:cNvContentPartPr/>
                <p14:nvPr/>
              </p14:nvContentPartPr>
              <p14:xfrm>
                <a:off x="5929715" y="1914303"/>
                <a:ext cx="107280" cy="82080"/>
              </p14:xfrm>
            </p:contentPart>
          </mc:Choice>
          <mc:Fallback>
            <p:pic>
              <p:nvPicPr>
                <p:cNvPr id="48" name="Ink 47">
                  <a:extLst>
                    <a:ext uri="{FF2B5EF4-FFF2-40B4-BE49-F238E27FC236}">
                      <a16:creationId xmlns:a16="http://schemas.microsoft.com/office/drawing/2014/main" xmlns="" xmlns:p14="http://schemas.microsoft.com/office/powerpoint/2010/main" id="{71A92F7B-EB7D-6440-8B12-882E4B7F0903}"/>
                    </a:ext>
                  </a:extLst>
                </p:cNvPr>
                <p:cNvPicPr/>
                <p:nvPr/>
              </p:nvPicPr>
              <p:blipFill>
                <a:blip r:embed="rId71"/>
                <a:stretch>
                  <a:fillRect/>
                </a:stretch>
              </p:blipFill>
              <p:spPr>
                <a:xfrm>
                  <a:off x="5920355" y="1904943"/>
                  <a:ext cx="12456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9" name="Ink 48">
                  <a:extLst>
                    <a:ext uri="{FF2B5EF4-FFF2-40B4-BE49-F238E27FC236}">
                      <a16:creationId xmlns:a16="http://schemas.microsoft.com/office/drawing/2014/main" xmlns="" id="{42CDF8FB-AE71-314B-B212-9DD0BCB34F01}"/>
                    </a:ext>
                  </a:extLst>
                </p14:cNvPr>
                <p14:cNvContentPartPr/>
                <p14:nvPr/>
              </p14:nvContentPartPr>
              <p14:xfrm>
                <a:off x="6011435" y="1769583"/>
                <a:ext cx="44280" cy="214200"/>
              </p14:xfrm>
            </p:contentPart>
          </mc:Choice>
          <mc:Fallback>
            <p:pic>
              <p:nvPicPr>
                <p:cNvPr id="49" name="Ink 48">
                  <a:extLst>
                    <a:ext uri="{FF2B5EF4-FFF2-40B4-BE49-F238E27FC236}">
                      <a16:creationId xmlns:a16="http://schemas.microsoft.com/office/drawing/2014/main" xmlns="" xmlns:p14="http://schemas.microsoft.com/office/powerpoint/2010/main" id="{42CDF8FB-AE71-314B-B212-9DD0BCB34F01}"/>
                    </a:ext>
                  </a:extLst>
                </p:cNvPr>
                <p:cNvPicPr/>
                <p:nvPr/>
              </p:nvPicPr>
              <p:blipFill>
                <a:blip r:embed="rId73"/>
                <a:stretch>
                  <a:fillRect/>
                </a:stretch>
              </p:blipFill>
              <p:spPr>
                <a:xfrm>
                  <a:off x="6002075" y="1760583"/>
                  <a:ext cx="62640" cy="231480"/>
                </a:xfrm>
                <a:prstGeom prst="rect">
                  <a:avLst/>
                </a:prstGeom>
              </p:spPr>
            </p:pic>
          </mc:Fallback>
        </mc:AlternateContent>
      </p:grpSp>
      <p:grpSp>
        <p:nvGrpSpPr>
          <p:cNvPr id="57" name="Group 56">
            <a:extLst>
              <a:ext uri="{FF2B5EF4-FFF2-40B4-BE49-F238E27FC236}">
                <a16:creationId xmlns:a16="http://schemas.microsoft.com/office/drawing/2014/main" xmlns="" id="{5397F054-2C29-A14B-9DE4-B5FB34B12C2F}"/>
              </a:ext>
            </a:extLst>
          </p:cNvPr>
          <p:cNvGrpSpPr/>
          <p:nvPr/>
        </p:nvGrpSpPr>
        <p:grpSpPr>
          <a:xfrm>
            <a:off x="2386355" y="2454663"/>
            <a:ext cx="176400" cy="201960"/>
            <a:chOff x="862355" y="2454663"/>
            <a:chExt cx="176400" cy="201960"/>
          </a:xfrm>
        </p:grpSpPr>
        <mc:AlternateContent xmlns:mc="http://schemas.openxmlformats.org/markup-compatibility/2006">
          <mc:Choice xmlns:p14="http://schemas.microsoft.com/office/powerpoint/2010/main" Requires="p14">
            <p:contentPart p14:bwMode="auto" r:id="rId74">
              <p14:nvContentPartPr>
                <p14:cNvPr id="51" name="Ink 50">
                  <a:extLst>
                    <a:ext uri="{FF2B5EF4-FFF2-40B4-BE49-F238E27FC236}">
                      <a16:creationId xmlns:a16="http://schemas.microsoft.com/office/drawing/2014/main" xmlns="" id="{B6406146-C0C4-B240-A91B-01173649E6E2}"/>
                    </a:ext>
                  </a:extLst>
                </p14:cNvPr>
                <p14:cNvContentPartPr/>
                <p14:nvPr/>
              </p14:nvContentPartPr>
              <p14:xfrm>
                <a:off x="862355" y="2498943"/>
                <a:ext cx="176400" cy="157680"/>
              </p14:xfrm>
            </p:contentPart>
          </mc:Choice>
          <mc:Fallback>
            <p:pic>
              <p:nvPicPr>
                <p:cNvPr id="51" name="Ink 50">
                  <a:extLst>
                    <a:ext uri="{FF2B5EF4-FFF2-40B4-BE49-F238E27FC236}">
                      <a16:creationId xmlns:a16="http://schemas.microsoft.com/office/drawing/2014/main" xmlns="" xmlns:p14="http://schemas.microsoft.com/office/powerpoint/2010/main" id="{B6406146-C0C4-B240-A91B-01173649E6E2}"/>
                    </a:ext>
                  </a:extLst>
                </p:cNvPr>
                <p:cNvPicPr/>
                <p:nvPr/>
              </p:nvPicPr>
              <p:blipFill>
                <a:blip r:embed="rId75"/>
                <a:stretch>
                  <a:fillRect/>
                </a:stretch>
              </p:blipFill>
              <p:spPr>
                <a:xfrm>
                  <a:off x="852635" y="2489223"/>
                  <a:ext cx="19476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2" name="Ink 51">
                  <a:extLst>
                    <a:ext uri="{FF2B5EF4-FFF2-40B4-BE49-F238E27FC236}">
                      <a16:creationId xmlns:a16="http://schemas.microsoft.com/office/drawing/2014/main" xmlns="" id="{2E1FEA70-3FDB-FC4F-BDF6-261CD669BB33}"/>
                    </a:ext>
                  </a:extLst>
                </p14:cNvPr>
                <p14:cNvContentPartPr/>
                <p14:nvPr/>
              </p14:nvContentPartPr>
              <p14:xfrm>
                <a:off x="887555" y="2555463"/>
                <a:ext cx="132480" cy="6480"/>
              </p14:xfrm>
            </p:contentPart>
          </mc:Choice>
          <mc:Fallback>
            <p:pic>
              <p:nvPicPr>
                <p:cNvPr id="52" name="Ink 51">
                  <a:extLst>
                    <a:ext uri="{FF2B5EF4-FFF2-40B4-BE49-F238E27FC236}">
                      <a16:creationId xmlns:a16="http://schemas.microsoft.com/office/drawing/2014/main" xmlns="" xmlns:p14="http://schemas.microsoft.com/office/powerpoint/2010/main" id="{2E1FEA70-3FDB-FC4F-BDF6-261CD669BB33}"/>
                    </a:ext>
                  </a:extLst>
                </p:cNvPr>
                <p:cNvPicPr/>
                <p:nvPr/>
              </p:nvPicPr>
              <p:blipFill>
                <a:blip r:embed="rId77"/>
                <a:stretch>
                  <a:fillRect/>
                </a:stretch>
              </p:blipFill>
              <p:spPr>
                <a:xfrm>
                  <a:off x="878169" y="2547278"/>
                  <a:ext cx="150168" cy="23533"/>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3" name="Ink 52">
                  <a:extLst>
                    <a:ext uri="{FF2B5EF4-FFF2-40B4-BE49-F238E27FC236}">
                      <a16:creationId xmlns:a16="http://schemas.microsoft.com/office/drawing/2014/main" xmlns="" id="{2D2FE4C3-CA86-CD43-9E6D-CD19F7A27783}"/>
                    </a:ext>
                  </a:extLst>
                </p14:cNvPr>
                <p14:cNvContentPartPr/>
                <p14:nvPr/>
              </p14:nvContentPartPr>
              <p14:xfrm>
                <a:off x="925355" y="2454663"/>
                <a:ext cx="94680" cy="12960"/>
              </p14:xfrm>
            </p:contentPart>
          </mc:Choice>
          <mc:Fallback>
            <p:pic>
              <p:nvPicPr>
                <p:cNvPr id="53" name="Ink 52">
                  <a:extLst>
                    <a:ext uri="{FF2B5EF4-FFF2-40B4-BE49-F238E27FC236}">
                      <a16:creationId xmlns:a16="http://schemas.microsoft.com/office/drawing/2014/main" xmlns="" xmlns:p14="http://schemas.microsoft.com/office/powerpoint/2010/main" id="{2D2FE4C3-CA86-CD43-9E6D-CD19F7A27783}"/>
                    </a:ext>
                  </a:extLst>
                </p:cNvPr>
                <p:cNvPicPr/>
                <p:nvPr/>
              </p:nvPicPr>
              <p:blipFill>
                <a:blip r:embed="rId79"/>
                <a:stretch>
                  <a:fillRect/>
                </a:stretch>
              </p:blipFill>
              <p:spPr>
                <a:xfrm>
                  <a:off x="917075" y="2446023"/>
                  <a:ext cx="111240" cy="29880"/>
                </a:xfrm>
                <a:prstGeom prst="rect">
                  <a:avLst/>
                </a:prstGeom>
              </p:spPr>
            </p:pic>
          </mc:Fallback>
        </mc:AlternateContent>
      </p:grpSp>
      <p:grpSp>
        <p:nvGrpSpPr>
          <p:cNvPr id="56" name="Group 55">
            <a:extLst>
              <a:ext uri="{FF2B5EF4-FFF2-40B4-BE49-F238E27FC236}">
                <a16:creationId xmlns:a16="http://schemas.microsoft.com/office/drawing/2014/main" xmlns="" id="{07FF3748-1B86-2849-A422-3A49252D326B}"/>
              </a:ext>
            </a:extLst>
          </p:cNvPr>
          <p:cNvGrpSpPr/>
          <p:nvPr/>
        </p:nvGrpSpPr>
        <p:grpSpPr>
          <a:xfrm>
            <a:off x="2801435" y="2511543"/>
            <a:ext cx="88560" cy="100800"/>
            <a:chOff x="1277435" y="2511543"/>
            <a:chExt cx="88560" cy="100800"/>
          </a:xfrm>
        </p:grpSpPr>
        <mc:AlternateContent xmlns:mc="http://schemas.openxmlformats.org/markup-compatibility/2006">
          <mc:Choice xmlns:p14="http://schemas.microsoft.com/office/powerpoint/2010/main" Requires="p14">
            <p:contentPart p14:bwMode="auto" r:id="rId80">
              <p14:nvContentPartPr>
                <p14:cNvPr id="54" name="Ink 53">
                  <a:extLst>
                    <a:ext uri="{FF2B5EF4-FFF2-40B4-BE49-F238E27FC236}">
                      <a16:creationId xmlns:a16="http://schemas.microsoft.com/office/drawing/2014/main" xmlns="" id="{4BCCB7C2-7D07-CE4B-BB7F-311D4632C136}"/>
                    </a:ext>
                  </a:extLst>
                </p14:cNvPr>
                <p14:cNvContentPartPr/>
                <p14:nvPr/>
              </p14:nvContentPartPr>
              <p14:xfrm>
                <a:off x="1277435" y="2511543"/>
                <a:ext cx="69480" cy="6480"/>
              </p14:xfrm>
            </p:contentPart>
          </mc:Choice>
          <mc:Fallback>
            <p:pic>
              <p:nvPicPr>
                <p:cNvPr id="54" name="Ink 53">
                  <a:extLst>
                    <a:ext uri="{FF2B5EF4-FFF2-40B4-BE49-F238E27FC236}">
                      <a16:creationId xmlns:a16="http://schemas.microsoft.com/office/drawing/2014/main" xmlns="" xmlns:p14="http://schemas.microsoft.com/office/powerpoint/2010/main" id="{4BCCB7C2-7D07-CE4B-BB7F-311D4632C136}"/>
                    </a:ext>
                  </a:extLst>
                </p:cNvPr>
                <p:cNvPicPr/>
                <p:nvPr/>
              </p:nvPicPr>
              <p:blipFill>
                <a:blip r:embed="rId81"/>
                <a:stretch>
                  <a:fillRect/>
                </a:stretch>
              </p:blipFill>
              <p:spPr>
                <a:xfrm>
                  <a:off x="1268075" y="2502676"/>
                  <a:ext cx="86760" cy="22851"/>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5" name="Ink 54">
                  <a:extLst>
                    <a:ext uri="{FF2B5EF4-FFF2-40B4-BE49-F238E27FC236}">
                      <a16:creationId xmlns:a16="http://schemas.microsoft.com/office/drawing/2014/main" xmlns="" id="{C2A5FB52-6EC3-C346-B250-FBF4B1E45827}"/>
                    </a:ext>
                  </a:extLst>
                </p14:cNvPr>
                <p14:cNvContentPartPr/>
                <p14:nvPr/>
              </p14:nvContentPartPr>
              <p14:xfrm>
                <a:off x="1290035" y="2593263"/>
                <a:ext cx="75960" cy="19080"/>
              </p14:xfrm>
            </p:contentPart>
          </mc:Choice>
          <mc:Fallback>
            <p:pic>
              <p:nvPicPr>
                <p:cNvPr id="55" name="Ink 54">
                  <a:extLst>
                    <a:ext uri="{FF2B5EF4-FFF2-40B4-BE49-F238E27FC236}">
                      <a16:creationId xmlns:a16="http://schemas.microsoft.com/office/drawing/2014/main" xmlns="" xmlns:p14="http://schemas.microsoft.com/office/powerpoint/2010/main" id="{C2A5FB52-6EC3-C346-B250-FBF4B1E45827}"/>
                    </a:ext>
                  </a:extLst>
                </p:cNvPr>
                <p:cNvPicPr/>
                <p:nvPr/>
              </p:nvPicPr>
              <p:blipFill>
                <a:blip r:embed="rId83"/>
                <a:stretch>
                  <a:fillRect/>
                </a:stretch>
              </p:blipFill>
              <p:spPr>
                <a:xfrm>
                  <a:off x="1281035" y="2584076"/>
                  <a:ext cx="92880" cy="36040"/>
                </a:xfrm>
                <a:prstGeom prst="rect">
                  <a:avLst/>
                </a:prstGeom>
              </p:spPr>
            </p:pic>
          </mc:Fallback>
        </mc:AlternateContent>
      </p:grpSp>
      <p:grpSp>
        <p:nvGrpSpPr>
          <p:cNvPr id="62" name="Group 61">
            <a:extLst>
              <a:ext uri="{FF2B5EF4-FFF2-40B4-BE49-F238E27FC236}">
                <a16:creationId xmlns:a16="http://schemas.microsoft.com/office/drawing/2014/main" xmlns="" id="{090736F5-254A-C345-96E9-84FB8EB8D142}"/>
              </a:ext>
            </a:extLst>
          </p:cNvPr>
          <p:cNvGrpSpPr/>
          <p:nvPr/>
        </p:nvGrpSpPr>
        <p:grpSpPr>
          <a:xfrm>
            <a:off x="3260435" y="2392023"/>
            <a:ext cx="811080" cy="415440"/>
            <a:chOff x="1736435" y="2392023"/>
            <a:chExt cx="811080" cy="415440"/>
          </a:xfrm>
        </p:grpSpPr>
        <mc:AlternateContent xmlns:mc="http://schemas.openxmlformats.org/markup-compatibility/2006">
          <mc:Choice xmlns:p14="http://schemas.microsoft.com/office/powerpoint/2010/main" Requires="p14">
            <p:contentPart p14:bwMode="auto" r:id="rId84">
              <p14:nvContentPartPr>
                <p14:cNvPr id="58" name="Ink 57">
                  <a:extLst>
                    <a:ext uri="{FF2B5EF4-FFF2-40B4-BE49-F238E27FC236}">
                      <a16:creationId xmlns:a16="http://schemas.microsoft.com/office/drawing/2014/main" xmlns="" id="{12CDDE75-C23C-5A4D-8FBC-2AE0FD5A0967}"/>
                    </a:ext>
                  </a:extLst>
                </p14:cNvPr>
                <p14:cNvContentPartPr/>
                <p14:nvPr/>
              </p14:nvContentPartPr>
              <p14:xfrm>
                <a:off x="1830755" y="2417223"/>
                <a:ext cx="19080" cy="82080"/>
              </p14:xfrm>
            </p:contentPart>
          </mc:Choice>
          <mc:Fallback>
            <p:pic>
              <p:nvPicPr>
                <p:cNvPr id="58" name="Ink 57">
                  <a:extLst>
                    <a:ext uri="{FF2B5EF4-FFF2-40B4-BE49-F238E27FC236}">
                      <a16:creationId xmlns:a16="http://schemas.microsoft.com/office/drawing/2014/main" xmlns="" xmlns:p14="http://schemas.microsoft.com/office/powerpoint/2010/main" id="{12CDDE75-C23C-5A4D-8FBC-2AE0FD5A0967}"/>
                    </a:ext>
                  </a:extLst>
                </p:cNvPr>
                <p:cNvPicPr/>
                <p:nvPr/>
              </p:nvPicPr>
              <p:blipFill>
                <a:blip r:embed="rId85"/>
                <a:stretch>
                  <a:fillRect/>
                </a:stretch>
              </p:blipFill>
              <p:spPr>
                <a:xfrm>
                  <a:off x="1820508" y="2406783"/>
                  <a:ext cx="3710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9" name="Ink 58">
                  <a:extLst>
                    <a:ext uri="{FF2B5EF4-FFF2-40B4-BE49-F238E27FC236}">
                      <a16:creationId xmlns:a16="http://schemas.microsoft.com/office/drawing/2014/main" xmlns="" id="{506FA47E-1D41-FC47-8619-565BFD2AB608}"/>
                    </a:ext>
                  </a:extLst>
                </p14:cNvPr>
                <p14:cNvContentPartPr/>
                <p14:nvPr/>
              </p14:nvContentPartPr>
              <p14:xfrm>
                <a:off x="1736435" y="2561583"/>
                <a:ext cx="289440" cy="25560"/>
              </p14:xfrm>
            </p:contentPart>
          </mc:Choice>
          <mc:Fallback>
            <p:pic>
              <p:nvPicPr>
                <p:cNvPr id="59" name="Ink 58">
                  <a:extLst>
                    <a:ext uri="{FF2B5EF4-FFF2-40B4-BE49-F238E27FC236}">
                      <a16:creationId xmlns:a16="http://schemas.microsoft.com/office/drawing/2014/main" xmlns="" xmlns:p14="http://schemas.microsoft.com/office/powerpoint/2010/main" id="{506FA47E-1D41-FC47-8619-565BFD2AB608}"/>
                    </a:ext>
                  </a:extLst>
                </p:cNvPr>
                <p:cNvPicPr/>
                <p:nvPr/>
              </p:nvPicPr>
              <p:blipFill>
                <a:blip r:embed="rId87"/>
                <a:stretch>
                  <a:fillRect/>
                </a:stretch>
              </p:blipFill>
              <p:spPr>
                <a:xfrm>
                  <a:off x="1727446" y="2551503"/>
                  <a:ext cx="306339"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60" name="Ink 59">
                  <a:extLst>
                    <a:ext uri="{FF2B5EF4-FFF2-40B4-BE49-F238E27FC236}">
                      <a16:creationId xmlns:a16="http://schemas.microsoft.com/office/drawing/2014/main" xmlns="" id="{5FF28159-9751-6C45-9594-263754190C56}"/>
                    </a:ext>
                  </a:extLst>
                </p14:cNvPr>
                <p14:cNvContentPartPr/>
                <p14:nvPr/>
              </p14:nvContentPartPr>
              <p14:xfrm>
                <a:off x="1862075" y="2687583"/>
                <a:ext cx="176400" cy="119880"/>
              </p14:xfrm>
            </p:contentPart>
          </mc:Choice>
          <mc:Fallback>
            <p:pic>
              <p:nvPicPr>
                <p:cNvPr id="60" name="Ink 59">
                  <a:extLst>
                    <a:ext uri="{FF2B5EF4-FFF2-40B4-BE49-F238E27FC236}">
                      <a16:creationId xmlns:a16="http://schemas.microsoft.com/office/drawing/2014/main" xmlns="" xmlns:p14="http://schemas.microsoft.com/office/powerpoint/2010/main" id="{5FF28159-9751-6C45-9594-263754190C56}"/>
                    </a:ext>
                  </a:extLst>
                </p:cNvPr>
                <p:cNvPicPr/>
                <p:nvPr/>
              </p:nvPicPr>
              <p:blipFill>
                <a:blip r:embed="rId89"/>
                <a:stretch>
                  <a:fillRect/>
                </a:stretch>
              </p:blipFill>
              <p:spPr>
                <a:xfrm>
                  <a:off x="1853435" y="2678223"/>
                  <a:ext cx="19404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61" name="Ink 60">
                  <a:extLst>
                    <a:ext uri="{FF2B5EF4-FFF2-40B4-BE49-F238E27FC236}">
                      <a16:creationId xmlns:a16="http://schemas.microsoft.com/office/drawing/2014/main" xmlns="" id="{6F020514-D013-B741-8698-618553773247}"/>
                    </a:ext>
                  </a:extLst>
                </p14:cNvPr>
                <p14:cNvContentPartPr/>
                <p14:nvPr/>
              </p14:nvContentPartPr>
              <p14:xfrm>
                <a:off x="2232875" y="2392023"/>
                <a:ext cx="314640" cy="289440"/>
              </p14:xfrm>
            </p:contentPart>
          </mc:Choice>
          <mc:Fallback>
            <p:pic>
              <p:nvPicPr>
                <p:cNvPr id="61" name="Ink 60">
                  <a:extLst>
                    <a:ext uri="{FF2B5EF4-FFF2-40B4-BE49-F238E27FC236}">
                      <a16:creationId xmlns:a16="http://schemas.microsoft.com/office/drawing/2014/main" xmlns="" xmlns:p14="http://schemas.microsoft.com/office/powerpoint/2010/main" id="{6F020514-D013-B741-8698-618553773247}"/>
                    </a:ext>
                  </a:extLst>
                </p:cNvPr>
                <p:cNvPicPr/>
                <p:nvPr/>
              </p:nvPicPr>
              <p:blipFill>
                <a:blip r:embed="rId91"/>
                <a:stretch>
                  <a:fillRect/>
                </a:stretch>
              </p:blipFill>
              <p:spPr>
                <a:xfrm>
                  <a:off x="2223155" y="2382315"/>
                  <a:ext cx="332640" cy="309575"/>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2">
            <p14:nvContentPartPr>
              <p14:cNvPr id="63" name="Ink 62">
                <a:extLst>
                  <a:ext uri="{FF2B5EF4-FFF2-40B4-BE49-F238E27FC236}">
                    <a16:creationId xmlns:a16="http://schemas.microsoft.com/office/drawing/2014/main" xmlns="" id="{B8CF342A-4376-C645-B6BD-9232C19E7F5E}"/>
                  </a:ext>
                </a:extLst>
              </p14:cNvPr>
              <p14:cNvContentPartPr/>
              <p14:nvPr/>
            </p14:nvContentPartPr>
            <p14:xfrm>
              <a:off x="4272395" y="2348103"/>
              <a:ext cx="100800" cy="402840"/>
            </p14:xfrm>
          </p:contentPart>
        </mc:Choice>
        <mc:Fallback>
          <p:pic>
            <p:nvPicPr>
              <p:cNvPr id="63" name="Ink 62">
                <a:extLst>
                  <a:ext uri="{FF2B5EF4-FFF2-40B4-BE49-F238E27FC236}">
                    <a16:creationId xmlns:a16="http://schemas.microsoft.com/office/drawing/2014/main" xmlns="" xmlns:p14="http://schemas.microsoft.com/office/powerpoint/2010/main" id="{B8CF342A-4376-C645-B6BD-9232C19E7F5E}"/>
                  </a:ext>
                </a:extLst>
              </p:cNvPr>
              <p:cNvPicPr/>
              <p:nvPr/>
            </p:nvPicPr>
            <p:blipFill>
              <a:blip r:embed="rId93"/>
              <a:stretch>
                <a:fillRect/>
              </a:stretch>
            </p:blipFill>
            <p:spPr>
              <a:xfrm>
                <a:off x="4262675" y="2339103"/>
                <a:ext cx="119520" cy="420480"/>
              </a:xfrm>
              <a:prstGeom prst="rect">
                <a:avLst/>
              </a:prstGeom>
            </p:spPr>
          </p:pic>
        </mc:Fallback>
      </mc:AlternateContent>
      <p:grpSp>
        <p:nvGrpSpPr>
          <p:cNvPr id="70" name="Group 69">
            <a:extLst>
              <a:ext uri="{FF2B5EF4-FFF2-40B4-BE49-F238E27FC236}">
                <a16:creationId xmlns:a16="http://schemas.microsoft.com/office/drawing/2014/main" xmlns="" id="{41B285D0-8C2D-3747-A2EA-615D12FACE16}"/>
              </a:ext>
            </a:extLst>
          </p:cNvPr>
          <p:cNvGrpSpPr/>
          <p:nvPr/>
        </p:nvGrpSpPr>
        <p:grpSpPr>
          <a:xfrm>
            <a:off x="4536635" y="2215983"/>
            <a:ext cx="1113120" cy="528480"/>
            <a:chOff x="3012635" y="2215983"/>
            <a:chExt cx="1113120" cy="528480"/>
          </a:xfrm>
        </p:grpSpPr>
        <mc:AlternateContent xmlns:mc="http://schemas.openxmlformats.org/markup-compatibility/2006">
          <mc:Choice xmlns:p14="http://schemas.microsoft.com/office/powerpoint/2010/main" Requires="p14">
            <p:contentPart p14:bwMode="auto" r:id="rId94">
              <p14:nvContentPartPr>
                <p14:cNvPr id="64" name="Ink 63">
                  <a:extLst>
                    <a:ext uri="{FF2B5EF4-FFF2-40B4-BE49-F238E27FC236}">
                      <a16:creationId xmlns:a16="http://schemas.microsoft.com/office/drawing/2014/main" xmlns="" id="{0249EE18-E9F6-2942-BE59-C757863D9D36}"/>
                    </a:ext>
                  </a:extLst>
                </p14:cNvPr>
                <p14:cNvContentPartPr/>
                <p14:nvPr/>
              </p14:nvContentPartPr>
              <p14:xfrm>
                <a:off x="3012635" y="2486343"/>
                <a:ext cx="182520" cy="207720"/>
              </p14:xfrm>
            </p:contentPart>
          </mc:Choice>
          <mc:Fallback>
            <p:pic>
              <p:nvPicPr>
                <p:cNvPr id="64" name="Ink 63">
                  <a:extLst>
                    <a:ext uri="{FF2B5EF4-FFF2-40B4-BE49-F238E27FC236}">
                      <a16:creationId xmlns:a16="http://schemas.microsoft.com/office/drawing/2014/main" xmlns="" xmlns:p14="http://schemas.microsoft.com/office/powerpoint/2010/main" id="{0249EE18-E9F6-2942-BE59-C757863D9D36}"/>
                    </a:ext>
                  </a:extLst>
                </p:cNvPr>
                <p:cNvPicPr/>
                <p:nvPr/>
              </p:nvPicPr>
              <p:blipFill>
                <a:blip r:embed="rId95"/>
                <a:stretch>
                  <a:fillRect/>
                </a:stretch>
              </p:blipFill>
              <p:spPr>
                <a:xfrm>
                  <a:off x="3001856" y="2475562"/>
                  <a:ext cx="203718" cy="228204"/>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5" name="Ink 64">
                  <a:extLst>
                    <a:ext uri="{FF2B5EF4-FFF2-40B4-BE49-F238E27FC236}">
                      <a16:creationId xmlns:a16="http://schemas.microsoft.com/office/drawing/2014/main" xmlns="" id="{30153536-A182-C343-9064-40147A67CDC3}"/>
                    </a:ext>
                  </a:extLst>
                </p14:cNvPr>
                <p14:cNvContentPartPr/>
                <p14:nvPr/>
              </p14:nvContentPartPr>
              <p14:xfrm>
                <a:off x="3063035" y="2298423"/>
                <a:ext cx="126000" cy="125280"/>
              </p14:xfrm>
            </p:contentPart>
          </mc:Choice>
          <mc:Fallback>
            <p:pic>
              <p:nvPicPr>
                <p:cNvPr id="65" name="Ink 64">
                  <a:extLst>
                    <a:ext uri="{FF2B5EF4-FFF2-40B4-BE49-F238E27FC236}">
                      <a16:creationId xmlns:a16="http://schemas.microsoft.com/office/drawing/2014/main" xmlns="" xmlns:p14="http://schemas.microsoft.com/office/powerpoint/2010/main" id="{30153536-A182-C343-9064-40147A67CDC3}"/>
                    </a:ext>
                  </a:extLst>
                </p:cNvPr>
                <p:cNvPicPr/>
                <p:nvPr/>
              </p:nvPicPr>
              <p:blipFill>
                <a:blip r:embed="rId97"/>
                <a:stretch>
                  <a:fillRect/>
                </a:stretch>
              </p:blipFill>
              <p:spPr>
                <a:xfrm>
                  <a:off x="3054395" y="2288372"/>
                  <a:ext cx="142920" cy="143587"/>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6" name="Ink 65">
                  <a:extLst>
                    <a:ext uri="{FF2B5EF4-FFF2-40B4-BE49-F238E27FC236}">
                      <a16:creationId xmlns:a16="http://schemas.microsoft.com/office/drawing/2014/main" xmlns="" id="{8FFC3933-3CCE-6049-9AEF-3754CD008AD5}"/>
                    </a:ext>
                  </a:extLst>
                </p14:cNvPr>
                <p14:cNvContentPartPr/>
                <p14:nvPr/>
              </p14:nvContentPartPr>
              <p14:xfrm>
                <a:off x="3326915" y="2548983"/>
                <a:ext cx="157680" cy="6480"/>
              </p14:xfrm>
            </p:contentPart>
          </mc:Choice>
          <mc:Fallback>
            <p:pic>
              <p:nvPicPr>
                <p:cNvPr id="66" name="Ink 65">
                  <a:extLst>
                    <a:ext uri="{FF2B5EF4-FFF2-40B4-BE49-F238E27FC236}">
                      <a16:creationId xmlns:a16="http://schemas.microsoft.com/office/drawing/2014/main" xmlns="" xmlns:p14="http://schemas.microsoft.com/office/powerpoint/2010/main" id="{8FFC3933-3CCE-6049-9AEF-3754CD008AD5}"/>
                    </a:ext>
                  </a:extLst>
                </p:cNvPr>
                <p:cNvPicPr/>
                <p:nvPr/>
              </p:nvPicPr>
              <p:blipFill>
                <a:blip r:embed="rId99"/>
                <a:stretch>
                  <a:fillRect/>
                </a:stretch>
              </p:blipFill>
              <p:spPr>
                <a:xfrm>
                  <a:off x="3317534" y="2540703"/>
                  <a:ext cx="17536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7" name="Ink 66">
                  <a:extLst>
                    <a:ext uri="{FF2B5EF4-FFF2-40B4-BE49-F238E27FC236}">
                      <a16:creationId xmlns:a16="http://schemas.microsoft.com/office/drawing/2014/main" xmlns="" id="{9E4111D5-44B8-0A45-AD8D-26CA208FC3E0}"/>
                    </a:ext>
                  </a:extLst>
                </p14:cNvPr>
                <p14:cNvContentPartPr/>
                <p14:nvPr/>
              </p14:nvContentPartPr>
              <p14:xfrm>
                <a:off x="3597275" y="2454663"/>
                <a:ext cx="157680" cy="201600"/>
              </p14:xfrm>
            </p:contentPart>
          </mc:Choice>
          <mc:Fallback>
            <p:pic>
              <p:nvPicPr>
                <p:cNvPr id="67" name="Ink 66">
                  <a:extLst>
                    <a:ext uri="{FF2B5EF4-FFF2-40B4-BE49-F238E27FC236}">
                      <a16:creationId xmlns:a16="http://schemas.microsoft.com/office/drawing/2014/main" xmlns="" xmlns:p14="http://schemas.microsoft.com/office/powerpoint/2010/main" id="{9E4111D5-44B8-0A45-AD8D-26CA208FC3E0}"/>
                    </a:ext>
                  </a:extLst>
                </p:cNvPr>
                <p:cNvPicPr/>
                <p:nvPr/>
              </p:nvPicPr>
              <p:blipFill>
                <a:blip r:embed="rId101"/>
                <a:stretch>
                  <a:fillRect/>
                </a:stretch>
              </p:blipFill>
              <p:spPr>
                <a:xfrm>
                  <a:off x="3588254" y="2444583"/>
                  <a:ext cx="176804"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8" name="Ink 67">
                  <a:extLst>
                    <a:ext uri="{FF2B5EF4-FFF2-40B4-BE49-F238E27FC236}">
                      <a16:creationId xmlns:a16="http://schemas.microsoft.com/office/drawing/2014/main" xmlns="" id="{A2BC8A8C-01A2-4542-A915-AE02D92C81D3}"/>
                    </a:ext>
                  </a:extLst>
                </p14:cNvPr>
                <p14:cNvContentPartPr/>
                <p14:nvPr/>
              </p14:nvContentPartPr>
              <p14:xfrm>
                <a:off x="3773315" y="2354223"/>
                <a:ext cx="182520" cy="390240"/>
              </p14:xfrm>
            </p:contentPart>
          </mc:Choice>
          <mc:Fallback>
            <p:pic>
              <p:nvPicPr>
                <p:cNvPr id="68" name="Ink 67">
                  <a:extLst>
                    <a:ext uri="{FF2B5EF4-FFF2-40B4-BE49-F238E27FC236}">
                      <a16:creationId xmlns:a16="http://schemas.microsoft.com/office/drawing/2014/main" xmlns="" xmlns:p14="http://schemas.microsoft.com/office/powerpoint/2010/main" id="{A2BC8A8C-01A2-4542-A915-AE02D92C81D3}"/>
                    </a:ext>
                  </a:extLst>
                </p:cNvPr>
                <p:cNvPicPr/>
                <p:nvPr/>
              </p:nvPicPr>
              <p:blipFill>
                <a:blip r:embed="rId103"/>
                <a:stretch>
                  <a:fillRect/>
                </a:stretch>
              </p:blipFill>
              <p:spPr>
                <a:xfrm>
                  <a:off x="3763955" y="2344854"/>
                  <a:ext cx="203040" cy="410058"/>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9" name="Ink 68">
                  <a:extLst>
                    <a:ext uri="{FF2B5EF4-FFF2-40B4-BE49-F238E27FC236}">
                      <a16:creationId xmlns:a16="http://schemas.microsoft.com/office/drawing/2014/main" xmlns="" id="{21DEF998-5D9F-C94D-BF47-1A7CD75FC69A}"/>
                    </a:ext>
                  </a:extLst>
                </p14:cNvPr>
                <p14:cNvContentPartPr/>
                <p14:nvPr/>
              </p14:nvContentPartPr>
              <p14:xfrm>
                <a:off x="3993275" y="2215983"/>
                <a:ext cx="132480" cy="126000"/>
              </p14:xfrm>
            </p:contentPart>
          </mc:Choice>
          <mc:Fallback>
            <p:pic>
              <p:nvPicPr>
                <p:cNvPr id="69" name="Ink 68">
                  <a:extLst>
                    <a:ext uri="{FF2B5EF4-FFF2-40B4-BE49-F238E27FC236}">
                      <a16:creationId xmlns:a16="http://schemas.microsoft.com/office/drawing/2014/main" xmlns="" xmlns:p14="http://schemas.microsoft.com/office/powerpoint/2010/main" id="{21DEF998-5D9F-C94D-BF47-1A7CD75FC69A}"/>
                    </a:ext>
                  </a:extLst>
                </p:cNvPr>
                <p:cNvPicPr/>
                <p:nvPr/>
              </p:nvPicPr>
              <p:blipFill>
                <a:blip r:embed="rId105"/>
                <a:stretch>
                  <a:fillRect/>
                </a:stretch>
              </p:blipFill>
              <p:spPr>
                <a:xfrm>
                  <a:off x="3983915" y="2206291"/>
                  <a:ext cx="150480" cy="145744"/>
                </a:xfrm>
                <a:prstGeom prst="rect">
                  <a:avLst/>
                </a:prstGeom>
              </p:spPr>
            </p:pic>
          </mc:Fallback>
        </mc:AlternateContent>
      </p:grpSp>
      <p:grpSp>
        <p:nvGrpSpPr>
          <p:cNvPr id="74" name="Group 73">
            <a:extLst>
              <a:ext uri="{FF2B5EF4-FFF2-40B4-BE49-F238E27FC236}">
                <a16:creationId xmlns:a16="http://schemas.microsoft.com/office/drawing/2014/main" xmlns="" id="{85F6A92F-50AD-2F44-ABFA-1D6D8F487EAC}"/>
              </a:ext>
            </a:extLst>
          </p:cNvPr>
          <p:cNvGrpSpPr/>
          <p:nvPr/>
        </p:nvGrpSpPr>
        <p:grpSpPr>
          <a:xfrm>
            <a:off x="5794115" y="2492463"/>
            <a:ext cx="277200" cy="145080"/>
            <a:chOff x="4270115" y="2492463"/>
            <a:chExt cx="277200" cy="145080"/>
          </a:xfrm>
        </p:grpSpPr>
        <mc:AlternateContent xmlns:mc="http://schemas.openxmlformats.org/markup-compatibility/2006">
          <mc:Choice xmlns:p14="http://schemas.microsoft.com/office/powerpoint/2010/main" Requires="p14">
            <p:contentPart p14:bwMode="auto" r:id="rId106">
              <p14:nvContentPartPr>
                <p14:cNvPr id="71" name="Ink 70">
                  <a:extLst>
                    <a:ext uri="{FF2B5EF4-FFF2-40B4-BE49-F238E27FC236}">
                      <a16:creationId xmlns:a16="http://schemas.microsoft.com/office/drawing/2014/main" xmlns="" id="{A1DC096A-8F72-C74D-9635-8E8F3A5F4AB2}"/>
                    </a:ext>
                  </a:extLst>
                </p14:cNvPr>
                <p14:cNvContentPartPr/>
                <p14:nvPr/>
              </p14:nvContentPartPr>
              <p14:xfrm>
                <a:off x="4282715" y="2574183"/>
                <a:ext cx="6480" cy="6480"/>
              </p14:xfrm>
            </p:contentPart>
          </mc:Choice>
          <mc:Fallback>
            <p:pic>
              <p:nvPicPr>
                <p:cNvPr id="71" name="Ink 70">
                  <a:extLst>
                    <a:ext uri="{FF2B5EF4-FFF2-40B4-BE49-F238E27FC236}">
                      <a16:creationId xmlns:a16="http://schemas.microsoft.com/office/drawing/2014/main" xmlns="" xmlns:p14="http://schemas.microsoft.com/office/powerpoint/2010/main" id="{A1DC096A-8F72-C74D-9635-8E8F3A5F4AB2}"/>
                    </a:ext>
                  </a:extLst>
                </p:cNvPr>
                <p:cNvPicPr/>
                <p:nvPr/>
              </p:nvPicPr>
              <p:blipFill>
                <a:blip r:embed="rId107"/>
                <a:stretch>
                  <a:fillRect/>
                </a:stretch>
              </p:blipFill>
              <p:spPr>
                <a:xfrm>
                  <a:off x="4274189" y="2565183"/>
                  <a:ext cx="23533"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72" name="Ink 71">
                  <a:extLst>
                    <a:ext uri="{FF2B5EF4-FFF2-40B4-BE49-F238E27FC236}">
                      <a16:creationId xmlns:a16="http://schemas.microsoft.com/office/drawing/2014/main" xmlns="" id="{63DBBD10-493F-4F47-98BD-BB5A501F8B7D}"/>
                    </a:ext>
                  </a:extLst>
                </p14:cNvPr>
                <p14:cNvContentPartPr/>
                <p14:nvPr/>
              </p14:nvContentPartPr>
              <p14:xfrm>
                <a:off x="4270115" y="2561583"/>
                <a:ext cx="220320" cy="19080"/>
              </p14:xfrm>
            </p:contentPart>
          </mc:Choice>
          <mc:Fallback>
            <p:pic>
              <p:nvPicPr>
                <p:cNvPr id="72" name="Ink 71">
                  <a:extLst>
                    <a:ext uri="{FF2B5EF4-FFF2-40B4-BE49-F238E27FC236}">
                      <a16:creationId xmlns:a16="http://schemas.microsoft.com/office/drawing/2014/main" xmlns="" xmlns:p14="http://schemas.microsoft.com/office/powerpoint/2010/main" id="{63DBBD10-493F-4F47-98BD-BB5A501F8B7D}"/>
                    </a:ext>
                  </a:extLst>
                </p:cNvPr>
                <p:cNvPicPr/>
                <p:nvPr/>
              </p:nvPicPr>
              <p:blipFill>
                <a:blip r:embed="rId109"/>
                <a:stretch>
                  <a:fillRect/>
                </a:stretch>
              </p:blipFill>
              <p:spPr>
                <a:xfrm>
                  <a:off x="4261130" y="2552223"/>
                  <a:ext cx="237572"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3" name="Ink 72">
                  <a:extLst>
                    <a:ext uri="{FF2B5EF4-FFF2-40B4-BE49-F238E27FC236}">
                      <a16:creationId xmlns:a16="http://schemas.microsoft.com/office/drawing/2014/main" xmlns="" id="{9D856569-284F-9743-9FF5-187583E0D5E1}"/>
                    </a:ext>
                  </a:extLst>
                </p14:cNvPr>
                <p14:cNvContentPartPr/>
                <p14:nvPr/>
              </p14:nvContentPartPr>
              <p14:xfrm>
                <a:off x="4471355" y="2492463"/>
                <a:ext cx="75960" cy="145080"/>
              </p14:xfrm>
            </p:contentPart>
          </mc:Choice>
          <mc:Fallback>
            <p:pic>
              <p:nvPicPr>
                <p:cNvPr id="73" name="Ink 72">
                  <a:extLst>
                    <a:ext uri="{FF2B5EF4-FFF2-40B4-BE49-F238E27FC236}">
                      <a16:creationId xmlns:a16="http://schemas.microsoft.com/office/drawing/2014/main" xmlns="" xmlns:p14="http://schemas.microsoft.com/office/powerpoint/2010/main" id="{9D856569-284F-9743-9FF5-187583E0D5E1}"/>
                    </a:ext>
                  </a:extLst>
                </p:cNvPr>
                <p:cNvPicPr/>
                <p:nvPr/>
              </p:nvPicPr>
              <p:blipFill>
                <a:blip r:embed="rId111"/>
                <a:stretch>
                  <a:fillRect/>
                </a:stretch>
              </p:blipFill>
              <p:spPr>
                <a:xfrm>
                  <a:off x="4462715" y="2483441"/>
                  <a:ext cx="93600" cy="162764"/>
                </a:xfrm>
                <a:prstGeom prst="rect">
                  <a:avLst/>
                </a:prstGeom>
              </p:spPr>
            </p:pic>
          </mc:Fallback>
        </mc:AlternateContent>
      </p:grpSp>
      <p:grpSp>
        <p:nvGrpSpPr>
          <p:cNvPr id="83" name="Group 82">
            <a:extLst>
              <a:ext uri="{FF2B5EF4-FFF2-40B4-BE49-F238E27FC236}">
                <a16:creationId xmlns:a16="http://schemas.microsoft.com/office/drawing/2014/main" xmlns="" id="{00FFA4DE-906C-F741-8CD9-FE6B8C1AF7A7}"/>
              </a:ext>
            </a:extLst>
          </p:cNvPr>
          <p:cNvGrpSpPr/>
          <p:nvPr/>
        </p:nvGrpSpPr>
        <p:grpSpPr>
          <a:xfrm>
            <a:off x="6347435" y="2404623"/>
            <a:ext cx="484560" cy="270720"/>
            <a:chOff x="4823435" y="2404623"/>
            <a:chExt cx="484560" cy="270720"/>
          </a:xfrm>
        </p:grpSpPr>
        <mc:AlternateContent xmlns:mc="http://schemas.openxmlformats.org/markup-compatibility/2006">
          <mc:Choice xmlns:p14="http://schemas.microsoft.com/office/powerpoint/2010/main" Requires="p14">
            <p:contentPart p14:bwMode="auto" r:id="rId112">
              <p14:nvContentPartPr>
                <p14:cNvPr id="75" name="Ink 74">
                  <a:extLst>
                    <a:ext uri="{FF2B5EF4-FFF2-40B4-BE49-F238E27FC236}">
                      <a16:creationId xmlns:a16="http://schemas.microsoft.com/office/drawing/2014/main" xmlns="" id="{C406C574-CAEA-4046-96AB-DF81C9709A8E}"/>
                    </a:ext>
                  </a:extLst>
                </p14:cNvPr>
                <p14:cNvContentPartPr/>
                <p14:nvPr/>
              </p14:nvContentPartPr>
              <p14:xfrm>
                <a:off x="4892555" y="2404623"/>
                <a:ext cx="88200" cy="270720"/>
              </p14:xfrm>
            </p:contentPart>
          </mc:Choice>
          <mc:Fallback>
            <p:pic>
              <p:nvPicPr>
                <p:cNvPr id="75" name="Ink 74">
                  <a:extLst>
                    <a:ext uri="{FF2B5EF4-FFF2-40B4-BE49-F238E27FC236}">
                      <a16:creationId xmlns:a16="http://schemas.microsoft.com/office/drawing/2014/main" xmlns="" xmlns:p14="http://schemas.microsoft.com/office/powerpoint/2010/main" id="{C406C574-CAEA-4046-96AB-DF81C9709A8E}"/>
                    </a:ext>
                  </a:extLst>
                </p:cNvPr>
                <p:cNvPicPr/>
                <p:nvPr/>
              </p:nvPicPr>
              <p:blipFill>
                <a:blip r:embed="rId113"/>
                <a:stretch>
                  <a:fillRect/>
                </a:stretch>
              </p:blipFill>
              <p:spPr>
                <a:xfrm>
                  <a:off x="4883233" y="2395623"/>
                  <a:ext cx="106127" cy="2880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6" name="Ink 75">
                  <a:extLst>
                    <a:ext uri="{FF2B5EF4-FFF2-40B4-BE49-F238E27FC236}">
                      <a16:creationId xmlns:a16="http://schemas.microsoft.com/office/drawing/2014/main" xmlns="" id="{68A6C434-23E5-914D-8F55-00687A6C9323}"/>
                    </a:ext>
                  </a:extLst>
                </p14:cNvPr>
                <p14:cNvContentPartPr/>
                <p14:nvPr/>
              </p14:nvContentPartPr>
              <p14:xfrm>
                <a:off x="4823435" y="2561583"/>
                <a:ext cx="107280" cy="360"/>
              </p14:xfrm>
            </p:contentPart>
          </mc:Choice>
          <mc:Fallback>
            <p:pic>
              <p:nvPicPr>
                <p:cNvPr id="76" name="Ink 75">
                  <a:extLst>
                    <a:ext uri="{FF2B5EF4-FFF2-40B4-BE49-F238E27FC236}">
                      <a16:creationId xmlns:a16="http://schemas.microsoft.com/office/drawing/2014/main" xmlns="" xmlns:p14="http://schemas.microsoft.com/office/powerpoint/2010/main" id="{68A6C434-23E5-914D-8F55-00687A6C9323}"/>
                    </a:ext>
                  </a:extLst>
                </p:cNvPr>
                <p:cNvPicPr/>
                <p:nvPr/>
              </p:nvPicPr>
              <p:blipFill>
                <a:blip r:embed="rId115"/>
                <a:stretch>
                  <a:fillRect/>
                </a:stretch>
              </p:blipFill>
              <p:spPr>
                <a:xfrm>
                  <a:off x="4814075" y="2552223"/>
                  <a:ext cx="12456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7" name="Ink 76">
                  <a:extLst>
                    <a:ext uri="{FF2B5EF4-FFF2-40B4-BE49-F238E27FC236}">
                      <a16:creationId xmlns:a16="http://schemas.microsoft.com/office/drawing/2014/main" xmlns="" id="{6E710B64-B1A6-C84A-8285-B67503C2D719}"/>
                    </a:ext>
                  </a:extLst>
                </p14:cNvPr>
                <p14:cNvContentPartPr/>
                <p14:nvPr/>
              </p14:nvContentPartPr>
              <p14:xfrm>
                <a:off x="5036915" y="2517663"/>
                <a:ext cx="113400" cy="82080"/>
              </p14:xfrm>
            </p:contentPart>
          </mc:Choice>
          <mc:Fallback>
            <p:pic>
              <p:nvPicPr>
                <p:cNvPr id="77" name="Ink 76">
                  <a:extLst>
                    <a:ext uri="{FF2B5EF4-FFF2-40B4-BE49-F238E27FC236}">
                      <a16:creationId xmlns:a16="http://schemas.microsoft.com/office/drawing/2014/main" xmlns="" xmlns:p14="http://schemas.microsoft.com/office/powerpoint/2010/main" id="{6E710B64-B1A6-C84A-8285-B67503C2D719}"/>
                    </a:ext>
                  </a:extLst>
                </p:cNvPr>
                <p:cNvPicPr/>
                <p:nvPr/>
              </p:nvPicPr>
              <p:blipFill>
                <a:blip r:embed="rId117"/>
                <a:stretch>
                  <a:fillRect/>
                </a:stretch>
              </p:blipFill>
              <p:spPr>
                <a:xfrm>
                  <a:off x="5027555" y="2508663"/>
                  <a:ext cx="13212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8" name="Ink 77">
                  <a:extLst>
                    <a:ext uri="{FF2B5EF4-FFF2-40B4-BE49-F238E27FC236}">
                      <a16:creationId xmlns:a16="http://schemas.microsoft.com/office/drawing/2014/main" xmlns="" id="{B262E093-0349-CF4A-AA84-18D5A301D40F}"/>
                    </a:ext>
                  </a:extLst>
                </p14:cNvPr>
                <p14:cNvContentPartPr/>
                <p14:nvPr/>
              </p14:nvContentPartPr>
              <p14:xfrm>
                <a:off x="5188115" y="2505063"/>
                <a:ext cx="119880" cy="75960"/>
              </p14:xfrm>
            </p:contentPart>
          </mc:Choice>
          <mc:Fallback>
            <p:pic>
              <p:nvPicPr>
                <p:cNvPr id="78" name="Ink 77">
                  <a:extLst>
                    <a:ext uri="{FF2B5EF4-FFF2-40B4-BE49-F238E27FC236}">
                      <a16:creationId xmlns:a16="http://schemas.microsoft.com/office/drawing/2014/main" xmlns="" xmlns:p14="http://schemas.microsoft.com/office/powerpoint/2010/main" id="{B262E093-0349-CF4A-AA84-18D5A301D40F}"/>
                    </a:ext>
                  </a:extLst>
                </p:cNvPr>
                <p:cNvPicPr/>
                <p:nvPr/>
              </p:nvPicPr>
              <p:blipFill>
                <a:blip r:embed="rId119"/>
                <a:stretch>
                  <a:fillRect/>
                </a:stretch>
              </p:blipFill>
              <p:spPr>
                <a:xfrm>
                  <a:off x="5178755" y="2496744"/>
                  <a:ext cx="137520" cy="92961"/>
                </a:xfrm>
                <a:prstGeom prst="rect">
                  <a:avLst/>
                </a:prstGeom>
              </p:spPr>
            </p:pic>
          </mc:Fallback>
        </mc:AlternateContent>
      </p:grpSp>
      <p:grpSp>
        <p:nvGrpSpPr>
          <p:cNvPr id="82" name="Group 81">
            <a:extLst>
              <a:ext uri="{FF2B5EF4-FFF2-40B4-BE49-F238E27FC236}">
                <a16:creationId xmlns:a16="http://schemas.microsoft.com/office/drawing/2014/main" xmlns="" id="{D8FBED65-65CB-0245-ADD6-4DCD43477D9C}"/>
              </a:ext>
            </a:extLst>
          </p:cNvPr>
          <p:cNvGrpSpPr/>
          <p:nvPr/>
        </p:nvGrpSpPr>
        <p:grpSpPr>
          <a:xfrm>
            <a:off x="7095515" y="2322903"/>
            <a:ext cx="383760" cy="264240"/>
            <a:chOff x="5571515" y="2322903"/>
            <a:chExt cx="383760" cy="264240"/>
          </a:xfrm>
        </p:grpSpPr>
        <mc:AlternateContent xmlns:mc="http://schemas.openxmlformats.org/markup-compatibility/2006">
          <mc:Choice xmlns:p14="http://schemas.microsoft.com/office/powerpoint/2010/main" Requires="p14">
            <p:contentPart p14:bwMode="auto" r:id="rId120">
              <p14:nvContentPartPr>
                <p14:cNvPr id="79" name="Ink 78">
                  <a:extLst>
                    <a:ext uri="{FF2B5EF4-FFF2-40B4-BE49-F238E27FC236}">
                      <a16:creationId xmlns:a16="http://schemas.microsoft.com/office/drawing/2014/main" xmlns="" id="{E21C4BE8-30CF-4D44-BE1A-07D871ED9EEF}"/>
                    </a:ext>
                  </a:extLst>
                </p14:cNvPr>
                <p14:cNvContentPartPr/>
                <p14:nvPr/>
              </p14:nvContentPartPr>
              <p14:xfrm>
                <a:off x="5571515" y="2498943"/>
                <a:ext cx="182520" cy="82080"/>
              </p14:xfrm>
            </p:contentPart>
          </mc:Choice>
          <mc:Fallback>
            <p:pic>
              <p:nvPicPr>
                <p:cNvPr id="79" name="Ink 78">
                  <a:extLst>
                    <a:ext uri="{FF2B5EF4-FFF2-40B4-BE49-F238E27FC236}">
                      <a16:creationId xmlns:a16="http://schemas.microsoft.com/office/drawing/2014/main" xmlns="" xmlns:p14="http://schemas.microsoft.com/office/powerpoint/2010/main" id="{E21C4BE8-30CF-4D44-BE1A-07D871ED9EEF}"/>
                    </a:ext>
                  </a:extLst>
                </p:cNvPr>
                <p:cNvPicPr/>
                <p:nvPr/>
              </p:nvPicPr>
              <p:blipFill>
                <a:blip r:embed="rId121"/>
                <a:stretch>
                  <a:fillRect/>
                </a:stretch>
              </p:blipFill>
              <p:spPr>
                <a:xfrm>
                  <a:off x="5561814" y="2489583"/>
                  <a:ext cx="200485"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80" name="Ink 79">
                  <a:extLst>
                    <a:ext uri="{FF2B5EF4-FFF2-40B4-BE49-F238E27FC236}">
                      <a16:creationId xmlns:a16="http://schemas.microsoft.com/office/drawing/2014/main" xmlns="" id="{83B2DB24-DF3F-D54C-9875-7CF8A45C33B6}"/>
                    </a:ext>
                  </a:extLst>
                </p14:cNvPr>
                <p14:cNvContentPartPr/>
                <p14:nvPr/>
              </p14:nvContentPartPr>
              <p14:xfrm>
                <a:off x="5822795" y="2329023"/>
                <a:ext cx="31680" cy="252000"/>
              </p14:xfrm>
            </p:contentPart>
          </mc:Choice>
          <mc:Fallback>
            <p:pic>
              <p:nvPicPr>
                <p:cNvPr id="80" name="Ink 79">
                  <a:extLst>
                    <a:ext uri="{FF2B5EF4-FFF2-40B4-BE49-F238E27FC236}">
                      <a16:creationId xmlns:a16="http://schemas.microsoft.com/office/drawing/2014/main" xmlns="" xmlns:p14="http://schemas.microsoft.com/office/powerpoint/2010/main" id="{83B2DB24-DF3F-D54C-9875-7CF8A45C33B6}"/>
                    </a:ext>
                  </a:extLst>
                </p:cNvPr>
                <p:cNvPicPr/>
                <p:nvPr/>
              </p:nvPicPr>
              <p:blipFill>
                <a:blip r:embed="rId123"/>
                <a:stretch>
                  <a:fillRect/>
                </a:stretch>
              </p:blipFill>
              <p:spPr>
                <a:xfrm>
                  <a:off x="5813435" y="2320010"/>
                  <a:ext cx="49320" cy="269305"/>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81" name="Ink 80">
                  <a:extLst>
                    <a:ext uri="{FF2B5EF4-FFF2-40B4-BE49-F238E27FC236}">
                      <a16:creationId xmlns:a16="http://schemas.microsoft.com/office/drawing/2014/main" xmlns="" id="{03F7BFD5-1877-C64C-B44A-3CB9E8838B0D}"/>
                    </a:ext>
                  </a:extLst>
                </p14:cNvPr>
                <p14:cNvContentPartPr/>
                <p14:nvPr/>
              </p14:nvContentPartPr>
              <p14:xfrm>
                <a:off x="5917115" y="2322903"/>
                <a:ext cx="38160" cy="264240"/>
              </p14:xfrm>
            </p:contentPart>
          </mc:Choice>
          <mc:Fallback>
            <p:pic>
              <p:nvPicPr>
                <p:cNvPr id="81" name="Ink 80">
                  <a:extLst>
                    <a:ext uri="{FF2B5EF4-FFF2-40B4-BE49-F238E27FC236}">
                      <a16:creationId xmlns:a16="http://schemas.microsoft.com/office/drawing/2014/main" xmlns="" xmlns:p14="http://schemas.microsoft.com/office/powerpoint/2010/main" id="{03F7BFD5-1877-C64C-B44A-3CB9E8838B0D}"/>
                    </a:ext>
                  </a:extLst>
                </p:cNvPr>
                <p:cNvPicPr/>
                <p:nvPr/>
              </p:nvPicPr>
              <p:blipFill>
                <a:blip r:embed="rId125"/>
                <a:stretch>
                  <a:fillRect/>
                </a:stretch>
              </p:blipFill>
              <p:spPr>
                <a:xfrm>
                  <a:off x="5908115" y="2313915"/>
                  <a:ext cx="55800" cy="281856"/>
                </a:xfrm>
                <a:prstGeom prst="rect">
                  <a:avLst/>
                </a:prstGeom>
              </p:spPr>
            </p:pic>
          </mc:Fallback>
        </mc:AlternateContent>
      </p:grpSp>
      <p:grpSp>
        <p:nvGrpSpPr>
          <p:cNvPr id="112" name="Group 111">
            <a:extLst>
              <a:ext uri="{FF2B5EF4-FFF2-40B4-BE49-F238E27FC236}">
                <a16:creationId xmlns:a16="http://schemas.microsoft.com/office/drawing/2014/main" xmlns="" id="{54F869CC-1419-A34F-BBB1-6FDE1491572C}"/>
              </a:ext>
            </a:extLst>
          </p:cNvPr>
          <p:cNvGrpSpPr/>
          <p:nvPr/>
        </p:nvGrpSpPr>
        <p:grpSpPr>
          <a:xfrm>
            <a:off x="7787075" y="2272503"/>
            <a:ext cx="1031760" cy="377640"/>
            <a:chOff x="6263075" y="2272503"/>
            <a:chExt cx="1031760" cy="377640"/>
          </a:xfrm>
        </p:grpSpPr>
        <mc:AlternateContent xmlns:mc="http://schemas.openxmlformats.org/markup-compatibility/2006">
          <mc:Choice xmlns:p14="http://schemas.microsoft.com/office/powerpoint/2010/main" Requires="p14">
            <p:contentPart p14:bwMode="auto" r:id="rId126">
              <p14:nvContentPartPr>
                <p14:cNvPr id="84" name="Ink 83">
                  <a:extLst>
                    <a:ext uri="{FF2B5EF4-FFF2-40B4-BE49-F238E27FC236}">
                      <a16:creationId xmlns:a16="http://schemas.microsoft.com/office/drawing/2014/main" xmlns="" id="{BEC58201-D5A1-074F-BDD7-35825D88EEF9}"/>
                    </a:ext>
                  </a:extLst>
                </p14:cNvPr>
                <p14:cNvContentPartPr/>
                <p14:nvPr/>
              </p14:nvContentPartPr>
              <p14:xfrm>
                <a:off x="6263075" y="2461143"/>
                <a:ext cx="50760" cy="189000"/>
              </p14:xfrm>
            </p:contentPart>
          </mc:Choice>
          <mc:Fallback>
            <p:pic>
              <p:nvPicPr>
                <p:cNvPr id="84" name="Ink 83">
                  <a:extLst>
                    <a:ext uri="{FF2B5EF4-FFF2-40B4-BE49-F238E27FC236}">
                      <a16:creationId xmlns:a16="http://schemas.microsoft.com/office/drawing/2014/main" xmlns="" xmlns:p14="http://schemas.microsoft.com/office/powerpoint/2010/main" id="{BEC58201-D5A1-074F-BDD7-35825D88EEF9}"/>
                    </a:ext>
                  </a:extLst>
                </p:cNvPr>
                <p:cNvPicPr/>
                <p:nvPr/>
              </p:nvPicPr>
              <p:blipFill>
                <a:blip r:embed="rId127"/>
                <a:stretch>
                  <a:fillRect/>
                </a:stretch>
              </p:blipFill>
              <p:spPr>
                <a:xfrm>
                  <a:off x="6253715" y="2451423"/>
                  <a:ext cx="6840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85" name="Ink 84">
                  <a:extLst>
                    <a:ext uri="{FF2B5EF4-FFF2-40B4-BE49-F238E27FC236}">
                      <a16:creationId xmlns:a16="http://schemas.microsoft.com/office/drawing/2014/main" xmlns="" id="{4B6DE338-227D-C44C-9C19-EB63B67AB5C3}"/>
                    </a:ext>
                  </a:extLst>
                </p14:cNvPr>
                <p14:cNvContentPartPr/>
                <p14:nvPr/>
              </p14:nvContentPartPr>
              <p14:xfrm>
                <a:off x="6269195" y="2448543"/>
                <a:ext cx="176400" cy="88200"/>
              </p14:xfrm>
            </p:contentPart>
          </mc:Choice>
          <mc:Fallback>
            <p:pic>
              <p:nvPicPr>
                <p:cNvPr id="85" name="Ink 84">
                  <a:extLst>
                    <a:ext uri="{FF2B5EF4-FFF2-40B4-BE49-F238E27FC236}">
                      <a16:creationId xmlns:a16="http://schemas.microsoft.com/office/drawing/2014/main" xmlns="" xmlns:p14="http://schemas.microsoft.com/office/powerpoint/2010/main" id="{4B6DE338-227D-C44C-9C19-EB63B67AB5C3}"/>
                    </a:ext>
                  </a:extLst>
                </p:cNvPr>
                <p:cNvPicPr/>
                <p:nvPr/>
              </p:nvPicPr>
              <p:blipFill>
                <a:blip r:embed="rId129"/>
                <a:stretch>
                  <a:fillRect/>
                </a:stretch>
              </p:blipFill>
              <p:spPr>
                <a:xfrm>
                  <a:off x="6259835" y="2439221"/>
                  <a:ext cx="194760" cy="106485"/>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6" name="Ink 85">
                  <a:extLst>
                    <a:ext uri="{FF2B5EF4-FFF2-40B4-BE49-F238E27FC236}">
                      <a16:creationId xmlns:a16="http://schemas.microsoft.com/office/drawing/2014/main" xmlns="" id="{5377322E-F39C-974A-A67B-85315E634784}"/>
                    </a:ext>
                  </a:extLst>
                </p14:cNvPr>
                <p14:cNvContentPartPr/>
                <p14:nvPr/>
              </p14:nvContentPartPr>
              <p14:xfrm>
                <a:off x="6514715" y="2454663"/>
                <a:ext cx="132480" cy="75960"/>
              </p14:xfrm>
            </p:contentPart>
          </mc:Choice>
          <mc:Fallback>
            <p:pic>
              <p:nvPicPr>
                <p:cNvPr id="86" name="Ink 85">
                  <a:extLst>
                    <a:ext uri="{FF2B5EF4-FFF2-40B4-BE49-F238E27FC236}">
                      <a16:creationId xmlns:a16="http://schemas.microsoft.com/office/drawing/2014/main" xmlns="" xmlns:p14="http://schemas.microsoft.com/office/powerpoint/2010/main" id="{5377322E-F39C-974A-A67B-85315E634784}"/>
                    </a:ext>
                  </a:extLst>
                </p:cNvPr>
                <p:cNvPicPr/>
                <p:nvPr/>
              </p:nvPicPr>
              <p:blipFill>
                <a:blip r:embed="rId131"/>
                <a:stretch>
                  <a:fillRect/>
                </a:stretch>
              </p:blipFill>
              <p:spPr>
                <a:xfrm>
                  <a:off x="6504995" y="2445663"/>
                  <a:ext cx="15084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7" name="Ink 86">
                  <a:extLst>
                    <a:ext uri="{FF2B5EF4-FFF2-40B4-BE49-F238E27FC236}">
                      <a16:creationId xmlns:a16="http://schemas.microsoft.com/office/drawing/2014/main" xmlns="" id="{28197AC8-6CE0-D242-95F5-2C23F7B073A6}"/>
                    </a:ext>
                  </a:extLst>
                </p14:cNvPr>
                <p14:cNvContentPartPr/>
                <p14:nvPr/>
              </p14:nvContentPartPr>
              <p14:xfrm>
                <a:off x="6715595" y="2442423"/>
                <a:ext cx="69480" cy="69480"/>
              </p14:xfrm>
            </p:contentPart>
          </mc:Choice>
          <mc:Fallback>
            <p:pic>
              <p:nvPicPr>
                <p:cNvPr id="87" name="Ink 86">
                  <a:extLst>
                    <a:ext uri="{FF2B5EF4-FFF2-40B4-BE49-F238E27FC236}">
                      <a16:creationId xmlns:a16="http://schemas.microsoft.com/office/drawing/2014/main" xmlns="" xmlns:p14="http://schemas.microsoft.com/office/powerpoint/2010/main" id="{28197AC8-6CE0-D242-95F5-2C23F7B073A6}"/>
                    </a:ext>
                  </a:extLst>
                </p:cNvPr>
                <p:cNvPicPr/>
                <p:nvPr/>
              </p:nvPicPr>
              <p:blipFill>
                <a:blip r:embed="rId133"/>
                <a:stretch>
                  <a:fillRect/>
                </a:stretch>
              </p:blipFill>
              <p:spPr>
                <a:xfrm>
                  <a:off x="6705875" y="2433423"/>
                  <a:ext cx="8748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8" name="Ink 87">
                  <a:extLst>
                    <a:ext uri="{FF2B5EF4-FFF2-40B4-BE49-F238E27FC236}">
                      <a16:creationId xmlns:a16="http://schemas.microsoft.com/office/drawing/2014/main" xmlns="" id="{36D3E885-9930-A846-B042-39E4673ADA68}"/>
                    </a:ext>
                  </a:extLst>
                </p14:cNvPr>
                <p14:cNvContentPartPr/>
                <p14:nvPr/>
              </p14:nvContentPartPr>
              <p14:xfrm>
                <a:off x="6734675" y="2372943"/>
                <a:ext cx="19080" cy="25560"/>
              </p14:xfrm>
            </p:contentPart>
          </mc:Choice>
          <mc:Fallback>
            <p:pic>
              <p:nvPicPr>
                <p:cNvPr id="88" name="Ink 87">
                  <a:extLst>
                    <a:ext uri="{FF2B5EF4-FFF2-40B4-BE49-F238E27FC236}">
                      <a16:creationId xmlns:a16="http://schemas.microsoft.com/office/drawing/2014/main" xmlns="" xmlns:p14="http://schemas.microsoft.com/office/powerpoint/2010/main" id="{36D3E885-9930-A846-B042-39E4673ADA68}"/>
                    </a:ext>
                  </a:extLst>
                </p:cNvPr>
                <p:cNvPicPr/>
                <p:nvPr/>
              </p:nvPicPr>
              <p:blipFill>
                <a:blip r:embed="rId135"/>
                <a:stretch>
                  <a:fillRect/>
                </a:stretch>
              </p:blipFill>
              <p:spPr>
                <a:xfrm>
                  <a:off x="6726548" y="2364303"/>
                  <a:ext cx="36393"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9" name="Ink 88">
                  <a:extLst>
                    <a:ext uri="{FF2B5EF4-FFF2-40B4-BE49-F238E27FC236}">
                      <a16:creationId xmlns:a16="http://schemas.microsoft.com/office/drawing/2014/main" xmlns="" id="{8328584C-C394-ED42-B616-8D9261DA5CB0}"/>
                    </a:ext>
                  </a:extLst>
                </p14:cNvPr>
                <p14:cNvContentPartPr/>
                <p14:nvPr/>
              </p14:nvContentPartPr>
              <p14:xfrm>
                <a:off x="6828995" y="2454663"/>
                <a:ext cx="207720" cy="69480"/>
              </p14:xfrm>
            </p:contentPart>
          </mc:Choice>
          <mc:Fallback>
            <p:pic>
              <p:nvPicPr>
                <p:cNvPr id="89" name="Ink 88">
                  <a:extLst>
                    <a:ext uri="{FF2B5EF4-FFF2-40B4-BE49-F238E27FC236}">
                      <a16:creationId xmlns:a16="http://schemas.microsoft.com/office/drawing/2014/main" xmlns="" xmlns:p14="http://schemas.microsoft.com/office/powerpoint/2010/main" id="{8328584C-C394-ED42-B616-8D9261DA5CB0}"/>
                    </a:ext>
                  </a:extLst>
                </p:cNvPr>
                <p:cNvPicPr/>
                <p:nvPr/>
              </p:nvPicPr>
              <p:blipFill>
                <a:blip r:embed="rId137"/>
                <a:stretch>
                  <a:fillRect/>
                </a:stretch>
              </p:blipFill>
              <p:spPr>
                <a:xfrm>
                  <a:off x="6819651" y="2444943"/>
                  <a:ext cx="226048"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90" name="Ink 89">
                  <a:extLst>
                    <a:ext uri="{FF2B5EF4-FFF2-40B4-BE49-F238E27FC236}">
                      <a16:creationId xmlns:a16="http://schemas.microsoft.com/office/drawing/2014/main" xmlns="" id="{E585B6B6-2963-A544-B1B2-05491AE6174E}"/>
                    </a:ext>
                  </a:extLst>
                </p14:cNvPr>
                <p14:cNvContentPartPr/>
                <p14:nvPr/>
              </p14:nvContentPartPr>
              <p14:xfrm>
                <a:off x="7055075" y="2272503"/>
                <a:ext cx="88560" cy="239400"/>
              </p14:xfrm>
            </p:contentPart>
          </mc:Choice>
          <mc:Fallback>
            <p:pic>
              <p:nvPicPr>
                <p:cNvPr id="90" name="Ink 89">
                  <a:extLst>
                    <a:ext uri="{FF2B5EF4-FFF2-40B4-BE49-F238E27FC236}">
                      <a16:creationId xmlns:a16="http://schemas.microsoft.com/office/drawing/2014/main" xmlns="" xmlns:p14="http://schemas.microsoft.com/office/powerpoint/2010/main" id="{E585B6B6-2963-A544-B1B2-05491AE6174E}"/>
                    </a:ext>
                  </a:extLst>
                </p:cNvPr>
                <p:cNvPicPr/>
                <p:nvPr/>
              </p:nvPicPr>
              <p:blipFill>
                <a:blip r:embed="rId139"/>
                <a:stretch>
                  <a:fillRect/>
                </a:stretch>
              </p:blipFill>
              <p:spPr>
                <a:xfrm>
                  <a:off x="7045677" y="2262783"/>
                  <a:ext cx="108441"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91" name="Ink 90">
                  <a:extLst>
                    <a:ext uri="{FF2B5EF4-FFF2-40B4-BE49-F238E27FC236}">
                      <a16:creationId xmlns:a16="http://schemas.microsoft.com/office/drawing/2014/main" xmlns="" id="{2FE925E1-1A77-F446-BAC4-90D239B98E23}"/>
                    </a:ext>
                  </a:extLst>
                </p14:cNvPr>
                <p14:cNvContentPartPr/>
                <p14:nvPr/>
              </p14:nvContentPartPr>
              <p14:xfrm>
                <a:off x="7218875" y="2448543"/>
                <a:ext cx="75960" cy="100800"/>
              </p14:xfrm>
            </p:contentPart>
          </mc:Choice>
          <mc:Fallback>
            <p:pic>
              <p:nvPicPr>
                <p:cNvPr id="91" name="Ink 90">
                  <a:extLst>
                    <a:ext uri="{FF2B5EF4-FFF2-40B4-BE49-F238E27FC236}">
                      <a16:creationId xmlns:a16="http://schemas.microsoft.com/office/drawing/2014/main" xmlns="" xmlns:p14="http://schemas.microsoft.com/office/powerpoint/2010/main" id="{2FE925E1-1A77-F446-BAC4-90D239B98E23}"/>
                    </a:ext>
                  </a:extLst>
                </p:cNvPr>
                <p:cNvPicPr/>
                <p:nvPr/>
              </p:nvPicPr>
              <p:blipFill>
                <a:blip r:embed="rId141"/>
                <a:stretch>
                  <a:fillRect/>
                </a:stretch>
              </p:blipFill>
              <p:spPr>
                <a:xfrm>
                  <a:off x="7209875" y="2439216"/>
                  <a:ext cx="94320" cy="118377"/>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92" name="Ink 91">
                  <a:extLst>
                    <a:ext uri="{FF2B5EF4-FFF2-40B4-BE49-F238E27FC236}">
                      <a16:creationId xmlns:a16="http://schemas.microsoft.com/office/drawing/2014/main" xmlns="" id="{D35F2689-BD4A-CF48-9923-58A75057AAAE}"/>
                    </a:ext>
                  </a:extLst>
                </p14:cNvPr>
                <p14:cNvContentPartPr/>
                <p14:nvPr/>
              </p14:nvContentPartPr>
              <p14:xfrm>
                <a:off x="7168475" y="2379423"/>
                <a:ext cx="126000" cy="6480"/>
              </p14:xfrm>
            </p:contentPart>
          </mc:Choice>
          <mc:Fallback>
            <p:pic>
              <p:nvPicPr>
                <p:cNvPr id="92" name="Ink 91">
                  <a:extLst>
                    <a:ext uri="{FF2B5EF4-FFF2-40B4-BE49-F238E27FC236}">
                      <a16:creationId xmlns:a16="http://schemas.microsoft.com/office/drawing/2014/main" xmlns="" xmlns:p14="http://schemas.microsoft.com/office/powerpoint/2010/main" id="{D35F2689-BD4A-CF48-9923-58A75057AAAE}"/>
                    </a:ext>
                  </a:extLst>
                </p:cNvPr>
                <p:cNvPicPr/>
                <p:nvPr/>
              </p:nvPicPr>
              <p:blipFill>
                <a:blip r:embed="rId143"/>
                <a:stretch>
                  <a:fillRect/>
                </a:stretch>
              </p:blipFill>
              <p:spPr>
                <a:xfrm>
                  <a:off x="7159142" y="2370897"/>
                  <a:ext cx="144308" cy="24897"/>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4">
            <p14:nvContentPartPr>
              <p14:cNvPr id="93" name="Ink 92">
                <a:extLst>
                  <a:ext uri="{FF2B5EF4-FFF2-40B4-BE49-F238E27FC236}">
                    <a16:creationId xmlns:a16="http://schemas.microsoft.com/office/drawing/2014/main" xmlns="" id="{BF3F79D5-D33D-3B43-AFE7-91A94E0EAE07}"/>
                  </a:ext>
                </a:extLst>
              </p14:cNvPr>
              <p14:cNvContentPartPr/>
              <p14:nvPr/>
            </p14:nvContentPartPr>
            <p14:xfrm>
              <a:off x="9170195" y="2429823"/>
              <a:ext cx="333720" cy="94680"/>
            </p14:xfrm>
          </p:contentPart>
        </mc:Choice>
        <mc:Fallback>
          <p:pic>
            <p:nvPicPr>
              <p:cNvPr id="93" name="Ink 92">
                <a:extLst>
                  <a:ext uri="{FF2B5EF4-FFF2-40B4-BE49-F238E27FC236}">
                    <a16:creationId xmlns:a16="http://schemas.microsoft.com/office/drawing/2014/main" xmlns="" xmlns:p14="http://schemas.microsoft.com/office/powerpoint/2010/main" id="{BF3F79D5-D33D-3B43-AFE7-91A94E0EAE07}"/>
                  </a:ext>
                </a:extLst>
              </p:cNvPr>
              <p:cNvPicPr/>
              <p:nvPr/>
            </p:nvPicPr>
            <p:blipFill>
              <a:blip r:embed="rId145"/>
              <a:stretch>
                <a:fillRect/>
              </a:stretch>
            </p:blipFill>
            <p:spPr>
              <a:xfrm>
                <a:off x="9161185" y="2420823"/>
                <a:ext cx="35246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94" name="Ink 93">
                <a:extLst>
                  <a:ext uri="{FF2B5EF4-FFF2-40B4-BE49-F238E27FC236}">
                    <a16:creationId xmlns:a16="http://schemas.microsoft.com/office/drawing/2014/main" xmlns="" id="{FC295081-8026-794A-8592-46F00F021995}"/>
                  </a:ext>
                </a:extLst>
              </p14:cNvPr>
              <p14:cNvContentPartPr/>
              <p14:nvPr/>
            </p14:nvContentPartPr>
            <p14:xfrm>
              <a:off x="9188915" y="2322903"/>
              <a:ext cx="19080" cy="19080"/>
            </p14:xfrm>
          </p:contentPart>
        </mc:Choice>
        <mc:Fallback>
          <p:pic>
            <p:nvPicPr>
              <p:cNvPr id="94" name="Ink 93">
                <a:extLst>
                  <a:ext uri="{FF2B5EF4-FFF2-40B4-BE49-F238E27FC236}">
                    <a16:creationId xmlns:a16="http://schemas.microsoft.com/office/drawing/2014/main" xmlns="" xmlns:p14="http://schemas.microsoft.com/office/powerpoint/2010/main" id="{FC295081-8026-794A-8592-46F00F021995}"/>
                  </a:ext>
                </a:extLst>
              </p:cNvPr>
              <p:cNvPicPr/>
              <p:nvPr/>
            </p:nvPicPr>
            <p:blipFill>
              <a:blip r:embed="rId147"/>
              <a:stretch>
                <a:fillRect/>
              </a:stretch>
            </p:blipFill>
            <p:spPr>
              <a:xfrm>
                <a:off x="9179195" y="2314423"/>
                <a:ext cx="37440" cy="37100"/>
              </a:xfrm>
              <a:prstGeom prst="rect">
                <a:avLst/>
              </a:prstGeom>
            </p:spPr>
          </p:pic>
        </mc:Fallback>
      </mc:AlternateContent>
      <p:grpSp>
        <p:nvGrpSpPr>
          <p:cNvPr id="111" name="Group 110">
            <a:extLst>
              <a:ext uri="{FF2B5EF4-FFF2-40B4-BE49-F238E27FC236}">
                <a16:creationId xmlns:a16="http://schemas.microsoft.com/office/drawing/2014/main" xmlns="" id="{3350DB58-4EE7-C944-8476-754120FCD9F9}"/>
              </a:ext>
            </a:extLst>
          </p:cNvPr>
          <p:cNvGrpSpPr/>
          <p:nvPr/>
        </p:nvGrpSpPr>
        <p:grpSpPr>
          <a:xfrm>
            <a:off x="7101635" y="2770023"/>
            <a:ext cx="1352160" cy="320040"/>
            <a:chOff x="5577635" y="2770023"/>
            <a:chExt cx="1352160" cy="320040"/>
          </a:xfrm>
        </p:grpSpPr>
        <mc:AlternateContent xmlns:mc="http://schemas.openxmlformats.org/markup-compatibility/2006">
          <mc:Choice xmlns:p14="http://schemas.microsoft.com/office/powerpoint/2010/main" Requires="p14">
            <p:contentPart p14:bwMode="auto" r:id="rId148">
              <p14:nvContentPartPr>
                <p14:cNvPr id="95" name="Ink 94">
                  <a:extLst>
                    <a:ext uri="{FF2B5EF4-FFF2-40B4-BE49-F238E27FC236}">
                      <a16:creationId xmlns:a16="http://schemas.microsoft.com/office/drawing/2014/main" xmlns="" id="{709D1CBD-E82E-C545-93E2-FA1BB09CDD2E}"/>
                    </a:ext>
                  </a:extLst>
                </p14:cNvPr>
                <p14:cNvContentPartPr/>
                <p14:nvPr/>
              </p14:nvContentPartPr>
              <p14:xfrm>
                <a:off x="5684555" y="2788023"/>
                <a:ext cx="19080" cy="176400"/>
              </p14:xfrm>
            </p:contentPart>
          </mc:Choice>
          <mc:Fallback>
            <p:pic>
              <p:nvPicPr>
                <p:cNvPr id="95" name="Ink 94">
                  <a:extLst>
                    <a:ext uri="{FF2B5EF4-FFF2-40B4-BE49-F238E27FC236}">
                      <a16:creationId xmlns:a16="http://schemas.microsoft.com/office/drawing/2014/main" xmlns="" xmlns:p14="http://schemas.microsoft.com/office/powerpoint/2010/main" id="{709D1CBD-E82E-C545-93E2-FA1BB09CDD2E}"/>
                    </a:ext>
                  </a:extLst>
                </p:cNvPr>
                <p:cNvPicPr/>
                <p:nvPr/>
              </p:nvPicPr>
              <p:blipFill>
                <a:blip r:embed="rId149"/>
                <a:stretch>
                  <a:fillRect/>
                </a:stretch>
              </p:blipFill>
              <p:spPr>
                <a:xfrm>
                  <a:off x="5674835" y="2778663"/>
                  <a:ext cx="3744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6" name="Ink 95">
                  <a:extLst>
                    <a:ext uri="{FF2B5EF4-FFF2-40B4-BE49-F238E27FC236}">
                      <a16:creationId xmlns:a16="http://schemas.microsoft.com/office/drawing/2014/main" xmlns="" id="{E739B8B2-9264-A849-9173-B41E979AA23F}"/>
                    </a:ext>
                  </a:extLst>
                </p14:cNvPr>
                <p14:cNvContentPartPr/>
                <p14:nvPr/>
              </p14:nvContentPartPr>
              <p14:xfrm>
                <a:off x="5577635" y="2882343"/>
                <a:ext cx="201600" cy="25560"/>
              </p14:xfrm>
            </p:contentPart>
          </mc:Choice>
          <mc:Fallback>
            <p:pic>
              <p:nvPicPr>
                <p:cNvPr id="96" name="Ink 95">
                  <a:extLst>
                    <a:ext uri="{FF2B5EF4-FFF2-40B4-BE49-F238E27FC236}">
                      <a16:creationId xmlns:a16="http://schemas.microsoft.com/office/drawing/2014/main" xmlns="" xmlns:p14="http://schemas.microsoft.com/office/powerpoint/2010/main" id="{E739B8B2-9264-A849-9173-B41E979AA23F}"/>
                    </a:ext>
                  </a:extLst>
                </p:cNvPr>
                <p:cNvPicPr/>
                <p:nvPr/>
              </p:nvPicPr>
              <p:blipFill>
                <a:blip r:embed="rId151"/>
                <a:stretch>
                  <a:fillRect/>
                </a:stretch>
              </p:blipFill>
              <p:spPr>
                <a:xfrm>
                  <a:off x="5568635" y="2873945"/>
                  <a:ext cx="218520" cy="43087"/>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7" name="Ink 96">
                  <a:extLst>
                    <a:ext uri="{FF2B5EF4-FFF2-40B4-BE49-F238E27FC236}">
                      <a16:creationId xmlns:a16="http://schemas.microsoft.com/office/drawing/2014/main" xmlns="" id="{91E52C29-E504-CC48-9C87-3EA66ABB0EAF}"/>
                    </a:ext>
                  </a:extLst>
                </p14:cNvPr>
                <p14:cNvContentPartPr/>
                <p14:nvPr/>
              </p14:nvContentPartPr>
              <p14:xfrm>
                <a:off x="5822795" y="2876223"/>
                <a:ext cx="94680" cy="98280"/>
              </p14:xfrm>
            </p:contentPart>
          </mc:Choice>
          <mc:Fallback>
            <p:pic>
              <p:nvPicPr>
                <p:cNvPr id="97" name="Ink 96">
                  <a:extLst>
                    <a:ext uri="{FF2B5EF4-FFF2-40B4-BE49-F238E27FC236}">
                      <a16:creationId xmlns:a16="http://schemas.microsoft.com/office/drawing/2014/main" xmlns="" xmlns:p14="http://schemas.microsoft.com/office/powerpoint/2010/main" id="{91E52C29-E504-CC48-9C87-3EA66ABB0EAF}"/>
                    </a:ext>
                  </a:extLst>
                </p:cNvPr>
                <p:cNvPicPr/>
                <p:nvPr/>
              </p:nvPicPr>
              <p:blipFill>
                <a:blip r:embed="rId153"/>
                <a:stretch>
                  <a:fillRect/>
                </a:stretch>
              </p:blipFill>
              <p:spPr>
                <a:xfrm>
                  <a:off x="5813435" y="2866503"/>
                  <a:ext cx="11232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8" name="Ink 97">
                  <a:extLst>
                    <a:ext uri="{FF2B5EF4-FFF2-40B4-BE49-F238E27FC236}">
                      <a16:creationId xmlns:a16="http://schemas.microsoft.com/office/drawing/2014/main" xmlns="" id="{B70D87C1-ABB5-4249-A6C4-80C0967AC354}"/>
                    </a:ext>
                  </a:extLst>
                </p14:cNvPr>
                <p14:cNvContentPartPr/>
                <p14:nvPr/>
              </p14:nvContentPartPr>
              <p14:xfrm>
                <a:off x="6005315" y="2869743"/>
                <a:ext cx="289440" cy="88560"/>
              </p14:xfrm>
            </p:contentPart>
          </mc:Choice>
          <mc:Fallback>
            <p:pic>
              <p:nvPicPr>
                <p:cNvPr id="98" name="Ink 97">
                  <a:extLst>
                    <a:ext uri="{FF2B5EF4-FFF2-40B4-BE49-F238E27FC236}">
                      <a16:creationId xmlns:a16="http://schemas.microsoft.com/office/drawing/2014/main" xmlns="" xmlns:p14="http://schemas.microsoft.com/office/powerpoint/2010/main" id="{B70D87C1-ABB5-4249-A6C4-80C0967AC354}"/>
                    </a:ext>
                  </a:extLst>
                </p:cNvPr>
                <p:cNvPicPr/>
                <p:nvPr/>
              </p:nvPicPr>
              <p:blipFill>
                <a:blip r:embed="rId155"/>
                <a:stretch>
                  <a:fillRect/>
                </a:stretch>
              </p:blipFill>
              <p:spPr>
                <a:xfrm>
                  <a:off x="5995967" y="2860345"/>
                  <a:ext cx="307058" cy="106995"/>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9" name="Ink 98">
                  <a:extLst>
                    <a:ext uri="{FF2B5EF4-FFF2-40B4-BE49-F238E27FC236}">
                      <a16:creationId xmlns:a16="http://schemas.microsoft.com/office/drawing/2014/main" xmlns="" id="{CD2915B6-0E81-CF4A-BBFF-77C3EDD199D4}"/>
                    </a:ext>
                  </a:extLst>
                </p14:cNvPr>
                <p14:cNvContentPartPr/>
                <p14:nvPr/>
              </p14:nvContentPartPr>
              <p14:xfrm>
                <a:off x="6237875" y="2794863"/>
                <a:ext cx="25560" cy="18360"/>
              </p14:xfrm>
            </p:contentPart>
          </mc:Choice>
          <mc:Fallback>
            <p:pic>
              <p:nvPicPr>
                <p:cNvPr id="99" name="Ink 98">
                  <a:extLst>
                    <a:ext uri="{FF2B5EF4-FFF2-40B4-BE49-F238E27FC236}">
                      <a16:creationId xmlns:a16="http://schemas.microsoft.com/office/drawing/2014/main" xmlns="" xmlns:p14="http://schemas.microsoft.com/office/powerpoint/2010/main" id="{CD2915B6-0E81-CF4A-BBFF-77C3EDD199D4}"/>
                    </a:ext>
                  </a:extLst>
                </p:cNvPr>
                <p:cNvPicPr/>
                <p:nvPr/>
              </p:nvPicPr>
              <p:blipFill>
                <a:blip r:embed="rId157"/>
                <a:stretch>
                  <a:fillRect/>
                </a:stretch>
              </p:blipFill>
              <p:spPr>
                <a:xfrm>
                  <a:off x="6229842" y="2786583"/>
                  <a:ext cx="43087"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00" name="Ink 99">
                  <a:extLst>
                    <a:ext uri="{FF2B5EF4-FFF2-40B4-BE49-F238E27FC236}">
                      <a16:creationId xmlns:a16="http://schemas.microsoft.com/office/drawing/2014/main" xmlns="" id="{A121BEA9-F62F-6247-BA77-694E81E53DA4}"/>
                    </a:ext>
                  </a:extLst>
                </p14:cNvPr>
                <p14:cNvContentPartPr/>
                <p14:nvPr/>
              </p14:nvContentPartPr>
              <p14:xfrm>
                <a:off x="6326075" y="2876223"/>
                <a:ext cx="170280" cy="56880"/>
              </p14:xfrm>
            </p:contentPart>
          </mc:Choice>
          <mc:Fallback>
            <p:pic>
              <p:nvPicPr>
                <p:cNvPr id="100" name="Ink 99">
                  <a:extLst>
                    <a:ext uri="{FF2B5EF4-FFF2-40B4-BE49-F238E27FC236}">
                      <a16:creationId xmlns:a16="http://schemas.microsoft.com/office/drawing/2014/main" xmlns="" xmlns:p14="http://schemas.microsoft.com/office/powerpoint/2010/main" id="{A121BEA9-F62F-6247-BA77-694E81E53DA4}"/>
                    </a:ext>
                  </a:extLst>
                </p:cNvPr>
                <p:cNvPicPr/>
                <p:nvPr/>
              </p:nvPicPr>
              <p:blipFill>
                <a:blip r:embed="rId159"/>
                <a:stretch>
                  <a:fillRect/>
                </a:stretch>
              </p:blipFill>
              <p:spPr>
                <a:xfrm>
                  <a:off x="6316715" y="2867223"/>
                  <a:ext cx="18864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01" name="Ink 100">
                  <a:extLst>
                    <a:ext uri="{FF2B5EF4-FFF2-40B4-BE49-F238E27FC236}">
                      <a16:creationId xmlns:a16="http://schemas.microsoft.com/office/drawing/2014/main" xmlns="" id="{A697DFD0-AEEF-7E44-95CA-DFDF272BC77F}"/>
                    </a:ext>
                  </a:extLst>
                </p14:cNvPr>
                <p14:cNvContentPartPr/>
                <p14:nvPr/>
              </p14:nvContentPartPr>
              <p14:xfrm>
                <a:off x="6526955" y="2863623"/>
                <a:ext cx="19080" cy="56880"/>
              </p14:xfrm>
            </p:contentPart>
          </mc:Choice>
          <mc:Fallback>
            <p:pic>
              <p:nvPicPr>
                <p:cNvPr id="101" name="Ink 100">
                  <a:extLst>
                    <a:ext uri="{FF2B5EF4-FFF2-40B4-BE49-F238E27FC236}">
                      <a16:creationId xmlns:a16="http://schemas.microsoft.com/office/drawing/2014/main" xmlns="" xmlns:p14="http://schemas.microsoft.com/office/powerpoint/2010/main" id="{A697DFD0-AEEF-7E44-95CA-DFDF272BC77F}"/>
                    </a:ext>
                  </a:extLst>
                </p:cNvPr>
                <p:cNvPicPr/>
                <p:nvPr/>
              </p:nvPicPr>
              <p:blipFill>
                <a:blip r:embed="rId161"/>
                <a:stretch>
                  <a:fillRect/>
                </a:stretch>
              </p:blipFill>
              <p:spPr>
                <a:xfrm>
                  <a:off x="6517595" y="2854263"/>
                  <a:ext cx="3780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02" name="Ink 101">
                  <a:extLst>
                    <a:ext uri="{FF2B5EF4-FFF2-40B4-BE49-F238E27FC236}">
                      <a16:creationId xmlns:a16="http://schemas.microsoft.com/office/drawing/2014/main" xmlns="" id="{B401F06F-741C-CF44-B456-544C2768B2C5}"/>
                    </a:ext>
                  </a:extLst>
                </p14:cNvPr>
                <p14:cNvContentPartPr/>
                <p14:nvPr/>
              </p14:nvContentPartPr>
              <p14:xfrm>
                <a:off x="6508235" y="2770023"/>
                <a:ext cx="12960" cy="24840"/>
              </p14:xfrm>
            </p:contentPart>
          </mc:Choice>
          <mc:Fallback>
            <p:pic>
              <p:nvPicPr>
                <p:cNvPr id="102" name="Ink 101">
                  <a:extLst>
                    <a:ext uri="{FF2B5EF4-FFF2-40B4-BE49-F238E27FC236}">
                      <a16:creationId xmlns:a16="http://schemas.microsoft.com/office/drawing/2014/main" xmlns="" xmlns:p14="http://schemas.microsoft.com/office/powerpoint/2010/main" id="{B401F06F-741C-CF44-B456-544C2768B2C5}"/>
                    </a:ext>
                  </a:extLst>
                </p:cNvPr>
                <p:cNvPicPr/>
                <p:nvPr/>
              </p:nvPicPr>
              <p:blipFill>
                <a:blip r:embed="rId163"/>
                <a:stretch>
                  <a:fillRect/>
                </a:stretch>
              </p:blipFill>
              <p:spPr>
                <a:xfrm>
                  <a:off x="6499348" y="2761383"/>
                  <a:ext cx="31474"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3" name="Ink 102">
                  <a:extLst>
                    <a:ext uri="{FF2B5EF4-FFF2-40B4-BE49-F238E27FC236}">
                      <a16:creationId xmlns:a16="http://schemas.microsoft.com/office/drawing/2014/main" xmlns="" id="{2CB2D836-DE6D-9E46-963B-C9E13D0248DE}"/>
                    </a:ext>
                  </a:extLst>
                </p14:cNvPr>
                <p14:cNvContentPartPr/>
                <p14:nvPr/>
              </p14:nvContentPartPr>
              <p14:xfrm>
                <a:off x="6621275" y="2838423"/>
                <a:ext cx="145080" cy="79200"/>
              </p14:xfrm>
            </p:contentPart>
          </mc:Choice>
          <mc:Fallback>
            <p:pic>
              <p:nvPicPr>
                <p:cNvPr id="103" name="Ink 102">
                  <a:extLst>
                    <a:ext uri="{FF2B5EF4-FFF2-40B4-BE49-F238E27FC236}">
                      <a16:creationId xmlns:a16="http://schemas.microsoft.com/office/drawing/2014/main" xmlns="" xmlns:p14="http://schemas.microsoft.com/office/powerpoint/2010/main" id="{2CB2D836-DE6D-9E46-963B-C9E13D0248DE}"/>
                    </a:ext>
                  </a:extLst>
                </p:cNvPr>
                <p:cNvPicPr/>
                <p:nvPr/>
              </p:nvPicPr>
              <p:blipFill>
                <a:blip r:embed="rId165"/>
                <a:stretch>
                  <a:fillRect/>
                </a:stretch>
              </p:blipFill>
              <p:spPr>
                <a:xfrm>
                  <a:off x="6611915" y="2829105"/>
                  <a:ext cx="162720" cy="97477"/>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4" name="Ink 103">
                  <a:extLst>
                    <a:ext uri="{FF2B5EF4-FFF2-40B4-BE49-F238E27FC236}">
                      <a16:creationId xmlns:a16="http://schemas.microsoft.com/office/drawing/2014/main" xmlns="" id="{FFCA5DC3-B9C9-7843-863B-648F81049E8D}"/>
                    </a:ext>
                  </a:extLst>
                </p14:cNvPr>
                <p14:cNvContentPartPr/>
                <p14:nvPr/>
              </p14:nvContentPartPr>
              <p14:xfrm>
                <a:off x="6791195" y="2788023"/>
                <a:ext cx="138600" cy="302040"/>
              </p14:xfrm>
            </p:contentPart>
          </mc:Choice>
          <mc:Fallback>
            <p:pic>
              <p:nvPicPr>
                <p:cNvPr id="104" name="Ink 103">
                  <a:extLst>
                    <a:ext uri="{FF2B5EF4-FFF2-40B4-BE49-F238E27FC236}">
                      <a16:creationId xmlns:a16="http://schemas.microsoft.com/office/drawing/2014/main" xmlns="" xmlns:p14="http://schemas.microsoft.com/office/powerpoint/2010/main" id="{FFCA5DC3-B9C9-7843-863B-648F81049E8D}"/>
                    </a:ext>
                  </a:extLst>
                </p:cNvPr>
                <p:cNvPicPr/>
                <p:nvPr/>
              </p:nvPicPr>
              <p:blipFill>
                <a:blip r:embed="rId167"/>
                <a:stretch>
                  <a:fillRect/>
                </a:stretch>
              </p:blipFill>
              <p:spPr>
                <a:xfrm>
                  <a:off x="6781859" y="2777583"/>
                  <a:ext cx="156553" cy="323280"/>
                </a:xfrm>
                <a:prstGeom prst="rect">
                  <a:avLst/>
                </a:prstGeom>
              </p:spPr>
            </p:pic>
          </mc:Fallback>
        </mc:AlternateContent>
      </p:grpSp>
      <p:grpSp>
        <p:nvGrpSpPr>
          <p:cNvPr id="110" name="Group 109">
            <a:extLst>
              <a:ext uri="{FF2B5EF4-FFF2-40B4-BE49-F238E27FC236}">
                <a16:creationId xmlns:a16="http://schemas.microsoft.com/office/drawing/2014/main" xmlns="" id="{4D6E4A28-6CF5-4343-8AA5-5CE7EB52510D}"/>
              </a:ext>
            </a:extLst>
          </p:cNvPr>
          <p:cNvGrpSpPr/>
          <p:nvPr/>
        </p:nvGrpSpPr>
        <p:grpSpPr>
          <a:xfrm>
            <a:off x="8629475" y="2725023"/>
            <a:ext cx="560160" cy="195480"/>
            <a:chOff x="7105475" y="2725023"/>
            <a:chExt cx="560160" cy="195480"/>
          </a:xfrm>
        </p:grpSpPr>
        <mc:AlternateContent xmlns:mc="http://schemas.openxmlformats.org/markup-compatibility/2006">
          <mc:Choice xmlns:p14="http://schemas.microsoft.com/office/powerpoint/2010/main" Requires="p14">
            <p:contentPart p14:bwMode="auto" r:id="rId168">
              <p14:nvContentPartPr>
                <p14:cNvPr id="105" name="Ink 104">
                  <a:extLst>
                    <a:ext uri="{FF2B5EF4-FFF2-40B4-BE49-F238E27FC236}">
                      <a16:creationId xmlns:a16="http://schemas.microsoft.com/office/drawing/2014/main" xmlns="" id="{94B51C54-907E-494B-89B7-57A057C43BB4}"/>
                    </a:ext>
                  </a:extLst>
                </p14:cNvPr>
                <p14:cNvContentPartPr/>
                <p14:nvPr/>
              </p14:nvContentPartPr>
              <p14:xfrm>
                <a:off x="7155875" y="2775423"/>
                <a:ext cx="100080" cy="119880"/>
              </p14:xfrm>
            </p:contentPart>
          </mc:Choice>
          <mc:Fallback>
            <p:pic>
              <p:nvPicPr>
                <p:cNvPr id="105" name="Ink 104">
                  <a:extLst>
                    <a:ext uri="{FF2B5EF4-FFF2-40B4-BE49-F238E27FC236}">
                      <a16:creationId xmlns:a16="http://schemas.microsoft.com/office/drawing/2014/main" xmlns="" xmlns:p14="http://schemas.microsoft.com/office/powerpoint/2010/main" id="{94B51C54-907E-494B-89B7-57A057C43BB4}"/>
                    </a:ext>
                  </a:extLst>
                </p:cNvPr>
                <p:cNvPicPr/>
                <p:nvPr/>
              </p:nvPicPr>
              <p:blipFill>
                <a:blip r:embed="rId169"/>
                <a:stretch>
                  <a:fillRect/>
                </a:stretch>
              </p:blipFill>
              <p:spPr>
                <a:xfrm>
                  <a:off x="7146907" y="2766396"/>
                  <a:ext cx="117657" cy="137212"/>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6" name="Ink 105">
                  <a:extLst>
                    <a:ext uri="{FF2B5EF4-FFF2-40B4-BE49-F238E27FC236}">
                      <a16:creationId xmlns:a16="http://schemas.microsoft.com/office/drawing/2014/main" xmlns="" id="{F18BFDA6-2EF7-0E49-8CFE-354C6CB2CB6E}"/>
                    </a:ext>
                  </a:extLst>
                </p14:cNvPr>
                <p14:cNvContentPartPr/>
                <p14:nvPr/>
              </p14:nvContentPartPr>
              <p14:xfrm>
                <a:off x="7105475" y="2819343"/>
                <a:ext cx="119880" cy="75960"/>
              </p14:xfrm>
            </p:contentPart>
          </mc:Choice>
          <mc:Fallback>
            <p:pic>
              <p:nvPicPr>
                <p:cNvPr id="106" name="Ink 105">
                  <a:extLst>
                    <a:ext uri="{FF2B5EF4-FFF2-40B4-BE49-F238E27FC236}">
                      <a16:creationId xmlns:a16="http://schemas.microsoft.com/office/drawing/2014/main" xmlns="" xmlns:p14="http://schemas.microsoft.com/office/powerpoint/2010/main" id="{F18BFDA6-2EF7-0E49-8CFE-354C6CB2CB6E}"/>
                    </a:ext>
                  </a:extLst>
                </p:cNvPr>
                <p:cNvPicPr/>
                <p:nvPr/>
              </p:nvPicPr>
              <p:blipFill>
                <a:blip r:embed="rId171"/>
                <a:stretch>
                  <a:fillRect/>
                </a:stretch>
              </p:blipFill>
              <p:spPr>
                <a:xfrm>
                  <a:off x="7096809" y="2809577"/>
                  <a:ext cx="138295" cy="94407"/>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7" name="Ink 106">
                  <a:extLst>
                    <a:ext uri="{FF2B5EF4-FFF2-40B4-BE49-F238E27FC236}">
                      <a16:creationId xmlns:a16="http://schemas.microsoft.com/office/drawing/2014/main" xmlns="" id="{6AA3F021-4CA1-2C4C-A809-ECF2D0BD6F3C}"/>
                    </a:ext>
                  </a:extLst>
                </p14:cNvPr>
                <p14:cNvContentPartPr/>
                <p14:nvPr/>
              </p14:nvContentPartPr>
              <p14:xfrm>
                <a:off x="7332635" y="2825823"/>
                <a:ext cx="175680" cy="94680"/>
              </p14:xfrm>
            </p:contentPart>
          </mc:Choice>
          <mc:Fallback>
            <p:pic>
              <p:nvPicPr>
                <p:cNvPr id="107" name="Ink 106">
                  <a:extLst>
                    <a:ext uri="{FF2B5EF4-FFF2-40B4-BE49-F238E27FC236}">
                      <a16:creationId xmlns:a16="http://schemas.microsoft.com/office/drawing/2014/main" xmlns="" xmlns:p14="http://schemas.microsoft.com/office/powerpoint/2010/main" id="{6AA3F021-4CA1-2C4C-A809-ECF2D0BD6F3C}"/>
                    </a:ext>
                  </a:extLst>
                </p:cNvPr>
                <p:cNvPicPr/>
                <p:nvPr/>
              </p:nvPicPr>
              <p:blipFill>
                <a:blip r:embed="rId173"/>
                <a:stretch>
                  <a:fillRect/>
                </a:stretch>
              </p:blipFill>
              <p:spPr>
                <a:xfrm>
                  <a:off x="7322915" y="2816103"/>
                  <a:ext cx="19368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8" name="Ink 107">
                  <a:extLst>
                    <a:ext uri="{FF2B5EF4-FFF2-40B4-BE49-F238E27FC236}">
                      <a16:creationId xmlns:a16="http://schemas.microsoft.com/office/drawing/2014/main" xmlns="" id="{A687B0FB-5F6B-EF40-93BA-8D54B5BBF0A1}"/>
                    </a:ext>
                  </a:extLst>
                </p14:cNvPr>
                <p14:cNvContentPartPr/>
                <p14:nvPr/>
              </p14:nvContentPartPr>
              <p14:xfrm>
                <a:off x="7551875" y="2725023"/>
                <a:ext cx="100800" cy="176400"/>
              </p14:xfrm>
            </p:contentPart>
          </mc:Choice>
          <mc:Fallback>
            <p:pic>
              <p:nvPicPr>
                <p:cNvPr id="108" name="Ink 107">
                  <a:extLst>
                    <a:ext uri="{FF2B5EF4-FFF2-40B4-BE49-F238E27FC236}">
                      <a16:creationId xmlns:a16="http://schemas.microsoft.com/office/drawing/2014/main" xmlns="" xmlns:p14="http://schemas.microsoft.com/office/powerpoint/2010/main" id="{A687B0FB-5F6B-EF40-93BA-8D54B5BBF0A1}"/>
                    </a:ext>
                  </a:extLst>
                </p:cNvPr>
                <p:cNvPicPr/>
                <p:nvPr/>
              </p:nvPicPr>
              <p:blipFill>
                <a:blip r:embed="rId175"/>
                <a:stretch>
                  <a:fillRect/>
                </a:stretch>
              </p:blipFill>
              <p:spPr>
                <a:xfrm>
                  <a:off x="7542515" y="2715663"/>
                  <a:ext cx="11844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9" name="Ink 108">
                  <a:extLst>
                    <a:ext uri="{FF2B5EF4-FFF2-40B4-BE49-F238E27FC236}">
                      <a16:creationId xmlns:a16="http://schemas.microsoft.com/office/drawing/2014/main" xmlns="" id="{F5C4A396-FC13-E547-98BA-0859A47912AF}"/>
                    </a:ext>
                  </a:extLst>
                </p14:cNvPr>
                <p14:cNvContentPartPr/>
                <p14:nvPr/>
              </p14:nvContentPartPr>
              <p14:xfrm>
                <a:off x="7558355" y="2775423"/>
                <a:ext cx="107280" cy="12960"/>
              </p14:xfrm>
            </p:contentPart>
          </mc:Choice>
          <mc:Fallback>
            <p:pic>
              <p:nvPicPr>
                <p:cNvPr id="109" name="Ink 108">
                  <a:extLst>
                    <a:ext uri="{FF2B5EF4-FFF2-40B4-BE49-F238E27FC236}">
                      <a16:creationId xmlns:a16="http://schemas.microsoft.com/office/drawing/2014/main" xmlns="" xmlns:p14="http://schemas.microsoft.com/office/powerpoint/2010/main" id="{F5C4A396-FC13-E547-98BA-0859A47912AF}"/>
                    </a:ext>
                  </a:extLst>
                </p:cNvPr>
                <p:cNvPicPr/>
                <p:nvPr/>
              </p:nvPicPr>
              <p:blipFill>
                <a:blip r:embed="rId177"/>
                <a:stretch>
                  <a:fillRect/>
                </a:stretch>
              </p:blipFill>
              <p:spPr>
                <a:xfrm>
                  <a:off x="7548995" y="2766063"/>
                  <a:ext cx="126000" cy="32040"/>
                </a:xfrm>
                <a:prstGeom prst="rect">
                  <a:avLst/>
                </a:prstGeom>
              </p:spPr>
            </p:pic>
          </mc:Fallback>
        </mc:AlternateContent>
      </p:grpSp>
      <p:grpSp>
        <p:nvGrpSpPr>
          <p:cNvPr id="119" name="Group 118">
            <a:extLst>
              <a:ext uri="{FF2B5EF4-FFF2-40B4-BE49-F238E27FC236}">
                <a16:creationId xmlns:a16="http://schemas.microsoft.com/office/drawing/2014/main" xmlns="" id="{E457F15B-4D0F-9A4D-99D7-09A205E8708E}"/>
              </a:ext>
            </a:extLst>
          </p:cNvPr>
          <p:cNvGrpSpPr/>
          <p:nvPr/>
        </p:nvGrpSpPr>
        <p:grpSpPr>
          <a:xfrm>
            <a:off x="3744275" y="2901063"/>
            <a:ext cx="346320" cy="151200"/>
            <a:chOff x="2220275" y="2901063"/>
            <a:chExt cx="346320" cy="151200"/>
          </a:xfrm>
        </p:grpSpPr>
        <mc:AlternateContent xmlns:mc="http://schemas.openxmlformats.org/markup-compatibility/2006">
          <mc:Choice xmlns:p14="http://schemas.microsoft.com/office/powerpoint/2010/main" Requires="p14">
            <p:contentPart p14:bwMode="auto" r:id="rId178">
              <p14:nvContentPartPr>
                <p14:cNvPr id="113" name="Ink 112">
                  <a:extLst>
                    <a:ext uri="{FF2B5EF4-FFF2-40B4-BE49-F238E27FC236}">
                      <a16:creationId xmlns:a16="http://schemas.microsoft.com/office/drawing/2014/main" xmlns="" id="{49E90496-6092-1E47-9E7F-354ED2807B83}"/>
                    </a:ext>
                  </a:extLst>
                </p14:cNvPr>
                <p14:cNvContentPartPr/>
                <p14:nvPr/>
              </p14:nvContentPartPr>
              <p14:xfrm>
                <a:off x="2220275" y="2964063"/>
                <a:ext cx="88200" cy="88200"/>
              </p14:xfrm>
            </p:contentPart>
          </mc:Choice>
          <mc:Fallback>
            <p:pic>
              <p:nvPicPr>
                <p:cNvPr id="113" name="Ink 112">
                  <a:extLst>
                    <a:ext uri="{FF2B5EF4-FFF2-40B4-BE49-F238E27FC236}">
                      <a16:creationId xmlns:a16="http://schemas.microsoft.com/office/drawing/2014/main" xmlns="" xmlns:p14="http://schemas.microsoft.com/office/powerpoint/2010/main" id="{49E90496-6092-1E47-9E7F-354ED2807B83}"/>
                    </a:ext>
                  </a:extLst>
                </p:cNvPr>
                <p:cNvPicPr/>
                <p:nvPr/>
              </p:nvPicPr>
              <p:blipFill>
                <a:blip r:embed="rId179"/>
                <a:stretch>
                  <a:fillRect/>
                </a:stretch>
              </p:blipFill>
              <p:spPr>
                <a:xfrm>
                  <a:off x="2210915" y="2954343"/>
                  <a:ext cx="10620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14" name="Ink 113">
                  <a:extLst>
                    <a:ext uri="{FF2B5EF4-FFF2-40B4-BE49-F238E27FC236}">
                      <a16:creationId xmlns:a16="http://schemas.microsoft.com/office/drawing/2014/main" xmlns="" id="{0B0987CD-7004-5D4D-AC88-6AEBF25E8109}"/>
                    </a:ext>
                  </a:extLst>
                </p14:cNvPr>
                <p14:cNvContentPartPr/>
                <p14:nvPr/>
              </p14:nvContentPartPr>
              <p14:xfrm>
                <a:off x="2258075" y="2901063"/>
                <a:ext cx="6480" cy="12960"/>
              </p14:xfrm>
            </p:contentPart>
          </mc:Choice>
          <mc:Fallback>
            <p:pic>
              <p:nvPicPr>
                <p:cNvPr id="114" name="Ink 113">
                  <a:extLst>
                    <a:ext uri="{FF2B5EF4-FFF2-40B4-BE49-F238E27FC236}">
                      <a16:creationId xmlns:a16="http://schemas.microsoft.com/office/drawing/2014/main" xmlns="" xmlns:p14="http://schemas.microsoft.com/office/powerpoint/2010/main" id="{0B0987CD-7004-5D4D-AC88-6AEBF25E8109}"/>
                    </a:ext>
                  </a:extLst>
                </p:cNvPr>
                <p:cNvPicPr/>
                <p:nvPr/>
              </p:nvPicPr>
              <p:blipFill>
                <a:blip r:embed="rId181"/>
                <a:stretch>
                  <a:fillRect/>
                </a:stretch>
              </p:blipFill>
              <p:spPr>
                <a:xfrm>
                  <a:off x="2249435" y="2892783"/>
                  <a:ext cx="2448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15" name="Ink 114">
                  <a:extLst>
                    <a:ext uri="{FF2B5EF4-FFF2-40B4-BE49-F238E27FC236}">
                      <a16:creationId xmlns:a16="http://schemas.microsoft.com/office/drawing/2014/main" xmlns="" id="{2ACE6610-CDDE-E144-96F0-3E7450350944}"/>
                    </a:ext>
                  </a:extLst>
                </p14:cNvPr>
                <p14:cNvContentPartPr/>
                <p14:nvPr/>
              </p14:nvContentPartPr>
              <p14:xfrm>
                <a:off x="2384075" y="2945343"/>
                <a:ext cx="44280" cy="6480"/>
              </p14:xfrm>
            </p:contentPart>
          </mc:Choice>
          <mc:Fallback>
            <p:pic>
              <p:nvPicPr>
                <p:cNvPr id="115" name="Ink 114">
                  <a:extLst>
                    <a:ext uri="{FF2B5EF4-FFF2-40B4-BE49-F238E27FC236}">
                      <a16:creationId xmlns:a16="http://schemas.microsoft.com/office/drawing/2014/main" xmlns="" xmlns:p14="http://schemas.microsoft.com/office/powerpoint/2010/main" id="{2ACE6610-CDDE-E144-96F0-3E7450350944}"/>
                    </a:ext>
                  </a:extLst>
                </p:cNvPr>
                <p:cNvPicPr/>
                <p:nvPr/>
              </p:nvPicPr>
              <p:blipFill>
                <a:blip r:embed="rId183"/>
                <a:stretch>
                  <a:fillRect/>
                </a:stretch>
              </p:blipFill>
              <p:spPr>
                <a:xfrm>
                  <a:off x="2375075" y="2936817"/>
                  <a:ext cx="61560" cy="23192"/>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6" name="Ink 115">
                  <a:extLst>
                    <a:ext uri="{FF2B5EF4-FFF2-40B4-BE49-F238E27FC236}">
                      <a16:creationId xmlns:a16="http://schemas.microsoft.com/office/drawing/2014/main" xmlns="" id="{3DF0AAF2-CB10-DD48-9E73-150812FF929B}"/>
                    </a:ext>
                  </a:extLst>
                </p14:cNvPr>
                <p14:cNvContentPartPr/>
                <p14:nvPr/>
              </p14:nvContentPartPr>
              <p14:xfrm>
                <a:off x="2390195" y="3001863"/>
                <a:ext cx="44280" cy="12960"/>
              </p14:xfrm>
            </p:contentPart>
          </mc:Choice>
          <mc:Fallback>
            <p:pic>
              <p:nvPicPr>
                <p:cNvPr id="116" name="Ink 115">
                  <a:extLst>
                    <a:ext uri="{FF2B5EF4-FFF2-40B4-BE49-F238E27FC236}">
                      <a16:creationId xmlns:a16="http://schemas.microsoft.com/office/drawing/2014/main" xmlns="" xmlns:p14="http://schemas.microsoft.com/office/powerpoint/2010/main" id="{3DF0AAF2-CB10-DD48-9E73-150812FF929B}"/>
                    </a:ext>
                  </a:extLst>
                </p:cNvPr>
                <p:cNvPicPr/>
                <p:nvPr/>
              </p:nvPicPr>
              <p:blipFill>
                <a:blip r:embed="rId185"/>
                <a:stretch>
                  <a:fillRect/>
                </a:stretch>
              </p:blipFill>
              <p:spPr>
                <a:xfrm>
                  <a:off x="2381268" y="2993583"/>
                  <a:ext cx="61421"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7" name="Ink 116">
                  <a:extLst>
                    <a:ext uri="{FF2B5EF4-FFF2-40B4-BE49-F238E27FC236}">
                      <a16:creationId xmlns:a16="http://schemas.microsoft.com/office/drawing/2014/main" xmlns="" id="{6F4294DA-3225-274C-9744-6BE6BF1505D9}"/>
                    </a:ext>
                  </a:extLst>
                </p14:cNvPr>
                <p14:cNvContentPartPr/>
                <p14:nvPr/>
              </p14:nvContentPartPr>
              <p14:xfrm>
                <a:off x="2560115" y="2945343"/>
                <a:ext cx="6480" cy="100800"/>
              </p14:xfrm>
            </p:contentPart>
          </mc:Choice>
          <mc:Fallback>
            <p:pic>
              <p:nvPicPr>
                <p:cNvPr id="117" name="Ink 116">
                  <a:extLst>
                    <a:ext uri="{FF2B5EF4-FFF2-40B4-BE49-F238E27FC236}">
                      <a16:creationId xmlns:a16="http://schemas.microsoft.com/office/drawing/2014/main" xmlns="" xmlns:p14="http://schemas.microsoft.com/office/powerpoint/2010/main" id="{6F4294DA-3225-274C-9744-6BE6BF1505D9}"/>
                    </a:ext>
                  </a:extLst>
                </p:cNvPr>
                <p:cNvPicPr/>
                <p:nvPr/>
              </p:nvPicPr>
              <p:blipFill>
                <a:blip r:embed="rId187"/>
                <a:stretch>
                  <a:fillRect/>
                </a:stretch>
              </p:blipFill>
              <p:spPr>
                <a:xfrm>
                  <a:off x="2550395" y="2936016"/>
                  <a:ext cx="25560" cy="118736"/>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8">
            <p14:nvContentPartPr>
              <p14:cNvPr id="118" name="Ink 117">
                <a:extLst>
                  <a:ext uri="{FF2B5EF4-FFF2-40B4-BE49-F238E27FC236}">
                    <a16:creationId xmlns:a16="http://schemas.microsoft.com/office/drawing/2014/main" xmlns="" id="{C0A8F1C5-7294-8F4D-9127-D96592DD3E89}"/>
                  </a:ext>
                </a:extLst>
              </p14:cNvPr>
              <p14:cNvContentPartPr/>
              <p14:nvPr/>
            </p14:nvContentPartPr>
            <p14:xfrm>
              <a:off x="3750755" y="2172063"/>
              <a:ext cx="189000" cy="82080"/>
            </p14:xfrm>
          </p:contentPart>
        </mc:Choice>
        <mc:Fallback>
          <p:pic>
            <p:nvPicPr>
              <p:cNvPr id="118" name="Ink 117">
                <a:extLst>
                  <a:ext uri="{FF2B5EF4-FFF2-40B4-BE49-F238E27FC236}">
                    <a16:creationId xmlns:a16="http://schemas.microsoft.com/office/drawing/2014/main" xmlns="" xmlns:p14="http://schemas.microsoft.com/office/powerpoint/2010/main" id="{C0A8F1C5-7294-8F4D-9127-D96592DD3E89}"/>
                  </a:ext>
                </a:extLst>
              </p:cNvPr>
              <p:cNvPicPr/>
              <p:nvPr/>
            </p:nvPicPr>
            <p:blipFill>
              <a:blip r:embed="rId189"/>
              <a:stretch>
                <a:fillRect/>
              </a:stretch>
            </p:blipFill>
            <p:spPr>
              <a:xfrm>
                <a:off x="3742475" y="2162703"/>
                <a:ext cx="207000" cy="100800"/>
              </a:xfrm>
              <a:prstGeom prst="rect">
                <a:avLst/>
              </a:prstGeom>
            </p:spPr>
          </p:pic>
        </mc:Fallback>
      </mc:AlternateContent>
      <p:grpSp>
        <p:nvGrpSpPr>
          <p:cNvPr id="127" name="Group 126">
            <a:extLst>
              <a:ext uri="{FF2B5EF4-FFF2-40B4-BE49-F238E27FC236}">
                <a16:creationId xmlns:a16="http://schemas.microsoft.com/office/drawing/2014/main" xmlns="" id="{5521FA45-558D-804B-9AEB-45880DD06FBB}"/>
              </a:ext>
            </a:extLst>
          </p:cNvPr>
          <p:cNvGrpSpPr/>
          <p:nvPr/>
        </p:nvGrpSpPr>
        <p:grpSpPr>
          <a:xfrm>
            <a:off x="2914475" y="3536103"/>
            <a:ext cx="82080" cy="75960"/>
            <a:chOff x="1390475" y="3536103"/>
            <a:chExt cx="82080" cy="75960"/>
          </a:xfrm>
        </p:grpSpPr>
        <mc:AlternateContent xmlns:mc="http://schemas.openxmlformats.org/markup-compatibility/2006">
          <mc:Choice xmlns:p14="http://schemas.microsoft.com/office/powerpoint/2010/main" Requires="p14">
            <p:contentPart p14:bwMode="auto" r:id="rId190">
              <p14:nvContentPartPr>
                <p14:cNvPr id="120" name="Ink 119">
                  <a:extLst>
                    <a:ext uri="{FF2B5EF4-FFF2-40B4-BE49-F238E27FC236}">
                      <a16:creationId xmlns:a16="http://schemas.microsoft.com/office/drawing/2014/main" xmlns="" id="{D428B965-ACAB-E746-9B83-E5A1741C290D}"/>
                    </a:ext>
                  </a:extLst>
                </p14:cNvPr>
                <p14:cNvContentPartPr/>
                <p14:nvPr/>
              </p14:nvContentPartPr>
              <p14:xfrm>
                <a:off x="1390475" y="3536103"/>
                <a:ext cx="50760" cy="12960"/>
              </p14:xfrm>
            </p:contentPart>
          </mc:Choice>
          <mc:Fallback>
            <p:pic>
              <p:nvPicPr>
                <p:cNvPr id="120" name="Ink 119">
                  <a:extLst>
                    <a:ext uri="{FF2B5EF4-FFF2-40B4-BE49-F238E27FC236}">
                      <a16:creationId xmlns:a16="http://schemas.microsoft.com/office/drawing/2014/main" xmlns="" xmlns:p14="http://schemas.microsoft.com/office/powerpoint/2010/main" id="{D428B965-ACAB-E746-9B83-E5A1741C290D}"/>
                    </a:ext>
                  </a:extLst>
                </p:cNvPr>
                <p:cNvPicPr/>
                <p:nvPr/>
              </p:nvPicPr>
              <p:blipFill>
                <a:blip r:embed="rId191"/>
                <a:stretch>
                  <a:fillRect/>
                </a:stretch>
              </p:blipFill>
              <p:spPr>
                <a:xfrm>
                  <a:off x="1382498" y="3526023"/>
                  <a:ext cx="66713"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21" name="Ink 120">
                  <a:extLst>
                    <a:ext uri="{FF2B5EF4-FFF2-40B4-BE49-F238E27FC236}">
                      <a16:creationId xmlns:a16="http://schemas.microsoft.com/office/drawing/2014/main" xmlns="" id="{DA7E6010-4761-1941-9D69-FD756EF5436E}"/>
                    </a:ext>
                  </a:extLst>
                </p14:cNvPr>
                <p14:cNvContentPartPr/>
                <p14:nvPr/>
              </p14:nvContentPartPr>
              <p14:xfrm>
                <a:off x="1421795" y="3611703"/>
                <a:ext cx="50760" cy="360"/>
              </p14:xfrm>
            </p:contentPart>
          </mc:Choice>
          <mc:Fallback>
            <p:pic>
              <p:nvPicPr>
                <p:cNvPr id="121" name="Ink 120">
                  <a:extLst>
                    <a:ext uri="{FF2B5EF4-FFF2-40B4-BE49-F238E27FC236}">
                      <a16:creationId xmlns:a16="http://schemas.microsoft.com/office/drawing/2014/main" xmlns="" xmlns:p14="http://schemas.microsoft.com/office/powerpoint/2010/main" id="{DA7E6010-4761-1941-9D69-FD756EF5436E}"/>
                    </a:ext>
                  </a:extLst>
                </p:cNvPr>
                <p:cNvPicPr/>
                <p:nvPr/>
              </p:nvPicPr>
              <p:blipFill>
                <a:blip r:embed="rId193"/>
                <a:stretch>
                  <a:fillRect/>
                </a:stretch>
              </p:blipFill>
              <p:spPr>
                <a:xfrm>
                  <a:off x="1412795" y="3602343"/>
                  <a:ext cx="68400" cy="19080"/>
                </a:xfrm>
                <a:prstGeom prst="rect">
                  <a:avLst/>
                </a:prstGeom>
              </p:spPr>
            </p:pic>
          </mc:Fallback>
        </mc:AlternateContent>
      </p:grpSp>
      <p:grpSp>
        <p:nvGrpSpPr>
          <p:cNvPr id="126" name="Group 125">
            <a:extLst>
              <a:ext uri="{FF2B5EF4-FFF2-40B4-BE49-F238E27FC236}">
                <a16:creationId xmlns:a16="http://schemas.microsoft.com/office/drawing/2014/main" xmlns="" id="{CD1AB93C-1CE3-C94F-A3E8-8A9501C1B78F}"/>
              </a:ext>
            </a:extLst>
          </p:cNvPr>
          <p:cNvGrpSpPr/>
          <p:nvPr/>
        </p:nvGrpSpPr>
        <p:grpSpPr>
          <a:xfrm>
            <a:off x="3228755" y="3429183"/>
            <a:ext cx="258120" cy="402840"/>
            <a:chOff x="1704755" y="3429183"/>
            <a:chExt cx="258120" cy="402840"/>
          </a:xfrm>
        </p:grpSpPr>
        <mc:AlternateContent xmlns:mc="http://schemas.openxmlformats.org/markup-compatibility/2006">
          <mc:Choice xmlns:p14="http://schemas.microsoft.com/office/powerpoint/2010/main" Requires="p14">
            <p:contentPart p14:bwMode="auto" r:id="rId194">
              <p14:nvContentPartPr>
                <p14:cNvPr id="122" name="Ink 121">
                  <a:extLst>
                    <a:ext uri="{FF2B5EF4-FFF2-40B4-BE49-F238E27FC236}">
                      <a16:creationId xmlns:a16="http://schemas.microsoft.com/office/drawing/2014/main" xmlns="" id="{1AE5D756-A0D5-F344-A310-BA7CB839AC0F}"/>
                    </a:ext>
                  </a:extLst>
                </p14:cNvPr>
                <p14:cNvContentPartPr/>
                <p14:nvPr/>
              </p14:nvContentPartPr>
              <p14:xfrm>
                <a:off x="1824275" y="3429183"/>
                <a:ext cx="6480" cy="100800"/>
              </p14:xfrm>
            </p:contentPart>
          </mc:Choice>
          <mc:Fallback>
            <p:pic>
              <p:nvPicPr>
                <p:cNvPr id="122" name="Ink 121">
                  <a:extLst>
                    <a:ext uri="{FF2B5EF4-FFF2-40B4-BE49-F238E27FC236}">
                      <a16:creationId xmlns:a16="http://schemas.microsoft.com/office/drawing/2014/main" xmlns="" xmlns:p14="http://schemas.microsoft.com/office/powerpoint/2010/main" id="{1AE5D756-A0D5-F344-A310-BA7CB839AC0F}"/>
                    </a:ext>
                  </a:extLst>
                </p:cNvPr>
                <p:cNvPicPr/>
                <p:nvPr/>
              </p:nvPicPr>
              <p:blipFill>
                <a:blip r:embed="rId195"/>
                <a:stretch>
                  <a:fillRect/>
                </a:stretch>
              </p:blipFill>
              <p:spPr>
                <a:xfrm>
                  <a:off x="1814195" y="3419103"/>
                  <a:ext cx="2556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23" name="Ink 122">
                  <a:extLst>
                    <a:ext uri="{FF2B5EF4-FFF2-40B4-BE49-F238E27FC236}">
                      <a16:creationId xmlns:a16="http://schemas.microsoft.com/office/drawing/2014/main" xmlns="" id="{0E48DB30-C00E-FE43-9EBC-676CFED91072}"/>
                    </a:ext>
                  </a:extLst>
                </p14:cNvPr>
                <p14:cNvContentPartPr/>
                <p14:nvPr/>
              </p14:nvContentPartPr>
              <p14:xfrm>
                <a:off x="1704755" y="3611703"/>
                <a:ext cx="258120" cy="31680"/>
              </p14:xfrm>
            </p:contentPart>
          </mc:Choice>
          <mc:Fallback>
            <p:pic>
              <p:nvPicPr>
                <p:cNvPr id="123" name="Ink 122">
                  <a:extLst>
                    <a:ext uri="{FF2B5EF4-FFF2-40B4-BE49-F238E27FC236}">
                      <a16:creationId xmlns:a16="http://schemas.microsoft.com/office/drawing/2014/main" xmlns="" xmlns:p14="http://schemas.microsoft.com/office/powerpoint/2010/main" id="{0E48DB30-C00E-FE43-9EBC-676CFED91072}"/>
                    </a:ext>
                  </a:extLst>
                </p:cNvPr>
                <p:cNvPicPr/>
                <p:nvPr/>
              </p:nvPicPr>
              <p:blipFill>
                <a:blip r:embed="rId197"/>
                <a:stretch>
                  <a:fillRect/>
                </a:stretch>
              </p:blipFill>
              <p:spPr>
                <a:xfrm>
                  <a:off x="1695755" y="3602804"/>
                  <a:ext cx="276480" cy="49834"/>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24" name="Ink 123">
                  <a:extLst>
                    <a:ext uri="{FF2B5EF4-FFF2-40B4-BE49-F238E27FC236}">
                      <a16:creationId xmlns:a16="http://schemas.microsoft.com/office/drawing/2014/main" xmlns="" id="{1E896FAC-2A33-9E4A-B0E8-4B6644C30CF7}"/>
                    </a:ext>
                  </a:extLst>
                </p14:cNvPr>
                <p14:cNvContentPartPr/>
                <p14:nvPr/>
              </p14:nvContentPartPr>
              <p14:xfrm>
                <a:off x="1815275" y="3724743"/>
                <a:ext cx="147600" cy="107280"/>
              </p14:xfrm>
            </p:contentPart>
          </mc:Choice>
          <mc:Fallback>
            <p:pic>
              <p:nvPicPr>
                <p:cNvPr id="124" name="Ink 123">
                  <a:extLst>
                    <a:ext uri="{FF2B5EF4-FFF2-40B4-BE49-F238E27FC236}">
                      <a16:creationId xmlns:a16="http://schemas.microsoft.com/office/drawing/2014/main" xmlns="" xmlns:p14="http://schemas.microsoft.com/office/powerpoint/2010/main" id="{1E896FAC-2A33-9E4A-B0E8-4B6644C30CF7}"/>
                    </a:ext>
                  </a:extLst>
                </p:cNvPr>
                <p:cNvPicPr/>
                <p:nvPr/>
              </p:nvPicPr>
              <p:blipFill>
                <a:blip r:embed="rId199"/>
                <a:stretch>
                  <a:fillRect/>
                </a:stretch>
              </p:blipFill>
              <p:spPr>
                <a:xfrm>
                  <a:off x="1805938" y="3715383"/>
                  <a:ext cx="166634" cy="126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00">
            <p14:nvContentPartPr>
              <p14:cNvPr id="125" name="Ink 124">
                <a:extLst>
                  <a:ext uri="{FF2B5EF4-FFF2-40B4-BE49-F238E27FC236}">
                    <a16:creationId xmlns:a16="http://schemas.microsoft.com/office/drawing/2014/main" xmlns="" id="{39C9DE75-49D8-C344-91C0-67C7145BC5E7}"/>
                  </a:ext>
                </a:extLst>
              </p14:cNvPr>
              <p14:cNvContentPartPr/>
              <p14:nvPr/>
            </p14:nvContentPartPr>
            <p14:xfrm>
              <a:off x="3832475" y="3397863"/>
              <a:ext cx="264240" cy="283320"/>
            </p14:xfrm>
          </p:contentPart>
        </mc:Choice>
        <mc:Fallback>
          <p:pic>
            <p:nvPicPr>
              <p:cNvPr id="125" name="Ink 124">
                <a:extLst>
                  <a:ext uri="{FF2B5EF4-FFF2-40B4-BE49-F238E27FC236}">
                    <a16:creationId xmlns:a16="http://schemas.microsoft.com/office/drawing/2014/main" xmlns="" xmlns:p14="http://schemas.microsoft.com/office/powerpoint/2010/main" id="{39C9DE75-49D8-C344-91C0-67C7145BC5E7}"/>
                  </a:ext>
                </a:extLst>
              </p:cNvPr>
              <p:cNvPicPr/>
              <p:nvPr/>
            </p:nvPicPr>
            <p:blipFill>
              <a:blip r:embed="rId201"/>
              <a:stretch>
                <a:fillRect/>
              </a:stretch>
            </p:blipFill>
            <p:spPr>
              <a:xfrm>
                <a:off x="3823128" y="3388131"/>
                <a:ext cx="284013" cy="302785"/>
              </a:xfrm>
              <a:prstGeom prst="rect">
                <a:avLst/>
              </a:prstGeom>
            </p:spPr>
          </p:pic>
        </mc:Fallback>
      </mc:AlternateContent>
      <p:grpSp>
        <p:nvGrpSpPr>
          <p:cNvPr id="138" name="Group 137">
            <a:extLst>
              <a:ext uri="{FF2B5EF4-FFF2-40B4-BE49-F238E27FC236}">
                <a16:creationId xmlns:a16="http://schemas.microsoft.com/office/drawing/2014/main" xmlns="" id="{98F8B9BC-7E5E-2F42-A456-AEF7F5B1AB0B}"/>
              </a:ext>
            </a:extLst>
          </p:cNvPr>
          <p:cNvGrpSpPr/>
          <p:nvPr/>
        </p:nvGrpSpPr>
        <p:grpSpPr>
          <a:xfrm>
            <a:off x="3700355" y="3800343"/>
            <a:ext cx="471960" cy="176400"/>
            <a:chOff x="2176355" y="3800343"/>
            <a:chExt cx="471960" cy="176400"/>
          </a:xfrm>
        </p:grpSpPr>
        <mc:AlternateContent xmlns:mc="http://schemas.openxmlformats.org/markup-compatibility/2006">
          <mc:Choice xmlns:p14="http://schemas.microsoft.com/office/powerpoint/2010/main" Requires="p14">
            <p:contentPart p14:bwMode="auto" r:id="rId202">
              <p14:nvContentPartPr>
                <p14:cNvPr id="128" name="Ink 127">
                  <a:extLst>
                    <a:ext uri="{FF2B5EF4-FFF2-40B4-BE49-F238E27FC236}">
                      <a16:creationId xmlns:a16="http://schemas.microsoft.com/office/drawing/2014/main" xmlns="" id="{27C42077-76F0-4F43-89F5-C10C39F47A1A}"/>
                    </a:ext>
                  </a:extLst>
                </p14:cNvPr>
                <p14:cNvContentPartPr/>
                <p14:nvPr/>
              </p14:nvContentPartPr>
              <p14:xfrm>
                <a:off x="2176355" y="3894663"/>
                <a:ext cx="113400" cy="82080"/>
              </p14:xfrm>
            </p:contentPart>
          </mc:Choice>
          <mc:Fallback>
            <p:pic>
              <p:nvPicPr>
                <p:cNvPr id="128" name="Ink 127">
                  <a:extLst>
                    <a:ext uri="{FF2B5EF4-FFF2-40B4-BE49-F238E27FC236}">
                      <a16:creationId xmlns:a16="http://schemas.microsoft.com/office/drawing/2014/main" xmlns="" xmlns:p14="http://schemas.microsoft.com/office/powerpoint/2010/main" id="{27C42077-76F0-4F43-89F5-C10C39F47A1A}"/>
                    </a:ext>
                  </a:extLst>
                </p:cNvPr>
                <p:cNvPicPr/>
                <p:nvPr/>
              </p:nvPicPr>
              <p:blipFill>
                <a:blip r:embed="rId203"/>
                <a:stretch>
                  <a:fillRect/>
                </a:stretch>
              </p:blipFill>
              <p:spPr>
                <a:xfrm>
                  <a:off x="2166995" y="3884943"/>
                  <a:ext cx="13104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9" name="Ink 128">
                  <a:extLst>
                    <a:ext uri="{FF2B5EF4-FFF2-40B4-BE49-F238E27FC236}">
                      <a16:creationId xmlns:a16="http://schemas.microsoft.com/office/drawing/2014/main" xmlns="" id="{7F0DA91B-48F7-3D44-8C31-6494017AE53B}"/>
                    </a:ext>
                  </a:extLst>
                </p14:cNvPr>
                <p14:cNvContentPartPr/>
                <p14:nvPr/>
              </p14:nvContentPartPr>
              <p14:xfrm>
                <a:off x="2226755" y="3800343"/>
                <a:ext cx="12960" cy="12960"/>
              </p14:xfrm>
            </p:contentPart>
          </mc:Choice>
          <mc:Fallback>
            <p:pic>
              <p:nvPicPr>
                <p:cNvPr id="129" name="Ink 128">
                  <a:extLst>
                    <a:ext uri="{FF2B5EF4-FFF2-40B4-BE49-F238E27FC236}">
                      <a16:creationId xmlns:a16="http://schemas.microsoft.com/office/drawing/2014/main" xmlns="" xmlns:p14="http://schemas.microsoft.com/office/powerpoint/2010/main" id="{7F0DA91B-48F7-3D44-8C31-6494017AE53B}"/>
                    </a:ext>
                  </a:extLst>
                </p:cNvPr>
                <p:cNvPicPr/>
                <p:nvPr/>
              </p:nvPicPr>
              <p:blipFill>
                <a:blip r:embed="rId205"/>
                <a:stretch>
                  <a:fillRect/>
                </a:stretch>
              </p:blipFill>
              <p:spPr>
                <a:xfrm>
                  <a:off x="2217395" y="3792063"/>
                  <a:ext cx="3024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30" name="Ink 129">
                  <a:extLst>
                    <a:ext uri="{FF2B5EF4-FFF2-40B4-BE49-F238E27FC236}">
                      <a16:creationId xmlns:a16="http://schemas.microsoft.com/office/drawing/2014/main" xmlns="" id="{689F6491-E37C-C549-BCD1-C45E81FE0C43}"/>
                    </a:ext>
                  </a:extLst>
                </p14:cNvPr>
                <p14:cNvContentPartPr/>
                <p14:nvPr/>
              </p14:nvContentPartPr>
              <p14:xfrm>
                <a:off x="2358875" y="3862983"/>
                <a:ext cx="69480" cy="12960"/>
              </p14:xfrm>
            </p:contentPart>
          </mc:Choice>
          <mc:Fallback>
            <p:pic>
              <p:nvPicPr>
                <p:cNvPr id="130" name="Ink 129">
                  <a:extLst>
                    <a:ext uri="{FF2B5EF4-FFF2-40B4-BE49-F238E27FC236}">
                      <a16:creationId xmlns:a16="http://schemas.microsoft.com/office/drawing/2014/main" xmlns="" xmlns:p14="http://schemas.microsoft.com/office/powerpoint/2010/main" id="{689F6491-E37C-C549-BCD1-C45E81FE0C43}"/>
                    </a:ext>
                  </a:extLst>
                </p:cNvPr>
                <p:cNvPicPr/>
                <p:nvPr/>
              </p:nvPicPr>
              <p:blipFill>
                <a:blip r:embed="rId207"/>
                <a:stretch>
                  <a:fillRect/>
                </a:stretch>
              </p:blipFill>
              <p:spPr>
                <a:xfrm>
                  <a:off x="2349515" y="3853623"/>
                  <a:ext cx="8712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31" name="Ink 130">
                  <a:extLst>
                    <a:ext uri="{FF2B5EF4-FFF2-40B4-BE49-F238E27FC236}">
                      <a16:creationId xmlns:a16="http://schemas.microsoft.com/office/drawing/2014/main" xmlns="" id="{856BB3D2-D6FE-664A-BF22-0A5D701A6813}"/>
                    </a:ext>
                  </a:extLst>
                </p14:cNvPr>
                <p14:cNvContentPartPr/>
                <p14:nvPr/>
              </p14:nvContentPartPr>
              <p14:xfrm>
                <a:off x="2384075" y="3925983"/>
                <a:ext cx="44280" cy="6480"/>
              </p14:xfrm>
            </p:contentPart>
          </mc:Choice>
          <mc:Fallback>
            <p:pic>
              <p:nvPicPr>
                <p:cNvPr id="131" name="Ink 130">
                  <a:extLst>
                    <a:ext uri="{FF2B5EF4-FFF2-40B4-BE49-F238E27FC236}">
                      <a16:creationId xmlns:a16="http://schemas.microsoft.com/office/drawing/2014/main" xmlns="" xmlns:p14="http://schemas.microsoft.com/office/powerpoint/2010/main" id="{856BB3D2-D6FE-664A-BF22-0A5D701A6813}"/>
                    </a:ext>
                  </a:extLst>
                </p:cNvPr>
                <p:cNvPicPr/>
                <p:nvPr/>
              </p:nvPicPr>
              <p:blipFill>
                <a:blip r:embed="rId209"/>
                <a:stretch>
                  <a:fillRect/>
                </a:stretch>
              </p:blipFill>
              <p:spPr>
                <a:xfrm>
                  <a:off x="2374715" y="3916623"/>
                  <a:ext cx="6264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32" name="Ink 131">
                  <a:extLst>
                    <a:ext uri="{FF2B5EF4-FFF2-40B4-BE49-F238E27FC236}">
                      <a16:creationId xmlns:a16="http://schemas.microsoft.com/office/drawing/2014/main" xmlns="" id="{EF81996D-4D69-564F-AE69-C6C14EB515B6}"/>
                    </a:ext>
                  </a:extLst>
                </p14:cNvPr>
                <p14:cNvContentPartPr/>
                <p14:nvPr/>
              </p14:nvContentPartPr>
              <p14:xfrm>
                <a:off x="2547515" y="3825543"/>
                <a:ext cx="50760" cy="119880"/>
              </p14:xfrm>
            </p:contentPart>
          </mc:Choice>
          <mc:Fallback>
            <p:pic>
              <p:nvPicPr>
                <p:cNvPr id="132" name="Ink 131">
                  <a:extLst>
                    <a:ext uri="{FF2B5EF4-FFF2-40B4-BE49-F238E27FC236}">
                      <a16:creationId xmlns:a16="http://schemas.microsoft.com/office/drawing/2014/main" xmlns="" xmlns:p14="http://schemas.microsoft.com/office/powerpoint/2010/main" id="{EF81996D-4D69-564F-AE69-C6C14EB515B6}"/>
                    </a:ext>
                  </a:extLst>
                </p:cNvPr>
                <p:cNvPicPr/>
                <p:nvPr/>
              </p:nvPicPr>
              <p:blipFill>
                <a:blip r:embed="rId211"/>
                <a:stretch>
                  <a:fillRect/>
                </a:stretch>
              </p:blipFill>
              <p:spPr>
                <a:xfrm>
                  <a:off x="2538875" y="3815463"/>
                  <a:ext cx="6768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33" name="Ink 132">
                  <a:extLst>
                    <a:ext uri="{FF2B5EF4-FFF2-40B4-BE49-F238E27FC236}">
                      <a16:creationId xmlns:a16="http://schemas.microsoft.com/office/drawing/2014/main" xmlns="" id="{4F8260CA-64D9-9245-919F-384A2833FDFF}"/>
                    </a:ext>
                  </a:extLst>
                </p14:cNvPr>
                <p14:cNvContentPartPr/>
                <p14:nvPr/>
              </p14:nvContentPartPr>
              <p14:xfrm>
                <a:off x="2560115" y="3944703"/>
                <a:ext cx="88200" cy="19080"/>
              </p14:xfrm>
            </p:contentPart>
          </mc:Choice>
          <mc:Fallback>
            <p:pic>
              <p:nvPicPr>
                <p:cNvPr id="133" name="Ink 132">
                  <a:extLst>
                    <a:ext uri="{FF2B5EF4-FFF2-40B4-BE49-F238E27FC236}">
                      <a16:creationId xmlns:a16="http://schemas.microsoft.com/office/drawing/2014/main" xmlns="" xmlns:p14="http://schemas.microsoft.com/office/powerpoint/2010/main" id="{4F8260CA-64D9-9245-919F-384A2833FDFF}"/>
                    </a:ext>
                  </a:extLst>
                </p:cNvPr>
                <p:cNvPicPr/>
                <p:nvPr/>
              </p:nvPicPr>
              <p:blipFill>
                <a:blip r:embed="rId213"/>
                <a:stretch>
                  <a:fillRect/>
                </a:stretch>
              </p:blipFill>
              <p:spPr>
                <a:xfrm>
                  <a:off x="2551152" y="3934263"/>
                  <a:ext cx="106127" cy="38520"/>
                </a:xfrm>
                <a:prstGeom prst="rect">
                  <a:avLst/>
                </a:prstGeom>
              </p:spPr>
            </p:pic>
          </mc:Fallback>
        </mc:AlternateContent>
      </p:grpSp>
      <p:grpSp>
        <p:nvGrpSpPr>
          <p:cNvPr id="137" name="Group 136">
            <a:extLst>
              <a:ext uri="{FF2B5EF4-FFF2-40B4-BE49-F238E27FC236}">
                <a16:creationId xmlns:a16="http://schemas.microsoft.com/office/drawing/2014/main" xmlns="" id="{79E50D16-50BB-4945-9812-7D15532AD902}"/>
              </a:ext>
            </a:extLst>
          </p:cNvPr>
          <p:cNvGrpSpPr/>
          <p:nvPr/>
        </p:nvGrpSpPr>
        <p:grpSpPr>
          <a:xfrm>
            <a:off x="3813755" y="3196623"/>
            <a:ext cx="150840" cy="101160"/>
            <a:chOff x="2289755" y="3196623"/>
            <a:chExt cx="150840" cy="101160"/>
          </a:xfrm>
        </p:grpSpPr>
        <mc:AlternateContent xmlns:mc="http://schemas.openxmlformats.org/markup-compatibility/2006">
          <mc:Choice xmlns:p14="http://schemas.microsoft.com/office/powerpoint/2010/main" Requires="p14">
            <p:contentPart p14:bwMode="auto" r:id="rId214">
              <p14:nvContentPartPr>
                <p14:cNvPr id="134" name="Ink 133">
                  <a:extLst>
                    <a:ext uri="{FF2B5EF4-FFF2-40B4-BE49-F238E27FC236}">
                      <a16:creationId xmlns:a16="http://schemas.microsoft.com/office/drawing/2014/main" xmlns="" id="{1503BB8F-31A6-AD43-9BB1-01D3558B702F}"/>
                    </a:ext>
                  </a:extLst>
                </p14:cNvPr>
                <p14:cNvContentPartPr/>
                <p14:nvPr/>
              </p14:nvContentPartPr>
              <p14:xfrm>
                <a:off x="2289755" y="3203103"/>
                <a:ext cx="19080" cy="94680"/>
              </p14:xfrm>
            </p:contentPart>
          </mc:Choice>
          <mc:Fallback>
            <p:pic>
              <p:nvPicPr>
                <p:cNvPr id="134" name="Ink 133">
                  <a:extLst>
                    <a:ext uri="{FF2B5EF4-FFF2-40B4-BE49-F238E27FC236}">
                      <a16:creationId xmlns:a16="http://schemas.microsoft.com/office/drawing/2014/main" xmlns="" xmlns:p14="http://schemas.microsoft.com/office/powerpoint/2010/main" id="{1503BB8F-31A6-AD43-9BB1-01D3558B702F}"/>
                    </a:ext>
                  </a:extLst>
                </p:cNvPr>
                <p:cNvPicPr/>
                <p:nvPr/>
              </p:nvPicPr>
              <p:blipFill>
                <a:blip r:embed="rId215"/>
                <a:stretch>
                  <a:fillRect/>
                </a:stretch>
              </p:blipFill>
              <p:spPr>
                <a:xfrm>
                  <a:off x="2281475" y="3193383"/>
                  <a:ext cx="3672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35" name="Ink 134">
                  <a:extLst>
                    <a:ext uri="{FF2B5EF4-FFF2-40B4-BE49-F238E27FC236}">
                      <a16:creationId xmlns:a16="http://schemas.microsoft.com/office/drawing/2014/main" xmlns="" id="{3E676D59-D644-0649-9B4B-8C4CA9932A77}"/>
                    </a:ext>
                  </a:extLst>
                </p14:cNvPr>
                <p14:cNvContentPartPr/>
                <p14:nvPr/>
              </p14:nvContentPartPr>
              <p14:xfrm>
                <a:off x="2327195" y="3196623"/>
                <a:ext cx="63360" cy="88560"/>
              </p14:xfrm>
            </p:contentPart>
          </mc:Choice>
          <mc:Fallback>
            <p:pic>
              <p:nvPicPr>
                <p:cNvPr id="135" name="Ink 134">
                  <a:extLst>
                    <a:ext uri="{FF2B5EF4-FFF2-40B4-BE49-F238E27FC236}">
                      <a16:creationId xmlns:a16="http://schemas.microsoft.com/office/drawing/2014/main" xmlns="" xmlns:p14="http://schemas.microsoft.com/office/powerpoint/2010/main" id="{3E676D59-D644-0649-9B4B-8C4CA9932A77}"/>
                    </a:ext>
                  </a:extLst>
                </p:cNvPr>
                <p:cNvPicPr/>
                <p:nvPr/>
              </p:nvPicPr>
              <p:blipFill>
                <a:blip r:embed="rId217"/>
                <a:stretch>
                  <a:fillRect/>
                </a:stretch>
              </p:blipFill>
              <p:spPr>
                <a:xfrm>
                  <a:off x="2318868" y="3187225"/>
                  <a:ext cx="81101" cy="106272"/>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36" name="Ink 135">
                  <a:extLst>
                    <a:ext uri="{FF2B5EF4-FFF2-40B4-BE49-F238E27FC236}">
                      <a16:creationId xmlns:a16="http://schemas.microsoft.com/office/drawing/2014/main" xmlns="" id="{0097D7EC-408A-1E4C-A9C5-9661CD331314}"/>
                    </a:ext>
                  </a:extLst>
                </p14:cNvPr>
                <p14:cNvContentPartPr/>
                <p14:nvPr/>
              </p14:nvContentPartPr>
              <p14:xfrm>
                <a:off x="2339795" y="3265743"/>
                <a:ext cx="100800" cy="31680"/>
              </p14:xfrm>
            </p:contentPart>
          </mc:Choice>
          <mc:Fallback>
            <p:pic>
              <p:nvPicPr>
                <p:cNvPr id="136" name="Ink 135">
                  <a:extLst>
                    <a:ext uri="{FF2B5EF4-FFF2-40B4-BE49-F238E27FC236}">
                      <a16:creationId xmlns:a16="http://schemas.microsoft.com/office/drawing/2014/main" xmlns="" xmlns:p14="http://schemas.microsoft.com/office/powerpoint/2010/main" id="{0097D7EC-408A-1E4C-A9C5-9661CD331314}"/>
                    </a:ext>
                  </a:extLst>
                </p:cNvPr>
                <p:cNvPicPr/>
                <p:nvPr/>
              </p:nvPicPr>
              <p:blipFill>
                <a:blip r:embed="rId219"/>
                <a:stretch>
                  <a:fillRect/>
                </a:stretch>
              </p:blipFill>
              <p:spPr>
                <a:xfrm>
                  <a:off x="2331155" y="3256743"/>
                  <a:ext cx="118080" cy="49320"/>
                </a:xfrm>
                <a:prstGeom prst="rect">
                  <a:avLst/>
                </a:prstGeom>
              </p:spPr>
            </p:pic>
          </mc:Fallback>
        </mc:AlternateContent>
      </p:grpSp>
      <p:grpSp>
        <p:nvGrpSpPr>
          <p:cNvPr id="149" name="Group 148">
            <a:extLst>
              <a:ext uri="{FF2B5EF4-FFF2-40B4-BE49-F238E27FC236}">
                <a16:creationId xmlns:a16="http://schemas.microsoft.com/office/drawing/2014/main" xmlns="" id="{BE1C7955-9C6D-E548-A201-C47DE77A6D39}"/>
              </a:ext>
            </a:extLst>
          </p:cNvPr>
          <p:cNvGrpSpPr/>
          <p:nvPr/>
        </p:nvGrpSpPr>
        <p:grpSpPr>
          <a:xfrm>
            <a:off x="4278875" y="3234423"/>
            <a:ext cx="1370880" cy="484200"/>
            <a:chOff x="2754875" y="3234423"/>
            <a:chExt cx="1370880" cy="484200"/>
          </a:xfrm>
        </p:grpSpPr>
        <mc:AlternateContent xmlns:mc="http://schemas.openxmlformats.org/markup-compatibility/2006">
          <mc:Choice xmlns:p14="http://schemas.microsoft.com/office/powerpoint/2010/main" Requires="p14">
            <p:contentPart p14:bwMode="auto" r:id="rId220">
              <p14:nvContentPartPr>
                <p14:cNvPr id="139" name="Ink 138">
                  <a:extLst>
                    <a:ext uri="{FF2B5EF4-FFF2-40B4-BE49-F238E27FC236}">
                      <a16:creationId xmlns:a16="http://schemas.microsoft.com/office/drawing/2014/main" xmlns="" id="{2E24D77F-F97C-0D48-B51C-75FB34F71DA8}"/>
                    </a:ext>
                  </a:extLst>
                </p14:cNvPr>
                <p14:cNvContentPartPr/>
                <p14:nvPr/>
              </p14:nvContentPartPr>
              <p14:xfrm>
                <a:off x="2754875" y="3322263"/>
                <a:ext cx="145080" cy="396360"/>
              </p14:xfrm>
            </p:contentPart>
          </mc:Choice>
          <mc:Fallback>
            <p:pic>
              <p:nvPicPr>
                <p:cNvPr id="139" name="Ink 138">
                  <a:extLst>
                    <a:ext uri="{FF2B5EF4-FFF2-40B4-BE49-F238E27FC236}">
                      <a16:creationId xmlns:a16="http://schemas.microsoft.com/office/drawing/2014/main" xmlns="" xmlns:p14="http://schemas.microsoft.com/office/powerpoint/2010/main" id="{2E24D77F-F97C-0D48-B51C-75FB34F71DA8}"/>
                    </a:ext>
                  </a:extLst>
                </p:cNvPr>
                <p:cNvPicPr/>
                <p:nvPr/>
              </p:nvPicPr>
              <p:blipFill>
                <a:blip r:embed="rId221"/>
                <a:stretch>
                  <a:fillRect/>
                </a:stretch>
              </p:blipFill>
              <p:spPr>
                <a:xfrm>
                  <a:off x="2744435" y="3313263"/>
                  <a:ext cx="163440" cy="41364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40" name="Ink 139">
                  <a:extLst>
                    <a:ext uri="{FF2B5EF4-FFF2-40B4-BE49-F238E27FC236}">
                      <a16:creationId xmlns:a16="http://schemas.microsoft.com/office/drawing/2014/main" xmlns="" id="{C35351A9-55E3-CE4A-AA5C-8C41D83CC863}"/>
                    </a:ext>
                  </a:extLst>
                </p14:cNvPr>
                <p14:cNvContentPartPr/>
                <p14:nvPr/>
              </p14:nvContentPartPr>
              <p14:xfrm>
                <a:off x="3075635" y="3466983"/>
                <a:ext cx="170280" cy="189000"/>
              </p14:xfrm>
            </p:contentPart>
          </mc:Choice>
          <mc:Fallback>
            <p:pic>
              <p:nvPicPr>
                <p:cNvPr id="140" name="Ink 139">
                  <a:extLst>
                    <a:ext uri="{FF2B5EF4-FFF2-40B4-BE49-F238E27FC236}">
                      <a16:creationId xmlns:a16="http://schemas.microsoft.com/office/drawing/2014/main" xmlns="" xmlns:p14="http://schemas.microsoft.com/office/powerpoint/2010/main" id="{C35351A9-55E3-CE4A-AA5C-8C41D83CC863}"/>
                    </a:ext>
                  </a:extLst>
                </p:cNvPr>
                <p:cNvPicPr/>
                <p:nvPr/>
              </p:nvPicPr>
              <p:blipFill>
                <a:blip r:embed="rId223"/>
                <a:stretch>
                  <a:fillRect/>
                </a:stretch>
              </p:blipFill>
              <p:spPr>
                <a:xfrm>
                  <a:off x="3065915" y="3457623"/>
                  <a:ext cx="18936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41" name="Ink 140">
                  <a:extLst>
                    <a:ext uri="{FF2B5EF4-FFF2-40B4-BE49-F238E27FC236}">
                      <a16:creationId xmlns:a16="http://schemas.microsoft.com/office/drawing/2014/main" xmlns="" id="{1D3A9E33-C78C-6342-B82B-282CA506FEE5}"/>
                    </a:ext>
                  </a:extLst>
                </p14:cNvPr>
                <p14:cNvContentPartPr/>
                <p14:nvPr/>
              </p14:nvContentPartPr>
              <p14:xfrm>
                <a:off x="3119555" y="3303543"/>
                <a:ext cx="100800" cy="88200"/>
              </p14:xfrm>
            </p:contentPart>
          </mc:Choice>
          <mc:Fallback>
            <p:pic>
              <p:nvPicPr>
                <p:cNvPr id="141" name="Ink 140">
                  <a:extLst>
                    <a:ext uri="{FF2B5EF4-FFF2-40B4-BE49-F238E27FC236}">
                      <a16:creationId xmlns:a16="http://schemas.microsoft.com/office/drawing/2014/main" xmlns="" xmlns:p14="http://schemas.microsoft.com/office/powerpoint/2010/main" id="{1D3A9E33-C78C-6342-B82B-282CA506FEE5}"/>
                    </a:ext>
                  </a:extLst>
                </p:cNvPr>
                <p:cNvPicPr/>
                <p:nvPr/>
              </p:nvPicPr>
              <p:blipFill>
                <a:blip r:embed="rId225"/>
                <a:stretch>
                  <a:fillRect/>
                </a:stretch>
              </p:blipFill>
              <p:spPr>
                <a:xfrm>
                  <a:off x="3110228" y="3293823"/>
                  <a:ext cx="119095"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42" name="Ink 141">
                  <a:extLst>
                    <a:ext uri="{FF2B5EF4-FFF2-40B4-BE49-F238E27FC236}">
                      <a16:creationId xmlns:a16="http://schemas.microsoft.com/office/drawing/2014/main" xmlns="" id="{67E34AD1-B0D3-834F-A94E-ADD0FA545F7E}"/>
                    </a:ext>
                  </a:extLst>
                </p14:cNvPr>
                <p14:cNvContentPartPr/>
                <p14:nvPr/>
              </p14:nvContentPartPr>
              <p14:xfrm>
                <a:off x="3408635" y="3536103"/>
                <a:ext cx="94680" cy="6480"/>
              </p14:xfrm>
            </p:contentPart>
          </mc:Choice>
          <mc:Fallback>
            <p:pic>
              <p:nvPicPr>
                <p:cNvPr id="142" name="Ink 141">
                  <a:extLst>
                    <a:ext uri="{FF2B5EF4-FFF2-40B4-BE49-F238E27FC236}">
                      <a16:creationId xmlns:a16="http://schemas.microsoft.com/office/drawing/2014/main" xmlns="" xmlns:p14="http://schemas.microsoft.com/office/powerpoint/2010/main" id="{67E34AD1-B0D3-834F-A94E-ADD0FA545F7E}"/>
                    </a:ext>
                  </a:extLst>
                </p:cNvPr>
                <p:cNvPicPr/>
                <p:nvPr/>
              </p:nvPicPr>
              <p:blipFill>
                <a:blip r:embed="rId227"/>
                <a:stretch>
                  <a:fillRect/>
                </a:stretch>
              </p:blipFill>
              <p:spPr>
                <a:xfrm>
                  <a:off x="3398915" y="3526023"/>
                  <a:ext cx="11304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43" name="Ink 142">
                  <a:extLst>
                    <a:ext uri="{FF2B5EF4-FFF2-40B4-BE49-F238E27FC236}">
                      <a16:creationId xmlns:a16="http://schemas.microsoft.com/office/drawing/2014/main" xmlns="" id="{5D4DD43B-5C54-D143-8A6D-26D58D46A6C4}"/>
                    </a:ext>
                  </a:extLst>
                </p14:cNvPr>
                <p14:cNvContentPartPr/>
                <p14:nvPr/>
              </p14:nvContentPartPr>
              <p14:xfrm>
                <a:off x="3641195" y="3473463"/>
                <a:ext cx="138600" cy="176400"/>
              </p14:xfrm>
            </p:contentPart>
          </mc:Choice>
          <mc:Fallback>
            <p:pic>
              <p:nvPicPr>
                <p:cNvPr id="143" name="Ink 142">
                  <a:extLst>
                    <a:ext uri="{FF2B5EF4-FFF2-40B4-BE49-F238E27FC236}">
                      <a16:creationId xmlns:a16="http://schemas.microsoft.com/office/drawing/2014/main" xmlns="" xmlns:p14="http://schemas.microsoft.com/office/powerpoint/2010/main" id="{5D4DD43B-5C54-D143-8A6D-26D58D46A6C4}"/>
                    </a:ext>
                  </a:extLst>
                </p:cNvPr>
                <p:cNvPicPr/>
                <p:nvPr/>
              </p:nvPicPr>
              <p:blipFill>
                <a:blip r:embed="rId229"/>
                <a:stretch>
                  <a:fillRect/>
                </a:stretch>
              </p:blipFill>
              <p:spPr>
                <a:xfrm>
                  <a:off x="3631475" y="3463743"/>
                  <a:ext cx="15876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44" name="Ink 143">
                  <a:extLst>
                    <a:ext uri="{FF2B5EF4-FFF2-40B4-BE49-F238E27FC236}">
                      <a16:creationId xmlns:a16="http://schemas.microsoft.com/office/drawing/2014/main" xmlns="" id="{894F54D9-9A73-0D43-9AA4-D3767A1950F8}"/>
                    </a:ext>
                  </a:extLst>
                </p14:cNvPr>
                <p14:cNvContentPartPr/>
                <p14:nvPr/>
              </p14:nvContentPartPr>
              <p14:xfrm>
                <a:off x="3823715" y="3334863"/>
                <a:ext cx="182520" cy="358560"/>
              </p14:xfrm>
            </p:contentPart>
          </mc:Choice>
          <mc:Fallback>
            <p:pic>
              <p:nvPicPr>
                <p:cNvPr id="144" name="Ink 143">
                  <a:extLst>
                    <a:ext uri="{FF2B5EF4-FFF2-40B4-BE49-F238E27FC236}">
                      <a16:creationId xmlns:a16="http://schemas.microsoft.com/office/drawing/2014/main" xmlns="" xmlns:p14="http://schemas.microsoft.com/office/powerpoint/2010/main" id="{894F54D9-9A73-0D43-9AA4-D3767A1950F8}"/>
                    </a:ext>
                  </a:extLst>
                </p:cNvPr>
                <p:cNvPicPr/>
                <p:nvPr/>
              </p:nvPicPr>
              <p:blipFill>
                <a:blip r:embed="rId231"/>
                <a:stretch>
                  <a:fillRect/>
                </a:stretch>
              </p:blipFill>
              <p:spPr>
                <a:xfrm>
                  <a:off x="3814014" y="3325143"/>
                  <a:ext cx="203718" cy="37872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45" name="Ink 144">
                  <a:extLst>
                    <a:ext uri="{FF2B5EF4-FFF2-40B4-BE49-F238E27FC236}">
                      <a16:creationId xmlns:a16="http://schemas.microsoft.com/office/drawing/2014/main" xmlns="" id="{7441B86E-C434-CE41-A574-4753D30CD3C9}"/>
                    </a:ext>
                  </a:extLst>
                </p14:cNvPr>
                <p14:cNvContentPartPr/>
                <p14:nvPr/>
              </p14:nvContentPartPr>
              <p14:xfrm>
                <a:off x="4037555" y="3234423"/>
                <a:ext cx="88200" cy="119880"/>
              </p14:xfrm>
            </p:contentPart>
          </mc:Choice>
          <mc:Fallback>
            <p:pic>
              <p:nvPicPr>
                <p:cNvPr id="145" name="Ink 144">
                  <a:extLst>
                    <a:ext uri="{FF2B5EF4-FFF2-40B4-BE49-F238E27FC236}">
                      <a16:creationId xmlns:a16="http://schemas.microsoft.com/office/drawing/2014/main" xmlns="" xmlns:p14="http://schemas.microsoft.com/office/powerpoint/2010/main" id="{7441B86E-C434-CE41-A574-4753D30CD3C9}"/>
                    </a:ext>
                  </a:extLst>
                </p:cNvPr>
                <p:cNvPicPr/>
                <p:nvPr/>
              </p:nvPicPr>
              <p:blipFill>
                <a:blip r:embed="rId233"/>
                <a:stretch>
                  <a:fillRect/>
                </a:stretch>
              </p:blipFill>
              <p:spPr>
                <a:xfrm>
                  <a:off x="4028233" y="3224703"/>
                  <a:ext cx="107202" cy="139320"/>
                </a:xfrm>
                <a:prstGeom prst="rect">
                  <a:avLst/>
                </a:prstGeom>
              </p:spPr>
            </p:pic>
          </mc:Fallback>
        </mc:AlternateContent>
      </p:grpSp>
      <p:grpSp>
        <p:nvGrpSpPr>
          <p:cNvPr id="148" name="Group 147">
            <a:extLst>
              <a:ext uri="{FF2B5EF4-FFF2-40B4-BE49-F238E27FC236}">
                <a16:creationId xmlns:a16="http://schemas.microsoft.com/office/drawing/2014/main" xmlns="" id="{1C09E5CB-87D7-3B4B-8679-4FE3F7E5C0E2}"/>
              </a:ext>
            </a:extLst>
          </p:cNvPr>
          <p:cNvGrpSpPr/>
          <p:nvPr/>
        </p:nvGrpSpPr>
        <p:grpSpPr>
          <a:xfrm>
            <a:off x="5869355" y="3473463"/>
            <a:ext cx="289800" cy="189000"/>
            <a:chOff x="4345355" y="3473463"/>
            <a:chExt cx="289800" cy="189000"/>
          </a:xfrm>
        </p:grpSpPr>
        <mc:AlternateContent xmlns:mc="http://schemas.openxmlformats.org/markup-compatibility/2006">
          <mc:Choice xmlns:p14="http://schemas.microsoft.com/office/powerpoint/2010/main" Requires="p14">
            <p:contentPart p14:bwMode="auto" r:id="rId234">
              <p14:nvContentPartPr>
                <p14:cNvPr id="146" name="Ink 145">
                  <a:extLst>
                    <a:ext uri="{FF2B5EF4-FFF2-40B4-BE49-F238E27FC236}">
                      <a16:creationId xmlns:a16="http://schemas.microsoft.com/office/drawing/2014/main" xmlns="" id="{A7C81605-2B82-654E-BF55-7D80CC55944F}"/>
                    </a:ext>
                  </a:extLst>
                </p14:cNvPr>
                <p14:cNvContentPartPr/>
                <p14:nvPr/>
              </p14:nvContentPartPr>
              <p14:xfrm>
                <a:off x="4345355" y="3542583"/>
                <a:ext cx="263880" cy="12960"/>
              </p14:xfrm>
            </p:contentPart>
          </mc:Choice>
          <mc:Fallback>
            <p:pic>
              <p:nvPicPr>
                <p:cNvPr id="146" name="Ink 145">
                  <a:extLst>
                    <a:ext uri="{FF2B5EF4-FFF2-40B4-BE49-F238E27FC236}">
                      <a16:creationId xmlns:a16="http://schemas.microsoft.com/office/drawing/2014/main" xmlns="" xmlns:p14="http://schemas.microsoft.com/office/powerpoint/2010/main" id="{A7C81605-2B82-654E-BF55-7D80CC55944F}"/>
                    </a:ext>
                  </a:extLst>
                </p:cNvPr>
                <p:cNvPicPr/>
                <p:nvPr/>
              </p:nvPicPr>
              <p:blipFill>
                <a:blip r:embed="rId235"/>
                <a:stretch>
                  <a:fillRect/>
                </a:stretch>
              </p:blipFill>
              <p:spPr>
                <a:xfrm>
                  <a:off x="4336343" y="3534303"/>
                  <a:ext cx="281184"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47" name="Ink 146">
                  <a:extLst>
                    <a:ext uri="{FF2B5EF4-FFF2-40B4-BE49-F238E27FC236}">
                      <a16:creationId xmlns:a16="http://schemas.microsoft.com/office/drawing/2014/main" xmlns="" id="{629C3FFA-0EB6-9648-80C4-A339944FA2B7}"/>
                    </a:ext>
                  </a:extLst>
                </p14:cNvPr>
                <p14:cNvContentPartPr/>
                <p14:nvPr/>
              </p14:nvContentPartPr>
              <p14:xfrm>
                <a:off x="4565675" y="3473463"/>
                <a:ext cx="69480" cy="189000"/>
              </p14:xfrm>
            </p:contentPart>
          </mc:Choice>
          <mc:Fallback>
            <p:pic>
              <p:nvPicPr>
                <p:cNvPr id="147" name="Ink 146">
                  <a:extLst>
                    <a:ext uri="{FF2B5EF4-FFF2-40B4-BE49-F238E27FC236}">
                      <a16:creationId xmlns:a16="http://schemas.microsoft.com/office/drawing/2014/main" xmlns="" xmlns:p14="http://schemas.microsoft.com/office/powerpoint/2010/main" id="{629C3FFA-0EB6-9648-80C4-A339944FA2B7}"/>
                    </a:ext>
                  </a:extLst>
                </p:cNvPr>
                <p:cNvPicPr/>
                <p:nvPr/>
              </p:nvPicPr>
              <p:blipFill>
                <a:blip r:embed="rId237"/>
                <a:stretch>
                  <a:fillRect/>
                </a:stretch>
              </p:blipFill>
              <p:spPr>
                <a:xfrm>
                  <a:off x="4555955" y="3463743"/>
                  <a:ext cx="88560" cy="208440"/>
                </a:xfrm>
                <a:prstGeom prst="rect">
                  <a:avLst/>
                </a:prstGeom>
              </p:spPr>
            </p:pic>
          </mc:Fallback>
        </mc:AlternateContent>
      </p:grpSp>
      <p:grpSp>
        <p:nvGrpSpPr>
          <p:cNvPr id="154" name="Group 153">
            <a:extLst>
              <a:ext uri="{FF2B5EF4-FFF2-40B4-BE49-F238E27FC236}">
                <a16:creationId xmlns:a16="http://schemas.microsoft.com/office/drawing/2014/main" xmlns="" id="{B483B28C-2C73-BE4F-9EC2-9F9A3C31AF87}"/>
              </a:ext>
            </a:extLst>
          </p:cNvPr>
          <p:cNvGrpSpPr/>
          <p:nvPr/>
        </p:nvGrpSpPr>
        <p:grpSpPr>
          <a:xfrm>
            <a:off x="6397475" y="3353943"/>
            <a:ext cx="447120" cy="276840"/>
            <a:chOff x="4873475" y="3353943"/>
            <a:chExt cx="447120" cy="276840"/>
          </a:xfrm>
        </p:grpSpPr>
        <mc:AlternateContent xmlns:mc="http://schemas.openxmlformats.org/markup-compatibility/2006">
          <mc:Choice xmlns:p14="http://schemas.microsoft.com/office/powerpoint/2010/main" Requires="p14">
            <p:contentPart p14:bwMode="auto" r:id="rId238">
              <p14:nvContentPartPr>
                <p14:cNvPr id="150" name="Ink 149">
                  <a:extLst>
                    <a:ext uri="{FF2B5EF4-FFF2-40B4-BE49-F238E27FC236}">
                      <a16:creationId xmlns:a16="http://schemas.microsoft.com/office/drawing/2014/main" xmlns="" id="{BAA596D9-FAA6-094C-BE93-D9BF783F5665}"/>
                    </a:ext>
                  </a:extLst>
                </p14:cNvPr>
                <p14:cNvContentPartPr/>
                <p14:nvPr/>
              </p14:nvContentPartPr>
              <p14:xfrm>
                <a:off x="4980395" y="3353943"/>
                <a:ext cx="69480" cy="276840"/>
              </p14:xfrm>
            </p:contentPart>
          </mc:Choice>
          <mc:Fallback>
            <p:pic>
              <p:nvPicPr>
                <p:cNvPr id="150" name="Ink 149">
                  <a:extLst>
                    <a:ext uri="{FF2B5EF4-FFF2-40B4-BE49-F238E27FC236}">
                      <a16:creationId xmlns:a16="http://schemas.microsoft.com/office/drawing/2014/main" xmlns="" xmlns:p14="http://schemas.microsoft.com/office/powerpoint/2010/main" id="{BAA596D9-FAA6-094C-BE93-D9BF783F5665}"/>
                    </a:ext>
                  </a:extLst>
                </p:cNvPr>
                <p:cNvPicPr/>
                <p:nvPr/>
              </p:nvPicPr>
              <p:blipFill>
                <a:blip r:embed="rId239"/>
                <a:stretch>
                  <a:fillRect/>
                </a:stretch>
              </p:blipFill>
              <p:spPr>
                <a:xfrm>
                  <a:off x="4972115" y="3344595"/>
                  <a:ext cx="87120" cy="294457"/>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51" name="Ink 150">
                  <a:extLst>
                    <a:ext uri="{FF2B5EF4-FFF2-40B4-BE49-F238E27FC236}">
                      <a16:creationId xmlns:a16="http://schemas.microsoft.com/office/drawing/2014/main" xmlns="" id="{AA6CD7E4-85A0-E749-B038-7D02C912E27D}"/>
                    </a:ext>
                  </a:extLst>
                </p14:cNvPr>
                <p14:cNvContentPartPr/>
                <p14:nvPr/>
              </p14:nvContentPartPr>
              <p14:xfrm>
                <a:off x="4873475" y="3536103"/>
                <a:ext cx="119880" cy="12960"/>
              </p14:xfrm>
            </p:contentPart>
          </mc:Choice>
          <mc:Fallback>
            <p:pic>
              <p:nvPicPr>
                <p:cNvPr id="151" name="Ink 150">
                  <a:extLst>
                    <a:ext uri="{FF2B5EF4-FFF2-40B4-BE49-F238E27FC236}">
                      <a16:creationId xmlns:a16="http://schemas.microsoft.com/office/drawing/2014/main" xmlns="" xmlns:p14="http://schemas.microsoft.com/office/powerpoint/2010/main" id="{AA6CD7E4-85A0-E749-B038-7D02C912E27D}"/>
                    </a:ext>
                  </a:extLst>
                </p:cNvPr>
                <p:cNvPicPr/>
                <p:nvPr/>
              </p:nvPicPr>
              <p:blipFill>
                <a:blip r:embed="rId241"/>
                <a:stretch>
                  <a:fillRect/>
                </a:stretch>
              </p:blipFill>
              <p:spPr>
                <a:xfrm>
                  <a:off x="4864115" y="3527823"/>
                  <a:ext cx="13752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52" name="Ink 151">
                  <a:extLst>
                    <a:ext uri="{FF2B5EF4-FFF2-40B4-BE49-F238E27FC236}">
                      <a16:creationId xmlns:a16="http://schemas.microsoft.com/office/drawing/2014/main" xmlns="" id="{493D2DE1-63B8-3645-888B-75F75E7549E8}"/>
                    </a:ext>
                  </a:extLst>
                </p14:cNvPr>
                <p14:cNvContentPartPr/>
                <p14:nvPr/>
              </p14:nvContentPartPr>
              <p14:xfrm>
                <a:off x="5068595" y="3498303"/>
                <a:ext cx="94680" cy="88200"/>
              </p14:xfrm>
            </p:contentPart>
          </mc:Choice>
          <mc:Fallback>
            <p:pic>
              <p:nvPicPr>
                <p:cNvPr id="152" name="Ink 151">
                  <a:extLst>
                    <a:ext uri="{FF2B5EF4-FFF2-40B4-BE49-F238E27FC236}">
                      <a16:creationId xmlns:a16="http://schemas.microsoft.com/office/drawing/2014/main" xmlns="" xmlns:p14="http://schemas.microsoft.com/office/powerpoint/2010/main" id="{493D2DE1-63B8-3645-888B-75F75E7549E8}"/>
                    </a:ext>
                  </a:extLst>
                </p:cNvPr>
                <p:cNvPicPr/>
                <p:nvPr/>
              </p:nvPicPr>
              <p:blipFill>
                <a:blip r:embed="rId243"/>
                <a:stretch>
                  <a:fillRect/>
                </a:stretch>
              </p:blipFill>
              <p:spPr>
                <a:xfrm>
                  <a:off x="5058875" y="3488583"/>
                  <a:ext cx="11376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53" name="Ink 152">
                  <a:extLst>
                    <a:ext uri="{FF2B5EF4-FFF2-40B4-BE49-F238E27FC236}">
                      <a16:creationId xmlns:a16="http://schemas.microsoft.com/office/drawing/2014/main" xmlns="" id="{6D4D471B-6875-DC4A-A6AF-3677DC299CD3}"/>
                    </a:ext>
                  </a:extLst>
                </p14:cNvPr>
                <p14:cNvContentPartPr/>
                <p14:nvPr/>
              </p14:nvContentPartPr>
              <p14:xfrm>
                <a:off x="5188115" y="3479583"/>
                <a:ext cx="132480" cy="82080"/>
              </p14:xfrm>
            </p:contentPart>
          </mc:Choice>
          <mc:Fallback>
            <p:pic>
              <p:nvPicPr>
                <p:cNvPr id="153" name="Ink 152">
                  <a:extLst>
                    <a:ext uri="{FF2B5EF4-FFF2-40B4-BE49-F238E27FC236}">
                      <a16:creationId xmlns:a16="http://schemas.microsoft.com/office/drawing/2014/main" xmlns="" xmlns:p14="http://schemas.microsoft.com/office/powerpoint/2010/main" id="{6D4D471B-6875-DC4A-A6AF-3677DC299CD3}"/>
                    </a:ext>
                  </a:extLst>
                </p:cNvPr>
                <p:cNvPicPr/>
                <p:nvPr/>
              </p:nvPicPr>
              <p:blipFill>
                <a:blip r:embed="rId245"/>
                <a:stretch>
                  <a:fillRect/>
                </a:stretch>
              </p:blipFill>
              <p:spPr>
                <a:xfrm>
                  <a:off x="5178755" y="3470223"/>
                  <a:ext cx="151200" cy="101160"/>
                </a:xfrm>
                <a:prstGeom prst="rect">
                  <a:avLst/>
                </a:prstGeom>
              </p:spPr>
            </p:pic>
          </mc:Fallback>
        </mc:AlternateContent>
      </p:grpSp>
      <p:grpSp>
        <p:nvGrpSpPr>
          <p:cNvPr id="179" name="Group 178">
            <a:extLst>
              <a:ext uri="{FF2B5EF4-FFF2-40B4-BE49-F238E27FC236}">
                <a16:creationId xmlns:a16="http://schemas.microsoft.com/office/drawing/2014/main" xmlns="" id="{9EF68404-83CE-114F-BA2F-D827749724E9}"/>
              </a:ext>
            </a:extLst>
          </p:cNvPr>
          <p:cNvGrpSpPr/>
          <p:nvPr/>
        </p:nvGrpSpPr>
        <p:grpSpPr>
          <a:xfrm>
            <a:off x="7152035" y="3475983"/>
            <a:ext cx="201600" cy="148680"/>
            <a:chOff x="5628035" y="3475983"/>
            <a:chExt cx="201600" cy="148680"/>
          </a:xfrm>
        </p:grpSpPr>
        <mc:AlternateContent xmlns:mc="http://schemas.openxmlformats.org/markup-compatibility/2006">
          <mc:Choice xmlns:p14="http://schemas.microsoft.com/office/powerpoint/2010/main" Requires="p14">
            <p:contentPart p14:bwMode="auto" r:id="rId246">
              <p14:nvContentPartPr>
                <p14:cNvPr id="155" name="Ink 154">
                  <a:extLst>
                    <a:ext uri="{FF2B5EF4-FFF2-40B4-BE49-F238E27FC236}">
                      <a16:creationId xmlns:a16="http://schemas.microsoft.com/office/drawing/2014/main" xmlns="" id="{A8E8ED83-93FB-A44B-902D-858D0FE3243C}"/>
                    </a:ext>
                  </a:extLst>
                </p14:cNvPr>
                <p14:cNvContentPartPr/>
                <p14:nvPr/>
              </p14:nvContentPartPr>
              <p14:xfrm>
                <a:off x="5628035" y="3475983"/>
                <a:ext cx="25560" cy="129600"/>
              </p14:xfrm>
            </p:contentPart>
          </mc:Choice>
          <mc:Fallback>
            <p:pic>
              <p:nvPicPr>
                <p:cNvPr id="155" name="Ink 154">
                  <a:extLst>
                    <a:ext uri="{FF2B5EF4-FFF2-40B4-BE49-F238E27FC236}">
                      <a16:creationId xmlns:a16="http://schemas.microsoft.com/office/drawing/2014/main" xmlns="" xmlns:p14="http://schemas.microsoft.com/office/powerpoint/2010/main" id="{A8E8ED83-93FB-A44B-902D-858D0FE3243C}"/>
                    </a:ext>
                  </a:extLst>
                </p:cNvPr>
                <p:cNvPicPr/>
                <p:nvPr/>
              </p:nvPicPr>
              <p:blipFill>
                <a:blip r:embed="rId247"/>
                <a:stretch>
                  <a:fillRect/>
                </a:stretch>
              </p:blipFill>
              <p:spPr>
                <a:xfrm>
                  <a:off x="5619637" y="3466623"/>
                  <a:ext cx="43817"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56" name="Ink 155">
                  <a:extLst>
                    <a:ext uri="{FF2B5EF4-FFF2-40B4-BE49-F238E27FC236}">
                      <a16:creationId xmlns:a16="http://schemas.microsoft.com/office/drawing/2014/main" xmlns="" id="{707A8120-D172-DF46-85FD-85F536FE9F35}"/>
                    </a:ext>
                  </a:extLst>
                </p14:cNvPr>
                <p14:cNvContentPartPr/>
                <p14:nvPr/>
              </p14:nvContentPartPr>
              <p14:xfrm>
                <a:off x="5659355" y="3486063"/>
                <a:ext cx="170280" cy="138600"/>
              </p14:xfrm>
            </p:contentPart>
          </mc:Choice>
          <mc:Fallback>
            <p:pic>
              <p:nvPicPr>
                <p:cNvPr id="156" name="Ink 155">
                  <a:extLst>
                    <a:ext uri="{FF2B5EF4-FFF2-40B4-BE49-F238E27FC236}">
                      <a16:creationId xmlns:a16="http://schemas.microsoft.com/office/drawing/2014/main" xmlns="" xmlns:p14="http://schemas.microsoft.com/office/powerpoint/2010/main" id="{707A8120-D172-DF46-85FD-85F536FE9F35}"/>
                    </a:ext>
                  </a:extLst>
                </p:cNvPr>
                <p:cNvPicPr/>
                <p:nvPr/>
              </p:nvPicPr>
              <p:blipFill>
                <a:blip r:embed="rId249"/>
                <a:stretch>
                  <a:fillRect/>
                </a:stretch>
              </p:blipFill>
              <p:spPr>
                <a:xfrm>
                  <a:off x="5649614" y="3476703"/>
                  <a:ext cx="187957" cy="155880"/>
                </a:xfrm>
                <a:prstGeom prst="rect">
                  <a:avLst/>
                </a:prstGeom>
              </p:spPr>
            </p:pic>
          </mc:Fallback>
        </mc:AlternateContent>
      </p:grpSp>
      <p:grpSp>
        <p:nvGrpSpPr>
          <p:cNvPr id="178" name="Group 177">
            <a:extLst>
              <a:ext uri="{FF2B5EF4-FFF2-40B4-BE49-F238E27FC236}">
                <a16:creationId xmlns:a16="http://schemas.microsoft.com/office/drawing/2014/main" xmlns="" id="{6C9F9231-5FB3-9942-93A3-08916E73CA84}"/>
              </a:ext>
            </a:extLst>
          </p:cNvPr>
          <p:cNvGrpSpPr/>
          <p:nvPr/>
        </p:nvGrpSpPr>
        <p:grpSpPr>
          <a:xfrm>
            <a:off x="7592315" y="3272943"/>
            <a:ext cx="1784880" cy="345240"/>
            <a:chOff x="6068315" y="3272943"/>
            <a:chExt cx="1784880" cy="345240"/>
          </a:xfrm>
        </p:grpSpPr>
        <mc:AlternateContent xmlns:mc="http://schemas.openxmlformats.org/markup-compatibility/2006">
          <mc:Choice xmlns:p14="http://schemas.microsoft.com/office/powerpoint/2010/main" Requires="p14">
            <p:contentPart p14:bwMode="auto" r:id="rId250">
              <p14:nvContentPartPr>
                <p14:cNvPr id="157" name="Ink 156">
                  <a:extLst>
                    <a:ext uri="{FF2B5EF4-FFF2-40B4-BE49-F238E27FC236}">
                      <a16:creationId xmlns:a16="http://schemas.microsoft.com/office/drawing/2014/main" xmlns="" id="{F3382E8F-8DFD-644F-B50C-C6C75F5C3D56}"/>
                    </a:ext>
                  </a:extLst>
                </p14:cNvPr>
                <p14:cNvContentPartPr/>
                <p14:nvPr/>
              </p14:nvContentPartPr>
              <p14:xfrm>
                <a:off x="6068315" y="3504783"/>
                <a:ext cx="138600" cy="94680"/>
              </p14:xfrm>
            </p:contentPart>
          </mc:Choice>
          <mc:Fallback>
            <p:pic>
              <p:nvPicPr>
                <p:cNvPr id="157" name="Ink 156">
                  <a:extLst>
                    <a:ext uri="{FF2B5EF4-FFF2-40B4-BE49-F238E27FC236}">
                      <a16:creationId xmlns:a16="http://schemas.microsoft.com/office/drawing/2014/main" xmlns="" xmlns:p14="http://schemas.microsoft.com/office/powerpoint/2010/main" id="{F3382E8F-8DFD-644F-B50C-C6C75F5C3D56}"/>
                    </a:ext>
                  </a:extLst>
                </p:cNvPr>
                <p:cNvPicPr/>
                <p:nvPr/>
              </p:nvPicPr>
              <p:blipFill>
                <a:blip r:embed="rId251"/>
                <a:stretch>
                  <a:fillRect/>
                </a:stretch>
              </p:blipFill>
              <p:spPr>
                <a:xfrm>
                  <a:off x="6058595" y="3495423"/>
                  <a:ext cx="15696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58" name="Ink 157">
                  <a:extLst>
                    <a:ext uri="{FF2B5EF4-FFF2-40B4-BE49-F238E27FC236}">
                      <a16:creationId xmlns:a16="http://schemas.microsoft.com/office/drawing/2014/main" xmlns="" id="{E4659457-E478-8D41-AD8D-18BEC513A1C6}"/>
                    </a:ext>
                  </a:extLst>
                </p14:cNvPr>
                <p14:cNvContentPartPr/>
                <p14:nvPr/>
              </p14:nvContentPartPr>
              <p14:xfrm>
                <a:off x="6193955" y="3366543"/>
                <a:ext cx="25560" cy="201600"/>
              </p14:xfrm>
            </p:contentPart>
          </mc:Choice>
          <mc:Fallback>
            <p:pic>
              <p:nvPicPr>
                <p:cNvPr id="158" name="Ink 157">
                  <a:extLst>
                    <a:ext uri="{FF2B5EF4-FFF2-40B4-BE49-F238E27FC236}">
                      <a16:creationId xmlns:a16="http://schemas.microsoft.com/office/drawing/2014/main" xmlns="" xmlns:p14="http://schemas.microsoft.com/office/powerpoint/2010/main" id="{E4659457-E478-8D41-AD8D-18BEC513A1C6}"/>
                    </a:ext>
                  </a:extLst>
                </p:cNvPr>
                <p:cNvPicPr/>
                <p:nvPr/>
              </p:nvPicPr>
              <p:blipFill>
                <a:blip r:embed="rId253"/>
                <a:stretch>
                  <a:fillRect/>
                </a:stretch>
              </p:blipFill>
              <p:spPr>
                <a:xfrm>
                  <a:off x="6184595" y="3356823"/>
                  <a:ext cx="4356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59" name="Ink 158">
                  <a:extLst>
                    <a:ext uri="{FF2B5EF4-FFF2-40B4-BE49-F238E27FC236}">
                      <a16:creationId xmlns:a16="http://schemas.microsoft.com/office/drawing/2014/main" xmlns="" id="{CC669EC7-7F54-5047-B6B8-352445C0F8D1}"/>
                    </a:ext>
                  </a:extLst>
                </p14:cNvPr>
                <p14:cNvContentPartPr/>
                <p14:nvPr/>
              </p14:nvContentPartPr>
              <p14:xfrm>
                <a:off x="6300875" y="3486063"/>
                <a:ext cx="176400" cy="88560"/>
              </p14:xfrm>
            </p:contentPart>
          </mc:Choice>
          <mc:Fallback>
            <p:pic>
              <p:nvPicPr>
                <p:cNvPr id="159" name="Ink 158">
                  <a:extLst>
                    <a:ext uri="{FF2B5EF4-FFF2-40B4-BE49-F238E27FC236}">
                      <a16:creationId xmlns:a16="http://schemas.microsoft.com/office/drawing/2014/main" xmlns="" xmlns:p14="http://schemas.microsoft.com/office/powerpoint/2010/main" id="{CC669EC7-7F54-5047-B6B8-352445C0F8D1}"/>
                    </a:ext>
                  </a:extLst>
                </p:cNvPr>
                <p:cNvPicPr/>
                <p:nvPr/>
              </p:nvPicPr>
              <p:blipFill>
                <a:blip r:embed="rId255"/>
                <a:stretch>
                  <a:fillRect/>
                </a:stretch>
              </p:blipFill>
              <p:spPr>
                <a:xfrm>
                  <a:off x="6291155" y="3476703"/>
                  <a:ext cx="19440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60" name="Ink 159">
                  <a:extLst>
                    <a:ext uri="{FF2B5EF4-FFF2-40B4-BE49-F238E27FC236}">
                      <a16:creationId xmlns:a16="http://schemas.microsoft.com/office/drawing/2014/main" xmlns="" id="{E3D42C23-26C3-AC4B-B7EC-6FD2E106EA08}"/>
                    </a:ext>
                  </a:extLst>
                </p14:cNvPr>
                <p14:cNvContentPartPr/>
                <p14:nvPr/>
              </p14:nvContentPartPr>
              <p14:xfrm>
                <a:off x="6508235" y="3385263"/>
                <a:ext cx="25560" cy="151200"/>
              </p14:xfrm>
            </p:contentPart>
          </mc:Choice>
          <mc:Fallback>
            <p:pic>
              <p:nvPicPr>
                <p:cNvPr id="160" name="Ink 159">
                  <a:extLst>
                    <a:ext uri="{FF2B5EF4-FFF2-40B4-BE49-F238E27FC236}">
                      <a16:creationId xmlns:a16="http://schemas.microsoft.com/office/drawing/2014/main" xmlns="" xmlns:p14="http://schemas.microsoft.com/office/powerpoint/2010/main" id="{E3D42C23-26C3-AC4B-B7EC-6FD2E106EA08}"/>
                    </a:ext>
                  </a:extLst>
                </p:cNvPr>
                <p:cNvPicPr/>
                <p:nvPr/>
              </p:nvPicPr>
              <p:blipFill>
                <a:blip r:embed="rId257"/>
                <a:stretch>
                  <a:fillRect/>
                </a:stretch>
              </p:blipFill>
              <p:spPr>
                <a:xfrm>
                  <a:off x="6498741" y="3375543"/>
                  <a:ext cx="45278"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61" name="Ink 160">
                  <a:extLst>
                    <a:ext uri="{FF2B5EF4-FFF2-40B4-BE49-F238E27FC236}">
                      <a16:creationId xmlns:a16="http://schemas.microsoft.com/office/drawing/2014/main" xmlns="" id="{AD733D64-561E-E545-A153-F016748008FB}"/>
                    </a:ext>
                  </a:extLst>
                </p14:cNvPr>
                <p14:cNvContentPartPr/>
                <p14:nvPr/>
              </p14:nvContentPartPr>
              <p14:xfrm>
                <a:off x="6457835" y="3466983"/>
                <a:ext cx="145080" cy="31680"/>
              </p14:xfrm>
            </p:contentPart>
          </mc:Choice>
          <mc:Fallback>
            <p:pic>
              <p:nvPicPr>
                <p:cNvPr id="161" name="Ink 160">
                  <a:extLst>
                    <a:ext uri="{FF2B5EF4-FFF2-40B4-BE49-F238E27FC236}">
                      <a16:creationId xmlns:a16="http://schemas.microsoft.com/office/drawing/2014/main" xmlns="" xmlns:p14="http://schemas.microsoft.com/office/powerpoint/2010/main" id="{AD733D64-561E-E545-A153-F016748008FB}"/>
                    </a:ext>
                  </a:extLst>
                </p:cNvPr>
                <p:cNvPicPr/>
                <p:nvPr/>
              </p:nvPicPr>
              <p:blipFill>
                <a:blip r:embed="rId259"/>
                <a:stretch>
                  <a:fillRect/>
                </a:stretch>
              </p:blipFill>
              <p:spPr>
                <a:xfrm>
                  <a:off x="6448835" y="3458703"/>
                  <a:ext cx="16236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62" name="Ink 161">
                  <a:extLst>
                    <a:ext uri="{FF2B5EF4-FFF2-40B4-BE49-F238E27FC236}">
                      <a16:creationId xmlns:a16="http://schemas.microsoft.com/office/drawing/2014/main" xmlns="" id="{5EBBA166-B06A-F747-ABD3-2ADF1508F587}"/>
                    </a:ext>
                  </a:extLst>
                </p14:cNvPr>
                <p14:cNvContentPartPr/>
                <p14:nvPr/>
              </p14:nvContentPartPr>
              <p14:xfrm>
                <a:off x="6633875" y="3429183"/>
                <a:ext cx="170280" cy="113400"/>
              </p14:xfrm>
            </p:contentPart>
          </mc:Choice>
          <mc:Fallback>
            <p:pic>
              <p:nvPicPr>
                <p:cNvPr id="162" name="Ink 161">
                  <a:extLst>
                    <a:ext uri="{FF2B5EF4-FFF2-40B4-BE49-F238E27FC236}">
                      <a16:creationId xmlns:a16="http://schemas.microsoft.com/office/drawing/2014/main" xmlns="" xmlns:p14="http://schemas.microsoft.com/office/powerpoint/2010/main" id="{5EBBA166-B06A-F747-ABD3-2ADF1508F587}"/>
                    </a:ext>
                  </a:extLst>
                </p:cNvPr>
                <p:cNvPicPr/>
                <p:nvPr/>
              </p:nvPicPr>
              <p:blipFill>
                <a:blip r:embed="rId261"/>
                <a:stretch>
                  <a:fillRect/>
                </a:stretch>
              </p:blipFill>
              <p:spPr>
                <a:xfrm>
                  <a:off x="6624495" y="3419823"/>
                  <a:ext cx="18904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63" name="Ink 162">
                  <a:extLst>
                    <a:ext uri="{FF2B5EF4-FFF2-40B4-BE49-F238E27FC236}">
                      <a16:creationId xmlns:a16="http://schemas.microsoft.com/office/drawing/2014/main" xmlns="" id="{A7B55FB5-CB36-C444-A10B-B6298F1082D3}"/>
                    </a:ext>
                  </a:extLst>
                </p14:cNvPr>
                <p14:cNvContentPartPr/>
                <p14:nvPr/>
              </p14:nvContentPartPr>
              <p14:xfrm>
                <a:off x="6942035" y="3432783"/>
                <a:ext cx="6480" cy="185400"/>
              </p14:xfrm>
            </p:contentPart>
          </mc:Choice>
          <mc:Fallback>
            <p:pic>
              <p:nvPicPr>
                <p:cNvPr id="163" name="Ink 162">
                  <a:extLst>
                    <a:ext uri="{FF2B5EF4-FFF2-40B4-BE49-F238E27FC236}">
                      <a16:creationId xmlns:a16="http://schemas.microsoft.com/office/drawing/2014/main" xmlns="" xmlns:p14="http://schemas.microsoft.com/office/powerpoint/2010/main" id="{A7B55FB5-CB36-C444-A10B-B6298F1082D3}"/>
                    </a:ext>
                  </a:extLst>
                </p:cNvPr>
                <p:cNvPicPr/>
                <p:nvPr/>
              </p:nvPicPr>
              <p:blipFill>
                <a:blip r:embed="rId263"/>
                <a:stretch>
                  <a:fillRect/>
                </a:stretch>
              </p:blipFill>
              <p:spPr>
                <a:xfrm>
                  <a:off x="6934115" y="3423063"/>
                  <a:ext cx="2484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64" name="Ink 163">
                  <a:extLst>
                    <a:ext uri="{FF2B5EF4-FFF2-40B4-BE49-F238E27FC236}">
                      <a16:creationId xmlns:a16="http://schemas.microsoft.com/office/drawing/2014/main" xmlns="" id="{DCDC409E-D24F-0643-8056-9EAEF9340CF1}"/>
                    </a:ext>
                  </a:extLst>
                </p14:cNvPr>
                <p14:cNvContentPartPr/>
                <p14:nvPr/>
              </p14:nvContentPartPr>
              <p14:xfrm>
                <a:off x="6910715" y="3410463"/>
                <a:ext cx="170280" cy="94680"/>
              </p14:xfrm>
            </p:contentPart>
          </mc:Choice>
          <mc:Fallback>
            <p:pic>
              <p:nvPicPr>
                <p:cNvPr id="164" name="Ink 163">
                  <a:extLst>
                    <a:ext uri="{FF2B5EF4-FFF2-40B4-BE49-F238E27FC236}">
                      <a16:creationId xmlns:a16="http://schemas.microsoft.com/office/drawing/2014/main" xmlns="" xmlns:p14="http://schemas.microsoft.com/office/powerpoint/2010/main" id="{DCDC409E-D24F-0643-8056-9EAEF9340CF1}"/>
                    </a:ext>
                  </a:extLst>
                </p:cNvPr>
                <p:cNvPicPr/>
                <p:nvPr/>
              </p:nvPicPr>
              <p:blipFill>
                <a:blip r:embed="rId265"/>
                <a:stretch>
                  <a:fillRect/>
                </a:stretch>
              </p:blipFill>
              <p:spPr>
                <a:xfrm>
                  <a:off x="6901355" y="3400743"/>
                  <a:ext cx="18936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65" name="Ink 164">
                  <a:extLst>
                    <a:ext uri="{FF2B5EF4-FFF2-40B4-BE49-F238E27FC236}">
                      <a16:creationId xmlns:a16="http://schemas.microsoft.com/office/drawing/2014/main" xmlns="" id="{C4FC67EB-3E64-464C-B606-95DAC8B20E13}"/>
                    </a:ext>
                  </a:extLst>
                </p14:cNvPr>
                <p14:cNvContentPartPr/>
                <p14:nvPr/>
              </p14:nvContentPartPr>
              <p14:xfrm>
                <a:off x="7143275" y="3423063"/>
                <a:ext cx="138600" cy="82080"/>
              </p14:xfrm>
            </p:contentPart>
          </mc:Choice>
          <mc:Fallback>
            <p:pic>
              <p:nvPicPr>
                <p:cNvPr id="165" name="Ink 164">
                  <a:extLst>
                    <a:ext uri="{FF2B5EF4-FFF2-40B4-BE49-F238E27FC236}">
                      <a16:creationId xmlns:a16="http://schemas.microsoft.com/office/drawing/2014/main" xmlns="" xmlns:p14="http://schemas.microsoft.com/office/powerpoint/2010/main" id="{C4FC67EB-3E64-464C-B606-95DAC8B20E13}"/>
                    </a:ext>
                  </a:extLst>
                </p:cNvPr>
                <p:cNvPicPr/>
                <p:nvPr/>
              </p:nvPicPr>
              <p:blipFill>
                <a:blip r:embed="rId267"/>
                <a:stretch>
                  <a:fillRect/>
                </a:stretch>
              </p:blipFill>
              <p:spPr>
                <a:xfrm>
                  <a:off x="7133221" y="3413343"/>
                  <a:ext cx="157631"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66" name="Ink 165">
                  <a:extLst>
                    <a:ext uri="{FF2B5EF4-FFF2-40B4-BE49-F238E27FC236}">
                      <a16:creationId xmlns:a16="http://schemas.microsoft.com/office/drawing/2014/main" xmlns="" id="{2BBAD561-FEE2-AE4F-959F-0953C9365334}"/>
                    </a:ext>
                  </a:extLst>
                </p14:cNvPr>
                <p14:cNvContentPartPr/>
                <p14:nvPr/>
              </p14:nvContentPartPr>
              <p14:xfrm>
                <a:off x="7357115" y="3416583"/>
                <a:ext cx="56880" cy="75960"/>
              </p14:xfrm>
            </p:contentPart>
          </mc:Choice>
          <mc:Fallback>
            <p:pic>
              <p:nvPicPr>
                <p:cNvPr id="166" name="Ink 165">
                  <a:extLst>
                    <a:ext uri="{FF2B5EF4-FFF2-40B4-BE49-F238E27FC236}">
                      <a16:creationId xmlns:a16="http://schemas.microsoft.com/office/drawing/2014/main" xmlns="" xmlns:p14="http://schemas.microsoft.com/office/powerpoint/2010/main" id="{2BBAD561-FEE2-AE4F-959F-0953C9365334}"/>
                    </a:ext>
                  </a:extLst>
                </p:cNvPr>
                <p:cNvPicPr/>
                <p:nvPr/>
              </p:nvPicPr>
              <p:blipFill>
                <a:blip r:embed="rId269"/>
                <a:stretch>
                  <a:fillRect/>
                </a:stretch>
              </p:blipFill>
              <p:spPr>
                <a:xfrm>
                  <a:off x="7347035" y="3407583"/>
                  <a:ext cx="7560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67" name="Ink 166">
                  <a:extLst>
                    <a:ext uri="{FF2B5EF4-FFF2-40B4-BE49-F238E27FC236}">
                      <a16:creationId xmlns:a16="http://schemas.microsoft.com/office/drawing/2014/main" xmlns="" id="{BB611738-AF73-3C43-B390-0C39F82380CA}"/>
                    </a:ext>
                  </a:extLst>
                </p14:cNvPr>
                <p14:cNvContentPartPr/>
                <p14:nvPr/>
              </p14:nvContentPartPr>
              <p14:xfrm>
                <a:off x="7401035" y="3334863"/>
                <a:ext cx="6480" cy="12960"/>
              </p14:xfrm>
            </p:contentPart>
          </mc:Choice>
          <mc:Fallback>
            <p:pic>
              <p:nvPicPr>
                <p:cNvPr id="167" name="Ink 166">
                  <a:extLst>
                    <a:ext uri="{FF2B5EF4-FFF2-40B4-BE49-F238E27FC236}">
                      <a16:creationId xmlns:a16="http://schemas.microsoft.com/office/drawing/2014/main" xmlns="" xmlns:p14="http://schemas.microsoft.com/office/powerpoint/2010/main" id="{BB611738-AF73-3C43-B390-0C39F82380CA}"/>
                    </a:ext>
                  </a:extLst>
                </p:cNvPr>
                <p:cNvPicPr/>
                <p:nvPr/>
              </p:nvPicPr>
              <p:blipFill>
                <a:blip r:embed="rId271"/>
                <a:stretch>
                  <a:fillRect/>
                </a:stretch>
              </p:blipFill>
              <p:spPr>
                <a:xfrm>
                  <a:off x="7393191" y="3326223"/>
                  <a:ext cx="22509"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68" name="Ink 167">
                  <a:extLst>
                    <a:ext uri="{FF2B5EF4-FFF2-40B4-BE49-F238E27FC236}">
                      <a16:creationId xmlns:a16="http://schemas.microsoft.com/office/drawing/2014/main" xmlns="" id="{E01EA50A-197F-AB4D-B94B-321C124FDFA8}"/>
                    </a:ext>
                  </a:extLst>
                </p14:cNvPr>
                <p14:cNvContentPartPr/>
                <p14:nvPr/>
              </p14:nvContentPartPr>
              <p14:xfrm>
                <a:off x="7488875" y="3416583"/>
                <a:ext cx="189000" cy="56880"/>
              </p14:xfrm>
            </p:contentPart>
          </mc:Choice>
          <mc:Fallback>
            <p:pic>
              <p:nvPicPr>
                <p:cNvPr id="168" name="Ink 167">
                  <a:extLst>
                    <a:ext uri="{FF2B5EF4-FFF2-40B4-BE49-F238E27FC236}">
                      <a16:creationId xmlns:a16="http://schemas.microsoft.com/office/drawing/2014/main" xmlns="" xmlns:p14="http://schemas.microsoft.com/office/powerpoint/2010/main" id="{E01EA50A-197F-AB4D-B94B-321C124FDFA8}"/>
                    </a:ext>
                  </a:extLst>
                </p:cNvPr>
                <p:cNvPicPr/>
                <p:nvPr/>
              </p:nvPicPr>
              <p:blipFill>
                <a:blip r:embed="rId273"/>
                <a:stretch>
                  <a:fillRect/>
                </a:stretch>
              </p:blipFill>
              <p:spPr>
                <a:xfrm>
                  <a:off x="7479515" y="3407223"/>
                  <a:ext cx="20808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69" name="Ink 168">
                  <a:extLst>
                    <a:ext uri="{FF2B5EF4-FFF2-40B4-BE49-F238E27FC236}">
                      <a16:creationId xmlns:a16="http://schemas.microsoft.com/office/drawing/2014/main" xmlns="" id="{63A79386-A627-E342-8721-E03F1C2C2471}"/>
                    </a:ext>
                  </a:extLst>
                </p14:cNvPr>
                <p14:cNvContentPartPr/>
                <p14:nvPr/>
              </p14:nvContentPartPr>
              <p14:xfrm>
                <a:off x="7702715" y="3272943"/>
                <a:ext cx="150480" cy="207000"/>
              </p14:xfrm>
            </p:contentPart>
          </mc:Choice>
          <mc:Fallback>
            <p:pic>
              <p:nvPicPr>
                <p:cNvPr id="169" name="Ink 168">
                  <a:extLst>
                    <a:ext uri="{FF2B5EF4-FFF2-40B4-BE49-F238E27FC236}">
                      <a16:creationId xmlns:a16="http://schemas.microsoft.com/office/drawing/2014/main" xmlns="" xmlns:p14="http://schemas.microsoft.com/office/powerpoint/2010/main" id="{63A79386-A627-E342-8721-E03F1C2C2471}"/>
                    </a:ext>
                  </a:extLst>
                </p:cNvPr>
                <p:cNvPicPr/>
                <p:nvPr/>
              </p:nvPicPr>
              <p:blipFill>
                <a:blip r:embed="rId275"/>
                <a:stretch>
                  <a:fillRect/>
                </a:stretch>
              </p:blipFill>
              <p:spPr>
                <a:xfrm>
                  <a:off x="7692995" y="3263240"/>
                  <a:ext cx="170280" cy="226047"/>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70" name="Ink 169">
                  <a:extLst>
                    <a:ext uri="{FF2B5EF4-FFF2-40B4-BE49-F238E27FC236}">
                      <a16:creationId xmlns:a16="http://schemas.microsoft.com/office/drawing/2014/main" xmlns="" id="{941D1A4F-C5FB-E845-A7C6-2A5280D92DCF}"/>
                    </a:ext>
                  </a:extLst>
                </p14:cNvPr>
                <p14:cNvContentPartPr/>
                <p14:nvPr/>
              </p14:nvContentPartPr>
              <p14:xfrm>
                <a:off x="7746995" y="3360063"/>
                <a:ext cx="100800" cy="12960"/>
              </p14:xfrm>
            </p:contentPart>
          </mc:Choice>
          <mc:Fallback>
            <p:pic>
              <p:nvPicPr>
                <p:cNvPr id="170" name="Ink 169">
                  <a:extLst>
                    <a:ext uri="{FF2B5EF4-FFF2-40B4-BE49-F238E27FC236}">
                      <a16:creationId xmlns:a16="http://schemas.microsoft.com/office/drawing/2014/main" xmlns="" xmlns:p14="http://schemas.microsoft.com/office/powerpoint/2010/main" id="{941D1A4F-C5FB-E845-A7C6-2A5280D92DCF}"/>
                    </a:ext>
                  </a:extLst>
                </p:cNvPr>
                <p:cNvPicPr/>
                <p:nvPr/>
              </p:nvPicPr>
              <p:blipFill>
                <a:blip r:embed="rId277"/>
                <a:stretch>
                  <a:fillRect/>
                </a:stretch>
              </p:blipFill>
              <p:spPr>
                <a:xfrm>
                  <a:off x="7737275" y="3349983"/>
                  <a:ext cx="120240" cy="32760"/>
                </a:xfrm>
                <a:prstGeom prst="rect">
                  <a:avLst/>
                </a:prstGeom>
              </p:spPr>
            </p:pic>
          </mc:Fallback>
        </mc:AlternateContent>
      </p:grpSp>
      <p:grpSp>
        <p:nvGrpSpPr>
          <p:cNvPr id="177" name="Group 176">
            <a:extLst>
              <a:ext uri="{FF2B5EF4-FFF2-40B4-BE49-F238E27FC236}">
                <a16:creationId xmlns:a16="http://schemas.microsoft.com/office/drawing/2014/main" xmlns="" id="{6A75ABFF-2EA0-E041-847D-C9EC5E5AC79A}"/>
              </a:ext>
            </a:extLst>
          </p:cNvPr>
          <p:cNvGrpSpPr/>
          <p:nvPr/>
        </p:nvGrpSpPr>
        <p:grpSpPr>
          <a:xfrm>
            <a:off x="7912715" y="3731223"/>
            <a:ext cx="1257840" cy="195120"/>
            <a:chOff x="6388715" y="3731223"/>
            <a:chExt cx="1257840" cy="195120"/>
          </a:xfrm>
        </p:grpSpPr>
        <mc:AlternateContent xmlns:mc="http://schemas.openxmlformats.org/markup-compatibility/2006">
          <mc:Choice xmlns:p14="http://schemas.microsoft.com/office/powerpoint/2010/main" Requires="p14">
            <p:contentPart p14:bwMode="auto" r:id="rId278">
              <p14:nvContentPartPr>
                <p14:cNvPr id="171" name="Ink 170">
                  <a:extLst>
                    <a:ext uri="{FF2B5EF4-FFF2-40B4-BE49-F238E27FC236}">
                      <a16:creationId xmlns:a16="http://schemas.microsoft.com/office/drawing/2014/main" xmlns="" id="{4D79E7F5-D3DD-2A47-9A90-0E6AAE965819}"/>
                    </a:ext>
                  </a:extLst>
                </p14:cNvPr>
                <p14:cNvContentPartPr/>
                <p14:nvPr/>
              </p14:nvContentPartPr>
              <p14:xfrm>
                <a:off x="6388715" y="3743823"/>
                <a:ext cx="119880" cy="170280"/>
              </p14:xfrm>
            </p:contentPart>
          </mc:Choice>
          <mc:Fallback>
            <p:pic>
              <p:nvPicPr>
                <p:cNvPr id="171" name="Ink 170">
                  <a:extLst>
                    <a:ext uri="{FF2B5EF4-FFF2-40B4-BE49-F238E27FC236}">
                      <a16:creationId xmlns:a16="http://schemas.microsoft.com/office/drawing/2014/main" xmlns="" xmlns:p14="http://schemas.microsoft.com/office/powerpoint/2010/main" id="{4D79E7F5-D3DD-2A47-9A90-0E6AAE965819}"/>
                    </a:ext>
                  </a:extLst>
                </p:cNvPr>
                <p:cNvPicPr/>
                <p:nvPr/>
              </p:nvPicPr>
              <p:blipFill>
                <a:blip r:embed="rId279"/>
                <a:stretch>
                  <a:fillRect/>
                </a:stretch>
              </p:blipFill>
              <p:spPr>
                <a:xfrm>
                  <a:off x="6378275" y="3734103"/>
                  <a:ext cx="13896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72" name="Ink 171">
                  <a:extLst>
                    <a:ext uri="{FF2B5EF4-FFF2-40B4-BE49-F238E27FC236}">
                      <a16:creationId xmlns:a16="http://schemas.microsoft.com/office/drawing/2014/main" xmlns="" id="{FEFC147D-DB37-5141-A8B2-793B66FF1386}"/>
                    </a:ext>
                  </a:extLst>
                </p14:cNvPr>
                <p14:cNvContentPartPr/>
                <p14:nvPr/>
              </p14:nvContentPartPr>
              <p14:xfrm>
                <a:off x="6633875" y="3787743"/>
                <a:ext cx="6120" cy="107280"/>
              </p14:xfrm>
            </p:contentPart>
          </mc:Choice>
          <mc:Fallback>
            <p:pic>
              <p:nvPicPr>
                <p:cNvPr id="172" name="Ink 171">
                  <a:extLst>
                    <a:ext uri="{FF2B5EF4-FFF2-40B4-BE49-F238E27FC236}">
                      <a16:creationId xmlns:a16="http://schemas.microsoft.com/office/drawing/2014/main" xmlns="" xmlns:p14="http://schemas.microsoft.com/office/powerpoint/2010/main" id="{FEFC147D-DB37-5141-A8B2-793B66FF1386}"/>
                    </a:ext>
                  </a:extLst>
                </p:cNvPr>
                <p:cNvPicPr/>
                <p:nvPr/>
              </p:nvPicPr>
              <p:blipFill>
                <a:blip r:embed="rId281"/>
                <a:stretch>
                  <a:fillRect/>
                </a:stretch>
              </p:blipFill>
              <p:spPr>
                <a:xfrm>
                  <a:off x="6623165" y="3778023"/>
                  <a:ext cx="27158"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73" name="Ink 172">
                  <a:extLst>
                    <a:ext uri="{FF2B5EF4-FFF2-40B4-BE49-F238E27FC236}">
                      <a16:creationId xmlns:a16="http://schemas.microsoft.com/office/drawing/2014/main" xmlns="" id="{6BAF31E5-4F12-2D4E-8864-D0251105687C}"/>
                    </a:ext>
                  </a:extLst>
                </p14:cNvPr>
                <p14:cNvContentPartPr/>
                <p14:nvPr/>
              </p14:nvContentPartPr>
              <p14:xfrm>
                <a:off x="6659795" y="3762543"/>
                <a:ext cx="144360" cy="138600"/>
              </p14:xfrm>
            </p:contentPart>
          </mc:Choice>
          <mc:Fallback>
            <p:pic>
              <p:nvPicPr>
                <p:cNvPr id="173" name="Ink 172">
                  <a:extLst>
                    <a:ext uri="{FF2B5EF4-FFF2-40B4-BE49-F238E27FC236}">
                      <a16:creationId xmlns:a16="http://schemas.microsoft.com/office/drawing/2014/main" xmlns="" xmlns:p14="http://schemas.microsoft.com/office/powerpoint/2010/main" id="{6BAF31E5-4F12-2D4E-8864-D0251105687C}"/>
                    </a:ext>
                  </a:extLst>
                </p:cNvPr>
                <p:cNvPicPr/>
                <p:nvPr/>
              </p:nvPicPr>
              <p:blipFill>
                <a:blip r:embed="rId283"/>
                <a:stretch>
                  <a:fillRect/>
                </a:stretch>
              </p:blipFill>
              <p:spPr>
                <a:xfrm>
                  <a:off x="6650051" y="3753207"/>
                  <a:ext cx="162766" cy="156553"/>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74" name="Ink 173">
                  <a:extLst>
                    <a:ext uri="{FF2B5EF4-FFF2-40B4-BE49-F238E27FC236}">
                      <a16:creationId xmlns:a16="http://schemas.microsoft.com/office/drawing/2014/main" xmlns="" id="{27EFC932-9B34-234C-9EA8-13F20E535670}"/>
                    </a:ext>
                  </a:extLst>
                </p14:cNvPr>
                <p14:cNvContentPartPr/>
                <p14:nvPr/>
              </p14:nvContentPartPr>
              <p14:xfrm>
                <a:off x="6936635" y="3800343"/>
                <a:ext cx="169560" cy="100800"/>
              </p14:xfrm>
            </p:contentPart>
          </mc:Choice>
          <mc:Fallback>
            <p:pic>
              <p:nvPicPr>
                <p:cNvPr id="174" name="Ink 173">
                  <a:extLst>
                    <a:ext uri="{FF2B5EF4-FFF2-40B4-BE49-F238E27FC236}">
                      <a16:creationId xmlns:a16="http://schemas.microsoft.com/office/drawing/2014/main" xmlns="" xmlns:p14="http://schemas.microsoft.com/office/powerpoint/2010/main" id="{27EFC932-9B34-234C-9EA8-13F20E535670}"/>
                    </a:ext>
                  </a:extLst>
                </p:cNvPr>
                <p:cNvPicPr/>
                <p:nvPr/>
              </p:nvPicPr>
              <p:blipFill>
                <a:blip r:embed="rId285"/>
                <a:stretch>
                  <a:fillRect/>
                </a:stretch>
              </p:blipFill>
              <p:spPr>
                <a:xfrm>
                  <a:off x="6926555" y="3791016"/>
                  <a:ext cx="187920" cy="118377"/>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75" name="Ink 174">
                  <a:extLst>
                    <a:ext uri="{FF2B5EF4-FFF2-40B4-BE49-F238E27FC236}">
                      <a16:creationId xmlns:a16="http://schemas.microsoft.com/office/drawing/2014/main" xmlns="" id="{0BA9CFFA-C198-BF40-833C-3918839067FA}"/>
                    </a:ext>
                  </a:extLst>
                </p14:cNvPr>
                <p14:cNvContentPartPr/>
                <p14:nvPr/>
              </p14:nvContentPartPr>
              <p14:xfrm>
                <a:off x="7212395" y="3787743"/>
                <a:ext cx="238680" cy="82080"/>
              </p14:xfrm>
            </p:contentPart>
          </mc:Choice>
          <mc:Fallback>
            <p:pic>
              <p:nvPicPr>
                <p:cNvPr id="175" name="Ink 174">
                  <a:extLst>
                    <a:ext uri="{FF2B5EF4-FFF2-40B4-BE49-F238E27FC236}">
                      <a16:creationId xmlns:a16="http://schemas.microsoft.com/office/drawing/2014/main" xmlns="" xmlns:p14="http://schemas.microsoft.com/office/powerpoint/2010/main" id="{0BA9CFFA-C198-BF40-833C-3918839067FA}"/>
                    </a:ext>
                  </a:extLst>
                </p:cNvPr>
                <p:cNvPicPr/>
                <p:nvPr/>
              </p:nvPicPr>
              <p:blipFill>
                <a:blip r:embed="rId287"/>
                <a:stretch>
                  <a:fillRect/>
                </a:stretch>
              </p:blipFill>
              <p:spPr>
                <a:xfrm>
                  <a:off x="7203021" y="3777663"/>
                  <a:ext cx="257068"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76" name="Ink 175">
                  <a:extLst>
                    <a:ext uri="{FF2B5EF4-FFF2-40B4-BE49-F238E27FC236}">
                      <a16:creationId xmlns:a16="http://schemas.microsoft.com/office/drawing/2014/main" xmlns="" id="{FE2BCB75-301B-8E4E-BB95-092A2BA6FFEC}"/>
                    </a:ext>
                  </a:extLst>
                </p14:cNvPr>
                <p14:cNvContentPartPr/>
                <p14:nvPr/>
              </p14:nvContentPartPr>
              <p14:xfrm>
                <a:off x="7495355" y="3731223"/>
                <a:ext cx="151200" cy="195120"/>
              </p14:xfrm>
            </p:contentPart>
          </mc:Choice>
          <mc:Fallback>
            <p:pic>
              <p:nvPicPr>
                <p:cNvPr id="176" name="Ink 175">
                  <a:extLst>
                    <a:ext uri="{FF2B5EF4-FFF2-40B4-BE49-F238E27FC236}">
                      <a16:creationId xmlns:a16="http://schemas.microsoft.com/office/drawing/2014/main" xmlns="" xmlns:p14="http://schemas.microsoft.com/office/powerpoint/2010/main" id="{FE2BCB75-301B-8E4E-BB95-092A2BA6FFEC}"/>
                    </a:ext>
                  </a:extLst>
                </p:cNvPr>
                <p:cNvPicPr/>
                <p:nvPr/>
              </p:nvPicPr>
              <p:blipFill>
                <a:blip r:embed="rId289"/>
                <a:stretch>
                  <a:fillRect/>
                </a:stretch>
              </p:blipFill>
              <p:spPr>
                <a:xfrm>
                  <a:off x="7486736" y="3721162"/>
                  <a:ext cx="169876" cy="214884"/>
                </a:xfrm>
                <a:prstGeom prst="rect">
                  <a:avLst/>
                </a:prstGeom>
              </p:spPr>
            </p:pic>
          </mc:Fallback>
        </mc:AlternateContent>
      </p:grpSp>
      <p:grpSp>
        <p:nvGrpSpPr>
          <p:cNvPr id="188" name="Group 187">
            <a:extLst>
              <a:ext uri="{FF2B5EF4-FFF2-40B4-BE49-F238E27FC236}">
                <a16:creationId xmlns:a16="http://schemas.microsoft.com/office/drawing/2014/main" xmlns="" id="{E1C4C4FD-ABF6-E746-A5C6-F4F095CC3DA7}"/>
              </a:ext>
            </a:extLst>
          </p:cNvPr>
          <p:cNvGrpSpPr/>
          <p:nvPr/>
        </p:nvGrpSpPr>
        <p:grpSpPr>
          <a:xfrm>
            <a:off x="2952275" y="4498023"/>
            <a:ext cx="106920" cy="82080"/>
            <a:chOff x="1428275" y="4498023"/>
            <a:chExt cx="106920" cy="82080"/>
          </a:xfrm>
        </p:grpSpPr>
        <mc:AlternateContent xmlns:mc="http://schemas.openxmlformats.org/markup-compatibility/2006">
          <mc:Choice xmlns:p14="http://schemas.microsoft.com/office/powerpoint/2010/main" Requires="p14">
            <p:contentPart p14:bwMode="auto" r:id="rId290">
              <p14:nvContentPartPr>
                <p14:cNvPr id="180" name="Ink 179">
                  <a:extLst>
                    <a:ext uri="{FF2B5EF4-FFF2-40B4-BE49-F238E27FC236}">
                      <a16:creationId xmlns:a16="http://schemas.microsoft.com/office/drawing/2014/main" xmlns="" id="{2FCED09F-D671-0545-8FC5-755EE4D8A4E1}"/>
                    </a:ext>
                  </a:extLst>
                </p14:cNvPr>
                <p14:cNvContentPartPr/>
                <p14:nvPr/>
              </p14:nvContentPartPr>
              <p14:xfrm>
                <a:off x="1528715" y="4517103"/>
                <a:ext cx="6480" cy="6480"/>
              </p14:xfrm>
            </p:contentPart>
          </mc:Choice>
          <mc:Fallback>
            <p:pic>
              <p:nvPicPr>
                <p:cNvPr id="180" name="Ink 179">
                  <a:extLst>
                    <a:ext uri="{FF2B5EF4-FFF2-40B4-BE49-F238E27FC236}">
                      <a16:creationId xmlns:a16="http://schemas.microsoft.com/office/drawing/2014/main" xmlns="" xmlns:p14="http://schemas.microsoft.com/office/powerpoint/2010/main" id="{2FCED09F-D671-0545-8FC5-755EE4D8A4E1}"/>
                    </a:ext>
                  </a:extLst>
                </p:cNvPr>
                <p:cNvPicPr/>
                <p:nvPr/>
              </p:nvPicPr>
              <p:blipFill>
                <a:blip r:embed="rId291"/>
                <a:stretch>
                  <a:fillRect/>
                </a:stretch>
              </p:blipFill>
              <p:spPr>
                <a:xfrm>
                  <a:off x="1520075" y="4508918"/>
                  <a:ext cx="23760" cy="22851"/>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81" name="Ink 180">
                  <a:extLst>
                    <a:ext uri="{FF2B5EF4-FFF2-40B4-BE49-F238E27FC236}">
                      <a16:creationId xmlns:a16="http://schemas.microsoft.com/office/drawing/2014/main" xmlns="" id="{828CCD74-D824-5F4D-8221-19BF58C4B847}"/>
                    </a:ext>
                  </a:extLst>
                </p14:cNvPr>
                <p14:cNvContentPartPr/>
                <p14:nvPr/>
              </p14:nvContentPartPr>
              <p14:xfrm>
                <a:off x="1428275" y="4498023"/>
                <a:ext cx="100800" cy="12960"/>
              </p14:xfrm>
            </p:contentPart>
          </mc:Choice>
          <mc:Fallback>
            <p:pic>
              <p:nvPicPr>
                <p:cNvPr id="181" name="Ink 180">
                  <a:extLst>
                    <a:ext uri="{FF2B5EF4-FFF2-40B4-BE49-F238E27FC236}">
                      <a16:creationId xmlns:a16="http://schemas.microsoft.com/office/drawing/2014/main" xmlns="" xmlns:p14="http://schemas.microsoft.com/office/powerpoint/2010/main" id="{828CCD74-D824-5F4D-8221-19BF58C4B847}"/>
                    </a:ext>
                  </a:extLst>
                </p:cNvPr>
                <p:cNvPicPr/>
                <p:nvPr/>
              </p:nvPicPr>
              <p:blipFill>
                <a:blip r:embed="rId293"/>
                <a:stretch>
                  <a:fillRect/>
                </a:stretch>
              </p:blipFill>
              <p:spPr>
                <a:xfrm>
                  <a:off x="1418948" y="4488663"/>
                  <a:ext cx="118377"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82" name="Ink 181">
                  <a:extLst>
                    <a:ext uri="{FF2B5EF4-FFF2-40B4-BE49-F238E27FC236}">
                      <a16:creationId xmlns:a16="http://schemas.microsoft.com/office/drawing/2014/main" xmlns="" id="{06711E2B-8AB6-1044-94DB-55B24861D419}"/>
                    </a:ext>
                  </a:extLst>
                </p14:cNvPr>
                <p14:cNvContentPartPr/>
                <p14:nvPr/>
              </p14:nvContentPartPr>
              <p14:xfrm>
                <a:off x="1428275" y="4573623"/>
                <a:ext cx="75960" cy="6480"/>
              </p14:xfrm>
            </p:contentPart>
          </mc:Choice>
          <mc:Fallback>
            <p:pic>
              <p:nvPicPr>
                <p:cNvPr id="182" name="Ink 181">
                  <a:extLst>
                    <a:ext uri="{FF2B5EF4-FFF2-40B4-BE49-F238E27FC236}">
                      <a16:creationId xmlns:a16="http://schemas.microsoft.com/office/drawing/2014/main" xmlns="" xmlns:p14="http://schemas.microsoft.com/office/powerpoint/2010/main" id="{06711E2B-8AB6-1044-94DB-55B24861D419}"/>
                    </a:ext>
                  </a:extLst>
                </p:cNvPr>
                <p:cNvPicPr/>
                <p:nvPr/>
              </p:nvPicPr>
              <p:blipFill>
                <a:blip r:embed="rId295"/>
                <a:stretch>
                  <a:fillRect/>
                </a:stretch>
              </p:blipFill>
              <p:spPr>
                <a:xfrm>
                  <a:off x="1418915" y="4564756"/>
                  <a:ext cx="93960" cy="24556"/>
                </a:xfrm>
                <a:prstGeom prst="rect">
                  <a:avLst/>
                </a:prstGeom>
              </p:spPr>
            </p:pic>
          </mc:Fallback>
        </mc:AlternateContent>
      </p:grpSp>
      <p:grpSp>
        <p:nvGrpSpPr>
          <p:cNvPr id="187" name="Group 186">
            <a:extLst>
              <a:ext uri="{FF2B5EF4-FFF2-40B4-BE49-F238E27FC236}">
                <a16:creationId xmlns:a16="http://schemas.microsoft.com/office/drawing/2014/main" xmlns="" id="{980BD1C0-457E-1146-8706-9CCF6ABC4CE3}"/>
              </a:ext>
            </a:extLst>
          </p:cNvPr>
          <p:cNvGrpSpPr/>
          <p:nvPr/>
        </p:nvGrpSpPr>
        <p:grpSpPr>
          <a:xfrm>
            <a:off x="3348275" y="4403703"/>
            <a:ext cx="252000" cy="383760"/>
            <a:chOff x="1824275" y="4403703"/>
            <a:chExt cx="252000" cy="383760"/>
          </a:xfrm>
        </p:grpSpPr>
        <mc:AlternateContent xmlns:mc="http://schemas.openxmlformats.org/markup-compatibility/2006">
          <mc:Choice xmlns:p14="http://schemas.microsoft.com/office/powerpoint/2010/main" Requires="p14">
            <p:contentPart p14:bwMode="auto" r:id="rId296">
              <p14:nvContentPartPr>
                <p14:cNvPr id="183" name="Ink 182">
                  <a:extLst>
                    <a:ext uri="{FF2B5EF4-FFF2-40B4-BE49-F238E27FC236}">
                      <a16:creationId xmlns:a16="http://schemas.microsoft.com/office/drawing/2014/main" xmlns="" id="{A5524B3A-EB25-4D4A-8756-629AD9069131}"/>
                    </a:ext>
                  </a:extLst>
                </p14:cNvPr>
                <p14:cNvContentPartPr/>
                <p14:nvPr/>
              </p14:nvContentPartPr>
              <p14:xfrm>
                <a:off x="1836875" y="4403703"/>
                <a:ext cx="31680" cy="107280"/>
              </p14:xfrm>
            </p:contentPart>
          </mc:Choice>
          <mc:Fallback>
            <p:pic>
              <p:nvPicPr>
                <p:cNvPr id="183" name="Ink 182">
                  <a:extLst>
                    <a:ext uri="{FF2B5EF4-FFF2-40B4-BE49-F238E27FC236}">
                      <a16:creationId xmlns:a16="http://schemas.microsoft.com/office/drawing/2014/main" xmlns="" xmlns:p14="http://schemas.microsoft.com/office/powerpoint/2010/main" id="{A5524B3A-EB25-4D4A-8756-629AD9069131}"/>
                    </a:ext>
                  </a:extLst>
                </p:cNvPr>
                <p:cNvPicPr/>
                <p:nvPr/>
              </p:nvPicPr>
              <p:blipFill>
                <a:blip r:embed="rId297"/>
                <a:stretch>
                  <a:fillRect/>
                </a:stretch>
              </p:blipFill>
              <p:spPr>
                <a:xfrm>
                  <a:off x="1827155" y="4393983"/>
                  <a:ext cx="4968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84" name="Ink 183">
                  <a:extLst>
                    <a:ext uri="{FF2B5EF4-FFF2-40B4-BE49-F238E27FC236}">
                      <a16:creationId xmlns:a16="http://schemas.microsoft.com/office/drawing/2014/main" xmlns="" id="{9BF83BFC-FD34-774B-8388-0AB6B0779B89}"/>
                    </a:ext>
                  </a:extLst>
                </p14:cNvPr>
                <p14:cNvContentPartPr/>
                <p14:nvPr/>
              </p14:nvContentPartPr>
              <p14:xfrm>
                <a:off x="1824275" y="4479303"/>
                <a:ext cx="226800" cy="226800"/>
              </p14:xfrm>
            </p:contentPart>
          </mc:Choice>
          <mc:Fallback>
            <p:pic>
              <p:nvPicPr>
                <p:cNvPr id="184" name="Ink 183">
                  <a:extLst>
                    <a:ext uri="{FF2B5EF4-FFF2-40B4-BE49-F238E27FC236}">
                      <a16:creationId xmlns:a16="http://schemas.microsoft.com/office/drawing/2014/main" xmlns="" xmlns:p14="http://schemas.microsoft.com/office/powerpoint/2010/main" id="{9BF83BFC-FD34-774B-8388-0AB6B0779B89}"/>
                    </a:ext>
                  </a:extLst>
                </p:cNvPr>
                <p:cNvPicPr/>
                <p:nvPr/>
              </p:nvPicPr>
              <p:blipFill>
                <a:blip r:embed="rId299"/>
                <a:stretch>
                  <a:fillRect/>
                </a:stretch>
              </p:blipFill>
              <p:spPr>
                <a:xfrm>
                  <a:off x="1815261" y="4469943"/>
                  <a:ext cx="245189"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85" name="Ink 184">
                  <a:extLst>
                    <a:ext uri="{FF2B5EF4-FFF2-40B4-BE49-F238E27FC236}">
                      <a16:creationId xmlns:a16="http://schemas.microsoft.com/office/drawing/2014/main" xmlns="" id="{E807771D-1346-4B4B-8B7C-ACBF8B21F1C2}"/>
                    </a:ext>
                  </a:extLst>
                </p14:cNvPr>
                <p14:cNvContentPartPr/>
                <p14:nvPr/>
              </p14:nvContentPartPr>
              <p14:xfrm>
                <a:off x="1937675" y="4686663"/>
                <a:ext cx="138600" cy="100800"/>
              </p14:xfrm>
            </p:contentPart>
          </mc:Choice>
          <mc:Fallback>
            <p:pic>
              <p:nvPicPr>
                <p:cNvPr id="185" name="Ink 184">
                  <a:extLst>
                    <a:ext uri="{FF2B5EF4-FFF2-40B4-BE49-F238E27FC236}">
                      <a16:creationId xmlns:a16="http://schemas.microsoft.com/office/drawing/2014/main" xmlns="" xmlns:p14="http://schemas.microsoft.com/office/powerpoint/2010/main" id="{E807771D-1346-4B4B-8B7C-ACBF8B21F1C2}"/>
                    </a:ext>
                  </a:extLst>
                </p:cNvPr>
                <p:cNvPicPr/>
                <p:nvPr/>
              </p:nvPicPr>
              <p:blipFill>
                <a:blip r:embed="rId301"/>
                <a:stretch>
                  <a:fillRect/>
                </a:stretch>
              </p:blipFill>
              <p:spPr>
                <a:xfrm>
                  <a:off x="1928675" y="4676943"/>
                  <a:ext cx="156960" cy="120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02">
            <p14:nvContentPartPr>
              <p14:cNvPr id="189" name="Ink 188">
                <a:extLst>
                  <a:ext uri="{FF2B5EF4-FFF2-40B4-BE49-F238E27FC236}">
                    <a16:creationId xmlns:a16="http://schemas.microsoft.com/office/drawing/2014/main" xmlns="" id="{82E020D2-B1B2-C546-9BC3-68A0F84184AB}"/>
                  </a:ext>
                </a:extLst>
              </p14:cNvPr>
              <p14:cNvContentPartPr/>
              <p14:nvPr/>
            </p14:nvContentPartPr>
            <p14:xfrm>
              <a:off x="3851195" y="4359783"/>
              <a:ext cx="94680" cy="333720"/>
            </p14:xfrm>
          </p:contentPart>
        </mc:Choice>
        <mc:Fallback>
          <p:pic>
            <p:nvPicPr>
              <p:cNvPr id="189" name="Ink 188">
                <a:extLst>
                  <a:ext uri="{FF2B5EF4-FFF2-40B4-BE49-F238E27FC236}">
                    <a16:creationId xmlns:a16="http://schemas.microsoft.com/office/drawing/2014/main" xmlns="" xmlns:p14="http://schemas.microsoft.com/office/powerpoint/2010/main" id="{82E020D2-B1B2-C546-9BC3-68A0F84184AB}"/>
                  </a:ext>
                </a:extLst>
              </p:cNvPr>
              <p:cNvPicPr/>
              <p:nvPr/>
            </p:nvPicPr>
            <p:blipFill>
              <a:blip r:embed="rId303"/>
              <a:stretch>
                <a:fillRect/>
              </a:stretch>
            </p:blipFill>
            <p:spPr>
              <a:xfrm>
                <a:off x="3841475" y="4350773"/>
                <a:ext cx="113400" cy="351739"/>
              </a:xfrm>
              <a:prstGeom prst="rect">
                <a:avLst/>
              </a:prstGeom>
            </p:spPr>
          </p:pic>
        </mc:Fallback>
      </mc:AlternateContent>
      <p:grpSp>
        <p:nvGrpSpPr>
          <p:cNvPr id="199" name="Group 198">
            <a:extLst>
              <a:ext uri="{FF2B5EF4-FFF2-40B4-BE49-F238E27FC236}">
                <a16:creationId xmlns:a16="http://schemas.microsoft.com/office/drawing/2014/main" xmlns="" id="{23FE9C74-845A-C847-BDE1-5CD734393554}"/>
              </a:ext>
            </a:extLst>
          </p:cNvPr>
          <p:cNvGrpSpPr/>
          <p:nvPr/>
        </p:nvGrpSpPr>
        <p:grpSpPr>
          <a:xfrm>
            <a:off x="4190675" y="4221543"/>
            <a:ext cx="1176120" cy="465480"/>
            <a:chOff x="2666675" y="4221543"/>
            <a:chExt cx="1176120" cy="465480"/>
          </a:xfrm>
        </p:grpSpPr>
        <mc:AlternateContent xmlns:mc="http://schemas.openxmlformats.org/markup-compatibility/2006">
          <mc:Choice xmlns:p14="http://schemas.microsoft.com/office/powerpoint/2010/main" Requires="p14">
            <p:contentPart p14:bwMode="auto" r:id="rId304">
              <p14:nvContentPartPr>
                <p14:cNvPr id="190" name="Ink 189">
                  <a:extLst>
                    <a:ext uri="{FF2B5EF4-FFF2-40B4-BE49-F238E27FC236}">
                      <a16:creationId xmlns:a16="http://schemas.microsoft.com/office/drawing/2014/main" xmlns="" id="{03346F6F-A5C8-FC4B-A42E-03B2BF66850B}"/>
                    </a:ext>
                  </a:extLst>
                </p14:cNvPr>
                <p14:cNvContentPartPr/>
                <p14:nvPr/>
              </p14:nvContentPartPr>
              <p14:xfrm>
                <a:off x="2666675" y="4447983"/>
                <a:ext cx="195120" cy="182520"/>
              </p14:xfrm>
            </p:contentPart>
          </mc:Choice>
          <mc:Fallback>
            <p:pic>
              <p:nvPicPr>
                <p:cNvPr id="190" name="Ink 189">
                  <a:extLst>
                    <a:ext uri="{FF2B5EF4-FFF2-40B4-BE49-F238E27FC236}">
                      <a16:creationId xmlns:a16="http://schemas.microsoft.com/office/drawing/2014/main" xmlns="" xmlns:p14="http://schemas.microsoft.com/office/powerpoint/2010/main" id="{03346F6F-A5C8-FC4B-A42E-03B2BF66850B}"/>
                    </a:ext>
                  </a:extLst>
                </p:cNvPr>
                <p:cNvPicPr/>
                <p:nvPr/>
              </p:nvPicPr>
              <p:blipFill>
                <a:blip r:embed="rId305"/>
                <a:stretch>
                  <a:fillRect/>
                </a:stretch>
              </p:blipFill>
              <p:spPr>
                <a:xfrm>
                  <a:off x="2656955" y="4438641"/>
                  <a:ext cx="214920" cy="201922"/>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91" name="Ink 190">
                  <a:extLst>
                    <a:ext uri="{FF2B5EF4-FFF2-40B4-BE49-F238E27FC236}">
                      <a16:creationId xmlns:a16="http://schemas.microsoft.com/office/drawing/2014/main" xmlns="" id="{5991E19F-C44F-4B4B-95B3-F06F76967696}"/>
                    </a:ext>
                  </a:extLst>
                </p14:cNvPr>
                <p14:cNvContentPartPr/>
                <p14:nvPr/>
              </p14:nvContentPartPr>
              <p14:xfrm>
                <a:off x="2717075" y="4246743"/>
                <a:ext cx="119880" cy="113400"/>
              </p14:xfrm>
            </p:contentPart>
          </mc:Choice>
          <mc:Fallback>
            <p:pic>
              <p:nvPicPr>
                <p:cNvPr id="191" name="Ink 190">
                  <a:extLst>
                    <a:ext uri="{FF2B5EF4-FFF2-40B4-BE49-F238E27FC236}">
                      <a16:creationId xmlns:a16="http://schemas.microsoft.com/office/drawing/2014/main" xmlns="" xmlns:p14="http://schemas.microsoft.com/office/powerpoint/2010/main" id="{5991E19F-C44F-4B4B-95B3-F06F76967696}"/>
                    </a:ext>
                  </a:extLst>
                </p:cNvPr>
                <p:cNvPicPr/>
                <p:nvPr/>
              </p:nvPicPr>
              <p:blipFill>
                <a:blip r:embed="rId307"/>
                <a:stretch>
                  <a:fillRect/>
                </a:stretch>
              </p:blipFill>
              <p:spPr>
                <a:xfrm>
                  <a:off x="2707687" y="4237054"/>
                  <a:ext cx="139017" cy="132778"/>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92" name="Ink 191">
                  <a:extLst>
                    <a:ext uri="{FF2B5EF4-FFF2-40B4-BE49-F238E27FC236}">
                      <a16:creationId xmlns:a16="http://schemas.microsoft.com/office/drawing/2014/main" xmlns="" id="{C56E8F0E-DC23-D846-ACE9-DC61E98999CB}"/>
                    </a:ext>
                  </a:extLst>
                </p14:cNvPr>
                <p14:cNvContentPartPr/>
                <p14:nvPr/>
              </p14:nvContentPartPr>
              <p14:xfrm>
                <a:off x="2987435" y="4504503"/>
                <a:ext cx="151200" cy="6480"/>
              </p14:xfrm>
            </p:contentPart>
          </mc:Choice>
          <mc:Fallback>
            <p:pic>
              <p:nvPicPr>
                <p:cNvPr id="192" name="Ink 191">
                  <a:extLst>
                    <a:ext uri="{FF2B5EF4-FFF2-40B4-BE49-F238E27FC236}">
                      <a16:creationId xmlns:a16="http://schemas.microsoft.com/office/drawing/2014/main" xmlns="" xmlns:p14="http://schemas.microsoft.com/office/powerpoint/2010/main" id="{C56E8F0E-DC23-D846-ACE9-DC61E98999CB}"/>
                    </a:ext>
                  </a:extLst>
                </p:cNvPr>
                <p:cNvPicPr/>
                <p:nvPr/>
              </p:nvPicPr>
              <p:blipFill>
                <a:blip r:embed="rId309"/>
                <a:stretch>
                  <a:fillRect/>
                </a:stretch>
              </p:blipFill>
              <p:spPr>
                <a:xfrm>
                  <a:off x="2978435" y="4494954"/>
                  <a:ext cx="169920" cy="24556"/>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93" name="Ink 192">
                  <a:extLst>
                    <a:ext uri="{FF2B5EF4-FFF2-40B4-BE49-F238E27FC236}">
                      <a16:creationId xmlns:a16="http://schemas.microsoft.com/office/drawing/2014/main" xmlns="" id="{F35369DA-0B16-0C42-849C-4EC02C86A00D}"/>
                    </a:ext>
                  </a:extLst>
                </p14:cNvPr>
                <p14:cNvContentPartPr/>
                <p14:nvPr/>
              </p14:nvContentPartPr>
              <p14:xfrm>
                <a:off x="3301715" y="4428903"/>
                <a:ext cx="170280" cy="195120"/>
              </p14:xfrm>
            </p:contentPart>
          </mc:Choice>
          <mc:Fallback>
            <p:pic>
              <p:nvPicPr>
                <p:cNvPr id="193" name="Ink 192">
                  <a:extLst>
                    <a:ext uri="{FF2B5EF4-FFF2-40B4-BE49-F238E27FC236}">
                      <a16:creationId xmlns:a16="http://schemas.microsoft.com/office/drawing/2014/main" xmlns="" xmlns:p14="http://schemas.microsoft.com/office/powerpoint/2010/main" id="{F35369DA-0B16-0C42-849C-4EC02C86A00D}"/>
                    </a:ext>
                  </a:extLst>
                </p:cNvPr>
                <p:cNvPicPr/>
                <p:nvPr/>
              </p:nvPicPr>
              <p:blipFill>
                <a:blip r:embed="rId311"/>
                <a:stretch>
                  <a:fillRect/>
                </a:stretch>
              </p:blipFill>
              <p:spPr>
                <a:xfrm>
                  <a:off x="3291974" y="4419183"/>
                  <a:ext cx="190122"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94" name="Ink 193">
                  <a:extLst>
                    <a:ext uri="{FF2B5EF4-FFF2-40B4-BE49-F238E27FC236}">
                      <a16:creationId xmlns:a16="http://schemas.microsoft.com/office/drawing/2014/main" xmlns="" id="{EE229C30-1635-6246-BD08-7908D463D98E}"/>
                    </a:ext>
                  </a:extLst>
                </p14:cNvPr>
                <p14:cNvContentPartPr/>
                <p14:nvPr/>
              </p14:nvContentPartPr>
              <p14:xfrm>
                <a:off x="3477755" y="4321983"/>
                <a:ext cx="232920" cy="365040"/>
              </p14:xfrm>
            </p:contentPart>
          </mc:Choice>
          <mc:Fallback>
            <p:pic>
              <p:nvPicPr>
                <p:cNvPr id="194" name="Ink 193">
                  <a:extLst>
                    <a:ext uri="{FF2B5EF4-FFF2-40B4-BE49-F238E27FC236}">
                      <a16:creationId xmlns:a16="http://schemas.microsoft.com/office/drawing/2014/main" xmlns="" xmlns:p14="http://schemas.microsoft.com/office/powerpoint/2010/main" id="{EE229C30-1635-6246-BD08-7908D463D98E}"/>
                    </a:ext>
                  </a:extLst>
                </p:cNvPr>
                <p:cNvPicPr/>
                <p:nvPr/>
              </p:nvPicPr>
              <p:blipFill>
                <a:blip r:embed="rId313"/>
                <a:stretch>
                  <a:fillRect/>
                </a:stretch>
              </p:blipFill>
              <p:spPr>
                <a:xfrm>
                  <a:off x="3469475" y="4312623"/>
                  <a:ext cx="250920" cy="38340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95" name="Ink 194">
                  <a:extLst>
                    <a:ext uri="{FF2B5EF4-FFF2-40B4-BE49-F238E27FC236}">
                      <a16:creationId xmlns:a16="http://schemas.microsoft.com/office/drawing/2014/main" xmlns="" id="{7FE8D40E-EB16-7A41-9878-1ACFDF38C79E}"/>
                    </a:ext>
                  </a:extLst>
                </p14:cNvPr>
                <p14:cNvContentPartPr/>
                <p14:nvPr/>
              </p14:nvContentPartPr>
              <p14:xfrm>
                <a:off x="3735515" y="4221543"/>
                <a:ext cx="107280" cy="107280"/>
              </p14:xfrm>
            </p:contentPart>
          </mc:Choice>
          <mc:Fallback>
            <p:pic>
              <p:nvPicPr>
                <p:cNvPr id="195" name="Ink 194">
                  <a:extLst>
                    <a:ext uri="{FF2B5EF4-FFF2-40B4-BE49-F238E27FC236}">
                      <a16:creationId xmlns:a16="http://schemas.microsoft.com/office/drawing/2014/main" xmlns="" xmlns:p14="http://schemas.microsoft.com/office/powerpoint/2010/main" id="{7FE8D40E-EB16-7A41-9878-1ACFDF38C79E}"/>
                    </a:ext>
                  </a:extLst>
                </p:cNvPr>
                <p:cNvPicPr/>
                <p:nvPr/>
              </p:nvPicPr>
              <p:blipFill>
                <a:blip r:embed="rId315"/>
                <a:stretch>
                  <a:fillRect/>
                </a:stretch>
              </p:blipFill>
              <p:spPr>
                <a:xfrm>
                  <a:off x="3726515" y="4212543"/>
                  <a:ext cx="125640" cy="125640"/>
                </a:xfrm>
                <a:prstGeom prst="rect">
                  <a:avLst/>
                </a:prstGeom>
              </p:spPr>
            </p:pic>
          </mc:Fallback>
        </mc:AlternateContent>
      </p:grpSp>
      <p:grpSp>
        <p:nvGrpSpPr>
          <p:cNvPr id="198" name="Group 197">
            <a:extLst>
              <a:ext uri="{FF2B5EF4-FFF2-40B4-BE49-F238E27FC236}">
                <a16:creationId xmlns:a16="http://schemas.microsoft.com/office/drawing/2014/main" xmlns="" id="{A248DF9D-4A2E-9046-A493-1F2C70CD4849}"/>
              </a:ext>
            </a:extLst>
          </p:cNvPr>
          <p:cNvGrpSpPr/>
          <p:nvPr/>
        </p:nvGrpSpPr>
        <p:grpSpPr>
          <a:xfrm>
            <a:off x="5592875" y="4466703"/>
            <a:ext cx="408960" cy="176400"/>
            <a:chOff x="4068875" y="4466703"/>
            <a:chExt cx="408960" cy="176400"/>
          </a:xfrm>
        </p:grpSpPr>
        <mc:AlternateContent xmlns:mc="http://schemas.openxmlformats.org/markup-compatibility/2006">
          <mc:Choice xmlns:p14="http://schemas.microsoft.com/office/powerpoint/2010/main" Requires="p14">
            <p:contentPart p14:bwMode="auto" r:id="rId316">
              <p14:nvContentPartPr>
                <p14:cNvPr id="196" name="Ink 195">
                  <a:extLst>
                    <a:ext uri="{FF2B5EF4-FFF2-40B4-BE49-F238E27FC236}">
                      <a16:creationId xmlns:a16="http://schemas.microsoft.com/office/drawing/2014/main" xmlns="" id="{0DC752AB-BC9A-8344-9023-412B148AFB9E}"/>
                    </a:ext>
                  </a:extLst>
                </p14:cNvPr>
                <p14:cNvContentPartPr/>
                <p14:nvPr/>
              </p14:nvContentPartPr>
              <p14:xfrm>
                <a:off x="4068875" y="4529703"/>
                <a:ext cx="343440" cy="12960"/>
              </p14:xfrm>
            </p:contentPart>
          </mc:Choice>
          <mc:Fallback>
            <p:pic>
              <p:nvPicPr>
                <p:cNvPr id="196" name="Ink 195">
                  <a:extLst>
                    <a:ext uri="{FF2B5EF4-FFF2-40B4-BE49-F238E27FC236}">
                      <a16:creationId xmlns:a16="http://schemas.microsoft.com/office/drawing/2014/main" xmlns="" xmlns:p14="http://schemas.microsoft.com/office/powerpoint/2010/main" id="{0DC752AB-BC9A-8344-9023-412B148AFB9E}"/>
                    </a:ext>
                  </a:extLst>
                </p:cNvPr>
                <p:cNvPicPr/>
                <p:nvPr/>
              </p:nvPicPr>
              <p:blipFill>
                <a:blip r:embed="rId317"/>
                <a:stretch>
                  <a:fillRect/>
                </a:stretch>
              </p:blipFill>
              <p:spPr>
                <a:xfrm>
                  <a:off x="4060235" y="4520343"/>
                  <a:ext cx="36036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97" name="Ink 196">
                  <a:extLst>
                    <a:ext uri="{FF2B5EF4-FFF2-40B4-BE49-F238E27FC236}">
                      <a16:creationId xmlns:a16="http://schemas.microsoft.com/office/drawing/2014/main" xmlns="" id="{5A9ED347-B932-704A-9A83-8951F9CC2721}"/>
                    </a:ext>
                  </a:extLst>
                </p14:cNvPr>
                <p14:cNvContentPartPr/>
                <p14:nvPr/>
              </p14:nvContentPartPr>
              <p14:xfrm>
                <a:off x="4351835" y="4466703"/>
                <a:ext cx="126000" cy="176400"/>
              </p14:xfrm>
            </p:contentPart>
          </mc:Choice>
          <mc:Fallback>
            <p:pic>
              <p:nvPicPr>
                <p:cNvPr id="197" name="Ink 196">
                  <a:extLst>
                    <a:ext uri="{FF2B5EF4-FFF2-40B4-BE49-F238E27FC236}">
                      <a16:creationId xmlns:a16="http://schemas.microsoft.com/office/drawing/2014/main" xmlns="" xmlns:p14="http://schemas.microsoft.com/office/powerpoint/2010/main" id="{5A9ED347-B932-704A-9A83-8951F9CC2721}"/>
                    </a:ext>
                  </a:extLst>
                </p:cNvPr>
                <p:cNvPicPr/>
                <p:nvPr/>
              </p:nvPicPr>
              <p:blipFill>
                <a:blip r:embed="rId319"/>
                <a:stretch>
                  <a:fillRect/>
                </a:stretch>
              </p:blipFill>
              <p:spPr>
                <a:xfrm>
                  <a:off x="4343220" y="4457703"/>
                  <a:ext cx="143949" cy="194040"/>
                </a:xfrm>
                <a:prstGeom prst="rect">
                  <a:avLst/>
                </a:prstGeom>
              </p:spPr>
            </p:pic>
          </mc:Fallback>
        </mc:AlternateContent>
      </p:grpSp>
      <p:grpSp>
        <p:nvGrpSpPr>
          <p:cNvPr id="251" name="Group 250">
            <a:extLst>
              <a:ext uri="{FF2B5EF4-FFF2-40B4-BE49-F238E27FC236}">
                <a16:creationId xmlns:a16="http://schemas.microsoft.com/office/drawing/2014/main" xmlns="" id="{613C134F-6BD2-5640-9D9D-16BA4D13516A}"/>
              </a:ext>
            </a:extLst>
          </p:cNvPr>
          <p:cNvGrpSpPr/>
          <p:nvPr/>
        </p:nvGrpSpPr>
        <p:grpSpPr>
          <a:xfrm>
            <a:off x="6290555" y="4158543"/>
            <a:ext cx="3791520" cy="824040"/>
            <a:chOff x="4766555" y="4158543"/>
            <a:chExt cx="3791520" cy="824040"/>
          </a:xfrm>
        </p:grpSpPr>
        <mc:AlternateContent xmlns:mc="http://schemas.openxmlformats.org/markup-compatibility/2006">
          <mc:Choice xmlns:p14="http://schemas.microsoft.com/office/powerpoint/2010/main" Requires="p14">
            <p:contentPart p14:bwMode="auto" r:id="rId320">
              <p14:nvContentPartPr>
                <p14:cNvPr id="200" name="Ink 199">
                  <a:extLst>
                    <a:ext uri="{FF2B5EF4-FFF2-40B4-BE49-F238E27FC236}">
                      <a16:creationId xmlns:a16="http://schemas.microsoft.com/office/drawing/2014/main" xmlns="" id="{F925ACCE-030F-E448-966F-6F12801B6C1E}"/>
                    </a:ext>
                  </a:extLst>
                </p14:cNvPr>
                <p14:cNvContentPartPr/>
                <p14:nvPr/>
              </p14:nvContentPartPr>
              <p14:xfrm>
                <a:off x="4766555" y="4366263"/>
                <a:ext cx="82080" cy="157680"/>
              </p14:xfrm>
            </p:contentPart>
          </mc:Choice>
          <mc:Fallback>
            <p:pic>
              <p:nvPicPr>
                <p:cNvPr id="200" name="Ink 199">
                  <a:extLst>
                    <a:ext uri="{FF2B5EF4-FFF2-40B4-BE49-F238E27FC236}">
                      <a16:creationId xmlns:a16="http://schemas.microsoft.com/office/drawing/2014/main" xmlns="" xmlns:p14="http://schemas.microsoft.com/office/powerpoint/2010/main" id="{F925ACCE-030F-E448-966F-6F12801B6C1E}"/>
                    </a:ext>
                  </a:extLst>
                </p:cNvPr>
                <p:cNvPicPr/>
                <p:nvPr/>
              </p:nvPicPr>
              <p:blipFill>
                <a:blip r:embed="rId321"/>
                <a:stretch>
                  <a:fillRect/>
                </a:stretch>
              </p:blipFill>
              <p:spPr>
                <a:xfrm>
                  <a:off x="4756835" y="4356543"/>
                  <a:ext cx="9972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201" name="Ink 200">
                  <a:extLst>
                    <a:ext uri="{FF2B5EF4-FFF2-40B4-BE49-F238E27FC236}">
                      <a16:creationId xmlns:a16="http://schemas.microsoft.com/office/drawing/2014/main" xmlns="" id="{1453C918-C447-1C41-AF8B-D9EB7063C212}"/>
                    </a:ext>
                  </a:extLst>
                </p14:cNvPr>
                <p14:cNvContentPartPr/>
                <p14:nvPr/>
              </p14:nvContentPartPr>
              <p14:xfrm>
                <a:off x="4785635" y="4548423"/>
                <a:ext cx="100800" cy="6480"/>
              </p14:xfrm>
            </p:contentPart>
          </mc:Choice>
          <mc:Fallback>
            <p:pic>
              <p:nvPicPr>
                <p:cNvPr id="201" name="Ink 200">
                  <a:extLst>
                    <a:ext uri="{FF2B5EF4-FFF2-40B4-BE49-F238E27FC236}">
                      <a16:creationId xmlns:a16="http://schemas.microsoft.com/office/drawing/2014/main" xmlns="" xmlns:p14="http://schemas.microsoft.com/office/powerpoint/2010/main" id="{1453C918-C447-1C41-AF8B-D9EB7063C212}"/>
                    </a:ext>
                  </a:extLst>
                </p:cNvPr>
                <p:cNvPicPr/>
                <p:nvPr/>
              </p:nvPicPr>
              <p:blipFill>
                <a:blip r:embed="rId323"/>
                <a:stretch>
                  <a:fillRect/>
                </a:stretch>
              </p:blipFill>
              <p:spPr>
                <a:xfrm>
                  <a:off x="4777026" y="4538703"/>
                  <a:ext cx="118019"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202" name="Ink 201">
                  <a:extLst>
                    <a:ext uri="{FF2B5EF4-FFF2-40B4-BE49-F238E27FC236}">
                      <a16:creationId xmlns:a16="http://schemas.microsoft.com/office/drawing/2014/main" xmlns="" id="{F55BAE05-BAAA-6E43-9350-633756C8C4FF}"/>
                    </a:ext>
                  </a:extLst>
                </p14:cNvPr>
                <p14:cNvContentPartPr/>
                <p14:nvPr/>
              </p14:nvContentPartPr>
              <p14:xfrm>
                <a:off x="5106395" y="4472823"/>
                <a:ext cx="119880" cy="88560"/>
              </p14:xfrm>
            </p:contentPart>
          </mc:Choice>
          <mc:Fallback>
            <p:pic>
              <p:nvPicPr>
                <p:cNvPr id="202" name="Ink 201">
                  <a:extLst>
                    <a:ext uri="{FF2B5EF4-FFF2-40B4-BE49-F238E27FC236}">
                      <a16:creationId xmlns:a16="http://schemas.microsoft.com/office/drawing/2014/main" xmlns="" xmlns:p14="http://schemas.microsoft.com/office/powerpoint/2010/main" id="{F55BAE05-BAAA-6E43-9350-633756C8C4FF}"/>
                    </a:ext>
                  </a:extLst>
                </p:cNvPr>
                <p:cNvPicPr/>
                <p:nvPr/>
              </p:nvPicPr>
              <p:blipFill>
                <a:blip r:embed="rId325"/>
                <a:stretch>
                  <a:fillRect/>
                </a:stretch>
              </p:blipFill>
              <p:spPr>
                <a:xfrm>
                  <a:off x="5096675" y="4463425"/>
                  <a:ext cx="138600" cy="107356"/>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203" name="Ink 202">
                  <a:extLst>
                    <a:ext uri="{FF2B5EF4-FFF2-40B4-BE49-F238E27FC236}">
                      <a16:creationId xmlns:a16="http://schemas.microsoft.com/office/drawing/2014/main" xmlns="" id="{DB5521D4-70D1-D148-AE87-6EDC779D514D}"/>
                    </a:ext>
                  </a:extLst>
                </p14:cNvPr>
                <p14:cNvContentPartPr/>
                <p14:nvPr/>
              </p14:nvContentPartPr>
              <p14:xfrm>
                <a:off x="5200355" y="4296783"/>
                <a:ext cx="19080" cy="232920"/>
              </p14:xfrm>
            </p:contentPart>
          </mc:Choice>
          <mc:Fallback>
            <p:pic>
              <p:nvPicPr>
                <p:cNvPr id="203" name="Ink 202">
                  <a:extLst>
                    <a:ext uri="{FF2B5EF4-FFF2-40B4-BE49-F238E27FC236}">
                      <a16:creationId xmlns:a16="http://schemas.microsoft.com/office/drawing/2014/main" xmlns="" xmlns:p14="http://schemas.microsoft.com/office/powerpoint/2010/main" id="{DB5521D4-70D1-D148-AE87-6EDC779D514D}"/>
                    </a:ext>
                  </a:extLst>
                </p:cNvPr>
                <p:cNvPicPr/>
                <p:nvPr/>
              </p:nvPicPr>
              <p:blipFill>
                <a:blip r:embed="rId327"/>
                <a:stretch>
                  <a:fillRect/>
                </a:stretch>
              </p:blipFill>
              <p:spPr>
                <a:xfrm>
                  <a:off x="5190635" y="4287063"/>
                  <a:ext cx="3780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204" name="Ink 203">
                  <a:extLst>
                    <a:ext uri="{FF2B5EF4-FFF2-40B4-BE49-F238E27FC236}">
                      <a16:creationId xmlns:a16="http://schemas.microsoft.com/office/drawing/2014/main" xmlns="" id="{6DD7EC1D-E6CA-FA4F-9A65-CC399E5018C9}"/>
                    </a:ext>
                  </a:extLst>
                </p14:cNvPr>
                <p14:cNvContentPartPr/>
                <p14:nvPr/>
              </p14:nvContentPartPr>
              <p14:xfrm>
                <a:off x="5326355" y="4472823"/>
                <a:ext cx="157680" cy="82080"/>
              </p14:xfrm>
            </p:contentPart>
          </mc:Choice>
          <mc:Fallback>
            <p:pic>
              <p:nvPicPr>
                <p:cNvPr id="204" name="Ink 203">
                  <a:extLst>
                    <a:ext uri="{FF2B5EF4-FFF2-40B4-BE49-F238E27FC236}">
                      <a16:creationId xmlns:a16="http://schemas.microsoft.com/office/drawing/2014/main" xmlns="" xmlns:p14="http://schemas.microsoft.com/office/powerpoint/2010/main" id="{6DD7EC1D-E6CA-FA4F-9A65-CC399E5018C9}"/>
                    </a:ext>
                  </a:extLst>
                </p:cNvPr>
                <p:cNvPicPr/>
                <p:nvPr/>
              </p:nvPicPr>
              <p:blipFill>
                <a:blip r:embed="rId329"/>
                <a:stretch>
                  <a:fillRect/>
                </a:stretch>
              </p:blipFill>
              <p:spPr>
                <a:xfrm>
                  <a:off x="5316635" y="4463103"/>
                  <a:ext cx="17532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205" name="Ink 204">
                  <a:extLst>
                    <a:ext uri="{FF2B5EF4-FFF2-40B4-BE49-F238E27FC236}">
                      <a16:creationId xmlns:a16="http://schemas.microsoft.com/office/drawing/2014/main" xmlns="" id="{9941A022-E53C-8149-8B0E-BF15C4339248}"/>
                    </a:ext>
                  </a:extLst>
                </p14:cNvPr>
                <p14:cNvContentPartPr/>
                <p14:nvPr/>
              </p14:nvContentPartPr>
              <p14:xfrm>
                <a:off x="5558915" y="4341783"/>
                <a:ext cx="31680" cy="182160"/>
              </p14:xfrm>
            </p:contentPart>
          </mc:Choice>
          <mc:Fallback>
            <p:pic>
              <p:nvPicPr>
                <p:cNvPr id="205" name="Ink 204">
                  <a:extLst>
                    <a:ext uri="{FF2B5EF4-FFF2-40B4-BE49-F238E27FC236}">
                      <a16:creationId xmlns:a16="http://schemas.microsoft.com/office/drawing/2014/main" xmlns="" xmlns:p14="http://schemas.microsoft.com/office/powerpoint/2010/main" id="{9941A022-E53C-8149-8B0E-BF15C4339248}"/>
                    </a:ext>
                  </a:extLst>
                </p:cNvPr>
                <p:cNvPicPr/>
                <p:nvPr/>
              </p:nvPicPr>
              <p:blipFill>
                <a:blip r:embed="rId331"/>
                <a:stretch>
                  <a:fillRect/>
                </a:stretch>
              </p:blipFill>
              <p:spPr>
                <a:xfrm>
                  <a:off x="5549304" y="4332063"/>
                  <a:ext cx="49834"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206" name="Ink 205">
                  <a:extLst>
                    <a:ext uri="{FF2B5EF4-FFF2-40B4-BE49-F238E27FC236}">
                      <a16:creationId xmlns:a16="http://schemas.microsoft.com/office/drawing/2014/main" xmlns="" id="{FC8E3BA7-E1BA-134A-B01E-26EC1D3138AA}"/>
                    </a:ext>
                  </a:extLst>
                </p14:cNvPr>
                <p14:cNvContentPartPr/>
                <p14:nvPr/>
              </p14:nvContentPartPr>
              <p14:xfrm>
                <a:off x="5508515" y="4454103"/>
                <a:ext cx="132480" cy="6480"/>
              </p14:xfrm>
            </p:contentPart>
          </mc:Choice>
          <mc:Fallback>
            <p:pic>
              <p:nvPicPr>
                <p:cNvPr id="206" name="Ink 205">
                  <a:extLst>
                    <a:ext uri="{FF2B5EF4-FFF2-40B4-BE49-F238E27FC236}">
                      <a16:creationId xmlns:a16="http://schemas.microsoft.com/office/drawing/2014/main" xmlns="" xmlns:p14="http://schemas.microsoft.com/office/powerpoint/2010/main" id="{FC8E3BA7-E1BA-134A-B01E-26EC1D3138AA}"/>
                    </a:ext>
                  </a:extLst>
                </p:cNvPr>
                <p:cNvPicPr/>
                <p:nvPr/>
              </p:nvPicPr>
              <p:blipFill>
                <a:blip r:embed="rId333"/>
                <a:stretch>
                  <a:fillRect/>
                </a:stretch>
              </p:blipFill>
              <p:spPr>
                <a:xfrm>
                  <a:off x="5499129" y="4444743"/>
                  <a:ext cx="150529"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207" name="Ink 206">
                  <a:extLst>
                    <a:ext uri="{FF2B5EF4-FFF2-40B4-BE49-F238E27FC236}">
                      <a16:creationId xmlns:a16="http://schemas.microsoft.com/office/drawing/2014/main" xmlns="" id="{29F81D36-2CC7-8C42-AF53-0C6D4CD2FEAB}"/>
                    </a:ext>
                  </a:extLst>
                </p14:cNvPr>
                <p14:cNvContentPartPr/>
                <p14:nvPr/>
              </p14:nvContentPartPr>
              <p14:xfrm>
                <a:off x="5691035" y="4435383"/>
                <a:ext cx="201600" cy="100800"/>
              </p14:xfrm>
            </p:contentPart>
          </mc:Choice>
          <mc:Fallback>
            <p:pic>
              <p:nvPicPr>
                <p:cNvPr id="207" name="Ink 206">
                  <a:extLst>
                    <a:ext uri="{FF2B5EF4-FFF2-40B4-BE49-F238E27FC236}">
                      <a16:creationId xmlns:a16="http://schemas.microsoft.com/office/drawing/2014/main" xmlns="" xmlns:p14="http://schemas.microsoft.com/office/powerpoint/2010/main" id="{29F81D36-2CC7-8C42-AF53-0C6D4CD2FEAB}"/>
                    </a:ext>
                  </a:extLst>
                </p:cNvPr>
                <p:cNvPicPr/>
                <p:nvPr/>
              </p:nvPicPr>
              <p:blipFill>
                <a:blip r:embed="rId335"/>
                <a:stretch>
                  <a:fillRect/>
                </a:stretch>
              </p:blipFill>
              <p:spPr>
                <a:xfrm>
                  <a:off x="5681675" y="4425698"/>
                  <a:ext cx="219960" cy="119095"/>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210" name="Ink 209">
                  <a:extLst>
                    <a:ext uri="{FF2B5EF4-FFF2-40B4-BE49-F238E27FC236}">
                      <a16:creationId xmlns:a16="http://schemas.microsoft.com/office/drawing/2014/main" xmlns="" id="{E4ACACDA-E4AE-1B43-A938-7F47F174560C}"/>
                    </a:ext>
                  </a:extLst>
                </p14:cNvPr>
                <p14:cNvContentPartPr/>
                <p14:nvPr/>
              </p14:nvContentPartPr>
              <p14:xfrm>
                <a:off x="6137435" y="4472823"/>
                <a:ext cx="25560" cy="176400"/>
              </p14:xfrm>
            </p:contentPart>
          </mc:Choice>
          <mc:Fallback>
            <p:pic>
              <p:nvPicPr>
                <p:cNvPr id="210" name="Ink 209">
                  <a:extLst>
                    <a:ext uri="{FF2B5EF4-FFF2-40B4-BE49-F238E27FC236}">
                      <a16:creationId xmlns:a16="http://schemas.microsoft.com/office/drawing/2014/main" xmlns="" xmlns:p14="http://schemas.microsoft.com/office/powerpoint/2010/main" id="{E4ACACDA-E4AE-1B43-A938-7F47F174560C}"/>
                    </a:ext>
                  </a:extLst>
                </p:cNvPr>
                <p:cNvPicPr/>
                <p:nvPr/>
              </p:nvPicPr>
              <p:blipFill>
                <a:blip r:embed="rId337"/>
                <a:stretch>
                  <a:fillRect/>
                </a:stretch>
              </p:blipFill>
              <p:spPr>
                <a:xfrm>
                  <a:off x="6129515" y="4463463"/>
                  <a:ext cx="4284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211" name="Ink 210">
                  <a:extLst>
                    <a:ext uri="{FF2B5EF4-FFF2-40B4-BE49-F238E27FC236}">
                      <a16:creationId xmlns:a16="http://schemas.microsoft.com/office/drawing/2014/main" xmlns="" id="{94986ABD-674B-E040-878C-C32CB5DD3820}"/>
                    </a:ext>
                  </a:extLst>
                </p14:cNvPr>
                <p14:cNvContentPartPr/>
                <p14:nvPr/>
              </p14:nvContentPartPr>
              <p14:xfrm>
                <a:off x="6132395" y="4466703"/>
                <a:ext cx="131040" cy="75960"/>
              </p14:xfrm>
            </p:contentPart>
          </mc:Choice>
          <mc:Fallback>
            <p:pic>
              <p:nvPicPr>
                <p:cNvPr id="211" name="Ink 210">
                  <a:extLst>
                    <a:ext uri="{FF2B5EF4-FFF2-40B4-BE49-F238E27FC236}">
                      <a16:creationId xmlns:a16="http://schemas.microsoft.com/office/drawing/2014/main" xmlns="" xmlns:p14="http://schemas.microsoft.com/office/powerpoint/2010/main" id="{94986ABD-674B-E040-878C-C32CB5DD3820}"/>
                    </a:ext>
                  </a:extLst>
                </p:cNvPr>
                <p:cNvPicPr/>
                <p:nvPr/>
              </p:nvPicPr>
              <p:blipFill>
                <a:blip r:embed="rId339"/>
                <a:stretch>
                  <a:fillRect/>
                </a:stretch>
              </p:blipFill>
              <p:spPr>
                <a:xfrm>
                  <a:off x="6124453" y="4458063"/>
                  <a:ext cx="147646"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212" name="Ink 211">
                  <a:extLst>
                    <a:ext uri="{FF2B5EF4-FFF2-40B4-BE49-F238E27FC236}">
                      <a16:creationId xmlns:a16="http://schemas.microsoft.com/office/drawing/2014/main" xmlns="" id="{1A66862B-363D-AD4D-A5F1-045BFB556F5D}"/>
                    </a:ext>
                  </a:extLst>
                </p14:cNvPr>
                <p14:cNvContentPartPr/>
                <p14:nvPr/>
              </p14:nvContentPartPr>
              <p14:xfrm>
                <a:off x="6344795" y="4466703"/>
                <a:ext cx="132480" cy="100800"/>
              </p14:xfrm>
            </p:contentPart>
          </mc:Choice>
          <mc:Fallback>
            <p:pic>
              <p:nvPicPr>
                <p:cNvPr id="212" name="Ink 211">
                  <a:extLst>
                    <a:ext uri="{FF2B5EF4-FFF2-40B4-BE49-F238E27FC236}">
                      <a16:creationId xmlns:a16="http://schemas.microsoft.com/office/drawing/2014/main" xmlns="" xmlns:p14="http://schemas.microsoft.com/office/powerpoint/2010/main" id="{1A66862B-363D-AD4D-A5F1-045BFB556F5D}"/>
                    </a:ext>
                  </a:extLst>
                </p:cNvPr>
                <p:cNvPicPr/>
                <p:nvPr/>
              </p:nvPicPr>
              <p:blipFill>
                <a:blip r:embed="rId341"/>
                <a:stretch>
                  <a:fillRect/>
                </a:stretch>
              </p:blipFill>
              <p:spPr>
                <a:xfrm>
                  <a:off x="6335435" y="4457376"/>
                  <a:ext cx="150840" cy="119095"/>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213" name="Ink 212">
                  <a:extLst>
                    <a:ext uri="{FF2B5EF4-FFF2-40B4-BE49-F238E27FC236}">
                      <a16:creationId xmlns:a16="http://schemas.microsoft.com/office/drawing/2014/main" xmlns="" id="{54852DF5-3EE9-5443-BF59-48B9690B4F99}"/>
                    </a:ext>
                  </a:extLst>
                </p14:cNvPr>
                <p14:cNvContentPartPr/>
                <p14:nvPr/>
              </p14:nvContentPartPr>
              <p14:xfrm>
                <a:off x="6546035" y="4454103"/>
                <a:ext cx="82080" cy="75960"/>
              </p14:xfrm>
            </p:contentPart>
          </mc:Choice>
          <mc:Fallback>
            <p:pic>
              <p:nvPicPr>
                <p:cNvPr id="213" name="Ink 212">
                  <a:extLst>
                    <a:ext uri="{FF2B5EF4-FFF2-40B4-BE49-F238E27FC236}">
                      <a16:creationId xmlns:a16="http://schemas.microsoft.com/office/drawing/2014/main" xmlns="" xmlns:p14="http://schemas.microsoft.com/office/powerpoint/2010/main" id="{54852DF5-3EE9-5443-BF59-48B9690B4F99}"/>
                    </a:ext>
                  </a:extLst>
                </p:cNvPr>
                <p:cNvPicPr/>
                <p:nvPr/>
              </p:nvPicPr>
              <p:blipFill>
                <a:blip r:embed="rId343"/>
                <a:stretch>
                  <a:fillRect/>
                </a:stretch>
              </p:blipFill>
              <p:spPr>
                <a:xfrm>
                  <a:off x="6536675" y="4445060"/>
                  <a:ext cx="100080" cy="93684"/>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214" name="Ink 213">
                  <a:extLst>
                    <a:ext uri="{FF2B5EF4-FFF2-40B4-BE49-F238E27FC236}">
                      <a16:creationId xmlns:a16="http://schemas.microsoft.com/office/drawing/2014/main" xmlns="" id="{09D7D936-0A6C-C742-AC4D-6EC959399885}"/>
                    </a:ext>
                  </a:extLst>
                </p14:cNvPr>
                <p14:cNvContentPartPr/>
                <p14:nvPr/>
              </p14:nvContentPartPr>
              <p14:xfrm>
                <a:off x="6571235" y="4384983"/>
                <a:ext cx="12960" cy="12960"/>
              </p14:xfrm>
            </p:contentPart>
          </mc:Choice>
          <mc:Fallback>
            <p:pic>
              <p:nvPicPr>
                <p:cNvPr id="214" name="Ink 213">
                  <a:extLst>
                    <a:ext uri="{FF2B5EF4-FFF2-40B4-BE49-F238E27FC236}">
                      <a16:creationId xmlns:a16="http://schemas.microsoft.com/office/drawing/2014/main" xmlns="" xmlns:p14="http://schemas.microsoft.com/office/powerpoint/2010/main" id="{09D7D936-0A6C-C742-AC4D-6EC959399885}"/>
                    </a:ext>
                  </a:extLst>
                </p:cNvPr>
                <p:cNvPicPr/>
                <p:nvPr/>
              </p:nvPicPr>
              <p:blipFill>
                <a:blip r:embed="rId345"/>
                <a:stretch>
                  <a:fillRect/>
                </a:stretch>
              </p:blipFill>
              <p:spPr>
                <a:xfrm>
                  <a:off x="6562955" y="4376703"/>
                  <a:ext cx="3060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15" name="Ink 214">
                  <a:extLst>
                    <a:ext uri="{FF2B5EF4-FFF2-40B4-BE49-F238E27FC236}">
                      <a16:creationId xmlns:a16="http://schemas.microsoft.com/office/drawing/2014/main" xmlns="" id="{41D5524E-DA80-A342-921D-3B7B3C73F3EF}"/>
                    </a:ext>
                  </a:extLst>
                </p14:cNvPr>
                <p14:cNvContentPartPr/>
                <p14:nvPr/>
              </p14:nvContentPartPr>
              <p14:xfrm>
                <a:off x="6684275" y="4435383"/>
                <a:ext cx="176400" cy="82080"/>
              </p14:xfrm>
            </p:contentPart>
          </mc:Choice>
          <mc:Fallback>
            <p:pic>
              <p:nvPicPr>
                <p:cNvPr id="215" name="Ink 214">
                  <a:extLst>
                    <a:ext uri="{FF2B5EF4-FFF2-40B4-BE49-F238E27FC236}">
                      <a16:creationId xmlns:a16="http://schemas.microsoft.com/office/drawing/2014/main" xmlns="" xmlns:p14="http://schemas.microsoft.com/office/powerpoint/2010/main" id="{41D5524E-DA80-A342-921D-3B7B3C73F3EF}"/>
                    </a:ext>
                  </a:extLst>
                </p:cNvPr>
                <p:cNvPicPr/>
                <p:nvPr/>
              </p:nvPicPr>
              <p:blipFill>
                <a:blip r:embed="rId347"/>
                <a:stretch>
                  <a:fillRect/>
                </a:stretch>
              </p:blipFill>
              <p:spPr>
                <a:xfrm>
                  <a:off x="6674555" y="4426023"/>
                  <a:ext cx="19440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16" name="Ink 215">
                  <a:extLst>
                    <a:ext uri="{FF2B5EF4-FFF2-40B4-BE49-F238E27FC236}">
                      <a16:creationId xmlns:a16="http://schemas.microsoft.com/office/drawing/2014/main" xmlns="" id="{7B3E9F8F-D028-694E-862D-A3D137758F32}"/>
                    </a:ext>
                  </a:extLst>
                </p14:cNvPr>
                <p14:cNvContentPartPr/>
                <p14:nvPr/>
              </p14:nvContentPartPr>
              <p14:xfrm>
                <a:off x="6929435" y="4353663"/>
                <a:ext cx="19080" cy="145080"/>
              </p14:xfrm>
            </p:contentPart>
          </mc:Choice>
          <mc:Fallback>
            <p:pic>
              <p:nvPicPr>
                <p:cNvPr id="216" name="Ink 215">
                  <a:extLst>
                    <a:ext uri="{FF2B5EF4-FFF2-40B4-BE49-F238E27FC236}">
                      <a16:creationId xmlns:a16="http://schemas.microsoft.com/office/drawing/2014/main" xmlns="" xmlns:p14="http://schemas.microsoft.com/office/powerpoint/2010/main" id="{7B3E9F8F-D028-694E-862D-A3D137758F32}"/>
                    </a:ext>
                  </a:extLst>
                </p:cNvPr>
                <p:cNvPicPr/>
                <p:nvPr/>
              </p:nvPicPr>
              <p:blipFill>
                <a:blip r:embed="rId349"/>
                <a:stretch>
                  <a:fillRect/>
                </a:stretch>
              </p:blipFill>
              <p:spPr>
                <a:xfrm>
                  <a:off x="6920075" y="4344303"/>
                  <a:ext cx="3780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17" name="Ink 216">
                  <a:extLst>
                    <a:ext uri="{FF2B5EF4-FFF2-40B4-BE49-F238E27FC236}">
                      <a16:creationId xmlns:a16="http://schemas.microsoft.com/office/drawing/2014/main" xmlns="" id="{3C3A2E0C-012F-164D-9AC3-4F0E60315EA2}"/>
                    </a:ext>
                  </a:extLst>
                </p14:cNvPr>
                <p14:cNvContentPartPr/>
                <p14:nvPr/>
              </p14:nvContentPartPr>
              <p14:xfrm>
                <a:off x="6898115" y="4428903"/>
                <a:ext cx="100800" cy="19080"/>
              </p14:xfrm>
            </p:contentPart>
          </mc:Choice>
          <mc:Fallback>
            <p:pic>
              <p:nvPicPr>
                <p:cNvPr id="217" name="Ink 216">
                  <a:extLst>
                    <a:ext uri="{FF2B5EF4-FFF2-40B4-BE49-F238E27FC236}">
                      <a16:creationId xmlns:a16="http://schemas.microsoft.com/office/drawing/2014/main" xmlns="" xmlns:p14="http://schemas.microsoft.com/office/powerpoint/2010/main" id="{3C3A2E0C-012F-164D-9AC3-4F0E60315EA2}"/>
                    </a:ext>
                  </a:extLst>
                </p:cNvPr>
                <p:cNvPicPr/>
                <p:nvPr/>
              </p:nvPicPr>
              <p:blipFill>
                <a:blip r:embed="rId351"/>
                <a:stretch>
                  <a:fillRect/>
                </a:stretch>
              </p:blipFill>
              <p:spPr>
                <a:xfrm>
                  <a:off x="6889147" y="4419543"/>
                  <a:ext cx="118377"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19" name="Ink 218">
                  <a:extLst>
                    <a:ext uri="{FF2B5EF4-FFF2-40B4-BE49-F238E27FC236}">
                      <a16:creationId xmlns:a16="http://schemas.microsoft.com/office/drawing/2014/main" xmlns="" id="{99257192-491F-2143-82C4-BAECF2740127}"/>
                    </a:ext>
                  </a:extLst>
                </p14:cNvPr>
                <p14:cNvContentPartPr/>
                <p14:nvPr/>
              </p14:nvContentPartPr>
              <p14:xfrm>
                <a:off x="7262795" y="4384983"/>
                <a:ext cx="157680" cy="88200"/>
              </p14:xfrm>
            </p:contentPart>
          </mc:Choice>
          <mc:Fallback>
            <p:pic>
              <p:nvPicPr>
                <p:cNvPr id="219" name="Ink 218">
                  <a:extLst>
                    <a:ext uri="{FF2B5EF4-FFF2-40B4-BE49-F238E27FC236}">
                      <a16:creationId xmlns:a16="http://schemas.microsoft.com/office/drawing/2014/main" xmlns="" xmlns:p14="http://schemas.microsoft.com/office/powerpoint/2010/main" id="{99257192-491F-2143-82C4-BAECF2740127}"/>
                    </a:ext>
                  </a:extLst>
                </p:cNvPr>
                <p:cNvPicPr/>
                <p:nvPr/>
              </p:nvPicPr>
              <p:blipFill>
                <a:blip r:embed="rId353"/>
                <a:stretch>
                  <a:fillRect/>
                </a:stretch>
              </p:blipFill>
              <p:spPr>
                <a:xfrm>
                  <a:off x="7253435" y="4375661"/>
                  <a:ext cx="175320" cy="105768"/>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20" name="Ink 219">
                  <a:extLst>
                    <a:ext uri="{FF2B5EF4-FFF2-40B4-BE49-F238E27FC236}">
                      <a16:creationId xmlns:a16="http://schemas.microsoft.com/office/drawing/2014/main" xmlns="" id="{6360AB44-24F0-D445-BEBD-7A8C4F8EB075}"/>
                    </a:ext>
                  </a:extLst>
                </p14:cNvPr>
                <p14:cNvContentPartPr/>
                <p14:nvPr/>
              </p14:nvContentPartPr>
              <p14:xfrm>
                <a:off x="7470155" y="4397583"/>
                <a:ext cx="176400" cy="63360"/>
              </p14:xfrm>
            </p:contentPart>
          </mc:Choice>
          <mc:Fallback>
            <p:pic>
              <p:nvPicPr>
                <p:cNvPr id="220" name="Ink 219">
                  <a:extLst>
                    <a:ext uri="{FF2B5EF4-FFF2-40B4-BE49-F238E27FC236}">
                      <a16:creationId xmlns:a16="http://schemas.microsoft.com/office/drawing/2014/main" xmlns="" xmlns:p14="http://schemas.microsoft.com/office/powerpoint/2010/main" id="{6360AB44-24F0-D445-BEBD-7A8C4F8EB075}"/>
                    </a:ext>
                  </a:extLst>
                </p:cNvPr>
                <p:cNvPicPr/>
                <p:nvPr/>
              </p:nvPicPr>
              <p:blipFill>
                <a:blip r:embed="rId355"/>
                <a:stretch>
                  <a:fillRect/>
                </a:stretch>
              </p:blipFill>
              <p:spPr>
                <a:xfrm>
                  <a:off x="7461875" y="4388583"/>
                  <a:ext cx="19332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21" name="Ink 220">
                  <a:extLst>
                    <a:ext uri="{FF2B5EF4-FFF2-40B4-BE49-F238E27FC236}">
                      <a16:creationId xmlns:a16="http://schemas.microsoft.com/office/drawing/2014/main" xmlns="" id="{E0432AC7-BFB6-804E-9BEC-222DB32971EE}"/>
                    </a:ext>
                  </a:extLst>
                </p14:cNvPr>
                <p14:cNvContentPartPr/>
                <p14:nvPr/>
              </p14:nvContentPartPr>
              <p14:xfrm>
                <a:off x="7734395" y="4366263"/>
                <a:ext cx="132480" cy="82080"/>
              </p14:xfrm>
            </p:contentPart>
          </mc:Choice>
          <mc:Fallback>
            <p:pic>
              <p:nvPicPr>
                <p:cNvPr id="221" name="Ink 220">
                  <a:extLst>
                    <a:ext uri="{FF2B5EF4-FFF2-40B4-BE49-F238E27FC236}">
                      <a16:creationId xmlns:a16="http://schemas.microsoft.com/office/drawing/2014/main" xmlns="" xmlns:p14="http://schemas.microsoft.com/office/powerpoint/2010/main" id="{E0432AC7-BFB6-804E-9BEC-222DB32971EE}"/>
                    </a:ext>
                  </a:extLst>
                </p:cNvPr>
                <p:cNvPicPr/>
                <p:nvPr/>
              </p:nvPicPr>
              <p:blipFill>
                <a:blip r:embed="rId357"/>
                <a:stretch>
                  <a:fillRect/>
                </a:stretch>
              </p:blipFill>
              <p:spPr>
                <a:xfrm>
                  <a:off x="7725035" y="4356903"/>
                  <a:ext cx="14976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222" name="Ink 221">
                  <a:extLst>
                    <a:ext uri="{FF2B5EF4-FFF2-40B4-BE49-F238E27FC236}">
                      <a16:creationId xmlns:a16="http://schemas.microsoft.com/office/drawing/2014/main" xmlns="" id="{36970970-4D2A-1C43-8E8B-750330AEEAE4}"/>
                    </a:ext>
                  </a:extLst>
                </p14:cNvPr>
                <p14:cNvContentPartPr/>
                <p14:nvPr/>
              </p14:nvContentPartPr>
              <p14:xfrm>
                <a:off x="7816115" y="4158543"/>
                <a:ext cx="50760" cy="245520"/>
              </p14:xfrm>
            </p:contentPart>
          </mc:Choice>
          <mc:Fallback>
            <p:pic>
              <p:nvPicPr>
                <p:cNvPr id="222" name="Ink 221">
                  <a:extLst>
                    <a:ext uri="{FF2B5EF4-FFF2-40B4-BE49-F238E27FC236}">
                      <a16:creationId xmlns:a16="http://schemas.microsoft.com/office/drawing/2014/main" xmlns="" xmlns:p14="http://schemas.microsoft.com/office/powerpoint/2010/main" id="{36970970-4D2A-1C43-8E8B-750330AEEAE4}"/>
                    </a:ext>
                  </a:extLst>
                </p:cNvPr>
                <p:cNvPicPr/>
                <p:nvPr/>
              </p:nvPicPr>
              <p:blipFill>
                <a:blip r:embed="rId359"/>
                <a:stretch>
                  <a:fillRect/>
                </a:stretch>
              </p:blipFill>
              <p:spPr>
                <a:xfrm>
                  <a:off x="7806755" y="4149183"/>
                  <a:ext cx="6948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23" name="Ink 222">
                  <a:extLst>
                    <a:ext uri="{FF2B5EF4-FFF2-40B4-BE49-F238E27FC236}">
                      <a16:creationId xmlns:a16="http://schemas.microsoft.com/office/drawing/2014/main" xmlns="" id="{614C8BCF-7197-0E4F-B977-85387717887C}"/>
                    </a:ext>
                  </a:extLst>
                </p14:cNvPr>
                <p14:cNvContentPartPr/>
                <p14:nvPr/>
              </p14:nvContentPartPr>
              <p14:xfrm>
                <a:off x="4854755" y="4780983"/>
                <a:ext cx="169560" cy="138600"/>
              </p14:xfrm>
            </p:contentPart>
          </mc:Choice>
          <mc:Fallback>
            <p:pic>
              <p:nvPicPr>
                <p:cNvPr id="223" name="Ink 222">
                  <a:extLst>
                    <a:ext uri="{FF2B5EF4-FFF2-40B4-BE49-F238E27FC236}">
                      <a16:creationId xmlns:a16="http://schemas.microsoft.com/office/drawing/2014/main" xmlns="" xmlns:p14="http://schemas.microsoft.com/office/powerpoint/2010/main" id="{614C8BCF-7197-0E4F-B977-85387717887C}"/>
                    </a:ext>
                  </a:extLst>
                </p:cNvPr>
                <p:cNvPicPr/>
                <p:nvPr/>
              </p:nvPicPr>
              <p:blipFill>
                <a:blip r:embed="rId361"/>
                <a:stretch>
                  <a:fillRect/>
                </a:stretch>
              </p:blipFill>
              <p:spPr>
                <a:xfrm>
                  <a:off x="4845395" y="4771623"/>
                  <a:ext cx="18792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24" name="Ink 223">
                  <a:extLst>
                    <a:ext uri="{FF2B5EF4-FFF2-40B4-BE49-F238E27FC236}">
                      <a16:creationId xmlns:a16="http://schemas.microsoft.com/office/drawing/2014/main" xmlns="" id="{54F74E83-004E-1D44-9691-570C870756C2}"/>
                    </a:ext>
                  </a:extLst>
                </p14:cNvPr>
                <p14:cNvContentPartPr/>
                <p14:nvPr/>
              </p14:nvContentPartPr>
              <p14:xfrm>
                <a:off x="5099915" y="4843983"/>
                <a:ext cx="138600" cy="63360"/>
              </p14:xfrm>
            </p:contentPart>
          </mc:Choice>
          <mc:Fallback>
            <p:pic>
              <p:nvPicPr>
                <p:cNvPr id="224" name="Ink 223">
                  <a:extLst>
                    <a:ext uri="{FF2B5EF4-FFF2-40B4-BE49-F238E27FC236}">
                      <a16:creationId xmlns:a16="http://schemas.microsoft.com/office/drawing/2014/main" xmlns="" xmlns:p14="http://schemas.microsoft.com/office/powerpoint/2010/main" id="{54F74E83-004E-1D44-9691-570C870756C2}"/>
                    </a:ext>
                  </a:extLst>
                </p:cNvPr>
                <p:cNvPicPr/>
                <p:nvPr/>
              </p:nvPicPr>
              <p:blipFill>
                <a:blip r:embed="rId363"/>
                <a:stretch>
                  <a:fillRect/>
                </a:stretch>
              </p:blipFill>
              <p:spPr>
                <a:xfrm>
                  <a:off x="5090555" y="4834263"/>
                  <a:ext cx="15588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25" name="Ink 224">
                  <a:extLst>
                    <a:ext uri="{FF2B5EF4-FFF2-40B4-BE49-F238E27FC236}">
                      <a16:creationId xmlns:a16="http://schemas.microsoft.com/office/drawing/2014/main" xmlns="" id="{B1B30014-F0D0-D245-9081-B5D21E0D77FF}"/>
                    </a:ext>
                  </a:extLst>
                </p14:cNvPr>
                <p14:cNvContentPartPr/>
                <p14:nvPr/>
              </p14:nvContentPartPr>
              <p14:xfrm>
                <a:off x="5301155" y="4775583"/>
                <a:ext cx="163800" cy="131760"/>
              </p14:xfrm>
            </p:contentPart>
          </mc:Choice>
          <mc:Fallback>
            <p:pic>
              <p:nvPicPr>
                <p:cNvPr id="225" name="Ink 224">
                  <a:extLst>
                    <a:ext uri="{FF2B5EF4-FFF2-40B4-BE49-F238E27FC236}">
                      <a16:creationId xmlns:a16="http://schemas.microsoft.com/office/drawing/2014/main" xmlns="" xmlns:p14="http://schemas.microsoft.com/office/powerpoint/2010/main" id="{B1B30014-F0D0-D245-9081-B5D21E0D77FF}"/>
                    </a:ext>
                  </a:extLst>
                </p:cNvPr>
                <p:cNvPicPr/>
                <p:nvPr/>
              </p:nvPicPr>
              <p:blipFill>
                <a:blip r:embed="rId365"/>
                <a:stretch>
                  <a:fillRect/>
                </a:stretch>
              </p:blipFill>
              <p:spPr>
                <a:xfrm>
                  <a:off x="5291435" y="4766223"/>
                  <a:ext cx="18144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26" name="Ink 225">
                  <a:extLst>
                    <a:ext uri="{FF2B5EF4-FFF2-40B4-BE49-F238E27FC236}">
                      <a16:creationId xmlns:a16="http://schemas.microsoft.com/office/drawing/2014/main" xmlns="" id="{7E4DED11-2FC0-EC44-9B7A-A07AD13D00CF}"/>
                    </a:ext>
                  </a:extLst>
                </p14:cNvPr>
                <p14:cNvContentPartPr/>
                <p14:nvPr/>
              </p14:nvContentPartPr>
              <p14:xfrm>
                <a:off x="5483315" y="4793583"/>
                <a:ext cx="126000" cy="119880"/>
              </p14:xfrm>
            </p:contentPart>
          </mc:Choice>
          <mc:Fallback>
            <p:pic>
              <p:nvPicPr>
                <p:cNvPr id="226" name="Ink 225">
                  <a:extLst>
                    <a:ext uri="{FF2B5EF4-FFF2-40B4-BE49-F238E27FC236}">
                      <a16:creationId xmlns:a16="http://schemas.microsoft.com/office/drawing/2014/main" xmlns="" xmlns:p14="http://schemas.microsoft.com/office/powerpoint/2010/main" id="{7E4DED11-2FC0-EC44-9B7A-A07AD13D00CF}"/>
                    </a:ext>
                  </a:extLst>
                </p:cNvPr>
                <p:cNvPicPr/>
                <p:nvPr/>
              </p:nvPicPr>
              <p:blipFill>
                <a:blip r:embed="rId367"/>
                <a:stretch>
                  <a:fillRect/>
                </a:stretch>
              </p:blipFill>
              <p:spPr>
                <a:xfrm>
                  <a:off x="5473955" y="4784556"/>
                  <a:ext cx="143640" cy="137212"/>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229" name="Ink 228">
                  <a:extLst>
                    <a:ext uri="{FF2B5EF4-FFF2-40B4-BE49-F238E27FC236}">
                      <a16:creationId xmlns:a16="http://schemas.microsoft.com/office/drawing/2014/main" xmlns="" id="{B563056A-3B65-D944-BCAA-9144FC8D8FA5}"/>
                    </a:ext>
                  </a:extLst>
                </p14:cNvPr>
                <p14:cNvContentPartPr/>
                <p14:nvPr/>
              </p14:nvContentPartPr>
              <p14:xfrm>
                <a:off x="5728475" y="4818783"/>
                <a:ext cx="44280" cy="163800"/>
              </p14:xfrm>
            </p:contentPart>
          </mc:Choice>
          <mc:Fallback>
            <p:pic>
              <p:nvPicPr>
                <p:cNvPr id="229" name="Ink 228">
                  <a:extLst>
                    <a:ext uri="{FF2B5EF4-FFF2-40B4-BE49-F238E27FC236}">
                      <a16:creationId xmlns:a16="http://schemas.microsoft.com/office/drawing/2014/main" xmlns="" xmlns:p14="http://schemas.microsoft.com/office/powerpoint/2010/main" id="{B563056A-3B65-D944-BCAA-9144FC8D8FA5}"/>
                    </a:ext>
                  </a:extLst>
                </p:cNvPr>
                <p:cNvPicPr/>
                <p:nvPr/>
              </p:nvPicPr>
              <p:blipFill>
                <a:blip r:embed="rId369"/>
                <a:stretch>
                  <a:fillRect/>
                </a:stretch>
              </p:blipFill>
              <p:spPr>
                <a:xfrm>
                  <a:off x="5718755" y="4809084"/>
                  <a:ext cx="63000" cy="181401"/>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230" name="Ink 229">
                  <a:extLst>
                    <a:ext uri="{FF2B5EF4-FFF2-40B4-BE49-F238E27FC236}">
                      <a16:creationId xmlns:a16="http://schemas.microsoft.com/office/drawing/2014/main" xmlns="" id="{BF540179-C439-D04F-B247-C49F7080BBE3}"/>
                    </a:ext>
                  </a:extLst>
                </p14:cNvPr>
                <p14:cNvContentPartPr/>
                <p14:nvPr/>
              </p14:nvContentPartPr>
              <p14:xfrm>
                <a:off x="5747555" y="4806183"/>
                <a:ext cx="132480" cy="88560"/>
              </p14:xfrm>
            </p:contentPart>
          </mc:Choice>
          <mc:Fallback>
            <p:pic>
              <p:nvPicPr>
                <p:cNvPr id="230" name="Ink 229">
                  <a:extLst>
                    <a:ext uri="{FF2B5EF4-FFF2-40B4-BE49-F238E27FC236}">
                      <a16:creationId xmlns:a16="http://schemas.microsoft.com/office/drawing/2014/main" xmlns="" xmlns:p14="http://schemas.microsoft.com/office/powerpoint/2010/main" id="{BF540179-C439-D04F-B247-C49F7080BBE3}"/>
                    </a:ext>
                  </a:extLst>
                </p:cNvPr>
                <p:cNvPicPr/>
                <p:nvPr/>
              </p:nvPicPr>
              <p:blipFill>
                <a:blip r:embed="rId371"/>
                <a:stretch>
                  <a:fillRect/>
                </a:stretch>
              </p:blipFill>
              <p:spPr>
                <a:xfrm>
                  <a:off x="5738195" y="4796785"/>
                  <a:ext cx="150840" cy="106995"/>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231" name="Ink 230">
                  <a:extLst>
                    <a:ext uri="{FF2B5EF4-FFF2-40B4-BE49-F238E27FC236}">
                      <a16:creationId xmlns:a16="http://schemas.microsoft.com/office/drawing/2014/main" xmlns="" id="{EB376916-8E92-4D48-9C1C-FE8C43084F54}"/>
                    </a:ext>
                  </a:extLst>
                </p14:cNvPr>
                <p14:cNvContentPartPr/>
                <p14:nvPr/>
              </p14:nvContentPartPr>
              <p14:xfrm>
                <a:off x="5923595" y="4812663"/>
                <a:ext cx="132480" cy="75960"/>
              </p14:xfrm>
            </p:contentPart>
          </mc:Choice>
          <mc:Fallback>
            <p:pic>
              <p:nvPicPr>
                <p:cNvPr id="231" name="Ink 230">
                  <a:extLst>
                    <a:ext uri="{FF2B5EF4-FFF2-40B4-BE49-F238E27FC236}">
                      <a16:creationId xmlns:a16="http://schemas.microsoft.com/office/drawing/2014/main" xmlns="" xmlns:p14="http://schemas.microsoft.com/office/powerpoint/2010/main" id="{EB376916-8E92-4D48-9C1C-FE8C43084F54}"/>
                    </a:ext>
                  </a:extLst>
                </p:cNvPr>
                <p:cNvPicPr/>
                <p:nvPr/>
              </p:nvPicPr>
              <p:blipFill>
                <a:blip r:embed="rId373"/>
                <a:stretch>
                  <a:fillRect/>
                </a:stretch>
              </p:blipFill>
              <p:spPr>
                <a:xfrm>
                  <a:off x="5914595" y="4804383"/>
                  <a:ext cx="14976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232" name="Ink 231">
                  <a:extLst>
                    <a:ext uri="{FF2B5EF4-FFF2-40B4-BE49-F238E27FC236}">
                      <a16:creationId xmlns:a16="http://schemas.microsoft.com/office/drawing/2014/main" xmlns="" id="{CA153988-17B0-FA49-8E7E-0D2C950BB429}"/>
                    </a:ext>
                  </a:extLst>
                </p14:cNvPr>
                <p14:cNvContentPartPr/>
                <p14:nvPr/>
              </p14:nvContentPartPr>
              <p14:xfrm>
                <a:off x="6105755" y="4806183"/>
                <a:ext cx="113400" cy="69480"/>
              </p14:xfrm>
            </p:contentPart>
          </mc:Choice>
          <mc:Fallback>
            <p:pic>
              <p:nvPicPr>
                <p:cNvPr id="232" name="Ink 231">
                  <a:extLst>
                    <a:ext uri="{FF2B5EF4-FFF2-40B4-BE49-F238E27FC236}">
                      <a16:creationId xmlns:a16="http://schemas.microsoft.com/office/drawing/2014/main" xmlns="" xmlns:p14="http://schemas.microsoft.com/office/powerpoint/2010/main" id="{CA153988-17B0-FA49-8E7E-0D2C950BB429}"/>
                    </a:ext>
                  </a:extLst>
                </p:cNvPr>
                <p:cNvPicPr/>
                <p:nvPr/>
              </p:nvPicPr>
              <p:blipFill>
                <a:blip r:embed="rId375"/>
                <a:stretch>
                  <a:fillRect/>
                </a:stretch>
              </p:blipFill>
              <p:spPr>
                <a:xfrm>
                  <a:off x="6096035" y="4796823"/>
                  <a:ext cx="13212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233" name="Ink 232">
                  <a:extLst>
                    <a:ext uri="{FF2B5EF4-FFF2-40B4-BE49-F238E27FC236}">
                      <a16:creationId xmlns:a16="http://schemas.microsoft.com/office/drawing/2014/main" xmlns="" id="{6343B3E7-CBA8-CD42-98B9-B0226078AFA0}"/>
                    </a:ext>
                  </a:extLst>
                </p14:cNvPr>
                <p14:cNvContentPartPr/>
                <p14:nvPr/>
              </p14:nvContentPartPr>
              <p14:xfrm>
                <a:off x="6300875" y="4793583"/>
                <a:ext cx="19080" cy="182520"/>
              </p14:xfrm>
            </p:contentPart>
          </mc:Choice>
          <mc:Fallback>
            <p:pic>
              <p:nvPicPr>
                <p:cNvPr id="233" name="Ink 232">
                  <a:extLst>
                    <a:ext uri="{FF2B5EF4-FFF2-40B4-BE49-F238E27FC236}">
                      <a16:creationId xmlns:a16="http://schemas.microsoft.com/office/drawing/2014/main" xmlns="" xmlns:p14="http://schemas.microsoft.com/office/powerpoint/2010/main" id="{6343B3E7-CBA8-CD42-98B9-B0226078AFA0}"/>
                    </a:ext>
                  </a:extLst>
                </p:cNvPr>
                <p:cNvPicPr/>
                <p:nvPr/>
              </p:nvPicPr>
              <p:blipFill>
                <a:blip r:embed="rId377"/>
                <a:stretch>
                  <a:fillRect/>
                </a:stretch>
              </p:blipFill>
              <p:spPr>
                <a:xfrm>
                  <a:off x="6292748" y="4784583"/>
                  <a:ext cx="3604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234" name="Ink 233">
                  <a:extLst>
                    <a:ext uri="{FF2B5EF4-FFF2-40B4-BE49-F238E27FC236}">
                      <a16:creationId xmlns:a16="http://schemas.microsoft.com/office/drawing/2014/main" xmlns="" id="{D3F22C2E-63FB-DE4A-A833-31ECE7B0C653}"/>
                    </a:ext>
                  </a:extLst>
                </p14:cNvPr>
                <p14:cNvContentPartPr/>
                <p14:nvPr/>
              </p14:nvContentPartPr>
              <p14:xfrm>
                <a:off x="6332195" y="4812663"/>
                <a:ext cx="107280" cy="69480"/>
              </p14:xfrm>
            </p:contentPart>
          </mc:Choice>
          <mc:Fallback>
            <p:pic>
              <p:nvPicPr>
                <p:cNvPr id="234" name="Ink 233">
                  <a:extLst>
                    <a:ext uri="{FF2B5EF4-FFF2-40B4-BE49-F238E27FC236}">
                      <a16:creationId xmlns:a16="http://schemas.microsoft.com/office/drawing/2014/main" xmlns="" xmlns:p14="http://schemas.microsoft.com/office/powerpoint/2010/main" id="{D3F22C2E-63FB-DE4A-A833-31ECE7B0C653}"/>
                    </a:ext>
                  </a:extLst>
                </p:cNvPr>
                <p:cNvPicPr/>
                <p:nvPr/>
              </p:nvPicPr>
              <p:blipFill>
                <a:blip r:embed="rId379"/>
                <a:stretch>
                  <a:fillRect/>
                </a:stretch>
              </p:blipFill>
              <p:spPr>
                <a:xfrm>
                  <a:off x="6322803" y="4803663"/>
                  <a:ext cx="125702"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235" name="Ink 234">
                  <a:extLst>
                    <a:ext uri="{FF2B5EF4-FFF2-40B4-BE49-F238E27FC236}">
                      <a16:creationId xmlns:a16="http://schemas.microsoft.com/office/drawing/2014/main" xmlns="" id="{0251DDF4-65DA-1549-A978-BC9FFDDE9438}"/>
                    </a:ext>
                  </a:extLst>
                </p14:cNvPr>
                <p14:cNvContentPartPr/>
                <p14:nvPr/>
              </p14:nvContentPartPr>
              <p14:xfrm>
                <a:off x="6483035" y="4762263"/>
                <a:ext cx="113400" cy="82080"/>
              </p14:xfrm>
            </p:contentPart>
          </mc:Choice>
          <mc:Fallback>
            <p:pic>
              <p:nvPicPr>
                <p:cNvPr id="235" name="Ink 234">
                  <a:extLst>
                    <a:ext uri="{FF2B5EF4-FFF2-40B4-BE49-F238E27FC236}">
                      <a16:creationId xmlns:a16="http://schemas.microsoft.com/office/drawing/2014/main" xmlns="" xmlns:p14="http://schemas.microsoft.com/office/powerpoint/2010/main" id="{0251DDF4-65DA-1549-A978-BC9FFDDE9438}"/>
                    </a:ext>
                  </a:extLst>
                </p:cNvPr>
                <p:cNvPicPr/>
                <p:nvPr/>
              </p:nvPicPr>
              <p:blipFill>
                <a:blip r:embed="rId381"/>
                <a:stretch>
                  <a:fillRect/>
                </a:stretch>
              </p:blipFill>
              <p:spPr>
                <a:xfrm>
                  <a:off x="6474035" y="4753263"/>
                  <a:ext cx="13140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236" name="Ink 235">
                  <a:extLst>
                    <a:ext uri="{FF2B5EF4-FFF2-40B4-BE49-F238E27FC236}">
                      <a16:creationId xmlns:a16="http://schemas.microsoft.com/office/drawing/2014/main" xmlns="" id="{7D255357-423A-BB46-BB93-E6B2348E7496}"/>
                    </a:ext>
                  </a:extLst>
                </p14:cNvPr>
                <p14:cNvContentPartPr/>
                <p14:nvPr/>
              </p14:nvContentPartPr>
              <p14:xfrm>
                <a:off x="6655475" y="4749663"/>
                <a:ext cx="135720" cy="207720"/>
              </p14:xfrm>
            </p:contentPart>
          </mc:Choice>
          <mc:Fallback>
            <p:pic>
              <p:nvPicPr>
                <p:cNvPr id="236" name="Ink 235">
                  <a:extLst>
                    <a:ext uri="{FF2B5EF4-FFF2-40B4-BE49-F238E27FC236}">
                      <a16:creationId xmlns:a16="http://schemas.microsoft.com/office/drawing/2014/main" xmlns="" xmlns:p14="http://schemas.microsoft.com/office/powerpoint/2010/main" id="{7D255357-423A-BB46-BB93-E6B2348E7496}"/>
                    </a:ext>
                  </a:extLst>
                </p:cNvPr>
                <p:cNvPicPr/>
                <p:nvPr/>
              </p:nvPicPr>
              <p:blipFill>
                <a:blip r:embed="rId383"/>
                <a:stretch>
                  <a:fillRect/>
                </a:stretch>
              </p:blipFill>
              <p:spPr>
                <a:xfrm>
                  <a:off x="6647195" y="4740319"/>
                  <a:ext cx="153360" cy="226408"/>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237" name="Ink 236">
                  <a:extLst>
                    <a:ext uri="{FF2B5EF4-FFF2-40B4-BE49-F238E27FC236}">
                      <a16:creationId xmlns:a16="http://schemas.microsoft.com/office/drawing/2014/main" xmlns="" id="{2E23AA1B-3D95-FB4D-B42E-63E1F8F7044B}"/>
                    </a:ext>
                  </a:extLst>
                </p14:cNvPr>
                <p14:cNvContentPartPr/>
                <p14:nvPr/>
              </p14:nvContentPartPr>
              <p14:xfrm>
                <a:off x="6885515" y="4768383"/>
                <a:ext cx="145080" cy="69480"/>
              </p14:xfrm>
            </p:contentPart>
          </mc:Choice>
          <mc:Fallback>
            <p:pic>
              <p:nvPicPr>
                <p:cNvPr id="237" name="Ink 236">
                  <a:extLst>
                    <a:ext uri="{FF2B5EF4-FFF2-40B4-BE49-F238E27FC236}">
                      <a16:creationId xmlns:a16="http://schemas.microsoft.com/office/drawing/2014/main" xmlns="" xmlns:p14="http://schemas.microsoft.com/office/powerpoint/2010/main" id="{2E23AA1B-3D95-FB4D-B42E-63E1F8F7044B}"/>
                    </a:ext>
                  </a:extLst>
                </p:cNvPr>
                <p:cNvPicPr/>
                <p:nvPr/>
              </p:nvPicPr>
              <p:blipFill>
                <a:blip r:embed="rId385"/>
                <a:stretch>
                  <a:fillRect/>
                </a:stretch>
              </p:blipFill>
              <p:spPr>
                <a:xfrm>
                  <a:off x="6876155" y="4759023"/>
                  <a:ext cx="16272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238" name="Ink 237">
                  <a:extLst>
                    <a:ext uri="{FF2B5EF4-FFF2-40B4-BE49-F238E27FC236}">
                      <a16:creationId xmlns:a16="http://schemas.microsoft.com/office/drawing/2014/main" xmlns="" id="{257949B3-9542-7948-B0B6-201CF2641BB6}"/>
                    </a:ext>
                  </a:extLst>
                </p14:cNvPr>
                <p14:cNvContentPartPr/>
                <p14:nvPr/>
              </p14:nvContentPartPr>
              <p14:xfrm>
                <a:off x="7048955" y="4624743"/>
                <a:ext cx="31680" cy="200880"/>
              </p14:xfrm>
            </p:contentPart>
          </mc:Choice>
          <mc:Fallback>
            <p:pic>
              <p:nvPicPr>
                <p:cNvPr id="238" name="Ink 237">
                  <a:extLst>
                    <a:ext uri="{FF2B5EF4-FFF2-40B4-BE49-F238E27FC236}">
                      <a16:creationId xmlns:a16="http://schemas.microsoft.com/office/drawing/2014/main" xmlns="" xmlns:p14="http://schemas.microsoft.com/office/powerpoint/2010/main" id="{257949B3-9542-7948-B0B6-201CF2641BB6}"/>
                    </a:ext>
                  </a:extLst>
                </p:cNvPr>
                <p:cNvPicPr/>
                <p:nvPr/>
              </p:nvPicPr>
              <p:blipFill>
                <a:blip r:embed="rId387"/>
                <a:stretch>
                  <a:fillRect/>
                </a:stretch>
              </p:blipFill>
              <p:spPr>
                <a:xfrm>
                  <a:off x="7039344" y="4615743"/>
                  <a:ext cx="49478"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239" name="Ink 238">
                  <a:extLst>
                    <a:ext uri="{FF2B5EF4-FFF2-40B4-BE49-F238E27FC236}">
                      <a16:creationId xmlns:a16="http://schemas.microsoft.com/office/drawing/2014/main" xmlns="" id="{E8095172-9664-BD47-9879-69D13DE75D65}"/>
                    </a:ext>
                  </a:extLst>
                </p14:cNvPr>
                <p14:cNvContentPartPr/>
                <p14:nvPr/>
              </p14:nvContentPartPr>
              <p14:xfrm>
                <a:off x="7136795" y="4774863"/>
                <a:ext cx="82080" cy="63360"/>
              </p14:xfrm>
            </p:contentPart>
          </mc:Choice>
          <mc:Fallback>
            <p:pic>
              <p:nvPicPr>
                <p:cNvPr id="239" name="Ink 238">
                  <a:extLst>
                    <a:ext uri="{FF2B5EF4-FFF2-40B4-BE49-F238E27FC236}">
                      <a16:creationId xmlns:a16="http://schemas.microsoft.com/office/drawing/2014/main" xmlns="" xmlns:p14="http://schemas.microsoft.com/office/powerpoint/2010/main" id="{E8095172-9664-BD47-9879-69D13DE75D65}"/>
                    </a:ext>
                  </a:extLst>
                </p:cNvPr>
                <p:cNvPicPr/>
                <p:nvPr/>
              </p:nvPicPr>
              <p:blipFill>
                <a:blip r:embed="rId389"/>
                <a:stretch>
                  <a:fillRect/>
                </a:stretch>
              </p:blipFill>
              <p:spPr>
                <a:xfrm>
                  <a:off x="7127435" y="4765863"/>
                  <a:ext cx="9972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240" name="Ink 239">
                  <a:extLst>
                    <a:ext uri="{FF2B5EF4-FFF2-40B4-BE49-F238E27FC236}">
                      <a16:creationId xmlns:a16="http://schemas.microsoft.com/office/drawing/2014/main" xmlns="" id="{2EE5BA99-877B-F748-9D78-F47D5108FB15}"/>
                    </a:ext>
                  </a:extLst>
                </p14:cNvPr>
                <p14:cNvContentPartPr/>
                <p14:nvPr/>
              </p14:nvContentPartPr>
              <p14:xfrm>
                <a:off x="7105475" y="4686663"/>
                <a:ext cx="119880" cy="12960"/>
              </p14:xfrm>
            </p:contentPart>
          </mc:Choice>
          <mc:Fallback>
            <p:pic>
              <p:nvPicPr>
                <p:cNvPr id="240" name="Ink 239">
                  <a:extLst>
                    <a:ext uri="{FF2B5EF4-FFF2-40B4-BE49-F238E27FC236}">
                      <a16:creationId xmlns:a16="http://schemas.microsoft.com/office/drawing/2014/main" xmlns="" xmlns:p14="http://schemas.microsoft.com/office/powerpoint/2010/main" id="{2EE5BA99-877B-F748-9D78-F47D5108FB15}"/>
                    </a:ext>
                  </a:extLst>
                </p:cNvPr>
                <p:cNvPicPr/>
                <p:nvPr/>
              </p:nvPicPr>
              <p:blipFill>
                <a:blip r:embed="rId391"/>
                <a:stretch>
                  <a:fillRect/>
                </a:stretch>
              </p:blipFill>
              <p:spPr>
                <a:xfrm>
                  <a:off x="7096448" y="4676583"/>
                  <a:ext cx="137934"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241" name="Ink 240">
                  <a:extLst>
                    <a:ext uri="{FF2B5EF4-FFF2-40B4-BE49-F238E27FC236}">
                      <a16:creationId xmlns:a16="http://schemas.microsoft.com/office/drawing/2014/main" xmlns="" id="{6419CBE0-6652-0E48-9CD8-81CED229DCD0}"/>
                    </a:ext>
                  </a:extLst>
                </p14:cNvPr>
                <p14:cNvContentPartPr/>
                <p14:nvPr/>
              </p14:nvContentPartPr>
              <p14:xfrm>
                <a:off x="7438835" y="4680543"/>
                <a:ext cx="113400" cy="195120"/>
              </p14:xfrm>
            </p:contentPart>
          </mc:Choice>
          <mc:Fallback>
            <p:pic>
              <p:nvPicPr>
                <p:cNvPr id="241" name="Ink 240">
                  <a:extLst>
                    <a:ext uri="{FF2B5EF4-FFF2-40B4-BE49-F238E27FC236}">
                      <a16:creationId xmlns:a16="http://schemas.microsoft.com/office/drawing/2014/main" xmlns="" xmlns:p14="http://schemas.microsoft.com/office/powerpoint/2010/main" id="{6419CBE0-6652-0E48-9CD8-81CED229DCD0}"/>
                    </a:ext>
                  </a:extLst>
                </p:cNvPr>
                <p:cNvPicPr/>
                <p:nvPr/>
              </p:nvPicPr>
              <p:blipFill>
                <a:blip r:embed="rId393"/>
                <a:stretch>
                  <a:fillRect/>
                </a:stretch>
              </p:blipFill>
              <p:spPr>
                <a:xfrm>
                  <a:off x="7429505" y="4671560"/>
                  <a:ext cx="130984" cy="212368"/>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242" name="Ink 241">
                  <a:extLst>
                    <a:ext uri="{FF2B5EF4-FFF2-40B4-BE49-F238E27FC236}">
                      <a16:creationId xmlns:a16="http://schemas.microsoft.com/office/drawing/2014/main" xmlns="" id="{B79D0341-F4B6-344C-AAA2-145CF80E55D6}"/>
                    </a:ext>
                  </a:extLst>
                </p14:cNvPr>
                <p14:cNvContentPartPr/>
                <p14:nvPr/>
              </p14:nvContentPartPr>
              <p14:xfrm>
                <a:off x="7696595" y="4718343"/>
                <a:ext cx="145080" cy="88560"/>
              </p14:xfrm>
            </p:contentPart>
          </mc:Choice>
          <mc:Fallback>
            <p:pic>
              <p:nvPicPr>
                <p:cNvPr id="242" name="Ink 241">
                  <a:extLst>
                    <a:ext uri="{FF2B5EF4-FFF2-40B4-BE49-F238E27FC236}">
                      <a16:creationId xmlns:a16="http://schemas.microsoft.com/office/drawing/2014/main" xmlns="" xmlns:p14="http://schemas.microsoft.com/office/powerpoint/2010/main" id="{B79D0341-F4B6-344C-AAA2-145CF80E55D6}"/>
                    </a:ext>
                  </a:extLst>
                </p:cNvPr>
                <p:cNvPicPr/>
                <p:nvPr/>
              </p:nvPicPr>
              <p:blipFill>
                <a:blip r:embed="rId395"/>
                <a:stretch>
                  <a:fillRect/>
                </a:stretch>
              </p:blipFill>
              <p:spPr>
                <a:xfrm>
                  <a:off x="7687235" y="4708983"/>
                  <a:ext cx="16272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243" name="Ink 242">
                  <a:extLst>
                    <a:ext uri="{FF2B5EF4-FFF2-40B4-BE49-F238E27FC236}">
                      <a16:creationId xmlns:a16="http://schemas.microsoft.com/office/drawing/2014/main" xmlns="" id="{DFE57C33-26E2-374A-B38D-77F2FE36909C}"/>
                    </a:ext>
                  </a:extLst>
                </p14:cNvPr>
                <p14:cNvContentPartPr/>
                <p14:nvPr/>
              </p14:nvContentPartPr>
              <p14:xfrm>
                <a:off x="7923035" y="4718343"/>
                <a:ext cx="6480" cy="157680"/>
              </p14:xfrm>
            </p:contentPart>
          </mc:Choice>
          <mc:Fallback>
            <p:pic>
              <p:nvPicPr>
                <p:cNvPr id="243" name="Ink 242">
                  <a:extLst>
                    <a:ext uri="{FF2B5EF4-FFF2-40B4-BE49-F238E27FC236}">
                      <a16:creationId xmlns:a16="http://schemas.microsoft.com/office/drawing/2014/main" xmlns="" xmlns:p14="http://schemas.microsoft.com/office/powerpoint/2010/main" id="{DFE57C33-26E2-374A-B38D-77F2FE36909C}"/>
                    </a:ext>
                  </a:extLst>
                </p:cNvPr>
                <p:cNvPicPr/>
                <p:nvPr/>
              </p:nvPicPr>
              <p:blipFill>
                <a:blip r:embed="rId397"/>
                <a:stretch>
                  <a:fillRect/>
                </a:stretch>
              </p:blipFill>
              <p:spPr>
                <a:xfrm>
                  <a:off x="7913315" y="4708983"/>
                  <a:ext cx="2520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244" name="Ink 243">
                  <a:extLst>
                    <a:ext uri="{FF2B5EF4-FFF2-40B4-BE49-F238E27FC236}">
                      <a16:creationId xmlns:a16="http://schemas.microsoft.com/office/drawing/2014/main" xmlns="" id="{D1856E58-3F0F-7C40-892F-BAE010780512}"/>
                    </a:ext>
                  </a:extLst>
                </p14:cNvPr>
                <p14:cNvContentPartPr/>
                <p14:nvPr/>
              </p14:nvContentPartPr>
              <p14:xfrm>
                <a:off x="7932035" y="4718343"/>
                <a:ext cx="85680" cy="56880"/>
              </p14:xfrm>
            </p:contentPart>
          </mc:Choice>
          <mc:Fallback>
            <p:pic>
              <p:nvPicPr>
                <p:cNvPr id="244" name="Ink 243">
                  <a:extLst>
                    <a:ext uri="{FF2B5EF4-FFF2-40B4-BE49-F238E27FC236}">
                      <a16:creationId xmlns:a16="http://schemas.microsoft.com/office/drawing/2014/main" xmlns="" xmlns:p14="http://schemas.microsoft.com/office/powerpoint/2010/main" id="{D1856E58-3F0F-7C40-892F-BAE010780512}"/>
                    </a:ext>
                  </a:extLst>
                </p:cNvPr>
                <p:cNvPicPr/>
                <p:nvPr/>
              </p:nvPicPr>
              <p:blipFill>
                <a:blip r:embed="rId399"/>
                <a:stretch>
                  <a:fillRect/>
                </a:stretch>
              </p:blipFill>
              <p:spPr>
                <a:xfrm>
                  <a:off x="7923755" y="4708983"/>
                  <a:ext cx="10296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245" name="Ink 244">
                  <a:extLst>
                    <a:ext uri="{FF2B5EF4-FFF2-40B4-BE49-F238E27FC236}">
                      <a16:creationId xmlns:a16="http://schemas.microsoft.com/office/drawing/2014/main" xmlns="" id="{0BC8F74F-8276-4A4E-B275-9A7CADF48871}"/>
                    </a:ext>
                  </a:extLst>
                </p14:cNvPr>
                <p14:cNvContentPartPr/>
                <p14:nvPr/>
              </p14:nvContentPartPr>
              <p14:xfrm>
                <a:off x="8086475" y="4711863"/>
                <a:ext cx="100800" cy="75960"/>
              </p14:xfrm>
            </p:contentPart>
          </mc:Choice>
          <mc:Fallback>
            <p:pic>
              <p:nvPicPr>
                <p:cNvPr id="245" name="Ink 244">
                  <a:extLst>
                    <a:ext uri="{FF2B5EF4-FFF2-40B4-BE49-F238E27FC236}">
                      <a16:creationId xmlns:a16="http://schemas.microsoft.com/office/drawing/2014/main" xmlns="" xmlns:p14="http://schemas.microsoft.com/office/powerpoint/2010/main" id="{0BC8F74F-8276-4A4E-B275-9A7CADF48871}"/>
                    </a:ext>
                  </a:extLst>
                </p:cNvPr>
                <p:cNvPicPr/>
                <p:nvPr/>
              </p:nvPicPr>
              <p:blipFill>
                <a:blip r:embed="rId401"/>
                <a:stretch>
                  <a:fillRect/>
                </a:stretch>
              </p:blipFill>
              <p:spPr>
                <a:xfrm>
                  <a:off x="8076790" y="4702097"/>
                  <a:ext cx="119812" cy="94407"/>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246" name="Ink 245">
                  <a:extLst>
                    <a:ext uri="{FF2B5EF4-FFF2-40B4-BE49-F238E27FC236}">
                      <a16:creationId xmlns:a16="http://schemas.microsoft.com/office/drawing/2014/main" xmlns="" id="{20988B6B-79B7-1542-B380-461CEADF75DF}"/>
                    </a:ext>
                  </a:extLst>
                </p14:cNvPr>
                <p14:cNvContentPartPr/>
                <p14:nvPr/>
              </p14:nvContentPartPr>
              <p14:xfrm>
                <a:off x="8174315" y="4586943"/>
                <a:ext cx="38160" cy="182160"/>
              </p14:xfrm>
            </p:contentPart>
          </mc:Choice>
          <mc:Fallback>
            <p:pic>
              <p:nvPicPr>
                <p:cNvPr id="246" name="Ink 245">
                  <a:extLst>
                    <a:ext uri="{FF2B5EF4-FFF2-40B4-BE49-F238E27FC236}">
                      <a16:creationId xmlns:a16="http://schemas.microsoft.com/office/drawing/2014/main" xmlns="" xmlns:p14="http://schemas.microsoft.com/office/powerpoint/2010/main" id="{20988B6B-79B7-1542-B380-461CEADF75DF}"/>
                    </a:ext>
                  </a:extLst>
                </p:cNvPr>
                <p:cNvPicPr/>
                <p:nvPr/>
              </p:nvPicPr>
              <p:blipFill>
                <a:blip r:embed="rId403"/>
                <a:stretch>
                  <a:fillRect/>
                </a:stretch>
              </p:blipFill>
              <p:spPr>
                <a:xfrm>
                  <a:off x="8164502" y="4577583"/>
                  <a:ext cx="56331"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247" name="Ink 246">
                  <a:extLst>
                    <a:ext uri="{FF2B5EF4-FFF2-40B4-BE49-F238E27FC236}">
                      <a16:creationId xmlns:a16="http://schemas.microsoft.com/office/drawing/2014/main" xmlns="" id="{214C4B45-78DF-844D-92FF-F8190C974AEE}"/>
                    </a:ext>
                  </a:extLst>
                </p14:cNvPr>
                <p14:cNvContentPartPr/>
                <p14:nvPr/>
              </p14:nvContentPartPr>
              <p14:xfrm>
                <a:off x="8243435" y="4724463"/>
                <a:ext cx="145080" cy="63360"/>
              </p14:xfrm>
            </p:contentPart>
          </mc:Choice>
          <mc:Fallback>
            <p:pic>
              <p:nvPicPr>
                <p:cNvPr id="247" name="Ink 246">
                  <a:extLst>
                    <a:ext uri="{FF2B5EF4-FFF2-40B4-BE49-F238E27FC236}">
                      <a16:creationId xmlns:a16="http://schemas.microsoft.com/office/drawing/2014/main" xmlns="" xmlns:p14="http://schemas.microsoft.com/office/powerpoint/2010/main" id="{214C4B45-78DF-844D-92FF-F8190C974AEE}"/>
                    </a:ext>
                  </a:extLst>
                </p:cNvPr>
                <p:cNvPicPr/>
                <p:nvPr/>
              </p:nvPicPr>
              <p:blipFill>
                <a:blip r:embed="rId405"/>
                <a:stretch>
                  <a:fillRect/>
                </a:stretch>
              </p:blipFill>
              <p:spPr>
                <a:xfrm>
                  <a:off x="8233691" y="4714687"/>
                  <a:ext cx="162764" cy="81101"/>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248" name="Ink 247">
                  <a:extLst>
                    <a:ext uri="{FF2B5EF4-FFF2-40B4-BE49-F238E27FC236}">
                      <a16:creationId xmlns:a16="http://schemas.microsoft.com/office/drawing/2014/main" xmlns="" id="{8BDE73C2-96A3-CF4F-8750-1976F1F790E2}"/>
                    </a:ext>
                  </a:extLst>
                </p14:cNvPr>
                <p14:cNvContentPartPr/>
                <p14:nvPr/>
              </p14:nvContentPartPr>
              <p14:xfrm>
                <a:off x="8375555" y="4529703"/>
                <a:ext cx="44280" cy="232920"/>
              </p14:xfrm>
            </p:contentPart>
          </mc:Choice>
          <mc:Fallback>
            <p:pic>
              <p:nvPicPr>
                <p:cNvPr id="248" name="Ink 247">
                  <a:extLst>
                    <a:ext uri="{FF2B5EF4-FFF2-40B4-BE49-F238E27FC236}">
                      <a16:creationId xmlns:a16="http://schemas.microsoft.com/office/drawing/2014/main" xmlns="" xmlns:p14="http://schemas.microsoft.com/office/powerpoint/2010/main" id="{8BDE73C2-96A3-CF4F-8750-1976F1F790E2}"/>
                    </a:ext>
                  </a:extLst>
                </p:cNvPr>
                <p:cNvPicPr/>
                <p:nvPr/>
              </p:nvPicPr>
              <p:blipFill>
                <a:blip r:embed="rId407"/>
                <a:stretch>
                  <a:fillRect/>
                </a:stretch>
              </p:blipFill>
              <p:spPr>
                <a:xfrm>
                  <a:off x="8366270" y="4520703"/>
                  <a:ext cx="61421"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249" name="Ink 248">
                  <a:extLst>
                    <a:ext uri="{FF2B5EF4-FFF2-40B4-BE49-F238E27FC236}">
                      <a16:creationId xmlns:a16="http://schemas.microsoft.com/office/drawing/2014/main" xmlns="" id="{A3D2F623-5D0E-BF4D-9856-CC6727831B6D}"/>
                    </a:ext>
                  </a:extLst>
                </p14:cNvPr>
                <p14:cNvContentPartPr/>
                <p14:nvPr/>
              </p14:nvContentPartPr>
              <p14:xfrm>
                <a:off x="8444675" y="4699263"/>
                <a:ext cx="113400" cy="100800"/>
              </p14:xfrm>
            </p:contentPart>
          </mc:Choice>
          <mc:Fallback>
            <p:pic>
              <p:nvPicPr>
                <p:cNvPr id="249" name="Ink 248">
                  <a:extLst>
                    <a:ext uri="{FF2B5EF4-FFF2-40B4-BE49-F238E27FC236}">
                      <a16:creationId xmlns:a16="http://schemas.microsoft.com/office/drawing/2014/main" xmlns="" xmlns:p14="http://schemas.microsoft.com/office/powerpoint/2010/main" id="{A3D2F623-5D0E-BF4D-9856-CC6727831B6D}"/>
                    </a:ext>
                  </a:extLst>
                </p:cNvPr>
                <p:cNvPicPr/>
                <p:nvPr/>
              </p:nvPicPr>
              <p:blipFill>
                <a:blip r:embed="rId409"/>
                <a:stretch>
                  <a:fillRect/>
                </a:stretch>
              </p:blipFill>
              <p:spPr>
                <a:xfrm>
                  <a:off x="8435315" y="4689903"/>
                  <a:ext cx="13068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250" name="Ink 249">
                  <a:extLst>
                    <a:ext uri="{FF2B5EF4-FFF2-40B4-BE49-F238E27FC236}">
                      <a16:creationId xmlns:a16="http://schemas.microsoft.com/office/drawing/2014/main" xmlns="" id="{555B1ECB-D256-6541-A9DF-33E0BBFF0CE3}"/>
                    </a:ext>
                  </a:extLst>
                </p14:cNvPr>
                <p14:cNvContentPartPr/>
                <p14:nvPr/>
              </p14:nvContentPartPr>
              <p14:xfrm>
                <a:off x="8381675" y="4624023"/>
                <a:ext cx="163800" cy="19080"/>
              </p14:xfrm>
            </p:contentPart>
          </mc:Choice>
          <mc:Fallback>
            <p:pic>
              <p:nvPicPr>
                <p:cNvPr id="250" name="Ink 249">
                  <a:extLst>
                    <a:ext uri="{FF2B5EF4-FFF2-40B4-BE49-F238E27FC236}">
                      <a16:creationId xmlns:a16="http://schemas.microsoft.com/office/drawing/2014/main" xmlns="" xmlns:p14="http://schemas.microsoft.com/office/powerpoint/2010/main" id="{555B1ECB-D256-6541-A9DF-33E0BBFF0CE3}"/>
                    </a:ext>
                  </a:extLst>
                </p:cNvPr>
                <p:cNvPicPr/>
                <p:nvPr/>
              </p:nvPicPr>
              <p:blipFill>
                <a:blip r:embed="rId411"/>
                <a:stretch>
                  <a:fillRect/>
                </a:stretch>
              </p:blipFill>
              <p:spPr>
                <a:xfrm>
                  <a:off x="8372675" y="4614663"/>
                  <a:ext cx="181080" cy="36720"/>
                </a:xfrm>
                <a:prstGeom prst="rect">
                  <a:avLst/>
                </a:prstGeom>
              </p:spPr>
            </p:pic>
          </mc:Fallback>
        </mc:AlternateContent>
      </p:grpSp>
      <p:grpSp>
        <p:nvGrpSpPr>
          <p:cNvPr id="258" name="Group 257">
            <a:extLst>
              <a:ext uri="{FF2B5EF4-FFF2-40B4-BE49-F238E27FC236}">
                <a16:creationId xmlns:a16="http://schemas.microsoft.com/office/drawing/2014/main" xmlns="" id="{52359ADA-FB10-B843-BEAD-28C719A34680}"/>
              </a:ext>
            </a:extLst>
          </p:cNvPr>
          <p:cNvGrpSpPr/>
          <p:nvPr/>
        </p:nvGrpSpPr>
        <p:grpSpPr>
          <a:xfrm>
            <a:off x="2952275" y="5566863"/>
            <a:ext cx="82080" cy="69480"/>
            <a:chOff x="1428275" y="5566863"/>
            <a:chExt cx="82080" cy="69480"/>
          </a:xfrm>
        </p:grpSpPr>
        <mc:AlternateContent xmlns:mc="http://schemas.openxmlformats.org/markup-compatibility/2006">
          <mc:Choice xmlns:p14="http://schemas.microsoft.com/office/powerpoint/2010/main" Requires="p14">
            <p:contentPart p14:bwMode="auto" r:id="rId412">
              <p14:nvContentPartPr>
                <p14:cNvPr id="252" name="Ink 251">
                  <a:extLst>
                    <a:ext uri="{FF2B5EF4-FFF2-40B4-BE49-F238E27FC236}">
                      <a16:creationId xmlns:a16="http://schemas.microsoft.com/office/drawing/2014/main" xmlns="" id="{587626D2-00E8-B640-BBBF-AC82496009C4}"/>
                    </a:ext>
                  </a:extLst>
                </p14:cNvPr>
                <p14:cNvContentPartPr/>
                <p14:nvPr/>
              </p14:nvContentPartPr>
              <p14:xfrm>
                <a:off x="1428275" y="5566863"/>
                <a:ext cx="69480" cy="12960"/>
              </p14:xfrm>
            </p:contentPart>
          </mc:Choice>
          <mc:Fallback>
            <p:pic>
              <p:nvPicPr>
                <p:cNvPr id="252" name="Ink 251">
                  <a:extLst>
                    <a:ext uri="{FF2B5EF4-FFF2-40B4-BE49-F238E27FC236}">
                      <a16:creationId xmlns:a16="http://schemas.microsoft.com/office/drawing/2014/main" xmlns="" xmlns:p14="http://schemas.microsoft.com/office/powerpoint/2010/main" id="{587626D2-00E8-B640-BBBF-AC82496009C4}"/>
                    </a:ext>
                  </a:extLst>
                </p:cNvPr>
                <p:cNvPicPr/>
                <p:nvPr/>
              </p:nvPicPr>
              <p:blipFill>
                <a:blip r:embed="rId413"/>
                <a:stretch>
                  <a:fillRect/>
                </a:stretch>
              </p:blipFill>
              <p:spPr>
                <a:xfrm>
                  <a:off x="1418963" y="5558223"/>
                  <a:ext cx="86671"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253" name="Ink 252">
                  <a:extLst>
                    <a:ext uri="{FF2B5EF4-FFF2-40B4-BE49-F238E27FC236}">
                      <a16:creationId xmlns:a16="http://schemas.microsoft.com/office/drawing/2014/main" xmlns="" id="{A210D885-8CA4-BE45-9EEA-D31654F570C4}"/>
                    </a:ext>
                  </a:extLst>
                </p14:cNvPr>
                <p14:cNvContentPartPr/>
                <p14:nvPr/>
              </p14:nvContentPartPr>
              <p14:xfrm>
                <a:off x="1440875" y="5629863"/>
                <a:ext cx="69480" cy="6480"/>
              </p14:xfrm>
            </p:contentPart>
          </mc:Choice>
          <mc:Fallback>
            <p:pic>
              <p:nvPicPr>
                <p:cNvPr id="253" name="Ink 252">
                  <a:extLst>
                    <a:ext uri="{FF2B5EF4-FFF2-40B4-BE49-F238E27FC236}">
                      <a16:creationId xmlns:a16="http://schemas.microsoft.com/office/drawing/2014/main" xmlns="" xmlns:p14="http://schemas.microsoft.com/office/powerpoint/2010/main" id="{A210D885-8CA4-BE45-9EEA-D31654F570C4}"/>
                    </a:ext>
                  </a:extLst>
                </p:cNvPr>
                <p:cNvPicPr/>
                <p:nvPr/>
              </p:nvPicPr>
              <p:blipFill>
                <a:blip r:embed="rId415"/>
                <a:stretch>
                  <a:fillRect/>
                </a:stretch>
              </p:blipFill>
              <p:spPr>
                <a:xfrm>
                  <a:off x="1431515" y="5620996"/>
                  <a:ext cx="87120" cy="23192"/>
                </a:xfrm>
                <a:prstGeom prst="rect">
                  <a:avLst/>
                </a:prstGeom>
              </p:spPr>
            </p:pic>
          </mc:Fallback>
        </mc:AlternateContent>
      </p:grpSp>
      <p:grpSp>
        <p:nvGrpSpPr>
          <p:cNvPr id="257" name="Group 256">
            <a:extLst>
              <a:ext uri="{FF2B5EF4-FFF2-40B4-BE49-F238E27FC236}">
                <a16:creationId xmlns:a16="http://schemas.microsoft.com/office/drawing/2014/main" xmlns="" id="{9A533C8D-BCA0-604D-B4B1-56234FBBE078}"/>
              </a:ext>
            </a:extLst>
          </p:cNvPr>
          <p:cNvGrpSpPr/>
          <p:nvPr/>
        </p:nvGrpSpPr>
        <p:grpSpPr>
          <a:xfrm>
            <a:off x="3386075" y="5447343"/>
            <a:ext cx="226800" cy="333720"/>
            <a:chOff x="1862075" y="5447343"/>
            <a:chExt cx="226800" cy="333720"/>
          </a:xfrm>
        </p:grpSpPr>
        <mc:AlternateContent xmlns:mc="http://schemas.openxmlformats.org/markup-compatibility/2006">
          <mc:Choice xmlns:p14="http://schemas.microsoft.com/office/powerpoint/2010/main" Requires="p14">
            <p:contentPart p14:bwMode="auto" r:id="rId416">
              <p14:nvContentPartPr>
                <p14:cNvPr id="254" name="Ink 253">
                  <a:extLst>
                    <a:ext uri="{FF2B5EF4-FFF2-40B4-BE49-F238E27FC236}">
                      <a16:creationId xmlns:a16="http://schemas.microsoft.com/office/drawing/2014/main" xmlns="" id="{731B401D-EEA2-BE42-BA8C-9625CFB7BB3D}"/>
                    </a:ext>
                  </a:extLst>
                </p14:cNvPr>
                <p14:cNvContentPartPr/>
                <p14:nvPr/>
              </p14:nvContentPartPr>
              <p14:xfrm>
                <a:off x="1887275" y="5447343"/>
                <a:ext cx="44280" cy="88200"/>
              </p14:xfrm>
            </p:contentPart>
          </mc:Choice>
          <mc:Fallback>
            <p:pic>
              <p:nvPicPr>
                <p:cNvPr id="254" name="Ink 253">
                  <a:extLst>
                    <a:ext uri="{FF2B5EF4-FFF2-40B4-BE49-F238E27FC236}">
                      <a16:creationId xmlns:a16="http://schemas.microsoft.com/office/drawing/2014/main" xmlns="" xmlns:p14="http://schemas.microsoft.com/office/powerpoint/2010/main" id="{731B401D-EEA2-BE42-BA8C-9625CFB7BB3D}"/>
                    </a:ext>
                  </a:extLst>
                </p:cNvPr>
                <p:cNvPicPr/>
                <p:nvPr/>
              </p:nvPicPr>
              <p:blipFill>
                <a:blip r:embed="rId417"/>
                <a:stretch>
                  <a:fillRect/>
                </a:stretch>
              </p:blipFill>
              <p:spPr>
                <a:xfrm>
                  <a:off x="1876919" y="5437263"/>
                  <a:ext cx="62849"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255" name="Ink 254">
                  <a:extLst>
                    <a:ext uri="{FF2B5EF4-FFF2-40B4-BE49-F238E27FC236}">
                      <a16:creationId xmlns:a16="http://schemas.microsoft.com/office/drawing/2014/main" xmlns="" id="{85584AAB-62E1-D249-9C79-0F8EE5706625}"/>
                    </a:ext>
                  </a:extLst>
                </p14:cNvPr>
                <p14:cNvContentPartPr/>
                <p14:nvPr/>
              </p14:nvContentPartPr>
              <p14:xfrm>
                <a:off x="1862075" y="5497743"/>
                <a:ext cx="176400" cy="207720"/>
              </p14:xfrm>
            </p:contentPart>
          </mc:Choice>
          <mc:Fallback>
            <p:pic>
              <p:nvPicPr>
                <p:cNvPr id="255" name="Ink 254">
                  <a:extLst>
                    <a:ext uri="{FF2B5EF4-FFF2-40B4-BE49-F238E27FC236}">
                      <a16:creationId xmlns:a16="http://schemas.microsoft.com/office/drawing/2014/main" xmlns="" xmlns:p14="http://schemas.microsoft.com/office/powerpoint/2010/main" id="{85584AAB-62E1-D249-9C79-0F8EE5706625}"/>
                    </a:ext>
                  </a:extLst>
                </p:cNvPr>
                <p:cNvPicPr/>
                <p:nvPr/>
              </p:nvPicPr>
              <p:blipFill>
                <a:blip r:embed="rId419"/>
                <a:stretch>
                  <a:fillRect/>
                </a:stretch>
              </p:blipFill>
              <p:spPr>
                <a:xfrm>
                  <a:off x="1854155" y="5488743"/>
                  <a:ext cx="19368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256" name="Ink 255">
                  <a:extLst>
                    <a:ext uri="{FF2B5EF4-FFF2-40B4-BE49-F238E27FC236}">
                      <a16:creationId xmlns:a16="http://schemas.microsoft.com/office/drawing/2014/main" xmlns="" id="{CD5AEA08-EE53-6E4F-AAAB-FA9C263CA800}"/>
                    </a:ext>
                  </a:extLst>
                </p14:cNvPr>
                <p14:cNvContentPartPr/>
                <p14:nvPr/>
              </p14:nvContentPartPr>
              <p14:xfrm>
                <a:off x="1968995" y="5667663"/>
                <a:ext cx="119880" cy="113400"/>
              </p14:xfrm>
            </p:contentPart>
          </mc:Choice>
          <mc:Fallback>
            <p:pic>
              <p:nvPicPr>
                <p:cNvPr id="256" name="Ink 255">
                  <a:extLst>
                    <a:ext uri="{FF2B5EF4-FFF2-40B4-BE49-F238E27FC236}">
                      <a16:creationId xmlns:a16="http://schemas.microsoft.com/office/drawing/2014/main" xmlns="" xmlns:p14="http://schemas.microsoft.com/office/powerpoint/2010/main" id="{CD5AEA08-EE53-6E4F-AAAB-FA9C263CA800}"/>
                    </a:ext>
                  </a:extLst>
                </p:cNvPr>
                <p:cNvPicPr/>
                <p:nvPr/>
              </p:nvPicPr>
              <p:blipFill>
                <a:blip r:embed="rId421"/>
                <a:stretch>
                  <a:fillRect/>
                </a:stretch>
              </p:blipFill>
              <p:spPr>
                <a:xfrm>
                  <a:off x="1959635" y="5658333"/>
                  <a:ext cx="138240" cy="132061"/>
                </a:xfrm>
                <a:prstGeom prst="rect">
                  <a:avLst/>
                </a:prstGeom>
              </p:spPr>
            </p:pic>
          </mc:Fallback>
        </mc:AlternateContent>
      </p:grpSp>
      <p:grpSp>
        <p:nvGrpSpPr>
          <p:cNvPr id="275" name="Group 274">
            <a:extLst>
              <a:ext uri="{FF2B5EF4-FFF2-40B4-BE49-F238E27FC236}">
                <a16:creationId xmlns:a16="http://schemas.microsoft.com/office/drawing/2014/main" xmlns="" id="{724365DB-9A33-EA4D-B5E2-218072357E99}"/>
              </a:ext>
            </a:extLst>
          </p:cNvPr>
          <p:cNvGrpSpPr/>
          <p:nvPr/>
        </p:nvGrpSpPr>
        <p:grpSpPr>
          <a:xfrm>
            <a:off x="3807275" y="5170863"/>
            <a:ext cx="1729440" cy="729720"/>
            <a:chOff x="2283275" y="5170863"/>
            <a:chExt cx="1729440" cy="729720"/>
          </a:xfrm>
        </p:grpSpPr>
        <mc:AlternateContent xmlns:mc="http://schemas.openxmlformats.org/markup-compatibility/2006">
          <mc:Choice xmlns:p14="http://schemas.microsoft.com/office/powerpoint/2010/main" Requires="p14">
            <p:contentPart p14:bwMode="auto" r:id="rId422">
              <p14:nvContentPartPr>
                <p14:cNvPr id="259" name="Ink 258">
                  <a:extLst>
                    <a:ext uri="{FF2B5EF4-FFF2-40B4-BE49-F238E27FC236}">
                      <a16:creationId xmlns:a16="http://schemas.microsoft.com/office/drawing/2014/main" xmlns="" id="{2C6F1DB5-7791-474F-A850-2A518A97CEEA}"/>
                    </a:ext>
                  </a:extLst>
                </p14:cNvPr>
                <p14:cNvContentPartPr/>
                <p14:nvPr/>
              </p14:nvContentPartPr>
              <p14:xfrm>
                <a:off x="2333675" y="5403423"/>
                <a:ext cx="264240" cy="258120"/>
              </p14:xfrm>
            </p:contentPart>
          </mc:Choice>
          <mc:Fallback>
            <p:pic>
              <p:nvPicPr>
                <p:cNvPr id="259" name="Ink 258">
                  <a:extLst>
                    <a:ext uri="{FF2B5EF4-FFF2-40B4-BE49-F238E27FC236}">
                      <a16:creationId xmlns:a16="http://schemas.microsoft.com/office/drawing/2014/main" xmlns="" xmlns:p14="http://schemas.microsoft.com/office/powerpoint/2010/main" id="{2C6F1DB5-7791-474F-A850-2A518A97CEEA}"/>
                    </a:ext>
                  </a:extLst>
                </p:cNvPr>
                <p:cNvPicPr/>
                <p:nvPr/>
              </p:nvPicPr>
              <p:blipFill>
                <a:blip r:embed="rId423"/>
                <a:stretch>
                  <a:fillRect/>
                </a:stretch>
              </p:blipFill>
              <p:spPr>
                <a:xfrm>
                  <a:off x="2324687" y="5394063"/>
                  <a:ext cx="282216" cy="27648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260" name="Ink 259">
                  <a:extLst>
                    <a:ext uri="{FF2B5EF4-FFF2-40B4-BE49-F238E27FC236}">
                      <a16:creationId xmlns:a16="http://schemas.microsoft.com/office/drawing/2014/main" xmlns="" id="{A39A5EF7-2522-0048-A9F4-E1EC767243A0}"/>
                    </a:ext>
                  </a:extLst>
                </p14:cNvPr>
                <p14:cNvContentPartPr/>
                <p14:nvPr/>
              </p14:nvContentPartPr>
              <p14:xfrm>
                <a:off x="2283275" y="5824623"/>
                <a:ext cx="113400" cy="75960"/>
              </p14:xfrm>
            </p:contentPart>
          </mc:Choice>
          <mc:Fallback>
            <p:pic>
              <p:nvPicPr>
                <p:cNvPr id="260" name="Ink 259">
                  <a:extLst>
                    <a:ext uri="{FF2B5EF4-FFF2-40B4-BE49-F238E27FC236}">
                      <a16:creationId xmlns:a16="http://schemas.microsoft.com/office/drawing/2014/main" xmlns="" xmlns:p14="http://schemas.microsoft.com/office/powerpoint/2010/main" id="{A39A5EF7-2522-0048-A9F4-E1EC767243A0}"/>
                    </a:ext>
                  </a:extLst>
                </p:cNvPr>
                <p:cNvPicPr/>
                <p:nvPr/>
              </p:nvPicPr>
              <p:blipFill>
                <a:blip r:embed="rId425"/>
                <a:stretch>
                  <a:fillRect/>
                </a:stretch>
              </p:blipFill>
              <p:spPr>
                <a:xfrm>
                  <a:off x="2274275" y="5815218"/>
                  <a:ext cx="131040" cy="94046"/>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261" name="Ink 260">
                  <a:extLst>
                    <a:ext uri="{FF2B5EF4-FFF2-40B4-BE49-F238E27FC236}">
                      <a16:creationId xmlns:a16="http://schemas.microsoft.com/office/drawing/2014/main" xmlns="" id="{2B3CF4B0-FE6C-8442-9B27-79B795B41840}"/>
                    </a:ext>
                  </a:extLst>
                </p14:cNvPr>
                <p14:cNvContentPartPr/>
                <p14:nvPr/>
              </p14:nvContentPartPr>
              <p14:xfrm>
                <a:off x="2308475" y="5736783"/>
                <a:ext cx="12960" cy="25560"/>
              </p14:xfrm>
            </p:contentPart>
          </mc:Choice>
          <mc:Fallback>
            <p:pic>
              <p:nvPicPr>
                <p:cNvPr id="261" name="Ink 260">
                  <a:extLst>
                    <a:ext uri="{FF2B5EF4-FFF2-40B4-BE49-F238E27FC236}">
                      <a16:creationId xmlns:a16="http://schemas.microsoft.com/office/drawing/2014/main" xmlns="" xmlns:p14="http://schemas.microsoft.com/office/powerpoint/2010/main" id="{2B3CF4B0-FE6C-8442-9B27-79B795B41840}"/>
                    </a:ext>
                  </a:extLst>
                </p:cNvPr>
                <p:cNvPicPr/>
                <p:nvPr/>
              </p:nvPicPr>
              <p:blipFill>
                <a:blip r:embed="rId427"/>
                <a:stretch>
                  <a:fillRect/>
                </a:stretch>
              </p:blipFill>
              <p:spPr>
                <a:xfrm>
                  <a:off x="2299835" y="5728143"/>
                  <a:ext cx="3024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262" name="Ink 261">
                  <a:extLst>
                    <a:ext uri="{FF2B5EF4-FFF2-40B4-BE49-F238E27FC236}">
                      <a16:creationId xmlns:a16="http://schemas.microsoft.com/office/drawing/2014/main" xmlns="" id="{334F42D3-8ADA-4544-8D67-5177CA662BEC}"/>
                    </a:ext>
                  </a:extLst>
                </p14:cNvPr>
                <p14:cNvContentPartPr/>
                <p14:nvPr/>
              </p14:nvContentPartPr>
              <p14:xfrm>
                <a:off x="2440595" y="5812023"/>
                <a:ext cx="63360" cy="6480"/>
              </p14:xfrm>
            </p:contentPart>
          </mc:Choice>
          <mc:Fallback>
            <p:pic>
              <p:nvPicPr>
                <p:cNvPr id="262" name="Ink 261">
                  <a:extLst>
                    <a:ext uri="{FF2B5EF4-FFF2-40B4-BE49-F238E27FC236}">
                      <a16:creationId xmlns:a16="http://schemas.microsoft.com/office/drawing/2014/main" xmlns="" xmlns:p14="http://schemas.microsoft.com/office/powerpoint/2010/main" id="{334F42D3-8ADA-4544-8D67-5177CA662BEC}"/>
                    </a:ext>
                  </a:extLst>
                </p:cNvPr>
                <p:cNvPicPr/>
                <p:nvPr/>
              </p:nvPicPr>
              <p:blipFill>
                <a:blip r:embed="rId429"/>
                <a:stretch>
                  <a:fillRect/>
                </a:stretch>
              </p:blipFill>
              <p:spPr>
                <a:xfrm>
                  <a:off x="2431235" y="5802663"/>
                  <a:ext cx="8064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263" name="Ink 262">
                  <a:extLst>
                    <a:ext uri="{FF2B5EF4-FFF2-40B4-BE49-F238E27FC236}">
                      <a16:creationId xmlns:a16="http://schemas.microsoft.com/office/drawing/2014/main" xmlns="" id="{C4D0D32C-945A-FE44-BC21-12C28C38BFD7}"/>
                    </a:ext>
                  </a:extLst>
                </p14:cNvPr>
                <p14:cNvContentPartPr/>
                <p14:nvPr/>
              </p14:nvContentPartPr>
              <p14:xfrm>
                <a:off x="2459315" y="5868903"/>
                <a:ext cx="44280" cy="360"/>
              </p14:xfrm>
            </p:contentPart>
          </mc:Choice>
          <mc:Fallback>
            <p:pic>
              <p:nvPicPr>
                <p:cNvPr id="263" name="Ink 262">
                  <a:extLst>
                    <a:ext uri="{FF2B5EF4-FFF2-40B4-BE49-F238E27FC236}">
                      <a16:creationId xmlns:a16="http://schemas.microsoft.com/office/drawing/2014/main" xmlns="" xmlns:p14="http://schemas.microsoft.com/office/powerpoint/2010/main" id="{C4D0D32C-945A-FE44-BC21-12C28C38BFD7}"/>
                    </a:ext>
                  </a:extLst>
                </p:cNvPr>
                <p:cNvPicPr/>
                <p:nvPr/>
              </p:nvPicPr>
              <p:blipFill>
                <a:blip r:embed="rId431"/>
                <a:stretch>
                  <a:fillRect/>
                </a:stretch>
              </p:blipFill>
              <p:spPr>
                <a:xfrm>
                  <a:off x="2450315" y="5859903"/>
                  <a:ext cx="61560" cy="1836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264" name="Ink 263">
                  <a:extLst>
                    <a:ext uri="{FF2B5EF4-FFF2-40B4-BE49-F238E27FC236}">
                      <a16:creationId xmlns:a16="http://schemas.microsoft.com/office/drawing/2014/main" xmlns="" id="{9D1B7D30-06FE-FE49-A82A-82285268E5A9}"/>
                    </a:ext>
                  </a:extLst>
                </p14:cNvPr>
                <p14:cNvContentPartPr/>
                <p14:nvPr/>
              </p14:nvContentPartPr>
              <p14:xfrm>
                <a:off x="2597555" y="5774583"/>
                <a:ext cx="44280" cy="119880"/>
              </p14:xfrm>
            </p:contentPart>
          </mc:Choice>
          <mc:Fallback>
            <p:pic>
              <p:nvPicPr>
                <p:cNvPr id="264" name="Ink 263">
                  <a:extLst>
                    <a:ext uri="{FF2B5EF4-FFF2-40B4-BE49-F238E27FC236}">
                      <a16:creationId xmlns:a16="http://schemas.microsoft.com/office/drawing/2014/main" xmlns="" xmlns:p14="http://schemas.microsoft.com/office/powerpoint/2010/main" id="{9D1B7D30-06FE-FE49-A82A-82285268E5A9}"/>
                    </a:ext>
                  </a:extLst>
                </p:cNvPr>
                <p:cNvPicPr/>
                <p:nvPr/>
              </p:nvPicPr>
              <p:blipFill>
                <a:blip r:embed="rId433"/>
                <a:stretch>
                  <a:fillRect/>
                </a:stretch>
              </p:blipFill>
              <p:spPr>
                <a:xfrm>
                  <a:off x="2589275" y="5765223"/>
                  <a:ext cx="6048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265" name="Ink 264">
                  <a:extLst>
                    <a:ext uri="{FF2B5EF4-FFF2-40B4-BE49-F238E27FC236}">
                      <a16:creationId xmlns:a16="http://schemas.microsoft.com/office/drawing/2014/main" xmlns="" id="{C0C63CD8-C7D9-1840-AF7F-F87B95AB0562}"/>
                    </a:ext>
                  </a:extLst>
                </p14:cNvPr>
                <p14:cNvContentPartPr/>
                <p14:nvPr/>
              </p14:nvContentPartPr>
              <p14:xfrm>
                <a:off x="2610155" y="5893743"/>
                <a:ext cx="88200" cy="360"/>
              </p14:xfrm>
            </p:contentPart>
          </mc:Choice>
          <mc:Fallback>
            <p:pic>
              <p:nvPicPr>
                <p:cNvPr id="265" name="Ink 264">
                  <a:extLst>
                    <a:ext uri="{FF2B5EF4-FFF2-40B4-BE49-F238E27FC236}">
                      <a16:creationId xmlns:a16="http://schemas.microsoft.com/office/drawing/2014/main" xmlns="" xmlns:p14="http://schemas.microsoft.com/office/powerpoint/2010/main" id="{C0C63CD8-C7D9-1840-AF7F-F87B95AB0562}"/>
                    </a:ext>
                  </a:extLst>
                </p:cNvPr>
                <p:cNvPicPr/>
                <p:nvPr/>
              </p:nvPicPr>
              <p:blipFill>
                <a:blip r:embed="rId435"/>
                <a:stretch>
                  <a:fillRect/>
                </a:stretch>
              </p:blipFill>
              <p:spPr>
                <a:xfrm>
                  <a:off x="2601155" y="5884383"/>
                  <a:ext cx="10620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436">
              <p14:nvContentPartPr>
                <p14:cNvPr id="266" name="Ink 265">
                  <a:extLst>
                    <a:ext uri="{FF2B5EF4-FFF2-40B4-BE49-F238E27FC236}">
                      <a16:creationId xmlns:a16="http://schemas.microsoft.com/office/drawing/2014/main" xmlns="" id="{0DA6D50B-567A-6F4C-A5D2-C20699D5C3CA}"/>
                    </a:ext>
                  </a:extLst>
                </p14:cNvPr>
                <p14:cNvContentPartPr/>
                <p14:nvPr/>
              </p14:nvContentPartPr>
              <p14:xfrm>
                <a:off x="2339795" y="5170863"/>
                <a:ext cx="6480" cy="126000"/>
              </p14:xfrm>
            </p:contentPart>
          </mc:Choice>
          <mc:Fallback>
            <p:pic>
              <p:nvPicPr>
                <p:cNvPr id="266" name="Ink 265">
                  <a:extLst>
                    <a:ext uri="{FF2B5EF4-FFF2-40B4-BE49-F238E27FC236}">
                      <a16:creationId xmlns:a16="http://schemas.microsoft.com/office/drawing/2014/main" xmlns="" xmlns:p14="http://schemas.microsoft.com/office/powerpoint/2010/main" id="{0DA6D50B-567A-6F4C-A5D2-C20699D5C3CA}"/>
                    </a:ext>
                  </a:extLst>
                </p:cNvPr>
                <p:cNvPicPr/>
                <p:nvPr/>
              </p:nvPicPr>
              <p:blipFill>
                <a:blip r:embed="rId437"/>
                <a:stretch>
                  <a:fillRect/>
                </a:stretch>
              </p:blipFill>
              <p:spPr>
                <a:xfrm>
                  <a:off x="2330075" y="5161889"/>
                  <a:ext cx="25200" cy="143231"/>
                </a:xfrm>
                <a:prstGeom prst="rect">
                  <a:avLst/>
                </a:prstGeom>
              </p:spPr>
            </p:pic>
          </mc:Fallback>
        </mc:AlternateContent>
        <mc:AlternateContent xmlns:mc="http://schemas.openxmlformats.org/markup-compatibility/2006">
          <mc:Choice xmlns:p14="http://schemas.microsoft.com/office/powerpoint/2010/main" Requires="p14">
            <p:contentPart p14:bwMode="auto" r:id="rId438">
              <p14:nvContentPartPr>
                <p14:cNvPr id="267" name="Ink 266">
                  <a:extLst>
                    <a:ext uri="{FF2B5EF4-FFF2-40B4-BE49-F238E27FC236}">
                      <a16:creationId xmlns:a16="http://schemas.microsoft.com/office/drawing/2014/main" xmlns="" id="{CD4D7741-FC9C-8E49-9FFD-1B7FA4DBF3EF}"/>
                    </a:ext>
                  </a:extLst>
                </p14:cNvPr>
                <p14:cNvContentPartPr/>
                <p14:nvPr/>
              </p14:nvContentPartPr>
              <p14:xfrm>
                <a:off x="2352395" y="5189583"/>
                <a:ext cx="132480" cy="132480"/>
              </p14:xfrm>
            </p:contentPart>
          </mc:Choice>
          <mc:Fallback>
            <p:pic>
              <p:nvPicPr>
                <p:cNvPr id="267" name="Ink 266">
                  <a:extLst>
                    <a:ext uri="{FF2B5EF4-FFF2-40B4-BE49-F238E27FC236}">
                      <a16:creationId xmlns:a16="http://schemas.microsoft.com/office/drawing/2014/main" xmlns="" xmlns:p14="http://schemas.microsoft.com/office/powerpoint/2010/main" id="{CD4D7741-FC9C-8E49-9FFD-1B7FA4DBF3EF}"/>
                    </a:ext>
                  </a:extLst>
                </p:cNvPr>
                <p:cNvPicPr/>
                <p:nvPr/>
              </p:nvPicPr>
              <p:blipFill>
                <a:blip r:embed="rId439"/>
                <a:stretch>
                  <a:fillRect/>
                </a:stretch>
              </p:blipFill>
              <p:spPr>
                <a:xfrm>
                  <a:off x="2343009" y="5180223"/>
                  <a:ext cx="151251"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440">
              <p14:nvContentPartPr>
                <p14:cNvPr id="268" name="Ink 267">
                  <a:extLst>
                    <a:ext uri="{FF2B5EF4-FFF2-40B4-BE49-F238E27FC236}">
                      <a16:creationId xmlns:a16="http://schemas.microsoft.com/office/drawing/2014/main" xmlns="" id="{E2776CA8-64FB-0E4C-AFEC-C1E0BC7E8E9E}"/>
                    </a:ext>
                  </a:extLst>
                </p14:cNvPr>
                <p14:cNvContentPartPr/>
                <p14:nvPr/>
              </p14:nvContentPartPr>
              <p14:xfrm>
                <a:off x="2773595" y="5315583"/>
                <a:ext cx="170280" cy="459360"/>
              </p14:xfrm>
            </p:contentPart>
          </mc:Choice>
          <mc:Fallback>
            <p:pic>
              <p:nvPicPr>
                <p:cNvPr id="268" name="Ink 267">
                  <a:extLst>
                    <a:ext uri="{FF2B5EF4-FFF2-40B4-BE49-F238E27FC236}">
                      <a16:creationId xmlns:a16="http://schemas.microsoft.com/office/drawing/2014/main" xmlns="" xmlns:p14="http://schemas.microsoft.com/office/powerpoint/2010/main" id="{E2776CA8-64FB-0E4C-AFEC-C1E0BC7E8E9E}"/>
                    </a:ext>
                  </a:extLst>
                </p:cNvPr>
                <p:cNvPicPr/>
                <p:nvPr/>
              </p:nvPicPr>
              <p:blipFill>
                <a:blip r:embed="rId441"/>
                <a:stretch>
                  <a:fillRect/>
                </a:stretch>
              </p:blipFill>
              <p:spPr>
                <a:xfrm>
                  <a:off x="2763854" y="5306223"/>
                  <a:ext cx="189040" cy="477360"/>
                </a:xfrm>
                <a:prstGeom prst="rect">
                  <a:avLst/>
                </a:prstGeom>
              </p:spPr>
            </p:pic>
          </mc:Fallback>
        </mc:AlternateContent>
        <mc:AlternateContent xmlns:mc="http://schemas.openxmlformats.org/markup-compatibility/2006">
          <mc:Choice xmlns:p14="http://schemas.microsoft.com/office/powerpoint/2010/main" Requires="p14">
            <p:contentPart p14:bwMode="auto" r:id="rId442">
              <p14:nvContentPartPr>
                <p14:cNvPr id="269" name="Ink 268">
                  <a:extLst>
                    <a:ext uri="{FF2B5EF4-FFF2-40B4-BE49-F238E27FC236}">
                      <a16:creationId xmlns:a16="http://schemas.microsoft.com/office/drawing/2014/main" xmlns="" id="{F9B89D8C-7DF5-5B47-A9F9-7CA0ED0AD125}"/>
                    </a:ext>
                  </a:extLst>
                </p14:cNvPr>
                <p14:cNvContentPartPr/>
                <p14:nvPr/>
              </p14:nvContentPartPr>
              <p14:xfrm>
                <a:off x="3069155" y="5497743"/>
                <a:ext cx="151200" cy="170280"/>
              </p14:xfrm>
            </p:contentPart>
          </mc:Choice>
          <mc:Fallback>
            <p:pic>
              <p:nvPicPr>
                <p:cNvPr id="269" name="Ink 268">
                  <a:extLst>
                    <a:ext uri="{FF2B5EF4-FFF2-40B4-BE49-F238E27FC236}">
                      <a16:creationId xmlns:a16="http://schemas.microsoft.com/office/drawing/2014/main" xmlns="" xmlns:p14="http://schemas.microsoft.com/office/powerpoint/2010/main" id="{F9B89D8C-7DF5-5B47-A9F9-7CA0ED0AD125}"/>
                    </a:ext>
                  </a:extLst>
                </p:cNvPr>
                <p:cNvPicPr/>
                <p:nvPr/>
              </p:nvPicPr>
              <p:blipFill>
                <a:blip r:embed="rId443"/>
                <a:stretch>
                  <a:fillRect/>
                </a:stretch>
              </p:blipFill>
              <p:spPr>
                <a:xfrm>
                  <a:off x="3060155" y="5489085"/>
                  <a:ext cx="169920" cy="189040"/>
                </a:xfrm>
                <a:prstGeom prst="rect">
                  <a:avLst/>
                </a:prstGeom>
              </p:spPr>
            </p:pic>
          </mc:Fallback>
        </mc:AlternateContent>
        <mc:AlternateContent xmlns:mc="http://schemas.openxmlformats.org/markup-compatibility/2006">
          <mc:Choice xmlns:p14="http://schemas.microsoft.com/office/powerpoint/2010/main" Requires="p14">
            <p:contentPart p14:bwMode="auto" r:id="rId444">
              <p14:nvContentPartPr>
                <p14:cNvPr id="270" name="Ink 269">
                  <a:extLst>
                    <a:ext uri="{FF2B5EF4-FFF2-40B4-BE49-F238E27FC236}">
                      <a16:creationId xmlns:a16="http://schemas.microsoft.com/office/drawing/2014/main" xmlns="" id="{8F411F98-73BE-5C48-AEC1-83642F3A0079}"/>
                    </a:ext>
                  </a:extLst>
                </p14:cNvPr>
                <p14:cNvContentPartPr/>
                <p14:nvPr/>
              </p14:nvContentPartPr>
              <p14:xfrm>
                <a:off x="3113075" y="5309103"/>
                <a:ext cx="107280" cy="88560"/>
              </p14:xfrm>
            </p:contentPart>
          </mc:Choice>
          <mc:Fallback>
            <p:pic>
              <p:nvPicPr>
                <p:cNvPr id="270" name="Ink 269">
                  <a:extLst>
                    <a:ext uri="{FF2B5EF4-FFF2-40B4-BE49-F238E27FC236}">
                      <a16:creationId xmlns:a16="http://schemas.microsoft.com/office/drawing/2014/main" xmlns="" xmlns:p14="http://schemas.microsoft.com/office/powerpoint/2010/main" id="{8F411F98-73BE-5C48-AEC1-83642F3A0079}"/>
                    </a:ext>
                  </a:extLst>
                </p:cNvPr>
                <p:cNvPicPr/>
                <p:nvPr/>
              </p:nvPicPr>
              <p:blipFill>
                <a:blip r:embed="rId445"/>
                <a:stretch>
                  <a:fillRect/>
                </a:stretch>
              </p:blipFill>
              <p:spPr>
                <a:xfrm>
                  <a:off x="3104435" y="5299705"/>
                  <a:ext cx="123840" cy="105911"/>
                </a:xfrm>
                <a:prstGeom prst="rect">
                  <a:avLst/>
                </a:prstGeom>
              </p:spPr>
            </p:pic>
          </mc:Fallback>
        </mc:AlternateContent>
        <mc:AlternateContent xmlns:mc="http://schemas.openxmlformats.org/markup-compatibility/2006">
          <mc:Choice xmlns:p14="http://schemas.microsoft.com/office/powerpoint/2010/main" Requires="p14">
            <p:contentPart p14:bwMode="auto" r:id="rId446">
              <p14:nvContentPartPr>
                <p14:cNvPr id="271" name="Ink 270">
                  <a:extLst>
                    <a:ext uri="{FF2B5EF4-FFF2-40B4-BE49-F238E27FC236}">
                      <a16:creationId xmlns:a16="http://schemas.microsoft.com/office/drawing/2014/main" xmlns="" id="{F61A1726-AB5D-7144-8E59-29E21F7A57F6}"/>
                    </a:ext>
                  </a:extLst>
                </p14:cNvPr>
                <p14:cNvContentPartPr/>
                <p14:nvPr/>
              </p14:nvContentPartPr>
              <p14:xfrm>
                <a:off x="3358235" y="5522943"/>
                <a:ext cx="119880" cy="360"/>
              </p14:xfrm>
            </p:contentPart>
          </mc:Choice>
          <mc:Fallback>
            <p:pic>
              <p:nvPicPr>
                <p:cNvPr id="271" name="Ink 270">
                  <a:extLst>
                    <a:ext uri="{FF2B5EF4-FFF2-40B4-BE49-F238E27FC236}">
                      <a16:creationId xmlns:a16="http://schemas.microsoft.com/office/drawing/2014/main" xmlns="" xmlns:p14="http://schemas.microsoft.com/office/powerpoint/2010/main" id="{F61A1726-AB5D-7144-8E59-29E21F7A57F6}"/>
                    </a:ext>
                  </a:extLst>
                </p:cNvPr>
                <p:cNvPicPr/>
                <p:nvPr/>
              </p:nvPicPr>
              <p:blipFill>
                <a:blip r:embed="rId447"/>
                <a:stretch>
                  <a:fillRect/>
                </a:stretch>
              </p:blipFill>
              <p:spPr>
                <a:xfrm>
                  <a:off x="3349595" y="5514303"/>
                  <a:ext cx="136440" cy="17640"/>
                </a:xfrm>
                <a:prstGeom prst="rect">
                  <a:avLst/>
                </a:prstGeom>
              </p:spPr>
            </p:pic>
          </mc:Fallback>
        </mc:AlternateContent>
        <mc:AlternateContent xmlns:mc="http://schemas.openxmlformats.org/markup-compatibility/2006">
          <mc:Choice xmlns:p14="http://schemas.microsoft.com/office/powerpoint/2010/main" Requires="p14">
            <p:contentPart p14:bwMode="auto" r:id="rId448">
              <p14:nvContentPartPr>
                <p14:cNvPr id="272" name="Ink 271">
                  <a:extLst>
                    <a:ext uri="{FF2B5EF4-FFF2-40B4-BE49-F238E27FC236}">
                      <a16:creationId xmlns:a16="http://schemas.microsoft.com/office/drawing/2014/main" xmlns="" id="{DE275DB2-5C3D-6449-ADE3-FA1DF7B3DBCF}"/>
                    </a:ext>
                  </a:extLst>
                </p14:cNvPr>
                <p14:cNvContentPartPr/>
                <p14:nvPr/>
              </p14:nvContentPartPr>
              <p14:xfrm>
                <a:off x="3559475" y="5467143"/>
                <a:ext cx="119880" cy="188280"/>
              </p14:xfrm>
            </p:contentPart>
          </mc:Choice>
          <mc:Fallback>
            <p:pic>
              <p:nvPicPr>
                <p:cNvPr id="272" name="Ink 271">
                  <a:extLst>
                    <a:ext uri="{FF2B5EF4-FFF2-40B4-BE49-F238E27FC236}">
                      <a16:creationId xmlns:a16="http://schemas.microsoft.com/office/drawing/2014/main" xmlns="" xmlns:p14="http://schemas.microsoft.com/office/powerpoint/2010/main" id="{DE275DB2-5C3D-6449-ADE3-FA1DF7B3DBCF}"/>
                    </a:ext>
                  </a:extLst>
                </p:cNvPr>
                <p:cNvPicPr/>
                <p:nvPr/>
              </p:nvPicPr>
              <p:blipFill>
                <a:blip r:embed="rId449"/>
                <a:stretch>
                  <a:fillRect/>
                </a:stretch>
              </p:blipFill>
              <p:spPr>
                <a:xfrm>
                  <a:off x="3551195" y="5458143"/>
                  <a:ext cx="13752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450">
              <p14:nvContentPartPr>
                <p14:cNvPr id="273" name="Ink 272">
                  <a:extLst>
                    <a:ext uri="{FF2B5EF4-FFF2-40B4-BE49-F238E27FC236}">
                      <a16:creationId xmlns:a16="http://schemas.microsoft.com/office/drawing/2014/main" xmlns="" id="{07003BC4-517F-1545-8C5A-2712791E1DC5}"/>
                    </a:ext>
                  </a:extLst>
                </p14:cNvPr>
                <p14:cNvContentPartPr/>
                <p14:nvPr/>
              </p14:nvContentPartPr>
              <p14:xfrm>
                <a:off x="3716795" y="5365623"/>
                <a:ext cx="201600" cy="365040"/>
              </p14:xfrm>
            </p:contentPart>
          </mc:Choice>
          <mc:Fallback>
            <p:pic>
              <p:nvPicPr>
                <p:cNvPr id="273" name="Ink 272">
                  <a:extLst>
                    <a:ext uri="{FF2B5EF4-FFF2-40B4-BE49-F238E27FC236}">
                      <a16:creationId xmlns:a16="http://schemas.microsoft.com/office/drawing/2014/main" xmlns="" xmlns:p14="http://schemas.microsoft.com/office/powerpoint/2010/main" id="{07003BC4-517F-1545-8C5A-2712791E1DC5}"/>
                    </a:ext>
                  </a:extLst>
                </p:cNvPr>
                <p:cNvPicPr/>
                <p:nvPr/>
              </p:nvPicPr>
              <p:blipFill>
                <a:blip r:embed="rId451"/>
                <a:stretch>
                  <a:fillRect/>
                </a:stretch>
              </p:blipFill>
              <p:spPr>
                <a:xfrm>
                  <a:off x="3707435" y="5356263"/>
                  <a:ext cx="221040" cy="382680"/>
                </a:xfrm>
                <a:prstGeom prst="rect">
                  <a:avLst/>
                </a:prstGeom>
              </p:spPr>
            </p:pic>
          </mc:Fallback>
        </mc:AlternateContent>
        <mc:AlternateContent xmlns:mc="http://schemas.openxmlformats.org/markup-compatibility/2006">
          <mc:Choice xmlns:p14="http://schemas.microsoft.com/office/powerpoint/2010/main" Requires="p14">
            <p:contentPart p14:bwMode="auto" r:id="rId452">
              <p14:nvContentPartPr>
                <p14:cNvPr id="274" name="Ink 273">
                  <a:extLst>
                    <a:ext uri="{FF2B5EF4-FFF2-40B4-BE49-F238E27FC236}">
                      <a16:creationId xmlns:a16="http://schemas.microsoft.com/office/drawing/2014/main" xmlns="" id="{B9B078F5-BE8B-8940-ABBE-B4FD545A32AB}"/>
                    </a:ext>
                  </a:extLst>
                </p14:cNvPr>
                <p14:cNvContentPartPr/>
                <p14:nvPr/>
              </p14:nvContentPartPr>
              <p14:xfrm>
                <a:off x="3892835" y="5277783"/>
                <a:ext cx="119880" cy="113400"/>
              </p14:xfrm>
            </p:contentPart>
          </mc:Choice>
          <mc:Fallback>
            <p:pic>
              <p:nvPicPr>
                <p:cNvPr id="274" name="Ink 273">
                  <a:extLst>
                    <a:ext uri="{FF2B5EF4-FFF2-40B4-BE49-F238E27FC236}">
                      <a16:creationId xmlns:a16="http://schemas.microsoft.com/office/drawing/2014/main" xmlns="" xmlns:p14="http://schemas.microsoft.com/office/powerpoint/2010/main" id="{B9B078F5-BE8B-8940-ABBE-B4FD545A32AB}"/>
                    </a:ext>
                  </a:extLst>
                </p:cNvPr>
                <p:cNvPicPr/>
                <p:nvPr/>
              </p:nvPicPr>
              <p:blipFill>
                <a:blip r:embed="rId453"/>
                <a:stretch>
                  <a:fillRect/>
                </a:stretch>
              </p:blipFill>
              <p:spPr>
                <a:xfrm>
                  <a:off x="3884555" y="5269170"/>
                  <a:ext cx="136800" cy="130625"/>
                </a:xfrm>
                <a:prstGeom prst="rect">
                  <a:avLst/>
                </a:prstGeom>
              </p:spPr>
            </p:pic>
          </mc:Fallback>
        </mc:AlternateContent>
      </p:grpSp>
      <p:grpSp>
        <p:nvGrpSpPr>
          <p:cNvPr id="278" name="Group 277">
            <a:extLst>
              <a:ext uri="{FF2B5EF4-FFF2-40B4-BE49-F238E27FC236}">
                <a16:creationId xmlns:a16="http://schemas.microsoft.com/office/drawing/2014/main" xmlns="" id="{AFD61777-F5DE-644D-8056-D095EDFB9F3C}"/>
              </a:ext>
            </a:extLst>
          </p:cNvPr>
          <p:cNvGrpSpPr/>
          <p:nvPr/>
        </p:nvGrpSpPr>
        <p:grpSpPr>
          <a:xfrm>
            <a:off x="5718515" y="5466423"/>
            <a:ext cx="239400" cy="119880"/>
            <a:chOff x="4194515" y="5466423"/>
            <a:chExt cx="239400" cy="119880"/>
          </a:xfrm>
        </p:grpSpPr>
        <mc:AlternateContent xmlns:mc="http://schemas.openxmlformats.org/markup-compatibility/2006">
          <mc:Choice xmlns:p14="http://schemas.microsoft.com/office/powerpoint/2010/main" Requires="p14">
            <p:contentPart p14:bwMode="auto" r:id="rId454">
              <p14:nvContentPartPr>
                <p14:cNvPr id="276" name="Ink 275">
                  <a:extLst>
                    <a:ext uri="{FF2B5EF4-FFF2-40B4-BE49-F238E27FC236}">
                      <a16:creationId xmlns:a16="http://schemas.microsoft.com/office/drawing/2014/main" xmlns="" id="{16370CA2-16EA-8B40-AC94-EA70B25B4218}"/>
                    </a:ext>
                  </a:extLst>
                </p14:cNvPr>
                <p14:cNvContentPartPr/>
                <p14:nvPr/>
              </p14:nvContentPartPr>
              <p14:xfrm>
                <a:off x="4194515" y="5516823"/>
                <a:ext cx="189000" cy="31680"/>
              </p14:xfrm>
            </p:contentPart>
          </mc:Choice>
          <mc:Fallback>
            <p:pic>
              <p:nvPicPr>
                <p:cNvPr id="276" name="Ink 275">
                  <a:extLst>
                    <a:ext uri="{FF2B5EF4-FFF2-40B4-BE49-F238E27FC236}">
                      <a16:creationId xmlns:a16="http://schemas.microsoft.com/office/drawing/2014/main" xmlns="" xmlns:p14="http://schemas.microsoft.com/office/powerpoint/2010/main" id="{16370CA2-16EA-8B40-AC94-EA70B25B4218}"/>
                    </a:ext>
                  </a:extLst>
                </p:cNvPr>
                <p:cNvPicPr/>
                <p:nvPr/>
              </p:nvPicPr>
              <p:blipFill>
                <a:blip r:embed="rId455"/>
                <a:stretch>
                  <a:fillRect/>
                </a:stretch>
              </p:blipFill>
              <p:spPr>
                <a:xfrm>
                  <a:off x="4185155" y="5508543"/>
                  <a:ext cx="20664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456">
              <p14:nvContentPartPr>
                <p14:cNvPr id="277" name="Ink 276">
                  <a:extLst>
                    <a:ext uri="{FF2B5EF4-FFF2-40B4-BE49-F238E27FC236}">
                      <a16:creationId xmlns:a16="http://schemas.microsoft.com/office/drawing/2014/main" xmlns="" id="{F336D540-8B44-3D4C-B80C-05C05A1F10CB}"/>
                    </a:ext>
                  </a:extLst>
                </p14:cNvPr>
                <p14:cNvContentPartPr/>
                <p14:nvPr/>
              </p14:nvContentPartPr>
              <p14:xfrm>
                <a:off x="4357955" y="5466423"/>
                <a:ext cx="75960" cy="119880"/>
              </p14:xfrm>
            </p:contentPart>
          </mc:Choice>
          <mc:Fallback>
            <p:pic>
              <p:nvPicPr>
                <p:cNvPr id="277" name="Ink 276">
                  <a:extLst>
                    <a:ext uri="{FF2B5EF4-FFF2-40B4-BE49-F238E27FC236}">
                      <a16:creationId xmlns:a16="http://schemas.microsoft.com/office/drawing/2014/main" xmlns="" xmlns:p14="http://schemas.microsoft.com/office/powerpoint/2010/main" id="{F336D540-8B44-3D4C-B80C-05C05A1F10CB}"/>
                    </a:ext>
                  </a:extLst>
                </p:cNvPr>
                <p:cNvPicPr/>
                <p:nvPr/>
              </p:nvPicPr>
              <p:blipFill>
                <a:blip r:embed="rId457"/>
                <a:stretch>
                  <a:fillRect/>
                </a:stretch>
              </p:blipFill>
              <p:spPr>
                <a:xfrm>
                  <a:off x="4349274" y="5457423"/>
                  <a:ext cx="94046" cy="137520"/>
                </a:xfrm>
                <a:prstGeom prst="rect">
                  <a:avLst/>
                </a:prstGeom>
              </p:spPr>
            </p:pic>
          </mc:Fallback>
        </mc:AlternateContent>
      </p:grpSp>
      <p:grpSp>
        <p:nvGrpSpPr>
          <p:cNvPr id="304" name="Group 303">
            <a:extLst>
              <a:ext uri="{FF2B5EF4-FFF2-40B4-BE49-F238E27FC236}">
                <a16:creationId xmlns:a16="http://schemas.microsoft.com/office/drawing/2014/main" xmlns="" id="{7E47BF06-27E6-974C-832E-D024619B972D}"/>
              </a:ext>
            </a:extLst>
          </p:cNvPr>
          <p:cNvGrpSpPr/>
          <p:nvPr/>
        </p:nvGrpSpPr>
        <p:grpSpPr>
          <a:xfrm>
            <a:off x="6221435" y="5378223"/>
            <a:ext cx="497160" cy="207720"/>
            <a:chOff x="4697435" y="5378223"/>
            <a:chExt cx="497160" cy="207720"/>
          </a:xfrm>
        </p:grpSpPr>
        <mc:AlternateContent xmlns:mc="http://schemas.openxmlformats.org/markup-compatibility/2006">
          <mc:Choice xmlns:p14="http://schemas.microsoft.com/office/powerpoint/2010/main" Requires="p14">
            <p:contentPart p14:bwMode="auto" r:id="rId458">
              <p14:nvContentPartPr>
                <p14:cNvPr id="279" name="Ink 278">
                  <a:extLst>
                    <a:ext uri="{FF2B5EF4-FFF2-40B4-BE49-F238E27FC236}">
                      <a16:creationId xmlns:a16="http://schemas.microsoft.com/office/drawing/2014/main" xmlns="" id="{C96B184C-1C18-8A44-8E13-F2658752C38C}"/>
                    </a:ext>
                  </a:extLst>
                </p14:cNvPr>
                <p14:cNvContentPartPr/>
                <p14:nvPr/>
              </p14:nvContentPartPr>
              <p14:xfrm>
                <a:off x="4798235" y="5378223"/>
                <a:ext cx="50760" cy="207720"/>
              </p14:xfrm>
            </p:contentPart>
          </mc:Choice>
          <mc:Fallback>
            <p:pic>
              <p:nvPicPr>
                <p:cNvPr id="279" name="Ink 278">
                  <a:extLst>
                    <a:ext uri="{FF2B5EF4-FFF2-40B4-BE49-F238E27FC236}">
                      <a16:creationId xmlns:a16="http://schemas.microsoft.com/office/drawing/2014/main" xmlns="" xmlns:p14="http://schemas.microsoft.com/office/powerpoint/2010/main" id="{C96B184C-1C18-8A44-8E13-F2658752C38C}"/>
                    </a:ext>
                  </a:extLst>
                </p:cNvPr>
                <p:cNvPicPr/>
                <p:nvPr/>
              </p:nvPicPr>
              <p:blipFill>
                <a:blip r:embed="rId459"/>
                <a:stretch>
                  <a:fillRect/>
                </a:stretch>
              </p:blipFill>
              <p:spPr>
                <a:xfrm>
                  <a:off x="4788875" y="5368863"/>
                  <a:ext cx="6912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460">
              <p14:nvContentPartPr>
                <p14:cNvPr id="280" name="Ink 279">
                  <a:extLst>
                    <a:ext uri="{FF2B5EF4-FFF2-40B4-BE49-F238E27FC236}">
                      <a16:creationId xmlns:a16="http://schemas.microsoft.com/office/drawing/2014/main" xmlns="" id="{FC7BD70F-D667-954C-8DFA-059549A3084F}"/>
                    </a:ext>
                  </a:extLst>
                </p14:cNvPr>
                <p14:cNvContentPartPr/>
                <p14:nvPr/>
              </p14:nvContentPartPr>
              <p14:xfrm>
                <a:off x="4697435" y="5491623"/>
                <a:ext cx="157680" cy="19080"/>
              </p14:xfrm>
            </p:contentPart>
          </mc:Choice>
          <mc:Fallback>
            <p:pic>
              <p:nvPicPr>
                <p:cNvPr id="280" name="Ink 279">
                  <a:extLst>
                    <a:ext uri="{FF2B5EF4-FFF2-40B4-BE49-F238E27FC236}">
                      <a16:creationId xmlns:a16="http://schemas.microsoft.com/office/drawing/2014/main" xmlns="" xmlns:p14="http://schemas.microsoft.com/office/powerpoint/2010/main" id="{FC7BD70F-D667-954C-8DFA-059549A3084F}"/>
                    </a:ext>
                  </a:extLst>
                </p:cNvPr>
                <p:cNvPicPr/>
                <p:nvPr/>
              </p:nvPicPr>
              <p:blipFill>
                <a:blip r:embed="rId461"/>
                <a:stretch>
                  <a:fillRect/>
                </a:stretch>
              </p:blipFill>
              <p:spPr>
                <a:xfrm>
                  <a:off x="4688775" y="5483496"/>
                  <a:ext cx="174639" cy="35687"/>
                </a:xfrm>
                <a:prstGeom prst="rect">
                  <a:avLst/>
                </a:prstGeom>
              </p:spPr>
            </p:pic>
          </mc:Fallback>
        </mc:AlternateContent>
        <mc:AlternateContent xmlns:mc="http://schemas.openxmlformats.org/markup-compatibility/2006">
          <mc:Choice xmlns:p14="http://schemas.microsoft.com/office/powerpoint/2010/main" Requires="p14">
            <p:contentPart p14:bwMode="auto" r:id="rId462">
              <p14:nvContentPartPr>
                <p14:cNvPr id="281" name="Ink 280">
                  <a:extLst>
                    <a:ext uri="{FF2B5EF4-FFF2-40B4-BE49-F238E27FC236}">
                      <a16:creationId xmlns:a16="http://schemas.microsoft.com/office/drawing/2014/main" xmlns="" id="{F1FDE0AC-F607-7048-B3AE-225F36DC3A15}"/>
                    </a:ext>
                  </a:extLst>
                </p14:cNvPr>
                <p14:cNvContentPartPr/>
                <p14:nvPr/>
              </p14:nvContentPartPr>
              <p14:xfrm>
                <a:off x="4911275" y="5479023"/>
                <a:ext cx="119880" cy="69480"/>
              </p14:xfrm>
            </p:contentPart>
          </mc:Choice>
          <mc:Fallback>
            <p:pic>
              <p:nvPicPr>
                <p:cNvPr id="281" name="Ink 280">
                  <a:extLst>
                    <a:ext uri="{FF2B5EF4-FFF2-40B4-BE49-F238E27FC236}">
                      <a16:creationId xmlns:a16="http://schemas.microsoft.com/office/drawing/2014/main" xmlns="" xmlns:p14="http://schemas.microsoft.com/office/powerpoint/2010/main" id="{F1FDE0AC-F607-7048-B3AE-225F36DC3A15}"/>
                    </a:ext>
                  </a:extLst>
                </p:cNvPr>
                <p:cNvPicPr/>
                <p:nvPr/>
              </p:nvPicPr>
              <p:blipFill>
                <a:blip r:embed="rId463"/>
                <a:stretch>
                  <a:fillRect/>
                </a:stretch>
              </p:blipFill>
              <p:spPr>
                <a:xfrm>
                  <a:off x="4901887" y="5469663"/>
                  <a:ext cx="138295"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464">
              <p14:nvContentPartPr>
                <p14:cNvPr id="282" name="Ink 281">
                  <a:extLst>
                    <a:ext uri="{FF2B5EF4-FFF2-40B4-BE49-F238E27FC236}">
                      <a16:creationId xmlns:a16="http://schemas.microsoft.com/office/drawing/2014/main" xmlns="" id="{54E32B37-6E11-364C-84FB-F4522660CEC8}"/>
                    </a:ext>
                  </a:extLst>
                </p14:cNvPr>
                <p14:cNvContentPartPr/>
                <p14:nvPr/>
              </p14:nvContentPartPr>
              <p14:xfrm>
                <a:off x="5087315" y="5472543"/>
                <a:ext cx="107280" cy="75960"/>
              </p14:xfrm>
            </p:contentPart>
          </mc:Choice>
          <mc:Fallback>
            <p:pic>
              <p:nvPicPr>
                <p:cNvPr id="282" name="Ink 281">
                  <a:extLst>
                    <a:ext uri="{FF2B5EF4-FFF2-40B4-BE49-F238E27FC236}">
                      <a16:creationId xmlns:a16="http://schemas.microsoft.com/office/drawing/2014/main" xmlns="" xmlns:p14="http://schemas.microsoft.com/office/powerpoint/2010/main" id="{54E32B37-6E11-364C-84FB-F4522660CEC8}"/>
                    </a:ext>
                  </a:extLst>
                </p:cNvPr>
                <p:cNvPicPr/>
                <p:nvPr/>
              </p:nvPicPr>
              <p:blipFill>
                <a:blip r:embed="rId465"/>
                <a:stretch>
                  <a:fillRect/>
                </a:stretch>
              </p:blipFill>
              <p:spPr>
                <a:xfrm>
                  <a:off x="5077955" y="5463862"/>
                  <a:ext cx="125280" cy="93684"/>
                </a:xfrm>
                <a:prstGeom prst="rect">
                  <a:avLst/>
                </a:prstGeom>
              </p:spPr>
            </p:pic>
          </mc:Fallback>
        </mc:AlternateContent>
      </p:grpSp>
      <p:grpSp>
        <p:nvGrpSpPr>
          <p:cNvPr id="303" name="Group 302">
            <a:extLst>
              <a:ext uri="{FF2B5EF4-FFF2-40B4-BE49-F238E27FC236}">
                <a16:creationId xmlns:a16="http://schemas.microsoft.com/office/drawing/2014/main" xmlns="" id="{E5F81679-B453-F346-A2E4-42DA0B818FC5}"/>
              </a:ext>
            </a:extLst>
          </p:cNvPr>
          <p:cNvGrpSpPr/>
          <p:nvPr/>
        </p:nvGrpSpPr>
        <p:grpSpPr>
          <a:xfrm>
            <a:off x="6906875" y="5428623"/>
            <a:ext cx="735840" cy="132480"/>
            <a:chOff x="5382875" y="5428623"/>
            <a:chExt cx="735840" cy="132480"/>
          </a:xfrm>
        </p:grpSpPr>
        <mc:AlternateContent xmlns:mc="http://schemas.openxmlformats.org/markup-compatibility/2006">
          <mc:Choice xmlns:p14="http://schemas.microsoft.com/office/powerpoint/2010/main" Requires="p14">
            <p:contentPart p14:bwMode="auto" r:id="rId466">
              <p14:nvContentPartPr>
                <p14:cNvPr id="283" name="Ink 282">
                  <a:extLst>
                    <a:ext uri="{FF2B5EF4-FFF2-40B4-BE49-F238E27FC236}">
                      <a16:creationId xmlns:a16="http://schemas.microsoft.com/office/drawing/2014/main" xmlns="" id="{C7BE6C3B-31AF-7D4F-8154-8221157D3F0F}"/>
                    </a:ext>
                  </a:extLst>
                </p14:cNvPr>
                <p14:cNvContentPartPr/>
                <p14:nvPr/>
              </p14:nvContentPartPr>
              <p14:xfrm>
                <a:off x="5382875" y="5441223"/>
                <a:ext cx="119880" cy="113400"/>
              </p14:xfrm>
            </p:contentPart>
          </mc:Choice>
          <mc:Fallback>
            <p:pic>
              <p:nvPicPr>
                <p:cNvPr id="283" name="Ink 282">
                  <a:extLst>
                    <a:ext uri="{FF2B5EF4-FFF2-40B4-BE49-F238E27FC236}">
                      <a16:creationId xmlns:a16="http://schemas.microsoft.com/office/drawing/2014/main" xmlns="" xmlns:p14="http://schemas.microsoft.com/office/powerpoint/2010/main" id="{C7BE6C3B-31AF-7D4F-8154-8221157D3F0F}"/>
                    </a:ext>
                  </a:extLst>
                </p:cNvPr>
                <p:cNvPicPr/>
                <p:nvPr/>
              </p:nvPicPr>
              <p:blipFill>
                <a:blip r:embed="rId467"/>
                <a:stretch>
                  <a:fillRect/>
                </a:stretch>
              </p:blipFill>
              <p:spPr>
                <a:xfrm>
                  <a:off x="5373155" y="5431893"/>
                  <a:ext cx="138240" cy="131343"/>
                </a:xfrm>
                <a:prstGeom prst="rect">
                  <a:avLst/>
                </a:prstGeom>
              </p:spPr>
            </p:pic>
          </mc:Fallback>
        </mc:AlternateContent>
        <mc:AlternateContent xmlns:mc="http://schemas.openxmlformats.org/markup-compatibility/2006">
          <mc:Choice xmlns:p14="http://schemas.microsoft.com/office/powerpoint/2010/main" Requires="p14">
            <p:contentPart p14:bwMode="auto" r:id="rId468">
              <p14:nvContentPartPr>
                <p14:cNvPr id="284" name="Ink 283">
                  <a:extLst>
                    <a:ext uri="{FF2B5EF4-FFF2-40B4-BE49-F238E27FC236}">
                      <a16:creationId xmlns:a16="http://schemas.microsoft.com/office/drawing/2014/main" xmlns="" id="{12AB5B96-5F11-B64A-8C4E-F81D964A3E24}"/>
                    </a:ext>
                  </a:extLst>
                </p14:cNvPr>
                <p14:cNvContentPartPr/>
                <p14:nvPr/>
              </p14:nvContentPartPr>
              <p14:xfrm>
                <a:off x="5609315" y="5459943"/>
                <a:ext cx="145080" cy="82080"/>
              </p14:xfrm>
            </p:contentPart>
          </mc:Choice>
          <mc:Fallback>
            <p:pic>
              <p:nvPicPr>
                <p:cNvPr id="284" name="Ink 283">
                  <a:extLst>
                    <a:ext uri="{FF2B5EF4-FFF2-40B4-BE49-F238E27FC236}">
                      <a16:creationId xmlns:a16="http://schemas.microsoft.com/office/drawing/2014/main" xmlns="" xmlns:p14="http://schemas.microsoft.com/office/powerpoint/2010/main" id="{12AB5B96-5F11-B64A-8C4E-F81D964A3E24}"/>
                    </a:ext>
                  </a:extLst>
                </p:cNvPr>
                <p:cNvPicPr/>
                <p:nvPr/>
              </p:nvPicPr>
              <p:blipFill>
                <a:blip r:embed="rId469"/>
                <a:stretch>
                  <a:fillRect/>
                </a:stretch>
              </p:blipFill>
              <p:spPr>
                <a:xfrm>
                  <a:off x="5599595" y="5450583"/>
                  <a:ext cx="16344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470">
              <p14:nvContentPartPr>
                <p14:cNvPr id="285" name="Ink 284">
                  <a:extLst>
                    <a:ext uri="{FF2B5EF4-FFF2-40B4-BE49-F238E27FC236}">
                      <a16:creationId xmlns:a16="http://schemas.microsoft.com/office/drawing/2014/main" xmlns="" id="{6A605938-011B-7C4F-BF0C-BBB44B0440F3}"/>
                    </a:ext>
                  </a:extLst>
                </p14:cNvPr>
                <p14:cNvContentPartPr/>
                <p14:nvPr/>
              </p14:nvContentPartPr>
              <p14:xfrm>
                <a:off x="5847995" y="5479023"/>
                <a:ext cx="113400" cy="69480"/>
              </p14:xfrm>
            </p:contentPart>
          </mc:Choice>
          <mc:Fallback>
            <p:pic>
              <p:nvPicPr>
                <p:cNvPr id="285" name="Ink 284">
                  <a:extLst>
                    <a:ext uri="{FF2B5EF4-FFF2-40B4-BE49-F238E27FC236}">
                      <a16:creationId xmlns:a16="http://schemas.microsoft.com/office/drawing/2014/main" xmlns="" xmlns:p14="http://schemas.microsoft.com/office/powerpoint/2010/main" id="{6A605938-011B-7C4F-BF0C-BBB44B0440F3}"/>
                    </a:ext>
                  </a:extLst>
                </p:cNvPr>
                <p:cNvPicPr/>
                <p:nvPr/>
              </p:nvPicPr>
              <p:blipFill>
                <a:blip r:embed="rId471"/>
                <a:stretch>
                  <a:fillRect/>
                </a:stretch>
              </p:blipFill>
              <p:spPr>
                <a:xfrm>
                  <a:off x="5838275" y="5469303"/>
                  <a:ext cx="13104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472">
              <p14:nvContentPartPr>
                <p14:cNvPr id="286" name="Ink 285">
                  <a:extLst>
                    <a:ext uri="{FF2B5EF4-FFF2-40B4-BE49-F238E27FC236}">
                      <a16:creationId xmlns:a16="http://schemas.microsoft.com/office/drawing/2014/main" xmlns="" id="{99CB856A-F4BB-E541-9C93-C6997A4DE529}"/>
                    </a:ext>
                  </a:extLst>
                </p14:cNvPr>
                <p14:cNvContentPartPr/>
                <p14:nvPr/>
              </p14:nvContentPartPr>
              <p14:xfrm>
                <a:off x="5967515" y="5428623"/>
                <a:ext cx="151200" cy="132480"/>
              </p14:xfrm>
            </p:contentPart>
          </mc:Choice>
          <mc:Fallback>
            <p:pic>
              <p:nvPicPr>
                <p:cNvPr id="286" name="Ink 285">
                  <a:extLst>
                    <a:ext uri="{FF2B5EF4-FFF2-40B4-BE49-F238E27FC236}">
                      <a16:creationId xmlns:a16="http://schemas.microsoft.com/office/drawing/2014/main" xmlns="" xmlns:p14="http://schemas.microsoft.com/office/powerpoint/2010/main" id="{99CB856A-F4BB-E541-9C93-C6997A4DE529}"/>
                    </a:ext>
                  </a:extLst>
                </p:cNvPr>
                <p:cNvPicPr/>
                <p:nvPr/>
              </p:nvPicPr>
              <p:blipFill>
                <a:blip r:embed="rId473"/>
                <a:stretch>
                  <a:fillRect/>
                </a:stretch>
              </p:blipFill>
              <p:spPr>
                <a:xfrm>
                  <a:off x="5958515" y="5419598"/>
                  <a:ext cx="169920" cy="150168"/>
                </a:xfrm>
                <a:prstGeom prst="rect">
                  <a:avLst/>
                </a:prstGeom>
              </p:spPr>
            </p:pic>
          </mc:Fallback>
        </mc:AlternateContent>
      </p:grpSp>
      <p:grpSp>
        <p:nvGrpSpPr>
          <p:cNvPr id="302" name="Group 301">
            <a:extLst>
              <a:ext uri="{FF2B5EF4-FFF2-40B4-BE49-F238E27FC236}">
                <a16:creationId xmlns:a16="http://schemas.microsoft.com/office/drawing/2014/main" xmlns="" id="{BE5B60A8-B530-EC46-8E9B-BB6C6A140316}"/>
              </a:ext>
            </a:extLst>
          </p:cNvPr>
          <p:cNvGrpSpPr/>
          <p:nvPr/>
        </p:nvGrpSpPr>
        <p:grpSpPr>
          <a:xfrm>
            <a:off x="7937915" y="5325303"/>
            <a:ext cx="723600" cy="235800"/>
            <a:chOff x="6413915" y="5325303"/>
            <a:chExt cx="723600" cy="235800"/>
          </a:xfrm>
        </p:grpSpPr>
        <mc:AlternateContent xmlns:mc="http://schemas.openxmlformats.org/markup-compatibility/2006">
          <mc:Choice xmlns:p14="http://schemas.microsoft.com/office/powerpoint/2010/main" Requires="p14">
            <p:contentPart p14:bwMode="auto" r:id="rId474">
              <p14:nvContentPartPr>
                <p14:cNvPr id="287" name="Ink 286">
                  <a:extLst>
                    <a:ext uri="{FF2B5EF4-FFF2-40B4-BE49-F238E27FC236}">
                      <a16:creationId xmlns:a16="http://schemas.microsoft.com/office/drawing/2014/main" xmlns="" id="{527E08CF-7493-C641-82EF-35F6B9A84CEA}"/>
                    </a:ext>
                  </a:extLst>
                </p14:cNvPr>
                <p14:cNvContentPartPr/>
                <p14:nvPr/>
              </p14:nvContentPartPr>
              <p14:xfrm>
                <a:off x="6413915" y="5466423"/>
                <a:ext cx="145080" cy="94680"/>
              </p14:xfrm>
            </p:contentPart>
          </mc:Choice>
          <mc:Fallback>
            <p:pic>
              <p:nvPicPr>
                <p:cNvPr id="287" name="Ink 286">
                  <a:extLst>
                    <a:ext uri="{FF2B5EF4-FFF2-40B4-BE49-F238E27FC236}">
                      <a16:creationId xmlns:a16="http://schemas.microsoft.com/office/drawing/2014/main" xmlns="" xmlns:p14="http://schemas.microsoft.com/office/powerpoint/2010/main" id="{527E08CF-7493-C641-82EF-35F6B9A84CEA}"/>
                    </a:ext>
                  </a:extLst>
                </p:cNvPr>
                <p:cNvPicPr/>
                <p:nvPr/>
              </p:nvPicPr>
              <p:blipFill>
                <a:blip r:embed="rId475"/>
                <a:stretch>
                  <a:fillRect/>
                </a:stretch>
              </p:blipFill>
              <p:spPr>
                <a:xfrm>
                  <a:off x="6403810" y="5456343"/>
                  <a:ext cx="163847"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476">
              <p14:nvContentPartPr>
                <p14:cNvPr id="288" name="Ink 287">
                  <a:extLst>
                    <a:ext uri="{FF2B5EF4-FFF2-40B4-BE49-F238E27FC236}">
                      <a16:creationId xmlns:a16="http://schemas.microsoft.com/office/drawing/2014/main" xmlns="" id="{B74834DA-3414-9C46-863C-4664CE645250}"/>
                    </a:ext>
                  </a:extLst>
                </p14:cNvPr>
                <p14:cNvContentPartPr/>
                <p14:nvPr/>
              </p14:nvContentPartPr>
              <p14:xfrm>
                <a:off x="6502115" y="5344023"/>
                <a:ext cx="44280" cy="204480"/>
              </p14:xfrm>
            </p:contentPart>
          </mc:Choice>
          <mc:Fallback>
            <p:pic>
              <p:nvPicPr>
                <p:cNvPr id="288" name="Ink 287">
                  <a:extLst>
                    <a:ext uri="{FF2B5EF4-FFF2-40B4-BE49-F238E27FC236}">
                      <a16:creationId xmlns:a16="http://schemas.microsoft.com/office/drawing/2014/main" xmlns="" xmlns:p14="http://schemas.microsoft.com/office/powerpoint/2010/main" id="{B74834DA-3414-9C46-863C-4664CE645250}"/>
                    </a:ext>
                  </a:extLst>
                </p:cNvPr>
                <p:cNvPicPr/>
                <p:nvPr/>
              </p:nvPicPr>
              <p:blipFill>
                <a:blip r:embed="rId477"/>
                <a:stretch>
                  <a:fillRect/>
                </a:stretch>
              </p:blipFill>
              <p:spPr>
                <a:xfrm>
                  <a:off x="6492755" y="5334646"/>
                  <a:ext cx="61920" cy="222151"/>
                </a:xfrm>
                <a:prstGeom prst="rect">
                  <a:avLst/>
                </a:prstGeom>
              </p:spPr>
            </p:pic>
          </mc:Fallback>
        </mc:AlternateContent>
        <mc:AlternateContent xmlns:mc="http://schemas.openxmlformats.org/markup-compatibility/2006">
          <mc:Choice xmlns:p14="http://schemas.microsoft.com/office/powerpoint/2010/main" Requires="p14">
            <p:contentPart p14:bwMode="auto" r:id="rId478">
              <p14:nvContentPartPr>
                <p14:cNvPr id="289" name="Ink 288">
                  <a:extLst>
                    <a:ext uri="{FF2B5EF4-FFF2-40B4-BE49-F238E27FC236}">
                      <a16:creationId xmlns:a16="http://schemas.microsoft.com/office/drawing/2014/main" xmlns="" id="{4997D83D-88A7-8244-B5F8-E2EF854D067A}"/>
                    </a:ext>
                  </a:extLst>
                </p14:cNvPr>
                <p14:cNvContentPartPr/>
                <p14:nvPr/>
              </p14:nvContentPartPr>
              <p14:xfrm>
                <a:off x="6615155" y="5472543"/>
                <a:ext cx="163800" cy="69480"/>
              </p14:xfrm>
            </p:contentPart>
          </mc:Choice>
          <mc:Fallback>
            <p:pic>
              <p:nvPicPr>
                <p:cNvPr id="289" name="Ink 288">
                  <a:extLst>
                    <a:ext uri="{FF2B5EF4-FFF2-40B4-BE49-F238E27FC236}">
                      <a16:creationId xmlns:a16="http://schemas.microsoft.com/office/drawing/2014/main" xmlns="" xmlns:p14="http://schemas.microsoft.com/office/powerpoint/2010/main" id="{4997D83D-88A7-8244-B5F8-E2EF854D067A}"/>
                    </a:ext>
                  </a:extLst>
                </p:cNvPr>
                <p:cNvPicPr/>
                <p:nvPr/>
              </p:nvPicPr>
              <p:blipFill>
                <a:blip r:embed="rId479"/>
                <a:stretch>
                  <a:fillRect/>
                </a:stretch>
              </p:blipFill>
              <p:spPr>
                <a:xfrm>
                  <a:off x="6605456" y="5462823"/>
                  <a:ext cx="181401"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480">
              <p14:nvContentPartPr>
                <p14:cNvPr id="290" name="Ink 289">
                  <a:extLst>
                    <a:ext uri="{FF2B5EF4-FFF2-40B4-BE49-F238E27FC236}">
                      <a16:creationId xmlns:a16="http://schemas.microsoft.com/office/drawing/2014/main" xmlns="" id="{28C13C7F-1DC4-DC40-8A59-1694D1BD60FB}"/>
                    </a:ext>
                  </a:extLst>
                </p14:cNvPr>
                <p14:cNvContentPartPr/>
                <p14:nvPr/>
              </p14:nvContentPartPr>
              <p14:xfrm>
                <a:off x="6835115" y="5325303"/>
                <a:ext cx="19080" cy="179280"/>
              </p14:xfrm>
            </p:contentPart>
          </mc:Choice>
          <mc:Fallback>
            <p:pic>
              <p:nvPicPr>
                <p:cNvPr id="290" name="Ink 289">
                  <a:extLst>
                    <a:ext uri="{FF2B5EF4-FFF2-40B4-BE49-F238E27FC236}">
                      <a16:creationId xmlns:a16="http://schemas.microsoft.com/office/drawing/2014/main" xmlns="" xmlns:p14="http://schemas.microsoft.com/office/powerpoint/2010/main" id="{28C13C7F-1DC4-DC40-8A59-1694D1BD60FB}"/>
                    </a:ext>
                  </a:extLst>
                </p:cNvPr>
                <p:cNvPicPr/>
                <p:nvPr/>
              </p:nvPicPr>
              <p:blipFill>
                <a:blip r:embed="rId481"/>
                <a:stretch>
                  <a:fillRect/>
                </a:stretch>
              </p:blipFill>
              <p:spPr>
                <a:xfrm>
                  <a:off x="6827195" y="5315943"/>
                  <a:ext cx="3600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482">
              <p14:nvContentPartPr>
                <p14:cNvPr id="291" name="Ink 290">
                  <a:extLst>
                    <a:ext uri="{FF2B5EF4-FFF2-40B4-BE49-F238E27FC236}">
                      <a16:creationId xmlns:a16="http://schemas.microsoft.com/office/drawing/2014/main" xmlns="" id="{EBC94D89-DB1E-B045-A306-D6D620F6153E}"/>
                    </a:ext>
                  </a:extLst>
                </p14:cNvPr>
                <p14:cNvContentPartPr/>
                <p14:nvPr/>
              </p14:nvContentPartPr>
              <p14:xfrm>
                <a:off x="6765995" y="5441223"/>
                <a:ext cx="138600" cy="12960"/>
              </p14:xfrm>
            </p:contentPart>
          </mc:Choice>
          <mc:Fallback>
            <p:pic>
              <p:nvPicPr>
                <p:cNvPr id="291" name="Ink 290">
                  <a:extLst>
                    <a:ext uri="{FF2B5EF4-FFF2-40B4-BE49-F238E27FC236}">
                      <a16:creationId xmlns:a16="http://schemas.microsoft.com/office/drawing/2014/main" xmlns="" xmlns:p14="http://schemas.microsoft.com/office/powerpoint/2010/main" id="{EBC94D89-DB1E-B045-A306-D6D620F6153E}"/>
                    </a:ext>
                  </a:extLst>
                </p:cNvPr>
                <p:cNvPicPr/>
                <p:nvPr/>
              </p:nvPicPr>
              <p:blipFill>
                <a:blip r:embed="rId483"/>
                <a:stretch>
                  <a:fillRect/>
                </a:stretch>
              </p:blipFill>
              <p:spPr>
                <a:xfrm>
                  <a:off x="6756635" y="5432943"/>
                  <a:ext cx="15624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484">
              <p14:nvContentPartPr>
                <p14:cNvPr id="292" name="Ink 291">
                  <a:extLst>
                    <a:ext uri="{FF2B5EF4-FFF2-40B4-BE49-F238E27FC236}">
                      <a16:creationId xmlns:a16="http://schemas.microsoft.com/office/drawing/2014/main" xmlns="" id="{918E2FD1-01D3-B54B-9C54-3833134F4326}"/>
                    </a:ext>
                  </a:extLst>
                </p14:cNvPr>
                <p14:cNvContentPartPr/>
                <p14:nvPr/>
              </p14:nvContentPartPr>
              <p14:xfrm>
                <a:off x="6967235" y="5409903"/>
                <a:ext cx="170280" cy="88200"/>
              </p14:xfrm>
            </p:contentPart>
          </mc:Choice>
          <mc:Fallback>
            <p:pic>
              <p:nvPicPr>
                <p:cNvPr id="292" name="Ink 291">
                  <a:extLst>
                    <a:ext uri="{FF2B5EF4-FFF2-40B4-BE49-F238E27FC236}">
                      <a16:creationId xmlns:a16="http://schemas.microsoft.com/office/drawing/2014/main" xmlns="" xmlns:p14="http://schemas.microsoft.com/office/powerpoint/2010/main" id="{918E2FD1-01D3-B54B-9C54-3833134F4326}"/>
                    </a:ext>
                  </a:extLst>
                </p:cNvPr>
                <p:cNvPicPr/>
                <p:nvPr/>
              </p:nvPicPr>
              <p:blipFill>
                <a:blip r:embed="rId485"/>
                <a:stretch>
                  <a:fillRect/>
                </a:stretch>
              </p:blipFill>
              <p:spPr>
                <a:xfrm>
                  <a:off x="6957875" y="5400581"/>
                  <a:ext cx="187920" cy="107202"/>
                </a:xfrm>
                <a:prstGeom prst="rect">
                  <a:avLst/>
                </a:prstGeom>
              </p:spPr>
            </p:pic>
          </mc:Fallback>
        </mc:AlternateContent>
      </p:grpSp>
      <p:grpSp>
        <p:nvGrpSpPr>
          <p:cNvPr id="301" name="Group 300">
            <a:extLst>
              <a:ext uri="{FF2B5EF4-FFF2-40B4-BE49-F238E27FC236}">
                <a16:creationId xmlns:a16="http://schemas.microsoft.com/office/drawing/2014/main" xmlns="" id="{843ECE50-9581-2441-995B-7C2AF194FFCF}"/>
              </a:ext>
            </a:extLst>
          </p:cNvPr>
          <p:cNvGrpSpPr/>
          <p:nvPr/>
        </p:nvGrpSpPr>
        <p:grpSpPr>
          <a:xfrm>
            <a:off x="8868515" y="5315583"/>
            <a:ext cx="802440" cy="257760"/>
            <a:chOff x="7344515" y="5315583"/>
            <a:chExt cx="802440" cy="257760"/>
          </a:xfrm>
        </p:grpSpPr>
        <mc:AlternateContent xmlns:mc="http://schemas.openxmlformats.org/markup-compatibility/2006">
          <mc:Choice xmlns:p14="http://schemas.microsoft.com/office/powerpoint/2010/main" Requires="p14">
            <p:contentPart p14:bwMode="auto" r:id="rId486">
              <p14:nvContentPartPr>
                <p14:cNvPr id="293" name="Ink 292">
                  <a:extLst>
                    <a:ext uri="{FF2B5EF4-FFF2-40B4-BE49-F238E27FC236}">
                      <a16:creationId xmlns:a16="http://schemas.microsoft.com/office/drawing/2014/main" xmlns="" id="{0A9EA555-6AD7-9943-8006-A08C54B7C91C}"/>
                    </a:ext>
                  </a:extLst>
                </p14:cNvPr>
                <p14:cNvContentPartPr/>
                <p14:nvPr/>
              </p14:nvContentPartPr>
              <p14:xfrm>
                <a:off x="7344515" y="5390823"/>
                <a:ext cx="12960" cy="182520"/>
              </p14:xfrm>
            </p:contentPart>
          </mc:Choice>
          <mc:Fallback>
            <p:pic>
              <p:nvPicPr>
                <p:cNvPr id="293" name="Ink 292">
                  <a:extLst>
                    <a:ext uri="{FF2B5EF4-FFF2-40B4-BE49-F238E27FC236}">
                      <a16:creationId xmlns:a16="http://schemas.microsoft.com/office/drawing/2014/main" xmlns="" xmlns:p14="http://schemas.microsoft.com/office/powerpoint/2010/main" id="{0A9EA555-6AD7-9943-8006-A08C54B7C91C}"/>
                    </a:ext>
                  </a:extLst>
                </p:cNvPr>
                <p:cNvPicPr/>
                <p:nvPr/>
              </p:nvPicPr>
              <p:blipFill>
                <a:blip r:embed="rId487"/>
                <a:stretch>
                  <a:fillRect/>
                </a:stretch>
              </p:blipFill>
              <p:spPr>
                <a:xfrm>
                  <a:off x="7335155" y="5381823"/>
                  <a:ext cx="3204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488">
              <p14:nvContentPartPr>
                <p14:cNvPr id="294" name="Ink 293">
                  <a:extLst>
                    <a:ext uri="{FF2B5EF4-FFF2-40B4-BE49-F238E27FC236}">
                      <a16:creationId xmlns:a16="http://schemas.microsoft.com/office/drawing/2014/main" xmlns="" id="{8075F72D-12A8-0B43-A0A0-ECE856829FAE}"/>
                    </a:ext>
                  </a:extLst>
                </p14:cNvPr>
                <p14:cNvContentPartPr/>
                <p14:nvPr/>
              </p14:nvContentPartPr>
              <p14:xfrm>
                <a:off x="7357115" y="5397303"/>
                <a:ext cx="145080" cy="63360"/>
              </p14:xfrm>
            </p:contentPart>
          </mc:Choice>
          <mc:Fallback>
            <p:pic>
              <p:nvPicPr>
                <p:cNvPr id="294" name="Ink 293">
                  <a:extLst>
                    <a:ext uri="{FF2B5EF4-FFF2-40B4-BE49-F238E27FC236}">
                      <a16:creationId xmlns:a16="http://schemas.microsoft.com/office/drawing/2014/main" xmlns="" xmlns:p14="http://schemas.microsoft.com/office/powerpoint/2010/main" id="{8075F72D-12A8-0B43-A0A0-ECE856829FAE}"/>
                    </a:ext>
                  </a:extLst>
                </p:cNvPr>
                <p:cNvPicPr/>
                <p:nvPr/>
              </p:nvPicPr>
              <p:blipFill>
                <a:blip r:embed="rId489"/>
                <a:stretch>
                  <a:fillRect/>
                </a:stretch>
              </p:blipFill>
              <p:spPr>
                <a:xfrm>
                  <a:off x="7348115" y="5388303"/>
                  <a:ext cx="16308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490">
              <p14:nvContentPartPr>
                <p14:cNvPr id="295" name="Ink 294">
                  <a:extLst>
                    <a:ext uri="{FF2B5EF4-FFF2-40B4-BE49-F238E27FC236}">
                      <a16:creationId xmlns:a16="http://schemas.microsoft.com/office/drawing/2014/main" xmlns="" id="{E8642B6A-9B10-1045-87DF-FB8712550117}"/>
                    </a:ext>
                  </a:extLst>
                </p14:cNvPr>
                <p14:cNvContentPartPr/>
                <p14:nvPr/>
              </p14:nvContentPartPr>
              <p14:xfrm>
                <a:off x="7577075" y="5390823"/>
                <a:ext cx="107280" cy="69480"/>
              </p14:xfrm>
            </p:contentPart>
          </mc:Choice>
          <mc:Fallback>
            <p:pic>
              <p:nvPicPr>
                <p:cNvPr id="295" name="Ink 294">
                  <a:extLst>
                    <a:ext uri="{FF2B5EF4-FFF2-40B4-BE49-F238E27FC236}">
                      <a16:creationId xmlns:a16="http://schemas.microsoft.com/office/drawing/2014/main" xmlns="" xmlns:p14="http://schemas.microsoft.com/office/powerpoint/2010/main" id="{E8642B6A-9B10-1045-87DF-FB8712550117}"/>
                    </a:ext>
                  </a:extLst>
                </p:cNvPr>
                <p:cNvPicPr/>
                <p:nvPr/>
              </p:nvPicPr>
              <p:blipFill>
                <a:blip r:embed="rId491"/>
                <a:stretch>
                  <a:fillRect/>
                </a:stretch>
              </p:blipFill>
              <p:spPr>
                <a:xfrm>
                  <a:off x="7568075" y="5382183"/>
                  <a:ext cx="12528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492">
              <p14:nvContentPartPr>
                <p14:cNvPr id="296" name="Ink 295">
                  <a:extLst>
                    <a:ext uri="{FF2B5EF4-FFF2-40B4-BE49-F238E27FC236}">
                      <a16:creationId xmlns:a16="http://schemas.microsoft.com/office/drawing/2014/main" xmlns="" id="{58AF46F3-1A70-3C45-A87C-D54A2D1A7CB2}"/>
                    </a:ext>
                  </a:extLst>
                </p14:cNvPr>
                <p14:cNvContentPartPr/>
                <p14:nvPr/>
              </p14:nvContentPartPr>
              <p14:xfrm>
                <a:off x="7727915" y="5390823"/>
                <a:ext cx="31680" cy="69480"/>
              </p14:xfrm>
            </p:contentPart>
          </mc:Choice>
          <mc:Fallback>
            <p:pic>
              <p:nvPicPr>
                <p:cNvPr id="296" name="Ink 295">
                  <a:extLst>
                    <a:ext uri="{FF2B5EF4-FFF2-40B4-BE49-F238E27FC236}">
                      <a16:creationId xmlns:a16="http://schemas.microsoft.com/office/drawing/2014/main" xmlns="" xmlns:p14="http://schemas.microsoft.com/office/powerpoint/2010/main" id="{58AF46F3-1A70-3C45-A87C-D54A2D1A7CB2}"/>
                    </a:ext>
                  </a:extLst>
                </p:cNvPr>
                <p:cNvPicPr/>
                <p:nvPr/>
              </p:nvPicPr>
              <p:blipFill>
                <a:blip r:embed="rId493"/>
                <a:stretch>
                  <a:fillRect/>
                </a:stretch>
              </p:blipFill>
              <p:spPr>
                <a:xfrm>
                  <a:off x="7718195" y="5381823"/>
                  <a:ext cx="4968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494">
              <p14:nvContentPartPr>
                <p14:cNvPr id="297" name="Ink 296">
                  <a:extLst>
                    <a:ext uri="{FF2B5EF4-FFF2-40B4-BE49-F238E27FC236}">
                      <a16:creationId xmlns:a16="http://schemas.microsoft.com/office/drawing/2014/main" xmlns="" id="{1DFBA2CF-C75B-094A-A14E-0C93AB540215}"/>
                    </a:ext>
                  </a:extLst>
                </p14:cNvPr>
                <p14:cNvContentPartPr/>
                <p14:nvPr/>
              </p14:nvContentPartPr>
              <p14:xfrm>
                <a:off x="7727915" y="5321703"/>
                <a:ext cx="19080" cy="12960"/>
              </p14:xfrm>
            </p:contentPart>
          </mc:Choice>
          <mc:Fallback>
            <p:pic>
              <p:nvPicPr>
                <p:cNvPr id="297" name="Ink 296">
                  <a:extLst>
                    <a:ext uri="{FF2B5EF4-FFF2-40B4-BE49-F238E27FC236}">
                      <a16:creationId xmlns:a16="http://schemas.microsoft.com/office/drawing/2014/main" xmlns="" xmlns:p14="http://schemas.microsoft.com/office/powerpoint/2010/main" id="{1DFBA2CF-C75B-094A-A14E-0C93AB540215}"/>
                    </a:ext>
                  </a:extLst>
                </p:cNvPr>
                <p:cNvPicPr/>
                <p:nvPr/>
              </p:nvPicPr>
              <p:blipFill>
                <a:blip r:embed="rId495"/>
                <a:stretch>
                  <a:fillRect/>
                </a:stretch>
              </p:blipFill>
              <p:spPr>
                <a:xfrm>
                  <a:off x="7719635" y="5313423"/>
                  <a:ext cx="3672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496">
              <p14:nvContentPartPr>
                <p14:cNvPr id="298" name="Ink 297">
                  <a:extLst>
                    <a:ext uri="{FF2B5EF4-FFF2-40B4-BE49-F238E27FC236}">
                      <a16:creationId xmlns:a16="http://schemas.microsoft.com/office/drawing/2014/main" xmlns="" id="{5A2AAD31-0A72-5243-A5C5-1F01FBAEE55B}"/>
                    </a:ext>
                  </a:extLst>
                </p14:cNvPr>
                <p14:cNvContentPartPr/>
                <p14:nvPr/>
              </p14:nvContentPartPr>
              <p14:xfrm>
                <a:off x="7803515" y="5378223"/>
                <a:ext cx="170280" cy="75960"/>
              </p14:xfrm>
            </p:contentPart>
          </mc:Choice>
          <mc:Fallback>
            <p:pic>
              <p:nvPicPr>
                <p:cNvPr id="298" name="Ink 297">
                  <a:extLst>
                    <a:ext uri="{FF2B5EF4-FFF2-40B4-BE49-F238E27FC236}">
                      <a16:creationId xmlns:a16="http://schemas.microsoft.com/office/drawing/2014/main" xmlns="" xmlns:p14="http://schemas.microsoft.com/office/powerpoint/2010/main" id="{5A2AAD31-0A72-5243-A5C5-1F01FBAEE55B}"/>
                    </a:ext>
                  </a:extLst>
                </p:cNvPr>
                <p:cNvPicPr/>
                <p:nvPr/>
              </p:nvPicPr>
              <p:blipFill>
                <a:blip r:embed="rId497"/>
                <a:stretch>
                  <a:fillRect/>
                </a:stretch>
              </p:blipFill>
              <p:spPr>
                <a:xfrm>
                  <a:off x="7794155" y="5369180"/>
                  <a:ext cx="188640" cy="92961"/>
                </a:xfrm>
                <a:prstGeom prst="rect">
                  <a:avLst/>
                </a:prstGeom>
              </p:spPr>
            </p:pic>
          </mc:Fallback>
        </mc:AlternateContent>
        <mc:AlternateContent xmlns:mc="http://schemas.openxmlformats.org/markup-compatibility/2006">
          <mc:Choice xmlns:p14="http://schemas.microsoft.com/office/powerpoint/2010/main" Requires="p14">
            <p:contentPart p14:bwMode="auto" r:id="rId498">
              <p14:nvContentPartPr>
                <p14:cNvPr id="299" name="Ink 298">
                  <a:extLst>
                    <a:ext uri="{FF2B5EF4-FFF2-40B4-BE49-F238E27FC236}">
                      <a16:creationId xmlns:a16="http://schemas.microsoft.com/office/drawing/2014/main" xmlns="" id="{87B9B2E0-6101-DE40-BE07-4EDC35E8458D}"/>
                    </a:ext>
                  </a:extLst>
                </p14:cNvPr>
                <p14:cNvContentPartPr/>
                <p14:nvPr/>
              </p14:nvContentPartPr>
              <p14:xfrm>
                <a:off x="8048675" y="5315583"/>
                <a:ext cx="19080" cy="119880"/>
              </p14:xfrm>
            </p:contentPart>
          </mc:Choice>
          <mc:Fallback>
            <p:pic>
              <p:nvPicPr>
                <p:cNvPr id="299" name="Ink 298">
                  <a:extLst>
                    <a:ext uri="{FF2B5EF4-FFF2-40B4-BE49-F238E27FC236}">
                      <a16:creationId xmlns:a16="http://schemas.microsoft.com/office/drawing/2014/main" xmlns="" xmlns:p14="http://schemas.microsoft.com/office/powerpoint/2010/main" id="{87B9B2E0-6101-DE40-BE07-4EDC35E8458D}"/>
                    </a:ext>
                  </a:extLst>
                </p:cNvPr>
                <p:cNvPicPr/>
                <p:nvPr/>
              </p:nvPicPr>
              <p:blipFill>
                <a:blip r:embed="rId499"/>
                <a:stretch>
                  <a:fillRect/>
                </a:stretch>
              </p:blipFill>
              <p:spPr>
                <a:xfrm>
                  <a:off x="8040902" y="5306223"/>
                  <a:ext cx="36393"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500">
              <p14:nvContentPartPr>
                <p14:cNvPr id="300" name="Ink 299">
                  <a:extLst>
                    <a:ext uri="{FF2B5EF4-FFF2-40B4-BE49-F238E27FC236}">
                      <a16:creationId xmlns:a16="http://schemas.microsoft.com/office/drawing/2014/main" xmlns="" id="{2A0CB3BA-2A2E-874B-A210-8901835CBB99}"/>
                    </a:ext>
                  </a:extLst>
                </p14:cNvPr>
                <p14:cNvContentPartPr/>
                <p14:nvPr/>
              </p14:nvContentPartPr>
              <p14:xfrm>
                <a:off x="8036075" y="5390823"/>
                <a:ext cx="110880" cy="6480"/>
              </p14:xfrm>
            </p:contentPart>
          </mc:Choice>
          <mc:Fallback>
            <p:pic>
              <p:nvPicPr>
                <p:cNvPr id="300" name="Ink 299">
                  <a:extLst>
                    <a:ext uri="{FF2B5EF4-FFF2-40B4-BE49-F238E27FC236}">
                      <a16:creationId xmlns:a16="http://schemas.microsoft.com/office/drawing/2014/main" xmlns="" xmlns:p14="http://schemas.microsoft.com/office/powerpoint/2010/main" id="{2A0CB3BA-2A2E-874B-A210-8901835CBB99}"/>
                    </a:ext>
                  </a:extLst>
                </p:cNvPr>
                <p:cNvPicPr/>
                <p:nvPr/>
              </p:nvPicPr>
              <p:blipFill>
                <a:blip r:embed="rId501"/>
                <a:stretch>
                  <a:fillRect/>
                </a:stretch>
              </p:blipFill>
              <p:spPr>
                <a:xfrm>
                  <a:off x="8026715" y="5380383"/>
                  <a:ext cx="129600" cy="27000"/>
                </a:xfrm>
                <a:prstGeom prst="rect">
                  <a:avLst/>
                </a:prstGeom>
              </p:spPr>
            </p:pic>
          </mc:Fallback>
        </mc:AlternateContent>
      </p:grpSp>
      <p:grpSp>
        <p:nvGrpSpPr>
          <p:cNvPr id="318" name="Group 317">
            <a:extLst>
              <a:ext uri="{FF2B5EF4-FFF2-40B4-BE49-F238E27FC236}">
                <a16:creationId xmlns:a16="http://schemas.microsoft.com/office/drawing/2014/main" xmlns="" id="{06C58B6F-6EAD-5145-8DAA-8E7C23075E1A}"/>
              </a:ext>
            </a:extLst>
          </p:cNvPr>
          <p:cNvGrpSpPr/>
          <p:nvPr/>
        </p:nvGrpSpPr>
        <p:grpSpPr>
          <a:xfrm>
            <a:off x="6642635" y="5717703"/>
            <a:ext cx="333720" cy="157680"/>
            <a:chOff x="5118635" y="5717703"/>
            <a:chExt cx="333720" cy="157680"/>
          </a:xfrm>
        </p:grpSpPr>
        <mc:AlternateContent xmlns:mc="http://schemas.openxmlformats.org/markup-compatibility/2006">
          <mc:Choice xmlns:p14="http://schemas.microsoft.com/office/powerpoint/2010/main" Requires="p14">
            <p:contentPart p14:bwMode="auto" r:id="rId502">
              <p14:nvContentPartPr>
                <p14:cNvPr id="305" name="Ink 304">
                  <a:extLst>
                    <a:ext uri="{FF2B5EF4-FFF2-40B4-BE49-F238E27FC236}">
                      <a16:creationId xmlns:a16="http://schemas.microsoft.com/office/drawing/2014/main" xmlns="" id="{3B458412-DCA6-2B4A-9167-461F3B9D75BC}"/>
                    </a:ext>
                  </a:extLst>
                </p14:cNvPr>
                <p14:cNvContentPartPr/>
                <p14:nvPr/>
              </p14:nvContentPartPr>
              <p14:xfrm>
                <a:off x="5118635" y="5774583"/>
                <a:ext cx="119880" cy="88560"/>
              </p14:xfrm>
            </p:contentPart>
          </mc:Choice>
          <mc:Fallback>
            <p:pic>
              <p:nvPicPr>
                <p:cNvPr id="305" name="Ink 304">
                  <a:extLst>
                    <a:ext uri="{FF2B5EF4-FFF2-40B4-BE49-F238E27FC236}">
                      <a16:creationId xmlns:a16="http://schemas.microsoft.com/office/drawing/2014/main" xmlns="" xmlns:p14="http://schemas.microsoft.com/office/powerpoint/2010/main" id="{3B458412-DCA6-2B4A-9167-461F3B9D75BC}"/>
                    </a:ext>
                  </a:extLst>
                </p:cNvPr>
                <p:cNvPicPr/>
                <p:nvPr/>
              </p:nvPicPr>
              <p:blipFill>
                <a:blip r:embed="rId503"/>
                <a:stretch>
                  <a:fillRect/>
                </a:stretch>
              </p:blipFill>
              <p:spPr>
                <a:xfrm>
                  <a:off x="5109275" y="5765583"/>
                  <a:ext cx="13716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504">
              <p14:nvContentPartPr>
                <p14:cNvPr id="306" name="Ink 305">
                  <a:extLst>
                    <a:ext uri="{FF2B5EF4-FFF2-40B4-BE49-F238E27FC236}">
                      <a16:creationId xmlns:a16="http://schemas.microsoft.com/office/drawing/2014/main" xmlns="" id="{C430B8D1-ABFA-454F-9A64-FD0297F02DF6}"/>
                    </a:ext>
                  </a:extLst>
                </p14:cNvPr>
                <p14:cNvContentPartPr/>
                <p14:nvPr/>
              </p14:nvContentPartPr>
              <p14:xfrm>
                <a:off x="5156435" y="5717703"/>
                <a:ext cx="19080" cy="12960"/>
              </p14:xfrm>
            </p:contentPart>
          </mc:Choice>
          <mc:Fallback>
            <p:pic>
              <p:nvPicPr>
                <p:cNvPr id="306" name="Ink 305">
                  <a:extLst>
                    <a:ext uri="{FF2B5EF4-FFF2-40B4-BE49-F238E27FC236}">
                      <a16:creationId xmlns:a16="http://schemas.microsoft.com/office/drawing/2014/main" xmlns="" xmlns:p14="http://schemas.microsoft.com/office/powerpoint/2010/main" id="{C430B8D1-ABFA-454F-9A64-FD0297F02DF6}"/>
                    </a:ext>
                  </a:extLst>
                </p:cNvPr>
                <p:cNvPicPr/>
                <p:nvPr/>
              </p:nvPicPr>
              <p:blipFill>
                <a:blip r:embed="rId505"/>
                <a:stretch>
                  <a:fillRect/>
                </a:stretch>
              </p:blipFill>
              <p:spPr>
                <a:xfrm>
                  <a:off x="5147795" y="5709063"/>
                  <a:ext cx="3600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506">
              <p14:nvContentPartPr>
                <p14:cNvPr id="307" name="Ink 306">
                  <a:extLst>
                    <a:ext uri="{FF2B5EF4-FFF2-40B4-BE49-F238E27FC236}">
                      <a16:creationId xmlns:a16="http://schemas.microsoft.com/office/drawing/2014/main" xmlns="" id="{26C2B267-2918-7645-85EA-033FCF8B4A0D}"/>
                    </a:ext>
                  </a:extLst>
                </p14:cNvPr>
                <p14:cNvContentPartPr/>
                <p14:nvPr/>
              </p14:nvContentPartPr>
              <p14:xfrm>
                <a:off x="5382875" y="5786823"/>
                <a:ext cx="56880" cy="12960"/>
              </p14:xfrm>
            </p:contentPart>
          </mc:Choice>
          <mc:Fallback>
            <p:pic>
              <p:nvPicPr>
                <p:cNvPr id="307" name="Ink 306">
                  <a:extLst>
                    <a:ext uri="{FF2B5EF4-FFF2-40B4-BE49-F238E27FC236}">
                      <a16:creationId xmlns:a16="http://schemas.microsoft.com/office/drawing/2014/main" xmlns="" xmlns:p14="http://schemas.microsoft.com/office/powerpoint/2010/main" id="{26C2B267-2918-7645-85EA-033FCF8B4A0D}"/>
                    </a:ext>
                  </a:extLst>
                </p:cNvPr>
                <p:cNvPicPr/>
                <p:nvPr/>
              </p:nvPicPr>
              <p:blipFill>
                <a:blip r:embed="rId507"/>
                <a:stretch>
                  <a:fillRect/>
                </a:stretch>
              </p:blipFill>
              <p:spPr>
                <a:xfrm>
                  <a:off x="5373932" y="5777463"/>
                  <a:ext cx="74051"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508">
              <p14:nvContentPartPr>
                <p14:cNvPr id="308" name="Ink 307">
                  <a:extLst>
                    <a:ext uri="{FF2B5EF4-FFF2-40B4-BE49-F238E27FC236}">
                      <a16:creationId xmlns:a16="http://schemas.microsoft.com/office/drawing/2014/main" xmlns="" id="{BC419A0B-EEFE-B44D-BCAB-CFBEC7675152}"/>
                    </a:ext>
                  </a:extLst>
                </p14:cNvPr>
                <p14:cNvContentPartPr/>
                <p14:nvPr/>
              </p14:nvContentPartPr>
              <p14:xfrm>
                <a:off x="5408075" y="5868903"/>
                <a:ext cx="44280" cy="6480"/>
              </p14:xfrm>
            </p:contentPart>
          </mc:Choice>
          <mc:Fallback>
            <p:pic>
              <p:nvPicPr>
                <p:cNvPr id="308" name="Ink 307">
                  <a:extLst>
                    <a:ext uri="{FF2B5EF4-FFF2-40B4-BE49-F238E27FC236}">
                      <a16:creationId xmlns:a16="http://schemas.microsoft.com/office/drawing/2014/main" xmlns="" xmlns:p14="http://schemas.microsoft.com/office/powerpoint/2010/main" id="{BC419A0B-EEFE-B44D-BCAB-CFBEC7675152}"/>
                    </a:ext>
                  </a:extLst>
                </p:cNvPr>
                <p:cNvPicPr/>
                <p:nvPr/>
              </p:nvPicPr>
              <p:blipFill>
                <a:blip r:embed="rId509"/>
                <a:stretch>
                  <a:fillRect/>
                </a:stretch>
              </p:blipFill>
              <p:spPr>
                <a:xfrm>
                  <a:off x="5399148" y="5859903"/>
                  <a:ext cx="61421" cy="24120"/>
                </a:xfrm>
                <a:prstGeom prst="rect">
                  <a:avLst/>
                </a:prstGeom>
              </p:spPr>
            </p:pic>
          </mc:Fallback>
        </mc:AlternateContent>
      </p:grpSp>
      <p:grpSp>
        <p:nvGrpSpPr>
          <p:cNvPr id="317" name="Group 316">
            <a:extLst>
              <a:ext uri="{FF2B5EF4-FFF2-40B4-BE49-F238E27FC236}">
                <a16:creationId xmlns:a16="http://schemas.microsoft.com/office/drawing/2014/main" xmlns="" id="{7A70FE52-AFE6-394D-9556-722D36904896}"/>
              </a:ext>
            </a:extLst>
          </p:cNvPr>
          <p:cNvGrpSpPr/>
          <p:nvPr/>
        </p:nvGrpSpPr>
        <p:grpSpPr>
          <a:xfrm>
            <a:off x="7133315" y="5749383"/>
            <a:ext cx="75960" cy="138600"/>
            <a:chOff x="5609315" y="5749383"/>
            <a:chExt cx="75960" cy="138600"/>
          </a:xfrm>
        </p:grpSpPr>
        <mc:AlternateContent xmlns:mc="http://schemas.openxmlformats.org/markup-compatibility/2006">
          <mc:Choice xmlns:p14="http://schemas.microsoft.com/office/powerpoint/2010/main" Requires="p14">
            <p:contentPart p14:bwMode="auto" r:id="rId510">
              <p14:nvContentPartPr>
                <p14:cNvPr id="309" name="Ink 308">
                  <a:extLst>
                    <a:ext uri="{FF2B5EF4-FFF2-40B4-BE49-F238E27FC236}">
                      <a16:creationId xmlns:a16="http://schemas.microsoft.com/office/drawing/2014/main" xmlns="" id="{77FABB31-A84A-D049-A486-9D0CA3EFCD53}"/>
                    </a:ext>
                  </a:extLst>
                </p14:cNvPr>
                <p14:cNvContentPartPr/>
                <p14:nvPr/>
              </p14:nvContentPartPr>
              <p14:xfrm>
                <a:off x="5615435" y="5749383"/>
                <a:ext cx="44280" cy="119880"/>
              </p14:xfrm>
            </p:contentPart>
          </mc:Choice>
          <mc:Fallback>
            <p:pic>
              <p:nvPicPr>
                <p:cNvPr id="309" name="Ink 308">
                  <a:extLst>
                    <a:ext uri="{FF2B5EF4-FFF2-40B4-BE49-F238E27FC236}">
                      <a16:creationId xmlns:a16="http://schemas.microsoft.com/office/drawing/2014/main" xmlns="" xmlns:p14="http://schemas.microsoft.com/office/powerpoint/2010/main" id="{77FABB31-A84A-D049-A486-9D0CA3EFCD53}"/>
                    </a:ext>
                  </a:extLst>
                </p:cNvPr>
                <p:cNvPicPr/>
                <p:nvPr/>
              </p:nvPicPr>
              <p:blipFill>
                <a:blip r:embed="rId511"/>
                <a:stretch>
                  <a:fillRect/>
                </a:stretch>
              </p:blipFill>
              <p:spPr>
                <a:xfrm>
                  <a:off x="5606795" y="5740023"/>
                  <a:ext cx="6120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512">
              <p14:nvContentPartPr>
                <p14:cNvPr id="310" name="Ink 309">
                  <a:extLst>
                    <a:ext uri="{FF2B5EF4-FFF2-40B4-BE49-F238E27FC236}">
                      <a16:creationId xmlns:a16="http://schemas.microsoft.com/office/drawing/2014/main" xmlns="" id="{CE1D72B2-7F40-204C-B732-5B9BE820B8B6}"/>
                    </a:ext>
                  </a:extLst>
                </p14:cNvPr>
                <p14:cNvContentPartPr/>
                <p14:nvPr/>
              </p14:nvContentPartPr>
              <p14:xfrm>
                <a:off x="5609315" y="5875023"/>
                <a:ext cx="75960" cy="12960"/>
              </p14:xfrm>
            </p:contentPart>
          </mc:Choice>
          <mc:Fallback>
            <p:pic>
              <p:nvPicPr>
                <p:cNvPr id="310" name="Ink 309">
                  <a:extLst>
                    <a:ext uri="{FF2B5EF4-FFF2-40B4-BE49-F238E27FC236}">
                      <a16:creationId xmlns:a16="http://schemas.microsoft.com/office/drawing/2014/main" xmlns="" xmlns:p14="http://schemas.microsoft.com/office/powerpoint/2010/main" id="{CE1D72B2-7F40-204C-B732-5B9BE820B8B6}"/>
                    </a:ext>
                  </a:extLst>
                </p:cNvPr>
                <p:cNvPicPr/>
                <p:nvPr/>
              </p:nvPicPr>
              <p:blipFill>
                <a:blip r:embed="rId513"/>
                <a:stretch>
                  <a:fillRect/>
                </a:stretch>
              </p:blipFill>
              <p:spPr>
                <a:xfrm>
                  <a:off x="5600315" y="5865663"/>
                  <a:ext cx="93240" cy="31680"/>
                </a:xfrm>
                <a:prstGeom prst="rect">
                  <a:avLst/>
                </a:prstGeom>
              </p:spPr>
            </p:pic>
          </mc:Fallback>
        </mc:AlternateContent>
      </p:grpSp>
      <p:grpSp>
        <p:nvGrpSpPr>
          <p:cNvPr id="316" name="Group 315">
            <a:extLst>
              <a:ext uri="{FF2B5EF4-FFF2-40B4-BE49-F238E27FC236}">
                <a16:creationId xmlns:a16="http://schemas.microsoft.com/office/drawing/2014/main" xmlns="" id="{DDB9ED30-CA55-4D4C-85F1-02FB6E9DD00D}"/>
              </a:ext>
            </a:extLst>
          </p:cNvPr>
          <p:cNvGrpSpPr/>
          <p:nvPr/>
        </p:nvGrpSpPr>
        <p:grpSpPr>
          <a:xfrm>
            <a:off x="7365875" y="5831103"/>
            <a:ext cx="151200" cy="19080"/>
            <a:chOff x="5841875" y="5831103"/>
            <a:chExt cx="151200" cy="19080"/>
          </a:xfrm>
        </p:grpSpPr>
        <mc:AlternateContent xmlns:mc="http://schemas.openxmlformats.org/markup-compatibility/2006">
          <mc:Choice xmlns:p14="http://schemas.microsoft.com/office/powerpoint/2010/main" Requires="p14">
            <p:contentPart p14:bwMode="auto" r:id="rId514">
              <p14:nvContentPartPr>
                <p14:cNvPr id="311" name="Ink 310">
                  <a:extLst>
                    <a:ext uri="{FF2B5EF4-FFF2-40B4-BE49-F238E27FC236}">
                      <a16:creationId xmlns:a16="http://schemas.microsoft.com/office/drawing/2014/main" xmlns="" id="{14CC65BC-EE35-474F-8A7A-9CF123F4D2D6}"/>
                    </a:ext>
                  </a:extLst>
                </p14:cNvPr>
                <p14:cNvContentPartPr/>
                <p14:nvPr/>
              </p14:nvContentPartPr>
              <p14:xfrm>
                <a:off x="5841875" y="5837223"/>
                <a:ext cx="25560" cy="12960"/>
              </p14:xfrm>
            </p:contentPart>
          </mc:Choice>
          <mc:Fallback>
            <p:pic>
              <p:nvPicPr>
                <p:cNvPr id="311" name="Ink 310">
                  <a:extLst>
                    <a:ext uri="{FF2B5EF4-FFF2-40B4-BE49-F238E27FC236}">
                      <a16:creationId xmlns:a16="http://schemas.microsoft.com/office/drawing/2014/main" xmlns="" xmlns:p14="http://schemas.microsoft.com/office/powerpoint/2010/main" id="{14CC65BC-EE35-474F-8A7A-9CF123F4D2D6}"/>
                    </a:ext>
                  </a:extLst>
                </p:cNvPr>
                <p:cNvPicPr/>
                <p:nvPr/>
              </p:nvPicPr>
              <p:blipFill>
                <a:blip r:embed="rId515"/>
                <a:stretch>
                  <a:fillRect/>
                </a:stretch>
              </p:blipFill>
              <p:spPr>
                <a:xfrm>
                  <a:off x="5832515" y="5828943"/>
                  <a:ext cx="4320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516">
              <p14:nvContentPartPr>
                <p14:cNvPr id="312" name="Ink 311">
                  <a:extLst>
                    <a:ext uri="{FF2B5EF4-FFF2-40B4-BE49-F238E27FC236}">
                      <a16:creationId xmlns:a16="http://schemas.microsoft.com/office/drawing/2014/main" xmlns="" id="{573040D4-405C-6447-B0EC-598B6A4F00F9}"/>
                    </a:ext>
                  </a:extLst>
                </p14:cNvPr>
                <p14:cNvContentPartPr/>
                <p14:nvPr/>
              </p14:nvContentPartPr>
              <p14:xfrm>
                <a:off x="5973995" y="5831103"/>
                <a:ext cx="19080" cy="12960"/>
              </p14:xfrm>
            </p:contentPart>
          </mc:Choice>
          <mc:Fallback>
            <p:pic>
              <p:nvPicPr>
                <p:cNvPr id="312" name="Ink 311">
                  <a:extLst>
                    <a:ext uri="{FF2B5EF4-FFF2-40B4-BE49-F238E27FC236}">
                      <a16:creationId xmlns:a16="http://schemas.microsoft.com/office/drawing/2014/main" xmlns="" xmlns:p14="http://schemas.microsoft.com/office/powerpoint/2010/main" id="{573040D4-405C-6447-B0EC-598B6A4F00F9}"/>
                    </a:ext>
                  </a:extLst>
                </p:cNvPr>
                <p:cNvPicPr/>
                <p:nvPr/>
              </p:nvPicPr>
              <p:blipFill>
                <a:blip r:embed="rId517"/>
                <a:stretch>
                  <a:fillRect/>
                </a:stretch>
              </p:blipFill>
              <p:spPr>
                <a:xfrm>
                  <a:off x="5964635" y="5821743"/>
                  <a:ext cx="36360" cy="30240"/>
                </a:xfrm>
                <a:prstGeom prst="rect">
                  <a:avLst/>
                </a:prstGeom>
              </p:spPr>
            </p:pic>
          </mc:Fallback>
        </mc:AlternateContent>
      </p:grpSp>
      <p:grpSp>
        <p:nvGrpSpPr>
          <p:cNvPr id="315" name="Group 314">
            <a:extLst>
              <a:ext uri="{FF2B5EF4-FFF2-40B4-BE49-F238E27FC236}">
                <a16:creationId xmlns:a16="http://schemas.microsoft.com/office/drawing/2014/main" xmlns="" id="{87A81F6F-6FA8-5042-BBCB-89387E3D6611}"/>
              </a:ext>
            </a:extLst>
          </p:cNvPr>
          <p:cNvGrpSpPr/>
          <p:nvPr/>
        </p:nvGrpSpPr>
        <p:grpSpPr>
          <a:xfrm>
            <a:off x="7736675" y="5749383"/>
            <a:ext cx="201600" cy="151200"/>
            <a:chOff x="6212675" y="5749383"/>
            <a:chExt cx="201600" cy="151200"/>
          </a:xfrm>
        </p:grpSpPr>
        <mc:AlternateContent xmlns:mc="http://schemas.openxmlformats.org/markup-compatibility/2006">
          <mc:Choice xmlns:p14="http://schemas.microsoft.com/office/powerpoint/2010/main" Requires="p14">
            <p:contentPart p14:bwMode="auto" r:id="rId518">
              <p14:nvContentPartPr>
                <p14:cNvPr id="313" name="Ink 312">
                  <a:extLst>
                    <a:ext uri="{FF2B5EF4-FFF2-40B4-BE49-F238E27FC236}">
                      <a16:creationId xmlns:a16="http://schemas.microsoft.com/office/drawing/2014/main" xmlns="" id="{0828652E-2084-DB4A-BD68-8DA8A59B05A8}"/>
                    </a:ext>
                  </a:extLst>
                </p14:cNvPr>
                <p14:cNvContentPartPr/>
                <p14:nvPr/>
              </p14:nvContentPartPr>
              <p14:xfrm>
                <a:off x="6212675" y="5755503"/>
                <a:ext cx="19080" cy="113400"/>
              </p14:xfrm>
            </p:contentPart>
          </mc:Choice>
          <mc:Fallback>
            <p:pic>
              <p:nvPicPr>
                <p:cNvPr id="313" name="Ink 312">
                  <a:extLst>
                    <a:ext uri="{FF2B5EF4-FFF2-40B4-BE49-F238E27FC236}">
                      <a16:creationId xmlns:a16="http://schemas.microsoft.com/office/drawing/2014/main" xmlns="" xmlns:p14="http://schemas.microsoft.com/office/powerpoint/2010/main" id="{0828652E-2084-DB4A-BD68-8DA8A59B05A8}"/>
                    </a:ext>
                  </a:extLst>
                </p:cNvPr>
                <p:cNvPicPr/>
                <p:nvPr/>
              </p:nvPicPr>
              <p:blipFill>
                <a:blip r:embed="rId519"/>
                <a:stretch>
                  <a:fillRect/>
                </a:stretch>
              </p:blipFill>
              <p:spPr>
                <a:xfrm>
                  <a:off x="6203675" y="5746503"/>
                  <a:ext cx="3636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520">
              <p14:nvContentPartPr>
                <p14:cNvPr id="314" name="Ink 313">
                  <a:extLst>
                    <a:ext uri="{FF2B5EF4-FFF2-40B4-BE49-F238E27FC236}">
                      <a16:creationId xmlns:a16="http://schemas.microsoft.com/office/drawing/2014/main" xmlns="" id="{47727A4D-5BF9-2A44-A4AC-690E9D09256F}"/>
                    </a:ext>
                  </a:extLst>
                </p14:cNvPr>
                <p14:cNvContentPartPr/>
                <p14:nvPr/>
              </p14:nvContentPartPr>
              <p14:xfrm>
                <a:off x="6250475" y="5749383"/>
                <a:ext cx="163800" cy="151200"/>
              </p14:xfrm>
            </p:contentPart>
          </mc:Choice>
          <mc:Fallback>
            <p:pic>
              <p:nvPicPr>
                <p:cNvPr id="314" name="Ink 313">
                  <a:extLst>
                    <a:ext uri="{FF2B5EF4-FFF2-40B4-BE49-F238E27FC236}">
                      <a16:creationId xmlns:a16="http://schemas.microsoft.com/office/drawing/2014/main" xmlns="" xmlns:p14="http://schemas.microsoft.com/office/powerpoint/2010/main" id="{47727A4D-5BF9-2A44-A4AC-690E9D09256F}"/>
                    </a:ext>
                  </a:extLst>
                </p:cNvPr>
                <p:cNvPicPr/>
                <p:nvPr/>
              </p:nvPicPr>
              <p:blipFill>
                <a:blip r:embed="rId521"/>
                <a:stretch>
                  <a:fillRect/>
                </a:stretch>
              </p:blipFill>
              <p:spPr>
                <a:xfrm>
                  <a:off x="6241475" y="5740383"/>
                  <a:ext cx="182160" cy="168480"/>
                </a:xfrm>
                <a:prstGeom prst="rect">
                  <a:avLst/>
                </a:prstGeom>
              </p:spPr>
            </p:pic>
          </mc:Fallback>
        </mc:AlternateContent>
      </p:grpSp>
    </p:spTree>
    <p:extLst>
      <p:ext uri="{BB962C8B-B14F-4D97-AF65-F5344CB8AC3E}">
        <p14:creationId xmlns:p14="http://schemas.microsoft.com/office/powerpoint/2010/main" val="11402311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xmlns="" id="{EA1EFEA5-5142-134E-B8CA-E05BC37253FF}"/>
              </a:ext>
            </a:extLst>
          </p:cNvPr>
          <p:cNvGrpSpPr/>
          <p:nvPr/>
        </p:nvGrpSpPr>
        <p:grpSpPr>
          <a:xfrm>
            <a:off x="2927075" y="518223"/>
            <a:ext cx="2615760" cy="276840"/>
            <a:chOff x="1403075" y="518223"/>
            <a:chExt cx="2615760" cy="276840"/>
          </a:xfrm>
        </p:grpSpPr>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xmlns="" id="{E1779A2C-D4B6-4E47-B560-CD98951FBAF4}"/>
                    </a:ext>
                  </a:extLst>
                </p14:cNvPr>
                <p14:cNvContentPartPr/>
                <p14:nvPr/>
              </p14:nvContentPartPr>
              <p14:xfrm>
                <a:off x="1403075" y="556023"/>
                <a:ext cx="207720" cy="232920"/>
              </p14:xfrm>
            </p:contentPart>
          </mc:Choice>
          <mc:Fallback>
            <p:pic>
              <p:nvPicPr>
                <p:cNvPr id="5" name="Ink 4">
                  <a:extLst>
                    <a:ext uri="{FF2B5EF4-FFF2-40B4-BE49-F238E27FC236}">
                      <a16:creationId xmlns:a16="http://schemas.microsoft.com/office/drawing/2014/main" xmlns="" xmlns:p14="http://schemas.microsoft.com/office/powerpoint/2010/main" id="{E1779A2C-D4B6-4E47-B560-CD98951FBAF4}"/>
                    </a:ext>
                  </a:extLst>
                </p:cNvPr>
                <p:cNvPicPr/>
                <p:nvPr/>
              </p:nvPicPr>
              <p:blipFill>
                <a:blip r:embed="rId3"/>
                <a:stretch>
                  <a:fillRect/>
                </a:stretch>
              </p:blipFill>
              <p:spPr>
                <a:xfrm>
                  <a:off x="1383635" y="535863"/>
                  <a:ext cx="245520" cy="2732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xmlns="" id="{3BE789BF-5FD6-FE4A-A4A0-2AD73DB6E493}"/>
                    </a:ext>
                  </a:extLst>
                </p14:cNvPr>
                <p14:cNvContentPartPr/>
                <p14:nvPr/>
              </p14:nvContentPartPr>
              <p14:xfrm>
                <a:off x="1711235" y="575103"/>
                <a:ext cx="245520" cy="195120"/>
              </p14:xfrm>
            </p:contentPart>
          </mc:Choice>
          <mc:Fallback>
            <p:pic>
              <p:nvPicPr>
                <p:cNvPr id="6" name="Ink 5">
                  <a:extLst>
                    <a:ext uri="{FF2B5EF4-FFF2-40B4-BE49-F238E27FC236}">
                      <a16:creationId xmlns:a16="http://schemas.microsoft.com/office/drawing/2014/main" xmlns="" xmlns:p14="http://schemas.microsoft.com/office/powerpoint/2010/main" id="{3BE789BF-5FD6-FE4A-A4A0-2AD73DB6E493}"/>
                    </a:ext>
                  </a:extLst>
                </p:cNvPr>
                <p:cNvPicPr/>
                <p:nvPr/>
              </p:nvPicPr>
              <p:blipFill>
                <a:blip r:embed="rId5"/>
                <a:stretch>
                  <a:fillRect/>
                </a:stretch>
              </p:blipFill>
              <p:spPr>
                <a:xfrm>
                  <a:off x="1694675" y="557136"/>
                  <a:ext cx="283680" cy="231413"/>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xmlns="" id="{2EEA9DBE-F836-5B43-9D23-2E9451181874}"/>
                    </a:ext>
                  </a:extLst>
                </p14:cNvPr>
                <p14:cNvContentPartPr/>
                <p14:nvPr/>
              </p14:nvContentPartPr>
              <p14:xfrm>
                <a:off x="2107235" y="568623"/>
                <a:ext cx="25560" cy="170280"/>
              </p14:xfrm>
            </p:contentPart>
          </mc:Choice>
          <mc:Fallback>
            <p:pic>
              <p:nvPicPr>
                <p:cNvPr id="7" name="Ink 6">
                  <a:extLst>
                    <a:ext uri="{FF2B5EF4-FFF2-40B4-BE49-F238E27FC236}">
                      <a16:creationId xmlns:a16="http://schemas.microsoft.com/office/drawing/2014/main" xmlns="" xmlns:p14="http://schemas.microsoft.com/office/powerpoint/2010/main" id="{2EEA9DBE-F836-5B43-9D23-2E9451181874}"/>
                    </a:ext>
                  </a:extLst>
                </p:cNvPr>
                <p:cNvPicPr/>
                <p:nvPr/>
              </p:nvPicPr>
              <p:blipFill>
                <a:blip r:embed="rId7"/>
                <a:stretch>
                  <a:fillRect/>
                </a:stretch>
              </p:blipFill>
              <p:spPr>
                <a:xfrm>
                  <a:off x="2088248" y="550224"/>
                  <a:ext cx="60614" cy="204552"/>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xmlns="" id="{E5549D0A-E2ED-334F-99F4-6D4CCBD33D62}"/>
                    </a:ext>
                  </a:extLst>
                </p14:cNvPr>
                <p14:cNvContentPartPr/>
                <p14:nvPr/>
              </p14:nvContentPartPr>
              <p14:xfrm>
                <a:off x="2125955" y="575103"/>
                <a:ext cx="308520" cy="170280"/>
              </p14:xfrm>
            </p:contentPart>
          </mc:Choice>
          <mc:Fallback>
            <p:pic>
              <p:nvPicPr>
                <p:cNvPr id="8" name="Ink 7">
                  <a:extLst>
                    <a:ext uri="{FF2B5EF4-FFF2-40B4-BE49-F238E27FC236}">
                      <a16:creationId xmlns:a16="http://schemas.microsoft.com/office/drawing/2014/main" xmlns="" xmlns:p14="http://schemas.microsoft.com/office/powerpoint/2010/main" id="{E5549D0A-E2ED-334F-99F4-6D4CCBD33D62}"/>
                    </a:ext>
                  </a:extLst>
                </p:cNvPr>
                <p:cNvPicPr/>
                <p:nvPr/>
              </p:nvPicPr>
              <p:blipFill>
                <a:blip r:embed="rId9"/>
                <a:stretch>
                  <a:fillRect/>
                </a:stretch>
              </p:blipFill>
              <p:spPr>
                <a:xfrm>
                  <a:off x="2107955" y="557103"/>
                  <a:ext cx="34560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 name="Ink 8">
                  <a:extLst>
                    <a:ext uri="{FF2B5EF4-FFF2-40B4-BE49-F238E27FC236}">
                      <a16:creationId xmlns:a16="http://schemas.microsoft.com/office/drawing/2014/main" xmlns="" id="{BC932CCE-805A-2541-B150-C1BC79FD42C2}"/>
                    </a:ext>
                  </a:extLst>
                </p14:cNvPr>
                <p14:cNvContentPartPr/>
                <p14:nvPr/>
              </p14:nvContentPartPr>
              <p14:xfrm>
                <a:off x="2584955" y="568623"/>
                <a:ext cx="12960" cy="201600"/>
              </p14:xfrm>
            </p:contentPart>
          </mc:Choice>
          <mc:Fallback>
            <p:pic>
              <p:nvPicPr>
                <p:cNvPr id="9" name="Ink 8">
                  <a:extLst>
                    <a:ext uri="{FF2B5EF4-FFF2-40B4-BE49-F238E27FC236}">
                      <a16:creationId xmlns:a16="http://schemas.microsoft.com/office/drawing/2014/main" xmlns="" xmlns:p14="http://schemas.microsoft.com/office/powerpoint/2010/main" id="{BC932CCE-805A-2541-B150-C1BC79FD42C2}"/>
                    </a:ext>
                  </a:extLst>
                </p:cNvPr>
                <p:cNvPicPr/>
                <p:nvPr/>
              </p:nvPicPr>
              <p:blipFill>
                <a:blip r:embed="rId11"/>
                <a:stretch>
                  <a:fillRect/>
                </a:stretch>
              </p:blipFill>
              <p:spPr>
                <a:xfrm>
                  <a:off x="2569115" y="549183"/>
                  <a:ext cx="4860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 name="Ink 9">
                  <a:extLst>
                    <a:ext uri="{FF2B5EF4-FFF2-40B4-BE49-F238E27FC236}">
                      <a16:creationId xmlns:a16="http://schemas.microsoft.com/office/drawing/2014/main" xmlns="" id="{53E8EF93-4917-4941-A8E6-F4B9A82FC257}"/>
                    </a:ext>
                  </a:extLst>
                </p14:cNvPr>
                <p14:cNvContentPartPr/>
                <p14:nvPr/>
              </p14:nvContentPartPr>
              <p14:xfrm>
                <a:off x="2604035" y="543423"/>
                <a:ext cx="276840" cy="214200"/>
              </p14:xfrm>
            </p:contentPart>
          </mc:Choice>
          <mc:Fallback>
            <p:pic>
              <p:nvPicPr>
                <p:cNvPr id="10" name="Ink 9">
                  <a:extLst>
                    <a:ext uri="{FF2B5EF4-FFF2-40B4-BE49-F238E27FC236}">
                      <a16:creationId xmlns:a16="http://schemas.microsoft.com/office/drawing/2014/main" xmlns="" xmlns:p14="http://schemas.microsoft.com/office/powerpoint/2010/main" id="{53E8EF93-4917-4941-A8E6-F4B9A82FC257}"/>
                    </a:ext>
                  </a:extLst>
                </p:cNvPr>
                <p:cNvPicPr/>
                <p:nvPr/>
              </p:nvPicPr>
              <p:blipFill>
                <a:blip r:embed="rId13"/>
                <a:stretch>
                  <a:fillRect/>
                </a:stretch>
              </p:blipFill>
              <p:spPr>
                <a:xfrm>
                  <a:off x="2585699" y="524703"/>
                  <a:ext cx="312074"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2" name="Ink 11">
                  <a:extLst>
                    <a:ext uri="{FF2B5EF4-FFF2-40B4-BE49-F238E27FC236}">
                      <a16:creationId xmlns:a16="http://schemas.microsoft.com/office/drawing/2014/main" xmlns="" id="{93EFE29F-77ED-774A-8078-D951B09A76A5}"/>
                    </a:ext>
                  </a:extLst>
                </p14:cNvPr>
                <p14:cNvContentPartPr/>
                <p14:nvPr/>
              </p14:nvContentPartPr>
              <p14:xfrm>
                <a:off x="3000035" y="568623"/>
                <a:ext cx="88200" cy="189000"/>
              </p14:xfrm>
            </p:contentPart>
          </mc:Choice>
          <mc:Fallback>
            <p:pic>
              <p:nvPicPr>
                <p:cNvPr id="12" name="Ink 11">
                  <a:extLst>
                    <a:ext uri="{FF2B5EF4-FFF2-40B4-BE49-F238E27FC236}">
                      <a16:creationId xmlns:a16="http://schemas.microsoft.com/office/drawing/2014/main" xmlns="" xmlns:p14="http://schemas.microsoft.com/office/powerpoint/2010/main" id="{93EFE29F-77ED-774A-8078-D951B09A76A5}"/>
                    </a:ext>
                  </a:extLst>
                </p:cNvPr>
                <p:cNvPicPr/>
                <p:nvPr/>
              </p:nvPicPr>
              <p:blipFill>
                <a:blip r:embed="rId15"/>
                <a:stretch>
                  <a:fillRect/>
                </a:stretch>
              </p:blipFill>
              <p:spPr>
                <a:xfrm>
                  <a:off x="2983835" y="550263"/>
                  <a:ext cx="12276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3" name="Ink 12">
                  <a:extLst>
                    <a:ext uri="{FF2B5EF4-FFF2-40B4-BE49-F238E27FC236}">
                      <a16:creationId xmlns:a16="http://schemas.microsoft.com/office/drawing/2014/main" xmlns="" id="{D57B5DF3-04B7-AF45-8A3C-1A2445FB348A}"/>
                    </a:ext>
                  </a:extLst>
                </p14:cNvPr>
                <p14:cNvContentPartPr/>
                <p14:nvPr/>
              </p14:nvContentPartPr>
              <p14:xfrm>
                <a:off x="3106955" y="562503"/>
                <a:ext cx="182160" cy="163800"/>
              </p14:xfrm>
            </p:contentPart>
          </mc:Choice>
          <mc:Fallback>
            <p:pic>
              <p:nvPicPr>
                <p:cNvPr id="13" name="Ink 12">
                  <a:extLst>
                    <a:ext uri="{FF2B5EF4-FFF2-40B4-BE49-F238E27FC236}">
                      <a16:creationId xmlns:a16="http://schemas.microsoft.com/office/drawing/2014/main" xmlns="" xmlns:p14="http://schemas.microsoft.com/office/powerpoint/2010/main" id="{D57B5DF3-04B7-AF45-8A3C-1A2445FB348A}"/>
                    </a:ext>
                  </a:extLst>
                </p:cNvPr>
                <p:cNvPicPr/>
                <p:nvPr/>
              </p:nvPicPr>
              <p:blipFill>
                <a:blip r:embed="rId17"/>
                <a:stretch>
                  <a:fillRect/>
                </a:stretch>
              </p:blipFill>
              <p:spPr>
                <a:xfrm>
                  <a:off x="3088235" y="544143"/>
                  <a:ext cx="21744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4" name="Ink 13">
                  <a:extLst>
                    <a:ext uri="{FF2B5EF4-FFF2-40B4-BE49-F238E27FC236}">
                      <a16:creationId xmlns:a16="http://schemas.microsoft.com/office/drawing/2014/main" xmlns="" id="{C67AF07B-E083-2B4F-A04E-49A2421D5092}"/>
                    </a:ext>
                  </a:extLst>
                </p14:cNvPr>
                <p14:cNvContentPartPr/>
                <p14:nvPr/>
              </p14:nvContentPartPr>
              <p14:xfrm>
                <a:off x="3063035" y="650343"/>
                <a:ext cx="119880" cy="19080"/>
              </p14:xfrm>
            </p:contentPart>
          </mc:Choice>
          <mc:Fallback>
            <p:pic>
              <p:nvPicPr>
                <p:cNvPr id="14" name="Ink 13">
                  <a:extLst>
                    <a:ext uri="{FF2B5EF4-FFF2-40B4-BE49-F238E27FC236}">
                      <a16:creationId xmlns:a16="http://schemas.microsoft.com/office/drawing/2014/main" xmlns="" xmlns:p14="http://schemas.microsoft.com/office/powerpoint/2010/main" id="{C67AF07B-E083-2B4F-A04E-49A2421D5092}"/>
                    </a:ext>
                  </a:extLst>
                </p:cNvPr>
                <p:cNvPicPr/>
                <p:nvPr/>
              </p:nvPicPr>
              <p:blipFill>
                <a:blip r:embed="rId19"/>
                <a:stretch>
                  <a:fillRect/>
                </a:stretch>
              </p:blipFill>
              <p:spPr>
                <a:xfrm>
                  <a:off x="3044315" y="633423"/>
                  <a:ext cx="15552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5" name="Ink 14">
                  <a:extLst>
                    <a:ext uri="{FF2B5EF4-FFF2-40B4-BE49-F238E27FC236}">
                      <a16:creationId xmlns:a16="http://schemas.microsoft.com/office/drawing/2014/main" xmlns="" id="{21CB3655-2E61-6B45-9DF1-FA709D64C505}"/>
                    </a:ext>
                  </a:extLst>
                </p14:cNvPr>
                <p14:cNvContentPartPr/>
                <p14:nvPr/>
              </p14:nvContentPartPr>
              <p14:xfrm>
                <a:off x="3421235" y="556023"/>
                <a:ext cx="19080" cy="151200"/>
              </p14:xfrm>
            </p:contentPart>
          </mc:Choice>
          <mc:Fallback>
            <p:pic>
              <p:nvPicPr>
                <p:cNvPr id="15" name="Ink 14">
                  <a:extLst>
                    <a:ext uri="{FF2B5EF4-FFF2-40B4-BE49-F238E27FC236}">
                      <a16:creationId xmlns:a16="http://schemas.microsoft.com/office/drawing/2014/main" xmlns="" xmlns:p14="http://schemas.microsoft.com/office/powerpoint/2010/main" id="{21CB3655-2E61-6B45-9DF1-FA709D64C505}"/>
                    </a:ext>
                  </a:extLst>
                </p:cNvPr>
                <p:cNvPicPr/>
                <p:nvPr/>
              </p:nvPicPr>
              <p:blipFill>
                <a:blip r:embed="rId21"/>
                <a:stretch>
                  <a:fillRect/>
                </a:stretch>
              </p:blipFill>
              <p:spPr>
                <a:xfrm>
                  <a:off x="3403955" y="538743"/>
                  <a:ext cx="5364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6" name="Ink 15">
                  <a:extLst>
                    <a:ext uri="{FF2B5EF4-FFF2-40B4-BE49-F238E27FC236}">
                      <a16:creationId xmlns:a16="http://schemas.microsoft.com/office/drawing/2014/main" xmlns="" id="{E0A9F280-13E1-BB4B-815A-00276C2B539A}"/>
                    </a:ext>
                  </a:extLst>
                </p14:cNvPr>
                <p14:cNvContentPartPr/>
                <p14:nvPr/>
              </p14:nvContentPartPr>
              <p14:xfrm>
                <a:off x="3421235" y="530823"/>
                <a:ext cx="214200" cy="189000"/>
              </p14:xfrm>
            </p:contentPart>
          </mc:Choice>
          <mc:Fallback>
            <p:pic>
              <p:nvPicPr>
                <p:cNvPr id="16" name="Ink 15">
                  <a:extLst>
                    <a:ext uri="{FF2B5EF4-FFF2-40B4-BE49-F238E27FC236}">
                      <a16:creationId xmlns:a16="http://schemas.microsoft.com/office/drawing/2014/main" xmlns="" xmlns:p14="http://schemas.microsoft.com/office/powerpoint/2010/main" id="{E0A9F280-13E1-BB4B-815A-00276C2B539A}"/>
                    </a:ext>
                  </a:extLst>
                </p:cNvPr>
                <p:cNvPicPr/>
                <p:nvPr/>
              </p:nvPicPr>
              <p:blipFill>
                <a:blip r:embed="rId23"/>
                <a:stretch>
                  <a:fillRect/>
                </a:stretch>
              </p:blipFill>
              <p:spPr>
                <a:xfrm>
                  <a:off x="3403926" y="512463"/>
                  <a:ext cx="248818"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7" name="Ink 16">
                  <a:extLst>
                    <a:ext uri="{FF2B5EF4-FFF2-40B4-BE49-F238E27FC236}">
                      <a16:creationId xmlns:a16="http://schemas.microsoft.com/office/drawing/2014/main" xmlns="" id="{5E6FA92B-5B7C-CE46-84AD-7E6831B47295}"/>
                    </a:ext>
                  </a:extLst>
                </p14:cNvPr>
                <p14:cNvContentPartPr/>
                <p14:nvPr/>
              </p14:nvContentPartPr>
              <p14:xfrm>
                <a:off x="3741995" y="549903"/>
                <a:ext cx="145080" cy="69480"/>
              </p14:xfrm>
            </p:contentPart>
          </mc:Choice>
          <mc:Fallback>
            <p:pic>
              <p:nvPicPr>
                <p:cNvPr id="17" name="Ink 16">
                  <a:extLst>
                    <a:ext uri="{FF2B5EF4-FFF2-40B4-BE49-F238E27FC236}">
                      <a16:creationId xmlns:a16="http://schemas.microsoft.com/office/drawing/2014/main" xmlns="" xmlns:p14="http://schemas.microsoft.com/office/powerpoint/2010/main" id="{5E6FA92B-5B7C-CE46-84AD-7E6831B47295}"/>
                    </a:ext>
                  </a:extLst>
                </p:cNvPr>
                <p:cNvPicPr/>
                <p:nvPr/>
              </p:nvPicPr>
              <p:blipFill>
                <a:blip r:embed="rId25"/>
                <a:stretch>
                  <a:fillRect/>
                </a:stretch>
              </p:blipFill>
              <p:spPr>
                <a:xfrm>
                  <a:off x="3723995" y="531903"/>
                  <a:ext cx="17964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8" name="Ink 17">
                  <a:extLst>
                    <a:ext uri="{FF2B5EF4-FFF2-40B4-BE49-F238E27FC236}">
                      <a16:creationId xmlns:a16="http://schemas.microsoft.com/office/drawing/2014/main" xmlns="" id="{24D75305-2AB9-6948-8F5B-7902D5A6D3F4}"/>
                    </a:ext>
                  </a:extLst>
                </p14:cNvPr>
                <p14:cNvContentPartPr/>
                <p14:nvPr/>
              </p14:nvContentPartPr>
              <p14:xfrm>
                <a:off x="3892835" y="518223"/>
                <a:ext cx="126000" cy="276840"/>
              </p14:xfrm>
            </p:contentPart>
          </mc:Choice>
          <mc:Fallback>
            <p:pic>
              <p:nvPicPr>
                <p:cNvPr id="18" name="Ink 17">
                  <a:extLst>
                    <a:ext uri="{FF2B5EF4-FFF2-40B4-BE49-F238E27FC236}">
                      <a16:creationId xmlns:a16="http://schemas.microsoft.com/office/drawing/2014/main" xmlns="" xmlns:p14="http://schemas.microsoft.com/office/powerpoint/2010/main" id="{24D75305-2AB9-6948-8F5B-7902D5A6D3F4}"/>
                    </a:ext>
                  </a:extLst>
                </p:cNvPr>
                <p:cNvPicPr/>
                <p:nvPr/>
              </p:nvPicPr>
              <p:blipFill>
                <a:blip r:embed="rId27"/>
                <a:stretch>
                  <a:fillRect/>
                </a:stretch>
              </p:blipFill>
              <p:spPr>
                <a:xfrm>
                  <a:off x="3873809" y="500223"/>
                  <a:ext cx="161897" cy="313560"/>
                </a:xfrm>
                <a:prstGeom prst="rect">
                  <a:avLst/>
                </a:prstGeom>
              </p:spPr>
            </p:pic>
          </mc:Fallback>
        </mc:AlternateContent>
      </p:grpSp>
      <p:grpSp>
        <p:nvGrpSpPr>
          <p:cNvPr id="25" name="Group 24">
            <a:extLst>
              <a:ext uri="{FF2B5EF4-FFF2-40B4-BE49-F238E27FC236}">
                <a16:creationId xmlns:a16="http://schemas.microsoft.com/office/drawing/2014/main" xmlns="" id="{B529B587-9022-E74C-99F7-7E5E91982030}"/>
              </a:ext>
            </a:extLst>
          </p:cNvPr>
          <p:cNvGrpSpPr/>
          <p:nvPr/>
        </p:nvGrpSpPr>
        <p:grpSpPr>
          <a:xfrm>
            <a:off x="2845355" y="1562223"/>
            <a:ext cx="1018800" cy="282960"/>
            <a:chOff x="1321355" y="1562223"/>
            <a:chExt cx="1018800" cy="282960"/>
          </a:xfrm>
        </p:grpSpPr>
        <mc:AlternateContent xmlns:mc="http://schemas.openxmlformats.org/markup-compatibility/2006">
          <mc:Choice xmlns:p14="http://schemas.microsoft.com/office/powerpoint/2010/main" Requires="p14">
            <p:contentPart p14:bwMode="auto" r:id="rId28">
              <p14:nvContentPartPr>
                <p14:cNvPr id="21" name="Ink 20">
                  <a:extLst>
                    <a:ext uri="{FF2B5EF4-FFF2-40B4-BE49-F238E27FC236}">
                      <a16:creationId xmlns:a16="http://schemas.microsoft.com/office/drawing/2014/main" xmlns="" id="{E0D6911A-87EF-634C-A59C-326C1A8B88CA}"/>
                    </a:ext>
                  </a:extLst>
                </p14:cNvPr>
                <p14:cNvContentPartPr/>
                <p14:nvPr/>
              </p14:nvContentPartPr>
              <p14:xfrm>
                <a:off x="1321355" y="1562223"/>
                <a:ext cx="302040" cy="170280"/>
              </p14:xfrm>
            </p:contentPart>
          </mc:Choice>
          <mc:Fallback>
            <p:pic>
              <p:nvPicPr>
                <p:cNvPr id="21" name="Ink 20">
                  <a:extLst>
                    <a:ext uri="{FF2B5EF4-FFF2-40B4-BE49-F238E27FC236}">
                      <a16:creationId xmlns:a16="http://schemas.microsoft.com/office/drawing/2014/main" xmlns="" xmlns:p14="http://schemas.microsoft.com/office/powerpoint/2010/main" id="{E0D6911A-87EF-634C-A59C-326C1A8B88CA}"/>
                    </a:ext>
                  </a:extLst>
                </p:cNvPr>
                <p:cNvPicPr/>
                <p:nvPr/>
              </p:nvPicPr>
              <p:blipFill>
                <a:blip r:embed="rId29"/>
                <a:stretch>
                  <a:fillRect/>
                </a:stretch>
              </p:blipFill>
              <p:spPr>
                <a:xfrm>
                  <a:off x="1311995" y="1552503"/>
                  <a:ext cx="32184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2" name="Ink 21">
                  <a:extLst>
                    <a:ext uri="{FF2B5EF4-FFF2-40B4-BE49-F238E27FC236}">
                      <a16:creationId xmlns:a16="http://schemas.microsoft.com/office/drawing/2014/main" xmlns="" id="{DE2F5964-74FE-DE4F-879D-2D30B13A371B}"/>
                    </a:ext>
                  </a:extLst>
                </p14:cNvPr>
                <p14:cNvContentPartPr/>
                <p14:nvPr/>
              </p14:nvContentPartPr>
              <p14:xfrm>
                <a:off x="1704755" y="1738263"/>
                <a:ext cx="226800" cy="88560"/>
              </p14:xfrm>
            </p:contentPart>
          </mc:Choice>
          <mc:Fallback>
            <p:pic>
              <p:nvPicPr>
                <p:cNvPr id="22" name="Ink 21">
                  <a:extLst>
                    <a:ext uri="{FF2B5EF4-FFF2-40B4-BE49-F238E27FC236}">
                      <a16:creationId xmlns:a16="http://schemas.microsoft.com/office/drawing/2014/main" xmlns="" xmlns:p14="http://schemas.microsoft.com/office/powerpoint/2010/main" id="{DE2F5964-74FE-DE4F-879D-2D30B13A371B}"/>
                    </a:ext>
                  </a:extLst>
                </p:cNvPr>
                <p:cNvPicPr/>
                <p:nvPr/>
              </p:nvPicPr>
              <p:blipFill>
                <a:blip r:embed="rId31"/>
                <a:stretch>
                  <a:fillRect/>
                </a:stretch>
              </p:blipFill>
              <p:spPr>
                <a:xfrm>
                  <a:off x="1695755" y="1728903"/>
                  <a:ext cx="24552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3" name="Ink 22">
                  <a:extLst>
                    <a:ext uri="{FF2B5EF4-FFF2-40B4-BE49-F238E27FC236}">
                      <a16:creationId xmlns:a16="http://schemas.microsoft.com/office/drawing/2014/main" xmlns="" id="{208C40A7-A6E0-4841-9FC1-1EED0905155F}"/>
                    </a:ext>
                  </a:extLst>
                </p14:cNvPr>
                <p14:cNvContentPartPr/>
                <p14:nvPr/>
              </p14:nvContentPartPr>
              <p14:xfrm>
                <a:off x="1987715" y="1744383"/>
                <a:ext cx="88560" cy="100800"/>
              </p14:xfrm>
            </p:contentPart>
          </mc:Choice>
          <mc:Fallback>
            <p:pic>
              <p:nvPicPr>
                <p:cNvPr id="23" name="Ink 22">
                  <a:extLst>
                    <a:ext uri="{FF2B5EF4-FFF2-40B4-BE49-F238E27FC236}">
                      <a16:creationId xmlns:a16="http://schemas.microsoft.com/office/drawing/2014/main" xmlns="" xmlns:p14="http://schemas.microsoft.com/office/powerpoint/2010/main" id="{208C40A7-A6E0-4841-9FC1-1EED0905155F}"/>
                    </a:ext>
                  </a:extLst>
                </p:cNvPr>
                <p:cNvPicPr/>
                <p:nvPr/>
              </p:nvPicPr>
              <p:blipFill>
                <a:blip r:embed="rId33"/>
                <a:stretch>
                  <a:fillRect/>
                </a:stretch>
              </p:blipFill>
              <p:spPr>
                <a:xfrm>
                  <a:off x="1977594" y="1734698"/>
                  <a:ext cx="107356" cy="120171"/>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4" name="Ink 23">
                  <a:extLst>
                    <a:ext uri="{FF2B5EF4-FFF2-40B4-BE49-F238E27FC236}">
                      <a16:creationId xmlns:a16="http://schemas.microsoft.com/office/drawing/2014/main" xmlns="" id="{79B2AE02-4DB9-E644-8742-8D5953BDDE06}"/>
                    </a:ext>
                  </a:extLst>
                </p14:cNvPr>
                <p14:cNvContentPartPr/>
                <p14:nvPr/>
              </p14:nvContentPartPr>
              <p14:xfrm>
                <a:off x="2125955" y="1700463"/>
                <a:ext cx="214200" cy="132480"/>
              </p14:xfrm>
            </p:contentPart>
          </mc:Choice>
          <mc:Fallback>
            <p:pic>
              <p:nvPicPr>
                <p:cNvPr id="24" name="Ink 23">
                  <a:extLst>
                    <a:ext uri="{FF2B5EF4-FFF2-40B4-BE49-F238E27FC236}">
                      <a16:creationId xmlns:a16="http://schemas.microsoft.com/office/drawing/2014/main" xmlns="" xmlns:p14="http://schemas.microsoft.com/office/powerpoint/2010/main" id="{79B2AE02-4DB9-E644-8742-8D5953BDDE06}"/>
                    </a:ext>
                  </a:extLst>
                </p:cNvPr>
                <p:cNvPicPr/>
                <p:nvPr/>
              </p:nvPicPr>
              <p:blipFill>
                <a:blip r:embed="rId35"/>
                <a:stretch>
                  <a:fillRect/>
                </a:stretch>
              </p:blipFill>
              <p:spPr>
                <a:xfrm>
                  <a:off x="2116595" y="1690383"/>
                  <a:ext cx="234000" cy="151560"/>
                </a:xfrm>
                <a:prstGeom prst="rect">
                  <a:avLst/>
                </a:prstGeom>
              </p:spPr>
            </p:pic>
          </mc:Fallback>
        </mc:AlternateContent>
      </p:grpSp>
      <p:grpSp>
        <p:nvGrpSpPr>
          <p:cNvPr id="28" name="Group 27">
            <a:extLst>
              <a:ext uri="{FF2B5EF4-FFF2-40B4-BE49-F238E27FC236}">
                <a16:creationId xmlns:a16="http://schemas.microsoft.com/office/drawing/2014/main" xmlns="" id="{E78709A3-B29C-0346-A4C8-F4B2BF773D0C}"/>
              </a:ext>
            </a:extLst>
          </p:cNvPr>
          <p:cNvGrpSpPr/>
          <p:nvPr/>
        </p:nvGrpSpPr>
        <p:grpSpPr>
          <a:xfrm>
            <a:off x="4146755" y="1618743"/>
            <a:ext cx="163800" cy="119880"/>
            <a:chOff x="2622755" y="1618743"/>
            <a:chExt cx="163800" cy="119880"/>
          </a:xfrm>
        </p:grpSpPr>
        <mc:AlternateContent xmlns:mc="http://schemas.openxmlformats.org/markup-compatibility/2006">
          <mc:Choice xmlns:p14="http://schemas.microsoft.com/office/powerpoint/2010/main" Requires="p14">
            <p:contentPart p14:bwMode="auto" r:id="rId36">
              <p14:nvContentPartPr>
                <p14:cNvPr id="26" name="Ink 25">
                  <a:extLst>
                    <a:ext uri="{FF2B5EF4-FFF2-40B4-BE49-F238E27FC236}">
                      <a16:creationId xmlns:a16="http://schemas.microsoft.com/office/drawing/2014/main" xmlns="" id="{7FB760D9-39DD-6547-848A-6AB1E1CD90AE}"/>
                    </a:ext>
                  </a:extLst>
                </p14:cNvPr>
                <p14:cNvContentPartPr/>
                <p14:nvPr/>
              </p14:nvContentPartPr>
              <p14:xfrm>
                <a:off x="2622755" y="1618743"/>
                <a:ext cx="151200" cy="25560"/>
              </p14:xfrm>
            </p:contentPart>
          </mc:Choice>
          <mc:Fallback>
            <p:pic>
              <p:nvPicPr>
                <p:cNvPr id="26" name="Ink 25">
                  <a:extLst>
                    <a:ext uri="{FF2B5EF4-FFF2-40B4-BE49-F238E27FC236}">
                      <a16:creationId xmlns:a16="http://schemas.microsoft.com/office/drawing/2014/main" xmlns="" xmlns:p14="http://schemas.microsoft.com/office/powerpoint/2010/main" id="{7FB760D9-39DD-6547-848A-6AB1E1CD90AE}"/>
                    </a:ext>
                  </a:extLst>
                </p:cNvPr>
                <p:cNvPicPr/>
                <p:nvPr/>
              </p:nvPicPr>
              <p:blipFill>
                <a:blip r:embed="rId37"/>
                <a:stretch>
                  <a:fillRect/>
                </a:stretch>
              </p:blipFill>
              <p:spPr>
                <a:xfrm>
                  <a:off x="2613395" y="1609383"/>
                  <a:ext cx="16848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7" name="Ink 26">
                  <a:extLst>
                    <a:ext uri="{FF2B5EF4-FFF2-40B4-BE49-F238E27FC236}">
                      <a16:creationId xmlns:a16="http://schemas.microsoft.com/office/drawing/2014/main" xmlns="" id="{3E869E8A-0F5B-9B43-A432-1DB70043E154}"/>
                    </a:ext>
                  </a:extLst>
                </p14:cNvPr>
                <p14:cNvContentPartPr/>
                <p14:nvPr/>
              </p14:nvContentPartPr>
              <p14:xfrm>
                <a:off x="2661275" y="1700463"/>
                <a:ext cx="125280" cy="38160"/>
              </p14:xfrm>
            </p:contentPart>
          </mc:Choice>
          <mc:Fallback>
            <p:pic>
              <p:nvPicPr>
                <p:cNvPr id="27" name="Ink 26">
                  <a:extLst>
                    <a:ext uri="{FF2B5EF4-FFF2-40B4-BE49-F238E27FC236}">
                      <a16:creationId xmlns:a16="http://schemas.microsoft.com/office/drawing/2014/main" xmlns="" xmlns:p14="http://schemas.microsoft.com/office/powerpoint/2010/main" id="{3E869E8A-0F5B-9B43-A432-1DB70043E154}"/>
                    </a:ext>
                  </a:extLst>
                </p:cNvPr>
                <p:cNvPicPr/>
                <p:nvPr/>
              </p:nvPicPr>
              <p:blipFill>
                <a:blip r:embed="rId39"/>
                <a:stretch>
                  <a:fillRect/>
                </a:stretch>
              </p:blipFill>
              <p:spPr>
                <a:xfrm>
                  <a:off x="2652301" y="1692183"/>
                  <a:ext cx="143228" cy="55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0">
            <p14:nvContentPartPr>
              <p14:cNvPr id="29" name="Ink 28">
                <a:extLst>
                  <a:ext uri="{FF2B5EF4-FFF2-40B4-BE49-F238E27FC236}">
                    <a16:creationId xmlns:a16="http://schemas.microsoft.com/office/drawing/2014/main" xmlns="" id="{0E52FAF2-B6C0-5B4A-8E2A-5B338758C9A0}"/>
                  </a:ext>
                </a:extLst>
              </p14:cNvPr>
              <p14:cNvContentPartPr/>
              <p14:nvPr/>
            </p14:nvContentPartPr>
            <p14:xfrm>
              <a:off x="4643555" y="1580943"/>
              <a:ext cx="302040" cy="138600"/>
            </p14:xfrm>
          </p:contentPart>
        </mc:Choice>
        <mc:Fallback>
          <p:pic>
            <p:nvPicPr>
              <p:cNvPr id="29" name="Ink 28">
                <a:extLst>
                  <a:ext uri="{FF2B5EF4-FFF2-40B4-BE49-F238E27FC236}">
                    <a16:creationId xmlns:a16="http://schemas.microsoft.com/office/drawing/2014/main" xmlns="" xmlns:p14="http://schemas.microsoft.com/office/powerpoint/2010/main" id="{0E52FAF2-B6C0-5B4A-8E2A-5B338758C9A0}"/>
                  </a:ext>
                </a:extLst>
              </p:cNvPr>
              <p:cNvPicPr/>
              <p:nvPr/>
            </p:nvPicPr>
            <p:blipFill>
              <a:blip r:embed="rId41"/>
              <a:stretch>
                <a:fillRect/>
              </a:stretch>
            </p:blipFill>
            <p:spPr>
              <a:xfrm>
                <a:off x="4634206" y="1571248"/>
                <a:ext cx="321097" cy="157272"/>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0" name="Ink 29">
                <a:extLst>
                  <a:ext uri="{FF2B5EF4-FFF2-40B4-BE49-F238E27FC236}">
                    <a16:creationId xmlns:a16="http://schemas.microsoft.com/office/drawing/2014/main" xmlns="" id="{73E19838-B723-B647-AD33-5B20679FD7E6}"/>
                  </a:ext>
                </a:extLst>
              </p14:cNvPr>
              <p14:cNvContentPartPr/>
              <p14:nvPr/>
            </p14:nvContentPartPr>
            <p14:xfrm>
              <a:off x="5052155" y="1725663"/>
              <a:ext cx="119880" cy="107280"/>
            </p14:xfrm>
          </p:contentPart>
        </mc:Choice>
        <mc:Fallback>
          <p:pic>
            <p:nvPicPr>
              <p:cNvPr id="30" name="Ink 29">
                <a:extLst>
                  <a:ext uri="{FF2B5EF4-FFF2-40B4-BE49-F238E27FC236}">
                    <a16:creationId xmlns:a16="http://schemas.microsoft.com/office/drawing/2014/main" xmlns="" xmlns:p14="http://schemas.microsoft.com/office/powerpoint/2010/main" id="{73E19838-B723-B647-AD33-5B20679FD7E6}"/>
                  </a:ext>
                </a:extLst>
              </p:cNvPr>
              <p:cNvPicPr/>
              <p:nvPr/>
            </p:nvPicPr>
            <p:blipFill>
              <a:blip r:embed="rId43"/>
              <a:stretch>
                <a:fillRect/>
              </a:stretch>
            </p:blipFill>
            <p:spPr>
              <a:xfrm>
                <a:off x="5042406" y="1716303"/>
                <a:ext cx="139017"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1" name="Ink 30">
                <a:extLst>
                  <a:ext uri="{FF2B5EF4-FFF2-40B4-BE49-F238E27FC236}">
                    <a16:creationId xmlns:a16="http://schemas.microsoft.com/office/drawing/2014/main" xmlns="" id="{66BBD757-9644-2745-A3A3-BAA6CFDC61A2}"/>
                  </a:ext>
                </a:extLst>
              </p14:cNvPr>
              <p14:cNvContentPartPr/>
              <p14:nvPr/>
            </p14:nvContentPartPr>
            <p14:xfrm>
              <a:off x="5240795" y="1662663"/>
              <a:ext cx="56880" cy="170280"/>
            </p14:xfrm>
          </p:contentPart>
        </mc:Choice>
        <mc:Fallback>
          <p:pic>
            <p:nvPicPr>
              <p:cNvPr id="31" name="Ink 30">
                <a:extLst>
                  <a:ext uri="{FF2B5EF4-FFF2-40B4-BE49-F238E27FC236}">
                    <a16:creationId xmlns:a16="http://schemas.microsoft.com/office/drawing/2014/main" xmlns="" xmlns:p14="http://schemas.microsoft.com/office/powerpoint/2010/main" id="{66BBD757-9644-2745-A3A3-BAA6CFDC61A2}"/>
                  </a:ext>
                </a:extLst>
              </p:cNvPr>
              <p:cNvPicPr/>
              <p:nvPr/>
            </p:nvPicPr>
            <p:blipFill>
              <a:blip r:embed="rId45"/>
              <a:stretch>
                <a:fillRect/>
              </a:stretch>
            </p:blipFill>
            <p:spPr>
              <a:xfrm>
                <a:off x="5230778" y="1653303"/>
                <a:ext cx="74767"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2" name="Ink 31">
                <a:extLst>
                  <a:ext uri="{FF2B5EF4-FFF2-40B4-BE49-F238E27FC236}">
                    <a16:creationId xmlns:a16="http://schemas.microsoft.com/office/drawing/2014/main" xmlns="" id="{D75A7278-8176-404F-B4FB-08FC85FED586}"/>
                  </a:ext>
                </a:extLst>
              </p14:cNvPr>
              <p14:cNvContentPartPr/>
              <p14:nvPr/>
            </p14:nvContentPartPr>
            <p14:xfrm>
              <a:off x="5379035" y="1650063"/>
              <a:ext cx="151200" cy="195120"/>
            </p14:xfrm>
          </p:contentPart>
        </mc:Choice>
        <mc:Fallback>
          <p:pic>
            <p:nvPicPr>
              <p:cNvPr id="32" name="Ink 31">
                <a:extLst>
                  <a:ext uri="{FF2B5EF4-FFF2-40B4-BE49-F238E27FC236}">
                    <a16:creationId xmlns:a16="http://schemas.microsoft.com/office/drawing/2014/main" xmlns="" xmlns:p14="http://schemas.microsoft.com/office/powerpoint/2010/main" id="{D75A7278-8176-404F-B4FB-08FC85FED586}"/>
                  </a:ext>
                </a:extLst>
              </p:cNvPr>
              <p:cNvPicPr/>
              <p:nvPr/>
            </p:nvPicPr>
            <p:blipFill>
              <a:blip r:embed="rId47"/>
              <a:stretch>
                <a:fillRect/>
              </a:stretch>
            </p:blipFill>
            <p:spPr>
              <a:xfrm>
                <a:off x="5369315" y="1641063"/>
                <a:ext cx="169560" cy="212760"/>
              </a:xfrm>
              <a:prstGeom prst="rect">
                <a:avLst/>
              </a:prstGeom>
            </p:spPr>
          </p:pic>
        </mc:Fallback>
      </mc:AlternateContent>
      <p:grpSp>
        <p:nvGrpSpPr>
          <p:cNvPr id="37" name="Group 36">
            <a:extLst>
              <a:ext uri="{FF2B5EF4-FFF2-40B4-BE49-F238E27FC236}">
                <a16:creationId xmlns:a16="http://schemas.microsoft.com/office/drawing/2014/main" xmlns="" id="{CF98609E-64A0-6C47-B52C-E6A8C55E9D02}"/>
              </a:ext>
            </a:extLst>
          </p:cNvPr>
          <p:cNvGrpSpPr/>
          <p:nvPr/>
        </p:nvGrpSpPr>
        <p:grpSpPr>
          <a:xfrm>
            <a:off x="5763155" y="1587063"/>
            <a:ext cx="578160" cy="327240"/>
            <a:chOff x="4239155" y="1587063"/>
            <a:chExt cx="578160" cy="327240"/>
          </a:xfrm>
        </p:grpSpPr>
        <mc:AlternateContent xmlns:mc="http://schemas.openxmlformats.org/markup-compatibility/2006">
          <mc:Choice xmlns:p14="http://schemas.microsoft.com/office/powerpoint/2010/main" Requires="p14">
            <p:contentPart p14:bwMode="auto" r:id="rId48">
              <p14:nvContentPartPr>
                <p14:cNvPr id="35" name="Ink 34">
                  <a:extLst>
                    <a:ext uri="{FF2B5EF4-FFF2-40B4-BE49-F238E27FC236}">
                      <a16:creationId xmlns:a16="http://schemas.microsoft.com/office/drawing/2014/main" xmlns="" id="{64F0BE01-F8BF-C64B-8425-78BC713E637A}"/>
                    </a:ext>
                  </a:extLst>
                </p14:cNvPr>
                <p14:cNvContentPartPr/>
                <p14:nvPr/>
              </p14:nvContentPartPr>
              <p14:xfrm>
                <a:off x="4239155" y="1656183"/>
                <a:ext cx="169560" cy="6480"/>
              </p14:xfrm>
            </p:contentPart>
          </mc:Choice>
          <mc:Fallback>
            <p:pic>
              <p:nvPicPr>
                <p:cNvPr id="35" name="Ink 34">
                  <a:extLst>
                    <a:ext uri="{FF2B5EF4-FFF2-40B4-BE49-F238E27FC236}">
                      <a16:creationId xmlns:a16="http://schemas.microsoft.com/office/drawing/2014/main" xmlns="" xmlns:p14="http://schemas.microsoft.com/office/powerpoint/2010/main" id="{64F0BE01-F8BF-C64B-8425-78BC713E637A}"/>
                    </a:ext>
                  </a:extLst>
                </p:cNvPr>
                <p:cNvPicPr/>
                <p:nvPr/>
              </p:nvPicPr>
              <p:blipFill>
                <a:blip r:embed="rId49"/>
                <a:stretch>
                  <a:fillRect/>
                </a:stretch>
              </p:blipFill>
              <p:spPr>
                <a:xfrm>
                  <a:off x="4230155" y="1646463"/>
                  <a:ext cx="18648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6" name="Ink 35">
                  <a:extLst>
                    <a:ext uri="{FF2B5EF4-FFF2-40B4-BE49-F238E27FC236}">
                      <a16:creationId xmlns:a16="http://schemas.microsoft.com/office/drawing/2014/main" xmlns="" id="{DCF1180F-D2AE-9344-89D4-02F1F4D93DDA}"/>
                    </a:ext>
                  </a:extLst>
                </p14:cNvPr>
                <p14:cNvContentPartPr/>
                <p14:nvPr/>
              </p14:nvContentPartPr>
              <p14:xfrm>
                <a:off x="4571795" y="1587063"/>
                <a:ext cx="245520" cy="327240"/>
              </p14:xfrm>
            </p:contentPart>
          </mc:Choice>
          <mc:Fallback>
            <p:pic>
              <p:nvPicPr>
                <p:cNvPr id="36" name="Ink 35">
                  <a:extLst>
                    <a:ext uri="{FF2B5EF4-FFF2-40B4-BE49-F238E27FC236}">
                      <a16:creationId xmlns:a16="http://schemas.microsoft.com/office/drawing/2014/main" xmlns="" xmlns:p14="http://schemas.microsoft.com/office/powerpoint/2010/main" id="{DCF1180F-D2AE-9344-89D4-02F1F4D93DDA}"/>
                    </a:ext>
                  </a:extLst>
                </p:cNvPr>
                <p:cNvPicPr/>
                <p:nvPr/>
              </p:nvPicPr>
              <p:blipFill>
                <a:blip r:embed="rId51"/>
                <a:stretch>
                  <a:fillRect/>
                </a:stretch>
              </p:blipFill>
              <p:spPr>
                <a:xfrm>
                  <a:off x="4562435" y="1577703"/>
                  <a:ext cx="263880" cy="345960"/>
                </a:xfrm>
                <a:prstGeom prst="rect">
                  <a:avLst/>
                </a:prstGeom>
              </p:spPr>
            </p:pic>
          </mc:Fallback>
        </mc:AlternateContent>
      </p:grpSp>
      <p:grpSp>
        <p:nvGrpSpPr>
          <p:cNvPr id="43" name="Group 42">
            <a:extLst>
              <a:ext uri="{FF2B5EF4-FFF2-40B4-BE49-F238E27FC236}">
                <a16:creationId xmlns:a16="http://schemas.microsoft.com/office/drawing/2014/main" xmlns="" id="{391B6BB3-45FB-874A-83C9-7F564BD7CE5D}"/>
              </a:ext>
            </a:extLst>
          </p:cNvPr>
          <p:cNvGrpSpPr/>
          <p:nvPr/>
        </p:nvGrpSpPr>
        <p:grpSpPr>
          <a:xfrm>
            <a:off x="6681155" y="1379703"/>
            <a:ext cx="499680" cy="270720"/>
            <a:chOff x="5157155" y="1379703"/>
            <a:chExt cx="499680" cy="270720"/>
          </a:xfrm>
        </p:grpSpPr>
        <mc:AlternateContent xmlns:mc="http://schemas.openxmlformats.org/markup-compatibility/2006">
          <mc:Choice xmlns:p14="http://schemas.microsoft.com/office/powerpoint/2010/main" Requires="p14">
            <p:contentPart p14:bwMode="auto" r:id="rId52">
              <p14:nvContentPartPr>
                <p14:cNvPr id="38" name="Ink 37">
                  <a:extLst>
                    <a:ext uri="{FF2B5EF4-FFF2-40B4-BE49-F238E27FC236}">
                      <a16:creationId xmlns:a16="http://schemas.microsoft.com/office/drawing/2014/main" xmlns="" id="{0CAB8165-419E-354B-A105-B6D93A319471}"/>
                    </a:ext>
                  </a:extLst>
                </p14:cNvPr>
                <p14:cNvContentPartPr/>
                <p14:nvPr/>
              </p14:nvContentPartPr>
              <p14:xfrm>
                <a:off x="5169035" y="1404903"/>
                <a:ext cx="163800" cy="163800"/>
              </p14:xfrm>
            </p:contentPart>
          </mc:Choice>
          <mc:Fallback>
            <p:pic>
              <p:nvPicPr>
                <p:cNvPr id="38" name="Ink 37">
                  <a:extLst>
                    <a:ext uri="{FF2B5EF4-FFF2-40B4-BE49-F238E27FC236}">
                      <a16:creationId xmlns:a16="http://schemas.microsoft.com/office/drawing/2014/main" xmlns="" xmlns:p14="http://schemas.microsoft.com/office/powerpoint/2010/main" id="{0CAB8165-419E-354B-A105-B6D93A319471}"/>
                    </a:ext>
                  </a:extLst>
                </p:cNvPr>
                <p:cNvPicPr/>
                <p:nvPr/>
              </p:nvPicPr>
              <p:blipFill>
                <a:blip r:embed="rId53"/>
                <a:stretch>
                  <a:fillRect/>
                </a:stretch>
              </p:blipFill>
              <p:spPr>
                <a:xfrm>
                  <a:off x="5160755" y="1395183"/>
                  <a:ext cx="18180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9" name="Ink 38">
                  <a:extLst>
                    <a:ext uri="{FF2B5EF4-FFF2-40B4-BE49-F238E27FC236}">
                      <a16:creationId xmlns:a16="http://schemas.microsoft.com/office/drawing/2014/main" xmlns="" id="{83B805F2-88D7-834D-9458-7940A14F68E9}"/>
                    </a:ext>
                  </a:extLst>
                </p14:cNvPr>
                <p14:cNvContentPartPr/>
                <p14:nvPr/>
              </p14:nvContentPartPr>
              <p14:xfrm>
                <a:off x="5414195" y="1392303"/>
                <a:ext cx="148320" cy="132480"/>
              </p14:xfrm>
            </p:contentPart>
          </mc:Choice>
          <mc:Fallback>
            <p:pic>
              <p:nvPicPr>
                <p:cNvPr id="39" name="Ink 38">
                  <a:extLst>
                    <a:ext uri="{FF2B5EF4-FFF2-40B4-BE49-F238E27FC236}">
                      <a16:creationId xmlns:a16="http://schemas.microsoft.com/office/drawing/2014/main" xmlns="" xmlns:p14="http://schemas.microsoft.com/office/powerpoint/2010/main" id="{83B805F2-88D7-834D-9458-7940A14F68E9}"/>
                    </a:ext>
                  </a:extLst>
                </p:cNvPr>
                <p:cNvPicPr/>
                <p:nvPr/>
              </p:nvPicPr>
              <p:blipFill>
                <a:blip r:embed="rId55"/>
                <a:stretch>
                  <a:fillRect/>
                </a:stretch>
              </p:blipFill>
              <p:spPr>
                <a:xfrm>
                  <a:off x="5404835" y="1382943"/>
                  <a:ext cx="16596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0" name="Ink 39">
                  <a:extLst>
                    <a:ext uri="{FF2B5EF4-FFF2-40B4-BE49-F238E27FC236}">
                      <a16:creationId xmlns:a16="http://schemas.microsoft.com/office/drawing/2014/main" xmlns="" id="{A64644A0-34F7-B349-B3D6-F558AE2F5EFA}"/>
                    </a:ext>
                  </a:extLst>
                </p14:cNvPr>
                <p14:cNvContentPartPr/>
                <p14:nvPr/>
              </p14:nvContentPartPr>
              <p14:xfrm>
                <a:off x="5426795" y="1448823"/>
                <a:ext cx="75960" cy="12960"/>
              </p14:xfrm>
            </p:contentPart>
          </mc:Choice>
          <mc:Fallback>
            <p:pic>
              <p:nvPicPr>
                <p:cNvPr id="40" name="Ink 39">
                  <a:extLst>
                    <a:ext uri="{FF2B5EF4-FFF2-40B4-BE49-F238E27FC236}">
                      <a16:creationId xmlns:a16="http://schemas.microsoft.com/office/drawing/2014/main" xmlns="" xmlns:p14="http://schemas.microsoft.com/office/powerpoint/2010/main" id="{A64644A0-34F7-B349-B3D6-F558AE2F5EFA}"/>
                    </a:ext>
                  </a:extLst>
                </p:cNvPr>
                <p:cNvPicPr/>
                <p:nvPr/>
              </p:nvPicPr>
              <p:blipFill>
                <a:blip r:embed="rId57"/>
                <a:stretch>
                  <a:fillRect/>
                </a:stretch>
              </p:blipFill>
              <p:spPr>
                <a:xfrm>
                  <a:off x="5417752" y="1439823"/>
                  <a:ext cx="93322"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1" name="Ink 40">
                  <a:extLst>
                    <a:ext uri="{FF2B5EF4-FFF2-40B4-BE49-F238E27FC236}">
                      <a16:creationId xmlns:a16="http://schemas.microsoft.com/office/drawing/2014/main" xmlns="" id="{D63DE768-EF43-9F40-B491-22041FD7EFFE}"/>
                    </a:ext>
                  </a:extLst>
                </p14:cNvPr>
                <p14:cNvContentPartPr/>
                <p14:nvPr/>
              </p14:nvContentPartPr>
              <p14:xfrm>
                <a:off x="5433275" y="1379703"/>
                <a:ext cx="113400" cy="6480"/>
              </p14:xfrm>
            </p:contentPart>
          </mc:Choice>
          <mc:Fallback>
            <p:pic>
              <p:nvPicPr>
                <p:cNvPr id="41" name="Ink 40">
                  <a:extLst>
                    <a:ext uri="{FF2B5EF4-FFF2-40B4-BE49-F238E27FC236}">
                      <a16:creationId xmlns:a16="http://schemas.microsoft.com/office/drawing/2014/main" xmlns="" xmlns:p14="http://schemas.microsoft.com/office/powerpoint/2010/main" id="{D63DE768-EF43-9F40-B491-22041FD7EFFE}"/>
                    </a:ext>
                  </a:extLst>
                </p:cNvPr>
                <p:cNvPicPr/>
                <p:nvPr/>
              </p:nvPicPr>
              <p:blipFill>
                <a:blip r:embed="rId59"/>
                <a:stretch>
                  <a:fillRect/>
                </a:stretch>
              </p:blipFill>
              <p:spPr>
                <a:xfrm>
                  <a:off x="5424303" y="1370703"/>
                  <a:ext cx="130266"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2" name="Ink 41">
                  <a:extLst>
                    <a:ext uri="{FF2B5EF4-FFF2-40B4-BE49-F238E27FC236}">
                      <a16:creationId xmlns:a16="http://schemas.microsoft.com/office/drawing/2014/main" xmlns="" id="{F561B0E2-C797-0B42-BA3F-EB58E6F25AF1}"/>
                    </a:ext>
                  </a:extLst>
                </p14:cNvPr>
                <p14:cNvContentPartPr/>
                <p14:nvPr/>
              </p14:nvContentPartPr>
              <p14:xfrm>
                <a:off x="5157155" y="1618743"/>
                <a:ext cx="499680" cy="31680"/>
              </p14:xfrm>
            </p:contentPart>
          </mc:Choice>
          <mc:Fallback>
            <p:pic>
              <p:nvPicPr>
                <p:cNvPr id="42" name="Ink 41">
                  <a:extLst>
                    <a:ext uri="{FF2B5EF4-FFF2-40B4-BE49-F238E27FC236}">
                      <a16:creationId xmlns:a16="http://schemas.microsoft.com/office/drawing/2014/main" xmlns="" xmlns:p14="http://schemas.microsoft.com/office/powerpoint/2010/main" id="{F561B0E2-C797-0B42-BA3F-EB58E6F25AF1}"/>
                    </a:ext>
                  </a:extLst>
                </p:cNvPr>
                <p:cNvPicPr/>
                <p:nvPr/>
              </p:nvPicPr>
              <p:blipFill>
                <a:blip r:embed="rId61"/>
                <a:stretch>
                  <a:fillRect/>
                </a:stretch>
              </p:blipFill>
              <p:spPr>
                <a:xfrm>
                  <a:off x="5148155" y="1608420"/>
                  <a:ext cx="517320" cy="50902"/>
                </a:xfrm>
                <a:prstGeom prst="rect">
                  <a:avLst/>
                </a:prstGeom>
              </p:spPr>
            </p:pic>
          </mc:Fallback>
        </mc:AlternateContent>
      </p:grpSp>
      <p:grpSp>
        <p:nvGrpSpPr>
          <p:cNvPr id="50" name="Group 49">
            <a:extLst>
              <a:ext uri="{FF2B5EF4-FFF2-40B4-BE49-F238E27FC236}">
                <a16:creationId xmlns:a16="http://schemas.microsoft.com/office/drawing/2014/main" xmlns="" id="{DDE0F8B7-8E49-0F48-AB9F-687F292CF2A7}"/>
              </a:ext>
            </a:extLst>
          </p:cNvPr>
          <p:cNvGrpSpPr/>
          <p:nvPr/>
        </p:nvGrpSpPr>
        <p:grpSpPr>
          <a:xfrm>
            <a:off x="6749555" y="1769583"/>
            <a:ext cx="830160" cy="226800"/>
            <a:chOff x="5225555" y="1769583"/>
            <a:chExt cx="830160" cy="226800"/>
          </a:xfrm>
        </p:grpSpPr>
        <mc:AlternateContent xmlns:mc="http://schemas.openxmlformats.org/markup-compatibility/2006">
          <mc:Choice xmlns:p14="http://schemas.microsoft.com/office/powerpoint/2010/main" Requires="p14">
            <p:contentPart p14:bwMode="auto" r:id="rId62">
              <p14:nvContentPartPr>
                <p14:cNvPr id="44" name="Ink 43">
                  <a:extLst>
                    <a:ext uri="{FF2B5EF4-FFF2-40B4-BE49-F238E27FC236}">
                      <a16:creationId xmlns:a16="http://schemas.microsoft.com/office/drawing/2014/main" xmlns="" id="{DF6CD579-F670-9A4B-BE8C-669AA517CD77}"/>
                    </a:ext>
                  </a:extLst>
                </p14:cNvPr>
                <p14:cNvContentPartPr/>
                <p14:nvPr/>
              </p14:nvContentPartPr>
              <p14:xfrm>
                <a:off x="5225555" y="1769583"/>
                <a:ext cx="157680" cy="170280"/>
              </p14:xfrm>
            </p:contentPart>
          </mc:Choice>
          <mc:Fallback>
            <p:pic>
              <p:nvPicPr>
                <p:cNvPr id="44" name="Ink 43">
                  <a:extLst>
                    <a:ext uri="{FF2B5EF4-FFF2-40B4-BE49-F238E27FC236}">
                      <a16:creationId xmlns:a16="http://schemas.microsoft.com/office/drawing/2014/main" xmlns="" xmlns:p14="http://schemas.microsoft.com/office/powerpoint/2010/main" id="{DF6CD579-F670-9A4B-BE8C-669AA517CD77}"/>
                    </a:ext>
                  </a:extLst>
                </p:cNvPr>
                <p:cNvPicPr/>
                <p:nvPr/>
              </p:nvPicPr>
              <p:blipFill>
                <a:blip r:embed="rId63"/>
                <a:stretch>
                  <a:fillRect/>
                </a:stretch>
              </p:blipFill>
              <p:spPr>
                <a:xfrm>
                  <a:off x="5217256" y="1759863"/>
                  <a:ext cx="175721"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5" name="Ink 44">
                  <a:extLst>
                    <a:ext uri="{FF2B5EF4-FFF2-40B4-BE49-F238E27FC236}">
                      <a16:creationId xmlns:a16="http://schemas.microsoft.com/office/drawing/2014/main" xmlns="" id="{722A7060-03F0-8E40-83C4-44064E375DE1}"/>
                    </a:ext>
                  </a:extLst>
                </p14:cNvPr>
                <p14:cNvContentPartPr/>
                <p14:nvPr/>
              </p14:nvContentPartPr>
              <p14:xfrm>
                <a:off x="5445875" y="1769583"/>
                <a:ext cx="182520" cy="132480"/>
              </p14:xfrm>
            </p:contentPart>
          </mc:Choice>
          <mc:Fallback>
            <p:pic>
              <p:nvPicPr>
                <p:cNvPr id="45" name="Ink 44">
                  <a:extLst>
                    <a:ext uri="{FF2B5EF4-FFF2-40B4-BE49-F238E27FC236}">
                      <a16:creationId xmlns:a16="http://schemas.microsoft.com/office/drawing/2014/main" xmlns="" xmlns:p14="http://schemas.microsoft.com/office/powerpoint/2010/main" id="{722A7060-03F0-8E40-83C4-44064E375DE1}"/>
                    </a:ext>
                  </a:extLst>
                </p:cNvPr>
                <p:cNvPicPr/>
                <p:nvPr/>
              </p:nvPicPr>
              <p:blipFill>
                <a:blip r:embed="rId65"/>
                <a:stretch>
                  <a:fillRect/>
                </a:stretch>
              </p:blipFill>
              <p:spPr>
                <a:xfrm>
                  <a:off x="5436533" y="1760583"/>
                  <a:ext cx="201562"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6" name="Ink 45">
                  <a:extLst>
                    <a:ext uri="{FF2B5EF4-FFF2-40B4-BE49-F238E27FC236}">
                      <a16:creationId xmlns:a16="http://schemas.microsoft.com/office/drawing/2014/main" xmlns="" id="{2E12B576-A0EC-A24C-A083-836E6F3B2727}"/>
                    </a:ext>
                  </a:extLst>
                </p14:cNvPr>
                <p14:cNvContentPartPr/>
                <p14:nvPr/>
              </p14:nvContentPartPr>
              <p14:xfrm>
                <a:off x="5691035" y="1901703"/>
                <a:ext cx="82080" cy="82080"/>
              </p14:xfrm>
            </p:contentPart>
          </mc:Choice>
          <mc:Fallback>
            <p:pic>
              <p:nvPicPr>
                <p:cNvPr id="46" name="Ink 45">
                  <a:extLst>
                    <a:ext uri="{FF2B5EF4-FFF2-40B4-BE49-F238E27FC236}">
                      <a16:creationId xmlns:a16="http://schemas.microsoft.com/office/drawing/2014/main" xmlns="" xmlns:p14="http://schemas.microsoft.com/office/powerpoint/2010/main" id="{2E12B576-A0EC-A24C-A083-836E6F3B2727}"/>
                    </a:ext>
                  </a:extLst>
                </p:cNvPr>
                <p:cNvPicPr/>
                <p:nvPr/>
              </p:nvPicPr>
              <p:blipFill>
                <a:blip r:embed="rId67"/>
                <a:stretch>
                  <a:fillRect/>
                </a:stretch>
              </p:blipFill>
              <p:spPr>
                <a:xfrm>
                  <a:off x="5681675" y="1892703"/>
                  <a:ext cx="10044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7" name="Ink 46">
                  <a:extLst>
                    <a:ext uri="{FF2B5EF4-FFF2-40B4-BE49-F238E27FC236}">
                      <a16:creationId xmlns:a16="http://schemas.microsoft.com/office/drawing/2014/main" xmlns="" id="{84F3639F-EFB7-5244-90F2-E5B6598974C8}"/>
                    </a:ext>
                  </a:extLst>
                </p14:cNvPr>
                <p14:cNvContentPartPr/>
                <p14:nvPr/>
              </p14:nvContentPartPr>
              <p14:xfrm>
                <a:off x="5822795" y="1832223"/>
                <a:ext cx="56880" cy="151200"/>
              </p14:xfrm>
            </p:contentPart>
          </mc:Choice>
          <mc:Fallback>
            <p:pic>
              <p:nvPicPr>
                <p:cNvPr id="47" name="Ink 46">
                  <a:extLst>
                    <a:ext uri="{FF2B5EF4-FFF2-40B4-BE49-F238E27FC236}">
                      <a16:creationId xmlns:a16="http://schemas.microsoft.com/office/drawing/2014/main" xmlns="" xmlns:p14="http://schemas.microsoft.com/office/powerpoint/2010/main" id="{84F3639F-EFB7-5244-90F2-E5B6598974C8}"/>
                    </a:ext>
                  </a:extLst>
                </p:cNvPr>
                <p:cNvPicPr/>
                <p:nvPr/>
              </p:nvPicPr>
              <p:blipFill>
                <a:blip r:embed="rId69"/>
                <a:stretch>
                  <a:fillRect/>
                </a:stretch>
              </p:blipFill>
              <p:spPr>
                <a:xfrm>
                  <a:off x="5813435" y="1822863"/>
                  <a:ext cx="7452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8" name="Ink 47">
                  <a:extLst>
                    <a:ext uri="{FF2B5EF4-FFF2-40B4-BE49-F238E27FC236}">
                      <a16:creationId xmlns:a16="http://schemas.microsoft.com/office/drawing/2014/main" xmlns="" id="{71A92F7B-EB7D-6440-8B12-882E4B7F0903}"/>
                    </a:ext>
                  </a:extLst>
                </p14:cNvPr>
                <p14:cNvContentPartPr/>
                <p14:nvPr/>
              </p14:nvContentPartPr>
              <p14:xfrm>
                <a:off x="5929715" y="1914303"/>
                <a:ext cx="107280" cy="82080"/>
              </p14:xfrm>
            </p:contentPart>
          </mc:Choice>
          <mc:Fallback>
            <p:pic>
              <p:nvPicPr>
                <p:cNvPr id="48" name="Ink 47">
                  <a:extLst>
                    <a:ext uri="{FF2B5EF4-FFF2-40B4-BE49-F238E27FC236}">
                      <a16:creationId xmlns:a16="http://schemas.microsoft.com/office/drawing/2014/main" xmlns="" xmlns:p14="http://schemas.microsoft.com/office/powerpoint/2010/main" id="{71A92F7B-EB7D-6440-8B12-882E4B7F0903}"/>
                    </a:ext>
                  </a:extLst>
                </p:cNvPr>
                <p:cNvPicPr/>
                <p:nvPr/>
              </p:nvPicPr>
              <p:blipFill>
                <a:blip r:embed="rId71"/>
                <a:stretch>
                  <a:fillRect/>
                </a:stretch>
              </p:blipFill>
              <p:spPr>
                <a:xfrm>
                  <a:off x="5920355" y="1904943"/>
                  <a:ext cx="12456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9" name="Ink 48">
                  <a:extLst>
                    <a:ext uri="{FF2B5EF4-FFF2-40B4-BE49-F238E27FC236}">
                      <a16:creationId xmlns:a16="http://schemas.microsoft.com/office/drawing/2014/main" xmlns="" id="{42CDF8FB-AE71-314B-B212-9DD0BCB34F01}"/>
                    </a:ext>
                  </a:extLst>
                </p14:cNvPr>
                <p14:cNvContentPartPr/>
                <p14:nvPr/>
              </p14:nvContentPartPr>
              <p14:xfrm>
                <a:off x="6011435" y="1769583"/>
                <a:ext cx="44280" cy="214200"/>
              </p14:xfrm>
            </p:contentPart>
          </mc:Choice>
          <mc:Fallback>
            <p:pic>
              <p:nvPicPr>
                <p:cNvPr id="49" name="Ink 48">
                  <a:extLst>
                    <a:ext uri="{FF2B5EF4-FFF2-40B4-BE49-F238E27FC236}">
                      <a16:creationId xmlns:a16="http://schemas.microsoft.com/office/drawing/2014/main" xmlns="" xmlns:p14="http://schemas.microsoft.com/office/powerpoint/2010/main" id="{42CDF8FB-AE71-314B-B212-9DD0BCB34F01}"/>
                    </a:ext>
                  </a:extLst>
                </p:cNvPr>
                <p:cNvPicPr/>
                <p:nvPr/>
              </p:nvPicPr>
              <p:blipFill>
                <a:blip r:embed="rId73"/>
                <a:stretch>
                  <a:fillRect/>
                </a:stretch>
              </p:blipFill>
              <p:spPr>
                <a:xfrm>
                  <a:off x="6002075" y="1760583"/>
                  <a:ext cx="62640" cy="231480"/>
                </a:xfrm>
                <a:prstGeom prst="rect">
                  <a:avLst/>
                </a:prstGeom>
              </p:spPr>
            </p:pic>
          </mc:Fallback>
        </mc:AlternateContent>
      </p:grpSp>
      <p:grpSp>
        <p:nvGrpSpPr>
          <p:cNvPr id="57" name="Group 56">
            <a:extLst>
              <a:ext uri="{FF2B5EF4-FFF2-40B4-BE49-F238E27FC236}">
                <a16:creationId xmlns:a16="http://schemas.microsoft.com/office/drawing/2014/main" xmlns="" id="{5397F054-2C29-A14B-9DE4-B5FB34B12C2F}"/>
              </a:ext>
            </a:extLst>
          </p:cNvPr>
          <p:cNvGrpSpPr/>
          <p:nvPr/>
        </p:nvGrpSpPr>
        <p:grpSpPr>
          <a:xfrm>
            <a:off x="2386355" y="2454663"/>
            <a:ext cx="176400" cy="201960"/>
            <a:chOff x="862355" y="2454663"/>
            <a:chExt cx="176400" cy="201960"/>
          </a:xfrm>
        </p:grpSpPr>
        <mc:AlternateContent xmlns:mc="http://schemas.openxmlformats.org/markup-compatibility/2006">
          <mc:Choice xmlns:p14="http://schemas.microsoft.com/office/powerpoint/2010/main" Requires="p14">
            <p:contentPart p14:bwMode="auto" r:id="rId74">
              <p14:nvContentPartPr>
                <p14:cNvPr id="51" name="Ink 50">
                  <a:extLst>
                    <a:ext uri="{FF2B5EF4-FFF2-40B4-BE49-F238E27FC236}">
                      <a16:creationId xmlns:a16="http://schemas.microsoft.com/office/drawing/2014/main" xmlns="" id="{B6406146-C0C4-B240-A91B-01173649E6E2}"/>
                    </a:ext>
                  </a:extLst>
                </p14:cNvPr>
                <p14:cNvContentPartPr/>
                <p14:nvPr/>
              </p14:nvContentPartPr>
              <p14:xfrm>
                <a:off x="862355" y="2498943"/>
                <a:ext cx="176400" cy="157680"/>
              </p14:xfrm>
            </p:contentPart>
          </mc:Choice>
          <mc:Fallback>
            <p:pic>
              <p:nvPicPr>
                <p:cNvPr id="51" name="Ink 50">
                  <a:extLst>
                    <a:ext uri="{FF2B5EF4-FFF2-40B4-BE49-F238E27FC236}">
                      <a16:creationId xmlns:a16="http://schemas.microsoft.com/office/drawing/2014/main" xmlns="" xmlns:p14="http://schemas.microsoft.com/office/powerpoint/2010/main" id="{B6406146-C0C4-B240-A91B-01173649E6E2}"/>
                    </a:ext>
                  </a:extLst>
                </p:cNvPr>
                <p:cNvPicPr/>
                <p:nvPr/>
              </p:nvPicPr>
              <p:blipFill>
                <a:blip r:embed="rId75"/>
                <a:stretch>
                  <a:fillRect/>
                </a:stretch>
              </p:blipFill>
              <p:spPr>
                <a:xfrm>
                  <a:off x="852635" y="2489223"/>
                  <a:ext cx="19476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2" name="Ink 51">
                  <a:extLst>
                    <a:ext uri="{FF2B5EF4-FFF2-40B4-BE49-F238E27FC236}">
                      <a16:creationId xmlns:a16="http://schemas.microsoft.com/office/drawing/2014/main" xmlns="" id="{2E1FEA70-3FDB-FC4F-BDF6-261CD669BB33}"/>
                    </a:ext>
                  </a:extLst>
                </p14:cNvPr>
                <p14:cNvContentPartPr/>
                <p14:nvPr/>
              </p14:nvContentPartPr>
              <p14:xfrm>
                <a:off x="887555" y="2555463"/>
                <a:ext cx="132480" cy="6480"/>
              </p14:xfrm>
            </p:contentPart>
          </mc:Choice>
          <mc:Fallback>
            <p:pic>
              <p:nvPicPr>
                <p:cNvPr id="52" name="Ink 51">
                  <a:extLst>
                    <a:ext uri="{FF2B5EF4-FFF2-40B4-BE49-F238E27FC236}">
                      <a16:creationId xmlns:a16="http://schemas.microsoft.com/office/drawing/2014/main" xmlns="" xmlns:p14="http://schemas.microsoft.com/office/powerpoint/2010/main" id="{2E1FEA70-3FDB-FC4F-BDF6-261CD669BB33}"/>
                    </a:ext>
                  </a:extLst>
                </p:cNvPr>
                <p:cNvPicPr/>
                <p:nvPr/>
              </p:nvPicPr>
              <p:blipFill>
                <a:blip r:embed="rId77"/>
                <a:stretch>
                  <a:fillRect/>
                </a:stretch>
              </p:blipFill>
              <p:spPr>
                <a:xfrm>
                  <a:off x="878169" y="2547278"/>
                  <a:ext cx="150168" cy="23533"/>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3" name="Ink 52">
                  <a:extLst>
                    <a:ext uri="{FF2B5EF4-FFF2-40B4-BE49-F238E27FC236}">
                      <a16:creationId xmlns:a16="http://schemas.microsoft.com/office/drawing/2014/main" xmlns="" id="{2D2FE4C3-CA86-CD43-9E6D-CD19F7A27783}"/>
                    </a:ext>
                  </a:extLst>
                </p14:cNvPr>
                <p14:cNvContentPartPr/>
                <p14:nvPr/>
              </p14:nvContentPartPr>
              <p14:xfrm>
                <a:off x="925355" y="2454663"/>
                <a:ext cx="94680" cy="12960"/>
              </p14:xfrm>
            </p:contentPart>
          </mc:Choice>
          <mc:Fallback>
            <p:pic>
              <p:nvPicPr>
                <p:cNvPr id="53" name="Ink 52">
                  <a:extLst>
                    <a:ext uri="{FF2B5EF4-FFF2-40B4-BE49-F238E27FC236}">
                      <a16:creationId xmlns:a16="http://schemas.microsoft.com/office/drawing/2014/main" xmlns="" xmlns:p14="http://schemas.microsoft.com/office/powerpoint/2010/main" id="{2D2FE4C3-CA86-CD43-9E6D-CD19F7A27783}"/>
                    </a:ext>
                  </a:extLst>
                </p:cNvPr>
                <p:cNvPicPr/>
                <p:nvPr/>
              </p:nvPicPr>
              <p:blipFill>
                <a:blip r:embed="rId79"/>
                <a:stretch>
                  <a:fillRect/>
                </a:stretch>
              </p:blipFill>
              <p:spPr>
                <a:xfrm>
                  <a:off x="917075" y="2446023"/>
                  <a:ext cx="111240" cy="29880"/>
                </a:xfrm>
                <a:prstGeom prst="rect">
                  <a:avLst/>
                </a:prstGeom>
              </p:spPr>
            </p:pic>
          </mc:Fallback>
        </mc:AlternateContent>
      </p:grpSp>
      <p:grpSp>
        <p:nvGrpSpPr>
          <p:cNvPr id="56" name="Group 55">
            <a:extLst>
              <a:ext uri="{FF2B5EF4-FFF2-40B4-BE49-F238E27FC236}">
                <a16:creationId xmlns:a16="http://schemas.microsoft.com/office/drawing/2014/main" xmlns="" id="{07FF3748-1B86-2849-A422-3A49252D326B}"/>
              </a:ext>
            </a:extLst>
          </p:cNvPr>
          <p:cNvGrpSpPr/>
          <p:nvPr/>
        </p:nvGrpSpPr>
        <p:grpSpPr>
          <a:xfrm>
            <a:off x="2801435" y="2511543"/>
            <a:ext cx="88560" cy="100800"/>
            <a:chOff x="1277435" y="2511543"/>
            <a:chExt cx="88560" cy="100800"/>
          </a:xfrm>
        </p:grpSpPr>
        <mc:AlternateContent xmlns:mc="http://schemas.openxmlformats.org/markup-compatibility/2006">
          <mc:Choice xmlns:p14="http://schemas.microsoft.com/office/powerpoint/2010/main" Requires="p14">
            <p:contentPart p14:bwMode="auto" r:id="rId80">
              <p14:nvContentPartPr>
                <p14:cNvPr id="54" name="Ink 53">
                  <a:extLst>
                    <a:ext uri="{FF2B5EF4-FFF2-40B4-BE49-F238E27FC236}">
                      <a16:creationId xmlns:a16="http://schemas.microsoft.com/office/drawing/2014/main" xmlns="" id="{4BCCB7C2-7D07-CE4B-BB7F-311D4632C136}"/>
                    </a:ext>
                  </a:extLst>
                </p14:cNvPr>
                <p14:cNvContentPartPr/>
                <p14:nvPr/>
              </p14:nvContentPartPr>
              <p14:xfrm>
                <a:off x="1277435" y="2511543"/>
                <a:ext cx="69480" cy="6480"/>
              </p14:xfrm>
            </p:contentPart>
          </mc:Choice>
          <mc:Fallback>
            <p:pic>
              <p:nvPicPr>
                <p:cNvPr id="54" name="Ink 53">
                  <a:extLst>
                    <a:ext uri="{FF2B5EF4-FFF2-40B4-BE49-F238E27FC236}">
                      <a16:creationId xmlns:a16="http://schemas.microsoft.com/office/drawing/2014/main" xmlns="" xmlns:p14="http://schemas.microsoft.com/office/powerpoint/2010/main" id="{4BCCB7C2-7D07-CE4B-BB7F-311D4632C136}"/>
                    </a:ext>
                  </a:extLst>
                </p:cNvPr>
                <p:cNvPicPr/>
                <p:nvPr/>
              </p:nvPicPr>
              <p:blipFill>
                <a:blip r:embed="rId81"/>
                <a:stretch>
                  <a:fillRect/>
                </a:stretch>
              </p:blipFill>
              <p:spPr>
                <a:xfrm>
                  <a:off x="1268075" y="2502676"/>
                  <a:ext cx="86760" cy="22851"/>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5" name="Ink 54">
                  <a:extLst>
                    <a:ext uri="{FF2B5EF4-FFF2-40B4-BE49-F238E27FC236}">
                      <a16:creationId xmlns:a16="http://schemas.microsoft.com/office/drawing/2014/main" xmlns="" id="{C2A5FB52-6EC3-C346-B250-FBF4B1E45827}"/>
                    </a:ext>
                  </a:extLst>
                </p14:cNvPr>
                <p14:cNvContentPartPr/>
                <p14:nvPr/>
              </p14:nvContentPartPr>
              <p14:xfrm>
                <a:off x="1290035" y="2593263"/>
                <a:ext cx="75960" cy="19080"/>
              </p14:xfrm>
            </p:contentPart>
          </mc:Choice>
          <mc:Fallback>
            <p:pic>
              <p:nvPicPr>
                <p:cNvPr id="55" name="Ink 54">
                  <a:extLst>
                    <a:ext uri="{FF2B5EF4-FFF2-40B4-BE49-F238E27FC236}">
                      <a16:creationId xmlns:a16="http://schemas.microsoft.com/office/drawing/2014/main" xmlns="" xmlns:p14="http://schemas.microsoft.com/office/powerpoint/2010/main" id="{C2A5FB52-6EC3-C346-B250-FBF4B1E45827}"/>
                    </a:ext>
                  </a:extLst>
                </p:cNvPr>
                <p:cNvPicPr/>
                <p:nvPr/>
              </p:nvPicPr>
              <p:blipFill>
                <a:blip r:embed="rId83"/>
                <a:stretch>
                  <a:fillRect/>
                </a:stretch>
              </p:blipFill>
              <p:spPr>
                <a:xfrm>
                  <a:off x="1281035" y="2584076"/>
                  <a:ext cx="92880" cy="36040"/>
                </a:xfrm>
                <a:prstGeom prst="rect">
                  <a:avLst/>
                </a:prstGeom>
              </p:spPr>
            </p:pic>
          </mc:Fallback>
        </mc:AlternateContent>
      </p:grpSp>
      <p:grpSp>
        <p:nvGrpSpPr>
          <p:cNvPr id="62" name="Group 61">
            <a:extLst>
              <a:ext uri="{FF2B5EF4-FFF2-40B4-BE49-F238E27FC236}">
                <a16:creationId xmlns:a16="http://schemas.microsoft.com/office/drawing/2014/main" xmlns="" id="{090736F5-254A-C345-96E9-84FB8EB8D142}"/>
              </a:ext>
            </a:extLst>
          </p:cNvPr>
          <p:cNvGrpSpPr/>
          <p:nvPr/>
        </p:nvGrpSpPr>
        <p:grpSpPr>
          <a:xfrm>
            <a:off x="3260435" y="2392023"/>
            <a:ext cx="811080" cy="415440"/>
            <a:chOff x="1736435" y="2392023"/>
            <a:chExt cx="811080" cy="415440"/>
          </a:xfrm>
        </p:grpSpPr>
        <mc:AlternateContent xmlns:mc="http://schemas.openxmlformats.org/markup-compatibility/2006">
          <mc:Choice xmlns:p14="http://schemas.microsoft.com/office/powerpoint/2010/main" Requires="p14">
            <p:contentPart p14:bwMode="auto" r:id="rId84">
              <p14:nvContentPartPr>
                <p14:cNvPr id="58" name="Ink 57">
                  <a:extLst>
                    <a:ext uri="{FF2B5EF4-FFF2-40B4-BE49-F238E27FC236}">
                      <a16:creationId xmlns:a16="http://schemas.microsoft.com/office/drawing/2014/main" xmlns="" id="{12CDDE75-C23C-5A4D-8FBC-2AE0FD5A0967}"/>
                    </a:ext>
                  </a:extLst>
                </p14:cNvPr>
                <p14:cNvContentPartPr/>
                <p14:nvPr/>
              </p14:nvContentPartPr>
              <p14:xfrm>
                <a:off x="1830755" y="2417223"/>
                <a:ext cx="19080" cy="82080"/>
              </p14:xfrm>
            </p:contentPart>
          </mc:Choice>
          <mc:Fallback>
            <p:pic>
              <p:nvPicPr>
                <p:cNvPr id="58" name="Ink 57">
                  <a:extLst>
                    <a:ext uri="{FF2B5EF4-FFF2-40B4-BE49-F238E27FC236}">
                      <a16:creationId xmlns:a16="http://schemas.microsoft.com/office/drawing/2014/main" xmlns="" xmlns:p14="http://schemas.microsoft.com/office/powerpoint/2010/main" id="{12CDDE75-C23C-5A4D-8FBC-2AE0FD5A0967}"/>
                    </a:ext>
                  </a:extLst>
                </p:cNvPr>
                <p:cNvPicPr/>
                <p:nvPr/>
              </p:nvPicPr>
              <p:blipFill>
                <a:blip r:embed="rId85"/>
                <a:stretch>
                  <a:fillRect/>
                </a:stretch>
              </p:blipFill>
              <p:spPr>
                <a:xfrm>
                  <a:off x="1820508" y="2406783"/>
                  <a:ext cx="3710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9" name="Ink 58">
                  <a:extLst>
                    <a:ext uri="{FF2B5EF4-FFF2-40B4-BE49-F238E27FC236}">
                      <a16:creationId xmlns:a16="http://schemas.microsoft.com/office/drawing/2014/main" xmlns="" id="{506FA47E-1D41-FC47-8619-565BFD2AB608}"/>
                    </a:ext>
                  </a:extLst>
                </p14:cNvPr>
                <p14:cNvContentPartPr/>
                <p14:nvPr/>
              </p14:nvContentPartPr>
              <p14:xfrm>
                <a:off x="1736435" y="2561583"/>
                <a:ext cx="289440" cy="25560"/>
              </p14:xfrm>
            </p:contentPart>
          </mc:Choice>
          <mc:Fallback>
            <p:pic>
              <p:nvPicPr>
                <p:cNvPr id="59" name="Ink 58">
                  <a:extLst>
                    <a:ext uri="{FF2B5EF4-FFF2-40B4-BE49-F238E27FC236}">
                      <a16:creationId xmlns:a16="http://schemas.microsoft.com/office/drawing/2014/main" xmlns="" xmlns:p14="http://schemas.microsoft.com/office/powerpoint/2010/main" id="{506FA47E-1D41-FC47-8619-565BFD2AB608}"/>
                    </a:ext>
                  </a:extLst>
                </p:cNvPr>
                <p:cNvPicPr/>
                <p:nvPr/>
              </p:nvPicPr>
              <p:blipFill>
                <a:blip r:embed="rId87"/>
                <a:stretch>
                  <a:fillRect/>
                </a:stretch>
              </p:blipFill>
              <p:spPr>
                <a:xfrm>
                  <a:off x="1727446" y="2551503"/>
                  <a:ext cx="306339"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60" name="Ink 59">
                  <a:extLst>
                    <a:ext uri="{FF2B5EF4-FFF2-40B4-BE49-F238E27FC236}">
                      <a16:creationId xmlns:a16="http://schemas.microsoft.com/office/drawing/2014/main" xmlns="" id="{5FF28159-9751-6C45-9594-263754190C56}"/>
                    </a:ext>
                  </a:extLst>
                </p14:cNvPr>
                <p14:cNvContentPartPr/>
                <p14:nvPr/>
              </p14:nvContentPartPr>
              <p14:xfrm>
                <a:off x="1862075" y="2687583"/>
                <a:ext cx="176400" cy="119880"/>
              </p14:xfrm>
            </p:contentPart>
          </mc:Choice>
          <mc:Fallback>
            <p:pic>
              <p:nvPicPr>
                <p:cNvPr id="60" name="Ink 59">
                  <a:extLst>
                    <a:ext uri="{FF2B5EF4-FFF2-40B4-BE49-F238E27FC236}">
                      <a16:creationId xmlns:a16="http://schemas.microsoft.com/office/drawing/2014/main" xmlns="" xmlns:p14="http://schemas.microsoft.com/office/powerpoint/2010/main" id="{5FF28159-9751-6C45-9594-263754190C56}"/>
                    </a:ext>
                  </a:extLst>
                </p:cNvPr>
                <p:cNvPicPr/>
                <p:nvPr/>
              </p:nvPicPr>
              <p:blipFill>
                <a:blip r:embed="rId89"/>
                <a:stretch>
                  <a:fillRect/>
                </a:stretch>
              </p:blipFill>
              <p:spPr>
                <a:xfrm>
                  <a:off x="1853435" y="2678223"/>
                  <a:ext cx="19404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61" name="Ink 60">
                  <a:extLst>
                    <a:ext uri="{FF2B5EF4-FFF2-40B4-BE49-F238E27FC236}">
                      <a16:creationId xmlns:a16="http://schemas.microsoft.com/office/drawing/2014/main" xmlns="" id="{6F020514-D013-B741-8698-618553773247}"/>
                    </a:ext>
                  </a:extLst>
                </p14:cNvPr>
                <p14:cNvContentPartPr/>
                <p14:nvPr/>
              </p14:nvContentPartPr>
              <p14:xfrm>
                <a:off x="2232875" y="2392023"/>
                <a:ext cx="314640" cy="289440"/>
              </p14:xfrm>
            </p:contentPart>
          </mc:Choice>
          <mc:Fallback>
            <p:pic>
              <p:nvPicPr>
                <p:cNvPr id="61" name="Ink 60">
                  <a:extLst>
                    <a:ext uri="{FF2B5EF4-FFF2-40B4-BE49-F238E27FC236}">
                      <a16:creationId xmlns:a16="http://schemas.microsoft.com/office/drawing/2014/main" xmlns="" xmlns:p14="http://schemas.microsoft.com/office/powerpoint/2010/main" id="{6F020514-D013-B741-8698-618553773247}"/>
                    </a:ext>
                  </a:extLst>
                </p:cNvPr>
                <p:cNvPicPr/>
                <p:nvPr/>
              </p:nvPicPr>
              <p:blipFill>
                <a:blip r:embed="rId91"/>
                <a:stretch>
                  <a:fillRect/>
                </a:stretch>
              </p:blipFill>
              <p:spPr>
                <a:xfrm>
                  <a:off x="2223155" y="2382315"/>
                  <a:ext cx="332640" cy="309575"/>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2">
            <p14:nvContentPartPr>
              <p14:cNvPr id="63" name="Ink 62">
                <a:extLst>
                  <a:ext uri="{FF2B5EF4-FFF2-40B4-BE49-F238E27FC236}">
                    <a16:creationId xmlns:a16="http://schemas.microsoft.com/office/drawing/2014/main" xmlns="" id="{B8CF342A-4376-C645-B6BD-9232C19E7F5E}"/>
                  </a:ext>
                </a:extLst>
              </p14:cNvPr>
              <p14:cNvContentPartPr/>
              <p14:nvPr/>
            </p14:nvContentPartPr>
            <p14:xfrm>
              <a:off x="4272395" y="2348103"/>
              <a:ext cx="100800" cy="402840"/>
            </p14:xfrm>
          </p:contentPart>
        </mc:Choice>
        <mc:Fallback>
          <p:pic>
            <p:nvPicPr>
              <p:cNvPr id="63" name="Ink 62">
                <a:extLst>
                  <a:ext uri="{FF2B5EF4-FFF2-40B4-BE49-F238E27FC236}">
                    <a16:creationId xmlns:a16="http://schemas.microsoft.com/office/drawing/2014/main" xmlns="" xmlns:p14="http://schemas.microsoft.com/office/powerpoint/2010/main" id="{B8CF342A-4376-C645-B6BD-9232C19E7F5E}"/>
                  </a:ext>
                </a:extLst>
              </p:cNvPr>
              <p:cNvPicPr/>
              <p:nvPr/>
            </p:nvPicPr>
            <p:blipFill>
              <a:blip r:embed="rId93"/>
              <a:stretch>
                <a:fillRect/>
              </a:stretch>
            </p:blipFill>
            <p:spPr>
              <a:xfrm>
                <a:off x="4262675" y="2339103"/>
                <a:ext cx="119520" cy="420480"/>
              </a:xfrm>
              <a:prstGeom prst="rect">
                <a:avLst/>
              </a:prstGeom>
            </p:spPr>
          </p:pic>
        </mc:Fallback>
      </mc:AlternateContent>
      <p:grpSp>
        <p:nvGrpSpPr>
          <p:cNvPr id="70" name="Group 69">
            <a:extLst>
              <a:ext uri="{FF2B5EF4-FFF2-40B4-BE49-F238E27FC236}">
                <a16:creationId xmlns:a16="http://schemas.microsoft.com/office/drawing/2014/main" xmlns="" id="{41B285D0-8C2D-3747-A2EA-615D12FACE16}"/>
              </a:ext>
            </a:extLst>
          </p:cNvPr>
          <p:cNvGrpSpPr/>
          <p:nvPr/>
        </p:nvGrpSpPr>
        <p:grpSpPr>
          <a:xfrm>
            <a:off x="4536635" y="2215983"/>
            <a:ext cx="1113120" cy="528480"/>
            <a:chOff x="3012635" y="2215983"/>
            <a:chExt cx="1113120" cy="528480"/>
          </a:xfrm>
        </p:grpSpPr>
        <mc:AlternateContent xmlns:mc="http://schemas.openxmlformats.org/markup-compatibility/2006">
          <mc:Choice xmlns:p14="http://schemas.microsoft.com/office/powerpoint/2010/main" Requires="p14">
            <p:contentPart p14:bwMode="auto" r:id="rId94">
              <p14:nvContentPartPr>
                <p14:cNvPr id="64" name="Ink 63">
                  <a:extLst>
                    <a:ext uri="{FF2B5EF4-FFF2-40B4-BE49-F238E27FC236}">
                      <a16:creationId xmlns:a16="http://schemas.microsoft.com/office/drawing/2014/main" xmlns="" id="{0249EE18-E9F6-2942-BE59-C757863D9D36}"/>
                    </a:ext>
                  </a:extLst>
                </p14:cNvPr>
                <p14:cNvContentPartPr/>
                <p14:nvPr/>
              </p14:nvContentPartPr>
              <p14:xfrm>
                <a:off x="3012635" y="2486343"/>
                <a:ext cx="182520" cy="207720"/>
              </p14:xfrm>
            </p:contentPart>
          </mc:Choice>
          <mc:Fallback>
            <p:pic>
              <p:nvPicPr>
                <p:cNvPr id="64" name="Ink 63">
                  <a:extLst>
                    <a:ext uri="{FF2B5EF4-FFF2-40B4-BE49-F238E27FC236}">
                      <a16:creationId xmlns:a16="http://schemas.microsoft.com/office/drawing/2014/main" xmlns="" xmlns:p14="http://schemas.microsoft.com/office/powerpoint/2010/main" id="{0249EE18-E9F6-2942-BE59-C757863D9D36}"/>
                    </a:ext>
                  </a:extLst>
                </p:cNvPr>
                <p:cNvPicPr/>
                <p:nvPr/>
              </p:nvPicPr>
              <p:blipFill>
                <a:blip r:embed="rId95"/>
                <a:stretch>
                  <a:fillRect/>
                </a:stretch>
              </p:blipFill>
              <p:spPr>
                <a:xfrm>
                  <a:off x="3001856" y="2475562"/>
                  <a:ext cx="203718" cy="228204"/>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5" name="Ink 64">
                  <a:extLst>
                    <a:ext uri="{FF2B5EF4-FFF2-40B4-BE49-F238E27FC236}">
                      <a16:creationId xmlns:a16="http://schemas.microsoft.com/office/drawing/2014/main" xmlns="" id="{30153536-A182-C343-9064-40147A67CDC3}"/>
                    </a:ext>
                  </a:extLst>
                </p14:cNvPr>
                <p14:cNvContentPartPr/>
                <p14:nvPr/>
              </p14:nvContentPartPr>
              <p14:xfrm>
                <a:off x="3063035" y="2298423"/>
                <a:ext cx="126000" cy="125280"/>
              </p14:xfrm>
            </p:contentPart>
          </mc:Choice>
          <mc:Fallback>
            <p:pic>
              <p:nvPicPr>
                <p:cNvPr id="65" name="Ink 64">
                  <a:extLst>
                    <a:ext uri="{FF2B5EF4-FFF2-40B4-BE49-F238E27FC236}">
                      <a16:creationId xmlns:a16="http://schemas.microsoft.com/office/drawing/2014/main" xmlns="" xmlns:p14="http://schemas.microsoft.com/office/powerpoint/2010/main" id="{30153536-A182-C343-9064-40147A67CDC3}"/>
                    </a:ext>
                  </a:extLst>
                </p:cNvPr>
                <p:cNvPicPr/>
                <p:nvPr/>
              </p:nvPicPr>
              <p:blipFill>
                <a:blip r:embed="rId97"/>
                <a:stretch>
                  <a:fillRect/>
                </a:stretch>
              </p:blipFill>
              <p:spPr>
                <a:xfrm>
                  <a:off x="3054395" y="2288372"/>
                  <a:ext cx="142920" cy="143587"/>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6" name="Ink 65">
                  <a:extLst>
                    <a:ext uri="{FF2B5EF4-FFF2-40B4-BE49-F238E27FC236}">
                      <a16:creationId xmlns:a16="http://schemas.microsoft.com/office/drawing/2014/main" xmlns="" id="{8FFC3933-3CCE-6049-9AEF-3754CD008AD5}"/>
                    </a:ext>
                  </a:extLst>
                </p14:cNvPr>
                <p14:cNvContentPartPr/>
                <p14:nvPr/>
              </p14:nvContentPartPr>
              <p14:xfrm>
                <a:off x="3326915" y="2548983"/>
                <a:ext cx="157680" cy="6480"/>
              </p14:xfrm>
            </p:contentPart>
          </mc:Choice>
          <mc:Fallback>
            <p:pic>
              <p:nvPicPr>
                <p:cNvPr id="66" name="Ink 65">
                  <a:extLst>
                    <a:ext uri="{FF2B5EF4-FFF2-40B4-BE49-F238E27FC236}">
                      <a16:creationId xmlns:a16="http://schemas.microsoft.com/office/drawing/2014/main" xmlns="" xmlns:p14="http://schemas.microsoft.com/office/powerpoint/2010/main" id="{8FFC3933-3CCE-6049-9AEF-3754CD008AD5}"/>
                    </a:ext>
                  </a:extLst>
                </p:cNvPr>
                <p:cNvPicPr/>
                <p:nvPr/>
              </p:nvPicPr>
              <p:blipFill>
                <a:blip r:embed="rId99"/>
                <a:stretch>
                  <a:fillRect/>
                </a:stretch>
              </p:blipFill>
              <p:spPr>
                <a:xfrm>
                  <a:off x="3317534" y="2540703"/>
                  <a:ext cx="17536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7" name="Ink 66">
                  <a:extLst>
                    <a:ext uri="{FF2B5EF4-FFF2-40B4-BE49-F238E27FC236}">
                      <a16:creationId xmlns:a16="http://schemas.microsoft.com/office/drawing/2014/main" xmlns="" id="{9E4111D5-44B8-0A45-AD8D-26CA208FC3E0}"/>
                    </a:ext>
                  </a:extLst>
                </p14:cNvPr>
                <p14:cNvContentPartPr/>
                <p14:nvPr/>
              </p14:nvContentPartPr>
              <p14:xfrm>
                <a:off x="3597275" y="2454663"/>
                <a:ext cx="157680" cy="201600"/>
              </p14:xfrm>
            </p:contentPart>
          </mc:Choice>
          <mc:Fallback>
            <p:pic>
              <p:nvPicPr>
                <p:cNvPr id="67" name="Ink 66">
                  <a:extLst>
                    <a:ext uri="{FF2B5EF4-FFF2-40B4-BE49-F238E27FC236}">
                      <a16:creationId xmlns:a16="http://schemas.microsoft.com/office/drawing/2014/main" xmlns="" xmlns:p14="http://schemas.microsoft.com/office/powerpoint/2010/main" id="{9E4111D5-44B8-0A45-AD8D-26CA208FC3E0}"/>
                    </a:ext>
                  </a:extLst>
                </p:cNvPr>
                <p:cNvPicPr/>
                <p:nvPr/>
              </p:nvPicPr>
              <p:blipFill>
                <a:blip r:embed="rId101"/>
                <a:stretch>
                  <a:fillRect/>
                </a:stretch>
              </p:blipFill>
              <p:spPr>
                <a:xfrm>
                  <a:off x="3588254" y="2444583"/>
                  <a:ext cx="176804"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8" name="Ink 67">
                  <a:extLst>
                    <a:ext uri="{FF2B5EF4-FFF2-40B4-BE49-F238E27FC236}">
                      <a16:creationId xmlns:a16="http://schemas.microsoft.com/office/drawing/2014/main" xmlns="" id="{A2BC8A8C-01A2-4542-A915-AE02D92C81D3}"/>
                    </a:ext>
                  </a:extLst>
                </p14:cNvPr>
                <p14:cNvContentPartPr/>
                <p14:nvPr/>
              </p14:nvContentPartPr>
              <p14:xfrm>
                <a:off x="3773315" y="2354223"/>
                <a:ext cx="182520" cy="390240"/>
              </p14:xfrm>
            </p:contentPart>
          </mc:Choice>
          <mc:Fallback>
            <p:pic>
              <p:nvPicPr>
                <p:cNvPr id="68" name="Ink 67">
                  <a:extLst>
                    <a:ext uri="{FF2B5EF4-FFF2-40B4-BE49-F238E27FC236}">
                      <a16:creationId xmlns:a16="http://schemas.microsoft.com/office/drawing/2014/main" xmlns="" xmlns:p14="http://schemas.microsoft.com/office/powerpoint/2010/main" id="{A2BC8A8C-01A2-4542-A915-AE02D92C81D3}"/>
                    </a:ext>
                  </a:extLst>
                </p:cNvPr>
                <p:cNvPicPr/>
                <p:nvPr/>
              </p:nvPicPr>
              <p:blipFill>
                <a:blip r:embed="rId103"/>
                <a:stretch>
                  <a:fillRect/>
                </a:stretch>
              </p:blipFill>
              <p:spPr>
                <a:xfrm>
                  <a:off x="3763955" y="2344854"/>
                  <a:ext cx="203040" cy="410058"/>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9" name="Ink 68">
                  <a:extLst>
                    <a:ext uri="{FF2B5EF4-FFF2-40B4-BE49-F238E27FC236}">
                      <a16:creationId xmlns:a16="http://schemas.microsoft.com/office/drawing/2014/main" xmlns="" id="{21DEF998-5D9F-C94D-BF47-1A7CD75FC69A}"/>
                    </a:ext>
                  </a:extLst>
                </p14:cNvPr>
                <p14:cNvContentPartPr/>
                <p14:nvPr/>
              </p14:nvContentPartPr>
              <p14:xfrm>
                <a:off x="3993275" y="2215983"/>
                <a:ext cx="132480" cy="126000"/>
              </p14:xfrm>
            </p:contentPart>
          </mc:Choice>
          <mc:Fallback>
            <p:pic>
              <p:nvPicPr>
                <p:cNvPr id="69" name="Ink 68">
                  <a:extLst>
                    <a:ext uri="{FF2B5EF4-FFF2-40B4-BE49-F238E27FC236}">
                      <a16:creationId xmlns:a16="http://schemas.microsoft.com/office/drawing/2014/main" xmlns="" xmlns:p14="http://schemas.microsoft.com/office/powerpoint/2010/main" id="{21DEF998-5D9F-C94D-BF47-1A7CD75FC69A}"/>
                    </a:ext>
                  </a:extLst>
                </p:cNvPr>
                <p:cNvPicPr/>
                <p:nvPr/>
              </p:nvPicPr>
              <p:blipFill>
                <a:blip r:embed="rId105"/>
                <a:stretch>
                  <a:fillRect/>
                </a:stretch>
              </p:blipFill>
              <p:spPr>
                <a:xfrm>
                  <a:off x="3983915" y="2206291"/>
                  <a:ext cx="150480" cy="145744"/>
                </a:xfrm>
                <a:prstGeom prst="rect">
                  <a:avLst/>
                </a:prstGeom>
              </p:spPr>
            </p:pic>
          </mc:Fallback>
        </mc:AlternateContent>
      </p:grpSp>
      <p:grpSp>
        <p:nvGrpSpPr>
          <p:cNvPr id="74" name="Group 73">
            <a:extLst>
              <a:ext uri="{FF2B5EF4-FFF2-40B4-BE49-F238E27FC236}">
                <a16:creationId xmlns:a16="http://schemas.microsoft.com/office/drawing/2014/main" xmlns="" id="{85F6A92F-50AD-2F44-ABFA-1D6D8F487EAC}"/>
              </a:ext>
            </a:extLst>
          </p:cNvPr>
          <p:cNvGrpSpPr/>
          <p:nvPr/>
        </p:nvGrpSpPr>
        <p:grpSpPr>
          <a:xfrm>
            <a:off x="5794115" y="2492463"/>
            <a:ext cx="277200" cy="145080"/>
            <a:chOff x="4270115" y="2492463"/>
            <a:chExt cx="277200" cy="145080"/>
          </a:xfrm>
        </p:grpSpPr>
        <mc:AlternateContent xmlns:mc="http://schemas.openxmlformats.org/markup-compatibility/2006">
          <mc:Choice xmlns:p14="http://schemas.microsoft.com/office/powerpoint/2010/main" Requires="p14">
            <p:contentPart p14:bwMode="auto" r:id="rId106">
              <p14:nvContentPartPr>
                <p14:cNvPr id="71" name="Ink 70">
                  <a:extLst>
                    <a:ext uri="{FF2B5EF4-FFF2-40B4-BE49-F238E27FC236}">
                      <a16:creationId xmlns:a16="http://schemas.microsoft.com/office/drawing/2014/main" xmlns="" id="{A1DC096A-8F72-C74D-9635-8E8F3A5F4AB2}"/>
                    </a:ext>
                  </a:extLst>
                </p14:cNvPr>
                <p14:cNvContentPartPr/>
                <p14:nvPr/>
              </p14:nvContentPartPr>
              <p14:xfrm>
                <a:off x="4282715" y="2574183"/>
                <a:ext cx="6480" cy="6480"/>
              </p14:xfrm>
            </p:contentPart>
          </mc:Choice>
          <mc:Fallback>
            <p:pic>
              <p:nvPicPr>
                <p:cNvPr id="71" name="Ink 70">
                  <a:extLst>
                    <a:ext uri="{FF2B5EF4-FFF2-40B4-BE49-F238E27FC236}">
                      <a16:creationId xmlns:a16="http://schemas.microsoft.com/office/drawing/2014/main" xmlns="" xmlns:p14="http://schemas.microsoft.com/office/powerpoint/2010/main" id="{A1DC096A-8F72-C74D-9635-8E8F3A5F4AB2}"/>
                    </a:ext>
                  </a:extLst>
                </p:cNvPr>
                <p:cNvPicPr/>
                <p:nvPr/>
              </p:nvPicPr>
              <p:blipFill>
                <a:blip r:embed="rId107"/>
                <a:stretch>
                  <a:fillRect/>
                </a:stretch>
              </p:blipFill>
              <p:spPr>
                <a:xfrm>
                  <a:off x="4274189" y="2565183"/>
                  <a:ext cx="23533"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72" name="Ink 71">
                  <a:extLst>
                    <a:ext uri="{FF2B5EF4-FFF2-40B4-BE49-F238E27FC236}">
                      <a16:creationId xmlns:a16="http://schemas.microsoft.com/office/drawing/2014/main" xmlns="" id="{63DBBD10-493F-4F47-98BD-BB5A501F8B7D}"/>
                    </a:ext>
                  </a:extLst>
                </p14:cNvPr>
                <p14:cNvContentPartPr/>
                <p14:nvPr/>
              </p14:nvContentPartPr>
              <p14:xfrm>
                <a:off x="4270115" y="2561583"/>
                <a:ext cx="220320" cy="19080"/>
              </p14:xfrm>
            </p:contentPart>
          </mc:Choice>
          <mc:Fallback>
            <p:pic>
              <p:nvPicPr>
                <p:cNvPr id="72" name="Ink 71">
                  <a:extLst>
                    <a:ext uri="{FF2B5EF4-FFF2-40B4-BE49-F238E27FC236}">
                      <a16:creationId xmlns:a16="http://schemas.microsoft.com/office/drawing/2014/main" xmlns="" xmlns:p14="http://schemas.microsoft.com/office/powerpoint/2010/main" id="{63DBBD10-493F-4F47-98BD-BB5A501F8B7D}"/>
                    </a:ext>
                  </a:extLst>
                </p:cNvPr>
                <p:cNvPicPr/>
                <p:nvPr/>
              </p:nvPicPr>
              <p:blipFill>
                <a:blip r:embed="rId109"/>
                <a:stretch>
                  <a:fillRect/>
                </a:stretch>
              </p:blipFill>
              <p:spPr>
                <a:xfrm>
                  <a:off x="4261130" y="2552223"/>
                  <a:ext cx="237572"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3" name="Ink 72">
                  <a:extLst>
                    <a:ext uri="{FF2B5EF4-FFF2-40B4-BE49-F238E27FC236}">
                      <a16:creationId xmlns:a16="http://schemas.microsoft.com/office/drawing/2014/main" xmlns="" id="{9D856569-284F-9743-9FF5-187583E0D5E1}"/>
                    </a:ext>
                  </a:extLst>
                </p14:cNvPr>
                <p14:cNvContentPartPr/>
                <p14:nvPr/>
              </p14:nvContentPartPr>
              <p14:xfrm>
                <a:off x="4471355" y="2492463"/>
                <a:ext cx="75960" cy="145080"/>
              </p14:xfrm>
            </p:contentPart>
          </mc:Choice>
          <mc:Fallback>
            <p:pic>
              <p:nvPicPr>
                <p:cNvPr id="73" name="Ink 72">
                  <a:extLst>
                    <a:ext uri="{FF2B5EF4-FFF2-40B4-BE49-F238E27FC236}">
                      <a16:creationId xmlns:a16="http://schemas.microsoft.com/office/drawing/2014/main" xmlns="" xmlns:p14="http://schemas.microsoft.com/office/powerpoint/2010/main" id="{9D856569-284F-9743-9FF5-187583E0D5E1}"/>
                    </a:ext>
                  </a:extLst>
                </p:cNvPr>
                <p:cNvPicPr/>
                <p:nvPr/>
              </p:nvPicPr>
              <p:blipFill>
                <a:blip r:embed="rId111"/>
                <a:stretch>
                  <a:fillRect/>
                </a:stretch>
              </p:blipFill>
              <p:spPr>
                <a:xfrm>
                  <a:off x="4462715" y="2483441"/>
                  <a:ext cx="93600" cy="162764"/>
                </a:xfrm>
                <a:prstGeom prst="rect">
                  <a:avLst/>
                </a:prstGeom>
              </p:spPr>
            </p:pic>
          </mc:Fallback>
        </mc:AlternateContent>
      </p:grpSp>
      <p:grpSp>
        <p:nvGrpSpPr>
          <p:cNvPr id="83" name="Group 82">
            <a:extLst>
              <a:ext uri="{FF2B5EF4-FFF2-40B4-BE49-F238E27FC236}">
                <a16:creationId xmlns:a16="http://schemas.microsoft.com/office/drawing/2014/main" xmlns="" id="{00FFA4DE-906C-F741-8CD9-FE6B8C1AF7A7}"/>
              </a:ext>
            </a:extLst>
          </p:cNvPr>
          <p:cNvGrpSpPr/>
          <p:nvPr/>
        </p:nvGrpSpPr>
        <p:grpSpPr>
          <a:xfrm>
            <a:off x="6347435" y="2404623"/>
            <a:ext cx="484560" cy="270720"/>
            <a:chOff x="4823435" y="2404623"/>
            <a:chExt cx="484560" cy="270720"/>
          </a:xfrm>
        </p:grpSpPr>
        <mc:AlternateContent xmlns:mc="http://schemas.openxmlformats.org/markup-compatibility/2006">
          <mc:Choice xmlns:p14="http://schemas.microsoft.com/office/powerpoint/2010/main" Requires="p14">
            <p:contentPart p14:bwMode="auto" r:id="rId112">
              <p14:nvContentPartPr>
                <p14:cNvPr id="75" name="Ink 74">
                  <a:extLst>
                    <a:ext uri="{FF2B5EF4-FFF2-40B4-BE49-F238E27FC236}">
                      <a16:creationId xmlns:a16="http://schemas.microsoft.com/office/drawing/2014/main" xmlns="" id="{C406C574-CAEA-4046-96AB-DF81C9709A8E}"/>
                    </a:ext>
                  </a:extLst>
                </p14:cNvPr>
                <p14:cNvContentPartPr/>
                <p14:nvPr/>
              </p14:nvContentPartPr>
              <p14:xfrm>
                <a:off x="4892555" y="2404623"/>
                <a:ext cx="88200" cy="270720"/>
              </p14:xfrm>
            </p:contentPart>
          </mc:Choice>
          <mc:Fallback>
            <p:pic>
              <p:nvPicPr>
                <p:cNvPr id="75" name="Ink 74">
                  <a:extLst>
                    <a:ext uri="{FF2B5EF4-FFF2-40B4-BE49-F238E27FC236}">
                      <a16:creationId xmlns:a16="http://schemas.microsoft.com/office/drawing/2014/main" xmlns="" xmlns:p14="http://schemas.microsoft.com/office/powerpoint/2010/main" id="{C406C574-CAEA-4046-96AB-DF81C9709A8E}"/>
                    </a:ext>
                  </a:extLst>
                </p:cNvPr>
                <p:cNvPicPr/>
                <p:nvPr/>
              </p:nvPicPr>
              <p:blipFill>
                <a:blip r:embed="rId113"/>
                <a:stretch>
                  <a:fillRect/>
                </a:stretch>
              </p:blipFill>
              <p:spPr>
                <a:xfrm>
                  <a:off x="4883233" y="2395623"/>
                  <a:ext cx="106127" cy="2880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6" name="Ink 75">
                  <a:extLst>
                    <a:ext uri="{FF2B5EF4-FFF2-40B4-BE49-F238E27FC236}">
                      <a16:creationId xmlns:a16="http://schemas.microsoft.com/office/drawing/2014/main" xmlns="" id="{68A6C434-23E5-914D-8F55-00687A6C9323}"/>
                    </a:ext>
                  </a:extLst>
                </p14:cNvPr>
                <p14:cNvContentPartPr/>
                <p14:nvPr/>
              </p14:nvContentPartPr>
              <p14:xfrm>
                <a:off x="4823435" y="2561583"/>
                <a:ext cx="107280" cy="360"/>
              </p14:xfrm>
            </p:contentPart>
          </mc:Choice>
          <mc:Fallback>
            <p:pic>
              <p:nvPicPr>
                <p:cNvPr id="76" name="Ink 75">
                  <a:extLst>
                    <a:ext uri="{FF2B5EF4-FFF2-40B4-BE49-F238E27FC236}">
                      <a16:creationId xmlns:a16="http://schemas.microsoft.com/office/drawing/2014/main" xmlns="" xmlns:p14="http://schemas.microsoft.com/office/powerpoint/2010/main" id="{68A6C434-23E5-914D-8F55-00687A6C9323}"/>
                    </a:ext>
                  </a:extLst>
                </p:cNvPr>
                <p:cNvPicPr/>
                <p:nvPr/>
              </p:nvPicPr>
              <p:blipFill>
                <a:blip r:embed="rId115"/>
                <a:stretch>
                  <a:fillRect/>
                </a:stretch>
              </p:blipFill>
              <p:spPr>
                <a:xfrm>
                  <a:off x="4814075" y="2552223"/>
                  <a:ext cx="12456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7" name="Ink 76">
                  <a:extLst>
                    <a:ext uri="{FF2B5EF4-FFF2-40B4-BE49-F238E27FC236}">
                      <a16:creationId xmlns:a16="http://schemas.microsoft.com/office/drawing/2014/main" xmlns="" id="{6E710B64-B1A6-C84A-8285-B67503C2D719}"/>
                    </a:ext>
                  </a:extLst>
                </p14:cNvPr>
                <p14:cNvContentPartPr/>
                <p14:nvPr/>
              </p14:nvContentPartPr>
              <p14:xfrm>
                <a:off x="5036915" y="2517663"/>
                <a:ext cx="113400" cy="82080"/>
              </p14:xfrm>
            </p:contentPart>
          </mc:Choice>
          <mc:Fallback>
            <p:pic>
              <p:nvPicPr>
                <p:cNvPr id="77" name="Ink 76">
                  <a:extLst>
                    <a:ext uri="{FF2B5EF4-FFF2-40B4-BE49-F238E27FC236}">
                      <a16:creationId xmlns:a16="http://schemas.microsoft.com/office/drawing/2014/main" xmlns="" xmlns:p14="http://schemas.microsoft.com/office/powerpoint/2010/main" id="{6E710B64-B1A6-C84A-8285-B67503C2D719}"/>
                    </a:ext>
                  </a:extLst>
                </p:cNvPr>
                <p:cNvPicPr/>
                <p:nvPr/>
              </p:nvPicPr>
              <p:blipFill>
                <a:blip r:embed="rId117"/>
                <a:stretch>
                  <a:fillRect/>
                </a:stretch>
              </p:blipFill>
              <p:spPr>
                <a:xfrm>
                  <a:off x="5027555" y="2508663"/>
                  <a:ext cx="13212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8" name="Ink 77">
                  <a:extLst>
                    <a:ext uri="{FF2B5EF4-FFF2-40B4-BE49-F238E27FC236}">
                      <a16:creationId xmlns:a16="http://schemas.microsoft.com/office/drawing/2014/main" xmlns="" id="{B262E093-0349-CF4A-AA84-18D5A301D40F}"/>
                    </a:ext>
                  </a:extLst>
                </p14:cNvPr>
                <p14:cNvContentPartPr/>
                <p14:nvPr/>
              </p14:nvContentPartPr>
              <p14:xfrm>
                <a:off x="5188115" y="2505063"/>
                <a:ext cx="119880" cy="75960"/>
              </p14:xfrm>
            </p:contentPart>
          </mc:Choice>
          <mc:Fallback>
            <p:pic>
              <p:nvPicPr>
                <p:cNvPr id="78" name="Ink 77">
                  <a:extLst>
                    <a:ext uri="{FF2B5EF4-FFF2-40B4-BE49-F238E27FC236}">
                      <a16:creationId xmlns:a16="http://schemas.microsoft.com/office/drawing/2014/main" xmlns="" xmlns:p14="http://schemas.microsoft.com/office/powerpoint/2010/main" id="{B262E093-0349-CF4A-AA84-18D5A301D40F}"/>
                    </a:ext>
                  </a:extLst>
                </p:cNvPr>
                <p:cNvPicPr/>
                <p:nvPr/>
              </p:nvPicPr>
              <p:blipFill>
                <a:blip r:embed="rId119"/>
                <a:stretch>
                  <a:fillRect/>
                </a:stretch>
              </p:blipFill>
              <p:spPr>
                <a:xfrm>
                  <a:off x="5178755" y="2496744"/>
                  <a:ext cx="137520" cy="92961"/>
                </a:xfrm>
                <a:prstGeom prst="rect">
                  <a:avLst/>
                </a:prstGeom>
              </p:spPr>
            </p:pic>
          </mc:Fallback>
        </mc:AlternateContent>
      </p:grpSp>
      <p:grpSp>
        <p:nvGrpSpPr>
          <p:cNvPr id="82" name="Group 81">
            <a:extLst>
              <a:ext uri="{FF2B5EF4-FFF2-40B4-BE49-F238E27FC236}">
                <a16:creationId xmlns:a16="http://schemas.microsoft.com/office/drawing/2014/main" xmlns="" id="{D8FBED65-65CB-0245-ADD6-4DCD43477D9C}"/>
              </a:ext>
            </a:extLst>
          </p:cNvPr>
          <p:cNvGrpSpPr/>
          <p:nvPr/>
        </p:nvGrpSpPr>
        <p:grpSpPr>
          <a:xfrm>
            <a:off x="7095515" y="2322903"/>
            <a:ext cx="383760" cy="264240"/>
            <a:chOff x="5571515" y="2322903"/>
            <a:chExt cx="383760" cy="264240"/>
          </a:xfrm>
        </p:grpSpPr>
        <mc:AlternateContent xmlns:mc="http://schemas.openxmlformats.org/markup-compatibility/2006">
          <mc:Choice xmlns:p14="http://schemas.microsoft.com/office/powerpoint/2010/main" Requires="p14">
            <p:contentPart p14:bwMode="auto" r:id="rId120">
              <p14:nvContentPartPr>
                <p14:cNvPr id="79" name="Ink 78">
                  <a:extLst>
                    <a:ext uri="{FF2B5EF4-FFF2-40B4-BE49-F238E27FC236}">
                      <a16:creationId xmlns:a16="http://schemas.microsoft.com/office/drawing/2014/main" xmlns="" id="{E21C4BE8-30CF-4D44-BE1A-07D871ED9EEF}"/>
                    </a:ext>
                  </a:extLst>
                </p14:cNvPr>
                <p14:cNvContentPartPr/>
                <p14:nvPr/>
              </p14:nvContentPartPr>
              <p14:xfrm>
                <a:off x="5571515" y="2498943"/>
                <a:ext cx="182520" cy="82080"/>
              </p14:xfrm>
            </p:contentPart>
          </mc:Choice>
          <mc:Fallback>
            <p:pic>
              <p:nvPicPr>
                <p:cNvPr id="79" name="Ink 78">
                  <a:extLst>
                    <a:ext uri="{FF2B5EF4-FFF2-40B4-BE49-F238E27FC236}">
                      <a16:creationId xmlns:a16="http://schemas.microsoft.com/office/drawing/2014/main" xmlns="" xmlns:p14="http://schemas.microsoft.com/office/powerpoint/2010/main" id="{E21C4BE8-30CF-4D44-BE1A-07D871ED9EEF}"/>
                    </a:ext>
                  </a:extLst>
                </p:cNvPr>
                <p:cNvPicPr/>
                <p:nvPr/>
              </p:nvPicPr>
              <p:blipFill>
                <a:blip r:embed="rId121"/>
                <a:stretch>
                  <a:fillRect/>
                </a:stretch>
              </p:blipFill>
              <p:spPr>
                <a:xfrm>
                  <a:off x="5561814" y="2489583"/>
                  <a:ext cx="200485"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80" name="Ink 79">
                  <a:extLst>
                    <a:ext uri="{FF2B5EF4-FFF2-40B4-BE49-F238E27FC236}">
                      <a16:creationId xmlns:a16="http://schemas.microsoft.com/office/drawing/2014/main" xmlns="" id="{83B2DB24-DF3F-D54C-9875-7CF8A45C33B6}"/>
                    </a:ext>
                  </a:extLst>
                </p14:cNvPr>
                <p14:cNvContentPartPr/>
                <p14:nvPr/>
              </p14:nvContentPartPr>
              <p14:xfrm>
                <a:off x="5822795" y="2329023"/>
                <a:ext cx="31680" cy="252000"/>
              </p14:xfrm>
            </p:contentPart>
          </mc:Choice>
          <mc:Fallback>
            <p:pic>
              <p:nvPicPr>
                <p:cNvPr id="80" name="Ink 79">
                  <a:extLst>
                    <a:ext uri="{FF2B5EF4-FFF2-40B4-BE49-F238E27FC236}">
                      <a16:creationId xmlns:a16="http://schemas.microsoft.com/office/drawing/2014/main" xmlns="" xmlns:p14="http://schemas.microsoft.com/office/powerpoint/2010/main" id="{83B2DB24-DF3F-D54C-9875-7CF8A45C33B6}"/>
                    </a:ext>
                  </a:extLst>
                </p:cNvPr>
                <p:cNvPicPr/>
                <p:nvPr/>
              </p:nvPicPr>
              <p:blipFill>
                <a:blip r:embed="rId123"/>
                <a:stretch>
                  <a:fillRect/>
                </a:stretch>
              </p:blipFill>
              <p:spPr>
                <a:xfrm>
                  <a:off x="5813435" y="2320010"/>
                  <a:ext cx="49320" cy="269305"/>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81" name="Ink 80">
                  <a:extLst>
                    <a:ext uri="{FF2B5EF4-FFF2-40B4-BE49-F238E27FC236}">
                      <a16:creationId xmlns:a16="http://schemas.microsoft.com/office/drawing/2014/main" xmlns="" id="{03F7BFD5-1877-C64C-B44A-3CB9E8838B0D}"/>
                    </a:ext>
                  </a:extLst>
                </p14:cNvPr>
                <p14:cNvContentPartPr/>
                <p14:nvPr/>
              </p14:nvContentPartPr>
              <p14:xfrm>
                <a:off x="5917115" y="2322903"/>
                <a:ext cx="38160" cy="264240"/>
              </p14:xfrm>
            </p:contentPart>
          </mc:Choice>
          <mc:Fallback>
            <p:pic>
              <p:nvPicPr>
                <p:cNvPr id="81" name="Ink 80">
                  <a:extLst>
                    <a:ext uri="{FF2B5EF4-FFF2-40B4-BE49-F238E27FC236}">
                      <a16:creationId xmlns:a16="http://schemas.microsoft.com/office/drawing/2014/main" xmlns="" xmlns:p14="http://schemas.microsoft.com/office/powerpoint/2010/main" id="{03F7BFD5-1877-C64C-B44A-3CB9E8838B0D}"/>
                    </a:ext>
                  </a:extLst>
                </p:cNvPr>
                <p:cNvPicPr/>
                <p:nvPr/>
              </p:nvPicPr>
              <p:blipFill>
                <a:blip r:embed="rId125"/>
                <a:stretch>
                  <a:fillRect/>
                </a:stretch>
              </p:blipFill>
              <p:spPr>
                <a:xfrm>
                  <a:off x="5908115" y="2313915"/>
                  <a:ext cx="55800" cy="281856"/>
                </a:xfrm>
                <a:prstGeom prst="rect">
                  <a:avLst/>
                </a:prstGeom>
              </p:spPr>
            </p:pic>
          </mc:Fallback>
        </mc:AlternateContent>
      </p:grpSp>
      <p:grpSp>
        <p:nvGrpSpPr>
          <p:cNvPr id="112" name="Group 111">
            <a:extLst>
              <a:ext uri="{FF2B5EF4-FFF2-40B4-BE49-F238E27FC236}">
                <a16:creationId xmlns:a16="http://schemas.microsoft.com/office/drawing/2014/main" xmlns="" id="{54F869CC-1419-A34F-BBB1-6FDE1491572C}"/>
              </a:ext>
            </a:extLst>
          </p:cNvPr>
          <p:cNvGrpSpPr/>
          <p:nvPr/>
        </p:nvGrpSpPr>
        <p:grpSpPr>
          <a:xfrm>
            <a:off x="7787075" y="2272503"/>
            <a:ext cx="1031760" cy="377640"/>
            <a:chOff x="6263075" y="2272503"/>
            <a:chExt cx="1031760" cy="377640"/>
          </a:xfrm>
        </p:grpSpPr>
        <mc:AlternateContent xmlns:mc="http://schemas.openxmlformats.org/markup-compatibility/2006">
          <mc:Choice xmlns:p14="http://schemas.microsoft.com/office/powerpoint/2010/main" Requires="p14">
            <p:contentPart p14:bwMode="auto" r:id="rId126">
              <p14:nvContentPartPr>
                <p14:cNvPr id="84" name="Ink 83">
                  <a:extLst>
                    <a:ext uri="{FF2B5EF4-FFF2-40B4-BE49-F238E27FC236}">
                      <a16:creationId xmlns:a16="http://schemas.microsoft.com/office/drawing/2014/main" xmlns="" id="{BEC58201-D5A1-074F-BDD7-35825D88EEF9}"/>
                    </a:ext>
                  </a:extLst>
                </p14:cNvPr>
                <p14:cNvContentPartPr/>
                <p14:nvPr/>
              </p14:nvContentPartPr>
              <p14:xfrm>
                <a:off x="6263075" y="2461143"/>
                <a:ext cx="50760" cy="189000"/>
              </p14:xfrm>
            </p:contentPart>
          </mc:Choice>
          <mc:Fallback>
            <p:pic>
              <p:nvPicPr>
                <p:cNvPr id="84" name="Ink 83">
                  <a:extLst>
                    <a:ext uri="{FF2B5EF4-FFF2-40B4-BE49-F238E27FC236}">
                      <a16:creationId xmlns:a16="http://schemas.microsoft.com/office/drawing/2014/main" xmlns="" xmlns:p14="http://schemas.microsoft.com/office/powerpoint/2010/main" id="{BEC58201-D5A1-074F-BDD7-35825D88EEF9}"/>
                    </a:ext>
                  </a:extLst>
                </p:cNvPr>
                <p:cNvPicPr/>
                <p:nvPr/>
              </p:nvPicPr>
              <p:blipFill>
                <a:blip r:embed="rId127"/>
                <a:stretch>
                  <a:fillRect/>
                </a:stretch>
              </p:blipFill>
              <p:spPr>
                <a:xfrm>
                  <a:off x="6253715" y="2451423"/>
                  <a:ext cx="6840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85" name="Ink 84">
                  <a:extLst>
                    <a:ext uri="{FF2B5EF4-FFF2-40B4-BE49-F238E27FC236}">
                      <a16:creationId xmlns:a16="http://schemas.microsoft.com/office/drawing/2014/main" xmlns="" id="{4B6DE338-227D-C44C-9C19-EB63B67AB5C3}"/>
                    </a:ext>
                  </a:extLst>
                </p14:cNvPr>
                <p14:cNvContentPartPr/>
                <p14:nvPr/>
              </p14:nvContentPartPr>
              <p14:xfrm>
                <a:off x="6269195" y="2448543"/>
                <a:ext cx="176400" cy="88200"/>
              </p14:xfrm>
            </p:contentPart>
          </mc:Choice>
          <mc:Fallback>
            <p:pic>
              <p:nvPicPr>
                <p:cNvPr id="85" name="Ink 84">
                  <a:extLst>
                    <a:ext uri="{FF2B5EF4-FFF2-40B4-BE49-F238E27FC236}">
                      <a16:creationId xmlns:a16="http://schemas.microsoft.com/office/drawing/2014/main" xmlns="" xmlns:p14="http://schemas.microsoft.com/office/powerpoint/2010/main" id="{4B6DE338-227D-C44C-9C19-EB63B67AB5C3}"/>
                    </a:ext>
                  </a:extLst>
                </p:cNvPr>
                <p:cNvPicPr/>
                <p:nvPr/>
              </p:nvPicPr>
              <p:blipFill>
                <a:blip r:embed="rId129"/>
                <a:stretch>
                  <a:fillRect/>
                </a:stretch>
              </p:blipFill>
              <p:spPr>
                <a:xfrm>
                  <a:off x="6259835" y="2439221"/>
                  <a:ext cx="194760" cy="106485"/>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6" name="Ink 85">
                  <a:extLst>
                    <a:ext uri="{FF2B5EF4-FFF2-40B4-BE49-F238E27FC236}">
                      <a16:creationId xmlns:a16="http://schemas.microsoft.com/office/drawing/2014/main" xmlns="" id="{5377322E-F39C-974A-A67B-85315E634784}"/>
                    </a:ext>
                  </a:extLst>
                </p14:cNvPr>
                <p14:cNvContentPartPr/>
                <p14:nvPr/>
              </p14:nvContentPartPr>
              <p14:xfrm>
                <a:off x="6514715" y="2454663"/>
                <a:ext cx="132480" cy="75960"/>
              </p14:xfrm>
            </p:contentPart>
          </mc:Choice>
          <mc:Fallback>
            <p:pic>
              <p:nvPicPr>
                <p:cNvPr id="86" name="Ink 85">
                  <a:extLst>
                    <a:ext uri="{FF2B5EF4-FFF2-40B4-BE49-F238E27FC236}">
                      <a16:creationId xmlns:a16="http://schemas.microsoft.com/office/drawing/2014/main" xmlns="" xmlns:p14="http://schemas.microsoft.com/office/powerpoint/2010/main" id="{5377322E-F39C-974A-A67B-85315E634784}"/>
                    </a:ext>
                  </a:extLst>
                </p:cNvPr>
                <p:cNvPicPr/>
                <p:nvPr/>
              </p:nvPicPr>
              <p:blipFill>
                <a:blip r:embed="rId131"/>
                <a:stretch>
                  <a:fillRect/>
                </a:stretch>
              </p:blipFill>
              <p:spPr>
                <a:xfrm>
                  <a:off x="6504995" y="2445663"/>
                  <a:ext cx="15084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7" name="Ink 86">
                  <a:extLst>
                    <a:ext uri="{FF2B5EF4-FFF2-40B4-BE49-F238E27FC236}">
                      <a16:creationId xmlns:a16="http://schemas.microsoft.com/office/drawing/2014/main" xmlns="" id="{28197AC8-6CE0-D242-95F5-2C23F7B073A6}"/>
                    </a:ext>
                  </a:extLst>
                </p14:cNvPr>
                <p14:cNvContentPartPr/>
                <p14:nvPr/>
              </p14:nvContentPartPr>
              <p14:xfrm>
                <a:off x="6715595" y="2442423"/>
                <a:ext cx="69480" cy="69480"/>
              </p14:xfrm>
            </p:contentPart>
          </mc:Choice>
          <mc:Fallback>
            <p:pic>
              <p:nvPicPr>
                <p:cNvPr id="87" name="Ink 86">
                  <a:extLst>
                    <a:ext uri="{FF2B5EF4-FFF2-40B4-BE49-F238E27FC236}">
                      <a16:creationId xmlns:a16="http://schemas.microsoft.com/office/drawing/2014/main" xmlns="" xmlns:p14="http://schemas.microsoft.com/office/powerpoint/2010/main" id="{28197AC8-6CE0-D242-95F5-2C23F7B073A6}"/>
                    </a:ext>
                  </a:extLst>
                </p:cNvPr>
                <p:cNvPicPr/>
                <p:nvPr/>
              </p:nvPicPr>
              <p:blipFill>
                <a:blip r:embed="rId133"/>
                <a:stretch>
                  <a:fillRect/>
                </a:stretch>
              </p:blipFill>
              <p:spPr>
                <a:xfrm>
                  <a:off x="6705875" y="2433423"/>
                  <a:ext cx="8748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8" name="Ink 87">
                  <a:extLst>
                    <a:ext uri="{FF2B5EF4-FFF2-40B4-BE49-F238E27FC236}">
                      <a16:creationId xmlns:a16="http://schemas.microsoft.com/office/drawing/2014/main" xmlns="" id="{36D3E885-9930-A846-B042-39E4673ADA68}"/>
                    </a:ext>
                  </a:extLst>
                </p14:cNvPr>
                <p14:cNvContentPartPr/>
                <p14:nvPr/>
              </p14:nvContentPartPr>
              <p14:xfrm>
                <a:off x="6734675" y="2372943"/>
                <a:ext cx="19080" cy="25560"/>
              </p14:xfrm>
            </p:contentPart>
          </mc:Choice>
          <mc:Fallback>
            <p:pic>
              <p:nvPicPr>
                <p:cNvPr id="88" name="Ink 87">
                  <a:extLst>
                    <a:ext uri="{FF2B5EF4-FFF2-40B4-BE49-F238E27FC236}">
                      <a16:creationId xmlns:a16="http://schemas.microsoft.com/office/drawing/2014/main" xmlns="" xmlns:p14="http://schemas.microsoft.com/office/powerpoint/2010/main" id="{36D3E885-9930-A846-B042-39E4673ADA68}"/>
                    </a:ext>
                  </a:extLst>
                </p:cNvPr>
                <p:cNvPicPr/>
                <p:nvPr/>
              </p:nvPicPr>
              <p:blipFill>
                <a:blip r:embed="rId135"/>
                <a:stretch>
                  <a:fillRect/>
                </a:stretch>
              </p:blipFill>
              <p:spPr>
                <a:xfrm>
                  <a:off x="6726548" y="2364303"/>
                  <a:ext cx="36393"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9" name="Ink 88">
                  <a:extLst>
                    <a:ext uri="{FF2B5EF4-FFF2-40B4-BE49-F238E27FC236}">
                      <a16:creationId xmlns:a16="http://schemas.microsoft.com/office/drawing/2014/main" xmlns="" id="{8328584C-C394-ED42-B616-8D9261DA5CB0}"/>
                    </a:ext>
                  </a:extLst>
                </p14:cNvPr>
                <p14:cNvContentPartPr/>
                <p14:nvPr/>
              </p14:nvContentPartPr>
              <p14:xfrm>
                <a:off x="6828995" y="2454663"/>
                <a:ext cx="207720" cy="69480"/>
              </p14:xfrm>
            </p:contentPart>
          </mc:Choice>
          <mc:Fallback>
            <p:pic>
              <p:nvPicPr>
                <p:cNvPr id="89" name="Ink 88">
                  <a:extLst>
                    <a:ext uri="{FF2B5EF4-FFF2-40B4-BE49-F238E27FC236}">
                      <a16:creationId xmlns:a16="http://schemas.microsoft.com/office/drawing/2014/main" xmlns="" xmlns:p14="http://schemas.microsoft.com/office/powerpoint/2010/main" id="{8328584C-C394-ED42-B616-8D9261DA5CB0}"/>
                    </a:ext>
                  </a:extLst>
                </p:cNvPr>
                <p:cNvPicPr/>
                <p:nvPr/>
              </p:nvPicPr>
              <p:blipFill>
                <a:blip r:embed="rId137"/>
                <a:stretch>
                  <a:fillRect/>
                </a:stretch>
              </p:blipFill>
              <p:spPr>
                <a:xfrm>
                  <a:off x="6819651" y="2444943"/>
                  <a:ext cx="226048"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90" name="Ink 89">
                  <a:extLst>
                    <a:ext uri="{FF2B5EF4-FFF2-40B4-BE49-F238E27FC236}">
                      <a16:creationId xmlns:a16="http://schemas.microsoft.com/office/drawing/2014/main" xmlns="" id="{E585B6B6-2963-A544-B1B2-05491AE6174E}"/>
                    </a:ext>
                  </a:extLst>
                </p14:cNvPr>
                <p14:cNvContentPartPr/>
                <p14:nvPr/>
              </p14:nvContentPartPr>
              <p14:xfrm>
                <a:off x="7055075" y="2272503"/>
                <a:ext cx="88560" cy="239400"/>
              </p14:xfrm>
            </p:contentPart>
          </mc:Choice>
          <mc:Fallback>
            <p:pic>
              <p:nvPicPr>
                <p:cNvPr id="90" name="Ink 89">
                  <a:extLst>
                    <a:ext uri="{FF2B5EF4-FFF2-40B4-BE49-F238E27FC236}">
                      <a16:creationId xmlns:a16="http://schemas.microsoft.com/office/drawing/2014/main" xmlns="" xmlns:p14="http://schemas.microsoft.com/office/powerpoint/2010/main" id="{E585B6B6-2963-A544-B1B2-05491AE6174E}"/>
                    </a:ext>
                  </a:extLst>
                </p:cNvPr>
                <p:cNvPicPr/>
                <p:nvPr/>
              </p:nvPicPr>
              <p:blipFill>
                <a:blip r:embed="rId139"/>
                <a:stretch>
                  <a:fillRect/>
                </a:stretch>
              </p:blipFill>
              <p:spPr>
                <a:xfrm>
                  <a:off x="7045677" y="2262783"/>
                  <a:ext cx="108441"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91" name="Ink 90">
                  <a:extLst>
                    <a:ext uri="{FF2B5EF4-FFF2-40B4-BE49-F238E27FC236}">
                      <a16:creationId xmlns:a16="http://schemas.microsoft.com/office/drawing/2014/main" xmlns="" id="{2FE925E1-1A77-F446-BAC4-90D239B98E23}"/>
                    </a:ext>
                  </a:extLst>
                </p14:cNvPr>
                <p14:cNvContentPartPr/>
                <p14:nvPr/>
              </p14:nvContentPartPr>
              <p14:xfrm>
                <a:off x="7218875" y="2448543"/>
                <a:ext cx="75960" cy="100800"/>
              </p14:xfrm>
            </p:contentPart>
          </mc:Choice>
          <mc:Fallback>
            <p:pic>
              <p:nvPicPr>
                <p:cNvPr id="91" name="Ink 90">
                  <a:extLst>
                    <a:ext uri="{FF2B5EF4-FFF2-40B4-BE49-F238E27FC236}">
                      <a16:creationId xmlns:a16="http://schemas.microsoft.com/office/drawing/2014/main" xmlns="" xmlns:p14="http://schemas.microsoft.com/office/powerpoint/2010/main" id="{2FE925E1-1A77-F446-BAC4-90D239B98E23}"/>
                    </a:ext>
                  </a:extLst>
                </p:cNvPr>
                <p:cNvPicPr/>
                <p:nvPr/>
              </p:nvPicPr>
              <p:blipFill>
                <a:blip r:embed="rId141"/>
                <a:stretch>
                  <a:fillRect/>
                </a:stretch>
              </p:blipFill>
              <p:spPr>
                <a:xfrm>
                  <a:off x="7209875" y="2439216"/>
                  <a:ext cx="94320" cy="118377"/>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92" name="Ink 91">
                  <a:extLst>
                    <a:ext uri="{FF2B5EF4-FFF2-40B4-BE49-F238E27FC236}">
                      <a16:creationId xmlns:a16="http://schemas.microsoft.com/office/drawing/2014/main" xmlns="" id="{D35F2689-BD4A-CF48-9923-58A75057AAAE}"/>
                    </a:ext>
                  </a:extLst>
                </p14:cNvPr>
                <p14:cNvContentPartPr/>
                <p14:nvPr/>
              </p14:nvContentPartPr>
              <p14:xfrm>
                <a:off x="7168475" y="2379423"/>
                <a:ext cx="126000" cy="6480"/>
              </p14:xfrm>
            </p:contentPart>
          </mc:Choice>
          <mc:Fallback>
            <p:pic>
              <p:nvPicPr>
                <p:cNvPr id="92" name="Ink 91">
                  <a:extLst>
                    <a:ext uri="{FF2B5EF4-FFF2-40B4-BE49-F238E27FC236}">
                      <a16:creationId xmlns:a16="http://schemas.microsoft.com/office/drawing/2014/main" xmlns="" xmlns:p14="http://schemas.microsoft.com/office/powerpoint/2010/main" id="{D35F2689-BD4A-CF48-9923-58A75057AAAE}"/>
                    </a:ext>
                  </a:extLst>
                </p:cNvPr>
                <p:cNvPicPr/>
                <p:nvPr/>
              </p:nvPicPr>
              <p:blipFill>
                <a:blip r:embed="rId143"/>
                <a:stretch>
                  <a:fillRect/>
                </a:stretch>
              </p:blipFill>
              <p:spPr>
                <a:xfrm>
                  <a:off x="7159142" y="2370897"/>
                  <a:ext cx="144308" cy="24897"/>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4">
            <p14:nvContentPartPr>
              <p14:cNvPr id="93" name="Ink 92">
                <a:extLst>
                  <a:ext uri="{FF2B5EF4-FFF2-40B4-BE49-F238E27FC236}">
                    <a16:creationId xmlns:a16="http://schemas.microsoft.com/office/drawing/2014/main" xmlns="" id="{BF3F79D5-D33D-3B43-AFE7-91A94E0EAE07}"/>
                  </a:ext>
                </a:extLst>
              </p14:cNvPr>
              <p14:cNvContentPartPr/>
              <p14:nvPr/>
            </p14:nvContentPartPr>
            <p14:xfrm>
              <a:off x="9170195" y="2429823"/>
              <a:ext cx="333720" cy="94680"/>
            </p14:xfrm>
          </p:contentPart>
        </mc:Choice>
        <mc:Fallback>
          <p:pic>
            <p:nvPicPr>
              <p:cNvPr id="93" name="Ink 92">
                <a:extLst>
                  <a:ext uri="{FF2B5EF4-FFF2-40B4-BE49-F238E27FC236}">
                    <a16:creationId xmlns:a16="http://schemas.microsoft.com/office/drawing/2014/main" xmlns="" xmlns:p14="http://schemas.microsoft.com/office/powerpoint/2010/main" id="{BF3F79D5-D33D-3B43-AFE7-91A94E0EAE07}"/>
                  </a:ext>
                </a:extLst>
              </p:cNvPr>
              <p:cNvPicPr/>
              <p:nvPr/>
            </p:nvPicPr>
            <p:blipFill>
              <a:blip r:embed="rId145"/>
              <a:stretch>
                <a:fillRect/>
              </a:stretch>
            </p:blipFill>
            <p:spPr>
              <a:xfrm>
                <a:off x="9161185" y="2420823"/>
                <a:ext cx="35246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94" name="Ink 93">
                <a:extLst>
                  <a:ext uri="{FF2B5EF4-FFF2-40B4-BE49-F238E27FC236}">
                    <a16:creationId xmlns:a16="http://schemas.microsoft.com/office/drawing/2014/main" xmlns="" id="{FC295081-8026-794A-8592-46F00F021995}"/>
                  </a:ext>
                </a:extLst>
              </p14:cNvPr>
              <p14:cNvContentPartPr/>
              <p14:nvPr/>
            </p14:nvContentPartPr>
            <p14:xfrm>
              <a:off x="9188915" y="2322903"/>
              <a:ext cx="19080" cy="19080"/>
            </p14:xfrm>
          </p:contentPart>
        </mc:Choice>
        <mc:Fallback>
          <p:pic>
            <p:nvPicPr>
              <p:cNvPr id="94" name="Ink 93">
                <a:extLst>
                  <a:ext uri="{FF2B5EF4-FFF2-40B4-BE49-F238E27FC236}">
                    <a16:creationId xmlns:a16="http://schemas.microsoft.com/office/drawing/2014/main" xmlns="" xmlns:p14="http://schemas.microsoft.com/office/powerpoint/2010/main" id="{FC295081-8026-794A-8592-46F00F021995}"/>
                  </a:ext>
                </a:extLst>
              </p:cNvPr>
              <p:cNvPicPr/>
              <p:nvPr/>
            </p:nvPicPr>
            <p:blipFill>
              <a:blip r:embed="rId147"/>
              <a:stretch>
                <a:fillRect/>
              </a:stretch>
            </p:blipFill>
            <p:spPr>
              <a:xfrm>
                <a:off x="9179195" y="2314423"/>
                <a:ext cx="37440" cy="37100"/>
              </a:xfrm>
              <a:prstGeom prst="rect">
                <a:avLst/>
              </a:prstGeom>
            </p:spPr>
          </p:pic>
        </mc:Fallback>
      </mc:AlternateContent>
      <p:grpSp>
        <p:nvGrpSpPr>
          <p:cNvPr id="111" name="Group 110">
            <a:extLst>
              <a:ext uri="{FF2B5EF4-FFF2-40B4-BE49-F238E27FC236}">
                <a16:creationId xmlns:a16="http://schemas.microsoft.com/office/drawing/2014/main" xmlns="" id="{3350DB58-4EE7-C944-8476-754120FCD9F9}"/>
              </a:ext>
            </a:extLst>
          </p:cNvPr>
          <p:cNvGrpSpPr/>
          <p:nvPr/>
        </p:nvGrpSpPr>
        <p:grpSpPr>
          <a:xfrm>
            <a:off x="7101635" y="2770023"/>
            <a:ext cx="1352160" cy="320040"/>
            <a:chOff x="5577635" y="2770023"/>
            <a:chExt cx="1352160" cy="320040"/>
          </a:xfrm>
        </p:grpSpPr>
        <mc:AlternateContent xmlns:mc="http://schemas.openxmlformats.org/markup-compatibility/2006">
          <mc:Choice xmlns:p14="http://schemas.microsoft.com/office/powerpoint/2010/main" Requires="p14">
            <p:contentPart p14:bwMode="auto" r:id="rId148">
              <p14:nvContentPartPr>
                <p14:cNvPr id="95" name="Ink 94">
                  <a:extLst>
                    <a:ext uri="{FF2B5EF4-FFF2-40B4-BE49-F238E27FC236}">
                      <a16:creationId xmlns:a16="http://schemas.microsoft.com/office/drawing/2014/main" xmlns="" id="{709D1CBD-E82E-C545-93E2-FA1BB09CDD2E}"/>
                    </a:ext>
                  </a:extLst>
                </p14:cNvPr>
                <p14:cNvContentPartPr/>
                <p14:nvPr/>
              </p14:nvContentPartPr>
              <p14:xfrm>
                <a:off x="5684555" y="2788023"/>
                <a:ext cx="19080" cy="176400"/>
              </p14:xfrm>
            </p:contentPart>
          </mc:Choice>
          <mc:Fallback>
            <p:pic>
              <p:nvPicPr>
                <p:cNvPr id="95" name="Ink 94">
                  <a:extLst>
                    <a:ext uri="{FF2B5EF4-FFF2-40B4-BE49-F238E27FC236}">
                      <a16:creationId xmlns:a16="http://schemas.microsoft.com/office/drawing/2014/main" xmlns="" xmlns:p14="http://schemas.microsoft.com/office/powerpoint/2010/main" id="{709D1CBD-E82E-C545-93E2-FA1BB09CDD2E}"/>
                    </a:ext>
                  </a:extLst>
                </p:cNvPr>
                <p:cNvPicPr/>
                <p:nvPr/>
              </p:nvPicPr>
              <p:blipFill>
                <a:blip r:embed="rId149"/>
                <a:stretch>
                  <a:fillRect/>
                </a:stretch>
              </p:blipFill>
              <p:spPr>
                <a:xfrm>
                  <a:off x="5674835" y="2778663"/>
                  <a:ext cx="3744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6" name="Ink 95">
                  <a:extLst>
                    <a:ext uri="{FF2B5EF4-FFF2-40B4-BE49-F238E27FC236}">
                      <a16:creationId xmlns:a16="http://schemas.microsoft.com/office/drawing/2014/main" xmlns="" id="{E739B8B2-9264-A849-9173-B41E979AA23F}"/>
                    </a:ext>
                  </a:extLst>
                </p14:cNvPr>
                <p14:cNvContentPartPr/>
                <p14:nvPr/>
              </p14:nvContentPartPr>
              <p14:xfrm>
                <a:off x="5577635" y="2882343"/>
                <a:ext cx="201600" cy="25560"/>
              </p14:xfrm>
            </p:contentPart>
          </mc:Choice>
          <mc:Fallback>
            <p:pic>
              <p:nvPicPr>
                <p:cNvPr id="96" name="Ink 95">
                  <a:extLst>
                    <a:ext uri="{FF2B5EF4-FFF2-40B4-BE49-F238E27FC236}">
                      <a16:creationId xmlns:a16="http://schemas.microsoft.com/office/drawing/2014/main" xmlns="" xmlns:p14="http://schemas.microsoft.com/office/powerpoint/2010/main" id="{E739B8B2-9264-A849-9173-B41E979AA23F}"/>
                    </a:ext>
                  </a:extLst>
                </p:cNvPr>
                <p:cNvPicPr/>
                <p:nvPr/>
              </p:nvPicPr>
              <p:blipFill>
                <a:blip r:embed="rId151"/>
                <a:stretch>
                  <a:fillRect/>
                </a:stretch>
              </p:blipFill>
              <p:spPr>
                <a:xfrm>
                  <a:off x="5568635" y="2873945"/>
                  <a:ext cx="218520" cy="43087"/>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7" name="Ink 96">
                  <a:extLst>
                    <a:ext uri="{FF2B5EF4-FFF2-40B4-BE49-F238E27FC236}">
                      <a16:creationId xmlns:a16="http://schemas.microsoft.com/office/drawing/2014/main" xmlns="" id="{91E52C29-E504-CC48-9C87-3EA66ABB0EAF}"/>
                    </a:ext>
                  </a:extLst>
                </p14:cNvPr>
                <p14:cNvContentPartPr/>
                <p14:nvPr/>
              </p14:nvContentPartPr>
              <p14:xfrm>
                <a:off x="5822795" y="2876223"/>
                <a:ext cx="94680" cy="98280"/>
              </p14:xfrm>
            </p:contentPart>
          </mc:Choice>
          <mc:Fallback>
            <p:pic>
              <p:nvPicPr>
                <p:cNvPr id="97" name="Ink 96">
                  <a:extLst>
                    <a:ext uri="{FF2B5EF4-FFF2-40B4-BE49-F238E27FC236}">
                      <a16:creationId xmlns:a16="http://schemas.microsoft.com/office/drawing/2014/main" xmlns="" xmlns:p14="http://schemas.microsoft.com/office/powerpoint/2010/main" id="{91E52C29-E504-CC48-9C87-3EA66ABB0EAF}"/>
                    </a:ext>
                  </a:extLst>
                </p:cNvPr>
                <p:cNvPicPr/>
                <p:nvPr/>
              </p:nvPicPr>
              <p:blipFill>
                <a:blip r:embed="rId153"/>
                <a:stretch>
                  <a:fillRect/>
                </a:stretch>
              </p:blipFill>
              <p:spPr>
                <a:xfrm>
                  <a:off x="5813435" y="2866503"/>
                  <a:ext cx="11232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8" name="Ink 97">
                  <a:extLst>
                    <a:ext uri="{FF2B5EF4-FFF2-40B4-BE49-F238E27FC236}">
                      <a16:creationId xmlns:a16="http://schemas.microsoft.com/office/drawing/2014/main" xmlns="" id="{B70D87C1-ABB5-4249-A6C4-80C0967AC354}"/>
                    </a:ext>
                  </a:extLst>
                </p14:cNvPr>
                <p14:cNvContentPartPr/>
                <p14:nvPr/>
              </p14:nvContentPartPr>
              <p14:xfrm>
                <a:off x="6005315" y="2869743"/>
                <a:ext cx="289440" cy="88560"/>
              </p14:xfrm>
            </p:contentPart>
          </mc:Choice>
          <mc:Fallback>
            <p:pic>
              <p:nvPicPr>
                <p:cNvPr id="98" name="Ink 97">
                  <a:extLst>
                    <a:ext uri="{FF2B5EF4-FFF2-40B4-BE49-F238E27FC236}">
                      <a16:creationId xmlns:a16="http://schemas.microsoft.com/office/drawing/2014/main" xmlns="" xmlns:p14="http://schemas.microsoft.com/office/powerpoint/2010/main" id="{B70D87C1-ABB5-4249-A6C4-80C0967AC354}"/>
                    </a:ext>
                  </a:extLst>
                </p:cNvPr>
                <p:cNvPicPr/>
                <p:nvPr/>
              </p:nvPicPr>
              <p:blipFill>
                <a:blip r:embed="rId155"/>
                <a:stretch>
                  <a:fillRect/>
                </a:stretch>
              </p:blipFill>
              <p:spPr>
                <a:xfrm>
                  <a:off x="5995967" y="2860345"/>
                  <a:ext cx="307058" cy="106995"/>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9" name="Ink 98">
                  <a:extLst>
                    <a:ext uri="{FF2B5EF4-FFF2-40B4-BE49-F238E27FC236}">
                      <a16:creationId xmlns:a16="http://schemas.microsoft.com/office/drawing/2014/main" xmlns="" id="{CD2915B6-0E81-CF4A-BBFF-77C3EDD199D4}"/>
                    </a:ext>
                  </a:extLst>
                </p14:cNvPr>
                <p14:cNvContentPartPr/>
                <p14:nvPr/>
              </p14:nvContentPartPr>
              <p14:xfrm>
                <a:off x="6237875" y="2794863"/>
                <a:ext cx="25560" cy="18360"/>
              </p14:xfrm>
            </p:contentPart>
          </mc:Choice>
          <mc:Fallback>
            <p:pic>
              <p:nvPicPr>
                <p:cNvPr id="99" name="Ink 98">
                  <a:extLst>
                    <a:ext uri="{FF2B5EF4-FFF2-40B4-BE49-F238E27FC236}">
                      <a16:creationId xmlns:a16="http://schemas.microsoft.com/office/drawing/2014/main" xmlns="" xmlns:p14="http://schemas.microsoft.com/office/powerpoint/2010/main" id="{CD2915B6-0E81-CF4A-BBFF-77C3EDD199D4}"/>
                    </a:ext>
                  </a:extLst>
                </p:cNvPr>
                <p:cNvPicPr/>
                <p:nvPr/>
              </p:nvPicPr>
              <p:blipFill>
                <a:blip r:embed="rId157"/>
                <a:stretch>
                  <a:fillRect/>
                </a:stretch>
              </p:blipFill>
              <p:spPr>
                <a:xfrm>
                  <a:off x="6229842" y="2786583"/>
                  <a:ext cx="43087"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00" name="Ink 99">
                  <a:extLst>
                    <a:ext uri="{FF2B5EF4-FFF2-40B4-BE49-F238E27FC236}">
                      <a16:creationId xmlns:a16="http://schemas.microsoft.com/office/drawing/2014/main" xmlns="" id="{A121BEA9-F62F-6247-BA77-694E81E53DA4}"/>
                    </a:ext>
                  </a:extLst>
                </p14:cNvPr>
                <p14:cNvContentPartPr/>
                <p14:nvPr/>
              </p14:nvContentPartPr>
              <p14:xfrm>
                <a:off x="6326075" y="2876223"/>
                <a:ext cx="170280" cy="56880"/>
              </p14:xfrm>
            </p:contentPart>
          </mc:Choice>
          <mc:Fallback>
            <p:pic>
              <p:nvPicPr>
                <p:cNvPr id="100" name="Ink 99">
                  <a:extLst>
                    <a:ext uri="{FF2B5EF4-FFF2-40B4-BE49-F238E27FC236}">
                      <a16:creationId xmlns:a16="http://schemas.microsoft.com/office/drawing/2014/main" xmlns="" xmlns:p14="http://schemas.microsoft.com/office/powerpoint/2010/main" id="{A121BEA9-F62F-6247-BA77-694E81E53DA4}"/>
                    </a:ext>
                  </a:extLst>
                </p:cNvPr>
                <p:cNvPicPr/>
                <p:nvPr/>
              </p:nvPicPr>
              <p:blipFill>
                <a:blip r:embed="rId159"/>
                <a:stretch>
                  <a:fillRect/>
                </a:stretch>
              </p:blipFill>
              <p:spPr>
                <a:xfrm>
                  <a:off x="6316715" y="2867223"/>
                  <a:ext cx="18864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01" name="Ink 100">
                  <a:extLst>
                    <a:ext uri="{FF2B5EF4-FFF2-40B4-BE49-F238E27FC236}">
                      <a16:creationId xmlns:a16="http://schemas.microsoft.com/office/drawing/2014/main" xmlns="" id="{A697DFD0-AEEF-7E44-95CA-DFDF272BC77F}"/>
                    </a:ext>
                  </a:extLst>
                </p14:cNvPr>
                <p14:cNvContentPartPr/>
                <p14:nvPr/>
              </p14:nvContentPartPr>
              <p14:xfrm>
                <a:off x="6526955" y="2863623"/>
                <a:ext cx="19080" cy="56880"/>
              </p14:xfrm>
            </p:contentPart>
          </mc:Choice>
          <mc:Fallback>
            <p:pic>
              <p:nvPicPr>
                <p:cNvPr id="101" name="Ink 100">
                  <a:extLst>
                    <a:ext uri="{FF2B5EF4-FFF2-40B4-BE49-F238E27FC236}">
                      <a16:creationId xmlns:a16="http://schemas.microsoft.com/office/drawing/2014/main" xmlns="" xmlns:p14="http://schemas.microsoft.com/office/powerpoint/2010/main" id="{A697DFD0-AEEF-7E44-95CA-DFDF272BC77F}"/>
                    </a:ext>
                  </a:extLst>
                </p:cNvPr>
                <p:cNvPicPr/>
                <p:nvPr/>
              </p:nvPicPr>
              <p:blipFill>
                <a:blip r:embed="rId161"/>
                <a:stretch>
                  <a:fillRect/>
                </a:stretch>
              </p:blipFill>
              <p:spPr>
                <a:xfrm>
                  <a:off x="6517595" y="2854263"/>
                  <a:ext cx="3780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02" name="Ink 101">
                  <a:extLst>
                    <a:ext uri="{FF2B5EF4-FFF2-40B4-BE49-F238E27FC236}">
                      <a16:creationId xmlns:a16="http://schemas.microsoft.com/office/drawing/2014/main" xmlns="" id="{B401F06F-741C-CF44-B456-544C2768B2C5}"/>
                    </a:ext>
                  </a:extLst>
                </p14:cNvPr>
                <p14:cNvContentPartPr/>
                <p14:nvPr/>
              </p14:nvContentPartPr>
              <p14:xfrm>
                <a:off x="6508235" y="2770023"/>
                <a:ext cx="12960" cy="24840"/>
              </p14:xfrm>
            </p:contentPart>
          </mc:Choice>
          <mc:Fallback>
            <p:pic>
              <p:nvPicPr>
                <p:cNvPr id="102" name="Ink 101">
                  <a:extLst>
                    <a:ext uri="{FF2B5EF4-FFF2-40B4-BE49-F238E27FC236}">
                      <a16:creationId xmlns:a16="http://schemas.microsoft.com/office/drawing/2014/main" xmlns="" xmlns:p14="http://schemas.microsoft.com/office/powerpoint/2010/main" id="{B401F06F-741C-CF44-B456-544C2768B2C5}"/>
                    </a:ext>
                  </a:extLst>
                </p:cNvPr>
                <p:cNvPicPr/>
                <p:nvPr/>
              </p:nvPicPr>
              <p:blipFill>
                <a:blip r:embed="rId163"/>
                <a:stretch>
                  <a:fillRect/>
                </a:stretch>
              </p:blipFill>
              <p:spPr>
                <a:xfrm>
                  <a:off x="6499348" y="2761383"/>
                  <a:ext cx="31474"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3" name="Ink 102">
                  <a:extLst>
                    <a:ext uri="{FF2B5EF4-FFF2-40B4-BE49-F238E27FC236}">
                      <a16:creationId xmlns:a16="http://schemas.microsoft.com/office/drawing/2014/main" xmlns="" id="{2CB2D836-DE6D-9E46-963B-C9E13D0248DE}"/>
                    </a:ext>
                  </a:extLst>
                </p14:cNvPr>
                <p14:cNvContentPartPr/>
                <p14:nvPr/>
              </p14:nvContentPartPr>
              <p14:xfrm>
                <a:off x="6621275" y="2838423"/>
                <a:ext cx="145080" cy="79200"/>
              </p14:xfrm>
            </p:contentPart>
          </mc:Choice>
          <mc:Fallback>
            <p:pic>
              <p:nvPicPr>
                <p:cNvPr id="103" name="Ink 102">
                  <a:extLst>
                    <a:ext uri="{FF2B5EF4-FFF2-40B4-BE49-F238E27FC236}">
                      <a16:creationId xmlns:a16="http://schemas.microsoft.com/office/drawing/2014/main" xmlns="" xmlns:p14="http://schemas.microsoft.com/office/powerpoint/2010/main" id="{2CB2D836-DE6D-9E46-963B-C9E13D0248DE}"/>
                    </a:ext>
                  </a:extLst>
                </p:cNvPr>
                <p:cNvPicPr/>
                <p:nvPr/>
              </p:nvPicPr>
              <p:blipFill>
                <a:blip r:embed="rId165"/>
                <a:stretch>
                  <a:fillRect/>
                </a:stretch>
              </p:blipFill>
              <p:spPr>
                <a:xfrm>
                  <a:off x="6611915" y="2829105"/>
                  <a:ext cx="162720" cy="97477"/>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4" name="Ink 103">
                  <a:extLst>
                    <a:ext uri="{FF2B5EF4-FFF2-40B4-BE49-F238E27FC236}">
                      <a16:creationId xmlns:a16="http://schemas.microsoft.com/office/drawing/2014/main" xmlns="" id="{FFCA5DC3-B9C9-7843-863B-648F81049E8D}"/>
                    </a:ext>
                  </a:extLst>
                </p14:cNvPr>
                <p14:cNvContentPartPr/>
                <p14:nvPr/>
              </p14:nvContentPartPr>
              <p14:xfrm>
                <a:off x="6791195" y="2788023"/>
                <a:ext cx="138600" cy="302040"/>
              </p14:xfrm>
            </p:contentPart>
          </mc:Choice>
          <mc:Fallback>
            <p:pic>
              <p:nvPicPr>
                <p:cNvPr id="104" name="Ink 103">
                  <a:extLst>
                    <a:ext uri="{FF2B5EF4-FFF2-40B4-BE49-F238E27FC236}">
                      <a16:creationId xmlns:a16="http://schemas.microsoft.com/office/drawing/2014/main" xmlns="" xmlns:p14="http://schemas.microsoft.com/office/powerpoint/2010/main" id="{FFCA5DC3-B9C9-7843-863B-648F81049E8D}"/>
                    </a:ext>
                  </a:extLst>
                </p:cNvPr>
                <p:cNvPicPr/>
                <p:nvPr/>
              </p:nvPicPr>
              <p:blipFill>
                <a:blip r:embed="rId167"/>
                <a:stretch>
                  <a:fillRect/>
                </a:stretch>
              </p:blipFill>
              <p:spPr>
                <a:xfrm>
                  <a:off x="6781859" y="2777583"/>
                  <a:ext cx="156553" cy="323280"/>
                </a:xfrm>
                <a:prstGeom prst="rect">
                  <a:avLst/>
                </a:prstGeom>
              </p:spPr>
            </p:pic>
          </mc:Fallback>
        </mc:AlternateContent>
      </p:grpSp>
      <p:grpSp>
        <p:nvGrpSpPr>
          <p:cNvPr id="110" name="Group 109">
            <a:extLst>
              <a:ext uri="{FF2B5EF4-FFF2-40B4-BE49-F238E27FC236}">
                <a16:creationId xmlns:a16="http://schemas.microsoft.com/office/drawing/2014/main" xmlns="" id="{4D6E4A28-6CF5-4343-8AA5-5CE7EB52510D}"/>
              </a:ext>
            </a:extLst>
          </p:cNvPr>
          <p:cNvGrpSpPr/>
          <p:nvPr/>
        </p:nvGrpSpPr>
        <p:grpSpPr>
          <a:xfrm>
            <a:off x="8629475" y="2725023"/>
            <a:ext cx="560160" cy="195480"/>
            <a:chOff x="7105475" y="2725023"/>
            <a:chExt cx="560160" cy="195480"/>
          </a:xfrm>
        </p:grpSpPr>
        <mc:AlternateContent xmlns:mc="http://schemas.openxmlformats.org/markup-compatibility/2006">
          <mc:Choice xmlns:p14="http://schemas.microsoft.com/office/powerpoint/2010/main" Requires="p14">
            <p:contentPart p14:bwMode="auto" r:id="rId168">
              <p14:nvContentPartPr>
                <p14:cNvPr id="105" name="Ink 104">
                  <a:extLst>
                    <a:ext uri="{FF2B5EF4-FFF2-40B4-BE49-F238E27FC236}">
                      <a16:creationId xmlns:a16="http://schemas.microsoft.com/office/drawing/2014/main" xmlns="" id="{94B51C54-907E-494B-89B7-57A057C43BB4}"/>
                    </a:ext>
                  </a:extLst>
                </p14:cNvPr>
                <p14:cNvContentPartPr/>
                <p14:nvPr/>
              </p14:nvContentPartPr>
              <p14:xfrm>
                <a:off x="7155875" y="2775423"/>
                <a:ext cx="100080" cy="119880"/>
              </p14:xfrm>
            </p:contentPart>
          </mc:Choice>
          <mc:Fallback>
            <p:pic>
              <p:nvPicPr>
                <p:cNvPr id="105" name="Ink 104">
                  <a:extLst>
                    <a:ext uri="{FF2B5EF4-FFF2-40B4-BE49-F238E27FC236}">
                      <a16:creationId xmlns:a16="http://schemas.microsoft.com/office/drawing/2014/main" xmlns="" xmlns:p14="http://schemas.microsoft.com/office/powerpoint/2010/main" id="{94B51C54-907E-494B-89B7-57A057C43BB4}"/>
                    </a:ext>
                  </a:extLst>
                </p:cNvPr>
                <p:cNvPicPr/>
                <p:nvPr/>
              </p:nvPicPr>
              <p:blipFill>
                <a:blip r:embed="rId169"/>
                <a:stretch>
                  <a:fillRect/>
                </a:stretch>
              </p:blipFill>
              <p:spPr>
                <a:xfrm>
                  <a:off x="7146907" y="2766396"/>
                  <a:ext cx="117657" cy="137212"/>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6" name="Ink 105">
                  <a:extLst>
                    <a:ext uri="{FF2B5EF4-FFF2-40B4-BE49-F238E27FC236}">
                      <a16:creationId xmlns:a16="http://schemas.microsoft.com/office/drawing/2014/main" xmlns="" id="{F18BFDA6-2EF7-0E49-8CFE-354C6CB2CB6E}"/>
                    </a:ext>
                  </a:extLst>
                </p14:cNvPr>
                <p14:cNvContentPartPr/>
                <p14:nvPr/>
              </p14:nvContentPartPr>
              <p14:xfrm>
                <a:off x="7105475" y="2819343"/>
                <a:ext cx="119880" cy="75960"/>
              </p14:xfrm>
            </p:contentPart>
          </mc:Choice>
          <mc:Fallback>
            <p:pic>
              <p:nvPicPr>
                <p:cNvPr id="106" name="Ink 105">
                  <a:extLst>
                    <a:ext uri="{FF2B5EF4-FFF2-40B4-BE49-F238E27FC236}">
                      <a16:creationId xmlns:a16="http://schemas.microsoft.com/office/drawing/2014/main" xmlns="" xmlns:p14="http://schemas.microsoft.com/office/powerpoint/2010/main" id="{F18BFDA6-2EF7-0E49-8CFE-354C6CB2CB6E}"/>
                    </a:ext>
                  </a:extLst>
                </p:cNvPr>
                <p:cNvPicPr/>
                <p:nvPr/>
              </p:nvPicPr>
              <p:blipFill>
                <a:blip r:embed="rId171"/>
                <a:stretch>
                  <a:fillRect/>
                </a:stretch>
              </p:blipFill>
              <p:spPr>
                <a:xfrm>
                  <a:off x="7096809" y="2809577"/>
                  <a:ext cx="138295" cy="94407"/>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7" name="Ink 106">
                  <a:extLst>
                    <a:ext uri="{FF2B5EF4-FFF2-40B4-BE49-F238E27FC236}">
                      <a16:creationId xmlns:a16="http://schemas.microsoft.com/office/drawing/2014/main" xmlns="" id="{6AA3F021-4CA1-2C4C-A809-ECF2D0BD6F3C}"/>
                    </a:ext>
                  </a:extLst>
                </p14:cNvPr>
                <p14:cNvContentPartPr/>
                <p14:nvPr/>
              </p14:nvContentPartPr>
              <p14:xfrm>
                <a:off x="7332635" y="2825823"/>
                <a:ext cx="175680" cy="94680"/>
              </p14:xfrm>
            </p:contentPart>
          </mc:Choice>
          <mc:Fallback>
            <p:pic>
              <p:nvPicPr>
                <p:cNvPr id="107" name="Ink 106">
                  <a:extLst>
                    <a:ext uri="{FF2B5EF4-FFF2-40B4-BE49-F238E27FC236}">
                      <a16:creationId xmlns:a16="http://schemas.microsoft.com/office/drawing/2014/main" xmlns="" xmlns:p14="http://schemas.microsoft.com/office/powerpoint/2010/main" id="{6AA3F021-4CA1-2C4C-A809-ECF2D0BD6F3C}"/>
                    </a:ext>
                  </a:extLst>
                </p:cNvPr>
                <p:cNvPicPr/>
                <p:nvPr/>
              </p:nvPicPr>
              <p:blipFill>
                <a:blip r:embed="rId173"/>
                <a:stretch>
                  <a:fillRect/>
                </a:stretch>
              </p:blipFill>
              <p:spPr>
                <a:xfrm>
                  <a:off x="7322915" y="2816103"/>
                  <a:ext cx="19368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8" name="Ink 107">
                  <a:extLst>
                    <a:ext uri="{FF2B5EF4-FFF2-40B4-BE49-F238E27FC236}">
                      <a16:creationId xmlns:a16="http://schemas.microsoft.com/office/drawing/2014/main" xmlns="" id="{A687B0FB-5F6B-EF40-93BA-8D54B5BBF0A1}"/>
                    </a:ext>
                  </a:extLst>
                </p14:cNvPr>
                <p14:cNvContentPartPr/>
                <p14:nvPr/>
              </p14:nvContentPartPr>
              <p14:xfrm>
                <a:off x="7551875" y="2725023"/>
                <a:ext cx="100800" cy="176400"/>
              </p14:xfrm>
            </p:contentPart>
          </mc:Choice>
          <mc:Fallback>
            <p:pic>
              <p:nvPicPr>
                <p:cNvPr id="108" name="Ink 107">
                  <a:extLst>
                    <a:ext uri="{FF2B5EF4-FFF2-40B4-BE49-F238E27FC236}">
                      <a16:creationId xmlns:a16="http://schemas.microsoft.com/office/drawing/2014/main" xmlns="" xmlns:p14="http://schemas.microsoft.com/office/powerpoint/2010/main" id="{A687B0FB-5F6B-EF40-93BA-8D54B5BBF0A1}"/>
                    </a:ext>
                  </a:extLst>
                </p:cNvPr>
                <p:cNvPicPr/>
                <p:nvPr/>
              </p:nvPicPr>
              <p:blipFill>
                <a:blip r:embed="rId175"/>
                <a:stretch>
                  <a:fillRect/>
                </a:stretch>
              </p:blipFill>
              <p:spPr>
                <a:xfrm>
                  <a:off x="7542515" y="2715663"/>
                  <a:ext cx="11844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9" name="Ink 108">
                  <a:extLst>
                    <a:ext uri="{FF2B5EF4-FFF2-40B4-BE49-F238E27FC236}">
                      <a16:creationId xmlns:a16="http://schemas.microsoft.com/office/drawing/2014/main" xmlns="" id="{F5C4A396-FC13-E547-98BA-0859A47912AF}"/>
                    </a:ext>
                  </a:extLst>
                </p14:cNvPr>
                <p14:cNvContentPartPr/>
                <p14:nvPr/>
              </p14:nvContentPartPr>
              <p14:xfrm>
                <a:off x="7558355" y="2775423"/>
                <a:ext cx="107280" cy="12960"/>
              </p14:xfrm>
            </p:contentPart>
          </mc:Choice>
          <mc:Fallback>
            <p:pic>
              <p:nvPicPr>
                <p:cNvPr id="109" name="Ink 108">
                  <a:extLst>
                    <a:ext uri="{FF2B5EF4-FFF2-40B4-BE49-F238E27FC236}">
                      <a16:creationId xmlns:a16="http://schemas.microsoft.com/office/drawing/2014/main" xmlns="" xmlns:p14="http://schemas.microsoft.com/office/powerpoint/2010/main" id="{F5C4A396-FC13-E547-98BA-0859A47912AF}"/>
                    </a:ext>
                  </a:extLst>
                </p:cNvPr>
                <p:cNvPicPr/>
                <p:nvPr/>
              </p:nvPicPr>
              <p:blipFill>
                <a:blip r:embed="rId177"/>
                <a:stretch>
                  <a:fillRect/>
                </a:stretch>
              </p:blipFill>
              <p:spPr>
                <a:xfrm>
                  <a:off x="7548995" y="2766063"/>
                  <a:ext cx="126000" cy="32040"/>
                </a:xfrm>
                <a:prstGeom prst="rect">
                  <a:avLst/>
                </a:prstGeom>
              </p:spPr>
            </p:pic>
          </mc:Fallback>
        </mc:AlternateContent>
      </p:grpSp>
      <p:grpSp>
        <p:nvGrpSpPr>
          <p:cNvPr id="119" name="Group 118">
            <a:extLst>
              <a:ext uri="{FF2B5EF4-FFF2-40B4-BE49-F238E27FC236}">
                <a16:creationId xmlns:a16="http://schemas.microsoft.com/office/drawing/2014/main" xmlns="" id="{E457F15B-4D0F-9A4D-99D7-09A205E8708E}"/>
              </a:ext>
            </a:extLst>
          </p:cNvPr>
          <p:cNvGrpSpPr/>
          <p:nvPr/>
        </p:nvGrpSpPr>
        <p:grpSpPr>
          <a:xfrm>
            <a:off x="3744275" y="2901063"/>
            <a:ext cx="346320" cy="151200"/>
            <a:chOff x="2220275" y="2901063"/>
            <a:chExt cx="346320" cy="151200"/>
          </a:xfrm>
        </p:grpSpPr>
        <mc:AlternateContent xmlns:mc="http://schemas.openxmlformats.org/markup-compatibility/2006">
          <mc:Choice xmlns:p14="http://schemas.microsoft.com/office/powerpoint/2010/main" Requires="p14">
            <p:contentPart p14:bwMode="auto" r:id="rId178">
              <p14:nvContentPartPr>
                <p14:cNvPr id="113" name="Ink 112">
                  <a:extLst>
                    <a:ext uri="{FF2B5EF4-FFF2-40B4-BE49-F238E27FC236}">
                      <a16:creationId xmlns:a16="http://schemas.microsoft.com/office/drawing/2014/main" xmlns="" id="{49E90496-6092-1E47-9E7F-354ED2807B83}"/>
                    </a:ext>
                  </a:extLst>
                </p14:cNvPr>
                <p14:cNvContentPartPr/>
                <p14:nvPr/>
              </p14:nvContentPartPr>
              <p14:xfrm>
                <a:off x="2220275" y="2964063"/>
                <a:ext cx="88200" cy="88200"/>
              </p14:xfrm>
            </p:contentPart>
          </mc:Choice>
          <mc:Fallback>
            <p:pic>
              <p:nvPicPr>
                <p:cNvPr id="113" name="Ink 112">
                  <a:extLst>
                    <a:ext uri="{FF2B5EF4-FFF2-40B4-BE49-F238E27FC236}">
                      <a16:creationId xmlns:a16="http://schemas.microsoft.com/office/drawing/2014/main" xmlns="" xmlns:p14="http://schemas.microsoft.com/office/powerpoint/2010/main" id="{49E90496-6092-1E47-9E7F-354ED2807B83}"/>
                    </a:ext>
                  </a:extLst>
                </p:cNvPr>
                <p:cNvPicPr/>
                <p:nvPr/>
              </p:nvPicPr>
              <p:blipFill>
                <a:blip r:embed="rId179"/>
                <a:stretch>
                  <a:fillRect/>
                </a:stretch>
              </p:blipFill>
              <p:spPr>
                <a:xfrm>
                  <a:off x="2210915" y="2954343"/>
                  <a:ext cx="10620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14" name="Ink 113">
                  <a:extLst>
                    <a:ext uri="{FF2B5EF4-FFF2-40B4-BE49-F238E27FC236}">
                      <a16:creationId xmlns:a16="http://schemas.microsoft.com/office/drawing/2014/main" xmlns="" id="{0B0987CD-7004-5D4D-AC88-6AEBF25E8109}"/>
                    </a:ext>
                  </a:extLst>
                </p14:cNvPr>
                <p14:cNvContentPartPr/>
                <p14:nvPr/>
              </p14:nvContentPartPr>
              <p14:xfrm>
                <a:off x="2258075" y="2901063"/>
                <a:ext cx="6480" cy="12960"/>
              </p14:xfrm>
            </p:contentPart>
          </mc:Choice>
          <mc:Fallback>
            <p:pic>
              <p:nvPicPr>
                <p:cNvPr id="114" name="Ink 113">
                  <a:extLst>
                    <a:ext uri="{FF2B5EF4-FFF2-40B4-BE49-F238E27FC236}">
                      <a16:creationId xmlns:a16="http://schemas.microsoft.com/office/drawing/2014/main" xmlns="" xmlns:p14="http://schemas.microsoft.com/office/powerpoint/2010/main" id="{0B0987CD-7004-5D4D-AC88-6AEBF25E8109}"/>
                    </a:ext>
                  </a:extLst>
                </p:cNvPr>
                <p:cNvPicPr/>
                <p:nvPr/>
              </p:nvPicPr>
              <p:blipFill>
                <a:blip r:embed="rId181"/>
                <a:stretch>
                  <a:fillRect/>
                </a:stretch>
              </p:blipFill>
              <p:spPr>
                <a:xfrm>
                  <a:off x="2249435" y="2892783"/>
                  <a:ext cx="2448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15" name="Ink 114">
                  <a:extLst>
                    <a:ext uri="{FF2B5EF4-FFF2-40B4-BE49-F238E27FC236}">
                      <a16:creationId xmlns:a16="http://schemas.microsoft.com/office/drawing/2014/main" xmlns="" id="{2ACE6610-CDDE-E144-96F0-3E7450350944}"/>
                    </a:ext>
                  </a:extLst>
                </p14:cNvPr>
                <p14:cNvContentPartPr/>
                <p14:nvPr/>
              </p14:nvContentPartPr>
              <p14:xfrm>
                <a:off x="2384075" y="2945343"/>
                <a:ext cx="44280" cy="6480"/>
              </p14:xfrm>
            </p:contentPart>
          </mc:Choice>
          <mc:Fallback>
            <p:pic>
              <p:nvPicPr>
                <p:cNvPr id="115" name="Ink 114">
                  <a:extLst>
                    <a:ext uri="{FF2B5EF4-FFF2-40B4-BE49-F238E27FC236}">
                      <a16:creationId xmlns:a16="http://schemas.microsoft.com/office/drawing/2014/main" xmlns="" xmlns:p14="http://schemas.microsoft.com/office/powerpoint/2010/main" id="{2ACE6610-CDDE-E144-96F0-3E7450350944}"/>
                    </a:ext>
                  </a:extLst>
                </p:cNvPr>
                <p:cNvPicPr/>
                <p:nvPr/>
              </p:nvPicPr>
              <p:blipFill>
                <a:blip r:embed="rId183"/>
                <a:stretch>
                  <a:fillRect/>
                </a:stretch>
              </p:blipFill>
              <p:spPr>
                <a:xfrm>
                  <a:off x="2375075" y="2936817"/>
                  <a:ext cx="61560" cy="23192"/>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6" name="Ink 115">
                  <a:extLst>
                    <a:ext uri="{FF2B5EF4-FFF2-40B4-BE49-F238E27FC236}">
                      <a16:creationId xmlns:a16="http://schemas.microsoft.com/office/drawing/2014/main" xmlns="" id="{3DF0AAF2-CB10-DD48-9E73-150812FF929B}"/>
                    </a:ext>
                  </a:extLst>
                </p14:cNvPr>
                <p14:cNvContentPartPr/>
                <p14:nvPr/>
              </p14:nvContentPartPr>
              <p14:xfrm>
                <a:off x="2390195" y="3001863"/>
                <a:ext cx="44280" cy="12960"/>
              </p14:xfrm>
            </p:contentPart>
          </mc:Choice>
          <mc:Fallback>
            <p:pic>
              <p:nvPicPr>
                <p:cNvPr id="116" name="Ink 115">
                  <a:extLst>
                    <a:ext uri="{FF2B5EF4-FFF2-40B4-BE49-F238E27FC236}">
                      <a16:creationId xmlns:a16="http://schemas.microsoft.com/office/drawing/2014/main" xmlns="" xmlns:p14="http://schemas.microsoft.com/office/powerpoint/2010/main" id="{3DF0AAF2-CB10-DD48-9E73-150812FF929B}"/>
                    </a:ext>
                  </a:extLst>
                </p:cNvPr>
                <p:cNvPicPr/>
                <p:nvPr/>
              </p:nvPicPr>
              <p:blipFill>
                <a:blip r:embed="rId185"/>
                <a:stretch>
                  <a:fillRect/>
                </a:stretch>
              </p:blipFill>
              <p:spPr>
                <a:xfrm>
                  <a:off x="2381268" y="2993583"/>
                  <a:ext cx="61421"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7" name="Ink 116">
                  <a:extLst>
                    <a:ext uri="{FF2B5EF4-FFF2-40B4-BE49-F238E27FC236}">
                      <a16:creationId xmlns:a16="http://schemas.microsoft.com/office/drawing/2014/main" xmlns="" id="{6F4294DA-3225-274C-9744-6BE6BF1505D9}"/>
                    </a:ext>
                  </a:extLst>
                </p14:cNvPr>
                <p14:cNvContentPartPr/>
                <p14:nvPr/>
              </p14:nvContentPartPr>
              <p14:xfrm>
                <a:off x="2560115" y="2945343"/>
                <a:ext cx="6480" cy="100800"/>
              </p14:xfrm>
            </p:contentPart>
          </mc:Choice>
          <mc:Fallback>
            <p:pic>
              <p:nvPicPr>
                <p:cNvPr id="117" name="Ink 116">
                  <a:extLst>
                    <a:ext uri="{FF2B5EF4-FFF2-40B4-BE49-F238E27FC236}">
                      <a16:creationId xmlns:a16="http://schemas.microsoft.com/office/drawing/2014/main" xmlns="" xmlns:p14="http://schemas.microsoft.com/office/powerpoint/2010/main" id="{6F4294DA-3225-274C-9744-6BE6BF1505D9}"/>
                    </a:ext>
                  </a:extLst>
                </p:cNvPr>
                <p:cNvPicPr/>
                <p:nvPr/>
              </p:nvPicPr>
              <p:blipFill>
                <a:blip r:embed="rId187"/>
                <a:stretch>
                  <a:fillRect/>
                </a:stretch>
              </p:blipFill>
              <p:spPr>
                <a:xfrm>
                  <a:off x="2550395" y="2936016"/>
                  <a:ext cx="25560" cy="118736"/>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8">
            <p14:nvContentPartPr>
              <p14:cNvPr id="118" name="Ink 117">
                <a:extLst>
                  <a:ext uri="{FF2B5EF4-FFF2-40B4-BE49-F238E27FC236}">
                    <a16:creationId xmlns:a16="http://schemas.microsoft.com/office/drawing/2014/main" xmlns="" id="{C0A8F1C5-7294-8F4D-9127-D96592DD3E89}"/>
                  </a:ext>
                </a:extLst>
              </p14:cNvPr>
              <p14:cNvContentPartPr/>
              <p14:nvPr/>
            </p14:nvContentPartPr>
            <p14:xfrm>
              <a:off x="3750755" y="2172063"/>
              <a:ext cx="189000" cy="82080"/>
            </p14:xfrm>
          </p:contentPart>
        </mc:Choice>
        <mc:Fallback>
          <p:pic>
            <p:nvPicPr>
              <p:cNvPr id="118" name="Ink 117">
                <a:extLst>
                  <a:ext uri="{FF2B5EF4-FFF2-40B4-BE49-F238E27FC236}">
                    <a16:creationId xmlns:a16="http://schemas.microsoft.com/office/drawing/2014/main" xmlns="" xmlns:p14="http://schemas.microsoft.com/office/powerpoint/2010/main" id="{C0A8F1C5-7294-8F4D-9127-D96592DD3E89}"/>
                  </a:ext>
                </a:extLst>
              </p:cNvPr>
              <p:cNvPicPr/>
              <p:nvPr/>
            </p:nvPicPr>
            <p:blipFill>
              <a:blip r:embed="rId189"/>
              <a:stretch>
                <a:fillRect/>
              </a:stretch>
            </p:blipFill>
            <p:spPr>
              <a:xfrm>
                <a:off x="3742475" y="2162703"/>
                <a:ext cx="207000" cy="100800"/>
              </a:xfrm>
              <a:prstGeom prst="rect">
                <a:avLst/>
              </a:prstGeom>
            </p:spPr>
          </p:pic>
        </mc:Fallback>
      </mc:AlternateContent>
      <p:grpSp>
        <p:nvGrpSpPr>
          <p:cNvPr id="127" name="Group 126">
            <a:extLst>
              <a:ext uri="{FF2B5EF4-FFF2-40B4-BE49-F238E27FC236}">
                <a16:creationId xmlns:a16="http://schemas.microsoft.com/office/drawing/2014/main" xmlns="" id="{5521FA45-558D-804B-9AEB-45880DD06FBB}"/>
              </a:ext>
            </a:extLst>
          </p:cNvPr>
          <p:cNvGrpSpPr/>
          <p:nvPr/>
        </p:nvGrpSpPr>
        <p:grpSpPr>
          <a:xfrm>
            <a:off x="2914475" y="3536103"/>
            <a:ext cx="82080" cy="75960"/>
            <a:chOff x="1390475" y="3536103"/>
            <a:chExt cx="82080" cy="75960"/>
          </a:xfrm>
        </p:grpSpPr>
        <mc:AlternateContent xmlns:mc="http://schemas.openxmlformats.org/markup-compatibility/2006">
          <mc:Choice xmlns:p14="http://schemas.microsoft.com/office/powerpoint/2010/main" Requires="p14">
            <p:contentPart p14:bwMode="auto" r:id="rId190">
              <p14:nvContentPartPr>
                <p14:cNvPr id="120" name="Ink 119">
                  <a:extLst>
                    <a:ext uri="{FF2B5EF4-FFF2-40B4-BE49-F238E27FC236}">
                      <a16:creationId xmlns:a16="http://schemas.microsoft.com/office/drawing/2014/main" xmlns="" id="{D428B965-ACAB-E746-9B83-E5A1741C290D}"/>
                    </a:ext>
                  </a:extLst>
                </p14:cNvPr>
                <p14:cNvContentPartPr/>
                <p14:nvPr/>
              </p14:nvContentPartPr>
              <p14:xfrm>
                <a:off x="1390475" y="3536103"/>
                <a:ext cx="50760" cy="12960"/>
              </p14:xfrm>
            </p:contentPart>
          </mc:Choice>
          <mc:Fallback>
            <p:pic>
              <p:nvPicPr>
                <p:cNvPr id="120" name="Ink 119">
                  <a:extLst>
                    <a:ext uri="{FF2B5EF4-FFF2-40B4-BE49-F238E27FC236}">
                      <a16:creationId xmlns:a16="http://schemas.microsoft.com/office/drawing/2014/main" xmlns="" xmlns:p14="http://schemas.microsoft.com/office/powerpoint/2010/main" id="{D428B965-ACAB-E746-9B83-E5A1741C290D}"/>
                    </a:ext>
                  </a:extLst>
                </p:cNvPr>
                <p:cNvPicPr/>
                <p:nvPr/>
              </p:nvPicPr>
              <p:blipFill>
                <a:blip r:embed="rId191"/>
                <a:stretch>
                  <a:fillRect/>
                </a:stretch>
              </p:blipFill>
              <p:spPr>
                <a:xfrm>
                  <a:off x="1382498" y="3526023"/>
                  <a:ext cx="66713"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21" name="Ink 120">
                  <a:extLst>
                    <a:ext uri="{FF2B5EF4-FFF2-40B4-BE49-F238E27FC236}">
                      <a16:creationId xmlns:a16="http://schemas.microsoft.com/office/drawing/2014/main" xmlns="" id="{DA7E6010-4761-1941-9D69-FD756EF5436E}"/>
                    </a:ext>
                  </a:extLst>
                </p14:cNvPr>
                <p14:cNvContentPartPr/>
                <p14:nvPr/>
              </p14:nvContentPartPr>
              <p14:xfrm>
                <a:off x="1421795" y="3611703"/>
                <a:ext cx="50760" cy="360"/>
              </p14:xfrm>
            </p:contentPart>
          </mc:Choice>
          <mc:Fallback>
            <p:pic>
              <p:nvPicPr>
                <p:cNvPr id="121" name="Ink 120">
                  <a:extLst>
                    <a:ext uri="{FF2B5EF4-FFF2-40B4-BE49-F238E27FC236}">
                      <a16:creationId xmlns:a16="http://schemas.microsoft.com/office/drawing/2014/main" xmlns="" xmlns:p14="http://schemas.microsoft.com/office/powerpoint/2010/main" id="{DA7E6010-4761-1941-9D69-FD756EF5436E}"/>
                    </a:ext>
                  </a:extLst>
                </p:cNvPr>
                <p:cNvPicPr/>
                <p:nvPr/>
              </p:nvPicPr>
              <p:blipFill>
                <a:blip r:embed="rId193"/>
                <a:stretch>
                  <a:fillRect/>
                </a:stretch>
              </p:blipFill>
              <p:spPr>
                <a:xfrm>
                  <a:off x="1412795" y="3602343"/>
                  <a:ext cx="68400" cy="19080"/>
                </a:xfrm>
                <a:prstGeom prst="rect">
                  <a:avLst/>
                </a:prstGeom>
              </p:spPr>
            </p:pic>
          </mc:Fallback>
        </mc:AlternateContent>
      </p:grpSp>
      <p:grpSp>
        <p:nvGrpSpPr>
          <p:cNvPr id="126" name="Group 125">
            <a:extLst>
              <a:ext uri="{FF2B5EF4-FFF2-40B4-BE49-F238E27FC236}">
                <a16:creationId xmlns:a16="http://schemas.microsoft.com/office/drawing/2014/main" xmlns="" id="{CD1AB93C-1CE3-C94F-A3E8-8A9501C1B78F}"/>
              </a:ext>
            </a:extLst>
          </p:cNvPr>
          <p:cNvGrpSpPr/>
          <p:nvPr/>
        </p:nvGrpSpPr>
        <p:grpSpPr>
          <a:xfrm>
            <a:off x="3228755" y="3429183"/>
            <a:ext cx="258120" cy="402840"/>
            <a:chOff x="1704755" y="3429183"/>
            <a:chExt cx="258120" cy="402840"/>
          </a:xfrm>
        </p:grpSpPr>
        <mc:AlternateContent xmlns:mc="http://schemas.openxmlformats.org/markup-compatibility/2006">
          <mc:Choice xmlns:p14="http://schemas.microsoft.com/office/powerpoint/2010/main" Requires="p14">
            <p:contentPart p14:bwMode="auto" r:id="rId194">
              <p14:nvContentPartPr>
                <p14:cNvPr id="122" name="Ink 121">
                  <a:extLst>
                    <a:ext uri="{FF2B5EF4-FFF2-40B4-BE49-F238E27FC236}">
                      <a16:creationId xmlns:a16="http://schemas.microsoft.com/office/drawing/2014/main" xmlns="" id="{1AE5D756-A0D5-F344-A310-BA7CB839AC0F}"/>
                    </a:ext>
                  </a:extLst>
                </p14:cNvPr>
                <p14:cNvContentPartPr/>
                <p14:nvPr/>
              </p14:nvContentPartPr>
              <p14:xfrm>
                <a:off x="1824275" y="3429183"/>
                <a:ext cx="6480" cy="100800"/>
              </p14:xfrm>
            </p:contentPart>
          </mc:Choice>
          <mc:Fallback>
            <p:pic>
              <p:nvPicPr>
                <p:cNvPr id="122" name="Ink 121">
                  <a:extLst>
                    <a:ext uri="{FF2B5EF4-FFF2-40B4-BE49-F238E27FC236}">
                      <a16:creationId xmlns:a16="http://schemas.microsoft.com/office/drawing/2014/main" xmlns="" xmlns:p14="http://schemas.microsoft.com/office/powerpoint/2010/main" id="{1AE5D756-A0D5-F344-A310-BA7CB839AC0F}"/>
                    </a:ext>
                  </a:extLst>
                </p:cNvPr>
                <p:cNvPicPr/>
                <p:nvPr/>
              </p:nvPicPr>
              <p:blipFill>
                <a:blip r:embed="rId195"/>
                <a:stretch>
                  <a:fillRect/>
                </a:stretch>
              </p:blipFill>
              <p:spPr>
                <a:xfrm>
                  <a:off x="1814195" y="3419103"/>
                  <a:ext cx="2556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23" name="Ink 122">
                  <a:extLst>
                    <a:ext uri="{FF2B5EF4-FFF2-40B4-BE49-F238E27FC236}">
                      <a16:creationId xmlns:a16="http://schemas.microsoft.com/office/drawing/2014/main" xmlns="" id="{0E48DB30-C00E-FE43-9EBC-676CFED91072}"/>
                    </a:ext>
                  </a:extLst>
                </p14:cNvPr>
                <p14:cNvContentPartPr/>
                <p14:nvPr/>
              </p14:nvContentPartPr>
              <p14:xfrm>
                <a:off x="1704755" y="3611703"/>
                <a:ext cx="258120" cy="31680"/>
              </p14:xfrm>
            </p:contentPart>
          </mc:Choice>
          <mc:Fallback>
            <p:pic>
              <p:nvPicPr>
                <p:cNvPr id="123" name="Ink 122">
                  <a:extLst>
                    <a:ext uri="{FF2B5EF4-FFF2-40B4-BE49-F238E27FC236}">
                      <a16:creationId xmlns:a16="http://schemas.microsoft.com/office/drawing/2014/main" xmlns="" xmlns:p14="http://schemas.microsoft.com/office/powerpoint/2010/main" id="{0E48DB30-C00E-FE43-9EBC-676CFED91072}"/>
                    </a:ext>
                  </a:extLst>
                </p:cNvPr>
                <p:cNvPicPr/>
                <p:nvPr/>
              </p:nvPicPr>
              <p:blipFill>
                <a:blip r:embed="rId197"/>
                <a:stretch>
                  <a:fillRect/>
                </a:stretch>
              </p:blipFill>
              <p:spPr>
                <a:xfrm>
                  <a:off x="1695755" y="3602804"/>
                  <a:ext cx="276480" cy="49834"/>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24" name="Ink 123">
                  <a:extLst>
                    <a:ext uri="{FF2B5EF4-FFF2-40B4-BE49-F238E27FC236}">
                      <a16:creationId xmlns:a16="http://schemas.microsoft.com/office/drawing/2014/main" xmlns="" id="{1E896FAC-2A33-9E4A-B0E8-4B6644C30CF7}"/>
                    </a:ext>
                  </a:extLst>
                </p14:cNvPr>
                <p14:cNvContentPartPr/>
                <p14:nvPr/>
              </p14:nvContentPartPr>
              <p14:xfrm>
                <a:off x="1815275" y="3724743"/>
                <a:ext cx="147600" cy="107280"/>
              </p14:xfrm>
            </p:contentPart>
          </mc:Choice>
          <mc:Fallback>
            <p:pic>
              <p:nvPicPr>
                <p:cNvPr id="124" name="Ink 123">
                  <a:extLst>
                    <a:ext uri="{FF2B5EF4-FFF2-40B4-BE49-F238E27FC236}">
                      <a16:creationId xmlns:a16="http://schemas.microsoft.com/office/drawing/2014/main" xmlns="" xmlns:p14="http://schemas.microsoft.com/office/powerpoint/2010/main" id="{1E896FAC-2A33-9E4A-B0E8-4B6644C30CF7}"/>
                    </a:ext>
                  </a:extLst>
                </p:cNvPr>
                <p:cNvPicPr/>
                <p:nvPr/>
              </p:nvPicPr>
              <p:blipFill>
                <a:blip r:embed="rId199"/>
                <a:stretch>
                  <a:fillRect/>
                </a:stretch>
              </p:blipFill>
              <p:spPr>
                <a:xfrm>
                  <a:off x="1805938" y="3715383"/>
                  <a:ext cx="166634" cy="126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00">
            <p14:nvContentPartPr>
              <p14:cNvPr id="125" name="Ink 124">
                <a:extLst>
                  <a:ext uri="{FF2B5EF4-FFF2-40B4-BE49-F238E27FC236}">
                    <a16:creationId xmlns:a16="http://schemas.microsoft.com/office/drawing/2014/main" xmlns="" id="{39C9DE75-49D8-C344-91C0-67C7145BC5E7}"/>
                  </a:ext>
                </a:extLst>
              </p14:cNvPr>
              <p14:cNvContentPartPr/>
              <p14:nvPr/>
            </p14:nvContentPartPr>
            <p14:xfrm>
              <a:off x="3832475" y="3397863"/>
              <a:ext cx="264240" cy="283320"/>
            </p14:xfrm>
          </p:contentPart>
        </mc:Choice>
        <mc:Fallback>
          <p:pic>
            <p:nvPicPr>
              <p:cNvPr id="125" name="Ink 124">
                <a:extLst>
                  <a:ext uri="{FF2B5EF4-FFF2-40B4-BE49-F238E27FC236}">
                    <a16:creationId xmlns:a16="http://schemas.microsoft.com/office/drawing/2014/main" xmlns="" xmlns:p14="http://schemas.microsoft.com/office/powerpoint/2010/main" id="{39C9DE75-49D8-C344-91C0-67C7145BC5E7}"/>
                  </a:ext>
                </a:extLst>
              </p:cNvPr>
              <p:cNvPicPr/>
              <p:nvPr/>
            </p:nvPicPr>
            <p:blipFill>
              <a:blip r:embed="rId201"/>
              <a:stretch>
                <a:fillRect/>
              </a:stretch>
            </p:blipFill>
            <p:spPr>
              <a:xfrm>
                <a:off x="3823128" y="3388131"/>
                <a:ext cx="284013" cy="302785"/>
              </a:xfrm>
              <a:prstGeom prst="rect">
                <a:avLst/>
              </a:prstGeom>
            </p:spPr>
          </p:pic>
        </mc:Fallback>
      </mc:AlternateContent>
      <p:grpSp>
        <p:nvGrpSpPr>
          <p:cNvPr id="138" name="Group 137">
            <a:extLst>
              <a:ext uri="{FF2B5EF4-FFF2-40B4-BE49-F238E27FC236}">
                <a16:creationId xmlns:a16="http://schemas.microsoft.com/office/drawing/2014/main" xmlns="" id="{98F8B9BC-7E5E-2F42-A456-AEF7F5B1AB0B}"/>
              </a:ext>
            </a:extLst>
          </p:cNvPr>
          <p:cNvGrpSpPr/>
          <p:nvPr/>
        </p:nvGrpSpPr>
        <p:grpSpPr>
          <a:xfrm>
            <a:off x="3700355" y="3800343"/>
            <a:ext cx="471960" cy="176400"/>
            <a:chOff x="2176355" y="3800343"/>
            <a:chExt cx="471960" cy="176400"/>
          </a:xfrm>
        </p:grpSpPr>
        <mc:AlternateContent xmlns:mc="http://schemas.openxmlformats.org/markup-compatibility/2006">
          <mc:Choice xmlns:p14="http://schemas.microsoft.com/office/powerpoint/2010/main" Requires="p14">
            <p:contentPart p14:bwMode="auto" r:id="rId202">
              <p14:nvContentPartPr>
                <p14:cNvPr id="128" name="Ink 127">
                  <a:extLst>
                    <a:ext uri="{FF2B5EF4-FFF2-40B4-BE49-F238E27FC236}">
                      <a16:creationId xmlns:a16="http://schemas.microsoft.com/office/drawing/2014/main" xmlns="" id="{27C42077-76F0-4F43-89F5-C10C39F47A1A}"/>
                    </a:ext>
                  </a:extLst>
                </p14:cNvPr>
                <p14:cNvContentPartPr/>
                <p14:nvPr/>
              </p14:nvContentPartPr>
              <p14:xfrm>
                <a:off x="2176355" y="3894663"/>
                <a:ext cx="113400" cy="82080"/>
              </p14:xfrm>
            </p:contentPart>
          </mc:Choice>
          <mc:Fallback>
            <p:pic>
              <p:nvPicPr>
                <p:cNvPr id="128" name="Ink 127">
                  <a:extLst>
                    <a:ext uri="{FF2B5EF4-FFF2-40B4-BE49-F238E27FC236}">
                      <a16:creationId xmlns:a16="http://schemas.microsoft.com/office/drawing/2014/main" xmlns="" xmlns:p14="http://schemas.microsoft.com/office/powerpoint/2010/main" id="{27C42077-76F0-4F43-89F5-C10C39F47A1A}"/>
                    </a:ext>
                  </a:extLst>
                </p:cNvPr>
                <p:cNvPicPr/>
                <p:nvPr/>
              </p:nvPicPr>
              <p:blipFill>
                <a:blip r:embed="rId203"/>
                <a:stretch>
                  <a:fillRect/>
                </a:stretch>
              </p:blipFill>
              <p:spPr>
                <a:xfrm>
                  <a:off x="2166995" y="3884943"/>
                  <a:ext cx="13104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9" name="Ink 128">
                  <a:extLst>
                    <a:ext uri="{FF2B5EF4-FFF2-40B4-BE49-F238E27FC236}">
                      <a16:creationId xmlns:a16="http://schemas.microsoft.com/office/drawing/2014/main" xmlns="" id="{7F0DA91B-48F7-3D44-8C31-6494017AE53B}"/>
                    </a:ext>
                  </a:extLst>
                </p14:cNvPr>
                <p14:cNvContentPartPr/>
                <p14:nvPr/>
              </p14:nvContentPartPr>
              <p14:xfrm>
                <a:off x="2226755" y="3800343"/>
                <a:ext cx="12960" cy="12960"/>
              </p14:xfrm>
            </p:contentPart>
          </mc:Choice>
          <mc:Fallback>
            <p:pic>
              <p:nvPicPr>
                <p:cNvPr id="129" name="Ink 128">
                  <a:extLst>
                    <a:ext uri="{FF2B5EF4-FFF2-40B4-BE49-F238E27FC236}">
                      <a16:creationId xmlns:a16="http://schemas.microsoft.com/office/drawing/2014/main" xmlns="" xmlns:p14="http://schemas.microsoft.com/office/powerpoint/2010/main" id="{7F0DA91B-48F7-3D44-8C31-6494017AE53B}"/>
                    </a:ext>
                  </a:extLst>
                </p:cNvPr>
                <p:cNvPicPr/>
                <p:nvPr/>
              </p:nvPicPr>
              <p:blipFill>
                <a:blip r:embed="rId205"/>
                <a:stretch>
                  <a:fillRect/>
                </a:stretch>
              </p:blipFill>
              <p:spPr>
                <a:xfrm>
                  <a:off x="2217395" y="3792063"/>
                  <a:ext cx="3024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30" name="Ink 129">
                  <a:extLst>
                    <a:ext uri="{FF2B5EF4-FFF2-40B4-BE49-F238E27FC236}">
                      <a16:creationId xmlns:a16="http://schemas.microsoft.com/office/drawing/2014/main" xmlns="" id="{689F6491-E37C-C549-BCD1-C45E81FE0C43}"/>
                    </a:ext>
                  </a:extLst>
                </p14:cNvPr>
                <p14:cNvContentPartPr/>
                <p14:nvPr/>
              </p14:nvContentPartPr>
              <p14:xfrm>
                <a:off x="2358875" y="3862983"/>
                <a:ext cx="69480" cy="12960"/>
              </p14:xfrm>
            </p:contentPart>
          </mc:Choice>
          <mc:Fallback>
            <p:pic>
              <p:nvPicPr>
                <p:cNvPr id="130" name="Ink 129">
                  <a:extLst>
                    <a:ext uri="{FF2B5EF4-FFF2-40B4-BE49-F238E27FC236}">
                      <a16:creationId xmlns:a16="http://schemas.microsoft.com/office/drawing/2014/main" xmlns="" xmlns:p14="http://schemas.microsoft.com/office/powerpoint/2010/main" id="{689F6491-E37C-C549-BCD1-C45E81FE0C43}"/>
                    </a:ext>
                  </a:extLst>
                </p:cNvPr>
                <p:cNvPicPr/>
                <p:nvPr/>
              </p:nvPicPr>
              <p:blipFill>
                <a:blip r:embed="rId207"/>
                <a:stretch>
                  <a:fillRect/>
                </a:stretch>
              </p:blipFill>
              <p:spPr>
                <a:xfrm>
                  <a:off x="2349515" y="3853623"/>
                  <a:ext cx="8712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31" name="Ink 130">
                  <a:extLst>
                    <a:ext uri="{FF2B5EF4-FFF2-40B4-BE49-F238E27FC236}">
                      <a16:creationId xmlns:a16="http://schemas.microsoft.com/office/drawing/2014/main" xmlns="" id="{856BB3D2-D6FE-664A-BF22-0A5D701A6813}"/>
                    </a:ext>
                  </a:extLst>
                </p14:cNvPr>
                <p14:cNvContentPartPr/>
                <p14:nvPr/>
              </p14:nvContentPartPr>
              <p14:xfrm>
                <a:off x="2384075" y="3925983"/>
                <a:ext cx="44280" cy="6480"/>
              </p14:xfrm>
            </p:contentPart>
          </mc:Choice>
          <mc:Fallback>
            <p:pic>
              <p:nvPicPr>
                <p:cNvPr id="131" name="Ink 130">
                  <a:extLst>
                    <a:ext uri="{FF2B5EF4-FFF2-40B4-BE49-F238E27FC236}">
                      <a16:creationId xmlns:a16="http://schemas.microsoft.com/office/drawing/2014/main" xmlns="" xmlns:p14="http://schemas.microsoft.com/office/powerpoint/2010/main" id="{856BB3D2-D6FE-664A-BF22-0A5D701A6813}"/>
                    </a:ext>
                  </a:extLst>
                </p:cNvPr>
                <p:cNvPicPr/>
                <p:nvPr/>
              </p:nvPicPr>
              <p:blipFill>
                <a:blip r:embed="rId209"/>
                <a:stretch>
                  <a:fillRect/>
                </a:stretch>
              </p:blipFill>
              <p:spPr>
                <a:xfrm>
                  <a:off x="2374715" y="3916623"/>
                  <a:ext cx="6264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32" name="Ink 131">
                  <a:extLst>
                    <a:ext uri="{FF2B5EF4-FFF2-40B4-BE49-F238E27FC236}">
                      <a16:creationId xmlns:a16="http://schemas.microsoft.com/office/drawing/2014/main" xmlns="" id="{EF81996D-4D69-564F-AE69-C6C14EB515B6}"/>
                    </a:ext>
                  </a:extLst>
                </p14:cNvPr>
                <p14:cNvContentPartPr/>
                <p14:nvPr/>
              </p14:nvContentPartPr>
              <p14:xfrm>
                <a:off x="2547515" y="3825543"/>
                <a:ext cx="50760" cy="119880"/>
              </p14:xfrm>
            </p:contentPart>
          </mc:Choice>
          <mc:Fallback>
            <p:pic>
              <p:nvPicPr>
                <p:cNvPr id="132" name="Ink 131">
                  <a:extLst>
                    <a:ext uri="{FF2B5EF4-FFF2-40B4-BE49-F238E27FC236}">
                      <a16:creationId xmlns:a16="http://schemas.microsoft.com/office/drawing/2014/main" xmlns="" xmlns:p14="http://schemas.microsoft.com/office/powerpoint/2010/main" id="{EF81996D-4D69-564F-AE69-C6C14EB515B6}"/>
                    </a:ext>
                  </a:extLst>
                </p:cNvPr>
                <p:cNvPicPr/>
                <p:nvPr/>
              </p:nvPicPr>
              <p:blipFill>
                <a:blip r:embed="rId211"/>
                <a:stretch>
                  <a:fillRect/>
                </a:stretch>
              </p:blipFill>
              <p:spPr>
                <a:xfrm>
                  <a:off x="2538875" y="3815463"/>
                  <a:ext cx="6768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33" name="Ink 132">
                  <a:extLst>
                    <a:ext uri="{FF2B5EF4-FFF2-40B4-BE49-F238E27FC236}">
                      <a16:creationId xmlns:a16="http://schemas.microsoft.com/office/drawing/2014/main" xmlns="" id="{4F8260CA-64D9-9245-919F-384A2833FDFF}"/>
                    </a:ext>
                  </a:extLst>
                </p14:cNvPr>
                <p14:cNvContentPartPr/>
                <p14:nvPr/>
              </p14:nvContentPartPr>
              <p14:xfrm>
                <a:off x="2560115" y="3944703"/>
                <a:ext cx="88200" cy="19080"/>
              </p14:xfrm>
            </p:contentPart>
          </mc:Choice>
          <mc:Fallback>
            <p:pic>
              <p:nvPicPr>
                <p:cNvPr id="133" name="Ink 132">
                  <a:extLst>
                    <a:ext uri="{FF2B5EF4-FFF2-40B4-BE49-F238E27FC236}">
                      <a16:creationId xmlns:a16="http://schemas.microsoft.com/office/drawing/2014/main" xmlns="" xmlns:p14="http://schemas.microsoft.com/office/powerpoint/2010/main" id="{4F8260CA-64D9-9245-919F-384A2833FDFF}"/>
                    </a:ext>
                  </a:extLst>
                </p:cNvPr>
                <p:cNvPicPr/>
                <p:nvPr/>
              </p:nvPicPr>
              <p:blipFill>
                <a:blip r:embed="rId213"/>
                <a:stretch>
                  <a:fillRect/>
                </a:stretch>
              </p:blipFill>
              <p:spPr>
                <a:xfrm>
                  <a:off x="2551152" y="3934263"/>
                  <a:ext cx="106127" cy="38520"/>
                </a:xfrm>
                <a:prstGeom prst="rect">
                  <a:avLst/>
                </a:prstGeom>
              </p:spPr>
            </p:pic>
          </mc:Fallback>
        </mc:AlternateContent>
      </p:grpSp>
      <p:grpSp>
        <p:nvGrpSpPr>
          <p:cNvPr id="137" name="Group 136">
            <a:extLst>
              <a:ext uri="{FF2B5EF4-FFF2-40B4-BE49-F238E27FC236}">
                <a16:creationId xmlns:a16="http://schemas.microsoft.com/office/drawing/2014/main" xmlns="" id="{79E50D16-50BB-4945-9812-7D15532AD902}"/>
              </a:ext>
            </a:extLst>
          </p:cNvPr>
          <p:cNvGrpSpPr/>
          <p:nvPr/>
        </p:nvGrpSpPr>
        <p:grpSpPr>
          <a:xfrm>
            <a:off x="3813755" y="3196623"/>
            <a:ext cx="150840" cy="101160"/>
            <a:chOff x="2289755" y="3196623"/>
            <a:chExt cx="150840" cy="101160"/>
          </a:xfrm>
        </p:grpSpPr>
        <mc:AlternateContent xmlns:mc="http://schemas.openxmlformats.org/markup-compatibility/2006">
          <mc:Choice xmlns:p14="http://schemas.microsoft.com/office/powerpoint/2010/main" Requires="p14">
            <p:contentPart p14:bwMode="auto" r:id="rId214">
              <p14:nvContentPartPr>
                <p14:cNvPr id="134" name="Ink 133">
                  <a:extLst>
                    <a:ext uri="{FF2B5EF4-FFF2-40B4-BE49-F238E27FC236}">
                      <a16:creationId xmlns:a16="http://schemas.microsoft.com/office/drawing/2014/main" xmlns="" id="{1503BB8F-31A6-AD43-9BB1-01D3558B702F}"/>
                    </a:ext>
                  </a:extLst>
                </p14:cNvPr>
                <p14:cNvContentPartPr/>
                <p14:nvPr/>
              </p14:nvContentPartPr>
              <p14:xfrm>
                <a:off x="2289755" y="3203103"/>
                <a:ext cx="19080" cy="94680"/>
              </p14:xfrm>
            </p:contentPart>
          </mc:Choice>
          <mc:Fallback>
            <p:pic>
              <p:nvPicPr>
                <p:cNvPr id="134" name="Ink 133">
                  <a:extLst>
                    <a:ext uri="{FF2B5EF4-FFF2-40B4-BE49-F238E27FC236}">
                      <a16:creationId xmlns:a16="http://schemas.microsoft.com/office/drawing/2014/main" xmlns="" xmlns:p14="http://schemas.microsoft.com/office/powerpoint/2010/main" id="{1503BB8F-31A6-AD43-9BB1-01D3558B702F}"/>
                    </a:ext>
                  </a:extLst>
                </p:cNvPr>
                <p:cNvPicPr/>
                <p:nvPr/>
              </p:nvPicPr>
              <p:blipFill>
                <a:blip r:embed="rId215"/>
                <a:stretch>
                  <a:fillRect/>
                </a:stretch>
              </p:blipFill>
              <p:spPr>
                <a:xfrm>
                  <a:off x="2281475" y="3193383"/>
                  <a:ext cx="3672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35" name="Ink 134">
                  <a:extLst>
                    <a:ext uri="{FF2B5EF4-FFF2-40B4-BE49-F238E27FC236}">
                      <a16:creationId xmlns:a16="http://schemas.microsoft.com/office/drawing/2014/main" xmlns="" id="{3E676D59-D644-0649-9B4B-8C4CA9932A77}"/>
                    </a:ext>
                  </a:extLst>
                </p14:cNvPr>
                <p14:cNvContentPartPr/>
                <p14:nvPr/>
              </p14:nvContentPartPr>
              <p14:xfrm>
                <a:off x="2327195" y="3196623"/>
                <a:ext cx="63360" cy="88560"/>
              </p14:xfrm>
            </p:contentPart>
          </mc:Choice>
          <mc:Fallback>
            <p:pic>
              <p:nvPicPr>
                <p:cNvPr id="135" name="Ink 134">
                  <a:extLst>
                    <a:ext uri="{FF2B5EF4-FFF2-40B4-BE49-F238E27FC236}">
                      <a16:creationId xmlns:a16="http://schemas.microsoft.com/office/drawing/2014/main" xmlns="" xmlns:p14="http://schemas.microsoft.com/office/powerpoint/2010/main" id="{3E676D59-D644-0649-9B4B-8C4CA9932A77}"/>
                    </a:ext>
                  </a:extLst>
                </p:cNvPr>
                <p:cNvPicPr/>
                <p:nvPr/>
              </p:nvPicPr>
              <p:blipFill>
                <a:blip r:embed="rId217"/>
                <a:stretch>
                  <a:fillRect/>
                </a:stretch>
              </p:blipFill>
              <p:spPr>
                <a:xfrm>
                  <a:off x="2318868" y="3187225"/>
                  <a:ext cx="81101" cy="106272"/>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36" name="Ink 135">
                  <a:extLst>
                    <a:ext uri="{FF2B5EF4-FFF2-40B4-BE49-F238E27FC236}">
                      <a16:creationId xmlns:a16="http://schemas.microsoft.com/office/drawing/2014/main" xmlns="" id="{0097D7EC-408A-1E4C-A9C5-9661CD331314}"/>
                    </a:ext>
                  </a:extLst>
                </p14:cNvPr>
                <p14:cNvContentPartPr/>
                <p14:nvPr/>
              </p14:nvContentPartPr>
              <p14:xfrm>
                <a:off x="2339795" y="3265743"/>
                <a:ext cx="100800" cy="31680"/>
              </p14:xfrm>
            </p:contentPart>
          </mc:Choice>
          <mc:Fallback>
            <p:pic>
              <p:nvPicPr>
                <p:cNvPr id="136" name="Ink 135">
                  <a:extLst>
                    <a:ext uri="{FF2B5EF4-FFF2-40B4-BE49-F238E27FC236}">
                      <a16:creationId xmlns:a16="http://schemas.microsoft.com/office/drawing/2014/main" xmlns="" xmlns:p14="http://schemas.microsoft.com/office/powerpoint/2010/main" id="{0097D7EC-408A-1E4C-A9C5-9661CD331314}"/>
                    </a:ext>
                  </a:extLst>
                </p:cNvPr>
                <p:cNvPicPr/>
                <p:nvPr/>
              </p:nvPicPr>
              <p:blipFill>
                <a:blip r:embed="rId219"/>
                <a:stretch>
                  <a:fillRect/>
                </a:stretch>
              </p:blipFill>
              <p:spPr>
                <a:xfrm>
                  <a:off x="2331155" y="3256743"/>
                  <a:ext cx="118080" cy="49320"/>
                </a:xfrm>
                <a:prstGeom prst="rect">
                  <a:avLst/>
                </a:prstGeom>
              </p:spPr>
            </p:pic>
          </mc:Fallback>
        </mc:AlternateContent>
      </p:grpSp>
      <p:grpSp>
        <p:nvGrpSpPr>
          <p:cNvPr id="149" name="Group 148">
            <a:extLst>
              <a:ext uri="{FF2B5EF4-FFF2-40B4-BE49-F238E27FC236}">
                <a16:creationId xmlns:a16="http://schemas.microsoft.com/office/drawing/2014/main" xmlns="" id="{BE1C7955-9C6D-E548-A201-C47DE77A6D39}"/>
              </a:ext>
            </a:extLst>
          </p:cNvPr>
          <p:cNvGrpSpPr/>
          <p:nvPr/>
        </p:nvGrpSpPr>
        <p:grpSpPr>
          <a:xfrm>
            <a:off x="4278875" y="3234423"/>
            <a:ext cx="1370880" cy="484200"/>
            <a:chOff x="2754875" y="3234423"/>
            <a:chExt cx="1370880" cy="484200"/>
          </a:xfrm>
        </p:grpSpPr>
        <mc:AlternateContent xmlns:mc="http://schemas.openxmlformats.org/markup-compatibility/2006">
          <mc:Choice xmlns:p14="http://schemas.microsoft.com/office/powerpoint/2010/main" Requires="p14">
            <p:contentPart p14:bwMode="auto" r:id="rId220">
              <p14:nvContentPartPr>
                <p14:cNvPr id="139" name="Ink 138">
                  <a:extLst>
                    <a:ext uri="{FF2B5EF4-FFF2-40B4-BE49-F238E27FC236}">
                      <a16:creationId xmlns:a16="http://schemas.microsoft.com/office/drawing/2014/main" xmlns="" id="{2E24D77F-F97C-0D48-B51C-75FB34F71DA8}"/>
                    </a:ext>
                  </a:extLst>
                </p14:cNvPr>
                <p14:cNvContentPartPr/>
                <p14:nvPr/>
              </p14:nvContentPartPr>
              <p14:xfrm>
                <a:off x="2754875" y="3322263"/>
                <a:ext cx="145080" cy="396360"/>
              </p14:xfrm>
            </p:contentPart>
          </mc:Choice>
          <mc:Fallback>
            <p:pic>
              <p:nvPicPr>
                <p:cNvPr id="139" name="Ink 138">
                  <a:extLst>
                    <a:ext uri="{FF2B5EF4-FFF2-40B4-BE49-F238E27FC236}">
                      <a16:creationId xmlns:a16="http://schemas.microsoft.com/office/drawing/2014/main" xmlns="" xmlns:p14="http://schemas.microsoft.com/office/powerpoint/2010/main" id="{2E24D77F-F97C-0D48-B51C-75FB34F71DA8}"/>
                    </a:ext>
                  </a:extLst>
                </p:cNvPr>
                <p:cNvPicPr/>
                <p:nvPr/>
              </p:nvPicPr>
              <p:blipFill>
                <a:blip r:embed="rId221"/>
                <a:stretch>
                  <a:fillRect/>
                </a:stretch>
              </p:blipFill>
              <p:spPr>
                <a:xfrm>
                  <a:off x="2744435" y="3313263"/>
                  <a:ext cx="163440" cy="41364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40" name="Ink 139">
                  <a:extLst>
                    <a:ext uri="{FF2B5EF4-FFF2-40B4-BE49-F238E27FC236}">
                      <a16:creationId xmlns:a16="http://schemas.microsoft.com/office/drawing/2014/main" xmlns="" id="{C35351A9-55E3-CE4A-AA5C-8C41D83CC863}"/>
                    </a:ext>
                  </a:extLst>
                </p14:cNvPr>
                <p14:cNvContentPartPr/>
                <p14:nvPr/>
              </p14:nvContentPartPr>
              <p14:xfrm>
                <a:off x="3075635" y="3466983"/>
                <a:ext cx="170280" cy="189000"/>
              </p14:xfrm>
            </p:contentPart>
          </mc:Choice>
          <mc:Fallback>
            <p:pic>
              <p:nvPicPr>
                <p:cNvPr id="140" name="Ink 139">
                  <a:extLst>
                    <a:ext uri="{FF2B5EF4-FFF2-40B4-BE49-F238E27FC236}">
                      <a16:creationId xmlns:a16="http://schemas.microsoft.com/office/drawing/2014/main" xmlns="" xmlns:p14="http://schemas.microsoft.com/office/powerpoint/2010/main" id="{C35351A9-55E3-CE4A-AA5C-8C41D83CC863}"/>
                    </a:ext>
                  </a:extLst>
                </p:cNvPr>
                <p:cNvPicPr/>
                <p:nvPr/>
              </p:nvPicPr>
              <p:blipFill>
                <a:blip r:embed="rId223"/>
                <a:stretch>
                  <a:fillRect/>
                </a:stretch>
              </p:blipFill>
              <p:spPr>
                <a:xfrm>
                  <a:off x="3065915" y="3457623"/>
                  <a:ext cx="18936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41" name="Ink 140">
                  <a:extLst>
                    <a:ext uri="{FF2B5EF4-FFF2-40B4-BE49-F238E27FC236}">
                      <a16:creationId xmlns:a16="http://schemas.microsoft.com/office/drawing/2014/main" xmlns="" id="{1D3A9E33-C78C-6342-B82B-282CA506FEE5}"/>
                    </a:ext>
                  </a:extLst>
                </p14:cNvPr>
                <p14:cNvContentPartPr/>
                <p14:nvPr/>
              </p14:nvContentPartPr>
              <p14:xfrm>
                <a:off x="3119555" y="3303543"/>
                <a:ext cx="100800" cy="88200"/>
              </p14:xfrm>
            </p:contentPart>
          </mc:Choice>
          <mc:Fallback>
            <p:pic>
              <p:nvPicPr>
                <p:cNvPr id="141" name="Ink 140">
                  <a:extLst>
                    <a:ext uri="{FF2B5EF4-FFF2-40B4-BE49-F238E27FC236}">
                      <a16:creationId xmlns:a16="http://schemas.microsoft.com/office/drawing/2014/main" xmlns="" xmlns:p14="http://schemas.microsoft.com/office/powerpoint/2010/main" id="{1D3A9E33-C78C-6342-B82B-282CA506FEE5}"/>
                    </a:ext>
                  </a:extLst>
                </p:cNvPr>
                <p:cNvPicPr/>
                <p:nvPr/>
              </p:nvPicPr>
              <p:blipFill>
                <a:blip r:embed="rId225"/>
                <a:stretch>
                  <a:fillRect/>
                </a:stretch>
              </p:blipFill>
              <p:spPr>
                <a:xfrm>
                  <a:off x="3110228" y="3293823"/>
                  <a:ext cx="119095"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42" name="Ink 141">
                  <a:extLst>
                    <a:ext uri="{FF2B5EF4-FFF2-40B4-BE49-F238E27FC236}">
                      <a16:creationId xmlns:a16="http://schemas.microsoft.com/office/drawing/2014/main" xmlns="" id="{67E34AD1-B0D3-834F-A94E-ADD0FA545F7E}"/>
                    </a:ext>
                  </a:extLst>
                </p14:cNvPr>
                <p14:cNvContentPartPr/>
                <p14:nvPr/>
              </p14:nvContentPartPr>
              <p14:xfrm>
                <a:off x="3408635" y="3536103"/>
                <a:ext cx="94680" cy="6480"/>
              </p14:xfrm>
            </p:contentPart>
          </mc:Choice>
          <mc:Fallback>
            <p:pic>
              <p:nvPicPr>
                <p:cNvPr id="142" name="Ink 141">
                  <a:extLst>
                    <a:ext uri="{FF2B5EF4-FFF2-40B4-BE49-F238E27FC236}">
                      <a16:creationId xmlns:a16="http://schemas.microsoft.com/office/drawing/2014/main" xmlns="" xmlns:p14="http://schemas.microsoft.com/office/powerpoint/2010/main" id="{67E34AD1-B0D3-834F-A94E-ADD0FA545F7E}"/>
                    </a:ext>
                  </a:extLst>
                </p:cNvPr>
                <p:cNvPicPr/>
                <p:nvPr/>
              </p:nvPicPr>
              <p:blipFill>
                <a:blip r:embed="rId227"/>
                <a:stretch>
                  <a:fillRect/>
                </a:stretch>
              </p:blipFill>
              <p:spPr>
                <a:xfrm>
                  <a:off x="3398915" y="3526023"/>
                  <a:ext cx="11304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43" name="Ink 142">
                  <a:extLst>
                    <a:ext uri="{FF2B5EF4-FFF2-40B4-BE49-F238E27FC236}">
                      <a16:creationId xmlns:a16="http://schemas.microsoft.com/office/drawing/2014/main" xmlns="" id="{5D4DD43B-5C54-D143-8A6D-26D58D46A6C4}"/>
                    </a:ext>
                  </a:extLst>
                </p14:cNvPr>
                <p14:cNvContentPartPr/>
                <p14:nvPr/>
              </p14:nvContentPartPr>
              <p14:xfrm>
                <a:off x="3641195" y="3473463"/>
                <a:ext cx="138600" cy="176400"/>
              </p14:xfrm>
            </p:contentPart>
          </mc:Choice>
          <mc:Fallback>
            <p:pic>
              <p:nvPicPr>
                <p:cNvPr id="143" name="Ink 142">
                  <a:extLst>
                    <a:ext uri="{FF2B5EF4-FFF2-40B4-BE49-F238E27FC236}">
                      <a16:creationId xmlns:a16="http://schemas.microsoft.com/office/drawing/2014/main" xmlns="" xmlns:p14="http://schemas.microsoft.com/office/powerpoint/2010/main" id="{5D4DD43B-5C54-D143-8A6D-26D58D46A6C4}"/>
                    </a:ext>
                  </a:extLst>
                </p:cNvPr>
                <p:cNvPicPr/>
                <p:nvPr/>
              </p:nvPicPr>
              <p:blipFill>
                <a:blip r:embed="rId229"/>
                <a:stretch>
                  <a:fillRect/>
                </a:stretch>
              </p:blipFill>
              <p:spPr>
                <a:xfrm>
                  <a:off x="3631475" y="3463743"/>
                  <a:ext cx="15876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44" name="Ink 143">
                  <a:extLst>
                    <a:ext uri="{FF2B5EF4-FFF2-40B4-BE49-F238E27FC236}">
                      <a16:creationId xmlns:a16="http://schemas.microsoft.com/office/drawing/2014/main" xmlns="" id="{894F54D9-9A73-0D43-9AA4-D3767A1950F8}"/>
                    </a:ext>
                  </a:extLst>
                </p14:cNvPr>
                <p14:cNvContentPartPr/>
                <p14:nvPr/>
              </p14:nvContentPartPr>
              <p14:xfrm>
                <a:off x="3823715" y="3334863"/>
                <a:ext cx="182520" cy="358560"/>
              </p14:xfrm>
            </p:contentPart>
          </mc:Choice>
          <mc:Fallback>
            <p:pic>
              <p:nvPicPr>
                <p:cNvPr id="144" name="Ink 143">
                  <a:extLst>
                    <a:ext uri="{FF2B5EF4-FFF2-40B4-BE49-F238E27FC236}">
                      <a16:creationId xmlns:a16="http://schemas.microsoft.com/office/drawing/2014/main" xmlns="" xmlns:p14="http://schemas.microsoft.com/office/powerpoint/2010/main" id="{894F54D9-9A73-0D43-9AA4-D3767A1950F8}"/>
                    </a:ext>
                  </a:extLst>
                </p:cNvPr>
                <p:cNvPicPr/>
                <p:nvPr/>
              </p:nvPicPr>
              <p:blipFill>
                <a:blip r:embed="rId231"/>
                <a:stretch>
                  <a:fillRect/>
                </a:stretch>
              </p:blipFill>
              <p:spPr>
                <a:xfrm>
                  <a:off x="3814014" y="3325143"/>
                  <a:ext cx="203718" cy="37872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45" name="Ink 144">
                  <a:extLst>
                    <a:ext uri="{FF2B5EF4-FFF2-40B4-BE49-F238E27FC236}">
                      <a16:creationId xmlns:a16="http://schemas.microsoft.com/office/drawing/2014/main" xmlns="" id="{7441B86E-C434-CE41-A574-4753D30CD3C9}"/>
                    </a:ext>
                  </a:extLst>
                </p14:cNvPr>
                <p14:cNvContentPartPr/>
                <p14:nvPr/>
              </p14:nvContentPartPr>
              <p14:xfrm>
                <a:off x="4037555" y="3234423"/>
                <a:ext cx="88200" cy="119880"/>
              </p14:xfrm>
            </p:contentPart>
          </mc:Choice>
          <mc:Fallback>
            <p:pic>
              <p:nvPicPr>
                <p:cNvPr id="145" name="Ink 144">
                  <a:extLst>
                    <a:ext uri="{FF2B5EF4-FFF2-40B4-BE49-F238E27FC236}">
                      <a16:creationId xmlns:a16="http://schemas.microsoft.com/office/drawing/2014/main" xmlns="" xmlns:p14="http://schemas.microsoft.com/office/powerpoint/2010/main" id="{7441B86E-C434-CE41-A574-4753D30CD3C9}"/>
                    </a:ext>
                  </a:extLst>
                </p:cNvPr>
                <p:cNvPicPr/>
                <p:nvPr/>
              </p:nvPicPr>
              <p:blipFill>
                <a:blip r:embed="rId233"/>
                <a:stretch>
                  <a:fillRect/>
                </a:stretch>
              </p:blipFill>
              <p:spPr>
                <a:xfrm>
                  <a:off x="4028233" y="3224703"/>
                  <a:ext cx="107202" cy="139320"/>
                </a:xfrm>
                <a:prstGeom prst="rect">
                  <a:avLst/>
                </a:prstGeom>
              </p:spPr>
            </p:pic>
          </mc:Fallback>
        </mc:AlternateContent>
      </p:grpSp>
      <p:grpSp>
        <p:nvGrpSpPr>
          <p:cNvPr id="148" name="Group 147">
            <a:extLst>
              <a:ext uri="{FF2B5EF4-FFF2-40B4-BE49-F238E27FC236}">
                <a16:creationId xmlns:a16="http://schemas.microsoft.com/office/drawing/2014/main" xmlns="" id="{1C09E5CB-87D7-3B4B-8679-4FE3F7E5C0E2}"/>
              </a:ext>
            </a:extLst>
          </p:cNvPr>
          <p:cNvGrpSpPr/>
          <p:nvPr/>
        </p:nvGrpSpPr>
        <p:grpSpPr>
          <a:xfrm>
            <a:off x="5869355" y="3473463"/>
            <a:ext cx="289800" cy="189000"/>
            <a:chOff x="4345355" y="3473463"/>
            <a:chExt cx="289800" cy="189000"/>
          </a:xfrm>
        </p:grpSpPr>
        <mc:AlternateContent xmlns:mc="http://schemas.openxmlformats.org/markup-compatibility/2006">
          <mc:Choice xmlns:p14="http://schemas.microsoft.com/office/powerpoint/2010/main" Requires="p14">
            <p:contentPart p14:bwMode="auto" r:id="rId234">
              <p14:nvContentPartPr>
                <p14:cNvPr id="146" name="Ink 145">
                  <a:extLst>
                    <a:ext uri="{FF2B5EF4-FFF2-40B4-BE49-F238E27FC236}">
                      <a16:creationId xmlns:a16="http://schemas.microsoft.com/office/drawing/2014/main" xmlns="" id="{A7C81605-2B82-654E-BF55-7D80CC55944F}"/>
                    </a:ext>
                  </a:extLst>
                </p14:cNvPr>
                <p14:cNvContentPartPr/>
                <p14:nvPr/>
              </p14:nvContentPartPr>
              <p14:xfrm>
                <a:off x="4345355" y="3542583"/>
                <a:ext cx="263880" cy="12960"/>
              </p14:xfrm>
            </p:contentPart>
          </mc:Choice>
          <mc:Fallback>
            <p:pic>
              <p:nvPicPr>
                <p:cNvPr id="146" name="Ink 145">
                  <a:extLst>
                    <a:ext uri="{FF2B5EF4-FFF2-40B4-BE49-F238E27FC236}">
                      <a16:creationId xmlns:a16="http://schemas.microsoft.com/office/drawing/2014/main" xmlns="" xmlns:p14="http://schemas.microsoft.com/office/powerpoint/2010/main" id="{A7C81605-2B82-654E-BF55-7D80CC55944F}"/>
                    </a:ext>
                  </a:extLst>
                </p:cNvPr>
                <p:cNvPicPr/>
                <p:nvPr/>
              </p:nvPicPr>
              <p:blipFill>
                <a:blip r:embed="rId235"/>
                <a:stretch>
                  <a:fillRect/>
                </a:stretch>
              </p:blipFill>
              <p:spPr>
                <a:xfrm>
                  <a:off x="4336343" y="3534303"/>
                  <a:ext cx="281184"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47" name="Ink 146">
                  <a:extLst>
                    <a:ext uri="{FF2B5EF4-FFF2-40B4-BE49-F238E27FC236}">
                      <a16:creationId xmlns:a16="http://schemas.microsoft.com/office/drawing/2014/main" xmlns="" id="{629C3FFA-0EB6-9648-80C4-A339944FA2B7}"/>
                    </a:ext>
                  </a:extLst>
                </p14:cNvPr>
                <p14:cNvContentPartPr/>
                <p14:nvPr/>
              </p14:nvContentPartPr>
              <p14:xfrm>
                <a:off x="4565675" y="3473463"/>
                <a:ext cx="69480" cy="189000"/>
              </p14:xfrm>
            </p:contentPart>
          </mc:Choice>
          <mc:Fallback>
            <p:pic>
              <p:nvPicPr>
                <p:cNvPr id="147" name="Ink 146">
                  <a:extLst>
                    <a:ext uri="{FF2B5EF4-FFF2-40B4-BE49-F238E27FC236}">
                      <a16:creationId xmlns:a16="http://schemas.microsoft.com/office/drawing/2014/main" xmlns="" xmlns:p14="http://schemas.microsoft.com/office/powerpoint/2010/main" id="{629C3FFA-0EB6-9648-80C4-A339944FA2B7}"/>
                    </a:ext>
                  </a:extLst>
                </p:cNvPr>
                <p:cNvPicPr/>
                <p:nvPr/>
              </p:nvPicPr>
              <p:blipFill>
                <a:blip r:embed="rId237"/>
                <a:stretch>
                  <a:fillRect/>
                </a:stretch>
              </p:blipFill>
              <p:spPr>
                <a:xfrm>
                  <a:off x="4555955" y="3463743"/>
                  <a:ext cx="88560" cy="208440"/>
                </a:xfrm>
                <a:prstGeom prst="rect">
                  <a:avLst/>
                </a:prstGeom>
              </p:spPr>
            </p:pic>
          </mc:Fallback>
        </mc:AlternateContent>
      </p:grpSp>
      <p:grpSp>
        <p:nvGrpSpPr>
          <p:cNvPr id="154" name="Group 153">
            <a:extLst>
              <a:ext uri="{FF2B5EF4-FFF2-40B4-BE49-F238E27FC236}">
                <a16:creationId xmlns:a16="http://schemas.microsoft.com/office/drawing/2014/main" xmlns="" id="{B483B28C-2C73-BE4F-9EC2-9F9A3C31AF87}"/>
              </a:ext>
            </a:extLst>
          </p:cNvPr>
          <p:cNvGrpSpPr/>
          <p:nvPr/>
        </p:nvGrpSpPr>
        <p:grpSpPr>
          <a:xfrm>
            <a:off x="6397475" y="3353943"/>
            <a:ext cx="447120" cy="276840"/>
            <a:chOff x="4873475" y="3353943"/>
            <a:chExt cx="447120" cy="276840"/>
          </a:xfrm>
        </p:grpSpPr>
        <mc:AlternateContent xmlns:mc="http://schemas.openxmlformats.org/markup-compatibility/2006">
          <mc:Choice xmlns:p14="http://schemas.microsoft.com/office/powerpoint/2010/main" Requires="p14">
            <p:contentPart p14:bwMode="auto" r:id="rId238">
              <p14:nvContentPartPr>
                <p14:cNvPr id="150" name="Ink 149">
                  <a:extLst>
                    <a:ext uri="{FF2B5EF4-FFF2-40B4-BE49-F238E27FC236}">
                      <a16:creationId xmlns:a16="http://schemas.microsoft.com/office/drawing/2014/main" xmlns="" id="{BAA596D9-FAA6-094C-BE93-D9BF783F5665}"/>
                    </a:ext>
                  </a:extLst>
                </p14:cNvPr>
                <p14:cNvContentPartPr/>
                <p14:nvPr/>
              </p14:nvContentPartPr>
              <p14:xfrm>
                <a:off x="4980395" y="3353943"/>
                <a:ext cx="69480" cy="276840"/>
              </p14:xfrm>
            </p:contentPart>
          </mc:Choice>
          <mc:Fallback>
            <p:pic>
              <p:nvPicPr>
                <p:cNvPr id="150" name="Ink 149">
                  <a:extLst>
                    <a:ext uri="{FF2B5EF4-FFF2-40B4-BE49-F238E27FC236}">
                      <a16:creationId xmlns:a16="http://schemas.microsoft.com/office/drawing/2014/main" xmlns="" xmlns:p14="http://schemas.microsoft.com/office/powerpoint/2010/main" id="{BAA596D9-FAA6-094C-BE93-D9BF783F5665}"/>
                    </a:ext>
                  </a:extLst>
                </p:cNvPr>
                <p:cNvPicPr/>
                <p:nvPr/>
              </p:nvPicPr>
              <p:blipFill>
                <a:blip r:embed="rId239"/>
                <a:stretch>
                  <a:fillRect/>
                </a:stretch>
              </p:blipFill>
              <p:spPr>
                <a:xfrm>
                  <a:off x="4972115" y="3344595"/>
                  <a:ext cx="87120" cy="294457"/>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51" name="Ink 150">
                  <a:extLst>
                    <a:ext uri="{FF2B5EF4-FFF2-40B4-BE49-F238E27FC236}">
                      <a16:creationId xmlns:a16="http://schemas.microsoft.com/office/drawing/2014/main" xmlns="" id="{AA6CD7E4-85A0-E749-B038-7D02C912E27D}"/>
                    </a:ext>
                  </a:extLst>
                </p14:cNvPr>
                <p14:cNvContentPartPr/>
                <p14:nvPr/>
              </p14:nvContentPartPr>
              <p14:xfrm>
                <a:off x="4873475" y="3536103"/>
                <a:ext cx="119880" cy="12960"/>
              </p14:xfrm>
            </p:contentPart>
          </mc:Choice>
          <mc:Fallback>
            <p:pic>
              <p:nvPicPr>
                <p:cNvPr id="151" name="Ink 150">
                  <a:extLst>
                    <a:ext uri="{FF2B5EF4-FFF2-40B4-BE49-F238E27FC236}">
                      <a16:creationId xmlns:a16="http://schemas.microsoft.com/office/drawing/2014/main" xmlns="" xmlns:p14="http://schemas.microsoft.com/office/powerpoint/2010/main" id="{AA6CD7E4-85A0-E749-B038-7D02C912E27D}"/>
                    </a:ext>
                  </a:extLst>
                </p:cNvPr>
                <p:cNvPicPr/>
                <p:nvPr/>
              </p:nvPicPr>
              <p:blipFill>
                <a:blip r:embed="rId241"/>
                <a:stretch>
                  <a:fillRect/>
                </a:stretch>
              </p:blipFill>
              <p:spPr>
                <a:xfrm>
                  <a:off x="4864115" y="3527823"/>
                  <a:ext cx="13752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52" name="Ink 151">
                  <a:extLst>
                    <a:ext uri="{FF2B5EF4-FFF2-40B4-BE49-F238E27FC236}">
                      <a16:creationId xmlns:a16="http://schemas.microsoft.com/office/drawing/2014/main" xmlns="" id="{493D2DE1-63B8-3645-888B-75F75E7549E8}"/>
                    </a:ext>
                  </a:extLst>
                </p14:cNvPr>
                <p14:cNvContentPartPr/>
                <p14:nvPr/>
              </p14:nvContentPartPr>
              <p14:xfrm>
                <a:off x="5068595" y="3498303"/>
                <a:ext cx="94680" cy="88200"/>
              </p14:xfrm>
            </p:contentPart>
          </mc:Choice>
          <mc:Fallback>
            <p:pic>
              <p:nvPicPr>
                <p:cNvPr id="152" name="Ink 151">
                  <a:extLst>
                    <a:ext uri="{FF2B5EF4-FFF2-40B4-BE49-F238E27FC236}">
                      <a16:creationId xmlns:a16="http://schemas.microsoft.com/office/drawing/2014/main" xmlns="" xmlns:p14="http://schemas.microsoft.com/office/powerpoint/2010/main" id="{493D2DE1-63B8-3645-888B-75F75E7549E8}"/>
                    </a:ext>
                  </a:extLst>
                </p:cNvPr>
                <p:cNvPicPr/>
                <p:nvPr/>
              </p:nvPicPr>
              <p:blipFill>
                <a:blip r:embed="rId243"/>
                <a:stretch>
                  <a:fillRect/>
                </a:stretch>
              </p:blipFill>
              <p:spPr>
                <a:xfrm>
                  <a:off x="5058875" y="3488583"/>
                  <a:ext cx="11376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53" name="Ink 152">
                  <a:extLst>
                    <a:ext uri="{FF2B5EF4-FFF2-40B4-BE49-F238E27FC236}">
                      <a16:creationId xmlns:a16="http://schemas.microsoft.com/office/drawing/2014/main" xmlns="" id="{6D4D471B-6875-DC4A-A6AF-3677DC299CD3}"/>
                    </a:ext>
                  </a:extLst>
                </p14:cNvPr>
                <p14:cNvContentPartPr/>
                <p14:nvPr/>
              </p14:nvContentPartPr>
              <p14:xfrm>
                <a:off x="5188115" y="3479583"/>
                <a:ext cx="132480" cy="82080"/>
              </p14:xfrm>
            </p:contentPart>
          </mc:Choice>
          <mc:Fallback>
            <p:pic>
              <p:nvPicPr>
                <p:cNvPr id="153" name="Ink 152">
                  <a:extLst>
                    <a:ext uri="{FF2B5EF4-FFF2-40B4-BE49-F238E27FC236}">
                      <a16:creationId xmlns:a16="http://schemas.microsoft.com/office/drawing/2014/main" xmlns="" xmlns:p14="http://schemas.microsoft.com/office/powerpoint/2010/main" id="{6D4D471B-6875-DC4A-A6AF-3677DC299CD3}"/>
                    </a:ext>
                  </a:extLst>
                </p:cNvPr>
                <p:cNvPicPr/>
                <p:nvPr/>
              </p:nvPicPr>
              <p:blipFill>
                <a:blip r:embed="rId245"/>
                <a:stretch>
                  <a:fillRect/>
                </a:stretch>
              </p:blipFill>
              <p:spPr>
                <a:xfrm>
                  <a:off x="5178755" y="3470223"/>
                  <a:ext cx="151200" cy="101160"/>
                </a:xfrm>
                <a:prstGeom prst="rect">
                  <a:avLst/>
                </a:prstGeom>
              </p:spPr>
            </p:pic>
          </mc:Fallback>
        </mc:AlternateContent>
      </p:grpSp>
      <p:grpSp>
        <p:nvGrpSpPr>
          <p:cNvPr id="179" name="Group 178">
            <a:extLst>
              <a:ext uri="{FF2B5EF4-FFF2-40B4-BE49-F238E27FC236}">
                <a16:creationId xmlns:a16="http://schemas.microsoft.com/office/drawing/2014/main" xmlns="" id="{9EF68404-83CE-114F-BA2F-D827749724E9}"/>
              </a:ext>
            </a:extLst>
          </p:cNvPr>
          <p:cNvGrpSpPr/>
          <p:nvPr/>
        </p:nvGrpSpPr>
        <p:grpSpPr>
          <a:xfrm>
            <a:off x="7152035" y="3475983"/>
            <a:ext cx="201600" cy="148680"/>
            <a:chOff x="5628035" y="3475983"/>
            <a:chExt cx="201600" cy="148680"/>
          </a:xfrm>
        </p:grpSpPr>
        <mc:AlternateContent xmlns:mc="http://schemas.openxmlformats.org/markup-compatibility/2006">
          <mc:Choice xmlns:p14="http://schemas.microsoft.com/office/powerpoint/2010/main" Requires="p14">
            <p:contentPart p14:bwMode="auto" r:id="rId246">
              <p14:nvContentPartPr>
                <p14:cNvPr id="155" name="Ink 154">
                  <a:extLst>
                    <a:ext uri="{FF2B5EF4-FFF2-40B4-BE49-F238E27FC236}">
                      <a16:creationId xmlns:a16="http://schemas.microsoft.com/office/drawing/2014/main" xmlns="" id="{A8E8ED83-93FB-A44B-902D-858D0FE3243C}"/>
                    </a:ext>
                  </a:extLst>
                </p14:cNvPr>
                <p14:cNvContentPartPr/>
                <p14:nvPr/>
              </p14:nvContentPartPr>
              <p14:xfrm>
                <a:off x="5628035" y="3475983"/>
                <a:ext cx="25560" cy="129600"/>
              </p14:xfrm>
            </p:contentPart>
          </mc:Choice>
          <mc:Fallback>
            <p:pic>
              <p:nvPicPr>
                <p:cNvPr id="155" name="Ink 154">
                  <a:extLst>
                    <a:ext uri="{FF2B5EF4-FFF2-40B4-BE49-F238E27FC236}">
                      <a16:creationId xmlns:a16="http://schemas.microsoft.com/office/drawing/2014/main" xmlns="" xmlns:p14="http://schemas.microsoft.com/office/powerpoint/2010/main" id="{A8E8ED83-93FB-A44B-902D-858D0FE3243C}"/>
                    </a:ext>
                  </a:extLst>
                </p:cNvPr>
                <p:cNvPicPr/>
                <p:nvPr/>
              </p:nvPicPr>
              <p:blipFill>
                <a:blip r:embed="rId247"/>
                <a:stretch>
                  <a:fillRect/>
                </a:stretch>
              </p:blipFill>
              <p:spPr>
                <a:xfrm>
                  <a:off x="5619637" y="3466623"/>
                  <a:ext cx="43817"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56" name="Ink 155">
                  <a:extLst>
                    <a:ext uri="{FF2B5EF4-FFF2-40B4-BE49-F238E27FC236}">
                      <a16:creationId xmlns:a16="http://schemas.microsoft.com/office/drawing/2014/main" xmlns="" id="{707A8120-D172-DF46-85FD-85F536FE9F35}"/>
                    </a:ext>
                  </a:extLst>
                </p14:cNvPr>
                <p14:cNvContentPartPr/>
                <p14:nvPr/>
              </p14:nvContentPartPr>
              <p14:xfrm>
                <a:off x="5659355" y="3486063"/>
                <a:ext cx="170280" cy="138600"/>
              </p14:xfrm>
            </p:contentPart>
          </mc:Choice>
          <mc:Fallback>
            <p:pic>
              <p:nvPicPr>
                <p:cNvPr id="156" name="Ink 155">
                  <a:extLst>
                    <a:ext uri="{FF2B5EF4-FFF2-40B4-BE49-F238E27FC236}">
                      <a16:creationId xmlns:a16="http://schemas.microsoft.com/office/drawing/2014/main" xmlns="" xmlns:p14="http://schemas.microsoft.com/office/powerpoint/2010/main" id="{707A8120-D172-DF46-85FD-85F536FE9F35}"/>
                    </a:ext>
                  </a:extLst>
                </p:cNvPr>
                <p:cNvPicPr/>
                <p:nvPr/>
              </p:nvPicPr>
              <p:blipFill>
                <a:blip r:embed="rId249"/>
                <a:stretch>
                  <a:fillRect/>
                </a:stretch>
              </p:blipFill>
              <p:spPr>
                <a:xfrm>
                  <a:off x="5649614" y="3476703"/>
                  <a:ext cx="187957" cy="155880"/>
                </a:xfrm>
                <a:prstGeom prst="rect">
                  <a:avLst/>
                </a:prstGeom>
              </p:spPr>
            </p:pic>
          </mc:Fallback>
        </mc:AlternateContent>
      </p:grpSp>
      <p:grpSp>
        <p:nvGrpSpPr>
          <p:cNvPr id="178" name="Group 177">
            <a:extLst>
              <a:ext uri="{FF2B5EF4-FFF2-40B4-BE49-F238E27FC236}">
                <a16:creationId xmlns:a16="http://schemas.microsoft.com/office/drawing/2014/main" xmlns="" id="{6C9F9231-5FB3-9942-93A3-08916E73CA84}"/>
              </a:ext>
            </a:extLst>
          </p:cNvPr>
          <p:cNvGrpSpPr/>
          <p:nvPr/>
        </p:nvGrpSpPr>
        <p:grpSpPr>
          <a:xfrm>
            <a:off x="7592315" y="3272943"/>
            <a:ext cx="1784880" cy="345240"/>
            <a:chOff x="6068315" y="3272943"/>
            <a:chExt cx="1784880" cy="345240"/>
          </a:xfrm>
        </p:grpSpPr>
        <mc:AlternateContent xmlns:mc="http://schemas.openxmlformats.org/markup-compatibility/2006">
          <mc:Choice xmlns:p14="http://schemas.microsoft.com/office/powerpoint/2010/main" Requires="p14">
            <p:contentPart p14:bwMode="auto" r:id="rId250">
              <p14:nvContentPartPr>
                <p14:cNvPr id="157" name="Ink 156">
                  <a:extLst>
                    <a:ext uri="{FF2B5EF4-FFF2-40B4-BE49-F238E27FC236}">
                      <a16:creationId xmlns:a16="http://schemas.microsoft.com/office/drawing/2014/main" xmlns="" id="{F3382E8F-8DFD-644F-B50C-C6C75F5C3D56}"/>
                    </a:ext>
                  </a:extLst>
                </p14:cNvPr>
                <p14:cNvContentPartPr/>
                <p14:nvPr/>
              </p14:nvContentPartPr>
              <p14:xfrm>
                <a:off x="6068315" y="3504783"/>
                <a:ext cx="138600" cy="94680"/>
              </p14:xfrm>
            </p:contentPart>
          </mc:Choice>
          <mc:Fallback>
            <p:pic>
              <p:nvPicPr>
                <p:cNvPr id="157" name="Ink 156">
                  <a:extLst>
                    <a:ext uri="{FF2B5EF4-FFF2-40B4-BE49-F238E27FC236}">
                      <a16:creationId xmlns:a16="http://schemas.microsoft.com/office/drawing/2014/main" xmlns="" xmlns:p14="http://schemas.microsoft.com/office/powerpoint/2010/main" id="{F3382E8F-8DFD-644F-B50C-C6C75F5C3D56}"/>
                    </a:ext>
                  </a:extLst>
                </p:cNvPr>
                <p:cNvPicPr/>
                <p:nvPr/>
              </p:nvPicPr>
              <p:blipFill>
                <a:blip r:embed="rId251"/>
                <a:stretch>
                  <a:fillRect/>
                </a:stretch>
              </p:blipFill>
              <p:spPr>
                <a:xfrm>
                  <a:off x="6058595" y="3495423"/>
                  <a:ext cx="15696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58" name="Ink 157">
                  <a:extLst>
                    <a:ext uri="{FF2B5EF4-FFF2-40B4-BE49-F238E27FC236}">
                      <a16:creationId xmlns:a16="http://schemas.microsoft.com/office/drawing/2014/main" xmlns="" id="{E4659457-E478-8D41-AD8D-18BEC513A1C6}"/>
                    </a:ext>
                  </a:extLst>
                </p14:cNvPr>
                <p14:cNvContentPartPr/>
                <p14:nvPr/>
              </p14:nvContentPartPr>
              <p14:xfrm>
                <a:off x="6193955" y="3366543"/>
                <a:ext cx="25560" cy="201600"/>
              </p14:xfrm>
            </p:contentPart>
          </mc:Choice>
          <mc:Fallback>
            <p:pic>
              <p:nvPicPr>
                <p:cNvPr id="158" name="Ink 157">
                  <a:extLst>
                    <a:ext uri="{FF2B5EF4-FFF2-40B4-BE49-F238E27FC236}">
                      <a16:creationId xmlns:a16="http://schemas.microsoft.com/office/drawing/2014/main" xmlns="" xmlns:p14="http://schemas.microsoft.com/office/powerpoint/2010/main" id="{E4659457-E478-8D41-AD8D-18BEC513A1C6}"/>
                    </a:ext>
                  </a:extLst>
                </p:cNvPr>
                <p:cNvPicPr/>
                <p:nvPr/>
              </p:nvPicPr>
              <p:blipFill>
                <a:blip r:embed="rId253"/>
                <a:stretch>
                  <a:fillRect/>
                </a:stretch>
              </p:blipFill>
              <p:spPr>
                <a:xfrm>
                  <a:off x="6184595" y="3356823"/>
                  <a:ext cx="4356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59" name="Ink 158">
                  <a:extLst>
                    <a:ext uri="{FF2B5EF4-FFF2-40B4-BE49-F238E27FC236}">
                      <a16:creationId xmlns:a16="http://schemas.microsoft.com/office/drawing/2014/main" xmlns="" id="{CC669EC7-7F54-5047-B6B8-352445C0F8D1}"/>
                    </a:ext>
                  </a:extLst>
                </p14:cNvPr>
                <p14:cNvContentPartPr/>
                <p14:nvPr/>
              </p14:nvContentPartPr>
              <p14:xfrm>
                <a:off x="6300875" y="3486063"/>
                <a:ext cx="176400" cy="88560"/>
              </p14:xfrm>
            </p:contentPart>
          </mc:Choice>
          <mc:Fallback>
            <p:pic>
              <p:nvPicPr>
                <p:cNvPr id="159" name="Ink 158">
                  <a:extLst>
                    <a:ext uri="{FF2B5EF4-FFF2-40B4-BE49-F238E27FC236}">
                      <a16:creationId xmlns:a16="http://schemas.microsoft.com/office/drawing/2014/main" xmlns="" xmlns:p14="http://schemas.microsoft.com/office/powerpoint/2010/main" id="{CC669EC7-7F54-5047-B6B8-352445C0F8D1}"/>
                    </a:ext>
                  </a:extLst>
                </p:cNvPr>
                <p:cNvPicPr/>
                <p:nvPr/>
              </p:nvPicPr>
              <p:blipFill>
                <a:blip r:embed="rId255"/>
                <a:stretch>
                  <a:fillRect/>
                </a:stretch>
              </p:blipFill>
              <p:spPr>
                <a:xfrm>
                  <a:off x="6291155" y="3476703"/>
                  <a:ext cx="19440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60" name="Ink 159">
                  <a:extLst>
                    <a:ext uri="{FF2B5EF4-FFF2-40B4-BE49-F238E27FC236}">
                      <a16:creationId xmlns:a16="http://schemas.microsoft.com/office/drawing/2014/main" xmlns="" id="{E3D42C23-26C3-AC4B-B7EC-6FD2E106EA08}"/>
                    </a:ext>
                  </a:extLst>
                </p14:cNvPr>
                <p14:cNvContentPartPr/>
                <p14:nvPr/>
              </p14:nvContentPartPr>
              <p14:xfrm>
                <a:off x="6508235" y="3385263"/>
                <a:ext cx="25560" cy="151200"/>
              </p14:xfrm>
            </p:contentPart>
          </mc:Choice>
          <mc:Fallback>
            <p:pic>
              <p:nvPicPr>
                <p:cNvPr id="160" name="Ink 159">
                  <a:extLst>
                    <a:ext uri="{FF2B5EF4-FFF2-40B4-BE49-F238E27FC236}">
                      <a16:creationId xmlns:a16="http://schemas.microsoft.com/office/drawing/2014/main" xmlns="" xmlns:p14="http://schemas.microsoft.com/office/powerpoint/2010/main" id="{E3D42C23-26C3-AC4B-B7EC-6FD2E106EA08}"/>
                    </a:ext>
                  </a:extLst>
                </p:cNvPr>
                <p:cNvPicPr/>
                <p:nvPr/>
              </p:nvPicPr>
              <p:blipFill>
                <a:blip r:embed="rId257"/>
                <a:stretch>
                  <a:fillRect/>
                </a:stretch>
              </p:blipFill>
              <p:spPr>
                <a:xfrm>
                  <a:off x="6498741" y="3375543"/>
                  <a:ext cx="45278"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61" name="Ink 160">
                  <a:extLst>
                    <a:ext uri="{FF2B5EF4-FFF2-40B4-BE49-F238E27FC236}">
                      <a16:creationId xmlns:a16="http://schemas.microsoft.com/office/drawing/2014/main" xmlns="" id="{AD733D64-561E-E545-A153-F016748008FB}"/>
                    </a:ext>
                  </a:extLst>
                </p14:cNvPr>
                <p14:cNvContentPartPr/>
                <p14:nvPr/>
              </p14:nvContentPartPr>
              <p14:xfrm>
                <a:off x="6457835" y="3466983"/>
                <a:ext cx="145080" cy="31680"/>
              </p14:xfrm>
            </p:contentPart>
          </mc:Choice>
          <mc:Fallback>
            <p:pic>
              <p:nvPicPr>
                <p:cNvPr id="161" name="Ink 160">
                  <a:extLst>
                    <a:ext uri="{FF2B5EF4-FFF2-40B4-BE49-F238E27FC236}">
                      <a16:creationId xmlns:a16="http://schemas.microsoft.com/office/drawing/2014/main" xmlns="" xmlns:p14="http://schemas.microsoft.com/office/powerpoint/2010/main" id="{AD733D64-561E-E545-A153-F016748008FB}"/>
                    </a:ext>
                  </a:extLst>
                </p:cNvPr>
                <p:cNvPicPr/>
                <p:nvPr/>
              </p:nvPicPr>
              <p:blipFill>
                <a:blip r:embed="rId259"/>
                <a:stretch>
                  <a:fillRect/>
                </a:stretch>
              </p:blipFill>
              <p:spPr>
                <a:xfrm>
                  <a:off x="6448835" y="3458703"/>
                  <a:ext cx="16236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62" name="Ink 161">
                  <a:extLst>
                    <a:ext uri="{FF2B5EF4-FFF2-40B4-BE49-F238E27FC236}">
                      <a16:creationId xmlns:a16="http://schemas.microsoft.com/office/drawing/2014/main" xmlns="" id="{5EBBA166-B06A-F747-ABD3-2ADF1508F587}"/>
                    </a:ext>
                  </a:extLst>
                </p14:cNvPr>
                <p14:cNvContentPartPr/>
                <p14:nvPr/>
              </p14:nvContentPartPr>
              <p14:xfrm>
                <a:off x="6633875" y="3429183"/>
                <a:ext cx="170280" cy="113400"/>
              </p14:xfrm>
            </p:contentPart>
          </mc:Choice>
          <mc:Fallback>
            <p:pic>
              <p:nvPicPr>
                <p:cNvPr id="162" name="Ink 161">
                  <a:extLst>
                    <a:ext uri="{FF2B5EF4-FFF2-40B4-BE49-F238E27FC236}">
                      <a16:creationId xmlns:a16="http://schemas.microsoft.com/office/drawing/2014/main" xmlns="" xmlns:p14="http://schemas.microsoft.com/office/powerpoint/2010/main" id="{5EBBA166-B06A-F747-ABD3-2ADF1508F587}"/>
                    </a:ext>
                  </a:extLst>
                </p:cNvPr>
                <p:cNvPicPr/>
                <p:nvPr/>
              </p:nvPicPr>
              <p:blipFill>
                <a:blip r:embed="rId261"/>
                <a:stretch>
                  <a:fillRect/>
                </a:stretch>
              </p:blipFill>
              <p:spPr>
                <a:xfrm>
                  <a:off x="6624495" y="3419823"/>
                  <a:ext cx="18904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63" name="Ink 162">
                  <a:extLst>
                    <a:ext uri="{FF2B5EF4-FFF2-40B4-BE49-F238E27FC236}">
                      <a16:creationId xmlns:a16="http://schemas.microsoft.com/office/drawing/2014/main" xmlns="" id="{A7B55FB5-CB36-C444-A10B-B6298F1082D3}"/>
                    </a:ext>
                  </a:extLst>
                </p14:cNvPr>
                <p14:cNvContentPartPr/>
                <p14:nvPr/>
              </p14:nvContentPartPr>
              <p14:xfrm>
                <a:off x="6942035" y="3432783"/>
                <a:ext cx="6480" cy="185400"/>
              </p14:xfrm>
            </p:contentPart>
          </mc:Choice>
          <mc:Fallback>
            <p:pic>
              <p:nvPicPr>
                <p:cNvPr id="163" name="Ink 162">
                  <a:extLst>
                    <a:ext uri="{FF2B5EF4-FFF2-40B4-BE49-F238E27FC236}">
                      <a16:creationId xmlns:a16="http://schemas.microsoft.com/office/drawing/2014/main" xmlns="" xmlns:p14="http://schemas.microsoft.com/office/powerpoint/2010/main" id="{A7B55FB5-CB36-C444-A10B-B6298F1082D3}"/>
                    </a:ext>
                  </a:extLst>
                </p:cNvPr>
                <p:cNvPicPr/>
                <p:nvPr/>
              </p:nvPicPr>
              <p:blipFill>
                <a:blip r:embed="rId263"/>
                <a:stretch>
                  <a:fillRect/>
                </a:stretch>
              </p:blipFill>
              <p:spPr>
                <a:xfrm>
                  <a:off x="6934115" y="3423063"/>
                  <a:ext cx="2484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64" name="Ink 163">
                  <a:extLst>
                    <a:ext uri="{FF2B5EF4-FFF2-40B4-BE49-F238E27FC236}">
                      <a16:creationId xmlns:a16="http://schemas.microsoft.com/office/drawing/2014/main" xmlns="" id="{DCDC409E-D24F-0643-8056-9EAEF9340CF1}"/>
                    </a:ext>
                  </a:extLst>
                </p14:cNvPr>
                <p14:cNvContentPartPr/>
                <p14:nvPr/>
              </p14:nvContentPartPr>
              <p14:xfrm>
                <a:off x="6910715" y="3410463"/>
                <a:ext cx="170280" cy="94680"/>
              </p14:xfrm>
            </p:contentPart>
          </mc:Choice>
          <mc:Fallback>
            <p:pic>
              <p:nvPicPr>
                <p:cNvPr id="164" name="Ink 163">
                  <a:extLst>
                    <a:ext uri="{FF2B5EF4-FFF2-40B4-BE49-F238E27FC236}">
                      <a16:creationId xmlns:a16="http://schemas.microsoft.com/office/drawing/2014/main" xmlns="" xmlns:p14="http://schemas.microsoft.com/office/powerpoint/2010/main" id="{DCDC409E-D24F-0643-8056-9EAEF9340CF1}"/>
                    </a:ext>
                  </a:extLst>
                </p:cNvPr>
                <p:cNvPicPr/>
                <p:nvPr/>
              </p:nvPicPr>
              <p:blipFill>
                <a:blip r:embed="rId265"/>
                <a:stretch>
                  <a:fillRect/>
                </a:stretch>
              </p:blipFill>
              <p:spPr>
                <a:xfrm>
                  <a:off x="6901355" y="3400743"/>
                  <a:ext cx="18936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65" name="Ink 164">
                  <a:extLst>
                    <a:ext uri="{FF2B5EF4-FFF2-40B4-BE49-F238E27FC236}">
                      <a16:creationId xmlns:a16="http://schemas.microsoft.com/office/drawing/2014/main" xmlns="" id="{C4FC67EB-3E64-464C-B606-95DAC8B20E13}"/>
                    </a:ext>
                  </a:extLst>
                </p14:cNvPr>
                <p14:cNvContentPartPr/>
                <p14:nvPr/>
              </p14:nvContentPartPr>
              <p14:xfrm>
                <a:off x="7143275" y="3423063"/>
                <a:ext cx="138600" cy="82080"/>
              </p14:xfrm>
            </p:contentPart>
          </mc:Choice>
          <mc:Fallback>
            <p:pic>
              <p:nvPicPr>
                <p:cNvPr id="165" name="Ink 164">
                  <a:extLst>
                    <a:ext uri="{FF2B5EF4-FFF2-40B4-BE49-F238E27FC236}">
                      <a16:creationId xmlns:a16="http://schemas.microsoft.com/office/drawing/2014/main" xmlns="" xmlns:p14="http://schemas.microsoft.com/office/powerpoint/2010/main" id="{C4FC67EB-3E64-464C-B606-95DAC8B20E13}"/>
                    </a:ext>
                  </a:extLst>
                </p:cNvPr>
                <p:cNvPicPr/>
                <p:nvPr/>
              </p:nvPicPr>
              <p:blipFill>
                <a:blip r:embed="rId267"/>
                <a:stretch>
                  <a:fillRect/>
                </a:stretch>
              </p:blipFill>
              <p:spPr>
                <a:xfrm>
                  <a:off x="7133221" y="3413343"/>
                  <a:ext cx="157631"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66" name="Ink 165">
                  <a:extLst>
                    <a:ext uri="{FF2B5EF4-FFF2-40B4-BE49-F238E27FC236}">
                      <a16:creationId xmlns:a16="http://schemas.microsoft.com/office/drawing/2014/main" xmlns="" id="{2BBAD561-FEE2-AE4F-959F-0953C9365334}"/>
                    </a:ext>
                  </a:extLst>
                </p14:cNvPr>
                <p14:cNvContentPartPr/>
                <p14:nvPr/>
              </p14:nvContentPartPr>
              <p14:xfrm>
                <a:off x="7357115" y="3416583"/>
                <a:ext cx="56880" cy="75960"/>
              </p14:xfrm>
            </p:contentPart>
          </mc:Choice>
          <mc:Fallback>
            <p:pic>
              <p:nvPicPr>
                <p:cNvPr id="166" name="Ink 165">
                  <a:extLst>
                    <a:ext uri="{FF2B5EF4-FFF2-40B4-BE49-F238E27FC236}">
                      <a16:creationId xmlns:a16="http://schemas.microsoft.com/office/drawing/2014/main" xmlns="" xmlns:p14="http://schemas.microsoft.com/office/powerpoint/2010/main" id="{2BBAD561-FEE2-AE4F-959F-0953C9365334}"/>
                    </a:ext>
                  </a:extLst>
                </p:cNvPr>
                <p:cNvPicPr/>
                <p:nvPr/>
              </p:nvPicPr>
              <p:blipFill>
                <a:blip r:embed="rId269"/>
                <a:stretch>
                  <a:fillRect/>
                </a:stretch>
              </p:blipFill>
              <p:spPr>
                <a:xfrm>
                  <a:off x="7347035" y="3407583"/>
                  <a:ext cx="7560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67" name="Ink 166">
                  <a:extLst>
                    <a:ext uri="{FF2B5EF4-FFF2-40B4-BE49-F238E27FC236}">
                      <a16:creationId xmlns:a16="http://schemas.microsoft.com/office/drawing/2014/main" xmlns="" id="{BB611738-AF73-3C43-B390-0C39F82380CA}"/>
                    </a:ext>
                  </a:extLst>
                </p14:cNvPr>
                <p14:cNvContentPartPr/>
                <p14:nvPr/>
              </p14:nvContentPartPr>
              <p14:xfrm>
                <a:off x="7401035" y="3334863"/>
                <a:ext cx="6480" cy="12960"/>
              </p14:xfrm>
            </p:contentPart>
          </mc:Choice>
          <mc:Fallback>
            <p:pic>
              <p:nvPicPr>
                <p:cNvPr id="167" name="Ink 166">
                  <a:extLst>
                    <a:ext uri="{FF2B5EF4-FFF2-40B4-BE49-F238E27FC236}">
                      <a16:creationId xmlns:a16="http://schemas.microsoft.com/office/drawing/2014/main" xmlns="" xmlns:p14="http://schemas.microsoft.com/office/powerpoint/2010/main" id="{BB611738-AF73-3C43-B390-0C39F82380CA}"/>
                    </a:ext>
                  </a:extLst>
                </p:cNvPr>
                <p:cNvPicPr/>
                <p:nvPr/>
              </p:nvPicPr>
              <p:blipFill>
                <a:blip r:embed="rId271"/>
                <a:stretch>
                  <a:fillRect/>
                </a:stretch>
              </p:blipFill>
              <p:spPr>
                <a:xfrm>
                  <a:off x="7393191" y="3326223"/>
                  <a:ext cx="22509"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68" name="Ink 167">
                  <a:extLst>
                    <a:ext uri="{FF2B5EF4-FFF2-40B4-BE49-F238E27FC236}">
                      <a16:creationId xmlns:a16="http://schemas.microsoft.com/office/drawing/2014/main" xmlns="" id="{E01EA50A-197F-AB4D-B94B-321C124FDFA8}"/>
                    </a:ext>
                  </a:extLst>
                </p14:cNvPr>
                <p14:cNvContentPartPr/>
                <p14:nvPr/>
              </p14:nvContentPartPr>
              <p14:xfrm>
                <a:off x="7488875" y="3416583"/>
                <a:ext cx="189000" cy="56880"/>
              </p14:xfrm>
            </p:contentPart>
          </mc:Choice>
          <mc:Fallback>
            <p:pic>
              <p:nvPicPr>
                <p:cNvPr id="168" name="Ink 167">
                  <a:extLst>
                    <a:ext uri="{FF2B5EF4-FFF2-40B4-BE49-F238E27FC236}">
                      <a16:creationId xmlns:a16="http://schemas.microsoft.com/office/drawing/2014/main" xmlns="" xmlns:p14="http://schemas.microsoft.com/office/powerpoint/2010/main" id="{E01EA50A-197F-AB4D-B94B-321C124FDFA8}"/>
                    </a:ext>
                  </a:extLst>
                </p:cNvPr>
                <p:cNvPicPr/>
                <p:nvPr/>
              </p:nvPicPr>
              <p:blipFill>
                <a:blip r:embed="rId273"/>
                <a:stretch>
                  <a:fillRect/>
                </a:stretch>
              </p:blipFill>
              <p:spPr>
                <a:xfrm>
                  <a:off x="7479515" y="3407223"/>
                  <a:ext cx="20808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69" name="Ink 168">
                  <a:extLst>
                    <a:ext uri="{FF2B5EF4-FFF2-40B4-BE49-F238E27FC236}">
                      <a16:creationId xmlns:a16="http://schemas.microsoft.com/office/drawing/2014/main" xmlns="" id="{63A79386-A627-E342-8721-E03F1C2C2471}"/>
                    </a:ext>
                  </a:extLst>
                </p14:cNvPr>
                <p14:cNvContentPartPr/>
                <p14:nvPr/>
              </p14:nvContentPartPr>
              <p14:xfrm>
                <a:off x="7702715" y="3272943"/>
                <a:ext cx="150480" cy="207000"/>
              </p14:xfrm>
            </p:contentPart>
          </mc:Choice>
          <mc:Fallback>
            <p:pic>
              <p:nvPicPr>
                <p:cNvPr id="169" name="Ink 168">
                  <a:extLst>
                    <a:ext uri="{FF2B5EF4-FFF2-40B4-BE49-F238E27FC236}">
                      <a16:creationId xmlns:a16="http://schemas.microsoft.com/office/drawing/2014/main" xmlns="" xmlns:p14="http://schemas.microsoft.com/office/powerpoint/2010/main" id="{63A79386-A627-E342-8721-E03F1C2C2471}"/>
                    </a:ext>
                  </a:extLst>
                </p:cNvPr>
                <p:cNvPicPr/>
                <p:nvPr/>
              </p:nvPicPr>
              <p:blipFill>
                <a:blip r:embed="rId275"/>
                <a:stretch>
                  <a:fillRect/>
                </a:stretch>
              </p:blipFill>
              <p:spPr>
                <a:xfrm>
                  <a:off x="7692995" y="3263240"/>
                  <a:ext cx="170280" cy="226047"/>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70" name="Ink 169">
                  <a:extLst>
                    <a:ext uri="{FF2B5EF4-FFF2-40B4-BE49-F238E27FC236}">
                      <a16:creationId xmlns:a16="http://schemas.microsoft.com/office/drawing/2014/main" xmlns="" id="{941D1A4F-C5FB-E845-A7C6-2A5280D92DCF}"/>
                    </a:ext>
                  </a:extLst>
                </p14:cNvPr>
                <p14:cNvContentPartPr/>
                <p14:nvPr/>
              </p14:nvContentPartPr>
              <p14:xfrm>
                <a:off x="7746995" y="3360063"/>
                <a:ext cx="100800" cy="12960"/>
              </p14:xfrm>
            </p:contentPart>
          </mc:Choice>
          <mc:Fallback>
            <p:pic>
              <p:nvPicPr>
                <p:cNvPr id="170" name="Ink 169">
                  <a:extLst>
                    <a:ext uri="{FF2B5EF4-FFF2-40B4-BE49-F238E27FC236}">
                      <a16:creationId xmlns:a16="http://schemas.microsoft.com/office/drawing/2014/main" xmlns="" xmlns:p14="http://schemas.microsoft.com/office/powerpoint/2010/main" id="{941D1A4F-C5FB-E845-A7C6-2A5280D92DCF}"/>
                    </a:ext>
                  </a:extLst>
                </p:cNvPr>
                <p:cNvPicPr/>
                <p:nvPr/>
              </p:nvPicPr>
              <p:blipFill>
                <a:blip r:embed="rId277"/>
                <a:stretch>
                  <a:fillRect/>
                </a:stretch>
              </p:blipFill>
              <p:spPr>
                <a:xfrm>
                  <a:off x="7737275" y="3349983"/>
                  <a:ext cx="120240" cy="32760"/>
                </a:xfrm>
                <a:prstGeom prst="rect">
                  <a:avLst/>
                </a:prstGeom>
              </p:spPr>
            </p:pic>
          </mc:Fallback>
        </mc:AlternateContent>
      </p:grpSp>
      <p:grpSp>
        <p:nvGrpSpPr>
          <p:cNvPr id="177" name="Group 176">
            <a:extLst>
              <a:ext uri="{FF2B5EF4-FFF2-40B4-BE49-F238E27FC236}">
                <a16:creationId xmlns:a16="http://schemas.microsoft.com/office/drawing/2014/main" xmlns="" id="{6A75ABFF-2EA0-E041-847D-C9EC5E5AC79A}"/>
              </a:ext>
            </a:extLst>
          </p:cNvPr>
          <p:cNvGrpSpPr/>
          <p:nvPr/>
        </p:nvGrpSpPr>
        <p:grpSpPr>
          <a:xfrm>
            <a:off x="7912715" y="3731223"/>
            <a:ext cx="1257840" cy="195120"/>
            <a:chOff x="6388715" y="3731223"/>
            <a:chExt cx="1257840" cy="195120"/>
          </a:xfrm>
        </p:grpSpPr>
        <mc:AlternateContent xmlns:mc="http://schemas.openxmlformats.org/markup-compatibility/2006">
          <mc:Choice xmlns:p14="http://schemas.microsoft.com/office/powerpoint/2010/main" Requires="p14">
            <p:contentPart p14:bwMode="auto" r:id="rId278">
              <p14:nvContentPartPr>
                <p14:cNvPr id="171" name="Ink 170">
                  <a:extLst>
                    <a:ext uri="{FF2B5EF4-FFF2-40B4-BE49-F238E27FC236}">
                      <a16:creationId xmlns:a16="http://schemas.microsoft.com/office/drawing/2014/main" xmlns="" id="{4D79E7F5-D3DD-2A47-9A90-0E6AAE965819}"/>
                    </a:ext>
                  </a:extLst>
                </p14:cNvPr>
                <p14:cNvContentPartPr/>
                <p14:nvPr/>
              </p14:nvContentPartPr>
              <p14:xfrm>
                <a:off x="6388715" y="3743823"/>
                <a:ext cx="119880" cy="170280"/>
              </p14:xfrm>
            </p:contentPart>
          </mc:Choice>
          <mc:Fallback>
            <p:pic>
              <p:nvPicPr>
                <p:cNvPr id="171" name="Ink 170">
                  <a:extLst>
                    <a:ext uri="{FF2B5EF4-FFF2-40B4-BE49-F238E27FC236}">
                      <a16:creationId xmlns:a16="http://schemas.microsoft.com/office/drawing/2014/main" xmlns="" xmlns:p14="http://schemas.microsoft.com/office/powerpoint/2010/main" id="{4D79E7F5-D3DD-2A47-9A90-0E6AAE965819}"/>
                    </a:ext>
                  </a:extLst>
                </p:cNvPr>
                <p:cNvPicPr/>
                <p:nvPr/>
              </p:nvPicPr>
              <p:blipFill>
                <a:blip r:embed="rId279"/>
                <a:stretch>
                  <a:fillRect/>
                </a:stretch>
              </p:blipFill>
              <p:spPr>
                <a:xfrm>
                  <a:off x="6378275" y="3734103"/>
                  <a:ext cx="13896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72" name="Ink 171">
                  <a:extLst>
                    <a:ext uri="{FF2B5EF4-FFF2-40B4-BE49-F238E27FC236}">
                      <a16:creationId xmlns:a16="http://schemas.microsoft.com/office/drawing/2014/main" xmlns="" id="{FEFC147D-DB37-5141-A8B2-793B66FF1386}"/>
                    </a:ext>
                  </a:extLst>
                </p14:cNvPr>
                <p14:cNvContentPartPr/>
                <p14:nvPr/>
              </p14:nvContentPartPr>
              <p14:xfrm>
                <a:off x="6633875" y="3787743"/>
                <a:ext cx="6120" cy="107280"/>
              </p14:xfrm>
            </p:contentPart>
          </mc:Choice>
          <mc:Fallback>
            <p:pic>
              <p:nvPicPr>
                <p:cNvPr id="172" name="Ink 171">
                  <a:extLst>
                    <a:ext uri="{FF2B5EF4-FFF2-40B4-BE49-F238E27FC236}">
                      <a16:creationId xmlns:a16="http://schemas.microsoft.com/office/drawing/2014/main" xmlns="" xmlns:p14="http://schemas.microsoft.com/office/powerpoint/2010/main" id="{FEFC147D-DB37-5141-A8B2-793B66FF1386}"/>
                    </a:ext>
                  </a:extLst>
                </p:cNvPr>
                <p:cNvPicPr/>
                <p:nvPr/>
              </p:nvPicPr>
              <p:blipFill>
                <a:blip r:embed="rId281"/>
                <a:stretch>
                  <a:fillRect/>
                </a:stretch>
              </p:blipFill>
              <p:spPr>
                <a:xfrm>
                  <a:off x="6623165" y="3778023"/>
                  <a:ext cx="27158"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73" name="Ink 172">
                  <a:extLst>
                    <a:ext uri="{FF2B5EF4-FFF2-40B4-BE49-F238E27FC236}">
                      <a16:creationId xmlns:a16="http://schemas.microsoft.com/office/drawing/2014/main" xmlns="" id="{6BAF31E5-4F12-2D4E-8864-D0251105687C}"/>
                    </a:ext>
                  </a:extLst>
                </p14:cNvPr>
                <p14:cNvContentPartPr/>
                <p14:nvPr/>
              </p14:nvContentPartPr>
              <p14:xfrm>
                <a:off x="6659795" y="3762543"/>
                <a:ext cx="144360" cy="138600"/>
              </p14:xfrm>
            </p:contentPart>
          </mc:Choice>
          <mc:Fallback>
            <p:pic>
              <p:nvPicPr>
                <p:cNvPr id="173" name="Ink 172">
                  <a:extLst>
                    <a:ext uri="{FF2B5EF4-FFF2-40B4-BE49-F238E27FC236}">
                      <a16:creationId xmlns:a16="http://schemas.microsoft.com/office/drawing/2014/main" xmlns="" xmlns:p14="http://schemas.microsoft.com/office/powerpoint/2010/main" id="{6BAF31E5-4F12-2D4E-8864-D0251105687C}"/>
                    </a:ext>
                  </a:extLst>
                </p:cNvPr>
                <p:cNvPicPr/>
                <p:nvPr/>
              </p:nvPicPr>
              <p:blipFill>
                <a:blip r:embed="rId283"/>
                <a:stretch>
                  <a:fillRect/>
                </a:stretch>
              </p:blipFill>
              <p:spPr>
                <a:xfrm>
                  <a:off x="6650051" y="3753207"/>
                  <a:ext cx="162766" cy="156553"/>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74" name="Ink 173">
                  <a:extLst>
                    <a:ext uri="{FF2B5EF4-FFF2-40B4-BE49-F238E27FC236}">
                      <a16:creationId xmlns:a16="http://schemas.microsoft.com/office/drawing/2014/main" xmlns="" id="{27EFC932-9B34-234C-9EA8-13F20E535670}"/>
                    </a:ext>
                  </a:extLst>
                </p14:cNvPr>
                <p14:cNvContentPartPr/>
                <p14:nvPr/>
              </p14:nvContentPartPr>
              <p14:xfrm>
                <a:off x="6936635" y="3800343"/>
                <a:ext cx="169560" cy="100800"/>
              </p14:xfrm>
            </p:contentPart>
          </mc:Choice>
          <mc:Fallback>
            <p:pic>
              <p:nvPicPr>
                <p:cNvPr id="174" name="Ink 173">
                  <a:extLst>
                    <a:ext uri="{FF2B5EF4-FFF2-40B4-BE49-F238E27FC236}">
                      <a16:creationId xmlns:a16="http://schemas.microsoft.com/office/drawing/2014/main" xmlns="" xmlns:p14="http://schemas.microsoft.com/office/powerpoint/2010/main" id="{27EFC932-9B34-234C-9EA8-13F20E535670}"/>
                    </a:ext>
                  </a:extLst>
                </p:cNvPr>
                <p:cNvPicPr/>
                <p:nvPr/>
              </p:nvPicPr>
              <p:blipFill>
                <a:blip r:embed="rId285"/>
                <a:stretch>
                  <a:fillRect/>
                </a:stretch>
              </p:blipFill>
              <p:spPr>
                <a:xfrm>
                  <a:off x="6926555" y="3791016"/>
                  <a:ext cx="187920" cy="118377"/>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75" name="Ink 174">
                  <a:extLst>
                    <a:ext uri="{FF2B5EF4-FFF2-40B4-BE49-F238E27FC236}">
                      <a16:creationId xmlns:a16="http://schemas.microsoft.com/office/drawing/2014/main" xmlns="" id="{0BA9CFFA-C198-BF40-833C-3918839067FA}"/>
                    </a:ext>
                  </a:extLst>
                </p14:cNvPr>
                <p14:cNvContentPartPr/>
                <p14:nvPr/>
              </p14:nvContentPartPr>
              <p14:xfrm>
                <a:off x="7212395" y="3787743"/>
                <a:ext cx="238680" cy="82080"/>
              </p14:xfrm>
            </p:contentPart>
          </mc:Choice>
          <mc:Fallback>
            <p:pic>
              <p:nvPicPr>
                <p:cNvPr id="175" name="Ink 174">
                  <a:extLst>
                    <a:ext uri="{FF2B5EF4-FFF2-40B4-BE49-F238E27FC236}">
                      <a16:creationId xmlns:a16="http://schemas.microsoft.com/office/drawing/2014/main" xmlns="" xmlns:p14="http://schemas.microsoft.com/office/powerpoint/2010/main" id="{0BA9CFFA-C198-BF40-833C-3918839067FA}"/>
                    </a:ext>
                  </a:extLst>
                </p:cNvPr>
                <p:cNvPicPr/>
                <p:nvPr/>
              </p:nvPicPr>
              <p:blipFill>
                <a:blip r:embed="rId287"/>
                <a:stretch>
                  <a:fillRect/>
                </a:stretch>
              </p:blipFill>
              <p:spPr>
                <a:xfrm>
                  <a:off x="7203021" y="3777663"/>
                  <a:ext cx="257068"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76" name="Ink 175">
                  <a:extLst>
                    <a:ext uri="{FF2B5EF4-FFF2-40B4-BE49-F238E27FC236}">
                      <a16:creationId xmlns:a16="http://schemas.microsoft.com/office/drawing/2014/main" xmlns="" id="{FE2BCB75-301B-8E4E-BB95-092A2BA6FFEC}"/>
                    </a:ext>
                  </a:extLst>
                </p14:cNvPr>
                <p14:cNvContentPartPr/>
                <p14:nvPr/>
              </p14:nvContentPartPr>
              <p14:xfrm>
                <a:off x="7495355" y="3731223"/>
                <a:ext cx="151200" cy="195120"/>
              </p14:xfrm>
            </p:contentPart>
          </mc:Choice>
          <mc:Fallback>
            <p:pic>
              <p:nvPicPr>
                <p:cNvPr id="176" name="Ink 175">
                  <a:extLst>
                    <a:ext uri="{FF2B5EF4-FFF2-40B4-BE49-F238E27FC236}">
                      <a16:creationId xmlns:a16="http://schemas.microsoft.com/office/drawing/2014/main" xmlns="" xmlns:p14="http://schemas.microsoft.com/office/powerpoint/2010/main" id="{FE2BCB75-301B-8E4E-BB95-092A2BA6FFEC}"/>
                    </a:ext>
                  </a:extLst>
                </p:cNvPr>
                <p:cNvPicPr/>
                <p:nvPr/>
              </p:nvPicPr>
              <p:blipFill>
                <a:blip r:embed="rId289"/>
                <a:stretch>
                  <a:fillRect/>
                </a:stretch>
              </p:blipFill>
              <p:spPr>
                <a:xfrm>
                  <a:off x="7486736" y="3721162"/>
                  <a:ext cx="169876" cy="214884"/>
                </a:xfrm>
                <a:prstGeom prst="rect">
                  <a:avLst/>
                </a:prstGeom>
              </p:spPr>
            </p:pic>
          </mc:Fallback>
        </mc:AlternateContent>
      </p:grpSp>
      <p:grpSp>
        <p:nvGrpSpPr>
          <p:cNvPr id="188" name="Group 187">
            <a:extLst>
              <a:ext uri="{FF2B5EF4-FFF2-40B4-BE49-F238E27FC236}">
                <a16:creationId xmlns:a16="http://schemas.microsoft.com/office/drawing/2014/main" xmlns="" id="{E1C4C4FD-ABF6-E746-A5C6-F4F095CC3DA7}"/>
              </a:ext>
            </a:extLst>
          </p:cNvPr>
          <p:cNvGrpSpPr/>
          <p:nvPr/>
        </p:nvGrpSpPr>
        <p:grpSpPr>
          <a:xfrm>
            <a:off x="2952275" y="4498023"/>
            <a:ext cx="106920" cy="82080"/>
            <a:chOff x="1428275" y="4498023"/>
            <a:chExt cx="106920" cy="82080"/>
          </a:xfrm>
        </p:grpSpPr>
        <mc:AlternateContent xmlns:mc="http://schemas.openxmlformats.org/markup-compatibility/2006">
          <mc:Choice xmlns:p14="http://schemas.microsoft.com/office/powerpoint/2010/main" Requires="p14">
            <p:contentPart p14:bwMode="auto" r:id="rId290">
              <p14:nvContentPartPr>
                <p14:cNvPr id="180" name="Ink 179">
                  <a:extLst>
                    <a:ext uri="{FF2B5EF4-FFF2-40B4-BE49-F238E27FC236}">
                      <a16:creationId xmlns:a16="http://schemas.microsoft.com/office/drawing/2014/main" xmlns="" id="{2FCED09F-D671-0545-8FC5-755EE4D8A4E1}"/>
                    </a:ext>
                  </a:extLst>
                </p14:cNvPr>
                <p14:cNvContentPartPr/>
                <p14:nvPr/>
              </p14:nvContentPartPr>
              <p14:xfrm>
                <a:off x="1528715" y="4517103"/>
                <a:ext cx="6480" cy="6480"/>
              </p14:xfrm>
            </p:contentPart>
          </mc:Choice>
          <mc:Fallback>
            <p:pic>
              <p:nvPicPr>
                <p:cNvPr id="180" name="Ink 179">
                  <a:extLst>
                    <a:ext uri="{FF2B5EF4-FFF2-40B4-BE49-F238E27FC236}">
                      <a16:creationId xmlns:a16="http://schemas.microsoft.com/office/drawing/2014/main" xmlns="" xmlns:p14="http://schemas.microsoft.com/office/powerpoint/2010/main" id="{2FCED09F-D671-0545-8FC5-755EE4D8A4E1}"/>
                    </a:ext>
                  </a:extLst>
                </p:cNvPr>
                <p:cNvPicPr/>
                <p:nvPr/>
              </p:nvPicPr>
              <p:blipFill>
                <a:blip r:embed="rId291"/>
                <a:stretch>
                  <a:fillRect/>
                </a:stretch>
              </p:blipFill>
              <p:spPr>
                <a:xfrm>
                  <a:off x="1520075" y="4508918"/>
                  <a:ext cx="23760" cy="22851"/>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81" name="Ink 180">
                  <a:extLst>
                    <a:ext uri="{FF2B5EF4-FFF2-40B4-BE49-F238E27FC236}">
                      <a16:creationId xmlns:a16="http://schemas.microsoft.com/office/drawing/2014/main" xmlns="" id="{828CCD74-D824-5F4D-8221-19BF58C4B847}"/>
                    </a:ext>
                  </a:extLst>
                </p14:cNvPr>
                <p14:cNvContentPartPr/>
                <p14:nvPr/>
              </p14:nvContentPartPr>
              <p14:xfrm>
                <a:off x="1428275" y="4498023"/>
                <a:ext cx="100800" cy="12960"/>
              </p14:xfrm>
            </p:contentPart>
          </mc:Choice>
          <mc:Fallback>
            <p:pic>
              <p:nvPicPr>
                <p:cNvPr id="181" name="Ink 180">
                  <a:extLst>
                    <a:ext uri="{FF2B5EF4-FFF2-40B4-BE49-F238E27FC236}">
                      <a16:creationId xmlns:a16="http://schemas.microsoft.com/office/drawing/2014/main" xmlns="" xmlns:p14="http://schemas.microsoft.com/office/powerpoint/2010/main" id="{828CCD74-D824-5F4D-8221-19BF58C4B847}"/>
                    </a:ext>
                  </a:extLst>
                </p:cNvPr>
                <p:cNvPicPr/>
                <p:nvPr/>
              </p:nvPicPr>
              <p:blipFill>
                <a:blip r:embed="rId293"/>
                <a:stretch>
                  <a:fillRect/>
                </a:stretch>
              </p:blipFill>
              <p:spPr>
                <a:xfrm>
                  <a:off x="1418948" y="4488663"/>
                  <a:ext cx="118377"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82" name="Ink 181">
                  <a:extLst>
                    <a:ext uri="{FF2B5EF4-FFF2-40B4-BE49-F238E27FC236}">
                      <a16:creationId xmlns:a16="http://schemas.microsoft.com/office/drawing/2014/main" xmlns="" id="{06711E2B-8AB6-1044-94DB-55B24861D419}"/>
                    </a:ext>
                  </a:extLst>
                </p14:cNvPr>
                <p14:cNvContentPartPr/>
                <p14:nvPr/>
              </p14:nvContentPartPr>
              <p14:xfrm>
                <a:off x="1428275" y="4573623"/>
                <a:ext cx="75960" cy="6480"/>
              </p14:xfrm>
            </p:contentPart>
          </mc:Choice>
          <mc:Fallback>
            <p:pic>
              <p:nvPicPr>
                <p:cNvPr id="182" name="Ink 181">
                  <a:extLst>
                    <a:ext uri="{FF2B5EF4-FFF2-40B4-BE49-F238E27FC236}">
                      <a16:creationId xmlns:a16="http://schemas.microsoft.com/office/drawing/2014/main" xmlns="" xmlns:p14="http://schemas.microsoft.com/office/powerpoint/2010/main" id="{06711E2B-8AB6-1044-94DB-55B24861D419}"/>
                    </a:ext>
                  </a:extLst>
                </p:cNvPr>
                <p:cNvPicPr/>
                <p:nvPr/>
              </p:nvPicPr>
              <p:blipFill>
                <a:blip r:embed="rId295"/>
                <a:stretch>
                  <a:fillRect/>
                </a:stretch>
              </p:blipFill>
              <p:spPr>
                <a:xfrm>
                  <a:off x="1418915" y="4564756"/>
                  <a:ext cx="93960" cy="24556"/>
                </a:xfrm>
                <a:prstGeom prst="rect">
                  <a:avLst/>
                </a:prstGeom>
              </p:spPr>
            </p:pic>
          </mc:Fallback>
        </mc:AlternateContent>
      </p:grpSp>
      <p:grpSp>
        <p:nvGrpSpPr>
          <p:cNvPr id="187" name="Group 186">
            <a:extLst>
              <a:ext uri="{FF2B5EF4-FFF2-40B4-BE49-F238E27FC236}">
                <a16:creationId xmlns:a16="http://schemas.microsoft.com/office/drawing/2014/main" xmlns="" id="{980BD1C0-457E-1146-8706-9CCF6ABC4CE3}"/>
              </a:ext>
            </a:extLst>
          </p:cNvPr>
          <p:cNvGrpSpPr/>
          <p:nvPr/>
        </p:nvGrpSpPr>
        <p:grpSpPr>
          <a:xfrm>
            <a:off x="3348275" y="4403703"/>
            <a:ext cx="252000" cy="383760"/>
            <a:chOff x="1824275" y="4403703"/>
            <a:chExt cx="252000" cy="383760"/>
          </a:xfrm>
        </p:grpSpPr>
        <mc:AlternateContent xmlns:mc="http://schemas.openxmlformats.org/markup-compatibility/2006">
          <mc:Choice xmlns:p14="http://schemas.microsoft.com/office/powerpoint/2010/main" Requires="p14">
            <p:contentPart p14:bwMode="auto" r:id="rId296">
              <p14:nvContentPartPr>
                <p14:cNvPr id="183" name="Ink 182">
                  <a:extLst>
                    <a:ext uri="{FF2B5EF4-FFF2-40B4-BE49-F238E27FC236}">
                      <a16:creationId xmlns:a16="http://schemas.microsoft.com/office/drawing/2014/main" xmlns="" id="{A5524B3A-EB25-4D4A-8756-629AD9069131}"/>
                    </a:ext>
                  </a:extLst>
                </p14:cNvPr>
                <p14:cNvContentPartPr/>
                <p14:nvPr/>
              </p14:nvContentPartPr>
              <p14:xfrm>
                <a:off x="1836875" y="4403703"/>
                <a:ext cx="31680" cy="107280"/>
              </p14:xfrm>
            </p:contentPart>
          </mc:Choice>
          <mc:Fallback>
            <p:pic>
              <p:nvPicPr>
                <p:cNvPr id="183" name="Ink 182">
                  <a:extLst>
                    <a:ext uri="{FF2B5EF4-FFF2-40B4-BE49-F238E27FC236}">
                      <a16:creationId xmlns:a16="http://schemas.microsoft.com/office/drawing/2014/main" xmlns="" xmlns:p14="http://schemas.microsoft.com/office/powerpoint/2010/main" id="{A5524B3A-EB25-4D4A-8756-629AD9069131}"/>
                    </a:ext>
                  </a:extLst>
                </p:cNvPr>
                <p:cNvPicPr/>
                <p:nvPr/>
              </p:nvPicPr>
              <p:blipFill>
                <a:blip r:embed="rId297"/>
                <a:stretch>
                  <a:fillRect/>
                </a:stretch>
              </p:blipFill>
              <p:spPr>
                <a:xfrm>
                  <a:off x="1827155" y="4393983"/>
                  <a:ext cx="4968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84" name="Ink 183">
                  <a:extLst>
                    <a:ext uri="{FF2B5EF4-FFF2-40B4-BE49-F238E27FC236}">
                      <a16:creationId xmlns:a16="http://schemas.microsoft.com/office/drawing/2014/main" xmlns="" id="{9BF83BFC-FD34-774B-8388-0AB6B0779B89}"/>
                    </a:ext>
                  </a:extLst>
                </p14:cNvPr>
                <p14:cNvContentPartPr/>
                <p14:nvPr/>
              </p14:nvContentPartPr>
              <p14:xfrm>
                <a:off x="1824275" y="4479303"/>
                <a:ext cx="226800" cy="226800"/>
              </p14:xfrm>
            </p:contentPart>
          </mc:Choice>
          <mc:Fallback>
            <p:pic>
              <p:nvPicPr>
                <p:cNvPr id="184" name="Ink 183">
                  <a:extLst>
                    <a:ext uri="{FF2B5EF4-FFF2-40B4-BE49-F238E27FC236}">
                      <a16:creationId xmlns:a16="http://schemas.microsoft.com/office/drawing/2014/main" xmlns="" xmlns:p14="http://schemas.microsoft.com/office/powerpoint/2010/main" id="{9BF83BFC-FD34-774B-8388-0AB6B0779B89}"/>
                    </a:ext>
                  </a:extLst>
                </p:cNvPr>
                <p:cNvPicPr/>
                <p:nvPr/>
              </p:nvPicPr>
              <p:blipFill>
                <a:blip r:embed="rId299"/>
                <a:stretch>
                  <a:fillRect/>
                </a:stretch>
              </p:blipFill>
              <p:spPr>
                <a:xfrm>
                  <a:off x="1815261" y="4469943"/>
                  <a:ext cx="245189"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85" name="Ink 184">
                  <a:extLst>
                    <a:ext uri="{FF2B5EF4-FFF2-40B4-BE49-F238E27FC236}">
                      <a16:creationId xmlns:a16="http://schemas.microsoft.com/office/drawing/2014/main" xmlns="" id="{E807771D-1346-4B4B-8B7C-ACBF8B21F1C2}"/>
                    </a:ext>
                  </a:extLst>
                </p14:cNvPr>
                <p14:cNvContentPartPr/>
                <p14:nvPr/>
              </p14:nvContentPartPr>
              <p14:xfrm>
                <a:off x="1937675" y="4686663"/>
                <a:ext cx="138600" cy="100800"/>
              </p14:xfrm>
            </p:contentPart>
          </mc:Choice>
          <mc:Fallback>
            <p:pic>
              <p:nvPicPr>
                <p:cNvPr id="185" name="Ink 184">
                  <a:extLst>
                    <a:ext uri="{FF2B5EF4-FFF2-40B4-BE49-F238E27FC236}">
                      <a16:creationId xmlns:a16="http://schemas.microsoft.com/office/drawing/2014/main" xmlns="" xmlns:p14="http://schemas.microsoft.com/office/powerpoint/2010/main" id="{E807771D-1346-4B4B-8B7C-ACBF8B21F1C2}"/>
                    </a:ext>
                  </a:extLst>
                </p:cNvPr>
                <p:cNvPicPr/>
                <p:nvPr/>
              </p:nvPicPr>
              <p:blipFill>
                <a:blip r:embed="rId301"/>
                <a:stretch>
                  <a:fillRect/>
                </a:stretch>
              </p:blipFill>
              <p:spPr>
                <a:xfrm>
                  <a:off x="1928675" y="4676943"/>
                  <a:ext cx="156960" cy="120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02">
            <p14:nvContentPartPr>
              <p14:cNvPr id="189" name="Ink 188">
                <a:extLst>
                  <a:ext uri="{FF2B5EF4-FFF2-40B4-BE49-F238E27FC236}">
                    <a16:creationId xmlns:a16="http://schemas.microsoft.com/office/drawing/2014/main" xmlns="" id="{82E020D2-B1B2-C546-9BC3-68A0F84184AB}"/>
                  </a:ext>
                </a:extLst>
              </p14:cNvPr>
              <p14:cNvContentPartPr/>
              <p14:nvPr/>
            </p14:nvContentPartPr>
            <p14:xfrm>
              <a:off x="3851195" y="4359783"/>
              <a:ext cx="94680" cy="333720"/>
            </p14:xfrm>
          </p:contentPart>
        </mc:Choice>
        <mc:Fallback>
          <p:pic>
            <p:nvPicPr>
              <p:cNvPr id="189" name="Ink 188">
                <a:extLst>
                  <a:ext uri="{FF2B5EF4-FFF2-40B4-BE49-F238E27FC236}">
                    <a16:creationId xmlns:a16="http://schemas.microsoft.com/office/drawing/2014/main" xmlns="" xmlns:p14="http://schemas.microsoft.com/office/powerpoint/2010/main" id="{82E020D2-B1B2-C546-9BC3-68A0F84184AB}"/>
                  </a:ext>
                </a:extLst>
              </p:cNvPr>
              <p:cNvPicPr/>
              <p:nvPr/>
            </p:nvPicPr>
            <p:blipFill>
              <a:blip r:embed="rId303"/>
              <a:stretch>
                <a:fillRect/>
              </a:stretch>
            </p:blipFill>
            <p:spPr>
              <a:xfrm>
                <a:off x="3841475" y="4350773"/>
                <a:ext cx="113400" cy="351739"/>
              </a:xfrm>
              <a:prstGeom prst="rect">
                <a:avLst/>
              </a:prstGeom>
            </p:spPr>
          </p:pic>
        </mc:Fallback>
      </mc:AlternateContent>
      <p:grpSp>
        <p:nvGrpSpPr>
          <p:cNvPr id="199" name="Group 198">
            <a:extLst>
              <a:ext uri="{FF2B5EF4-FFF2-40B4-BE49-F238E27FC236}">
                <a16:creationId xmlns:a16="http://schemas.microsoft.com/office/drawing/2014/main" xmlns="" id="{23FE9C74-845A-C847-BDE1-5CD734393554}"/>
              </a:ext>
            </a:extLst>
          </p:cNvPr>
          <p:cNvGrpSpPr/>
          <p:nvPr/>
        </p:nvGrpSpPr>
        <p:grpSpPr>
          <a:xfrm>
            <a:off x="4190675" y="4221543"/>
            <a:ext cx="1176120" cy="465480"/>
            <a:chOff x="2666675" y="4221543"/>
            <a:chExt cx="1176120" cy="465480"/>
          </a:xfrm>
        </p:grpSpPr>
        <mc:AlternateContent xmlns:mc="http://schemas.openxmlformats.org/markup-compatibility/2006">
          <mc:Choice xmlns:p14="http://schemas.microsoft.com/office/powerpoint/2010/main" Requires="p14">
            <p:contentPart p14:bwMode="auto" r:id="rId304">
              <p14:nvContentPartPr>
                <p14:cNvPr id="190" name="Ink 189">
                  <a:extLst>
                    <a:ext uri="{FF2B5EF4-FFF2-40B4-BE49-F238E27FC236}">
                      <a16:creationId xmlns:a16="http://schemas.microsoft.com/office/drawing/2014/main" xmlns="" id="{03346F6F-A5C8-FC4B-A42E-03B2BF66850B}"/>
                    </a:ext>
                  </a:extLst>
                </p14:cNvPr>
                <p14:cNvContentPartPr/>
                <p14:nvPr/>
              </p14:nvContentPartPr>
              <p14:xfrm>
                <a:off x="2666675" y="4447983"/>
                <a:ext cx="195120" cy="182520"/>
              </p14:xfrm>
            </p:contentPart>
          </mc:Choice>
          <mc:Fallback>
            <p:pic>
              <p:nvPicPr>
                <p:cNvPr id="190" name="Ink 189">
                  <a:extLst>
                    <a:ext uri="{FF2B5EF4-FFF2-40B4-BE49-F238E27FC236}">
                      <a16:creationId xmlns:a16="http://schemas.microsoft.com/office/drawing/2014/main" xmlns="" xmlns:p14="http://schemas.microsoft.com/office/powerpoint/2010/main" id="{03346F6F-A5C8-FC4B-A42E-03B2BF66850B}"/>
                    </a:ext>
                  </a:extLst>
                </p:cNvPr>
                <p:cNvPicPr/>
                <p:nvPr/>
              </p:nvPicPr>
              <p:blipFill>
                <a:blip r:embed="rId305"/>
                <a:stretch>
                  <a:fillRect/>
                </a:stretch>
              </p:blipFill>
              <p:spPr>
                <a:xfrm>
                  <a:off x="2656955" y="4438641"/>
                  <a:ext cx="214920" cy="201922"/>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91" name="Ink 190">
                  <a:extLst>
                    <a:ext uri="{FF2B5EF4-FFF2-40B4-BE49-F238E27FC236}">
                      <a16:creationId xmlns:a16="http://schemas.microsoft.com/office/drawing/2014/main" xmlns="" id="{5991E19F-C44F-4B4B-95B3-F06F76967696}"/>
                    </a:ext>
                  </a:extLst>
                </p14:cNvPr>
                <p14:cNvContentPartPr/>
                <p14:nvPr/>
              </p14:nvContentPartPr>
              <p14:xfrm>
                <a:off x="2717075" y="4246743"/>
                <a:ext cx="119880" cy="113400"/>
              </p14:xfrm>
            </p:contentPart>
          </mc:Choice>
          <mc:Fallback>
            <p:pic>
              <p:nvPicPr>
                <p:cNvPr id="191" name="Ink 190">
                  <a:extLst>
                    <a:ext uri="{FF2B5EF4-FFF2-40B4-BE49-F238E27FC236}">
                      <a16:creationId xmlns:a16="http://schemas.microsoft.com/office/drawing/2014/main" xmlns="" xmlns:p14="http://schemas.microsoft.com/office/powerpoint/2010/main" id="{5991E19F-C44F-4B4B-95B3-F06F76967696}"/>
                    </a:ext>
                  </a:extLst>
                </p:cNvPr>
                <p:cNvPicPr/>
                <p:nvPr/>
              </p:nvPicPr>
              <p:blipFill>
                <a:blip r:embed="rId307"/>
                <a:stretch>
                  <a:fillRect/>
                </a:stretch>
              </p:blipFill>
              <p:spPr>
                <a:xfrm>
                  <a:off x="2707687" y="4237054"/>
                  <a:ext cx="139017" cy="132778"/>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92" name="Ink 191">
                  <a:extLst>
                    <a:ext uri="{FF2B5EF4-FFF2-40B4-BE49-F238E27FC236}">
                      <a16:creationId xmlns:a16="http://schemas.microsoft.com/office/drawing/2014/main" xmlns="" id="{C56E8F0E-DC23-D846-ACE9-DC61E98999CB}"/>
                    </a:ext>
                  </a:extLst>
                </p14:cNvPr>
                <p14:cNvContentPartPr/>
                <p14:nvPr/>
              </p14:nvContentPartPr>
              <p14:xfrm>
                <a:off x="2987435" y="4504503"/>
                <a:ext cx="151200" cy="6480"/>
              </p14:xfrm>
            </p:contentPart>
          </mc:Choice>
          <mc:Fallback>
            <p:pic>
              <p:nvPicPr>
                <p:cNvPr id="192" name="Ink 191">
                  <a:extLst>
                    <a:ext uri="{FF2B5EF4-FFF2-40B4-BE49-F238E27FC236}">
                      <a16:creationId xmlns:a16="http://schemas.microsoft.com/office/drawing/2014/main" xmlns="" xmlns:p14="http://schemas.microsoft.com/office/powerpoint/2010/main" id="{C56E8F0E-DC23-D846-ACE9-DC61E98999CB}"/>
                    </a:ext>
                  </a:extLst>
                </p:cNvPr>
                <p:cNvPicPr/>
                <p:nvPr/>
              </p:nvPicPr>
              <p:blipFill>
                <a:blip r:embed="rId309"/>
                <a:stretch>
                  <a:fillRect/>
                </a:stretch>
              </p:blipFill>
              <p:spPr>
                <a:xfrm>
                  <a:off x="2978435" y="4494954"/>
                  <a:ext cx="169920" cy="24556"/>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93" name="Ink 192">
                  <a:extLst>
                    <a:ext uri="{FF2B5EF4-FFF2-40B4-BE49-F238E27FC236}">
                      <a16:creationId xmlns:a16="http://schemas.microsoft.com/office/drawing/2014/main" xmlns="" id="{F35369DA-0B16-0C42-849C-4EC02C86A00D}"/>
                    </a:ext>
                  </a:extLst>
                </p14:cNvPr>
                <p14:cNvContentPartPr/>
                <p14:nvPr/>
              </p14:nvContentPartPr>
              <p14:xfrm>
                <a:off x="3301715" y="4428903"/>
                <a:ext cx="170280" cy="195120"/>
              </p14:xfrm>
            </p:contentPart>
          </mc:Choice>
          <mc:Fallback>
            <p:pic>
              <p:nvPicPr>
                <p:cNvPr id="193" name="Ink 192">
                  <a:extLst>
                    <a:ext uri="{FF2B5EF4-FFF2-40B4-BE49-F238E27FC236}">
                      <a16:creationId xmlns:a16="http://schemas.microsoft.com/office/drawing/2014/main" xmlns="" xmlns:p14="http://schemas.microsoft.com/office/powerpoint/2010/main" id="{F35369DA-0B16-0C42-849C-4EC02C86A00D}"/>
                    </a:ext>
                  </a:extLst>
                </p:cNvPr>
                <p:cNvPicPr/>
                <p:nvPr/>
              </p:nvPicPr>
              <p:blipFill>
                <a:blip r:embed="rId311"/>
                <a:stretch>
                  <a:fillRect/>
                </a:stretch>
              </p:blipFill>
              <p:spPr>
                <a:xfrm>
                  <a:off x="3291974" y="4419183"/>
                  <a:ext cx="190122"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94" name="Ink 193">
                  <a:extLst>
                    <a:ext uri="{FF2B5EF4-FFF2-40B4-BE49-F238E27FC236}">
                      <a16:creationId xmlns:a16="http://schemas.microsoft.com/office/drawing/2014/main" xmlns="" id="{EE229C30-1635-6246-BD08-7908D463D98E}"/>
                    </a:ext>
                  </a:extLst>
                </p14:cNvPr>
                <p14:cNvContentPartPr/>
                <p14:nvPr/>
              </p14:nvContentPartPr>
              <p14:xfrm>
                <a:off x="3477755" y="4321983"/>
                <a:ext cx="232920" cy="365040"/>
              </p14:xfrm>
            </p:contentPart>
          </mc:Choice>
          <mc:Fallback>
            <p:pic>
              <p:nvPicPr>
                <p:cNvPr id="194" name="Ink 193">
                  <a:extLst>
                    <a:ext uri="{FF2B5EF4-FFF2-40B4-BE49-F238E27FC236}">
                      <a16:creationId xmlns:a16="http://schemas.microsoft.com/office/drawing/2014/main" xmlns="" xmlns:p14="http://schemas.microsoft.com/office/powerpoint/2010/main" id="{EE229C30-1635-6246-BD08-7908D463D98E}"/>
                    </a:ext>
                  </a:extLst>
                </p:cNvPr>
                <p:cNvPicPr/>
                <p:nvPr/>
              </p:nvPicPr>
              <p:blipFill>
                <a:blip r:embed="rId313"/>
                <a:stretch>
                  <a:fillRect/>
                </a:stretch>
              </p:blipFill>
              <p:spPr>
                <a:xfrm>
                  <a:off x="3469475" y="4312623"/>
                  <a:ext cx="250920" cy="38340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95" name="Ink 194">
                  <a:extLst>
                    <a:ext uri="{FF2B5EF4-FFF2-40B4-BE49-F238E27FC236}">
                      <a16:creationId xmlns:a16="http://schemas.microsoft.com/office/drawing/2014/main" xmlns="" id="{7FE8D40E-EB16-7A41-9878-1ACFDF38C79E}"/>
                    </a:ext>
                  </a:extLst>
                </p14:cNvPr>
                <p14:cNvContentPartPr/>
                <p14:nvPr/>
              </p14:nvContentPartPr>
              <p14:xfrm>
                <a:off x="3735515" y="4221543"/>
                <a:ext cx="107280" cy="107280"/>
              </p14:xfrm>
            </p:contentPart>
          </mc:Choice>
          <mc:Fallback>
            <p:pic>
              <p:nvPicPr>
                <p:cNvPr id="195" name="Ink 194">
                  <a:extLst>
                    <a:ext uri="{FF2B5EF4-FFF2-40B4-BE49-F238E27FC236}">
                      <a16:creationId xmlns:a16="http://schemas.microsoft.com/office/drawing/2014/main" xmlns="" xmlns:p14="http://schemas.microsoft.com/office/powerpoint/2010/main" id="{7FE8D40E-EB16-7A41-9878-1ACFDF38C79E}"/>
                    </a:ext>
                  </a:extLst>
                </p:cNvPr>
                <p:cNvPicPr/>
                <p:nvPr/>
              </p:nvPicPr>
              <p:blipFill>
                <a:blip r:embed="rId315"/>
                <a:stretch>
                  <a:fillRect/>
                </a:stretch>
              </p:blipFill>
              <p:spPr>
                <a:xfrm>
                  <a:off x="3726515" y="4212543"/>
                  <a:ext cx="125640" cy="125640"/>
                </a:xfrm>
                <a:prstGeom prst="rect">
                  <a:avLst/>
                </a:prstGeom>
              </p:spPr>
            </p:pic>
          </mc:Fallback>
        </mc:AlternateContent>
      </p:grpSp>
      <p:grpSp>
        <p:nvGrpSpPr>
          <p:cNvPr id="198" name="Group 197">
            <a:extLst>
              <a:ext uri="{FF2B5EF4-FFF2-40B4-BE49-F238E27FC236}">
                <a16:creationId xmlns:a16="http://schemas.microsoft.com/office/drawing/2014/main" xmlns="" id="{A248DF9D-4A2E-9046-A493-1F2C70CD4849}"/>
              </a:ext>
            </a:extLst>
          </p:cNvPr>
          <p:cNvGrpSpPr/>
          <p:nvPr/>
        </p:nvGrpSpPr>
        <p:grpSpPr>
          <a:xfrm>
            <a:off x="5592875" y="4466703"/>
            <a:ext cx="408960" cy="176400"/>
            <a:chOff x="4068875" y="4466703"/>
            <a:chExt cx="408960" cy="176400"/>
          </a:xfrm>
        </p:grpSpPr>
        <mc:AlternateContent xmlns:mc="http://schemas.openxmlformats.org/markup-compatibility/2006">
          <mc:Choice xmlns:p14="http://schemas.microsoft.com/office/powerpoint/2010/main" Requires="p14">
            <p:contentPart p14:bwMode="auto" r:id="rId316">
              <p14:nvContentPartPr>
                <p14:cNvPr id="196" name="Ink 195">
                  <a:extLst>
                    <a:ext uri="{FF2B5EF4-FFF2-40B4-BE49-F238E27FC236}">
                      <a16:creationId xmlns:a16="http://schemas.microsoft.com/office/drawing/2014/main" xmlns="" id="{0DC752AB-BC9A-8344-9023-412B148AFB9E}"/>
                    </a:ext>
                  </a:extLst>
                </p14:cNvPr>
                <p14:cNvContentPartPr/>
                <p14:nvPr/>
              </p14:nvContentPartPr>
              <p14:xfrm>
                <a:off x="4068875" y="4529703"/>
                <a:ext cx="343440" cy="12960"/>
              </p14:xfrm>
            </p:contentPart>
          </mc:Choice>
          <mc:Fallback>
            <p:pic>
              <p:nvPicPr>
                <p:cNvPr id="196" name="Ink 195">
                  <a:extLst>
                    <a:ext uri="{FF2B5EF4-FFF2-40B4-BE49-F238E27FC236}">
                      <a16:creationId xmlns:a16="http://schemas.microsoft.com/office/drawing/2014/main" xmlns="" xmlns:p14="http://schemas.microsoft.com/office/powerpoint/2010/main" id="{0DC752AB-BC9A-8344-9023-412B148AFB9E}"/>
                    </a:ext>
                  </a:extLst>
                </p:cNvPr>
                <p:cNvPicPr/>
                <p:nvPr/>
              </p:nvPicPr>
              <p:blipFill>
                <a:blip r:embed="rId317"/>
                <a:stretch>
                  <a:fillRect/>
                </a:stretch>
              </p:blipFill>
              <p:spPr>
                <a:xfrm>
                  <a:off x="4060235" y="4520343"/>
                  <a:ext cx="36036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97" name="Ink 196">
                  <a:extLst>
                    <a:ext uri="{FF2B5EF4-FFF2-40B4-BE49-F238E27FC236}">
                      <a16:creationId xmlns:a16="http://schemas.microsoft.com/office/drawing/2014/main" xmlns="" id="{5A9ED347-B932-704A-9A83-8951F9CC2721}"/>
                    </a:ext>
                  </a:extLst>
                </p14:cNvPr>
                <p14:cNvContentPartPr/>
                <p14:nvPr/>
              </p14:nvContentPartPr>
              <p14:xfrm>
                <a:off x="4351835" y="4466703"/>
                <a:ext cx="126000" cy="176400"/>
              </p14:xfrm>
            </p:contentPart>
          </mc:Choice>
          <mc:Fallback>
            <p:pic>
              <p:nvPicPr>
                <p:cNvPr id="197" name="Ink 196">
                  <a:extLst>
                    <a:ext uri="{FF2B5EF4-FFF2-40B4-BE49-F238E27FC236}">
                      <a16:creationId xmlns:a16="http://schemas.microsoft.com/office/drawing/2014/main" xmlns="" xmlns:p14="http://schemas.microsoft.com/office/powerpoint/2010/main" id="{5A9ED347-B932-704A-9A83-8951F9CC2721}"/>
                    </a:ext>
                  </a:extLst>
                </p:cNvPr>
                <p:cNvPicPr/>
                <p:nvPr/>
              </p:nvPicPr>
              <p:blipFill>
                <a:blip r:embed="rId319"/>
                <a:stretch>
                  <a:fillRect/>
                </a:stretch>
              </p:blipFill>
              <p:spPr>
                <a:xfrm>
                  <a:off x="4343220" y="4457703"/>
                  <a:ext cx="143949" cy="194040"/>
                </a:xfrm>
                <a:prstGeom prst="rect">
                  <a:avLst/>
                </a:prstGeom>
              </p:spPr>
            </p:pic>
          </mc:Fallback>
        </mc:AlternateContent>
      </p:grpSp>
      <p:grpSp>
        <p:nvGrpSpPr>
          <p:cNvPr id="251" name="Group 250">
            <a:extLst>
              <a:ext uri="{FF2B5EF4-FFF2-40B4-BE49-F238E27FC236}">
                <a16:creationId xmlns:a16="http://schemas.microsoft.com/office/drawing/2014/main" xmlns="" id="{613C134F-6BD2-5640-9D9D-16BA4D13516A}"/>
              </a:ext>
            </a:extLst>
          </p:cNvPr>
          <p:cNvGrpSpPr/>
          <p:nvPr/>
        </p:nvGrpSpPr>
        <p:grpSpPr>
          <a:xfrm>
            <a:off x="6290555" y="4158543"/>
            <a:ext cx="3791520" cy="824040"/>
            <a:chOff x="4766555" y="4158543"/>
            <a:chExt cx="3791520" cy="824040"/>
          </a:xfrm>
        </p:grpSpPr>
        <mc:AlternateContent xmlns:mc="http://schemas.openxmlformats.org/markup-compatibility/2006">
          <mc:Choice xmlns:p14="http://schemas.microsoft.com/office/powerpoint/2010/main" Requires="p14">
            <p:contentPart p14:bwMode="auto" r:id="rId320">
              <p14:nvContentPartPr>
                <p14:cNvPr id="200" name="Ink 199">
                  <a:extLst>
                    <a:ext uri="{FF2B5EF4-FFF2-40B4-BE49-F238E27FC236}">
                      <a16:creationId xmlns:a16="http://schemas.microsoft.com/office/drawing/2014/main" xmlns="" id="{F925ACCE-030F-E448-966F-6F12801B6C1E}"/>
                    </a:ext>
                  </a:extLst>
                </p14:cNvPr>
                <p14:cNvContentPartPr/>
                <p14:nvPr/>
              </p14:nvContentPartPr>
              <p14:xfrm>
                <a:off x="4766555" y="4366263"/>
                <a:ext cx="82080" cy="157680"/>
              </p14:xfrm>
            </p:contentPart>
          </mc:Choice>
          <mc:Fallback>
            <p:pic>
              <p:nvPicPr>
                <p:cNvPr id="200" name="Ink 199">
                  <a:extLst>
                    <a:ext uri="{FF2B5EF4-FFF2-40B4-BE49-F238E27FC236}">
                      <a16:creationId xmlns:a16="http://schemas.microsoft.com/office/drawing/2014/main" xmlns="" xmlns:p14="http://schemas.microsoft.com/office/powerpoint/2010/main" id="{F925ACCE-030F-E448-966F-6F12801B6C1E}"/>
                    </a:ext>
                  </a:extLst>
                </p:cNvPr>
                <p:cNvPicPr/>
                <p:nvPr/>
              </p:nvPicPr>
              <p:blipFill>
                <a:blip r:embed="rId321"/>
                <a:stretch>
                  <a:fillRect/>
                </a:stretch>
              </p:blipFill>
              <p:spPr>
                <a:xfrm>
                  <a:off x="4756835" y="4356543"/>
                  <a:ext cx="9972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201" name="Ink 200">
                  <a:extLst>
                    <a:ext uri="{FF2B5EF4-FFF2-40B4-BE49-F238E27FC236}">
                      <a16:creationId xmlns:a16="http://schemas.microsoft.com/office/drawing/2014/main" xmlns="" id="{1453C918-C447-1C41-AF8B-D9EB7063C212}"/>
                    </a:ext>
                  </a:extLst>
                </p14:cNvPr>
                <p14:cNvContentPartPr/>
                <p14:nvPr/>
              </p14:nvContentPartPr>
              <p14:xfrm>
                <a:off x="4785635" y="4548423"/>
                <a:ext cx="100800" cy="6480"/>
              </p14:xfrm>
            </p:contentPart>
          </mc:Choice>
          <mc:Fallback>
            <p:pic>
              <p:nvPicPr>
                <p:cNvPr id="201" name="Ink 200">
                  <a:extLst>
                    <a:ext uri="{FF2B5EF4-FFF2-40B4-BE49-F238E27FC236}">
                      <a16:creationId xmlns:a16="http://schemas.microsoft.com/office/drawing/2014/main" xmlns="" xmlns:p14="http://schemas.microsoft.com/office/powerpoint/2010/main" id="{1453C918-C447-1C41-AF8B-D9EB7063C212}"/>
                    </a:ext>
                  </a:extLst>
                </p:cNvPr>
                <p:cNvPicPr/>
                <p:nvPr/>
              </p:nvPicPr>
              <p:blipFill>
                <a:blip r:embed="rId323"/>
                <a:stretch>
                  <a:fillRect/>
                </a:stretch>
              </p:blipFill>
              <p:spPr>
                <a:xfrm>
                  <a:off x="4777026" y="4538703"/>
                  <a:ext cx="118019"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202" name="Ink 201">
                  <a:extLst>
                    <a:ext uri="{FF2B5EF4-FFF2-40B4-BE49-F238E27FC236}">
                      <a16:creationId xmlns:a16="http://schemas.microsoft.com/office/drawing/2014/main" xmlns="" id="{F55BAE05-BAAA-6E43-9350-633756C8C4FF}"/>
                    </a:ext>
                  </a:extLst>
                </p14:cNvPr>
                <p14:cNvContentPartPr/>
                <p14:nvPr/>
              </p14:nvContentPartPr>
              <p14:xfrm>
                <a:off x="5106395" y="4472823"/>
                <a:ext cx="119880" cy="88560"/>
              </p14:xfrm>
            </p:contentPart>
          </mc:Choice>
          <mc:Fallback>
            <p:pic>
              <p:nvPicPr>
                <p:cNvPr id="202" name="Ink 201">
                  <a:extLst>
                    <a:ext uri="{FF2B5EF4-FFF2-40B4-BE49-F238E27FC236}">
                      <a16:creationId xmlns:a16="http://schemas.microsoft.com/office/drawing/2014/main" xmlns="" xmlns:p14="http://schemas.microsoft.com/office/powerpoint/2010/main" id="{F55BAE05-BAAA-6E43-9350-633756C8C4FF}"/>
                    </a:ext>
                  </a:extLst>
                </p:cNvPr>
                <p:cNvPicPr/>
                <p:nvPr/>
              </p:nvPicPr>
              <p:blipFill>
                <a:blip r:embed="rId325"/>
                <a:stretch>
                  <a:fillRect/>
                </a:stretch>
              </p:blipFill>
              <p:spPr>
                <a:xfrm>
                  <a:off x="5096675" y="4463425"/>
                  <a:ext cx="138600" cy="107356"/>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203" name="Ink 202">
                  <a:extLst>
                    <a:ext uri="{FF2B5EF4-FFF2-40B4-BE49-F238E27FC236}">
                      <a16:creationId xmlns:a16="http://schemas.microsoft.com/office/drawing/2014/main" xmlns="" id="{DB5521D4-70D1-D148-AE87-6EDC779D514D}"/>
                    </a:ext>
                  </a:extLst>
                </p14:cNvPr>
                <p14:cNvContentPartPr/>
                <p14:nvPr/>
              </p14:nvContentPartPr>
              <p14:xfrm>
                <a:off x="5200355" y="4296783"/>
                <a:ext cx="19080" cy="232920"/>
              </p14:xfrm>
            </p:contentPart>
          </mc:Choice>
          <mc:Fallback>
            <p:pic>
              <p:nvPicPr>
                <p:cNvPr id="203" name="Ink 202">
                  <a:extLst>
                    <a:ext uri="{FF2B5EF4-FFF2-40B4-BE49-F238E27FC236}">
                      <a16:creationId xmlns:a16="http://schemas.microsoft.com/office/drawing/2014/main" xmlns="" xmlns:p14="http://schemas.microsoft.com/office/powerpoint/2010/main" id="{DB5521D4-70D1-D148-AE87-6EDC779D514D}"/>
                    </a:ext>
                  </a:extLst>
                </p:cNvPr>
                <p:cNvPicPr/>
                <p:nvPr/>
              </p:nvPicPr>
              <p:blipFill>
                <a:blip r:embed="rId327"/>
                <a:stretch>
                  <a:fillRect/>
                </a:stretch>
              </p:blipFill>
              <p:spPr>
                <a:xfrm>
                  <a:off x="5190635" y="4287063"/>
                  <a:ext cx="3780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204" name="Ink 203">
                  <a:extLst>
                    <a:ext uri="{FF2B5EF4-FFF2-40B4-BE49-F238E27FC236}">
                      <a16:creationId xmlns:a16="http://schemas.microsoft.com/office/drawing/2014/main" xmlns="" id="{6DD7EC1D-E6CA-FA4F-9A65-CC399E5018C9}"/>
                    </a:ext>
                  </a:extLst>
                </p14:cNvPr>
                <p14:cNvContentPartPr/>
                <p14:nvPr/>
              </p14:nvContentPartPr>
              <p14:xfrm>
                <a:off x="5326355" y="4472823"/>
                <a:ext cx="157680" cy="82080"/>
              </p14:xfrm>
            </p:contentPart>
          </mc:Choice>
          <mc:Fallback>
            <p:pic>
              <p:nvPicPr>
                <p:cNvPr id="204" name="Ink 203">
                  <a:extLst>
                    <a:ext uri="{FF2B5EF4-FFF2-40B4-BE49-F238E27FC236}">
                      <a16:creationId xmlns:a16="http://schemas.microsoft.com/office/drawing/2014/main" xmlns="" xmlns:p14="http://schemas.microsoft.com/office/powerpoint/2010/main" id="{6DD7EC1D-E6CA-FA4F-9A65-CC399E5018C9}"/>
                    </a:ext>
                  </a:extLst>
                </p:cNvPr>
                <p:cNvPicPr/>
                <p:nvPr/>
              </p:nvPicPr>
              <p:blipFill>
                <a:blip r:embed="rId329"/>
                <a:stretch>
                  <a:fillRect/>
                </a:stretch>
              </p:blipFill>
              <p:spPr>
                <a:xfrm>
                  <a:off x="5316635" y="4463103"/>
                  <a:ext cx="17532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205" name="Ink 204">
                  <a:extLst>
                    <a:ext uri="{FF2B5EF4-FFF2-40B4-BE49-F238E27FC236}">
                      <a16:creationId xmlns:a16="http://schemas.microsoft.com/office/drawing/2014/main" xmlns="" id="{9941A022-E53C-8149-8B0E-BF15C4339248}"/>
                    </a:ext>
                  </a:extLst>
                </p14:cNvPr>
                <p14:cNvContentPartPr/>
                <p14:nvPr/>
              </p14:nvContentPartPr>
              <p14:xfrm>
                <a:off x="5558915" y="4341783"/>
                <a:ext cx="31680" cy="182160"/>
              </p14:xfrm>
            </p:contentPart>
          </mc:Choice>
          <mc:Fallback>
            <p:pic>
              <p:nvPicPr>
                <p:cNvPr id="205" name="Ink 204">
                  <a:extLst>
                    <a:ext uri="{FF2B5EF4-FFF2-40B4-BE49-F238E27FC236}">
                      <a16:creationId xmlns:a16="http://schemas.microsoft.com/office/drawing/2014/main" xmlns="" xmlns:p14="http://schemas.microsoft.com/office/powerpoint/2010/main" id="{9941A022-E53C-8149-8B0E-BF15C4339248}"/>
                    </a:ext>
                  </a:extLst>
                </p:cNvPr>
                <p:cNvPicPr/>
                <p:nvPr/>
              </p:nvPicPr>
              <p:blipFill>
                <a:blip r:embed="rId331"/>
                <a:stretch>
                  <a:fillRect/>
                </a:stretch>
              </p:blipFill>
              <p:spPr>
                <a:xfrm>
                  <a:off x="5549304" y="4332063"/>
                  <a:ext cx="49834"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206" name="Ink 205">
                  <a:extLst>
                    <a:ext uri="{FF2B5EF4-FFF2-40B4-BE49-F238E27FC236}">
                      <a16:creationId xmlns:a16="http://schemas.microsoft.com/office/drawing/2014/main" xmlns="" id="{FC8E3BA7-E1BA-134A-B01E-26EC1D3138AA}"/>
                    </a:ext>
                  </a:extLst>
                </p14:cNvPr>
                <p14:cNvContentPartPr/>
                <p14:nvPr/>
              </p14:nvContentPartPr>
              <p14:xfrm>
                <a:off x="5508515" y="4454103"/>
                <a:ext cx="132480" cy="6480"/>
              </p14:xfrm>
            </p:contentPart>
          </mc:Choice>
          <mc:Fallback>
            <p:pic>
              <p:nvPicPr>
                <p:cNvPr id="206" name="Ink 205">
                  <a:extLst>
                    <a:ext uri="{FF2B5EF4-FFF2-40B4-BE49-F238E27FC236}">
                      <a16:creationId xmlns:a16="http://schemas.microsoft.com/office/drawing/2014/main" xmlns="" xmlns:p14="http://schemas.microsoft.com/office/powerpoint/2010/main" id="{FC8E3BA7-E1BA-134A-B01E-26EC1D3138AA}"/>
                    </a:ext>
                  </a:extLst>
                </p:cNvPr>
                <p:cNvPicPr/>
                <p:nvPr/>
              </p:nvPicPr>
              <p:blipFill>
                <a:blip r:embed="rId333"/>
                <a:stretch>
                  <a:fillRect/>
                </a:stretch>
              </p:blipFill>
              <p:spPr>
                <a:xfrm>
                  <a:off x="5499129" y="4444743"/>
                  <a:ext cx="150529"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207" name="Ink 206">
                  <a:extLst>
                    <a:ext uri="{FF2B5EF4-FFF2-40B4-BE49-F238E27FC236}">
                      <a16:creationId xmlns:a16="http://schemas.microsoft.com/office/drawing/2014/main" xmlns="" id="{29F81D36-2CC7-8C42-AF53-0C6D4CD2FEAB}"/>
                    </a:ext>
                  </a:extLst>
                </p14:cNvPr>
                <p14:cNvContentPartPr/>
                <p14:nvPr/>
              </p14:nvContentPartPr>
              <p14:xfrm>
                <a:off x="5691035" y="4435383"/>
                <a:ext cx="201600" cy="100800"/>
              </p14:xfrm>
            </p:contentPart>
          </mc:Choice>
          <mc:Fallback>
            <p:pic>
              <p:nvPicPr>
                <p:cNvPr id="207" name="Ink 206">
                  <a:extLst>
                    <a:ext uri="{FF2B5EF4-FFF2-40B4-BE49-F238E27FC236}">
                      <a16:creationId xmlns:a16="http://schemas.microsoft.com/office/drawing/2014/main" xmlns="" xmlns:p14="http://schemas.microsoft.com/office/powerpoint/2010/main" id="{29F81D36-2CC7-8C42-AF53-0C6D4CD2FEAB}"/>
                    </a:ext>
                  </a:extLst>
                </p:cNvPr>
                <p:cNvPicPr/>
                <p:nvPr/>
              </p:nvPicPr>
              <p:blipFill>
                <a:blip r:embed="rId335"/>
                <a:stretch>
                  <a:fillRect/>
                </a:stretch>
              </p:blipFill>
              <p:spPr>
                <a:xfrm>
                  <a:off x="5681675" y="4425698"/>
                  <a:ext cx="219960" cy="119095"/>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210" name="Ink 209">
                  <a:extLst>
                    <a:ext uri="{FF2B5EF4-FFF2-40B4-BE49-F238E27FC236}">
                      <a16:creationId xmlns:a16="http://schemas.microsoft.com/office/drawing/2014/main" xmlns="" id="{E4ACACDA-E4AE-1B43-A938-7F47F174560C}"/>
                    </a:ext>
                  </a:extLst>
                </p14:cNvPr>
                <p14:cNvContentPartPr/>
                <p14:nvPr/>
              </p14:nvContentPartPr>
              <p14:xfrm>
                <a:off x="6137435" y="4472823"/>
                <a:ext cx="25560" cy="176400"/>
              </p14:xfrm>
            </p:contentPart>
          </mc:Choice>
          <mc:Fallback>
            <p:pic>
              <p:nvPicPr>
                <p:cNvPr id="210" name="Ink 209">
                  <a:extLst>
                    <a:ext uri="{FF2B5EF4-FFF2-40B4-BE49-F238E27FC236}">
                      <a16:creationId xmlns:a16="http://schemas.microsoft.com/office/drawing/2014/main" xmlns="" xmlns:p14="http://schemas.microsoft.com/office/powerpoint/2010/main" id="{E4ACACDA-E4AE-1B43-A938-7F47F174560C}"/>
                    </a:ext>
                  </a:extLst>
                </p:cNvPr>
                <p:cNvPicPr/>
                <p:nvPr/>
              </p:nvPicPr>
              <p:blipFill>
                <a:blip r:embed="rId337"/>
                <a:stretch>
                  <a:fillRect/>
                </a:stretch>
              </p:blipFill>
              <p:spPr>
                <a:xfrm>
                  <a:off x="6129515" y="4463463"/>
                  <a:ext cx="4284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211" name="Ink 210">
                  <a:extLst>
                    <a:ext uri="{FF2B5EF4-FFF2-40B4-BE49-F238E27FC236}">
                      <a16:creationId xmlns:a16="http://schemas.microsoft.com/office/drawing/2014/main" xmlns="" id="{94986ABD-674B-E040-878C-C32CB5DD3820}"/>
                    </a:ext>
                  </a:extLst>
                </p14:cNvPr>
                <p14:cNvContentPartPr/>
                <p14:nvPr/>
              </p14:nvContentPartPr>
              <p14:xfrm>
                <a:off x="6132395" y="4466703"/>
                <a:ext cx="131040" cy="75960"/>
              </p14:xfrm>
            </p:contentPart>
          </mc:Choice>
          <mc:Fallback>
            <p:pic>
              <p:nvPicPr>
                <p:cNvPr id="211" name="Ink 210">
                  <a:extLst>
                    <a:ext uri="{FF2B5EF4-FFF2-40B4-BE49-F238E27FC236}">
                      <a16:creationId xmlns:a16="http://schemas.microsoft.com/office/drawing/2014/main" xmlns="" xmlns:p14="http://schemas.microsoft.com/office/powerpoint/2010/main" id="{94986ABD-674B-E040-878C-C32CB5DD3820}"/>
                    </a:ext>
                  </a:extLst>
                </p:cNvPr>
                <p:cNvPicPr/>
                <p:nvPr/>
              </p:nvPicPr>
              <p:blipFill>
                <a:blip r:embed="rId339"/>
                <a:stretch>
                  <a:fillRect/>
                </a:stretch>
              </p:blipFill>
              <p:spPr>
                <a:xfrm>
                  <a:off x="6124453" y="4458063"/>
                  <a:ext cx="147646"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212" name="Ink 211">
                  <a:extLst>
                    <a:ext uri="{FF2B5EF4-FFF2-40B4-BE49-F238E27FC236}">
                      <a16:creationId xmlns:a16="http://schemas.microsoft.com/office/drawing/2014/main" xmlns="" id="{1A66862B-363D-AD4D-A5F1-045BFB556F5D}"/>
                    </a:ext>
                  </a:extLst>
                </p14:cNvPr>
                <p14:cNvContentPartPr/>
                <p14:nvPr/>
              </p14:nvContentPartPr>
              <p14:xfrm>
                <a:off x="6344795" y="4466703"/>
                <a:ext cx="132480" cy="100800"/>
              </p14:xfrm>
            </p:contentPart>
          </mc:Choice>
          <mc:Fallback>
            <p:pic>
              <p:nvPicPr>
                <p:cNvPr id="212" name="Ink 211">
                  <a:extLst>
                    <a:ext uri="{FF2B5EF4-FFF2-40B4-BE49-F238E27FC236}">
                      <a16:creationId xmlns:a16="http://schemas.microsoft.com/office/drawing/2014/main" xmlns="" xmlns:p14="http://schemas.microsoft.com/office/powerpoint/2010/main" id="{1A66862B-363D-AD4D-A5F1-045BFB556F5D}"/>
                    </a:ext>
                  </a:extLst>
                </p:cNvPr>
                <p:cNvPicPr/>
                <p:nvPr/>
              </p:nvPicPr>
              <p:blipFill>
                <a:blip r:embed="rId341"/>
                <a:stretch>
                  <a:fillRect/>
                </a:stretch>
              </p:blipFill>
              <p:spPr>
                <a:xfrm>
                  <a:off x="6335435" y="4457376"/>
                  <a:ext cx="150840" cy="119095"/>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213" name="Ink 212">
                  <a:extLst>
                    <a:ext uri="{FF2B5EF4-FFF2-40B4-BE49-F238E27FC236}">
                      <a16:creationId xmlns:a16="http://schemas.microsoft.com/office/drawing/2014/main" xmlns="" id="{54852DF5-3EE9-5443-BF59-48B9690B4F99}"/>
                    </a:ext>
                  </a:extLst>
                </p14:cNvPr>
                <p14:cNvContentPartPr/>
                <p14:nvPr/>
              </p14:nvContentPartPr>
              <p14:xfrm>
                <a:off x="6546035" y="4454103"/>
                <a:ext cx="82080" cy="75960"/>
              </p14:xfrm>
            </p:contentPart>
          </mc:Choice>
          <mc:Fallback>
            <p:pic>
              <p:nvPicPr>
                <p:cNvPr id="213" name="Ink 212">
                  <a:extLst>
                    <a:ext uri="{FF2B5EF4-FFF2-40B4-BE49-F238E27FC236}">
                      <a16:creationId xmlns:a16="http://schemas.microsoft.com/office/drawing/2014/main" xmlns="" xmlns:p14="http://schemas.microsoft.com/office/powerpoint/2010/main" id="{54852DF5-3EE9-5443-BF59-48B9690B4F99}"/>
                    </a:ext>
                  </a:extLst>
                </p:cNvPr>
                <p:cNvPicPr/>
                <p:nvPr/>
              </p:nvPicPr>
              <p:blipFill>
                <a:blip r:embed="rId343"/>
                <a:stretch>
                  <a:fillRect/>
                </a:stretch>
              </p:blipFill>
              <p:spPr>
                <a:xfrm>
                  <a:off x="6536675" y="4445060"/>
                  <a:ext cx="100080" cy="93684"/>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214" name="Ink 213">
                  <a:extLst>
                    <a:ext uri="{FF2B5EF4-FFF2-40B4-BE49-F238E27FC236}">
                      <a16:creationId xmlns:a16="http://schemas.microsoft.com/office/drawing/2014/main" xmlns="" id="{09D7D936-0A6C-C742-AC4D-6EC959399885}"/>
                    </a:ext>
                  </a:extLst>
                </p14:cNvPr>
                <p14:cNvContentPartPr/>
                <p14:nvPr/>
              </p14:nvContentPartPr>
              <p14:xfrm>
                <a:off x="6571235" y="4384983"/>
                <a:ext cx="12960" cy="12960"/>
              </p14:xfrm>
            </p:contentPart>
          </mc:Choice>
          <mc:Fallback>
            <p:pic>
              <p:nvPicPr>
                <p:cNvPr id="214" name="Ink 213">
                  <a:extLst>
                    <a:ext uri="{FF2B5EF4-FFF2-40B4-BE49-F238E27FC236}">
                      <a16:creationId xmlns:a16="http://schemas.microsoft.com/office/drawing/2014/main" xmlns="" xmlns:p14="http://schemas.microsoft.com/office/powerpoint/2010/main" id="{09D7D936-0A6C-C742-AC4D-6EC959399885}"/>
                    </a:ext>
                  </a:extLst>
                </p:cNvPr>
                <p:cNvPicPr/>
                <p:nvPr/>
              </p:nvPicPr>
              <p:blipFill>
                <a:blip r:embed="rId345"/>
                <a:stretch>
                  <a:fillRect/>
                </a:stretch>
              </p:blipFill>
              <p:spPr>
                <a:xfrm>
                  <a:off x="6562955" y="4376703"/>
                  <a:ext cx="3060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15" name="Ink 214">
                  <a:extLst>
                    <a:ext uri="{FF2B5EF4-FFF2-40B4-BE49-F238E27FC236}">
                      <a16:creationId xmlns:a16="http://schemas.microsoft.com/office/drawing/2014/main" xmlns="" id="{41D5524E-DA80-A342-921D-3B7B3C73F3EF}"/>
                    </a:ext>
                  </a:extLst>
                </p14:cNvPr>
                <p14:cNvContentPartPr/>
                <p14:nvPr/>
              </p14:nvContentPartPr>
              <p14:xfrm>
                <a:off x="6684275" y="4435383"/>
                <a:ext cx="176400" cy="82080"/>
              </p14:xfrm>
            </p:contentPart>
          </mc:Choice>
          <mc:Fallback>
            <p:pic>
              <p:nvPicPr>
                <p:cNvPr id="215" name="Ink 214">
                  <a:extLst>
                    <a:ext uri="{FF2B5EF4-FFF2-40B4-BE49-F238E27FC236}">
                      <a16:creationId xmlns:a16="http://schemas.microsoft.com/office/drawing/2014/main" xmlns="" xmlns:p14="http://schemas.microsoft.com/office/powerpoint/2010/main" id="{41D5524E-DA80-A342-921D-3B7B3C73F3EF}"/>
                    </a:ext>
                  </a:extLst>
                </p:cNvPr>
                <p:cNvPicPr/>
                <p:nvPr/>
              </p:nvPicPr>
              <p:blipFill>
                <a:blip r:embed="rId347"/>
                <a:stretch>
                  <a:fillRect/>
                </a:stretch>
              </p:blipFill>
              <p:spPr>
                <a:xfrm>
                  <a:off x="6674555" y="4426023"/>
                  <a:ext cx="19440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16" name="Ink 215">
                  <a:extLst>
                    <a:ext uri="{FF2B5EF4-FFF2-40B4-BE49-F238E27FC236}">
                      <a16:creationId xmlns:a16="http://schemas.microsoft.com/office/drawing/2014/main" xmlns="" id="{7B3E9F8F-D028-694E-862D-A3D137758F32}"/>
                    </a:ext>
                  </a:extLst>
                </p14:cNvPr>
                <p14:cNvContentPartPr/>
                <p14:nvPr/>
              </p14:nvContentPartPr>
              <p14:xfrm>
                <a:off x="6929435" y="4353663"/>
                <a:ext cx="19080" cy="145080"/>
              </p14:xfrm>
            </p:contentPart>
          </mc:Choice>
          <mc:Fallback>
            <p:pic>
              <p:nvPicPr>
                <p:cNvPr id="216" name="Ink 215">
                  <a:extLst>
                    <a:ext uri="{FF2B5EF4-FFF2-40B4-BE49-F238E27FC236}">
                      <a16:creationId xmlns:a16="http://schemas.microsoft.com/office/drawing/2014/main" xmlns="" xmlns:p14="http://schemas.microsoft.com/office/powerpoint/2010/main" id="{7B3E9F8F-D028-694E-862D-A3D137758F32}"/>
                    </a:ext>
                  </a:extLst>
                </p:cNvPr>
                <p:cNvPicPr/>
                <p:nvPr/>
              </p:nvPicPr>
              <p:blipFill>
                <a:blip r:embed="rId349"/>
                <a:stretch>
                  <a:fillRect/>
                </a:stretch>
              </p:blipFill>
              <p:spPr>
                <a:xfrm>
                  <a:off x="6920075" y="4344303"/>
                  <a:ext cx="3780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17" name="Ink 216">
                  <a:extLst>
                    <a:ext uri="{FF2B5EF4-FFF2-40B4-BE49-F238E27FC236}">
                      <a16:creationId xmlns:a16="http://schemas.microsoft.com/office/drawing/2014/main" xmlns="" id="{3C3A2E0C-012F-164D-9AC3-4F0E60315EA2}"/>
                    </a:ext>
                  </a:extLst>
                </p14:cNvPr>
                <p14:cNvContentPartPr/>
                <p14:nvPr/>
              </p14:nvContentPartPr>
              <p14:xfrm>
                <a:off x="6898115" y="4428903"/>
                <a:ext cx="100800" cy="19080"/>
              </p14:xfrm>
            </p:contentPart>
          </mc:Choice>
          <mc:Fallback>
            <p:pic>
              <p:nvPicPr>
                <p:cNvPr id="217" name="Ink 216">
                  <a:extLst>
                    <a:ext uri="{FF2B5EF4-FFF2-40B4-BE49-F238E27FC236}">
                      <a16:creationId xmlns:a16="http://schemas.microsoft.com/office/drawing/2014/main" xmlns="" xmlns:p14="http://schemas.microsoft.com/office/powerpoint/2010/main" id="{3C3A2E0C-012F-164D-9AC3-4F0E60315EA2}"/>
                    </a:ext>
                  </a:extLst>
                </p:cNvPr>
                <p:cNvPicPr/>
                <p:nvPr/>
              </p:nvPicPr>
              <p:blipFill>
                <a:blip r:embed="rId351"/>
                <a:stretch>
                  <a:fillRect/>
                </a:stretch>
              </p:blipFill>
              <p:spPr>
                <a:xfrm>
                  <a:off x="6889147" y="4419543"/>
                  <a:ext cx="118377"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19" name="Ink 218">
                  <a:extLst>
                    <a:ext uri="{FF2B5EF4-FFF2-40B4-BE49-F238E27FC236}">
                      <a16:creationId xmlns:a16="http://schemas.microsoft.com/office/drawing/2014/main" xmlns="" id="{99257192-491F-2143-82C4-BAECF2740127}"/>
                    </a:ext>
                  </a:extLst>
                </p14:cNvPr>
                <p14:cNvContentPartPr/>
                <p14:nvPr/>
              </p14:nvContentPartPr>
              <p14:xfrm>
                <a:off x="7262795" y="4384983"/>
                <a:ext cx="157680" cy="88200"/>
              </p14:xfrm>
            </p:contentPart>
          </mc:Choice>
          <mc:Fallback>
            <p:pic>
              <p:nvPicPr>
                <p:cNvPr id="219" name="Ink 218">
                  <a:extLst>
                    <a:ext uri="{FF2B5EF4-FFF2-40B4-BE49-F238E27FC236}">
                      <a16:creationId xmlns:a16="http://schemas.microsoft.com/office/drawing/2014/main" xmlns="" xmlns:p14="http://schemas.microsoft.com/office/powerpoint/2010/main" id="{99257192-491F-2143-82C4-BAECF2740127}"/>
                    </a:ext>
                  </a:extLst>
                </p:cNvPr>
                <p:cNvPicPr/>
                <p:nvPr/>
              </p:nvPicPr>
              <p:blipFill>
                <a:blip r:embed="rId353"/>
                <a:stretch>
                  <a:fillRect/>
                </a:stretch>
              </p:blipFill>
              <p:spPr>
                <a:xfrm>
                  <a:off x="7253435" y="4375661"/>
                  <a:ext cx="175320" cy="105768"/>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20" name="Ink 219">
                  <a:extLst>
                    <a:ext uri="{FF2B5EF4-FFF2-40B4-BE49-F238E27FC236}">
                      <a16:creationId xmlns:a16="http://schemas.microsoft.com/office/drawing/2014/main" xmlns="" id="{6360AB44-24F0-D445-BEBD-7A8C4F8EB075}"/>
                    </a:ext>
                  </a:extLst>
                </p14:cNvPr>
                <p14:cNvContentPartPr/>
                <p14:nvPr/>
              </p14:nvContentPartPr>
              <p14:xfrm>
                <a:off x="7470155" y="4397583"/>
                <a:ext cx="176400" cy="63360"/>
              </p14:xfrm>
            </p:contentPart>
          </mc:Choice>
          <mc:Fallback>
            <p:pic>
              <p:nvPicPr>
                <p:cNvPr id="220" name="Ink 219">
                  <a:extLst>
                    <a:ext uri="{FF2B5EF4-FFF2-40B4-BE49-F238E27FC236}">
                      <a16:creationId xmlns:a16="http://schemas.microsoft.com/office/drawing/2014/main" xmlns="" xmlns:p14="http://schemas.microsoft.com/office/powerpoint/2010/main" id="{6360AB44-24F0-D445-BEBD-7A8C4F8EB075}"/>
                    </a:ext>
                  </a:extLst>
                </p:cNvPr>
                <p:cNvPicPr/>
                <p:nvPr/>
              </p:nvPicPr>
              <p:blipFill>
                <a:blip r:embed="rId355"/>
                <a:stretch>
                  <a:fillRect/>
                </a:stretch>
              </p:blipFill>
              <p:spPr>
                <a:xfrm>
                  <a:off x="7461875" y="4388583"/>
                  <a:ext cx="19332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21" name="Ink 220">
                  <a:extLst>
                    <a:ext uri="{FF2B5EF4-FFF2-40B4-BE49-F238E27FC236}">
                      <a16:creationId xmlns:a16="http://schemas.microsoft.com/office/drawing/2014/main" xmlns="" id="{E0432AC7-BFB6-804E-9BEC-222DB32971EE}"/>
                    </a:ext>
                  </a:extLst>
                </p14:cNvPr>
                <p14:cNvContentPartPr/>
                <p14:nvPr/>
              </p14:nvContentPartPr>
              <p14:xfrm>
                <a:off x="7734395" y="4366263"/>
                <a:ext cx="132480" cy="82080"/>
              </p14:xfrm>
            </p:contentPart>
          </mc:Choice>
          <mc:Fallback>
            <p:pic>
              <p:nvPicPr>
                <p:cNvPr id="221" name="Ink 220">
                  <a:extLst>
                    <a:ext uri="{FF2B5EF4-FFF2-40B4-BE49-F238E27FC236}">
                      <a16:creationId xmlns:a16="http://schemas.microsoft.com/office/drawing/2014/main" xmlns="" xmlns:p14="http://schemas.microsoft.com/office/powerpoint/2010/main" id="{E0432AC7-BFB6-804E-9BEC-222DB32971EE}"/>
                    </a:ext>
                  </a:extLst>
                </p:cNvPr>
                <p:cNvPicPr/>
                <p:nvPr/>
              </p:nvPicPr>
              <p:blipFill>
                <a:blip r:embed="rId357"/>
                <a:stretch>
                  <a:fillRect/>
                </a:stretch>
              </p:blipFill>
              <p:spPr>
                <a:xfrm>
                  <a:off x="7725035" y="4356903"/>
                  <a:ext cx="14976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222" name="Ink 221">
                  <a:extLst>
                    <a:ext uri="{FF2B5EF4-FFF2-40B4-BE49-F238E27FC236}">
                      <a16:creationId xmlns:a16="http://schemas.microsoft.com/office/drawing/2014/main" xmlns="" id="{36970970-4D2A-1C43-8E8B-750330AEEAE4}"/>
                    </a:ext>
                  </a:extLst>
                </p14:cNvPr>
                <p14:cNvContentPartPr/>
                <p14:nvPr/>
              </p14:nvContentPartPr>
              <p14:xfrm>
                <a:off x="7816115" y="4158543"/>
                <a:ext cx="50760" cy="245520"/>
              </p14:xfrm>
            </p:contentPart>
          </mc:Choice>
          <mc:Fallback>
            <p:pic>
              <p:nvPicPr>
                <p:cNvPr id="222" name="Ink 221">
                  <a:extLst>
                    <a:ext uri="{FF2B5EF4-FFF2-40B4-BE49-F238E27FC236}">
                      <a16:creationId xmlns:a16="http://schemas.microsoft.com/office/drawing/2014/main" xmlns="" xmlns:p14="http://schemas.microsoft.com/office/powerpoint/2010/main" id="{36970970-4D2A-1C43-8E8B-750330AEEAE4}"/>
                    </a:ext>
                  </a:extLst>
                </p:cNvPr>
                <p:cNvPicPr/>
                <p:nvPr/>
              </p:nvPicPr>
              <p:blipFill>
                <a:blip r:embed="rId359"/>
                <a:stretch>
                  <a:fillRect/>
                </a:stretch>
              </p:blipFill>
              <p:spPr>
                <a:xfrm>
                  <a:off x="7806755" y="4149183"/>
                  <a:ext cx="6948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23" name="Ink 222">
                  <a:extLst>
                    <a:ext uri="{FF2B5EF4-FFF2-40B4-BE49-F238E27FC236}">
                      <a16:creationId xmlns:a16="http://schemas.microsoft.com/office/drawing/2014/main" xmlns="" id="{614C8BCF-7197-0E4F-B977-85387717887C}"/>
                    </a:ext>
                  </a:extLst>
                </p14:cNvPr>
                <p14:cNvContentPartPr/>
                <p14:nvPr/>
              </p14:nvContentPartPr>
              <p14:xfrm>
                <a:off x="4854755" y="4780983"/>
                <a:ext cx="169560" cy="138600"/>
              </p14:xfrm>
            </p:contentPart>
          </mc:Choice>
          <mc:Fallback>
            <p:pic>
              <p:nvPicPr>
                <p:cNvPr id="223" name="Ink 222">
                  <a:extLst>
                    <a:ext uri="{FF2B5EF4-FFF2-40B4-BE49-F238E27FC236}">
                      <a16:creationId xmlns:a16="http://schemas.microsoft.com/office/drawing/2014/main" xmlns="" xmlns:p14="http://schemas.microsoft.com/office/powerpoint/2010/main" id="{614C8BCF-7197-0E4F-B977-85387717887C}"/>
                    </a:ext>
                  </a:extLst>
                </p:cNvPr>
                <p:cNvPicPr/>
                <p:nvPr/>
              </p:nvPicPr>
              <p:blipFill>
                <a:blip r:embed="rId361"/>
                <a:stretch>
                  <a:fillRect/>
                </a:stretch>
              </p:blipFill>
              <p:spPr>
                <a:xfrm>
                  <a:off x="4845395" y="4771623"/>
                  <a:ext cx="18792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24" name="Ink 223">
                  <a:extLst>
                    <a:ext uri="{FF2B5EF4-FFF2-40B4-BE49-F238E27FC236}">
                      <a16:creationId xmlns:a16="http://schemas.microsoft.com/office/drawing/2014/main" xmlns="" id="{54F74E83-004E-1D44-9691-570C870756C2}"/>
                    </a:ext>
                  </a:extLst>
                </p14:cNvPr>
                <p14:cNvContentPartPr/>
                <p14:nvPr/>
              </p14:nvContentPartPr>
              <p14:xfrm>
                <a:off x="5099915" y="4843983"/>
                <a:ext cx="138600" cy="63360"/>
              </p14:xfrm>
            </p:contentPart>
          </mc:Choice>
          <mc:Fallback>
            <p:pic>
              <p:nvPicPr>
                <p:cNvPr id="224" name="Ink 223">
                  <a:extLst>
                    <a:ext uri="{FF2B5EF4-FFF2-40B4-BE49-F238E27FC236}">
                      <a16:creationId xmlns:a16="http://schemas.microsoft.com/office/drawing/2014/main" xmlns="" xmlns:p14="http://schemas.microsoft.com/office/powerpoint/2010/main" id="{54F74E83-004E-1D44-9691-570C870756C2}"/>
                    </a:ext>
                  </a:extLst>
                </p:cNvPr>
                <p:cNvPicPr/>
                <p:nvPr/>
              </p:nvPicPr>
              <p:blipFill>
                <a:blip r:embed="rId363"/>
                <a:stretch>
                  <a:fillRect/>
                </a:stretch>
              </p:blipFill>
              <p:spPr>
                <a:xfrm>
                  <a:off x="5090555" y="4834263"/>
                  <a:ext cx="15588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25" name="Ink 224">
                  <a:extLst>
                    <a:ext uri="{FF2B5EF4-FFF2-40B4-BE49-F238E27FC236}">
                      <a16:creationId xmlns:a16="http://schemas.microsoft.com/office/drawing/2014/main" xmlns="" id="{B1B30014-F0D0-D245-9081-B5D21E0D77FF}"/>
                    </a:ext>
                  </a:extLst>
                </p14:cNvPr>
                <p14:cNvContentPartPr/>
                <p14:nvPr/>
              </p14:nvContentPartPr>
              <p14:xfrm>
                <a:off x="5301155" y="4775583"/>
                <a:ext cx="163800" cy="131760"/>
              </p14:xfrm>
            </p:contentPart>
          </mc:Choice>
          <mc:Fallback>
            <p:pic>
              <p:nvPicPr>
                <p:cNvPr id="225" name="Ink 224">
                  <a:extLst>
                    <a:ext uri="{FF2B5EF4-FFF2-40B4-BE49-F238E27FC236}">
                      <a16:creationId xmlns:a16="http://schemas.microsoft.com/office/drawing/2014/main" xmlns="" xmlns:p14="http://schemas.microsoft.com/office/powerpoint/2010/main" id="{B1B30014-F0D0-D245-9081-B5D21E0D77FF}"/>
                    </a:ext>
                  </a:extLst>
                </p:cNvPr>
                <p:cNvPicPr/>
                <p:nvPr/>
              </p:nvPicPr>
              <p:blipFill>
                <a:blip r:embed="rId365"/>
                <a:stretch>
                  <a:fillRect/>
                </a:stretch>
              </p:blipFill>
              <p:spPr>
                <a:xfrm>
                  <a:off x="5291435" y="4766223"/>
                  <a:ext cx="18144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26" name="Ink 225">
                  <a:extLst>
                    <a:ext uri="{FF2B5EF4-FFF2-40B4-BE49-F238E27FC236}">
                      <a16:creationId xmlns:a16="http://schemas.microsoft.com/office/drawing/2014/main" xmlns="" id="{7E4DED11-2FC0-EC44-9B7A-A07AD13D00CF}"/>
                    </a:ext>
                  </a:extLst>
                </p14:cNvPr>
                <p14:cNvContentPartPr/>
                <p14:nvPr/>
              </p14:nvContentPartPr>
              <p14:xfrm>
                <a:off x="5483315" y="4793583"/>
                <a:ext cx="126000" cy="119880"/>
              </p14:xfrm>
            </p:contentPart>
          </mc:Choice>
          <mc:Fallback>
            <p:pic>
              <p:nvPicPr>
                <p:cNvPr id="226" name="Ink 225">
                  <a:extLst>
                    <a:ext uri="{FF2B5EF4-FFF2-40B4-BE49-F238E27FC236}">
                      <a16:creationId xmlns:a16="http://schemas.microsoft.com/office/drawing/2014/main" xmlns="" xmlns:p14="http://schemas.microsoft.com/office/powerpoint/2010/main" id="{7E4DED11-2FC0-EC44-9B7A-A07AD13D00CF}"/>
                    </a:ext>
                  </a:extLst>
                </p:cNvPr>
                <p:cNvPicPr/>
                <p:nvPr/>
              </p:nvPicPr>
              <p:blipFill>
                <a:blip r:embed="rId367"/>
                <a:stretch>
                  <a:fillRect/>
                </a:stretch>
              </p:blipFill>
              <p:spPr>
                <a:xfrm>
                  <a:off x="5473955" y="4784556"/>
                  <a:ext cx="143640" cy="137212"/>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229" name="Ink 228">
                  <a:extLst>
                    <a:ext uri="{FF2B5EF4-FFF2-40B4-BE49-F238E27FC236}">
                      <a16:creationId xmlns:a16="http://schemas.microsoft.com/office/drawing/2014/main" xmlns="" id="{B563056A-3B65-D944-BCAA-9144FC8D8FA5}"/>
                    </a:ext>
                  </a:extLst>
                </p14:cNvPr>
                <p14:cNvContentPartPr/>
                <p14:nvPr/>
              </p14:nvContentPartPr>
              <p14:xfrm>
                <a:off x="5728475" y="4818783"/>
                <a:ext cx="44280" cy="163800"/>
              </p14:xfrm>
            </p:contentPart>
          </mc:Choice>
          <mc:Fallback>
            <p:pic>
              <p:nvPicPr>
                <p:cNvPr id="229" name="Ink 228">
                  <a:extLst>
                    <a:ext uri="{FF2B5EF4-FFF2-40B4-BE49-F238E27FC236}">
                      <a16:creationId xmlns:a16="http://schemas.microsoft.com/office/drawing/2014/main" xmlns="" xmlns:p14="http://schemas.microsoft.com/office/powerpoint/2010/main" id="{B563056A-3B65-D944-BCAA-9144FC8D8FA5}"/>
                    </a:ext>
                  </a:extLst>
                </p:cNvPr>
                <p:cNvPicPr/>
                <p:nvPr/>
              </p:nvPicPr>
              <p:blipFill>
                <a:blip r:embed="rId369"/>
                <a:stretch>
                  <a:fillRect/>
                </a:stretch>
              </p:blipFill>
              <p:spPr>
                <a:xfrm>
                  <a:off x="5718755" y="4809084"/>
                  <a:ext cx="63000" cy="181401"/>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230" name="Ink 229">
                  <a:extLst>
                    <a:ext uri="{FF2B5EF4-FFF2-40B4-BE49-F238E27FC236}">
                      <a16:creationId xmlns:a16="http://schemas.microsoft.com/office/drawing/2014/main" xmlns="" id="{BF540179-C439-D04F-B247-C49F7080BBE3}"/>
                    </a:ext>
                  </a:extLst>
                </p14:cNvPr>
                <p14:cNvContentPartPr/>
                <p14:nvPr/>
              </p14:nvContentPartPr>
              <p14:xfrm>
                <a:off x="5747555" y="4806183"/>
                <a:ext cx="132480" cy="88560"/>
              </p14:xfrm>
            </p:contentPart>
          </mc:Choice>
          <mc:Fallback>
            <p:pic>
              <p:nvPicPr>
                <p:cNvPr id="230" name="Ink 229">
                  <a:extLst>
                    <a:ext uri="{FF2B5EF4-FFF2-40B4-BE49-F238E27FC236}">
                      <a16:creationId xmlns:a16="http://schemas.microsoft.com/office/drawing/2014/main" xmlns="" xmlns:p14="http://schemas.microsoft.com/office/powerpoint/2010/main" id="{BF540179-C439-D04F-B247-C49F7080BBE3}"/>
                    </a:ext>
                  </a:extLst>
                </p:cNvPr>
                <p:cNvPicPr/>
                <p:nvPr/>
              </p:nvPicPr>
              <p:blipFill>
                <a:blip r:embed="rId371"/>
                <a:stretch>
                  <a:fillRect/>
                </a:stretch>
              </p:blipFill>
              <p:spPr>
                <a:xfrm>
                  <a:off x="5738195" y="4796785"/>
                  <a:ext cx="150840" cy="106995"/>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231" name="Ink 230">
                  <a:extLst>
                    <a:ext uri="{FF2B5EF4-FFF2-40B4-BE49-F238E27FC236}">
                      <a16:creationId xmlns:a16="http://schemas.microsoft.com/office/drawing/2014/main" xmlns="" id="{EB376916-8E92-4D48-9C1C-FE8C43084F54}"/>
                    </a:ext>
                  </a:extLst>
                </p14:cNvPr>
                <p14:cNvContentPartPr/>
                <p14:nvPr/>
              </p14:nvContentPartPr>
              <p14:xfrm>
                <a:off x="5923595" y="4812663"/>
                <a:ext cx="132480" cy="75960"/>
              </p14:xfrm>
            </p:contentPart>
          </mc:Choice>
          <mc:Fallback>
            <p:pic>
              <p:nvPicPr>
                <p:cNvPr id="231" name="Ink 230">
                  <a:extLst>
                    <a:ext uri="{FF2B5EF4-FFF2-40B4-BE49-F238E27FC236}">
                      <a16:creationId xmlns:a16="http://schemas.microsoft.com/office/drawing/2014/main" xmlns="" xmlns:p14="http://schemas.microsoft.com/office/powerpoint/2010/main" id="{EB376916-8E92-4D48-9C1C-FE8C43084F54}"/>
                    </a:ext>
                  </a:extLst>
                </p:cNvPr>
                <p:cNvPicPr/>
                <p:nvPr/>
              </p:nvPicPr>
              <p:blipFill>
                <a:blip r:embed="rId373"/>
                <a:stretch>
                  <a:fillRect/>
                </a:stretch>
              </p:blipFill>
              <p:spPr>
                <a:xfrm>
                  <a:off x="5914595" y="4804383"/>
                  <a:ext cx="14976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232" name="Ink 231">
                  <a:extLst>
                    <a:ext uri="{FF2B5EF4-FFF2-40B4-BE49-F238E27FC236}">
                      <a16:creationId xmlns:a16="http://schemas.microsoft.com/office/drawing/2014/main" xmlns="" id="{CA153988-17B0-FA49-8E7E-0D2C950BB429}"/>
                    </a:ext>
                  </a:extLst>
                </p14:cNvPr>
                <p14:cNvContentPartPr/>
                <p14:nvPr/>
              </p14:nvContentPartPr>
              <p14:xfrm>
                <a:off x="6105755" y="4806183"/>
                <a:ext cx="113400" cy="69480"/>
              </p14:xfrm>
            </p:contentPart>
          </mc:Choice>
          <mc:Fallback>
            <p:pic>
              <p:nvPicPr>
                <p:cNvPr id="232" name="Ink 231">
                  <a:extLst>
                    <a:ext uri="{FF2B5EF4-FFF2-40B4-BE49-F238E27FC236}">
                      <a16:creationId xmlns:a16="http://schemas.microsoft.com/office/drawing/2014/main" xmlns="" xmlns:p14="http://schemas.microsoft.com/office/powerpoint/2010/main" id="{CA153988-17B0-FA49-8E7E-0D2C950BB429}"/>
                    </a:ext>
                  </a:extLst>
                </p:cNvPr>
                <p:cNvPicPr/>
                <p:nvPr/>
              </p:nvPicPr>
              <p:blipFill>
                <a:blip r:embed="rId375"/>
                <a:stretch>
                  <a:fillRect/>
                </a:stretch>
              </p:blipFill>
              <p:spPr>
                <a:xfrm>
                  <a:off x="6096035" y="4796823"/>
                  <a:ext cx="13212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233" name="Ink 232">
                  <a:extLst>
                    <a:ext uri="{FF2B5EF4-FFF2-40B4-BE49-F238E27FC236}">
                      <a16:creationId xmlns:a16="http://schemas.microsoft.com/office/drawing/2014/main" xmlns="" id="{6343B3E7-CBA8-CD42-98B9-B0226078AFA0}"/>
                    </a:ext>
                  </a:extLst>
                </p14:cNvPr>
                <p14:cNvContentPartPr/>
                <p14:nvPr/>
              </p14:nvContentPartPr>
              <p14:xfrm>
                <a:off x="6300875" y="4793583"/>
                <a:ext cx="19080" cy="182520"/>
              </p14:xfrm>
            </p:contentPart>
          </mc:Choice>
          <mc:Fallback>
            <p:pic>
              <p:nvPicPr>
                <p:cNvPr id="233" name="Ink 232">
                  <a:extLst>
                    <a:ext uri="{FF2B5EF4-FFF2-40B4-BE49-F238E27FC236}">
                      <a16:creationId xmlns:a16="http://schemas.microsoft.com/office/drawing/2014/main" xmlns="" xmlns:p14="http://schemas.microsoft.com/office/powerpoint/2010/main" id="{6343B3E7-CBA8-CD42-98B9-B0226078AFA0}"/>
                    </a:ext>
                  </a:extLst>
                </p:cNvPr>
                <p:cNvPicPr/>
                <p:nvPr/>
              </p:nvPicPr>
              <p:blipFill>
                <a:blip r:embed="rId377"/>
                <a:stretch>
                  <a:fillRect/>
                </a:stretch>
              </p:blipFill>
              <p:spPr>
                <a:xfrm>
                  <a:off x="6292748" y="4784583"/>
                  <a:ext cx="3604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234" name="Ink 233">
                  <a:extLst>
                    <a:ext uri="{FF2B5EF4-FFF2-40B4-BE49-F238E27FC236}">
                      <a16:creationId xmlns:a16="http://schemas.microsoft.com/office/drawing/2014/main" xmlns="" id="{D3F22C2E-63FB-DE4A-A833-31ECE7B0C653}"/>
                    </a:ext>
                  </a:extLst>
                </p14:cNvPr>
                <p14:cNvContentPartPr/>
                <p14:nvPr/>
              </p14:nvContentPartPr>
              <p14:xfrm>
                <a:off x="6332195" y="4812663"/>
                <a:ext cx="107280" cy="69480"/>
              </p14:xfrm>
            </p:contentPart>
          </mc:Choice>
          <mc:Fallback>
            <p:pic>
              <p:nvPicPr>
                <p:cNvPr id="234" name="Ink 233">
                  <a:extLst>
                    <a:ext uri="{FF2B5EF4-FFF2-40B4-BE49-F238E27FC236}">
                      <a16:creationId xmlns:a16="http://schemas.microsoft.com/office/drawing/2014/main" xmlns="" xmlns:p14="http://schemas.microsoft.com/office/powerpoint/2010/main" id="{D3F22C2E-63FB-DE4A-A833-31ECE7B0C653}"/>
                    </a:ext>
                  </a:extLst>
                </p:cNvPr>
                <p:cNvPicPr/>
                <p:nvPr/>
              </p:nvPicPr>
              <p:blipFill>
                <a:blip r:embed="rId379"/>
                <a:stretch>
                  <a:fillRect/>
                </a:stretch>
              </p:blipFill>
              <p:spPr>
                <a:xfrm>
                  <a:off x="6322803" y="4803663"/>
                  <a:ext cx="125702"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235" name="Ink 234">
                  <a:extLst>
                    <a:ext uri="{FF2B5EF4-FFF2-40B4-BE49-F238E27FC236}">
                      <a16:creationId xmlns:a16="http://schemas.microsoft.com/office/drawing/2014/main" xmlns="" id="{0251DDF4-65DA-1549-A978-BC9FFDDE9438}"/>
                    </a:ext>
                  </a:extLst>
                </p14:cNvPr>
                <p14:cNvContentPartPr/>
                <p14:nvPr/>
              </p14:nvContentPartPr>
              <p14:xfrm>
                <a:off x="6483035" y="4762263"/>
                <a:ext cx="113400" cy="82080"/>
              </p14:xfrm>
            </p:contentPart>
          </mc:Choice>
          <mc:Fallback>
            <p:pic>
              <p:nvPicPr>
                <p:cNvPr id="235" name="Ink 234">
                  <a:extLst>
                    <a:ext uri="{FF2B5EF4-FFF2-40B4-BE49-F238E27FC236}">
                      <a16:creationId xmlns:a16="http://schemas.microsoft.com/office/drawing/2014/main" xmlns="" xmlns:p14="http://schemas.microsoft.com/office/powerpoint/2010/main" id="{0251DDF4-65DA-1549-A978-BC9FFDDE9438}"/>
                    </a:ext>
                  </a:extLst>
                </p:cNvPr>
                <p:cNvPicPr/>
                <p:nvPr/>
              </p:nvPicPr>
              <p:blipFill>
                <a:blip r:embed="rId381"/>
                <a:stretch>
                  <a:fillRect/>
                </a:stretch>
              </p:blipFill>
              <p:spPr>
                <a:xfrm>
                  <a:off x="6474035" y="4753263"/>
                  <a:ext cx="13140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236" name="Ink 235">
                  <a:extLst>
                    <a:ext uri="{FF2B5EF4-FFF2-40B4-BE49-F238E27FC236}">
                      <a16:creationId xmlns:a16="http://schemas.microsoft.com/office/drawing/2014/main" xmlns="" id="{7D255357-423A-BB46-BB93-E6B2348E7496}"/>
                    </a:ext>
                  </a:extLst>
                </p14:cNvPr>
                <p14:cNvContentPartPr/>
                <p14:nvPr/>
              </p14:nvContentPartPr>
              <p14:xfrm>
                <a:off x="6655475" y="4749663"/>
                <a:ext cx="135720" cy="207720"/>
              </p14:xfrm>
            </p:contentPart>
          </mc:Choice>
          <mc:Fallback>
            <p:pic>
              <p:nvPicPr>
                <p:cNvPr id="236" name="Ink 235">
                  <a:extLst>
                    <a:ext uri="{FF2B5EF4-FFF2-40B4-BE49-F238E27FC236}">
                      <a16:creationId xmlns:a16="http://schemas.microsoft.com/office/drawing/2014/main" xmlns="" xmlns:p14="http://schemas.microsoft.com/office/powerpoint/2010/main" id="{7D255357-423A-BB46-BB93-E6B2348E7496}"/>
                    </a:ext>
                  </a:extLst>
                </p:cNvPr>
                <p:cNvPicPr/>
                <p:nvPr/>
              </p:nvPicPr>
              <p:blipFill>
                <a:blip r:embed="rId383"/>
                <a:stretch>
                  <a:fillRect/>
                </a:stretch>
              </p:blipFill>
              <p:spPr>
                <a:xfrm>
                  <a:off x="6647195" y="4740319"/>
                  <a:ext cx="153360" cy="226408"/>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237" name="Ink 236">
                  <a:extLst>
                    <a:ext uri="{FF2B5EF4-FFF2-40B4-BE49-F238E27FC236}">
                      <a16:creationId xmlns:a16="http://schemas.microsoft.com/office/drawing/2014/main" xmlns="" id="{2E23AA1B-3D95-FB4D-B42E-63E1F8F7044B}"/>
                    </a:ext>
                  </a:extLst>
                </p14:cNvPr>
                <p14:cNvContentPartPr/>
                <p14:nvPr/>
              </p14:nvContentPartPr>
              <p14:xfrm>
                <a:off x="6885515" y="4768383"/>
                <a:ext cx="145080" cy="69480"/>
              </p14:xfrm>
            </p:contentPart>
          </mc:Choice>
          <mc:Fallback>
            <p:pic>
              <p:nvPicPr>
                <p:cNvPr id="237" name="Ink 236">
                  <a:extLst>
                    <a:ext uri="{FF2B5EF4-FFF2-40B4-BE49-F238E27FC236}">
                      <a16:creationId xmlns:a16="http://schemas.microsoft.com/office/drawing/2014/main" xmlns="" xmlns:p14="http://schemas.microsoft.com/office/powerpoint/2010/main" id="{2E23AA1B-3D95-FB4D-B42E-63E1F8F7044B}"/>
                    </a:ext>
                  </a:extLst>
                </p:cNvPr>
                <p:cNvPicPr/>
                <p:nvPr/>
              </p:nvPicPr>
              <p:blipFill>
                <a:blip r:embed="rId385"/>
                <a:stretch>
                  <a:fillRect/>
                </a:stretch>
              </p:blipFill>
              <p:spPr>
                <a:xfrm>
                  <a:off x="6876155" y="4759023"/>
                  <a:ext cx="16272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238" name="Ink 237">
                  <a:extLst>
                    <a:ext uri="{FF2B5EF4-FFF2-40B4-BE49-F238E27FC236}">
                      <a16:creationId xmlns:a16="http://schemas.microsoft.com/office/drawing/2014/main" xmlns="" id="{257949B3-9542-7948-B0B6-201CF2641BB6}"/>
                    </a:ext>
                  </a:extLst>
                </p14:cNvPr>
                <p14:cNvContentPartPr/>
                <p14:nvPr/>
              </p14:nvContentPartPr>
              <p14:xfrm>
                <a:off x="7048955" y="4624743"/>
                <a:ext cx="31680" cy="200880"/>
              </p14:xfrm>
            </p:contentPart>
          </mc:Choice>
          <mc:Fallback>
            <p:pic>
              <p:nvPicPr>
                <p:cNvPr id="238" name="Ink 237">
                  <a:extLst>
                    <a:ext uri="{FF2B5EF4-FFF2-40B4-BE49-F238E27FC236}">
                      <a16:creationId xmlns:a16="http://schemas.microsoft.com/office/drawing/2014/main" xmlns="" xmlns:p14="http://schemas.microsoft.com/office/powerpoint/2010/main" id="{257949B3-9542-7948-B0B6-201CF2641BB6}"/>
                    </a:ext>
                  </a:extLst>
                </p:cNvPr>
                <p:cNvPicPr/>
                <p:nvPr/>
              </p:nvPicPr>
              <p:blipFill>
                <a:blip r:embed="rId387"/>
                <a:stretch>
                  <a:fillRect/>
                </a:stretch>
              </p:blipFill>
              <p:spPr>
                <a:xfrm>
                  <a:off x="7039344" y="4615743"/>
                  <a:ext cx="49478"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239" name="Ink 238">
                  <a:extLst>
                    <a:ext uri="{FF2B5EF4-FFF2-40B4-BE49-F238E27FC236}">
                      <a16:creationId xmlns:a16="http://schemas.microsoft.com/office/drawing/2014/main" xmlns="" id="{E8095172-9664-BD47-9879-69D13DE75D65}"/>
                    </a:ext>
                  </a:extLst>
                </p14:cNvPr>
                <p14:cNvContentPartPr/>
                <p14:nvPr/>
              </p14:nvContentPartPr>
              <p14:xfrm>
                <a:off x="7136795" y="4774863"/>
                <a:ext cx="82080" cy="63360"/>
              </p14:xfrm>
            </p:contentPart>
          </mc:Choice>
          <mc:Fallback>
            <p:pic>
              <p:nvPicPr>
                <p:cNvPr id="239" name="Ink 238">
                  <a:extLst>
                    <a:ext uri="{FF2B5EF4-FFF2-40B4-BE49-F238E27FC236}">
                      <a16:creationId xmlns:a16="http://schemas.microsoft.com/office/drawing/2014/main" xmlns="" xmlns:p14="http://schemas.microsoft.com/office/powerpoint/2010/main" id="{E8095172-9664-BD47-9879-69D13DE75D65}"/>
                    </a:ext>
                  </a:extLst>
                </p:cNvPr>
                <p:cNvPicPr/>
                <p:nvPr/>
              </p:nvPicPr>
              <p:blipFill>
                <a:blip r:embed="rId389"/>
                <a:stretch>
                  <a:fillRect/>
                </a:stretch>
              </p:blipFill>
              <p:spPr>
                <a:xfrm>
                  <a:off x="7127435" y="4765863"/>
                  <a:ext cx="9972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240" name="Ink 239">
                  <a:extLst>
                    <a:ext uri="{FF2B5EF4-FFF2-40B4-BE49-F238E27FC236}">
                      <a16:creationId xmlns:a16="http://schemas.microsoft.com/office/drawing/2014/main" xmlns="" id="{2EE5BA99-877B-F748-9D78-F47D5108FB15}"/>
                    </a:ext>
                  </a:extLst>
                </p14:cNvPr>
                <p14:cNvContentPartPr/>
                <p14:nvPr/>
              </p14:nvContentPartPr>
              <p14:xfrm>
                <a:off x="7105475" y="4686663"/>
                <a:ext cx="119880" cy="12960"/>
              </p14:xfrm>
            </p:contentPart>
          </mc:Choice>
          <mc:Fallback>
            <p:pic>
              <p:nvPicPr>
                <p:cNvPr id="240" name="Ink 239">
                  <a:extLst>
                    <a:ext uri="{FF2B5EF4-FFF2-40B4-BE49-F238E27FC236}">
                      <a16:creationId xmlns:a16="http://schemas.microsoft.com/office/drawing/2014/main" xmlns="" xmlns:p14="http://schemas.microsoft.com/office/powerpoint/2010/main" id="{2EE5BA99-877B-F748-9D78-F47D5108FB15}"/>
                    </a:ext>
                  </a:extLst>
                </p:cNvPr>
                <p:cNvPicPr/>
                <p:nvPr/>
              </p:nvPicPr>
              <p:blipFill>
                <a:blip r:embed="rId391"/>
                <a:stretch>
                  <a:fillRect/>
                </a:stretch>
              </p:blipFill>
              <p:spPr>
                <a:xfrm>
                  <a:off x="7096448" y="4676583"/>
                  <a:ext cx="137934"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241" name="Ink 240">
                  <a:extLst>
                    <a:ext uri="{FF2B5EF4-FFF2-40B4-BE49-F238E27FC236}">
                      <a16:creationId xmlns:a16="http://schemas.microsoft.com/office/drawing/2014/main" xmlns="" id="{6419CBE0-6652-0E48-9CD8-81CED229DCD0}"/>
                    </a:ext>
                  </a:extLst>
                </p14:cNvPr>
                <p14:cNvContentPartPr/>
                <p14:nvPr/>
              </p14:nvContentPartPr>
              <p14:xfrm>
                <a:off x="7438835" y="4680543"/>
                <a:ext cx="113400" cy="195120"/>
              </p14:xfrm>
            </p:contentPart>
          </mc:Choice>
          <mc:Fallback>
            <p:pic>
              <p:nvPicPr>
                <p:cNvPr id="241" name="Ink 240">
                  <a:extLst>
                    <a:ext uri="{FF2B5EF4-FFF2-40B4-BE49-F238E27FC236}">
                      <a16:creationId xmlns:a16="http://schemas.microsoft.com/office/drawing/2014/main" xmlns="" xmlns:p14="http://schemas.microsoft.com/office/powerpoint/2010/main" id="{6419CBE0-6652-0E48-9CD8-81CED229DCD0}"/>
                    </a:ext>
                  </a:extLst>
                </p:cNvPr>
                <p:cNvPicPr/>
                <p:nvPr/>
              </p:nvPicPr>
              <p:blipFill>
                <a:blip r:embed="rId393"/>
                <a:stretch>
                  <a:fillRect/>
                </a:stretch>
              </p:blipFill>
              <p:spPr>
                <a:xfrm>
                  <a:off x="7429505" y="4671560"/>
                  <a:ext cx="130984" cy="212368"/>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242" name="Ink 241">
                  <a:extLst>
                    <a:ext uri="{FF2B5EF4-FFF2-40B4-BE49-F238E27FC236}">
                      <a16:creationId xmlns:a16="http://schemas.microsoft.com/office/drawing/2014/main" xmlns="" id="{B79D0341-F4B6-344C-AAA2-145CF80E55D6}"/>
                    </a:ext>
                  </a:extLst>
                </p14:cNvPr>
                <p14:cNvContentPartPr/>
                <p14:nvPr/>
              </p14:nvContentPartPr>
              <p14:xfrm>
                <a:off x="7696595" y="4718343"/>
                <a:ext cx="145080" cy="88560"/>
              </p14:xfrm>
            </p:contentPart>
          </mc:Choice>
          <mc:Fallback>
            <p:pic>
              <p:nvPicPr>
                <p:cNvPr id="242" name="Ink 241">
                  <a:extLst>
                    <a:ext uri="{FF2B5EF4-FFF2-40B4-BE49-F238E27FC236}">
                      <a16:creationId xmlns:a16="http://schemas.microsoft.com/office/drawing/2014/main" xmlns="" xmlns:p14="http://schemas.microsoft.com/office/powerpoint/2010/main" id="{B79D0341-F4B6-344C-AAA2-145CF80E55D6}"/>
                    </a:ext>
                  </a:extLst>
                </p:cNvPr>
                <p:cNvPicPr/>
                <p:nvPr/>
              </p:nvPicPr>
              <p:blipFill>
                <a:blip r:embed="rId395"/>
                <a:stretch>
                  <a:fillRect/>
                </a:stretch>
              </p:blipFill>
              <p:spPr>
                <a:xfrm>
                  <a:off x="7687235" y="4708983"/>
                  <a:ext cx="16272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243" name="Ink 242">
                  <a:extLst>
                    <a:ext uri="{FF2B5EF4-FFF2-40B4-BE49-F238E27FC236}">
                      <a16:creationId xmlns:a16="http://schemas.microsoft.com/office/drawing/2014/main" xmlns="" id="{DFE57C33-26E2-374A-B38D-77F2FE36909C}"/>
                    </a:ext>
                  </a:extLst>
                </p14:cNvPr>
                <p14:cNvContentPartPr/>
                <p14:nvPr/>
              </p14:nvContentPartPr>
              <p14:xfrm>
                <a:off x="7923035" y="4718343"/>
                <a:ext cx="6480" cy="157680"/>
              </p14:xfrm>
            </p:contentPart>
          </mc:Choice>
          <mc:Fallback>
            <p:pic>
              <p:nvPicPr>
                <p:cNvPr id="243" name="Ink 242">
                  <a:extLst>
                    <a:ext uri="{FF2B5EF4-FFF2-40B4-BE49-F238E27FC236}">
                      <a16:creationId xmlns:a16="http://schemas.microsoft.com/office/drawing/2014/main" xmlns="" xmlns:p14="http://schemas.microsoft.com/office/powerpoint/2010/main" id="{DFE57C33-26E2-374A-B38D-77F2FE36909C}"/>
                    </a:ext>
                  </a:extLst>
                </p:cNvPr>
                <p:cNvPicPr/>
                <p:nvPr/>
              </p:nvPicPr>
              <p:blipFill>
                <a:blip r:embed="rId397"/>
                <a:stretch>
                  <a:fillRect/>
                </a:stretch>
              </p:blipFill>
              <p:spPr>
                <a:xfrm>
                  <a:off x="7913315" y="4708983"/>
                  <a:ext cx="2520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244" name="Ink 243">
                  <a:extLst>
                    <a:ext uri="{FF2B5EF4-FFF2-40B4-BE49-F238E27FC236}">
                      <a16:creationId xmlns:a16="http://schemas.microsoft.com/office/drawing/2014/main" xmlns="" id="{D1856E58-3F0F-7C40-892F-BAE010780512}"/>
                    </a:ext>
                  </a:extLst>
                </p14:cNvPr>
                <p14:cNvContentPartPr/>
                <p14:nvPr/>
              </p14:nvContentPartPr>
              <p14:xfrm>
                <a:off x="7932035" y="4718343"/>
                <a:ext cx="85680" cy="56880"/>
              </p14:xfrm>
            </p:contentPart>
          </mc:Choice>
          <mc:Fallback>
            <p:pic>
              <p:nvPicPr>
                <p:cNvPr id="244" name="Ink 243">
                  <a:extLst>
                    <a:ext uri="{FF2B5EF4-FFF2-40B4-BE49-F238E27FC236}">
                      <a16:creationId xmlns:a16="http://schemas.microsoft.com/office/drawing/2014/main" xmlns="" xmlns:p14="http://schemas.microsoft.com/office/powerpoint/2010/main" id="{D1856E58-3F0F-7C40-892F-BAE010780512}"/>
                    </a:ext>
                  </a:extLst>
                </p:cNvPr>
                <p:cNvPicPr/>
                <p:nvPr/>
              </p:nvPicPr>
              <p:blipFill>
                <a:blip r:embed="rId399"/>
                <a:stretch>
                  <a:fillRect/>
                </a:stretch>
              </p:blipFill>
              <p:spPr>
                <a:xfrm>
                  <a:off x="7923755" y="4708983"/>
                  <a:ext cx="10296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245" name="Ink 244">
                  <a:extLst>
                    <a:ext uri="{FF2B5EF4-FFF2-40B4-BE49-F238E27FC236}">
                      <a16:creationId xmlns:a16="http://schemas.microsoft.com/office/drawing/2014/main" xmlns="" id="{0BC8F74F-8276-4A4E-B275-9A7CADF48871}"/>
                    </a:ext>
                  </a:extLst>
                </p14:cNvPr>
                <p14:cNvContentPartPr/>
                <p14:nvPr/>
              </p14:nvContentPartPr>
              <p14:xfrm>
                <a:off x="8086475" y="4711863"/>
                <a:ext cx="100800" cy="75960"/>
              </p14:xfrm>
            </p:contentPart>
          </mc:Choice>
          <mc:Fallback>
            <p:pic>
              <p:nvPicPr>
                <p:cNvPr id="245" name="Ink 244">
                  <a:extLst>
                    <a:ext uri="{FF2B5EF4-FFF2-40B4-BE49-F238E27FC236}">
                      <a16:creationId xmlns:a16="http://schemas.microsoft.com/office/drawing/2014/main" xmlns="" xmlns:p14="http://schemas.microsoft.com/office/powerpoint/2010/main" id="{0BC8F74F-8276-4A4E-B275-9A7CADF48871}"/>
                    </a:ext>
                  </a:extLst>
                </p:cNvPr>
                <p:cNvPicPr/>
                <p:nvPr/>
              </p:nvPicPr>
              <p:blipFill>
                <a:blip r:embed="rId401"/>
                <a:stretch>
                  <a:fillRect/>
                </a:stretch>
              </p:blipFill>
              <p:spPr>
                <a:xfrm>
                  <a:off x="8076790" y="4702097"/>
                  <a:ext cx="119812" cy="94407"/>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246" name="Ink 245">
                  <a:extLst>
                    <a:ext uri="{FF2B5EF4-FFF2-40B4-BE49-F238E27FC236}">
                      <a16:creationId xmlns:a16="http://schemas.microsoft.com/office/drawing/2014/main" xmlns="" id="{20988B6B-79B7-1542-B380-461CEADF75DF}"/>
                    </a:ext>
                  </a:extLst>
                </p14:cNvPr>
                <p14:cNvContentPartPr/>
                <p14:nvPr/>
              </p14:nvContentPartPr>
              <p14:xfrm>
                <a:off x="8174315" y="4586943"/>
                <a:ext cx="38160" cy="182160"/>
              </p14:xfrm>
            </p:contentPart>
          </mc:Choice>
          <mc:Fallback>
            <p:pic>
              <p:nvPicPr>
                <p:cNvPr id="246" name="Ink 245">
                  <a:extLst>
                    <a:ext uri="{FF2B5EF4-FFF2-40B4-BE49-F238E27FC236}">
                      <a16:creationId xmlns:a16="http://schemas.microsoft.com/office/drawing/2014/main" xmlns="" xmlns:p14="http://schemas.microsoft.com/office/powerpoint/2010/main" id="{20988B6B-79B7-1542-B380-461CEADF75DF}"/>
                    </a:ext>
                  </a:extLst>
                </p:cNvPr>
                <p:cNvPicPr/>
                <p:nvPr/>
              </p:nvPicPr>
              <p:blipFill>
                <a:blip r:embed="rId403"/>
                <a:stretch>
                  <a:fillRect/>
                </a:stretch>
              </p:blipFill>
              <p:spPr>
                <a:xfrm>
                  <a:off x="8164502" y="4577583"/>
                  <a:ext cx="56331"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247" name="Ink 246">
                  <a:extLst>
                    <a:ext uri="{FF2B5EF4-FFF2-40B4-BE49-F238E27FC236}">
                      <a16:creationId xmlns:a16="http://schemas.microsoft.com/office/drawing/2014/main" xmlns="" id="{214C4B45-78DF-844D-92FF-F8190C974AEE}"/>
                    </a:ext>
                  </a:extLst>
                </p14:cNvPr>
                <p14:cNvContentPartPr/>
                <p14:nvPr/>
              </p14:nvContentPartPr>
              <p14:xfrm>
                <a:off x="8243435" y="4724463"/>
                <a:ext cx="145080" cy="63360"/>
              </p14:xfrm>
            </p:contentPart>
          </mc:Choice>
          <mc:Fallback>
            <p:pic>
              <p:nvPicPr>
                <p:cNvPr id="247" name="Ink 246">
                  <a:extLst>
                    <a:ext uri="{FF2B5EF4-FFF2-40B4-BE49-F238E27FC236}">
                      <a16:creationId xmlns:a16="http://schemas.microsoft.com/office/drawing/2014/main" xmlns="" xmlns:p14="http://schemas.microsoft.com/office/powerpoint/2010/main" id="{214C4B45-78DF-844D-92FF-F8190C974AEE}"/>
                    </a:ext>
                  </a:extLst>
                </p:cNvPr>
                <p:cNvPicPr/>
                <p:nvPr/>
              </p:nvPicPr>
              <p:blipFill>
                <a:blip r:embed="rId405"/>
                <a:stretch>
                  <a:fillRect/>
                </a:stretch>
              </p:blipFill>
              <p:spPr>
                <a:xfrm>
                  <a:off x="8233691" y="4714687"/>
                  <a:ext cx="162764" cy="81101"/>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248" name="Ink 247">
                  <a:extLst>
                    <a:ext uri="{FF2B5EF4-FFF2-40B4-BE49-F238E27FC236}">
                      <a16:creationId xmlns:a16="http://schemas.microsoft.com/office/drawing/2014/main" xmlns="" id="{8BDE73C2-96A3-CF4F-8750-1976F1F790E2}"/>
                    </a:ext>
                  </a:extLst>
                </p14:cNvPr>
                <p14:cNvContentPartPr/>
                <p14:nvPr/>
              </p14:nvContentPartPr>
              <p14:xfrm>
                <a:off x="8375555" y="4529703"/>
                <a:ext cx="44280" cy="232920"/>
              </p14:xfrm>
            </p:contentPart>
          </mc:Choice>
          <mc:Fallback>
            <p:pic>
              <p:nvPicPr>
                <p:cNvPr id="248" name="Ink 247">
                  <a:extLst>
                    <a:ext uri="{FF2B5EF4-FFF2-40B4-BE49-F238E27FC236}">
                      <a16:creationId xmlns:a16="http://schemas.microsoft.com/office/drawing/2014/main" xmlns="" xmlns:p14="http://schemas.microsoft.com/office/powerpoint/2010/main" id="{8BDE73C2-96A3-CF4F-8750-1976F1F790E2}"/>
                    </a:ext>
                  </a:extLst>
                </p:cNvPr>
                <p:cNvPicPr/>
                <p:nvPr/>
              </p:nvPicPr>
              <p:blipFill>
                <a:blip r:embed="rId407"/>
                <a:stretch>
                  <a:fillRect/>
                </a:stretch>
              </p:blipFill>
              <p:spPr>
                <a:xfrm>
                  <a:off x="8366270" y="4520703"/>
                  <a:ext cx="61421"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249" name="Ink 248">
                  <a:extLst>
                    <a:ext uri="{FF2B5EF4-FFF2-40B4-BE49-F238E27FC236}">
                      <a16:creationId xmlns:a16="http://schemas.microsoft.com/office/drawing/2014/main" xmlns="" id="{A3D2F623-5D0E-BF4D-9856-CC6727831B6D}"/>
                    </a:ext>
                  </a:extLst>
                </p14:cNvPr>
                <p14:cNvContentPartPr/>
                <p14:nvPr/>
              </p14:nvContentPartPr>
              <p14:xfrm>
                <a:off x="8444675" y="4699263"/>
                <a:ext cx="113400" cy="100800"/>
              </p14:xfrm>
            </p:contentPart>
          </mc:Choice>
          <mc:Fallback>
            <p:pic>
              <p:nvPicPr>
                <p:cNvPr id="249" name="Ink 248">
                  <a:extLst>
                    <a:ext uri="{FF2B5EF4-FFF2-40B4-BE49-F238E27FC236}">
                      <a16:creationId xmlns:a16="http://schemas.microsoft.com/office/drawing/2014/main" xmlns="" xmlns:p14="http://schemas.microsoft.com/office/powerpoint/2010/main" id="{A3D2F623-5D0E-BF4D-9856-CC6727831B6D}"/>
                    </a:ext>
                  </a:extLst>
                </p:cNvPr>
                <p:cNvPicPr/>
                <p:nvPr/>
              </p:nvPicPr>
              <p:blipFill>
                <a:blip r:embed="rId409"/>
                <a:stretch>
                  <a:fillRect/>
                </a:stretch>
              </p:blipFill>
              <p:spPr>
                <a:xfrm>
                  <a:off x="8435315" y="4689903"/>
                  <a:ext cx="13068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250" name="Ink 249">
                  <a:extLst>
                    <a:ext uri="{FF2B5EF4-FFF2-40B4-BE49-F238E27FC236}">
                      <a16:creationId xmlns:a16="http://schemas.microsoft.com/office/drawing/2014/main" xmlns="" id="{555B1ECB-D256-6541-A9DF-33E0BBFF0CE3}"/>
                    </a:ext>
                  </a:extLst>
                </p14:cNvPr>
                <p14:cNvContentPartPr/>
                <p14:nvPr/>
              </p14:nvContentPartPr>
              <p14:xfrm>
                <a:off x="8381675" y="4624023"/>
                <a:ext cx="163800" cy="19080"/>
              </p14:xfrm>
            </p:contentPart>
          </mc:Choice>
          <mc:Fallback>
            <p:pic>
              <p:nvPicPr>
                <p:cNvPr id="250" name="Ink 249">
                  <a:extLst>
                    <a:ext uri="{FF2B5EF4-FFF2-40B4-BE49-F238E27FC236}">
                      <a16:creationId xmlns:a16="http://schemas.microsoft.com/office/drawing/2014/main" xmlns="" xmlns:p14="http://schemas.microsoft.com/office/powerpoint/2010/main" id="{555B1ECB-D256-6541-A9DF-33E0BBFF0CE3}"/>
                    </a:ext>
                  </a:extLst>
                </p:cNvPr>
                <p:cNvPicPr/>
                <p:nvPr/>
              </p:nvPicPr>
              <p:blipFill>
                <a:blip r:embed="rId411"/>
                <a:stretch>
                  <a:fillRect/>
                </a:stretch>
              </p:blipFill>
              <p:spPr>
                <a:xfrm>
                  <a:off x="8372675" y="4614663"/>
                  <a:ext cx="181080" cy="36720"/>
                </a:xfrm>
                <a:prstGeom prst="rect">
                  <a:avLst/>
                </a:prstGeom>
              </p:spPr>
            </p:pic>
          </mc:Fallback>
        </mc:AlternateContent>
      </p:grpSp>
      <p:grpSp>
        <p:nvGrpSpPr>
          <p:cNvPr id="258" name="Group 257">
            <a:extLst>
              <a:ext uri="{FF2B5EF4-FFF2-40B4-BE49-F238E27FC236}">
                <a16:creationId xmlns:a16="http://schemas.microsoft.com/office/drawing/2014/main" xmlns="" id="{52359ADA-FB10-B843-BEAD-28C719A34680}"/>
              </a:ext>
            </a:extLst>
          </p:cNvPr>
          <p:cNvGrpSpPr/>
          <p:nvPr/>
        </p:nvGrpSpPr>
        <p:grpSpPr>
          <a:xfrm>
            <a:off x="2952275" y="5566863"/>
            <a:ext cx="82080" cy="69480"/>
            <a:chOff x="1428275" y="5566863"/>
            <a:chExt cx="82080" cy="69480"/>
          </a:xfrm>
        </p:grpSpPr>
        <mc:AlternateContent xmlns:mc="http://schemas.openxmlformats.org/markup-compatibility/2006">
          <mc:Choice xmlns:p14="http://schemas.microsoft.com/office/powerpoint/2010/main" Requires="p14">
            <p:contentPart p14:bwMode="auto" r:id="rId412">
              <p14:nvContentPartPr>
                <p14:cNvPr id="252" name="Ink 251">
                  <a:extLst>
                    <a:ext uri="{FF2B5EF4-FFF2-40B4-BE49-F238E27FC236}">
                      <a16:creationId xmlns:a16="http://schemas.microsoft.com/office/drawing/2014/main" xmlns="" id="{587626D2-00E8-B640-BBBF-AC82496009C4}"/>
                    </a:ext>
                  </a:extLst>
                </p14:cNvPr>
                <p14:cNvContentPartPr/>
                <p14:nvPr/>
              </p14:nvContentPartPr>
              <p14:xfrm>
                <a:off x="1428275" y="5566863"/>
                <a:ext cx="69480" cy="12960"/>
              </p14:xfrm>
            </p:contentPart>
          </mc:Choice>
          <mc:Fallback>
            <p:pic>
              <p:nvPicPr>
                <p:cNvPr id="252" name="Ink 251">
                  <a:extLst>
                    <a:ext uri="{FF2B5EF4-FFF2-40B4-BE49-F238E27FC236}">
                      <a16:creationId xmlns:a16="http://schemas.microsoft.com/office/drawing/2014/main" xmlns="" xmlns:p14="http://schemas.microsoft.com/office/powerpoint/2010/main" id="{587626D2-00E8-B640-BBBF-AC82496009C4}"/>
                    </a:ext>
                  </a:extLst>
                </p:cNvPr>
                <p:cNvPicPr/>
                <p:nvPr/>
              </p:nvPicPr>
              <p:blipFill>
                <a:blip r:embed="rId413"/>
                <a:stretch>
                  <a:fillRect/>
                </a:stretch>
              </p:blipFill>
              <p:spPr>
                <a:xfrm>
                  <a:off x="1418963" y="5558223"/>
                  <a:ext cx="86671"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253" name="Ink 252">
                  <a:extLst>
                    <a:ext uri="{FF2B5EF4-FFF2-40B4-BE49-F238E27FC236}">
                      <a16:creationId xmlns:a16="http://schemas.microsoft.com/office/drawing/2014/main" xmlns="" id="{A210D885-8CA4-BE45-9EEA-D31654F570C4}"/>
                    </a:ext>
                  </a:extLst>
                </p14:cNvPr>
                <p14:cNvContentPartPr/>
                <p14:nvPr/>
              </p14:nvContentPartPr>
              <p14:xfrm>
                <a:off x="1440875" y="5629863"/>
                <a:ext cx="69480" cy="6480"/>
              </p14:xfrm>
            </p:contentPart>
          </mc:Choice>
          <mc:Fallback>
            <p:pic>
              <p:nvPicPr>
                <p:cNvPr id="253" name="Ink 252">
                  <a:extLst>
                    <a:ext uri="{FF2B5EF4-FFF2-40B4-BE49-F238E27FC236}">
                      <a16:creationId xmlns:a16="http://schemas.microsoft.com/office/drawing/2014/main" xmlns="" xmlns:p14="http://schemas.microsoft.com/office/powerpoint/2010/main" id="{A210D885-8CA4-BE45-9EEA-D31654F570C4}"/>
                    </a:ext>
                  </a:extLst>
                </p:cNvPr>
                <p:cNvPicPr/>
                <p:nvPr/>
              </p:nvPicPr>
              <p:blipFill>
                <a:blip r:embed="rId415"/>
                <a:stretch>
                  <a:fillRect/>
                </a:stretch>
              </p:blipFill>
              <p:spPr>
                <a:xfrm>
                  <a:off x="1431515" y="5620996"/>
                  <a:ext cx="87120" cy="23192"/>
                </a:xfrm>
                <a:prstGeom prst="rect">
                  <a:avLst/>
                </a:prstGeom>
              </p:spPr>
            </p:pic>
          </mc:Fallback>
        </mc:AlternateContent>
      </p:grpSp>
      <p:grpSp>
        <p:nvGrpSpPr>
          <p:cNvPr id="257" name="Group 256">
            <a:extLst>
              <a:ext uri="{FF2B5EF4-FFF2-40B4-BE49-F238E27FC236}">
                <a16:creationId xmlns:a16="http://schemas.microsoft.com/office/drawing/2014/main" xmlns="" id="{9A533C8D-BCA0-604D-B4B1-56234FBBE078}"/>
              </a:ext>
            </a:extLst>
          </p:cNvPr>
          <p:cNvGrpSpPr/>
          <p:nvPr/>
        </p:nvGrpSpPr>
        <p:grpSpPr>
          <a:xfrm>
            <a:off x="3386075" y="5447343"/>
            <a:ext cx="226800" cy="333720"/>
            <a:chOff x="1862075" y="5447343"/>
            <a:chExt cx="226800" cy="333720"/>
          </a:xfrm>
        </p:grpSpPr>
        <mc:AlternateContent xmlns:mc="http://schemas.openxmlformats.org/markup-compatibility/2006">
          <mc:Choice xmlns:p14="http://schemas.microsoft.com/office/powerpoint/2010/main" Requires="p14">
            <p:contentPart p14:bwMode="auto" r:id="rId416">
              <p14:nvContentPartPr>
                <p14:cNvPr id="254" name="Ink 253">
                  <a:extLst>
                    <a:ext uri="{FF2B5EF4-FFF2-40B4-BE49-F238E27FC236}">
                      <a16:creationId xmlns:a16="http://schemas.microsoft.com/office/drawing/2014/main" xmlns="" id="{731B401D-EEA2-BE42-BA8C-9625CFB7BB3D}"/>
                    </a:ext>
                  </a:extLst>
                </p14:cNvPr>
                <p14:cNvContentPartPr/>
                <p14:nvPr/>
              </p14:nvContentPartPr>
              <p14:xfrm>
                <a:off x="1887275" y="5447343"/>
                <a:ext cx="44280" cy="88200"/>
              </p14:xfrm>
            </p:contentPart>
          </mc:Choice>
          <mc:Fallback>
            <p:pic>
              <p:nvPicPr>
                <p:cNvPr id="254" name="Ink 253">
                  <a:extLst>
                    <a:ext uri="{FF2B5EF4-FFF2-40B4-BE49-F238E27FC236}">
                      <a16:creationId xmlns:a16="http://schemas.microsoft.com/office/drawing/2014/main" xmlns="" xmlns:p14="http://schemas.microsoft.com/office/powerpoint/2010/main" id="{731B401D-EEA2-BE42-BA8C-9625CFB7BB3D}"/>
                    </a:ext>
                  </a:extLst>
                </p:cNvPr>
                <p:cNvPicPr/>
                <p:nvPr/>
              </p:nvPicPr>
              <p:blipFill>
                <a:blip r:embed="rId417"/>
                <a:stretch>
                  <a:fillRect/>
                </a:stretch>
              </p:blipFill>
              <p:spPr>
                <a:xfrm>
                  <a:off x="1876919" y="5437263"/>
                  <a:ext cx="62849"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255" name="Ink 254">
                  <a:extLst>
                    <a:ext uri="{FF2B5EF4-FFF2-40B4-BE49-F238E27FC236}">
                      <a16:creationId xmlns:a16="http://schemas.microsoft.com/office/drawing/2014/main" xmlns="" id="{85584AAB-62E1-D249-9C79-0F8EE5706625}"/>
                    </a:ext>
                  </a:extLst>
                </p14:cNvPr>
                <p14:cNvContentPartPr/>
                <p14:nvPr/>
              </p14:nvContentPartPr>
              <p14:xfrm>
                <a:off x="1862075" y="5497743"/>
                <a:ext cx="176400" cy="207720"/>
              </p14:xfrm>
            </p:contentPart>
          </mc:Choice>
          <mc:Fallback>
            <p:pic>
              <p:nvPicPr>
                <p:cNvPr id="255" name="Ink 254">
                  <a:extLst>
                    <a:ext uri="{FF2B5EF4-FFF2-40B4-BE49-F238E27FC236}">
                      <a16:creationId xmlns:a16="http://schemas.microsoft.com/office/drawing/2014/main" xmlns="" xmlns:p14="http://schemas.microsoft.com/office/powerpoint/2010/main" id="{85584AAB-62E1-D249-9C79-0F8EE5706625}"/>
                    </a:ext>
                  </a:extLst>
                </p:cNvPr>
                <p:cNvPicPr/>
                <p:nvPr/>
              </p:nvPicPr>
              <p:blipFill>
                <a:blip r:embed="rId419"/>
                <a:stretch>
                  <a:fillRect/>
                </a:stretch>
              </p:blipFill>
              <p:spPr>
                <a:xfrm>
                  <a:off x="1854155" y="5488743"/>
                  <a:ext cx="19368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256" name="Ink 255">
                  <a:extLst>
                    <a:ext uri="{FF2B5EF4-FFF2-40B4-BE49-F238E27FC236}">
                      <a16:creationId xmlns:a16="http://schemas.microsoft.com/office/drawing/2014/main" xmlns="" id="{CD5AEA08-EE53-6E4F-AAAB-FA9C263CA800}"/>
                    </a:ext>
                  </a:extLst>
                </p14:cNvPr>
                <p14:cNvContentPartPr/>
                <p14:nvPr/>
              </p14:nvContentPartPr>
              <p14:xfrm>
                <a:off x="1968995" y="5667663"/>
                <a:ext cx="119880" cy="113400"/>
              </p14:xfrm>
            </p:contentPart>
          </mc:Choice>
          <mc:Fallback>
            <p:pic>
              <p:nvPicPr>
                <p:cNvPr id="256" name="Ink 255">
                  <a:extLst>
                    <a:ext uri="{FF2B5EF4-FFF2-40B4-BE49-F238E27FC236}">
                      <a16:creationId xmlns:a16="http://schemas.microsoft.com/office/drawing/2014/main" xmlns="" xmlns:p14="http://schemas.microsoft.com/office/powerpoint/2010/main" id="{CD5AEA08-EE53-6E4F-AAAB-FA9C263CA800}"/>
                    </a:ext>
                  </a:extLst>
                </p:cNvPr>
                <p:cNvPicPr/>
                <p:nvPr/>
              </p:nvPicPr>
              <p:blipFill>
                <a:blip r:embed="rId421"/>
                <a:stretch>
                  <a:fillRect/>
                </a:stretch>
              </p:blipFill>
              <p:spPr>
                <a:xfrm>
                  <a:off x="1959635" y="5658333"/>
                  <a:ext cx="138240" cy="132061"/>
                </a:xfrm>
                <a:prstGeom prst="rect">
                  <a:avLst/>
                </a:prstGeom>
              </p:spPr>
            </p:pic>
          </mc:Fallback>
        </mc:AlternateContent>
      </p:grpSp>
      <p:grpSp>
        <p:nvGrpSpPr>
          <p:cNvPr id="275" name="Group 274">
            <a:extLst>
              <a:ext uri="{FF2B5EF4-FFF2-40B4-BE49-F238E27FC236}">
                <a16:creationId xmlns:a16="http://schemas.microsoft.com/office/drawing/2014/main" xmlns="" id="{724365DB-9A33-EA4D-B5E2-218072357E99}"/>
              </a:ext>
            </a:extLst>
          </p:cNvPr>
          <p:cNvGrpSpPr/>
          <p:nvPr/>
        </p:nvGrpSpPr>
        <p:grpSpPr>
          <a:xfrm>
            <a:off x="3807275" y="5170863"/>
            <a:ext cx="1729440" cy="729720"/>
            <a:chOff x="2283275" y="5170863"/>
            <a:chExt cx="1729440" cy="729720"/>
          </a:xfrm>
        </p:grpSpPr>
        <mc:AlternateContent xmlns:mc="http://schemas.openxmlformats.org/markup-compatibility/2006">
          <mc:Choice xmlns:p14="http://schemas.microsoft.com/office/powerpoint/2010/main" Requires="p14">
            <p:contentPart p14:bwMode="auto" r:id="rId422">
              <p14:nvContentPartPr>
                <p14:cNvPr id="259" name="Ink 258">
                  <a:extLst>
                    <a:ext uri="{FF2B5EF4-FFF2-40B4-BE49-F238E27FC236}">
                      <a16:creationId xmlns:a16="http://schemas.microsoft.com/office/drawing/2014/main" xmlns="" id="{2C6F1DB5-7791-474F-A850-2A518A97CEEA}"/>
                    </a:ext>
                  </a:extLst>
                </p14:cNvPr>
                <p14:cNvContentPartPr/>
                <p14:nvPr/>
              </p14:nvContentPartPr>
              <p14:xfrm>
                <a:off x="2333675" y="5403423"/>
                <a:ext cx="264240" cy="258120"/>
              </p14:xfrm>
            </p:contentPart>
          </mc:Choice>
          <mc:Fallback>
            <p:pic>
              <p:nvPicPr>
                <p:cNvPr id="259" name="Ink 258">
                  <a:extLst>
                    <a:ext uri="{FF2B5EF4-FFF2-40B4-BE49-F238E27FC236}">
                      <a16:creationId xmlns:a16="http://schemas.microsoft.com/office/drawing/2014/main" xmlns="" xmlns:p14="http://schemas.microsoft.com/office/powerpoint/2010/main" id="{2C6F1DB5-7791-474F-A850-2A518A97CEEA}"/>
                    </a:ext>
                  </a:extLst>
                </p:cNvPr>
                <p:cNvPicPr/>
                <p:nvPr/>
              </p:nvPicPr>
              <p:blipFill>
                <a:blip r:embed="rId423"/>
                <a:stretch>
                  <a:fillRect/>
                </a:stretch>
              </p:blipFill>
              <p:spPr>
                <a:xfrm>
                  <a:off x="2324687" y="5394063"/>
                  <a:ext cx="282216" cy="27648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260" name="Ink 259">
                  <a:extLst>
                    <a:ext uri="{FF2B5EF4-FFF2-40B4-BE49-F238E27FC236}">
                      <a16:creationId xmlns:a16="http://schemas.microsoft.com/office/drawing/2014/main" xmlns="" id="{A39A5EF7-2522-0048-A9F4-E1EC767243A0}"/>
                    </a:ext>
                  </a:extLst>
                </p14:cNvPr>
                <p14:cNvContentPartPr/>
                <p14:nvPr/>
              </p14:nvContentPartPr>
              <p14:xfrm>
                <a:off x="2283275" y="5824623"/>
                <a:ext cx="113400" cy="75960"/>
              </p14:xfrm>
            </p:contentPart>
          </mc:Choice>
          <mc:Fallback>
            <p:pic>
              <p:nvPicPr>
                <p:cNvPr id="260" name="Ink 259">
                  <a:extLst>
                    <a:ext uri="{FF2B5EF4-FFF2-40B4-BE49-F238E27FC236}">
                      <a16:creationId xmlns:a16="http://schemas.microsoft.com/office/drawing/2014/main" xmlns="" xmlns:p14="http://schemas.microsoft.com/office/powerpoint/2010/main" id="{A39A5EF7-2522-0048-A9F4-E1EC767243A0}"/>
                    </a:ext>
                  </a:extLst>
                </p:cNvPr>
                <p:cNvPicPr/>
                <p:nvPr/>
              </p:nvPicPr>
              <p:blipFill>
                <a:blip r:embed="rId425"/>
                <a:stretch>
                  <a:fillRect/>
                </a:stretch>
              </p:blipFill>
              <p:spPr>
                <a:xfrm>
                  <a:off x="2274275" y="5815218"/>
                  <a:ext cx="131040" cy="94046"/>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261" name="Ink 260">
                  <a:extLst>
                    <a:ext uri="{FF2B5EF4-FFF2-40B4-BE49-F238E27FC236}">
                      <a16:creationId xmlns:a16="http://schemas.microsoft.com/office/drawing/2014/main" xmlns="" id="{2B3CF4B0-FE6C-8442-9B27-79B795B41840}"/>
                    </a:ext>
                  </a:extLst>
                </p14:cNvPr>
                <p14:cNvContentPartPr/>
                <p14:nvPr/>
              </p14:nvContentPartPr>
              <p14:xfrm>
                <a:off x="2308475" y="5736783"/>
                <a:ext cx="12960" cy="25560"/>
              </p14:xfrm>
            </p:contentPart>
          </mc:Choice>
          <mc:Fallback>
            <p:pic>
              <p:nvPicPr>
                <p:cNvPr id="261" name="Ink 260">
                  <a:extLst>
                    <a:ext uri="{FF2B5EF4-FFF2-40B4-BE49-F238E27FC236}">
                      <a16:creationId xmlns:a16="http://schemas.microsoft.com/office/drawing/2014/main" xmlns="" xmlns:p14="http://schemas.microsoft.com/office/powerpoint/2010/main" id="{2B3CF4B0-FE6C-8442-9B27-79B795B41840}"/>
                    </a:ext>
                  </a:extLst>
                </p:cNvPr>
                <p:cNvPicPr/>
                <p:nvPr/>
              </p:nvPicPr>
              <p:blipFill>
                <a:blip r:embed="rId427"/>
                <a:stretch>
                  <a:fillRect/>
                </a:stretch>
              </p:blipFill>
              <p:spPr>
                <a:xfrm>
                  <a:off x="2299835" y="5728143"/>
                  <a:ext cx="3024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262" name="Ink 261">
                  <a:extLst>
                    <a:ext uri="{FF2B5EF4-FFF2-40B4-BE49-F238E27FC236}">
                      <a16:creationId xmlns:a16="http://schemas.microsoft.com/office/drawing/2014/main" xmlns="" id="{334F42D3-8ADA-4544-8D67-5177CA662BEC}"/>
                    </a:ext>
                  </a:extLst>
                </p14:cNvPr>
                <p14:cNvContentPartPr/>
                <p14:nvPr/>
              </p14:nvContentPartPr>
              <p14:xfrm>
                <a:off x="2440595" y="5812023"/>
                <a:ext cx="63360" cy="6480"/>
              </p14:xfrm>
            </p:contentPart>
          </mc:Choice>
          <mc:Fallback>
            <p:pic>
              <p:nvPicPr>
                <p:cNvPr id="262" name="Ink 261">
                  <a:extLst>
                    <a:ext uri="{FF2B5EF4-FFF2-40B4-BE49-F238E27FC236}">
                      <a16:creationId xmlns:a16="http://schemas.microsoft.com/office/drawing/2014/main" xmlns="" xmlns:p14="http://schemas.microsoft.com/office/powerpoint/2010/main" id="{334F42D3-8ADA-4544-8D67-5177CA662BEC}"/>
                    </a:ext>
                  </a:extLst>
                </p:cNvPr>
                <p:cNvPicPr/>
                <p:nvPr/>
              </p:nvPicPr>
              <p:blipFill>
                <a:blip r:embed="rId429"/>
                <a:stretch>
                  <a:fillRect/>
                </a:stretch>
              </p:blipFill>
              <p:spPr>
                <a:xfrm>
                  <a:off x="2431235" y="5802663"/>
                  <a:ext cx="8064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263" name="Ink 262">
                  <a:extLst>
                    <a:ext uri="{FF2B5EF4-FFF2-40B4-BE49-F238E27FC236}">
                      <a16:creationId xmlns:a16="http://schemas.microsoft.com/office/drawing/2014/main" xmlns="" id="{C4D0D32C-945A-FE44-BC21-12C28C38BFD7}"/>
                    </a:ext>
                  </a:extLst>
                </p14:cNvPr>
                <p14:cNvContentPartPr/>
                <p14:nvPr/>
              </p14:nvContentPartPr>
              <p14:xfrm>
                <a:off x="2459315" y="5868903"/>
                <a:ext cx="44280" cy="360"/>
              </p14:xfrm>
            </p:contentPart>
          </mc:Choice>
          <mc:Fallback>
            <p:pic>
              <p:nvPicPr>
                <p:cNvPr id="263" name="Ink 262">
                  <a:extLst>
                    <a:ext uri="{FF2B5EF4-FFF2-40B4-BE49-F238E27FC236}">
                      <a16:creationId xmlns:a16="http://schemas.microsoft.com/office/drawing/2014/main" xmlns="" xmlns:p14="http://schemas.microsoft.com/office/powerpoint/2010/main" id="{C4D0D32C-945A-FE44-BC21-12C28C38BFD7}"/>
                    </a:ext>
                  </a:extLst>
                </p:cNvPr>
                <p:cNvPicPr/>
                <p:nvPr/>
              </p:nvPicPr>
              <p:blipFill>
                <a:blip r:embed="rId431"/>
                <a:stretch>
                  <a:fillRect/>
                </a:stretch>
              </p:blipFill>
              <p:spPr>
                <a:xfrm>
                  <a:off x="2450315" y="5859903"/>
                  <a:ext cx="61560" cy="1836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264" name="Ink 263">
                  <a:extLst>
                    <a:ext uri="{FF2B5EF4-FFF2-40B4-BE49-F238E27FC236}">
                      <a16:creationId xmlns:a16="http://schemas.microsoft.com/office/drawing/2014/main" xmlns="" id="{9D1B7D30-06FE-FE49-A82A-82285268E5A9}"/>
                    </a:ext>
                  </a:extLst>
                </p14:cNvPr>
                <p14:cNvContentPartPr/>
                <p14:nvPr/>
              </p14:nvContentPartPr>
              <p14:xfrm>
                <a:off x="2597555" y="5774583"/>
                <a:ext cx="44280" cy="119880"/>
              </p14:xfrm>
            </p:contentPart>
          </mc:Choice>
          <mc:Fallback>
            <p:pic>
              <p:nvPicPr>
                <p:cNvPr id="264" name="Ink 263">
                  <a:extLst>
                    <a:ext uri="{FF2B5EF4-FFF2-40B4-BE49-F238E27FC236}">
                      <a16:creationId xmlns:a16="http://schemas.microsoft.com/office/drawing/2014/main" xmlns="" xmlns:p14="http://schemas.microsoft.com/office/powerpoint/2010/main" id="{9D1B7D30-06FE-FE49-A82A-82285268E5A9}"/>
                    </a:ext>
                  </a:extLst>
                </p:cNvPr>
                <p:cNvPicPr/>
                <p:nvPr/>
              </p:nvPicPr>
              <p:blipFill>
                <a:blip r:embed="rId433"/>
                <a:stretch>
                  <a:fillRect/>
                </a:stretch>
              </p:blipFill>
              <p:spPr>
                <a:xfrm>
                  <a:off x="2589275" y="5765223"/>
                  <a:ext cx="6048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265" name="Ink 264">
                  <a:extLst>
                    <a:ext uri="{FF2B5EF4-FFF2-40B4-BE49-F238E27FC236}">
                      <a16:creationId xmlns:a16="http://schemas.microsoft.com/office/drawing/2014/main" xmlns="" id="{C0C63CD8-C7D9-1840-AF7F-F87B95AB0562}"/>
                    </a:ext>
                  </a:extLst>
                </p14:cNvPr>
                <p14:cNvContentPartPr/>
                <p14:nvPr/>
              </p14:nvContentPartPr>
              <p14:xfrm>
                <a:off x="2610155" y="5893743"/>
                <a:ext cx="88200" cy="360"/>
              </p14:xfrm>
            </p:contentPart>
          </mc:Choice>
          <mc:Fallback>
            <p:pic>
              <p:nvPicPr>
                <p:cNvPr id="265" name="Ink 264">
                  <a:extLst>
                    <a:ext uri="{FF2B5EF4-FFF2-40B4-BE49-F238E27FC236}">
                      <a16:creationId xmlns:a16="http://schemas.microsoft.com/office/drawing/2014/main" xmlns="" xmlns:p14="http://schemas.microsoft.com/office/powerpoint/2010/main" id="{C0C63CD8-C7D9-1840-AF7F-F87B95AB0562}"/>
                    </a:ext>
                  </a:extLst>
                </p:cNvPr>
                <p:cNvPicPr/>
                <p:nvPr/>
              </p:nvPicPr>
              <p:blipFill>
                <a:blip r:embed="rId435"/>
                <a:stretch>
                  <a:fillRect/>
                </a:stretch>
              </p:blipFill>
              <p:spPr>
                <a:xfrm>
                  <a:off x="2601155" y="5884383"/>
                  <a:ext cx="10620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436">
              <p14:nvContentPartPr>
                <p14:cNvPr id="266" name="Ink 265">
                  <a:extLst>
                    <a:ext uri="{FF2B5EF4-FFF2-40B4-BE49-F238E27FC236}">
                      <a16:creationId xmlns:a16="http://schemas.microsoft.com/office/drawing/2014/main" xmlns="" id="{0DA6D50B-567A-6F4C-A5D2-C20699D5C3CA}"/>
                    </a:ext>
                  </a:extLst>
                </p14:cNvPr>
                <p14:cNvContentPartPr/>
                <p14:nvPr/>
              </p14:nvContentPartPr>
              <p14:xfrm>
                <a:off x="2339795" y="5170863"/>
                <a:ext cx="6480" cy="126000"/>
              </p14:xfrm>
            </p:contentPart>
          </mc:Choice>
          <mc:Fallback>
            <p:pic>
              <p:nvPicPr>
                <p:cNvPr id="266" name="Ink 265">
                  <a:extLst>
                    <a:ext uri="{FF2B5EF4-FFF2-40B4-BE49-F238E27FC236}">
                      <a16:creationId xmlns:a16="http://schemas.microsoft.com/office/drawing/2014/main" xmlns="" xmlns:p14="http://schemas.microsoft.com/office/powerpoint/2010/main" id="{0DA6D50B-567A-6F4C-A5D2-C20699D5C3CA}"/>
                    </a:ext>
                  </a:extLst>
                </p:cNvPr>
                <p:cNvPicPr/>
                <p:nvPr/>
              </p:nvPicPr>
              <p:blipFill>
                <a:blip r:embed="rId437"/>
                <a:stretch>
                  <a:fillRect/>
                </a:stretch>
              </p:blipFill>
              <p:spPr>
                <a:xfrm>
                  <a:off x="2330075" y="5161889"/>
                  <a:ext cx="25200" cy="143231"/>
                </a:xfrm>
                <a:prstGeom prst="rect">
                  <a:avLst/>
                </a:prstGeom>
              </p:spPr>
            </p:pic>
          </mc:Fallback>
        </mc:AlternateContent>
        <mc:AlternateContent xmlns:mc="http://schemas.openxmlformats.org/markup-compatibility/2006">
          <mc:Choice xmlns:p14="http://schemas.microsoft.com/office/powerpoint/2010/main" Requires="p14">
            <p:contentPart p14:bwMode="auto" r:id="rId438">
              <p14:nvContentPartPr>
                <p14:cNvPr id="267" name="Ink 266">
                  <a:extLst>
                    <a:ext uri="{FF2B5EF4-FFF2-40B4-BE49-F238E27FC236}">
                      <a16:creationId xmlns:a16="http://schemas.microsoft.com/office/drawing/2014/main" xmlns="" id="{CD4D7741-FC9C-8E49-9FFD-1B7FA4DBF3EF}"/>
                    </a:ext>
                  </a:extLst>
                </p14:cNvPr>
                <p14:cNvContentPartPr/>
                <p14:nvPr/>
              </p14:nvContentPartPr>
              <p14:xfrm>
                <a:off x="2352395" y="5189583"/>
                <a:ext cx="132480" cy="132480"/>
              </p14:xfrm>
            </p:contentPart>
          </mc:Choice>
          <mc:Fallback>
            <p:pic>
              <p:nvPicPr>
                <p:cNvPr id="267" name="Ink 266">
                  <a:extLst>
                    <a:ext uri="{FF2B5EF4-FFF2-40B4-BE49-F238E27FC236}">
                      <a16:creationId xmlns:a16="http://schemas.microsoft.com/office/drawing/2014/main" xmlns="" xmlns:p14="http://schemas.microsoft.com/office/powerpoint/2010/main" id="{CD4D7741-FC9C-8E49-9FFD-1B7FA4DBF3EF}"/>
                    </a:ext>
                  </a:extLst>
                </p:cNvPr>
                <p:cNvPicPr/>
                <p:nvPr/>
              </p:nvPicPr>
              <p:blipFill>
                <a:blip r:embed="rId439"/>
                <a:stretch>
                  <a:fillRect/>
                </a:stretch>
              </p:blipFill>
              <p:spPr>
                <a:xfrm>
                  <a:off x="2343009" y="5180223"/>
                  <a:ext cx="151251"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440">
              <p14:nvContentPartPr>
                <p14:cNvPr id="268" name="Ink 267">
                  <a:extLst>
                    <a:ext uri="{FF2B5EF4-FFF2-40B4-BE49-F238E27FC236}">
                      <a16:creationId xmlns:a16="http://schemas.microsoft.com/office/drawing/2014/main" xmlns="" id="{E2776CA8-64FB-0E4C-AFEC-C1E0BC7E8E9E}"/>
                    </a:ext>
                  </a:extLst>
                </p14:cNvPr>
                <p14:cNvContentPartPr/>
                <p14:nvPr/>
              </p14:nvContentPartPr>
              <p14:xfrm>
                <a:off x="2773595" y="5315583"/>
                <a:ext cx="170280" cy="459360"/>
              </p14:xfrm>
            </p:contentPart>
          </mc:Choice>
          <mc:Fallback>
            <p:pic>
              <p:nvPicPr>
                <p:cNvPr id="268" name="Ink 267">
                  <a:extLst>
                    <a:ext uri="{FF2B5EF4-FFF2-40B4-BE49-F238E27FC236}">
                      <a16:creationId xmlns:a16="http://schemas.microsoft.com/office/drawing/2014/main" xmlns="" xmlns:p14="http://schemas.microsoft.com/office/powerpoint/2010/main" id="{E2776CA8-64FB-0E4C-AFEC-C1E0BC7E8E9E}"/>
                    </a:ext>
                  </a:extLst>
                </p:cNvPr>
                <p:cNvPicPr/>
                <p:nvPr/>
              </p:nvPicPr>
              <p:blipFill>
                <a:blip r:embed="rId441"/>
                <a:stretch>
                  <a:fillRect/>
                </a:stretch>
              </p:blipFill>
              <p:spPr>
                <a:xfrm>
                  <a:off x="2763854" y="5306223"/>
                  <a:ext cx="189040" cy="477360"/>
                </a:xfrm>
                <a:prstGeom prst="rect">
                  <a:avLst/>
                </a:prstGeom>
              </p:spPr>
            </p:pic>
          </mc:Fallback>
        </mc:AlternateContent>
        <mc:AlternateContent xmlns:mc="http://schemas.openxmlformats.org/markup-compatibility/2006">
          <mc:Choice xmlns:p14="http://schemas.microsoft.com/office/powerpoint/2010/main" Requires="p14">
            <p:contentPart p14:bwMode="auto" r:id="rId442">
              <p14:nvContentPartPr>
                <p14:cNvPr id="269" name="Ink 268">
                  <a:extLst>
                    <a:ext uri="{FF2B5EF4-FFF2-40B4-BE49-F238E27FC236}">
                      <a16:creationId xmlns:a16="http://schemas.microsoft.com/office/drawing/2014/main" xmlns="" id="{F9B89D8C-7DF5-5B47-A9F9-7CA0ED0AD125}"/>
                    </a:ext>
                  </a:extLst>
                </p14:cNvPr>
                <p14:cNvContentPartPr/>
                <p14:nvPr/>
              </p14:nvContentPartPr>
              <p14:xfrm>
                <a:off x="3069155" y="5497743"/>
                <a:ext cx="151200" cy="170280"/>
              </p14:xfrm>
            </p:contentPart>
          </mc:Choice>
          <mc:Fallback>
            <p:pic>
              <p:nvPicPr>
                <p:cNvPr id="269" name="Ink 268">
                  <a:extLst>
                    <a:ext uri="{FF2B5EF4-FFF2-40B4-BE49-F238E27FC236}">
                      <a16:creationId xmlns:a16="http://schemas.microsoft.com/office/drawing/2014/main" xmlns="" xmlns:p14="http://schemas.microsoft.com/office/powerpoint/2010/main" id="{F9B89D8C-7DF5-5B47-A9F9-7CA0ED0AD125}"/>
                    </a:ext>
                  </a:extLst>
                </p:cNvPr>
                <p:cNvPicPr/>
                <p:nvPr/>
              </p:nvPicPr>
              <p:blipFill>
                <a:blip r:embed="rId443"/>
                <a:stretch>
                  <a:fillRect/>
                </a:stretch>
              </p:blipFill>
              <p:spPr>
                <a:xfrm>
                  <a:off x="3060155" y="5489085"/>
                  <a:ext cx="169920" cy="189040"/>
                </a:xfrm>
                <a:prstGeom prst="rect">
                  <a:avLst/>
                </a:prstGeom>
              </p:spPr>
            </p:pic>
          </mc:Fallback>
        </mc:AlternateContent>
        <mc:AlternateContent xmlns:mc="http://schemas.openxmlformats.org/markup-compatibility/2006">
          <mc:Choice xmlns:p14="http://schemas.microsoft.com/office/powerpoint/2010/main" Requires="p14">
            <p:contentPart p14:bwMode="auto" r:id="rId444">
              <p14:nvContentPartPr>
                <p14:cNvPr id="270" name="Ink 269">
                  <a:extLst>
                    <a:ext uri="{FF2B5EF4-FFF2-40B4-BE49-F238E27FC236}">
                      <a16:creationId xmlns:a16="http://schemas.microsoft.com/office/drawing/2014/main" xmlns="" id="{8F411F98-73BE-5C48-AEC1-83642F3A0079}"/>
                    </a:ext>
                  </a:extLst>
                </p14:cNvPr>
                <p14:cNvContentPartPr/>
                <p14:nvPr/>
              </p14:nvContentPartPr>
              <p14:xfrm>
                <a:off x="3113075" y="5309103"/>
                <a:ext cx="107280" cy="88560"/>
              </p14:xfrm>
            </p:contentPart>
          </mc:Choice>
          <mc:Fallback>
            <p:pic>
              <p:nvPicPr>
                <p:cNvPr id="270" name="Ink 269">
                  <a:extLst>
                    <a:ext uri="{FF2B5EF4-FFF2-40B4-BE49-F238E27FC236}">
                      <a16:creationId xmlns:a16="http://schemas.microsoft.com/office/drawing/2014/main" xmlns="" xmlns:p14="http://schemas.microsoft.com/office/powerpoint/2010/main" id="{8F411F98-73BE-5C48-AEC1-83642F3A0079}"/>
                    </a:ext>
                  </a:extLst>
                </p:cNvPr>
                <p:cNvPicPr/>
                <p:nvPr/>
              </p:nvPicPr>
              <p:blipFill>
                <a:blip r:embed="rId445"/>
                <a:stretch>
                  <a:fillRect/>
                </a:stretch>
              </p:blipFill>
              <p:spPr>
                <a:xfrm>
                  <a:off x="3104435" y="5299705"/>
                  <a:ext cx="123840" cy="105911"/>
                </a:xfrm>
                <a:prstGeom prst="rect">
                  <a:avLst/>
                </a:prstGeom>
              </p:spPr>
            </p:pic>
          </mc:Fallback>
        </mc:AlternateContent>
        <mc:AlternateContent xmlns:mc="http://schemas.openxmlformats.org/markup-compatibility/2006">
          <mc:Choice xmlns:p14="http://schemas.microsoft.com/office/powerpoint/2010/main" Requires="p14">
            <p:contentPart p14:bwMode="auto" r:id="rId446">
              <p14:nvContentPartPr>
                <p14:cNvPr id="271" name="Ink 270">
                  <a:extLst>
                    <a:ext uri="{FF2B5EF4-FFF2-40B4-BE49-F238E27FC236}">
                      <a16:creationId xmlns:a16="http://schemas.microsoft.com/office/drawing/2014/main" xmlns="" id="{F61A1726-AB5D-7144-8E59-29E21F7A57F6}"/>
                    </a:ext>
                  </a:extLst>
                </p14:cNvPr>
                <p14:cNvContentPartPr/>
                <p14:nvPr/>
              </p14:nvContentPartPr>
              <p14:xfrm>
                <a:off x="3358235" y="5522943"/>
                <a:ext cx="119880" cy="360"/>
              </p14:xfrm>
            </p:contentPart>
          </mc:Choice>
          <mc:Fallback>
            <p:pic>
              <p:nvPicPr>
                <p:cNvPr id="271" name="Ink 270">
                  <a:extLst>
                    <a:ext uri="{FF2B5EF4-FFF2-40B4-BE49-F238E27FC236}">
                      <a16:creationId xmlns:a16="http://schemas.microsoft.com/office/drawing/2014/main" xmlns="" xmlns:p14="http://schemas.microsoft.com/office/powerpoint/2010/main" id="{F61A1726-AB5D-7144-8E59-29E21F7A57F6}"/>
                    </a:ext>
                  </a:extLst>
                </p:cNvPr>
                <p:cNvPicPr/>
                <p:nvPr/>
              </p:nvPicPr>
              <p:blipFill>
                <a:blip r:embed="rId447"/>
                <a:stretch>
                  <a:fillRect/>
                </a:stretch>
              </p:blipFill>
              <p:spPr>
                <a:xfrm>
                  <a:off x="3349595" y="5514303"/>
                  <a:ext cx="136440" cy="17640"/>
                </a:xfrm>
                <a:prstGeom prst="rect">
                  <a:avLst/>
                </a:prstGeom>
              </p:spPr>
            </p:pic>
          </mc:Fallback>
        </mc:AlternateContent>
        <mc:AlternateContent xmlns:mc="http://schemas.openxmlformats.org/markup-compatibility/2006">
          <mc:Choice xmlns:p14="http://schemas.microsoft.com/office/powerpoint/2010/main" Requires="p14">
            <p:contentPart p14:bwMode="auto" r:id="rId448">
              <p14:nvContentPartPr>
                <p14:cNvPr id="272" name="Ink 271">
                  <a:extLst>
                    <a:ext uri="{FF2B5EF4-FFF2-40B4-BE49-F238E27FC236}">
                      <a16:creationId xmlns:a16="http://schemas.microsoft.com/office/drawing/2014/main" xmlns="" id="{DE275DB2-5C3D-6449-ADE3-FA1DF7B3DBCF}"/>
                    </a:ext>
                  </a:extLst>
                </p14:cNvPr>
                <p14:cNvContentPartPr/>
                <p14:nvPr/>
              </p14:nvContentPartPr>
              <p14:xfrm>
                <a:off x="3559475" y="5467143"/>
                <a:ext cx="119880" cy="188280"/>
              </p14:xfrm>
            </p:contentPart>
          </mc:Choice>
          <mc:Fallback>
            <p:pic>
              <p:nvPicPr>
                <p:cNvPr id="272" name="Ink 271">
                  <a:extLst>
                    <a:ext uri="{FF2B5EF4-FFF2-40B4-BE49-F238E27FC236}">
                      <a16:creationId xmlns:a16="http://schemas.microsoft.com/office/drawing/2014/main" xmlns="" xmlns:p14="http://schemas.microsoft.com/office/powerpoint/2010/main" id="{DE275DB2-5C3D-6449-ADE3-FA1DF7B3DBCF}"/>
                    </a:ext>
                  </a:extLst>
                </p:cNvPr>
                <p:cNvPicPr/>
                <p:nvPr/>
              </p:nvPicPr>
              <p:blipFill>
                <a:blip r:embed="rId449"/>
                <a:stretch>
                  <a:fillRect/>
                </a:stretch>
              </p:blipFill>
              <p:spPr>
                <a:xfrm>
                  <a:off x="3551195" y="5458143"/>
                  <a:ext cx="13752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450">
              <p14:nvContentPartPr>
                <p14:cNvPr id="273" name="Ink 272">
                  <a:extLst>
                    <a:ext uri="{FF2B5EF4-FFF2-40B4-BE49-F238E27FC236}">
                      <a16:creationId xmlns:a16="http://schemas.microsoft.com/office/drawing/2014/main" xmlns="" id="{07003BC4-517F-1545-8C5A-2712791E1DC5}"/>
                    </a:ext>
                  </a:extLst>
                </p14:cNvPr>
                <p14:cNvContentPartPr/>
                <p14:nvPr/>
              </p14:nvContentPartPr>
              <p14:xfrm>
                <a:off x="3716795" y="5365623"/>
                <a:ext cx="201600" cy="365040"/>
              </p14:xfrm>
            </p:contentPart>
          </mc:Choice>
          <mc:Fallback>
            <p:pic>
              <p:nvPicPr>
                <p:cNvPr id="273" name="Ink 272">
                  <a:extLst>
                    <a:ext uri="{FF2B5EF4-FFF2-40B4-BE49-F238E27FC236}">
                      <a16:creationId xmlns:a16="http://schemas.microsoft.com/office/drawing/2014/main" xmlns="" xmlns:p14="http://schemas.microsoft.com/office/powerpoint/2010/main" id="{07003BC4-517F-1545-8C5A-2712791E1DC5}"/>
                    </a:ext>
                  </a:extLst>
                </p:cNvPr>
                <p:cNvPicPr/>
                <p:nvPr/>
              </p:nvPicPr>
              <p:blipFill>
                <a:blip r:embed="rId451"/>
                <a:stretch>
                  <a:fillRect/>
                </a:stretch>
              </p:blipFill>
              <p:spPr>
                <a:xfrm>
                  <a:off x="3707435" y="5356263"/>
                  <a:ext cx="221040" cy="382680"/>
                </a:xfrm>
                <a:prstGeom prst="rect">
                  <a:avLst/>
                </a:prstGeom>
              </p:spPr>
            </p:pic>
          </mc:Fallback>
        </mc:AlternateContent>
        <mc:AlternateContent xmlns:mc="http://schemas.openxmlformats.org/markup-compatibility/2006">
          <mc:Choice xmlns:p14="http://schemas.microsoft.com/office/powerpoint/2010/main" Requires="p14">
            <p:contentPart p14:bwMode="auto" r:id="rId452">
              <p14:nvContentPartPr>
                <p14:cNvPr id="274" name="Ink 273">
                  <a:extLst>
                    <a:ext uri="{FF2B5EF4-FFF2-40B4-BE49-F238E27FC236}">
                      <a16:creationId xmlns:a16="http://schemas.microsoft.com/office/drawing/2014/main" xmlns="" id="{B9B078F5-BE8B-8940-ABBE-B4FD545A32AB}"/>
                    </a:ext>
                  </a:extLst>
                </p14:cNvPr>
                <p14:cNvContentPartPr/>
                <p14:nvPr/>
              </p14:nvContentPartPr>
              <p14:xfrm>
                <a:off x="3892835" y="5277783"/>
                <a:ext cx="119880" cy="113400"/>
              </p14:xfrm>
            </p:contentPart>
          </mc:Choice>
          <mc:Fallback>
            <p:pic>
              <p:nvPicPr>
                <p:cNvPr id="274" name="Ink 273">
                  <a:extLst>
                    <a:ext uri="{FF2B5EF4-FFF2-40B4-BE49-F238E27FC236}">
                      <a16:creationId xmlns:a16="http://schemas.microsoft.com/office/drawing/2014/main" xmlns="" xmlns:p14="http://schemas.microsoft.com/office/powerpoint/2010/main" id="{B9B078F5-BE8B-8940-ABBE-B4FD545A32AB}"/>
                    </a:ext>
                  </a:extLst>
                </p:cNvPr>
                <p:cNvPicPr/>
                <p:nvPr/>
              </p:nvPicPr>
              <p:blipFill>
                <a:blip r:embed="rId453"/>
                <a:stretch>
                  <a:fillRect/>
                </a:stretch>
              </p:blipFill>
              <p:spPr>
                <a:xfrm>
                  <a:off x="3884555" y="5269170"/>
                  <a:ext cx="136800" cy="130625"/>
                </a:xfrm>
                <a:prstGeom prst="rect">
                  <a:avLst/>
                </a:prstGeom>
              </p:spPr>
            </p:pic>
          </mc:Fallback>
        </mc:AlternateContent>
      </p:grpSp>
      <p:grpSp>
        <p:nvGrpSpPr>
          <p:cNvPr id="278" name="Group 277">
            <a:extLst>
              <a:ext uri="{FF2B5EF4-FFF2-40B4-BE49-F238E27FC236}">
                <a16:creationId xmlns:a16="http://schemas.microsoft.com/office/drawing/2014/main" xmlns="" id="{AFD61777-F5DE-644D-8056-D095EDFB9F3C}"/>
              </a:ext>
            </a:extLst>
          </p:cNvPr>
          <p:cNvGrpSpPr/>
          <p:nvPr/>
        </p:nvGrpSpPr>
        <p:grpSpPr>
          <a:xfrm>
            <a:off x="5718515" y="5466423"/>
            <a:ext cx="239400" cy="119880"/>
            <a:chOff x="4194515" y="5466423"/>
            <a:chExt cx="239400" cy="119880"/>
          </a:xfrm>
        </p:grpSpPr>
        <mc:AlternateContent xmlns:mc="http://schemas.openxmlformats.org/markup-compatibility/2006">
          <mc:Choice xmlns:p14="http://schemas.microsoft.com/office/powerpoint/2010/main" Requires="p14">
            <p:contentPart p14:bwMode="auto" r:id="rId454">
              <p14:nvContentPartPr>
                <p14:cNvPr id="276" name="Ink 275">
                  <a:extLst>
                    <a:ext uri="{FF2B5EF4-FFF2-40B4-BE49-F238E27FC236}">
                      <a16:creationId xmlns:a16="http://schemas.microsoft.com/office/drawing/2014/main" xmlns="" id="{16370CA2-16EA-8B40-AC94-EA70B25B4218}"/>
                    </a:ext>
                  </a:extLst>
                </p14:cNvPr>
                <p14:cNvContentPartPr/>
                <p14:nvPr/>
              </p14:nvContentPartPr>
              <p14:xfrm>
                <a:off x="4194515" y="5516823"/>
                <a:ext cx="189000" cy="31680"/>
              </p14:xfrm>
            </p:contentPart>
          </mc:Choice>
          <mc:Fallback>
            <p:pic>
              <p:nvPicPr>
                <p:cNvPr id="276" name="Ink 275">
                  <a:extLst>
                    <a:ext uri="{FF2B5EF4-FFF2-40B4-BE49-F238E27FC236}">
                      <a16:creationId xmlns:a16="http://schemas.microsoft.com/office/drawing/2014/main" xmlns="" xmlns:p14="http://schemas.microsoft.com/office/powerpoint/2010/main" id="{16370CA2-16EA-8B40-AC94-EA70B25B4218}"/>
                    </a:ext>
                  </a:extLst>
                </p:cNvPr>
                <p:cNvPicPr/>
                <p:nvPr/>
              </p:nvPicPr>
              <p:blipFill>
                <a:blip r:embed="rId455"/>
                <a:stretch>
                  <a:fillRect/>
                </a:stretch>
              </p:blipFill>
              <p:spPr>
                <a:xfrm>
                  <a:off x="4185155" y="5508543"/>
                  <a:ext cx="20664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456">
              <p14:nvContentPartPr>
                <p14:cNvPr id="277" name="Ink 276">
                  <a:extLst>
                    <a:ext uri="{FF2B5EF4-FFF2-40B4-BE49-F238E27FC236}">
                      <a16:creationId xmlns:a16="http://schemas.microsoft.com/office/drawing/2014/main" xmlns="" id="{F336D540-8B44-3D4C-B80C-05C05A1F10CB}"/>
                    </a:ext>
                  </a:extLst>
                </p14:cNvPr>
                <p14:cNvContentPartPr/>
                <p14:nvPr/>
              </p14:nvContentPartPr>
              <p14:xfrm>
                <a:off x="4357955" y="5466423"/>
                <a:ext cx="75960" cy="119880"/>
              </p14:xfrm>
            </p:contentPart>
          </mc:Choice>
          <mc:Fallback>
            <p:pic>
              <p:nvPicPr>
                <p:cNvPr id="277" name="Ink 276">
                  <a:extLst>
                    <a:ext uri="{FF2B5EF4-FFF2-40B4-BE49-F238E27FC236}">
                      <a16:creationId xmlns:a16="http://schemas.microsoft.com/office/drawing/2014/main" xmlns="" xmlns:p14="http://schemas.microsoft.com/office/powerpoint/2010/main" id="{F336D540-8B44-3D4C-B80C-05C05A1F10CB}"/>
                    </a:ext>
                  </a:extLst>
                </p:cNvPr>
                <p:cNvPicPr/>
                <p:nvPr/>
              </p:nvPicPr>
              <p:blipFill>
                <a:blip r:embed="rId457"/>
                <a:stretch>
                  <a:fillRect/>
                </a:stretch>
              </p:blipFill>
              <p:spPr>
                <a:xfrm>
                  <a:off x="4349274" y="5457423"/>
                  <a:ext cx="94046" cy="137520"/>
                </a:xfrm>
                <a:prstGeom prst="rect">
                  <a:avLst/>
                </a:prstGeom>
              </p:spPr>
            </p:pic>
          </mc:Fallback>
        </mc:AlternateContent>
      </p:grpSp>
      <p:grpSp>
        <p:nvGrpSpPr>
          <p:cNvPr id="304" name="Group 303">
            <a:extLst>
              <a:ext uri="{FF2B5EF4-FFF2-40B4-BE49-F238E27FC236}">
                <a16:creationId xmlns:a16="http://schemas.microsoft.com/office/drawing/2014/main" xmlns="" id="{7E47BF06-27E6-974C-832E-D024619B972D}"/>
              </a:ext>
            </a:extLst>
          </p:cNvPr>
          <p:cNvGrpSpPr/>
          <p:nvPr/>
        </p:nvGrpSpPr>
        <p:grpSpPr>
          <a:xfrm>
            <a:off x="6221435" y="5378223"/>
            <a:ext cx="497160" cy="207720"/>
            <a:chOff x="4697435" y="5378223"/>
            <a:chExt cx="497160" cy="207720"/>
          </a:xfrm>
        </p:grpSpPr>
        <mc:AlternateContent xmlns:mc="http://schemas.openxmlformats.org/markup-compatibility/2006">
          <mc:Choice xmlns:p14="http://schemas.microsoft.com/office/powerpoint/2010/main" Requires="p14">
            <p:contentPart p14:bwMode="auto" r:id="rId458">
              <p14:nvContentPartPr>
                <p14:cNvPr id="279" name="Ink 278">
                  <a:extLst>
                    <a:ext uri="{FF2B5EF4-FFF2-40B4-BE49-F238E27FC236}">
                      <a16:creationId xmlns:a16="http://schemas.microsoft.com/office/drawing/2014/main" xmlns="" id="{C96B184C-1C18-8A44-8E13-F2658752C38C}"/>
                    </a:ext>
                  </a:extLst>
                </p14:cNvPr>
                <p14:cNvContentPartPr/>
                <p14:nvPr/>
              </p14:nvContentPartPr>
              <p14:xfrm>
                <a:off x="4798235" y="5378223"/>
                <a:ext cx="50760" cy="207720"/>
              </p14:xfrm>
            </p:contentPart>
          </mc:Choice>
          <mc:Fallback>
            <p:pic>
              <p:nvPicPr>
                <p:cNvPr id="279" name="Ink 278">
                  <a:extLst>
                    <a:ext uri="{FF2B5EF4-FFF2-40B4-BE49-F238E27FC236}">
                      <a16:creationId xmlns:a16="http://schemas.microsoft.com/office/drawing/2014/main" xmlns="" xmlns:p14="http://schemas.microsoft.com/office/powerpoint/2010/main" id="{C96B184C-1C18-8A44-8E13-F2658752C38C}"/>
                    </a:ext>
                  </a:extLst>
                </p:cNvPr>
                <p:cNvPicPr/>
                <p:nvPr/>
              </p:nvPicPr>
              <p:blipFill>
                <a:blip r:embed="rId459"/>
                <a:stretch>
                  <a:fillRect/>
                </a:stretch>
              </p:blipFill>
              <p:spPr>
                <a:xfrm>
                  <a:off x="4788875" y="5368863"/>
                  <a:ext cx="6912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460">
              <p14:nvContentPartPr>
                <p14:cNvPr id="280" name="Ink 279">
                  <a:extLst>
                    <a:ext uri="{FF2B5EF4-FFF2-40B4-BE49-F238E27FC236}">
                      <a16:creationId xmlns:a16="http://schemas.microsoft.com/office/drawing/2014/main" xmlns="" id="{FC7BD70F-D667-954C-8DFA-059549A3084F}"/>
                    </a:ext>
                  </a:extLst>
                </p14:cNvPr>
                <p14:cNvContentPartPr/>
                <p14:nvPr/>
              </p14:nvContentPartPr>
              <p14:xfrm>
                <a:off x="4697435" y="5491623"/>
                <a:ext cx="157680" cy="19080"/>
              </p14:xfrm>
            </p:contentPart>
          </mc:Choice>
          <mc:Fallback>
            <p:pic>
              <p:nvPicPr>
                <p:cNvPr id="280" name="Ink 279">
                  <a:extLst>
                    <a:ext uri="{FF2B5EF4-FFF2-40B4-BE49-F238E27FC236}">
                      <a16:creationId xmlns:a16="http://schemas.microsoft.com/office/drawing/2014/main" xmlns="" xmlns:p14="http://schemas.microsoft.com/office/powerpoint/2010/main" id="{FC7BD70F-D667-954C-8DFA-059549A3084F}"/>
                    </a:ext>
                  </a:extLst>
                </p:cNvPr>
                <p:cNvPicPr/>
                <p:nvPr/>
              </p:nvPicPr>
              <p:blipFill>
                <a:blip r:embed="rId461"/>
                <a:stretch>
                  <a:fillRect/>
                </a:stretch>
              </p:blipFill>
              <p:spPr>
                <a:xfrm>
                  <a:off x="4688775" y="5483496"/>
                  <a:ext cx="174639" cy="35687"/>
                </a:xfrm>
                <a:prstGeom prst="rect">
                  <a:avLst/>
                </a:prstGeom>
              </p:spPr>
            </p:pic>
          </mc:Fallback>
        </mc:AlternateContent>
        <mc:AlternateContent xmlns:mc="http://schemas.openxmlformats.org/markup-compatibility/2006">
          <mc:Choice xmlns:p14="http://schemas.microsoft.com/office/powerpoint/2010/main" Requires="p14">
            <p:contentPart p14:bwMode="auto" r:id="rId462">
              <p14:nvContentPartPr>
                <p14:cNvPr id="281" name="Ink 280">
                  <a:extLst>
                    <a:ext uri="{FF2B5EF4-FFF2-40B4-BE49-F238E27FC236}">
                      <a16:creationId xmlns:a16="http://schemas.microsoft.com/office/drawing/2014/main" xmlns="" id="{F1FDE0AC-F607-7048-B3AE-225F36DC3A15}"/>
                    </a:ext>
                  </a:extLst>
                </p14:cNvPr>
                <p14:cNvContentPartPr/>
                <p14:nvPr/>
              </p14:nvContentPartPr>
              <p14:xfrm>
                <a:off x="4911275" y="5479023"/>
                <a:ext cx="119880" cy="69480"/>
              </p14:xfrm>
            </p:contentPart>
          </mc:Choice>
          <mc:Fallback>
            <p:pic>
              <p:nvPicPr>
                <p:cNvPr id="281" name="Ink 280">
                  <a:extLst>
                    <a:ext uri="{FF2B5EF4-FFF2-40B4-BE49-F238E27FC236}">
                      <a16:creationId xmlns:a16="http://schemas.microsoft.com/office/drawing/2014/main" xmlns="" xmlns:p14="http://schemas.microsoft.com/office/powerpoint/2010/main" id="{F1FDE0AC-F607-7048-B3AE-225F36DC3A15}"/>
                    </a:ext>
                  </a:extLst>
                </p:cNvPr>
                <p:cNvPicPr/>
                <p:nvPr/>
              </p:nvPicPr>
              <p:blipFill>
                <a:blip r:embed="rId463"/>
                <a:stretch>
                  <a:fillRect/>
                </a:stretch>
              </p:blipFill>
              <p:spPr>
                <a:xfrm>
                  <a:off x="4901887" y="5469663"/>
                  <a:ext cx="138295"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464">
              <p14:nvContentPartPr>
                <p14:cNvPr id="282" name="Ink 281">
                  <a:extLst>
                    <a:ext uri="{FF2B5EF4-FFF2-40B4-BE49-F238E27FC236}">
                      <a16:creationId xmlns:a16="http://schemas.microsoft.com/office/drawing/2014/main" xmlns="" id="{54E32B37-6E11-364C-84FB-F4522660CEC8}"/>
                    </a:ext>
                  </a:extLst>
                </p14:cNvPr>
                <p14:cNvContentPartPr/>
                <p14:nvPr/>
              </p14:nvContentPartPr>
              <p14:xfrm>
                <a:off x="5087315" y="5472543"/>
                <a:ext cx="107280" cy="75960"/>
              </p14:xfrm>
            </p:contentPart>
          </mc:Choice>
          <mc:Fallback>
            <p:pic>
              <p:nvPicPr>
                <p:cNvPr id="282" name="Ink 281">
                  <a:extLst>
                    <a:ext uri="{FF2B5EF4-FFF2-40B4-BE49-F238E27FC236}">
                      <a16:creationId xmlns:a16="http://schemas.microsoft.com/office/drawing/2014/main" xmlns="" xmlns:p14="http://schemas.microsoft.com/office/powerpoint/2010/main" id="{54E32B37-6E11-364C-84FB-F4522660CEC8}"/>
                    </a:ext>
                  </a:extLst>
                </p:cNvPr>
                <p:cNvPicPr/>
                <p:nvPr/>
              </p:nvPicPr>
              <p:blipFill>
                <a:blip r:embed="rId465"/>
                <a:stretch>
                  <a:fillRect/>
                </a:stretch>
              </p:blipFill>
              <p:spPr>
                <a:xfrm>
                  <a:off x="5077955" y="5463862"/>
                  <a:ext cx="125280" cy="93684"/>
                </a:xfrm>
                <a:prstGeom prst="rect">
                  <a:avLst/>
                </a:prstGeom>
              </p:spPr>
            </p:pic>
          </mc:Fallback>
        </mc:AlternateContent>
      </p:grpSp>
      <p:grpSp>
        <p:nvGrpSpPr>
          <p:cNvPr id="303" name="Group 302">
            <a:extLst>
              <a:ext uri="{FF2B5EF4-FFF2-40B4-BE49-F238E27FC236}">
                <a16:creationId xmlns:a16="http://schemas.microsoft.com/office/drawing/2014/main" xmlns="" id="{E5F81679-B453-F346-A2E4-42DA0B818FC5}"/>
              </a:ext>
            </a:extLst>
          </p:cNvPr>
          <p:cNvGrpSpPr/>
          <p:nvPr/>
        </p:nvGrpSpPr>
        <p:grpSpPr>
          <a:xfrm>
            <a:off x="6906875" y="5428623"/>
            <a:ext cx="735840" cy="132480"/>
            <a:chOff x="5382875" y="5428623"/>
            <a:chExt cx="735840" cy="132480"/>
          </a:xfrm>
        </p:grpSpPr>
        <mc:AlternateContent xmlns:mc="http://schemas.openxmlformats.org/markup-compatibility/2006">
          <mc:Choice xmlns:p14="http://schemas.microsoft.com/office/powerpoint/2010/main" Requires="p14">
            <p:contentPart p14:bwMode="auto" r:id="rId466">
              <p14:nvContentPartPr>
                <p14:cNvPr id="283" name="Ink 282">
                  <a:extLst>
                    <a:ext uri="{FF2B5EF4-FFF2-40B4-BE49-F238E27FC236}">
                      <a16:creationId xmlns:a16="http://schemas.microsoft.com/office/drawing/2014/main" xmlns="" id="{C7BE6C3B-31AF-7D4F-8154-8221157D3F0F}"/>
                    </a:ext>
                  </a:extLst>
                </p14:cNvPr>
                <p14:cNvContentPartPr/>
                <p14:nvPr/>
              </p14:nvContentPartPr>
              <p14:xfrm>
                <a:off x="5382875" y="5441223"/>
                <a:ext cx="119880" cy="113400"/>
              </p14:xfrm>
            </p:contentPart>
          </mc:Choice>
          <mc:Fallback>
            <p:pic>
              <p:nvPicPr>
                <p:cNvPr id="283" name="Ink 282">
                  <a:extLst>
                    <a:ext uri="{FF2B5EF4-FFF2-40B4-BE49-F238E27FC236}">
                      <a16:creationId xmlns:a16="http://schemas.microsoft.com/office/drawing/2014/main" xmlns="" xmlns:p14="http://schemas.microsoft.com/office/powerpoint/2010/main" id="{C7BE6C3B-31AF-7D4F-8154-8221157D3F0F}"/>
                    </a:ext>
                  </a:extLst>
                </p:cNvPr>
                <p:cNvPicPr/>
                <p:nvPr/>
              </p:nvPicPr>
              <p:blipFill>
                <a:blip r:embed="rId467"/>
                <a:stretch>
                  <a:fillRect/>
                </a:stretch>
              </p:blipFill>
              <p:spPr>
                <a:xfrm>
                  <a:off x="5373155" y="5431893"/>
                  <a:ext cx="138240" cy="131343"/>
                </a:xfrm>
                <a:prstGeom prst="rect">
                  <a:avLst/>
                </a:prstGeom>
              </p:spPr>
            </p:pic>
          </mc:Fallback>
        </mc:AlternateContent>
        <mc:AlternateContent xmlns:mc="http://schemas.openxmlformats.org/markup-compatibility/2006">
          <mc:Choice xmlns:p14="http://schemas.microsoft.com/office/powerpoint/2010/main" Requires="p14">
            <p:contentPart p14:bwMode="auto" r:id="rId468">
              <p14:nvContentPartPr>
                <p14:cNvPr id="284" name="Ink 283">
                  <a:extLst>
                    <a:ext uri="{FF2B5EF4-FFF2-40B4-BE49-F238E27FC236}">
                      <a16:creationId xmlns:a16="http://schemas.microsoft.com/office/drawing/2014/main" xmlns="" id="{12AB5B96-5F11-B64A-8C4E-F81D964A3E24}"/>
                    </a:ext>
                  </a:extLst>
                </p14:cNvPr>
                <p14:cNvContentPartPr/>
                <p14:nvPr/>
              </p14:nvContentPartPr>
              <p14:xfrm>
                <a:off x="5609315" y="5459943"/>
                <a:ext cx="145080" cy="82080"/>
              </p14:xfrm>
            </p:contentPart>
          </mc:Choice>
          <mc:Fallback>
            <p:pic>
              <p:nvPicPr>
                <p:cNvPr id="284" name="Ink 283">
                  <a:extLst>
                    <a:ext uri="{FF2B5EF4-FFF2-40B4-BE49-F238E27FC236}">
                      <a16:creationId xmlns:a16="http://schemas.microsoft.com/office/drawing/2014/main" xmlns="" xmlns:p14="http://schemas.microsoft.com/office/powerpoint/2010/main" id="{12AB5B96-5F11-B64A-8C4E-F81D964A3E24}"/>
                    </a:ext>
                  </a:extLst>
                </p:cNvPr>
                <p:cNvPicPr/>
                <p:nvPr/>
              </p:nvPicPr>
              <p:blipFill>
                <a:blip r:embed="rId469"/>
                <a:stretch>
                  <a:fillRect/>
                </a:stretch>
              </p:blipFill>
              <p:spPr>
                <a:xfrm>
                  <a:off x="5599595" y="5450583"/>
                  <a:ext cx="16344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470">
              <p14:nvContentPartPr>
                <p14:cNvPr id="285" name="Ink 284">
                  <a:extLst>
                    <a:ext uri="{FF2B5EF4-FFF2-40B4-BE49-F238E27FC236}">
                      <a16:creationId xmlns:a16="http://schemas.microsoft.com/office/drawing/2014/main" xmlns="" id="{6A605938-011B-7C4F-BF0C-BBB44B0440F3}"/>
                    </a:ext>
                  </a:extLst>
                </p14:cNvPr>
                <p14:cNvContentPartPr/>
                <p14:nvPr/>
              </p14:nvContentPartPr>
              <p14:xfrm>
                <a:off x="5847995" y="5479023"/>
                <a:ext cx="113400" cy="69480"/>
              </p14:xfrm>
            </p:contentPart>
          </mc:Choice>
          <mc:Fallback>
            <p:pic>
              <p:nvPicPr>
                <p:cNvPr id="285" name="Ink 284">
                  <a:extLst>
                    <a:ext uri="{FF2B5EF4-FFF2-40B4-BE49-F238E27FC236}">
                      <a16:creationId xmlns:a16="http://schemas.microsoft.com/office/drawing/2014/main" xmlns="" xmlns:p14="http://schemas.microsoft.com/office/powerpoint/2010/main" id="{6A605938-011B-7C4F-BF0C-BBB44B0440F3}"/>
                    </a:ext>
                  </a:extLst>
                </p:cNvPr>
                <p:cNvPicPr/>
                <p:nvPr/>
              </p:nvPicPr>
              <p:blipFill>
                <a:blip r:embed="rId471"/>
                <a:stretch>
                  <a:fillRect/>
                </a:stretch>
              </p:blipFill>
              <p:spPr>
                <a:xfrm>
                  <a:off x="5838275" y="5469303"/>
                  <a:ext cx="13104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472">
              <p14:nvContentPartPr>
                <p14:cNvPr id="286" name="Ink 285">
                  <a:extLst>
                    <a:ext uri="{FF2B5EF4-FFF2-40B4-BE49-F238E27FC236}">
                      <a16:creationId xmlns:a16="http://schemas.microsoft.com/office/drawing/2014/main" xmlns="" id="{99CB856A-F4BB-E541-9C93-C6997A4DE529}"/>
                    </a:ext>
                  </a:extLst>
                </p14:cNvPr>
                <p14:cNvContentPartPr/>
                <p14:nvPr/>
              </p14:nvContentPartPr>
              <p14:xfrm>
                <a:off x="5967515" y="5428623"/>
                <a:ext cx="151200" cy="132480"/>
              </p14:xfrm>
            </p:contentPart>
          </mc:Choice>
          <mc:Fallback>
            <p:pic>
              <p:nvPicPr>
                <p:cNvPr id="286" name="Ink 285">
                  <a:extLst>
                    <a:ext uri="{FF2B5EF4-FFF2-40B4-BE49-F238E27FC236}">
                      <a16:creationId xmlns:a16="http://schemas.microsoft.com/office/drawing/2014/main" xmlns="" xmlns:p14="http://schemas.microsoft.com/office/powerpoint/2010/main" id="{99CB856A-F4BB-E541-9C93-C6997A4DE529}"/>
                    </a:ext>
                  </a:extLst>
                </p:cNvPr>
                <p:cNvPicPr/>
                <p:nvPr/>
              </p:nvPicPr>
              <p:blipFill>
                <a:blip r:embed="rId473"/>
                <a:stretch>
                  <a:fillRect/>
                </a:stretch>
              </p:blipFill>
              <p:spPr>
                <a:xfrm>
                  <a:off x="5958515" y="5419598"/>
                  <a:ext cx="169920" cy="150168"/>
                </a:xfrm>
                <a:prstGeom prst="rect">
                  <a:avLst/>
                </a:prstGeom>
              </p:spPr>
            </p:pic>
          </mc:Fallback>
        </mc:AlternateContent>
      </p:grpSp>
      <p:grpSp>
        <p:nvGrpSpPr>
          <p:cNvPr id="302" name="Group 301">
            <a:extLst>
              <a:ext uri="{FF2B5EF4-FFF2-40B4-BE49-F238E27FC236}">
                <a16:creationId xmlns:a16="http://schemas.microsoft.com/office/drawing/2014/main" xmlns="" id="{BE5B60A8-B530-EC46-8E9B-BB6C6A140316}"/>
              </a:ext>
            </a:extLst>
          </p:cNvPr>
          <p:cNvGrpSpPr/>
          <p:nvPr/>
        </p:nvGrpSpPr>
        <p:grpSpPr>
          <a:xfrm>
            <a:off x="7937915" y="5325303"/>
            <a:ext cx="723600" cy="235800"/>
            <a:chOff x="6413915" y="5325303"/>
            <a:chExt cx="723600" cy="235800"/>
          </a:xfrm>
        </p:grpSpPr>
        <mc:AlternateContent xmlns:mc="http://schemas.openxmlformats.org/markup-compatibility/2006">
          <mc:Choice xmlns:p14="http://schemas.microsoft.com/office/powerpoint/2010/main" Requires="p14">
            <p:contentPart p14:bwMode="auto" r:id="rId474">
              <p14:nvContentPartPr>
                <p14:cNvPr id="287" name="Ink 286">
                  <a:extLst>
                    <a:ext uri="{FF2B5EF4-FFF2-40B4-BE49-F238E27FC236}">
                      <a16:creationId xmlns:a16="http://schemas.microsoft.com/office/drawing/2014/main" xmlns="" id="{527E08CF-7493-C641-82EF-35F6B9A84CEA}"/>
                    </a:ext>
                  </a:extLst>
                </p14:cNvPr>
                <p14:cNvContentPartPr/>
                <p14:nvPr/>
              </p14:nvContentPartPr>
              <p14:xfrm>
                <a:off x="6413915" y="5466423"/>
                <a:ext cx="145080" cy="94680"/>
              </p14:xfrm>
            </p:contentPart>
          </mc:Choice>
          <mc:Fallback>
            <p:pic>
              <p:nvPicPr>
                <p:cNvPr id="287" name="Ink 286">
                  <a:extLst>
                    <a:ext uri="{FF2B5EF4-FFF2-40B4-BE49-F238E27FC236}">
                      <a16:creationId xmlns:a16="http://schemas.microsoft.com/office/drawing/2014/main" xmlns="" xmlns:p14="http://schemas.microsoft.com/office/powerpoint/2010/main" id="{527E08CF-7493-C641-82EF-35F6B9A84CEA}"/>
                    </a:ext>
                  </a:extLst>
                </p:cNvPr>
                <p:cNvPicPr/>
                <p:nvPr/>
              </p:nvPicPr>
              <p:blipFill>
                <a:blip r:embed="rId475"/>
                <a:stretch>
                  <a:fillRect/>
                </a:stretch>
              </p:blipFill>
              <p:spPr>
                <a:xfrm>
                  <a:off x="6403810" y="5456343"/>
                  <a:ext cx="163847"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476">
              <p14:nvContentPartPr>
                <p14:cNvPr id="288" name="Ink 287">
                  <a:extLst>
                    <a:ext uri="{FF2B5EF4-FFF2-40B4-BE49-F238E27FC236}">
                      <a16:creationId xmlns:a16="http://schemas.microsoft.com/office/drawing/2014/main" xmlns="" id="{B74834DA-3414-9C46-863C-4664CE645250}"/>
                    </a:ext>
                  </a:extLst>
                </p14:cNvPr>
                <p14:cNvContentPartPr/>
                <p14:nvPr/>
              </p14:nvContentPartPr>
              <p14:xfrm>
                <a:off x="6502115" y="5344023"/>
                <a:ext cx="44280" cy="204480"/>
              </p14:xfrm>
            </p:contentPart>
          </mc:Choice>
          <mc:Fallback>
            <p:pic>
              <p:nvPicPr>
                <p:cNvPr id="288" name="Ink 287">
                  <a:extLst>
                    <a:ext uri="{FF2B5EF4-FFF2-40B4-BE49-F238E27FC236}">
                      <a16:creationId xmlns:a16="http://schemas.microsoft.com/office/drawing/2014/main" xmlns="" xmlns:p14="http://schemas.microsoft.com/office/powerpoint/2010/main" id="{B74834DA-3414-9C46-863C-4664CE645250}"/>
                    </a:ext>
                  </a:extLst>
                </p:cNvPr>
                <p:cNvPicPr/>
                <p:nvPr/>
              </p:nvPicPr>
              <p:blipFill>
                <a:blip r:embed="rId477"/>
                <a:stretch>
                  <a:fillRect/>
                </a:stretch>
              </p:blipFill>
              <p:spPr>
                <a:xfrm>
                  <a:off x="6492755" y="5334646"/>
                  <a:ext cx="61920" cy="222151"/>
                </a:xfrm>
                <a:prstGeom prst="rect">
                  <a:avLst/>
                </a:prstGeom>
              </p:spPr>
            </p:pic>
          </mc:Fallback>
        </mc:AlternateContent>
        <mc:AlternateContent xmlns:mc="http://schemas.openxmlformats.org/markup-compatibility/2006">
          <mc:Choice xmlns:p14="http://schemas.microsoft.com/office/powerpoint/2010/main" Requires="p14">
            <p:contentPart p14:bwMode="auto" r:id="rId478">
              <p14:nvContentPartPr>
                <p14:cNvPr id="289" name="Ink 288">
                  <a:extLst>
                    <a:ext uri="{FF2B5EF4-FFF2-40B4-BE49-F238E27FC236}">
                      <a16:creationId xmlns:a16="http://schemas.microsoft.com/office/drawing/2014/main" xmlns="" id="{4997D83D-88A7-8244-B5F8-E2EF854D067A}"/>
                    </a:ext>
                  </a:extLst>
                </p14:cNvPr>
                <p14:cNvContentPartPr/>
                <p14:nvPr/>
              </p14:nvContentPartPr>
              <p14:xfrm>
                <a:off x="6615155" y="5472543"/>
                <a:ext cx="163800" cy="69480"/>
              </p14:xfrm>
            </p:contentPart>
          </mc:Choice>
          <mc:Fallback>
            <p:pic>
              <p:nvPicPr>
                <p:cNvPr id="289" name="Ink 288">
                  <a:extLst>
                    <a:ext uri="{FF2B5EF4-FFF2-40B4-BE49-F238E27FC236}">
                      <a16:creationId xmlns:a16="http://schemas.microsoft.com/office/drawing/2014/main" xmlns="" xmlns:p14="http://schemas.microsoft.com/office/powerpoint/2010/main" id="{4997D83D-88A7-8244-B5F8-E2EF854D067A}"/>
                    </a:ext>
                  </a:extLst>
                </p:cNvPr>
                <p:cNvPicPr/>
                <p:nvPr/>
              </p:nvPicPr>
              <p:blipFill>
                <a:blip r:embed="rId479"/>
                <a:stretch>
                  <a:fillRect/>
                </a:stretch>
              </p:blipFill>
              <p:spPr>
                <a:xfrm>
                  <a:off x="6605456" y="5462823"/>
                  <a:ext cx="181401"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480">
              <p14:nvContentPartPr>
                <p14:cNvPr id="290" name="Ink 289">
                  <a:extLst>
                    <a:ext uri="{FF2B5EF4-FFF2-40B4-BE49-F238E27FC236}">
                      <a16:creationId xmlns:a16="http://schemas.microsoft.com/office/drawing/2014/main" xmlns="" id="{28C13C7F-1DC4-DC40-8A59-1694D1BD60FB}"/>
                    </a:ext>
                  </a:extLst>
                </p14:cNvPr>
                <p14:cNvContentPartPr/>
                <p14:nvPr/>
              </p14:nvContentPartPr>
              <p14:xfrm>
                <a:off x="6835115" y="5325303"/>
                <a:ext cx="19080" cy="179280"/>
              </p14:xfrm>
            </p:contentPart>
          </mc:Choice>
          <mc:Fallback>
            <p:pic>
              <p:nvPicPr>
                <p:cNvPr id="290" name="Ink 289">
                  <a:extLst>
                    <a:ext uri="{FF2B5EF4-FFF2-40B4-BE49-F238E27FC236}">
                      <a16:creationId xmlns:a16="http://schemas.microsoft.com/office/drawing/2014/main" xmlns="" xmlns:p14="http://schemas.microsoft.com/office/powerpoint/2010/main" id="{28C13C7F-1DC4-DC40-8A59-1694D1BD60FB}"/>
                    </a:ext>
                  </a:extLst>
                </p:cNvPr>
                <p:cNvPicPr/>
                <p:nvPr/>
              </p:nvPicPr>
              <p:blipFill>
                <a:blip r:embed="rId481"/>
                <a:stretch>
                  <a:fillRect/>
                </a:stretch>
              </p:blipFill>
              <p:spPr>
                <a:xfrm>
                  <a:off x="6827195" y="5315943"/>
                  <a:ext cx="3600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482">
              <p14:nvContentPartPr>
                <p14:cNvPr id="291" name="Ink 290">
                  <a:extLst>
                    <a:ext uri="{FF2B5EF4-FFF2-40B4-BE49-F238E27FC236}">
                      <a16:creationId xmlns:a16="http://schemas.microsoft.com/office/drawing/2014/main" xmlns="" id="{EBC94D89-DB1E-B045-A306-D6D620F6153E}"/>
                    </a:ext>
                  </a:extLst>
                </p14:cNvPr>
                <p14:cNvContentPartPr/>
                <p14:nvPr/>
              </p14:nvContentPartPr>
              <p14:xfrm>
                <a:off x="6765995" y="5441223"/>
                <a:ext cx="138600" cy="12960"/>
              </p14:xfrm>
            </p:contentPart>
          </mc:Choice>
          <mc:Fallback>
            <p:pic>
              <p:nvPicPr>
                <p:cNvPr id="291" name="Ink 290">
                  <a:extLst>
                    <a:ext uri="{FF2B5EF4-FFF2-40B4-BE49-F238E27FC236}">
                      <a16:creationId xmlns:a16="http://schemas.microsoft.com/office/drawing/2014/main" xmlns="" xmlns:p14="http://schemas.microsoft.com/office/powerpoint/2010/main" id="{EBC94D89-DB1E-B045-A306-D6D620F6153E}"/>
                    </a:ext>
                  </a:extLst>
                </p:cNvPr>
                <p:cNvPicPr/>
                <p:nvPr/>
              </p:nvPicPr>
              <p:blipFill>
                <a:blip r:embed="rId483"/>
                <a:stretch>
                  <a:fillRect/>
                </a:stretch>
              </p:blipFill>
              <p:spPr>
                <a:xfrm>
                  <a:off x="6756635" y="5432943"/>
                  <a:ext cx="15624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484">
              <p14:nvContentPartPr>
                <p14:cNvPr id="292" name="Ink 291">
                  <a:extLst>
                    <a:ext uri="{FF2B5EF4-FFF2-40B4-BE49-F238E27FC236}">
                      <a16:creationId xmlns:a16="http://schemas.microsoft.com/office/drawing/2014/main" xmlns="" id="{918E2FD1-01D3-B54B-9C54-3833134F4326}"/>
                    </a:ext>
                  </a:extLst>
                </p14:cNvPr>
                <p14:cNvContentPartPr/>
                <p14:nvPr/>
              </p14:nvContentPartPr>
              <p14:xfrm>
                <a:off x="6967235" y="5409903"/>
                <a:ext cx="170280" cy="88200"/>
              </p14:xfrm>
            </p:contentPart>
          </mc:Choice>
          <mc:Fallback>
            <p:pic>
              <p:nvPicPr>
                <p:cNvPr id="292" name="Ink 291">
                  <a:extLst>
                    <a:ext uri="{FF2B5EF4-FFF2-40B4-BE49-F238E27FC236}">
                      <a16:creationId xmlns:a16="http://schemas.microsoft.com/office/drawing/2014/main" xmlns="" xmlns:p14="http://schemas.microsoft.com/office/powerpoint/2010/main" id="{918E2FD1-01D3-B54B-9C54-3833134F4326}"/>
                    </a:ext>
                  </a:extLst>
                </p:cNvPr>
                <p:cNvPicPr/>
                <p:nvPr/>
              </p:nvPicPr>
              <p:blipFill>
                <a:blip r:embed="rId485"/>
                <a:stretch>
                  <a:fillRect/>
                </a:stretch>
              </p:blipFill>
              <p:spPr>
                <a:xfrm>
                  <a:off x="6957875" y="5400581"/>
                  <a:ext cx="187920" cy="107202"/>
                </a:xfrm>
                <a:prstGeom prst="rect">
                  <a:avLst/>
                </a:prstGeom>
              </p:spPr>
            </p:pic>
          </mc:Fallback>
        </mc:AlternateContent>
      </p:grpSp>
      <p:grpSp>
        <p:nvGrpSpPr>
          <p:cNvPr id="301" name="Group 300">
            <a:extLst>
              <a:ext uri="{FF2B5EF4-FFF2-40B4-BE49-F238E27FC236}">
                <a16:creationId xmlns:a16="http://schemas.microsoft.com/office/drawing/2014/main" xmlns="" id="{843ECE50-9581-2441-995B-7C2AF194FFCF}"/>
              </a:ext>
            </a:extLst>
          </p:cNvPr>
          <p:cNvGrpSpPr/>
          <p:nvPr/>
        </p:nvGrpSpPr>
        <p:grpSpPr>
          <a:xfrm>
            <a:off x="8868515" y="5315583"/>
            <a:ext cx="802440" cy="257760"/>
            <a:chOff x="7344515" y="5315583"/>
            <a:chExt cx="802440" cy="257760"/>
          </a:xfrm>
        </p:grpSpPr>
        <mc:AlternateContent xmlns:mc="http://schemas.openxmlformats.org/markup-compatibility/2006">
          <mc:Choice xmlns:p14="http://schemas.microsoft.com/office/powerpoint/2010/main" Requires="p14">
            <p:contentPart p14:bwMode="auto" r:id="rId486">
              <p14:nvContentPartPr>
                <p14:cNvPr id="293" name="Ink 292">
                  <a:extLst>
                    <a:ext uri="{FF2B5EF4-FFF2-40B4-BE49-F238E27FC236}">
                      <a16:creationId xmlns:a16="http://schemas.microsoft.com/office/drawing/2014/main" xmlns="" id="{0A9EA555-6AD7-9943-8006-A08C54B7C91C}"/>
                    </a:ext>
                  </a:extLst>
                </p14:cNvPr>
                <p14:cNvContentPartPr/>
                <p14:nvPr/>
              </p14:nvContentPartPr>
              <p14:xfrm>
                <a:off x="7344515" y="5390823"/>
                <a:ext cx="12960" cy="182520"/>
              </p14:xfrm>
            </p:contentPart>
          </mc:Choice>
          <mc:Fallback>
            <p:pic>
              <p:nvPicPr>
                <p:cNvPr id="293" name="Ink 292">
                  <a:extLst>
                    <a:ext uri="{FF2B5EF4-FFF2-40B4-BE49-F238E27FC236}">
                      <a16:creationId xmlns:a16="http://schemas.microsoft.com/office/drawing/2014/main" xmlns="" xmlns:p14="http://schemas.microsoft.com/office/powerpoint/2010/main" id="{0A9EA555-6AD7-9943-8006-A08C54B7C91C}"/>
                    </a:ext>
                  </a:extLst>
                </p:cNvPr>
                <p:cNvPicPr/>
                <p:nvPr/>
              </p:nvPicPr>
              <p:blipFill>
                <a:blip r:embed="rId487"/>
                <a:stretch>
                  <a:fillRect/>
                </a:stretch>
              </p:blipFill>
              <p:spPr>
                <a:xfrm>
                  <a:off x="7335155" y="5381823"/>
                  <a:ext cx="3204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488">
              <p14:nvContentPartPr>
                <p14:cNvPr id="294" name="Ink 293">
                  <a:extLst>
                    <a:ext uri="{FF2B5EF4-FFF2-40B4-BE49-F238E27FC236}">
                      <a16:creationId xmlns:a16="http://schemas.microsoft.com/office/drawing/2014/main" xmlns="" id="{8075F72D-12A8-0B43-A0A0-ECE856829FAE}"/>
                    </a:ext>
                  </a:extLst>
                </p14:cNvPr>
                <p14:cNvContentPartPr/>
                <p14:nvPr/>
              </p14:nvContentPartPr>
              <p14:xfrm>
                <a:off x="7357115" y="5397303"/>
                <a:ext cx="145080" cy="63360"/>
              </p14:xfrm>
            </p:contentPart>
          </mc:Choice>
          <mc:Fallback>
            <p:pic>
              <p:nvPicPr>
                <p:cNvPr id="294" name="Ink 293">
                  <a:extLst>
                    <a:ext uri="{FF2B5EF4-FFF2-40B4-BE49-F238E27FC236}">
                      <a16:creationId xmlns:a16="http://schemas.microsoft.com/office/drawing/2014/main" xmlns="" xmlns:p14="http://schemas.microsoft.com/office/powerpoint/2010/main" id="{8075F72D-12A8-0B43-A0A0-ECE856829FAE}"/>
                    </a:ext>
                  </a:extLst>
                </p:cNvPr>
                <p:cNvPicPr/>
                <p:nvPr/>
              </p:nvPicPr>
              <p:blipFill>
                <a:blip r:embed="rId489"/>
                <a:stretch>
                  <a:fillRect/>
                </a:stretch>
              </p:blipFill>
              <p:spPr>
                <a:xfrm>
                  <a:off x="7348115" y="5388303"/>
                  <a:ext cx="16308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490">
              <p14:nvContentPartPr>
                <p14:cNvPr id="295" name="Ink 294">
                  <a:extLst>
                    <a:ext uri="{FF2B5EF4-FFF2-40B4-BE49-F238E27FC236}">
                      <a16:creationId xmlns:a16="http://schemas.microsoft.com/office/drawing/2014/main" xmlns="" id="{E8642B6A-9B10-1045-87DF-FB8712550117}"/>
                    </a:ext>
                  </a:extLst>
                </p14:cNvPr>
                <p14:cNvContentPartPr/>
                <p14:nvPr/>
              </p14:nvContentPartPr>
              <p14:xfrm>
                <a:off x="7577075" y="5390823"/>
                <a:ext cx="107280" cy="69480"/>
              </p14:xfrm>
            </p:contentPart>
          </mc:Choice>
          <mc:Fallback>
            <p:pic>
              <p:nvPicPr>
                <p:cNvPr id="295" name="Ink 294">
                  <a:extLst>
                    <a:ext uri="{FF2B5EF4-FFF2-40B4-BE49-F238E27FC236}">
                      <a16:creationId xmlns:a16="http://schemas.microsoft.com/office/drawing/2014/main" xmlns="" xmlns:p14="http://schemas.microsoft.com/office/powerpoint/2010/main" id="{E8642B6A-9B10-1045-87DF-FB8712550117}"/>
                    </a:ext>
                  </a:extLst>
                </p:cNvPr>
                <p:cNvPicPr/>
                <p:nvPr/>
              </p:nvPicPr>
              <p:blipFill>
                <a:blip r:embed="rId491"/>
                <a:stretch>
                  <a:fillRect/>
                </a:stretch>
              </p:blipFill>
              <p:spPr>
                <a:xfrm>
                  <a:off x="7568075" y="5382183"/>
                  <a:ext cx="12528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492">
              <p14:nvContentPartPr>
                <p14:cNvPr id="296" name="Ink 295">
                  <a:extLst>
                    <a:ext uri="{FF2B5EF4-FFF2-40B4-BE49-F238E27FC236}">
                      <a16:creationId xmlns:a16="http://schemas.microsoft.com/office/drawing/2014/main" xmlns="" id="{58AF46F3-1A70-3C45-A87C-D54A2D1A7CB2}"/>
                    </a:ext>
                  </a:extLst>
                </p14:cNvPr>
                <p14:cNvContentPartPr/>
                <p14:nvPr/>
              </p14:nvContentPartPr>
              <p14:xfrm>
                <a:off x="7727915" y="5390823"/>
                <a:ext cx="31680" cy="69480"/>
              </p14:xfrm>
            </p:contentPart>
          </mc:Choice>
          <mc:Fallback>
            <p:pic>
              <p:nvPicPr>
                <p:cNvPr id="296" name="Ink 295">
                  <a:extLst>
                    <a:ext uri="{FF2B5EF4-FFF2-40B4-BE49-F238E27FC236}">
                      <a16:creationId xmlns:a16="http://schemas.microsoft.com/office/drawing/2014/main" xmlns="" xmlns:p14="http://schemas.microsoft.com/office/powerpoint/2010/main" id="{58AF46F3-1A70-3C45-A87C-D54A2D1A7CB2}"/>
                    </a:ext>
                  </a:extLst>
                </p:cNvPr>
                <p:cNvPicPr/>
                <p:nvPr/>
              </p:nvPicPr>
              <p:blipFill>
                <a:blip r:embed="rId493"/>
                <a:stretch>
                  <a:fillRect/>
                </a:stretch>
              </p:blipFill>
              <p:spPr>
                <a:xfrm>
                  <a:off x="7718195" y="5381823"/>
                  <a:ext cx="4968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494">
              <p14:nvContentPartPr>
                <p14:cNvPr id="297" name="Ink 296">
                  <a:extLst>
                    <a:ext uri="{FF2B5EF4-FFF2-40B4-BE49-F238E27FC236}">
                      <a16:creationId xmlns:a16="http://schemas.microsoft.com/office/drawing/2014/main" xmlns="" id="{1DFBA2CF-C75B-094A-A14E-0C93AB540215}"/>
                    </a:ext>
                  </a:extLst>
                </p14:cNvPr>
                <p14:cNvContentPartPr/>
                <p14:nvPr/>
              </p14:nvContentPartPr>
              <p14:xfrm>
                <a:off x="7727915" y="5321703"/>
                <a:ext cx="19080" cy="12960"/>
              </p14:xfrm>
            </p:contentPart>
          </mc:Choice>
          <mc:Fallback>
            <p:pic>
              <p:nvPicPr>
                <p:cNvPr id="297" name="Ink 296">
                  <a:extLst>
                    <a:ext uri="{FF2B5EF4-FFF2-40B4-BE49-F238E27FC236}">
                      <a16:creationId xmlns:a16="http://schemas.microsoft.com/office/drawing/2014/main" xmlns="" xmlns:p14="http://schemas.microsoft.com/office/powerpoint/2010/main" id="{1DFBA2CF-C75B-094A-A14E-0C93AB540215}"/>
                    </a:ext>
                  </a:extLst>
                </p:cNvPr>
                <p:cNvPicPr/>
                <p:nvPr/>
              </p:nvPicPr>
              <p:blipFill>
                <a:blip r:embed="rId495"/>
                <a:stretch>
                  <a:fillRect/>
                </a:stretch>
              </p:blipFill>
              <p:spPr>
                <a:xfrm>
                  <a:off x="7719635" y="5313423"/>
                  <a:ext cx="3672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496">
              <p14:nvContentPartPr>
                <p14:cNvPr id="298" name="Ink 297">
                  <a:extLst>
                    <a:ext uri="{FF2B5EF4-FFF2-40B4-BE49-F238E27FC236}">
                      <a16:creationId xmlns:a16="http://schemas.microsoft.com/office/drawing/2014/main" xmlns="" id="{5A2AAD31-0A72-5243-A5C5-1F01FBAEE55B}"/>
                    </a:ext>
                  </a:extLst>
                </p14:cNvPr>
                <p14:cNvContentPartPr/>
                <p14:nvPr/>
              </p14:nvContentPartPr>
              <p14:xfrm>
                <a:off x="7803515" y="5378223"/>
                <a:ext cx="170280" cy="75960"/>
              </p14:xfrm>
            </p:contentPart>
          </mc:Choice>
          <mc:Fallback>
            <p:pic>
              <p:nvPicPr>
                <p:cNvPr id="298" name="Ink 297">
                  <a:extLst>
                    <a:ext uri="{FF2B5EF4-FFF2-40B4-BE49-F238E27FC236}">
                      <a16:creationId xmlns:a16="http://schemas.microsoft.com/office/drawing/2014/main" xmlns="" xmlns:p14="http://schemas.microsoft.com/office/powerpoint/2010/main" id="{5A2AAD31-0A72-5243-A5C5-1F01FBAEE55B}"/>
                    </a:ext>
                  </a:extLst>
                </p:cNvPr>
                <p:cNvPicPr/>
                <p:nvPr/>
              </p:nvPicPr>
              <p:blipFill>
                <a:blip r:embed="rId497"/>
                <a:stretch>
                  <a:fillRect/>
                </a:stretch>
              </p:blipFill>
              <p:spPr>
                <a:xfrm>
                  <a:off x="7794155" y="5369180"/>
                  <a:ext cx="188640" cy="92961"/>
                </a:xfrm>
                <a:prstGeom prst="rect">
                  <a:avLst/>
                </a:prstGeom>
              </p:spPr>
            </p:pic>
          </mc:Fallback>
        </mc:AlternateContent>
        <mc:AlternateContent xmlns:mc="http://schemas.openxmlformats.org/markup-compatibility/2006">
          <mc:Choice xmlns:p14="http://schemas.microsoft.com/office/powerpoint/2010/main" Requires="p14">
            <p:contentPart p14:bwMode="auto" r:id="rId498">
              <p14:nvContentPartPr>
                <p14:cNvPr id="299" name="Ink 298">
                  <a:extLst>
                    <a:ext uri="{FF2B5EF4-FFF2-40B4-BE49-F238E27FC236}">
                      <a16:creationId xmlns:a16="http://schemas.microsoft.com/office/drawing/2014/main" xmlns="" id="{87B9B2E0-6101-DE40-BE07-4EDC35E8458D}"/>
                    </a:ext>
                  </a:extLst>
                </p14:cNvPr>
                <p14:cNvContentPartPr/>
                <p14:nvPr/>
              </p14:nvContentPartPr>
              <p14:xfrm>
                <a:off x="8048675" y="5315583"/>
                <a:ext cx="19080" cy="119880"/>
              </p14:xfrm>
            </p:contentPart>
          </mc:Choice>
          <mc:Fallback>
            <p:pic>
              <p:nvPicPr>
                <p:cNvPr id="299" name="Ink 298">
                  <a:extLst>
                    <a:ext uri="{FF2B5EF4-FFF2-40B4-BE49-F238E27FC236}">
                      <a16:creationId xmlns:a16="http://schemas.microsoft.com/office/drawing/2014/main" xmlns="" xmlns:p14="http://schemas.microsoft.com/office/powerpoint/2010/main" id="{87B9B2E0-6101-DE40-BE07-4EDC35E8458D}"/>
                    </a:ext>
                  </a:extLst>
                </p:cNvPr>
                <p:cNvPicPr/>
                <p:nvPr/>
              </p:nvPicPr>
              <p:blipFill>
                <a:blip r:embed="rId499"/>
                <a:stretch>
                  <a:fillRect/>
                </a:stretch>
              </p:blipFill>
              <p:spPr>
                <a:xfrm>
                  <a:off x="8040902" y="5306223"/>
                  <a:ext cx="36393"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500">
              <p14:nvContentPartPr>
                <p14:cNvPr id="300" name="Ink 299">
                  <a:extLst>
                    <a:ext uri="{FF2B5EF4-FFF2-40B4-BE49-F238E27FC236}">
                      <a16:creationId xmlns:a16="http://schemas.microsoft.com/office/drawing/2014/main" xmlns="" id="{2A0CB3BA-2A2E-874B-A210-8901835CBB99}"/>
                    </a:ext>
                  </a:extLst>
                </p14:cNvPr>
                <p14:cNvContentPartPr/>
                <p14:nvPr/>
              </p14:nvContentPartPr>
              <p14:xfrm>
                <a:off x="8036075" y="5390823"/>
                <a:ext cx="110880" cy="6480"/>
              </p14:xfrm>
            </p:contentPart>
          </mc:Choice>
          <mc:Fallback>
            <p:pic>
              <p:nvPicPr>
                <p:cNvPr id="300" name="Ink 299">
                  <a:extLst>
                    <a:ext uri="{FF2B5EF4-FFF2-40B4-BE49-F238E27FC236}">
                      <a16:creationId xmlns:a16="http://schemas.microsoft.com/office/drawing/2014/main" xmlns="" xmlns:p14="http://schemas.microsoft.com/office/powerpoint/2010/main" id="{2A0CB3BA-2A2E-874B-A210-8901835CBB99}"/>
                    </a:ext>
                  </a:extLst>
                </p:cNvPr>
                <p:cNvPicPr/>
                <p:nvPr/>
              </p:nvPicPr>
              <p:blipFill>
                <a:blip r:embed="rId501"/>
                <a:stretch>
                  <a:fillRect/>
                </a:stretch>
              </p:blipFill>
              <p:spPr>
                <a:xfrm>
                  <a:off x="8026715" y="5380383"/>
                  <a:ext cx="129600" cy="27000"/>
                </a:xfrm>
                <a:prstGeom prst="rect">
                  <a:avLst/>
                </a:prstGeom>
              </p:spPr>
            </p:pic>
          </mc:Fallback>
        </mc:AlternateContent>
      </p:grpSp>
      <p:grpSp>
        <p:nvGrpSpPr>
          <p:cNvPr id="318" name="Group 317">
            <a:extLst>
              <a:ext uri="{FF2B5EF4-FFF2-40B4-BE49-F238E27FC236}">
                <a16:creationId xmlns:a16="http://schemas.microsoft.com/office/drawing/2014/main" xmlns="" id="{06C58B6F-6EAD-5145-8DAA-8E7C23075E1A}"/>
              </a:ext>
            </a:extLst>
          </p:cNvPr>
          <p:cNvGrpSpPr/>
          <p:nvPr/>
        </p:nvGrpSpPr>
        <p:grpSpPr>
          <a:xfrm>
            <a:off x="6642635" y="5717703"/>
            <a:ext cx="333720" cy="157680"/>
            <a:chOff x="5118635" y="5717703"/>
            <a:chExt cx="333720" cy="157680"/>
          </a:xfrm>
        </p:grpSpPr>
        <mc:AlternateContent xmlns:mc="http://schemas.openxmlformats.org/markup-compatibility/2006">
          <mc:Choice xmlns:p14="http://schemas.microsoft.com/office/powerpoint/2010/main" Requires="p14">
            <p:contentPart p14:bwMode="auto" r:id="rId502">
              <p14:nvContentPartPr>
                <p14:cNvPr id="305" name="Ink 304">
                  <a:extLst>
                    <a:ext uri="{FF2B5EF4-FFF2-40B4-BE49-F238E27FC236}">
                      <a16:creationId xmlns:a16="http://schemas.microsoft.com/office/drawing/2014/main" xmlns="" id="{3B458412-DCA6-2B4A-9167-461F3B9D75BC}"/>
                    </a:ext>
                  </a:extLst>
                </p14:cNvPr>
                <p14:cNvContentPartPr/>
                <p14:nvPr/>
              </p14:nvContentPartPr>
              <p14:xfrm>
                <a:off x="5118635" y="5774583"/>
                <a:ext cx="119880" cy="88560"/>
              </p14:xfrm>
            </p:contentPart>
          </mc:Choice>
          <mc:Fallback>
            <p:pic>
              <p:nvPicPr>
                <p:cNvPr id="305" name="Ink 304">
                  <a:extLst>
                    <a:ext uri="{FF2B5EF4-FFF2-40B4-BE49-F238E27FC236}">
                      <a16:creationId xmlns:a16="http://schemas.microsoft.com/office/drawing/2014/main" xmlns="" xmlns:p14="http://schemas.microsoft.com/office/powerpoint/2010/main" id="{3B458412-DCA6-2B4A-9167-461F3B9D75BC}"/>
                    </a:ext>
                  </a:extLst>
                </p:cNvPr>
                <p:cNvPicPr/>
                <p:nvPr/>
              </p:nvPicPr>
              <p:blipFill>
                <a:blip r:embed="rId503"/>
                <a:stretch>
                  <a:fillRect/>
                </a:stretch>
              </p:blipFill>
              <p:spPr>
                <a:xfrm>
                  <a:off x="5109275" y="5765583"/>
                  <a:ext cx="13716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504">
              <p14:nvContentPartPr>
                <p14:cNvPr id="306" name="Ink 305">
                  <a:extLst>
                    <a:ext uri="{FF2B5EF4-FFF2-40B4-BE49-F238E27FC236}">
                      <a16:creationId xmlns:a16="http://schemas.microsoft.com/office/drawing/2014/main" xmlns="" id="{C430B8D1-ABFA-454F-9A64-FD0297F02DF6}"/>
                    </a:ext>
                  </a:extLst>
                </p14:cNvPr>
                <p14:cNvContentPartPr/>
                <p14:nvPr/>
              </p14:nvContentPartPr>
              <p14:xfrm>
                <a:off x="5156435" y="5717703"/>
                <a:ext cx="19080" cy="12960"/>
              </p14:xfrm>
            </p:contentPart>
          </mc:Choice>
          <mc:Fallback>
            <p:pic>
              <p:nvPicPr>
                <p:cNvPr id="306" name="Ink 305">
                  <a:extLst>
                    <a:ext uri="{FF2B5EF4-FFF2-40B4-BE49-F238E27FC236}">
                      <a16:creationId xmlns:a16="http://schemas.microsoft.com/office/drawing/2014/main" xmlns="" xmlns:p14="http://schemas.microsoft.com/office/powerpoint/2010/main" id="{C430B8D1-ABFA-454F-9A64-FD0297F02DF6}"/>
                    </a:ext>
                  </a:extLst>
                </p:cNvPr>
                <p:cNvPicPr/>
                <p:nvPr/>
              </p:nvPicPr>
              <p:blipFill>
                <a:blip r:embed="rId505"/>
                <a:stretch>
                  <a:fillRect/>
                </a:stretch>
              </p:blipFill>
              <p:spPr>
                <a:xfrm>
                  <a:off x="5147795" y="5709063"/>
                  <a:ext cx="3600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506">
              <p14:nvContentPartPr>
                <p14:cNvPr id="307" name="Ink 306">
                  <a:extLst>
                    <a:ext uri="{FF2B5EF4-FFF2-40B4-BE49-F238E27FC236}">
                      <a16:creationId xmlns:a16="http://schemas.microsoft.com/office/drawing/2014/main" xmlns="" id="{26C2B267-2918-7645-85EA-033FCF8B4A0D}"/>
                    </a:ext>
                  </a:extLst>
                </p14:cNvPr>
                <p14:cNvContentPartPr/>
                <p14:nvPr/>
              </p14:nvContentPartPr>
              <p14:xfrm>
                <a:off x="5382875" y="5786823"/>
                <a:ext cx="56880" cy="12960"/>
              </p14:xfrm>
            </p:contentPart>
          </mc:Choice>
          <mc:Fallback>
            <p:pic>
              <p:nvPicPr>
                <p:cNvPr id="307" name="Ink 306">
                  <a:extLst>
                    <a:ext uri="{FF2B5EF4-FFF2-40B4-BE49-F238E27FC236}">
                      <a16:creationId xmlns:a16="http://schemas.microsoft.com/office/drawing/2014/main" xmlns="" xmlns:p14="http://schemas.microsoft.com/office/powerpoint/2010/main" id="{26C2B267-2918-7645-85EA-033FCF8B4A0D}"/>
                    </a:ext>
                  </a:extLst>
                </p:cNvPr>
                <p:cNvPicPr/>
                <p:nvPr/>
              </p:nvPicPr>
              <p:blipFill>
                <a:blip r:embed="rId507"/>
                <a:stretch>
                  <a:fillRect/>
                </a:stretch>
              </p:blipFill>
              <p:spPr>
                <a:xfrm>
                  <a:off x="5373932" y="5777463"/>
                  <a:ext cx="74051"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508">
              <p14:nvContentPartPr>
                <p14:cNvPr id="308" name="Ink 307">
                  <a:extLst>
                    <a:ext uri="{FF2B5EF4-FFF2-40B4-BE49-F238E27FC236}">
                      <a16:creationId xmlns:a16="http://schemas.microsoft.com/office/drawing/2014/main" xmlns="" id="{BC419A0B-EEFE-B44D-BCAB-CFBEC7675152}"/>
                    </a:ext>
                  </a:extLst>
                </p14:cNvPr>
                <p14:cNvContentPartPr/>
                <p14:nvPr/>
              </p14:nvContentPartPr>
              <p14:xfrm>
                <a:off x="5408075" y="5868903"/>
                <a:ext cx="44280" cy="6480"/>
              </p14:xfrm>
            </p:contentPart>
          </mc:Choice>
          <mc:Fallback>
            <p:pic>
              <p:nvPicPr>
                <p:cNvPr id="308" name="Ink 307">
                  <a:extLst>
                    <a:ext uri="{FF2B5EF4-FFF2-40B4-BE49-F238E27FC236}">
                      <a16:creationId xmlns:a16="http://schemas.microsoft.com/office/drawing/2014/main" xmlns="" xmlns:p14="http://schemas.microsoft.com/office/powerpoint/2010/main" id="{BC419A0B-EEFE-B44D-BCAB-CFBEC7675152}"/>
                    </a:ext>
                  </a:extLst>
                </p:cNvPr>
                <p:cNvPicPr/>
                <p:nvPr/>
              </p:nvPicPr>
              <p:blipFill>
                <a:blip r:embed="rId509"/>
                <a:stretch>
                  <a:fillRect/>
                </a:stretch>
              </p:blipFill>
              <p:spPr>
                <a:xfrm>
                  <a:off x="5399148" y="5859903"/>
                  <a:ext cx="61421" cy="24120"/>
                </a:xfrm>
                <a:prstGeom prst="rect">
                  <a:avLst/>
                </a:prstGeom>
              </p:spPr>
            </p:pic>
          </mc:Fallback>
        </mc:AlternateContent>
      </p:grpSp>
      <p:grpSp>
        <p:nvGrpSpPr>
          <p:cNvPr id="317" name="Group 316">
            <a:extLst>
              <a:ext uri="{FF2B5EF4-FFF2-40B4-BE49-F238E27FC236}">
                <a16:creationId xmlns:a16="http://schemas.microsoft.com/office/drawing/2014/main" xmlns="" id="{7A70FE52-AFE6-394D-9556-722D36904896}"/>
              </a:ext>
            </a:extLst>
          </p:cNvPr>
          <p:cNvGrpSpPr/>
          <p:nvPr/>
        </p:nvGrpSpPr>
        <p:grpSpPr>
          <a:xfrm>
            <a:off x="7133315" y="5749383"/>
            <a:ext cx="75960" cy="138600"/>
            <a:chOff x="5609315" y="5749383"/>
            <a:chExt cx="75960" cy="138600"/>
          </a:xfrm>
        </p:grpSpPr>
        <mc:AlternateContent xmlns:mc="http://schemas.openxmlformats.org/markup-compatibility/2006">
          <mc:Choice xmlns:p14="http://schemas.microsoft.com/office/powerpoint/2010/main" Requires="p14">
            <p:contentPart p14:bwMode="auto" r:id="rId510">
              <p14:nvContentPartPr>
                <p14:cNvPr id="309" name="Ink 308">
                  <a:extLst>
                    <a:ext uri="{FF2B5EF4-FFF2-40B4-BE49-F238E27FC236}">
                      <a16:creationId xmlns:a16="http://schemas.microsoft.com/office/drawing/2014/main" xmlns="" id="{77FABB31-A84A-D049-A486-9D0CA3EFCD53}"/>
                    </a:ext>
                  </a:extLst>
                </p14:cNvPr>
                <p14:cNvContentPartPr/>
                <p14:nvPr/>
              </p14:nvContentPartPr>
              <p14:xfrm>
                <a:off x="5615435" y="5749383"/>
                <a:ext cx="44280" cy="119880"/>
              </p14:xfrm>
            </p:contentPart>
          </mc:Choice>
          <mc:Fallback>
            <p:pic>
              <p:nvPicPr>
                <p:cNvPr id="309" name="Ink 308">
                  <a:extLst>
                    <a:ext uri="{FF2B5EF4-FFF2-40B4-BE49-F238E27FC236}">
                      <a16:creationId xmlns:a16="http://schemas.microsoft.com/office/drawing/2014/main" xmlns="" xmlns:p14="http://schemas.microsoft.com/office/powerpoint/2010/main" id="{77FABB31-A84A-D049-A486-9D0CA3EFCD53}"/>
                    </a:ext>
                  </a:extLst>
                </p:cNvPr>
                <p:cNvPicPr/>
                <p:nvPr/>
              </p:nvPicPr>
              <p:blipFill>
                <a:blip r:embed="rId511"/>
                <a:stretch>
                  <a:fillRect/>
                </a:stretch>
              </p:blipFill>
              <p:spPr>
                <a:xfrm>
                  <a:off x="5606795" y="5740023"/>
                  <a:ext cx="6120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512">
              <p14:nvContentPartPr>
                <p14:cNvPr id="310" name="Ink 309">
                  <a:extLst>
                    <a:ext uri="{FF2B5EF4-FFF2-40B4-BE49-F238E27FC236}">
                      <a16:creationId xmlns:a16="http://schemas.microsoft.com/office/drawing/2014/main" xmlns="" id="{CE1D72B2-7F40-204C-B732-5B9BE820B8B6}"/>
                    </a:ext>
                  </a:extLst>
                </p14:cNvPr>
                <p14:cNvContentPartPr/>
                <p14:nvPr/>
              </p14:nvContentPartPr>
              <p14:xfrm>
                <a:off x="5609315" y="5875023"/>
                <a:ext cx="75960" cy="12960"/>
              </p14:xfrm>
            </p:contentPart>
          </mc:Choice>
          <mc:Fallback>
            <p:pic>
              <p:nvPicPr>
                <p:cNvPr id="310" name="Ink 309">
                  <a:extLst>
                    <a:ext uri="{FF2B5EF4-FFF2-40B4-BE49-F238E27FC236}">
                      <a16:creationId xmlns:a16="http://schemas.microsoft.com/office/drawing/2014/main" xmlns="" xmlns:p14="http://schemas.microsoft.com/office/powerpoint/2010/main" id="{CE1D72B2-7F40-204C-B732-5B9BE820B8B6}"/>
                    </a:ext>
                  </a:extLst>
                </p:cNvPr>
                <p:cNvPicPr/>
                <p:nvPr/>
              </p:nvPicPr>
              <p:blipFill>
                <a:blip r:embed="rId513"/>
                <a:stretch>
                  <a:fillRect/>
                </a:stretch>
              </p:blipFill>
              <p:spPr>
                <a:xfrm>
                  <a:off x="5600315" y="5865663"/>
                  <a:ext cx="93240" cy="31680"/>
                </a:xfrm>
                <a:prstGeom prst="rect">
                  <a:avLst/>
                </a:prstGeom>
              </p:spPr>
            </p:pic>
          </mc:Fallback>
        </mc:AlternateContent>
      </p:grpSp>
      <p:grpSp>
        <p:nvGrpSpPr>
          <p:cNvPr id="316" name="Group 315">
            <a:extLst>
              <a:ext uri="{FF2B5EF4-FFF2-40B4-BE49-F238E27FC236}">
                <a16:creationId xmlns:a16="http://schemas.microsoft.com/office/drawing/2014/main" xmlns="" id="{DDB9ED30-CA55-4D4C-85F1-02FB6E9DD00D}"/>
              </a:ext>
            </a:extLst>
          </p:cNvPr>
          <p:cNvGrpSpPr/>
          <p:nvPr/>
        </p:nvGrpSpPr>
        <p:grpSpPr>
          <a:xfrm>
            <a:off x="7365875" y="5831103"/>
            <a:ext cx="151200" cy="19080"/>
            <a:chOff x="5841875" y="5831103"/>
            <a:chExt cx="151200" cy="19080"/>
          </a:xfrm>
        </p:grpSpPr>
        <mc:AlternateContent xmlns:mc="http://schemas.openxmlformats.org/markup-compatibility/2006">
          <mc:Choice xmlns:p14="http://schemas.microsoft.com/office/powerpoint/2010/main" Requires="p14">
            <p:contentPart p14:bwMode="auto" r:id="rId514">
              <p14:nvContentPartPr>
                <p14:cNvPr id="311" name="Ink 310">
                  <a:extLst>
                    <a:ext uri="{FF2B5EF4-FFF2-40B4-BE49-F238E27FC236}">
                      <a16:creationId xmlns:a16="http://schemas.microsoft.com/office/drawing/2014/main" xmlns="" id="{14CC65BC-EE35-474F-8A7A-9CF123F4D2D6}"/>
                    </a:ext>
                  </a:extLst>
                </p14:cNvPr>
                <p14:cNvContentPartPr/>
                <p14:nvPr/>
              </p14:nvContentPartPr>
              <p14:xfrm>
                <a:off x="5841875" y="5837223"/>
                <a:ext cx="25560" cy="12960"/>
              </p14:xfrm>
            </p:contentPart>
          </mc:Choice>
          <mc:Fallback>
            <p:pic>
              <p:nvPicPr>
                <p:cNvPr id="311" name="Ink 310">
                  <a:extLst>
                    <a:ext uri="{FF2B5EF4-FFF2-40B4-BE49-F238E27FC236}">
                      <a16:creationId xmlns:a16="http://schemas.microsoft.com/office/drawing/2014/main" xmlns="" xmlns:p14="http://schemas.microsoft.com/office/powerpoint/2010/main" id="{14CC65BC-EE35-474F-8A7A-9CF123F4D2D6}"/>
                    </a:ext>
                  </a:extLst>
                </p:cNvPr>
                <p:cNvPicPr/>
                <p:nvPr/>
              </p:nvPicPr>
              <p:blipFill>
                <a:blip r:embed="rId515"/>
                <a:stretch>
                  <a:fillRect/>
                </a:stretch>
              </p:blipFill>
              <p:spPr>
                <a:xfrm>
                  <a:off x="5832515" y="5828943"/>
                  <a:ext cx="4320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516">
              <p14:nvContentPartPr>
                <p14:cNvPr id="312" name="Ink 311">
                  <a:extLst>
                    <a:ext uri="{FF2B5EF4-FFF2-40B4-BE49-F238E27FC236}">
                      <a16:creationId xmlns:a16="http://schemas.microsoft.com/office/drawing/2014/main" xmlns="" id="{573040D4-405C-6447-B0EC-598B6A4F00F9}"/>
                    </a:ext>
                  </a:extLst>
                </p14:cNvPr>
                <p14:cNvContentPartPr/>
                <p14:nvPr/>
              </p14:nvContentPartPr>
              <p14:xfrm>
                <a:off x="5973995" y="5831103"/>
                <a:ext cx="19080" cy="12960"/>
              </p14:xfrm>
            </p:contentPart>
          </mc:Choice>
          <mc:Fallback>
            <p:pic>
              <p:nvPicPr>
                <p:cNvPr id="312" name="Ink 311">
                  <a:extLst>
                    <a:ext uri="{FF2B5EF4-FFF2-40B4-BE49-F238E27FC236}">
                      <a16:creationId xmlns:a16="http://schemas.microsoft.com/office/drawing/2014/main" xmlns="" xmlns:p14="http://schemas.microsoft.com/office/powerpoint/2010/main" id="{573040D4-405C-6447-B0EC-598B6A4F00F9}"/>
                    </a:ext>
                  </a:extLst>
                </p:cNvPr>
                <p:cNvPicPr/>
                <p:nvPr/>
              </p:nvPicPr>
              <p:blipFill>
                <a:blip r:embed="rId517"/>
                <a:stretch>
                  <a:fillRect/>
                </a:stretch>
              </p:blipFill>
              <p:spPr>
                <a:xfrm>
                  <a:off x="5964635" y="5821743"/>
                  <a:ext cx="36360" cy="30240"/>
                </a:xfrm>
                <a:prstGeom prst="rect">
                  <a:avLst/>
                </a:prstGeom>
              </p:spPr>
            </p:pic>
          </mc:Fallback>
        </mc:AlternateContent>
      </p:grpSp>
      <p:grpSp>
        <p:nvGrpSpPr>
          <p:cNvPr id="315" name="Group 314">
            <a:extLst>
              <a:ext uri="{FF2B5EF4-FFF2-40B4-BE49-F238E27FC236}">
                <a16:creationId xmlns:a16="http://schemas.microsoft.com/office/drawing/2014/main" xmlns="" id="{87A81F6F-6FA8-5042-BBCB-89387E3D6611}"/>
              </a:ext>
            </a:extLst>
          </p:cNvPr>
          <p:cNvGrpSpPr/>
          <p:nvPr/>
        </p:nvGrpSpPr>
        <p:grpSpPr>
          <a:xfrm>
            <a:off x="7736675" y="5749383"/>
            <a:ext cx="201600" cy="151200"/>
            <a:chOff x="6212675" y="5749383"/>
            <a:chExt cx="201600" cy="151200"/>
          </a:xfrm>
        </p:grpSpPr>
        <mc:AlternateContent xmlns:mc="http://schemas.openxmlformats.org/markup-compatibility/2006">
          <mc:Choice xmlns:p14="http://schemas.microsoft.com/office/powerpoint/2010/main" Requires="p14">
            <p:contentPart p14:bwMode="auto" r:id="rId518">
              <p14:nvContentPartPr>
                <p14:cNvPr id="313" name="Ink 312">
                  <a:extLst>
                    <a:ext uri="{FF2B5EF4-FFF2-40B4-BE49-F238E27FC236}">
                      <a16:creationId xmlns:a16="http://schemas.microsoft.com/office/drawing/2014/main" xmlns="" id="{0828652E-2084-DB4A-BD68-8DA8A59B05A8}"/>
                    </a:ext>
                  </a:extLst>
                </p14:cNvPr>
                <p14:cNvContentPartPr/>
                <p14:nvPr/>
              </p14:nvContentPartPr>
              <p14:xfrm>
                <a:off x="6212675" y="5755503"/>
                <a:ext cx="19080" cy="113400"/>
              </p14:xfrm>
            </p:contentPart>
          </mc:Choice>
          <mc:Fallback>
            <p:pic>
              <p:nvPicPr>
                <p:cNvPr id="313" name="Ink 312">
                  <a:extLst>
                    <a:ext uri="{FF2B5EF4-FFF2-40B4-BE49-F238E27FC236}">
                      <a16:creationId xmlns:a16="http://schemas.microsoft.com/office/drawing/2014/main" xmlns="" xmlns:p14="http://schemas.microsoft.com/office/powerpoint/2010/main" id="{0828652E-2084-DB4A-BD68-8DA8A59B05A8}"/>
                    </a:ext>
                  </a:extLst>
                </p:cNvPr>
                <p:cNvPicPr/>
                <p:nvPr/>
              </p:nvPicPr>
              <p:blipFill>
                <a:blip r:embed="rId519"/>
                <a:stretch>
                  <a:fillRect/>
                </a:stretch>
              </p:blipFill>
              <p:spPr>
                <a:xfrm>
                  <a:off x="6203675" y="5746503"/>
                  <a:ext cx="3636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520">
              <p14:nvContentPartPr>
                <p14:cNvPr id="314" name="Ink 313">
                  <a:extLst>
                    <a:ext uri="{FF2B5EF4-FFF2-40B4-BE49-F238E27FC236}">
                      <a16:creationId xmlns:a16="http://schemas.microsoft.com/office/drawing/2014/main" xmlns="" id="{47727A4D-5BF9-2A44-A4AC-690E9D09256F}"/>
                    </a:ext>
                  </a:extLst>
                </p14:cNvPr>
                <p14:cNvContentPartPr/>
                <p14:nvPr/>
              </p14:nvContentPartPr>
              <p14:xfrm>
                <a:off x="6250475" y="5749383"/>
                <a:ext cx="163800" cy="151200"/>
              </p14:xfrm>
            </p:contentPart>
          </mc:Choice>
          <mc:Fallback>
            <p:pic>
              <p:nvPicPr>
                <p:cNvPr id="314" name="Ink 313">
                  <a:extLst>
                    <a:ext uri="{FF2B5EF4-FFF2-40B4-BE49-F238E27FC236}">
                      <a16:creationId xmlns:a16="http://schemas.microsoft.com/office/drawing/2014/main" xmlns="" xmlns:p14="http://schemas.microsoft.com/office/powerpoint/2010/main" id="{47727A4D-5BF9-2A44-A4AC-690E9D09256F}"/>
                    </a:ext>
                  </a:extLst>
                </p:cNvPr>
                <p:cNvPicPr/>
                <p:nvPr/>
              </p:nvPicPr>
              <p:blipFill>
                <a:blip r:embed="rId521"/>
                <a:stretch>
                  <a:fillRect/>
                </a:stretch>
              </p:blipFill>
              <p:spPr>
                <a:xfrm>
                  <a:off x="6241475" y="5740383"/>
                  <a:ext cx="182160" cy="168480"/>
                </a:xfrm>
                <a:prstGeom prst="rect">
                  <a:avLst/>
                </a:prstGeom>
              </p:spPr>
            </p:pic>
          </mc:Fallback>
        </mc:AlternateContent>
      </p:grpSp>
      <p:grpSp>
        <p:nvGrpSpPr>
          <p:cNvPr id="11" name="Group 10">
            <a:extLst>
              <a:ext uri="{FF2B5EF4-FFF2-40B4-BE49-F238E27FC236}">
                <a16:creationId xmlns:a16="http://schemas.microsoft.com/office/drawing/2014/main" xmlns="" id="{8B9928AB-DAE2-654D-B300-79CBF4F3D2D9}"/>
              </a:ext>
            </a:extLst>
          </p:cNvPr>
          <p:cNvGrpSpPr/>
          <p:nvPr/>
        </p:nvGrpSpPr>
        <p:grpSpPr>
          <a:xfrm>
            <a:off x="9742235" y="2505063"/>
            <a:ext cx="547560" cy="264600"/>
            <a:chOff x="8218235" y="2505063"/>
            <a:chExt cx="547560" cy="264600"/>
          </a:xfrm>
        </p:grpSpPr>
        <mc:AlternateContent xmlns:mc="http://schemas.openxmlformats.org/markup-compatibility/2006">
          <mc:Choice xmlns:p14="http://schemas.microsoft.com/office/powerpoint/2010/main" Requires="p14">
            <p:contentPart p14:bwMode="auto" r:id="rId522">
              <p14:nvContentPartPr>
                <p14:cNvPr id="2" name="Ink 1">
                  <a:extLst>
                    <a:ext uri="{FF2B5EF4-FFF2-40B4-BE49-F238E27FC236}">
                      <a16:creationId xmlns:a16="http://schemas.microsoft.com/office/drawing/2014/main" xmlns="" id="{AE43D336-F5A3-994E-B761-DEEE113E4C5A}"/>
                    </a:ext>
                  </a:extLst>
                </p14:cNvPr>
                <p14:cNvContentPartPr/>
                <p14:nvPr/>
              </p14:nvContentPartPr>
              <p14:xfrm>
                <a:off x="8218235" y="2505063"/>
                <a:ext cx="252000" cy="220320"/>
              </p14:xfrm>
            </p:contentPart>
          </mc:Choice>
          <mc:Fallback>
            <p:pic>
              <p:nvPicPr>
                <p:cNvPr id="2" name="Ink 1">
                  <a:extLst>
                    <a:ext uri="{FF2B5EF4-FFF2-40B4-BE49-F238E27FC236}">
                      <a16:creationId xmlns:a16="http://schemas.microsoft.com/office/drawing/2014/main" xmlns="" xmlns:p14="http://schemas.microsoft.com/office/powerpoint/2010/main" id="{AE43D336-F5A3-994E-B761-DEEE113E4C5A}"/>
                    </a:ext>
                  </a:extLst>
                </p:cNvPr>
                <p:cNvPicPr/>
                <p:nvPr/>
              </p:nvPicPr>
              <p:blipFill>
                <a:blip r:embed="rId523"/>
                <a:stretch>
                  <a:fillRect/>
                </a:stretch>
              </p:blipFill>
              <p:spPr>
                <a:xfrm>
                  <a:off x="8208862" y="2496063"/>
                  <a:ext cx="270747"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524">
              <p14:nvContentPartPr>
                <p14:cNvPr id="3" name="Ink 2">
                  <a:extLst>
                    <a:ext uri="{FF2B5EF4-FFF2-40B4-BE49-F238E27FC236}">
                      <a16:creationId xmlns:a16="http://schemas.microsoft.com/office/drawing/2014/main" xmlns="" id="{6D778FF1-CA9A-4A44-ACC2-9E123CE9DF38}"/>
                    </a:ext>
                  </a:extLst>
                </p14:cNvPr>
                <p14:cNvContentPartPr/>
                <p14:nvPr/>
              </p14:nvContentPartPr>
              <p14:xfrm>
                <a:off x="8564195" y="2517663"/>
                <a:ext cx="19080" cy="214200"/>
              </p14:xfrm>
            </p:contentPart>
          </mc:Choice>
          <mc:Fallback>
            <p:pic>
              <p:nvPicPr>
                <p:cNvPr id="3" name="Ink 2">
                  <a:extLst>
                    <a:ext uri="{FF2B5EF4-FFF2-40B4-BE49-F238E27FC236}">
                      <a16:creationId xmlns:a16="http://schemas.microsoft.com/office/drawing/2014/main" xmlns="" xmlns:p14="http://schemas.microsoft.com/office/powerpoint/2010/main" id="{6D778FF1-CA9A-4A44-ACC2-9E123CE9DF38}"/>
                    </a:ext>
                  </a:extLst>
                </p:cNvPr>
                <p:cNvPicPr/>
                <p:nvPr/>
              </p:nvPicPr>
              <p:blipFill>
                <a:blip r:embed="rId525"/>
                <a:stretch>
                  <a:fillRect/>
                </a:stretch>
              </p:blipFill>
              <p:spPr>
                <a:xfrm>
                  <a:off x="8556068" y="2508648"/>
                  <a:ext cx="36393" cy="231509"/>
                </a:xfrm>
                <a:prstGeom prst="rect">
                  <a:avLst/>
                </a:prstGeom>
              </p:spPr>
            </p:pic>
          </mc:Fallback>
        </mc:AlternateContent>
        <mc:AlternateContent xmlns:mc="http://schemas.openxmlformats.org/markup-compatibility/2006">
          <mc:Choice xmlns:p14="http://schemas.microsoft.com/office/powerpoint/2010/main" Requires="p14">
            <p:contentPart p14:bwMode="auto" r:id="rId526">
              <p14:nvContentPartPr>
                <p14:cNvPr id="4" name="Ink 3">
                  <a:extLst>
                    <a:ext uri="{FF2B5EF4-FFF2-40B4-BE49-F238E27FC236}">
                      <a16:creationId xmlns:a16="http://schemas.microsoft.com/office/drawing/2014/main" xmlns="" id="{1A3B98AD-0E93-D44C-AD87-6567F73C6B58}"/>
                    </a:ext>
                  </a:extLst>
                </p14:cNvPr>
                <p14:cNvContentPartPr/>
                <p14:nvPr/>
              </p14:nvContentPartPr>
              <p14:xfrm>
                <a:off x="8495075" y="2511543"/>
                <a:ext cx="270720" cy="258120"/>
              </p14:xfrm>
            </p:contentPart>
          </mc:Choice>
          <mc:Fallback>
            <p:pic>
              <p:nvPicPr>
                <p:cNvPr id="4" name="Ink 3">
                  <a:extLst>
                    <a:ext uri="{FF2B5EF4-FFF2-40B4-BE49-F238E27FC236}">
                      <a16:creationId xmlns:a16="http://schemas.microsoft.com/office/drawing/2014/main" xmlns="" xmlns:p14="http://schemas.microsoft.com/office/powerpoint/2010/main" id="{1A3B98AD-0E93-D44C-AD87-6567F73C6B58}"/>
                    </a:ext>
                  </a:extLst>
                </p:cNvPr>
                <p:cNvPicPr/>
                <p:nvPr/>
              </p:nvPicPr>
              <p:blipFill>
                <a:blip r:embed="rId527"/>
                <a:stretch>
                  <a:fillRect/>
                </a:stretch>
              </p:blipFill>
              <p:spPr>
                <a:xfrm>
                  <a:off x="8486435" y="2502903"/>
                  <a:ext cx="288360" cy="276120"/>
                </a:xfrm>
                <a:prstGeom prst="rect">
                  <a:avLst/>
                </a:prstGeom>
              </p:spPr>
            </p:pic>
          </mc:Fallback>
        </mc:AlternateContent>
      </p:grpSp>
      <p:grpSp>
        <p:nvGrpSpPr>
          <p:cNvPr id="323" name="Group 322">
            <a:extLst>
              <a:ext uri="{FF2B5EF4-FFF2-40B4-BE49-F238E27FC236}">
                <a16:creationId xmlns:a16="http://schemas.microsoft.com/office/drawing/2014/main" xmlns="" id="{3255E86F-5192-D247-AFF4-88102881E0D1}"/>
              </a:ext>
            </a:extLst>
          </p:cNvPr>
          <p:cNvGrpSpPr/>
          <p:nvPr/>
        </p:nvGrpSpPr>
        <p:grpSpPr>
          <a:xfrm>
            <a:off x="9364955" y="3655623"/>
            <a:ext cx="924840" cy="169920"/>
            <a:chOff x="7840955" y="3655623"/>
            <a:chExt cx="924840" cy="169920"/>
          </a:xfrm>
        </p:grpSpPr>
        <mc:AlternateContent xmlns:mc="http://schemas.openxmlformats.org/markup-compatibility/2006">
          <mc:Choice xmlns:p14="http://schemas.microsoft.com/office/powerpoint/2010/main" Requires="p14">
            <p:contentPart p14:bwMode="auto" r:id="rId528">
              <p14:nvContentPartPr>
                <p14:cNvPr id="218" name="Ink 217">
                  <a:extLst>
                    <a:ext uri="{FF2B5EF4-FFF2-40B4-BE49-F238E27FC236}">
                      <a16:creationId xmlns:a16="http://schemas.microsoft.com/office/drawing/2014/main" xmlns="" id="{79D3363B-AB7F-A247-BB7E-9F1EFA47BD8D}"/>
                    </a:ext>
                  </a:extLst>
                </p14:cNvPr>
                <p14:cNvContentPartPr/>
                <p14:nvPr/>
              </p14:nvContentPartPr>
              <p14:xfrm>
                <a:off x="7866155" y="3655623"/>
                <a:ext cx="25560" cy="126000"/>
              </p14:xfrm>
            </p:contentPart>
          </mc:Choice>
          <mc:Fallback>
            <p:pic>
              <p:nvPicPr>
                <p:cNvPr id="218" name="Ink 217">
                  <a:extLst>
                    <a:ext uri="{FF2B5EF4-FFF2-40B4-BE49-F238E27FC236}">
                      <a16:creationId xmlns:a16="http://schemas.microsoft.com/office/drawing/2014/main" xmlns="" xmlns:p14="http://schemas.microsoft.com/office/powerpoint/2010/main" id="{79D3363B-AB7F-A247-BB7E-9F1EFA47BD8D}"/>
                    </a:ext>
                  </a:extLst>
                </p:cNvPr>
                <p:cNvPicPr/>
                <p:nvPr/>
              </p:nvPicPr>
              <p:blipFill>
                <a:blip r:embed="rId529"/>
                <a:stretch>
                  <a:fillRect/>
                </a:stretch>
              </p:blipFill>
              <p:spPr>
                <a:xfrm>
                  <a:off x="7857515" y="3645183"/>
                  <a:ext cx="4536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530">
              <p14:nvContentPartPr>
                <p14:cNvPr id="227" name="Ink 226">
                  <a:extLst>
                    <a:ext uri="{FF2B5EF4-FFF2-40B4-BE49-F238E27FC236}">
                      <a16:creationId xmlns:a16="http://schemas.microsoft.com/office/drawing/2014/main" xmlns="" id="{0A8029B5-ECFD-6743-BB04-F9BCA38B059F}"/>
                    </a:ext>
                  </a:extLst>
                </p14:cNvPr>
                <p14:cNvContentPartPr/>
                <p14:nvPr/>
              </p14:nvContentPartPr>
              <p14:xfrm>
                <a:off x="7840955" y="3674343"/>
                <a:ext cx="232920" cy="138600"/>
              </p14:xfrm>
            </p:contentPart>
          </mc:Choice>
          <mc:Fallback>
            <p:pic>
              <p:nvPicPr>
                <p:cNvPr id="227" name="Ink 226">
                  <a:extLst>
                    <a:ext uri="{FF2B5EF4-FFF2-40B4-BE49-F238E27FC236}">
                      <a16:creationId xmlns:a16="http://schemas.microsoft.com/office/drawing/2014/main" xmlns="" xmlns:p14="http://schemas.microsoft.com/office/powerpoint/2010/main" id="{0A8029B5-ECFD-6743-BB04-F9BCA38B059F}"/>
                    </a:ext>
                  </a:extLst>
                </p:cNvPr>
                <p:cNvPicPr/>
                <p:nvPr/>
              </p:nvPicPr>
              <p:blipFill>
                <a:blip r:embed="rId531"/>
                <a:stretch>
                  <a:fillRect/>
                </a:stretch>
              </p:blipFill>
              <p:spPr>
                <a:xfrm>
                  <a:off x="7831955" y="3664263"/>
                  <a:ext cx="25272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532">
              <p14:nvContentPartPr>
                <p14:cNvPr id="228" name="Ink 227">
                  <a:extLst>
                    <a:ext uri="{FF2B5EF4-FFF2-40B4-BE49-F238E27FC236}">
                      <a16:creationId xmlns:a16="http://schemas.microsoft.com/office/drawing/2014/main" xmlns="" id="{231CE8EF-706E-364F-8578-227CECC9AC73}"/>
                    </a:ext>
                  </a:extLst>
                </p14:cNvPr>
                <p14:cNvContentPartPr/>
                <p14:nvPr/>
              </p14:nvContentPartPr>
              <p14:xfrm>
                <a:off x="8149115" y="3699543"/>
                <a:ext cx="12960" cy="94680"/>
              </p14:xfrm>
            </p:contentPart>
          </mc:Choice>
          <mc:Fallback>
            <p:pic>
              <p:nvPicPr>
                <p:cNvPr id="228" name="Ink 227">
                  <a:extLst>
                    <a:ext uri="{FF2B5EF4-FFF2-40B4-BE49-F238E27FC236}">
                      <a16:creationId xmlns:a16="http://schemas.microsoft.com/office/drawing/2014/main" xmlns="" xmlns:p14="http://schemas.microsoft.com/office/powerpoint/2010/main" id="{231CE8EF-706E-364F-8578-227CECC9AC73}"/>
                    </a:ext>
                  </a:extLst>
                </p:cNvPr>
                <p:cNvPicPr/>
                <p:nvPr/>
              </p:nvPicPr>
              <p:blipFill>
                <a:blip r:embed="rId533"/>
                <a:stretch>
                  <a:fillRect/>
                </a:stretch>
              </p:blipFill>
              <p:spPr>
                <a:xfrm>
                  <a:off x="8139755" y="3689463"/>
                  <a:ext cx="3276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534">
              <p14:nvContentPartPr>
                <p14:cNvPr id="319" name="Ink 318">
                  <a:extLst>
                    <a:ext uri="{FF2B5EF4-FFF2-40B4-BE49-F238E27FC236}">
                      <a16:creationId xmlns:a16="http://schemas.microsoft.com/office/drawing/2014/main" xmlns="" id="{8E4ACC46-F778-974D-8451-5E3D30D9822C}"/>
                    </a:ext>
                  </a:extLst>
                </p14:cNvPr>
                <p14:cNvContentPartPr/>
                <p14:nvPr/>
              </p14:nvContentPartPr>
              <p14:xfrm>
                <a:off x="8130395" y="3674343"/>
                <a:ext cx="157680" cy="151200"/>
              </p14:xfrm>
            </p:contentPart>
          </mc:Choice>
          <mc:Fallback>
            <p:pic>
              <p:nvPicPr>
                <p:cNvPr id="319" name="Ink 318">
                  <a:extLst>
                    <a:ext uri="{FF2B5EF4-FFF2-40B4-BE49-F238E27FC236}">
                      <a16:creationId xmlns:a16="http://schemas.microsoft.com/office/drawing/2014/main" xmlns="" xmlns:p14="http://schemas.microsoft.com/office/powerpoint/2010/main" id="{8E4ACC46-F778-974D-8451-5E3D30D9822C}"/>
                    </a:ext>
                  </a:extLst>
                </p:cNvPr>
                <p:cNvPicPr/>
                <p:nvPr/>
              </p:nvPicPr>
              <p:blipFill>
                <a:blip r:embed="rId535"/>
                <a:stretch>
                  <a:fillRect/>
                </a:stretch>
              </p:blipFill>
              <p:spPr>
                <a:xfrm>
                  <a:off x="8122115" y="3664263"/>
                  <a:ext cx="17532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536">
              <p14:nvContentPartPr>
                <p14:cNvPr id="320" name="Ink 319">
                  <a:extLst>
                    <a:ext uri="{FF2B5EF4-FFF2-40B4-BE49-F238E27FC236}">
                      <a16:creationId xmlns:a16="http://schemas.microsoft.com/office/drawing/2014/main" xmlns="" id="{0F5CBFFE-D3D4-DE4C-BE22-CAA294DDD501}"/>
                    </a:ext>
                  </a:extLst>
                </p14:cNvPr>
                <p14:cNvContentPartPr/>
                <p14:nvPr/>
              </p14:nvContentPartPr>
              <p14:xfrm>
                <a:off x="8350355" y="3668223"/>
                <a:ext cx="189000" cy="151200"/>
              </p14:xfrm>
            </p:contentPart>
          </mc:Choice>
          <mc:Fallback>
            <p:pic>
              <p:nvPicPr>
                <p:cNvPr id="320" name="Ink 319">
                  <a:extLst>
                    <a:ext uri="{FF2B5EF4-FFF2-40B4-BE49-F238E27FC236}">
                      <a16:creationId xmlns:a16="http://schemas.microsoft.com/office/drawing/2014/main" xmlns="" xmlns:p14="http://schemas.microsoft.com/office/powerpoint/2010/main" id="{0F5CBFFE-D3D4-DE4C-BE22-CAA294DDD501}"/>
                    </a:ext>
                  </a:extLst>
                </p:cNvPr>
                <p:cNvPicPr/>
                <p:nvPr/>
              </p:nvPicPr>
              <p:blipFill>
                <a:blip r:embed="rId537"/>
                <a:stretch>
                  <a:fillRect/>
                </a:stretch>
              </p:blipFill>
              <p:spPr>
                <a:xfrm>
                  <a:off x="8340275" y="3658503"/>
                  <a:ext cx="20916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538">
              <p14:nvContentPartPr>
                <p14:cNvPr id="321" name="Ink 320">
                  <a:extLst>
                    <a:ext uri="{FF2B5EF4-FFF2-40B4-BE49-F238E27FC236}">
                      <a16:creationId xmlns:a16="http://schemas.microsoft.com/office/drawing/2014/main" xmlns="" id="{1E8D75ED-EEFB-9248-BF13-0D1B4AF85B37}"/>
                    </a:ext>
                  </a:extLst>
                </p14:cNvPr>
                <p14:cNvContentPartPr/>
                <p14:nvPr/>
              </p14:nvContentPartPr>
              <p14:xfrm>
                <a:off x="8620715" y="3693423"/>
                <a:ext cx="25560" cy="107280"/>
              </p14:xfrm>
            </p:contentPart>
          </mc:Choice>
          <mc:Fallback>
            <p:pic>
              <p:nvPicPr>
                <p:cNvPr id="321" name="Ink 320">
                  <a:extLst>
                    <a:ext uri="{FF2B5EF4-FFF2-40B4-BE49-F238E27FC236}">
                      <a16:creationId xmlns:a16="http://schemas.microsoft.com/office/drawing/2014/main" xmlns="" xmlns:p14="http://schemas.microsoft.com/office/powerpoint/2010/main" id="{1E8D75ED-EEFB-9248-BF13-0D1B4AF85B37}"/>
                    </a:ext>
                  </a:extLst>
                </p:cNvPr>
                <p:cNvPicPr/>
                <p:nvPr/>
              </p:nvPicPr>
              <p:blipFill>
                <a:blip r:embed="rId539"/>
                <a:stretch>
                  <a:fillRect/>
                </a:stretch>
              </p:blipFill>
              <p:spPr>
                <a:xfrm>
                  <a:off x="8611221" y="3683703"/>
                  <a:ext cx="45278"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540">
              <p14:nvContentPartPr>
                <p14:cNvPr id="322" name="Ink 321">
                  <a:extLst>
                    <a:ext uri="{FF2B5EF4-FFF2-40B4-BE49-F238E27FC236}">
                      <a16:creationId xmlns:a16="http://schemas.microsoft.com/office/drawing/2014/main" xmlns="" id="{BE581978-156B-104A-9BD3-CDF4BC361066}"/>
                    </a:ext>
                  </a:extLst>
                </p14:cNvPr>
                <p14:cNvContentPartPr/>
                <p14:nvPr/>
              </p14:nvContentPartPr>
              <p14:xfrm>
                <a:off x="8576795" y="3674343"/>
                <a:ext cx="189000" cy="138600"/>
              </p14:xfrm>
            </p:contentPart>
          </mc:Choice>
          <mc:Fallback>
            <p:pic>
              <p:nvPicPr>
                <p:cNvPr id="322" name="Ink 321">
                  <a:extLst>
                    <a:ext uri="{FF2B5EF4-FFF2-40B4-BE49-F238E27FC236}">
                      <a16:creationId xmlns:a16="http://schemas.microsoft.com/office/drawing/2014/main" xmlns="" xmlns:p14="http://schemas.microsoft.com/office/powerpoint/2010/main" id="{BE581978-156B-104A-9BD3-CDF4BC361066}"/>
                    </a:ext>
                  </a:extLst>
                </p:cNvPr>
                <p:cNvPicPr/>
                <p:nvPr/>
              </p:nvPicPr>
              <p:blipFill>
                <a:blip r:embed="rId541"/>
                <a:stretch>
                  <a:fillRect/>
                </a:stretch>
              </p:blipFill>
              <p:spPr>
                <a:xfrm>
                  <a:off x="8567435" y="3664983"/>
                  <a:ext cx="207720" cy="158400"/>
                </a:xfrm>
                <a:prstGeom prst="rect">
                  <a:avLst/>
                </a:prstGeom>
              </p:spPr>
            </p:pic>
          </mc:Fallback>
        </mc:AlternateContent>
      </p:grpSp>
      <p:grpSp>
        <p:nvGrpSpPr>
          <p:cNvPr id="328" name="Group 327">
            <a:extLst>
              <a:ext uri="{FF2B5EF4-FFF2-40B4-BE49-F238E27FC236}">
                <a16:creationId xmlns:a16="http://schemas.microsoft.com/office/drawing/2014/main" xmlns="" id="{902C4EDE-E2E1-E544-9AB7-576C2C0C0B0E}"/>
              </a:ext>
            </a:extLst>
          </p:cNvPr>
          <p:cNvGrpSpPr/>
          <p:nvPr/>
        </p:nvGrpSpPr>
        <p:grpSpPr>
          <a:xfrm>
            <a:off x="9685715" y="4900503"/>
            <a:ext cx="704520" cy="182880"/>
            <a:chOff x="8161715" y="4900503"/>
            <a:chExt cx="704520" cy="182880"/>
          </a:xfrm>
        </p:grpSpPr>
        <mc:AlternateContent xmlns:mc="http://schemas.openxmlformats.org/markup-compatibility/2006">
          <mc:Choice xmlns:p14="http://schemas.microsoft.com/office/powerpoint/2010/main" Requires="p14">
            <p:contentPart p14:bwMode="auto" r:id="rId542">
              <p14:nvContentPartPr>
                <p14:cNvPr id="324" name="Ink 323">
                  <a:extLst>
                    <a:ext uri="{FF2B5EF4-FFF2-40B4-BE49-F238E27FC236}">
                      <a16:creationId xmlns:a16="http://schemas.microsoft.com/office/drawing/2014/main" xmlns="" id="{CF9A5434-2CA0-0047-893F-36585598EAD4}"/>
                    </a:ext>
                  </a:extLst>
                </p14:cNvPr>
                <p14:cNvContentPartPr/>
                <p14:nvPr/>
              </p14:nvContentPartPr>
              <p14:xfrm>
                <a:off x="8161715" y="4900503"/>
                <a:ext cx="150480" cy="157680"/>
              </p14:xfrm>
            </p:contentPart>
          </mc:Choice>
          <mc:Fallback>
            <p:pic>
              <p:nvPicPr>
                <p:cNvPr id="324" name="Ink 323">
                  <a:extLst>
                    <a:ext uri="{FF2B5EF4-FFF2-40B4-BE49-F238E27FC236}">
                      <a16:creationId xmlns:a16="http://schemas.microsoft.com/office/drawing/2014/main" xmlns="" xmlns:p14="http://schemas.microsoft.com/office/powerpoint/2010/main" id="{CF9A5434-2CA0-0047-893F-36585598EAD4}"/>
                    </a:ext>
                  </a:extLst>
                </p:cNvPr>
                <p:cNvPicPr/>
                <p:nvPr/>
              </p:nvPicPr>
              <p:blipFill>
                <a:blip r:embed="rId543"/>
                <a:stretch>
                  <a:fillRect/>
                </a:stretch>
              </p:blipFill>
              <p:spPr>
                <a:xfrm>
                  <a:off x="8152355" y="4891122"/>
                  <a:ext cx="168840" cy="176804"/>
                </a:xfrm>
                <a:prstGeom prst="rect">
                  <a:avLst/>
                </a:prstGeom>
              </p:spPr>
            </p:pic>
          </mc:Fallback>
        </mc:AlternateContent>
        <mc:AlternateContent xmlns:mc="http://schemas.openxmlformats.org/markup-compatibility/2006">
          <mc:Choice xmlns:p14="http://schemas.microsoft.com/office/powerpoint/2010/main" Requires="p14">
            <p:contentPart p14:bwMode="auto" r:id="rId544">
              <p14:nvContentPartPr>
                <p14:cNvPr id="325" name="Ink 324">
                  <a:extLst>
                    <a:ext uri="{FF2B5EF4-FFF2-40B4-BE49-F238E27FC236}">
                      <a16:creationId xmlns:a16="http://schemas.microsoft.com/office/drawing/2014/main" xmlns="" id="{B3EDA659-4FF4-1D4D-B1D4-8AD91CADA5F7}"/>
                    </a:ext>
                  </a:extLst>
                </p14:cNvPr>
                <p14:cNvContentPartPr/>
                <p14:nvPr/>
              </p14:nvContentPartPr>
              <p14:xfrm>
                <a:off x="8375555" y="4900503"/>
                <a:ext cx="201600" cy="170280"/>
              </p14:xfrm>
            </p:contentPart>
          </mc:Choice>
          <mc:Fallback>
            <p:pic>
              <p:nvPicPr>
                <p:cNvPr id="325" name="Ink 324">
                  <a:extLst>
                    <a:ext uri="{FF2B5EF4-FFF2-40B4-BE49-F238E27FC236}">
                      <a16:creationId xmlns:a16="http://schemas.microsoft.com/office/drawing/2014/main" xmlns="" xmlns:p14="http://schemas.microsoft.com/office/powerpoint/2010/main" id="{B3EDA659-4FF4-1D4D-B1D4-8AD91CADA5F7}"/>
                    </a:ext>
                  </a:extLst>
                </p:cNvPr>
                <p:cNvPicPr/>
                <p:nvPr/>
              </p:nvPicPr>
              <p:blipFill>
                <a:blip r:embed="rId545"/>
                <a:stretch>
                  <a:fillRect/>
                </a:stretch>
              </p:blipFill>
              <p:spPr>
                <a:xfrm>
                  <a:off x="8366195" y="4891484"/>
                  <a:ext cx="221040" cy="188679"/>
                </a:xfrm>
                <a:prstGeom prst="rect">
                  <a:avLst/>
                </a:prstGeom>
              </p:spPr>
            </p:pic>
          </mc:Fallback>
        </mc:AlternateContent>
        <mc:AlternateContent xmlns:mc="http://schemas.openxmlformats.org/markup-compatibility/2006">
          <mc:Choice xmlns:p14="http://schemas.microsoft.com/office/powerpoint/2010/main" Requires="p14">
            <p:contentPart p14:bwMode="auto" r:id="rId546">
              <p14:nvContentPartPr>
                <p14:cNvPr id="326" name="Ink 325">
                  <a:extLst>
                    <a:ext uri="{FF2B5EF4-FFF2-40B4-BE49-F238E27FC236}">
                      <a16:creationId xmlns:a16="http://schemas.microsoft.com/office/drawing/2014/main" xmlns="" id="{565A2C4C-C3A0-DD41-827B-5BD5C4BB5DE4}"/>
                    </a:ext>
                  </a:extLst>
                </p14:cNvPr>
                <p14:cNvContentPartPr/>
                <p14:nvPr/>
              </p14:nvContentPartPr>
              <p14:xfrm>
                <a:off x="8658515" y="4950903"/>
                <a:ext cx="31680" cy="107280"/>
              </p14:xfrm>
            </p:contentPart>
          </mc:Choice>
          <mc:Fallback>
            <p:pic>
              <p:nvPicPr>
                <p:cNvPr id="326" name="Ink 325">
                  <a:extLst>
                    <a:ext uri="{FF2B5EF4-FFF2-40B4-BE49-F238E27FC236}">
                      <a16:creationId xmlns:a16="http://schemas.microsoft.com/office/drawing/2014/main" xmlns="" xmlns:p14="http://schemas.microsoft.com/office/powerpoint/2010/main" id="{565A2C4C-C3A0-DD41-827B-5BD5C4BB5DE4}"/>
                    </a:ext>
                  </a:extLst>
                </p:cNvPr>
                <p:cNvPicPr/>
                <p:nvPr/>
              </p:nvPicPr>
              <p:blipFill>
                <a:blip r:embed="rId547"/>
                <a:stretch>
                  <a:fillRect/>
                </a:stretch>
              </p:blipFill>
              <p:spPr>
                <a:xfrm>
                  <a:off x="8650328" y="4942263"/>
                  <a:ext cx="49834"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548">
              <p14:nvContentPartPr>
                <p14:cNvPr id="327" name="Ink 326">
                  <a:extLst>
                    <a:ext uri="{FF2B5EF4-FFF2-40B4-BE49-F238E27FC236}">
                      <a16:creationId xmlns:a16="http://schemas.microsoft.com/office/drawing/2014/main" xmlns="" id="{F79438A2-C79E-F249-BF84-7867655A1303}"/>
                    </a:ext>
                  </a:extLst>
                </p14:cNvPr>
                <p14:cNvContentPartPr/>
                <p14:nvPr/>
              </p14:nvContentPartPr>
              <p14:xfrm>
                <a:off x="8645915" y="4925703"/>
                <a:ext cx="220320" cy="157680"/>
              </p14:xfrm>
            </p:contentPart>
          </mc:Choice>
          <mc:Fallback>
            <p:pic>
              <p:nvPicPr>
                <p:cNvPr id="327" name="Ink 326">
                  <a:extLst>
                    <a:ext uri="{FF2B5EF4-FFF2-40B4-BE49-F238E27FC236}">
                      <a16:creationId xmlns:a16="http://schemas.microsoft.com/office/drawing/2014/main" xmlns="" xmlns:p14="http://schemas.microsoft.com/office/powerpoint/2010/main" id="{F79438A2-C79E-F249-BF84-7867655A1303}"/>
                    </a:ext>
                  </a:extLst>
                </p:cNvPr>
                <p:cNvPicPr/>
                <p:nvPr/>
              </p:nvPicPr>
              <p:blipFill>
                <a:blip r:embed="rId549"/>
                <a:stretch>
                  <a:fillRect/>
                </a:stretch>
              </p:blipFill>
              <p:spPr>
                <a:xfrm>
                  <a:off x="8636930" y="4915983"/>
                  <a:ext cx="239009" cy="178200"/>
                </a:xfrm>
                <a:prstGeom prst="rect">
                  <a:avLst/>
                </a:prstGeom>
              </p:spPr>
            </p:pic>
          </mc:Fallback>
        </mc:AlternateContent>
      </p:grpSp>
      <p:grpSp>
        <p:nvGrpSpPr>
          <p:cNvPr id="337" name="Group 336">
            <a:extLst>
              <a:ext uri="{FF2B5EF4-FFF2-40B4-BE49-F238E27FC236}">
                <a16:creationId xmlns:a16="http://schemas.microsoft.com/office/drawing/2014/main" xmlns="" id="{2E2BEF5F-1729-A142-AC0B-C830D93599C2}"/>
              </a:ext>
            </a:extLst>
          </p:cNvPr>
          <p:cNvGrpSpPr/>
          <p:nvPr/>
        </p:nvGrpSpPr>
        <p:grpSpPr>
          <a:xfrm>
            <a:off x="8742875" y="5786823"/>
            <a:ext cx="1276200" cy="189000"/>
            <a:chOff x="7218875" y="5786823"/>
            <a:chExt cx="1276200" cy="189000"/>
          </a:xfrm>
        </p:grpSpPr>
        <mc:AlternateContent xmlns:mc="http://schemas.openxmlformats.org/markup-compatibility/2006">
          <mc:Choice xmlns:p14="http://schemas.microsoft.com/office/powerpoint/2010/main" Requires="p14">
            <p:contentPart p14:bwMode="auto" r:id="rId550">
              <p14:nvContentPartPr>
                <p14:cNvPr id="329" name="Ink 328">
                  <a:extLst>
                    <a:ext uri="{FF2B5EF4-FFF2-40B4-BE49-F238E27FC236}">
                      <a16:creationId xmlns:a16="http://schemas.microsoft.com/office/drawing/2014/main" xmlns="" id="{333BE5F7-E61E-1C4B-9C4F-110DD11B0C10}"/>
                    </a:ext>
                  </a:extLst>
                </p14:cNvPr>
                <p14:cNvContentPartPr/>
                <p14:nvPr/>
              </p14:nvContentPartPr>
              <p14:xfrm>
                <a:off x="7218875" y="5812023"/>
                <a:ext cx="25560" cy="138600"/>
              </p14:xfrm>
            </p:contentPart>
          </mc:Choice>
          <mc:Fallback>
            <p:pic>
              <p:nvPicPr>
                <p:cNvPr id="329" name="Ink 328">
                  <a:extLst>
                    <a:ext uri="{FF2B5EF4-FFF2-40B4-BE49-F238E27FC236}">
                      <a16:creationId xmlns:a16="http://schemas.microsoft.com/office/drawing/2014/main" xmlns="" xmlns:p14="http://schemas.microsoft.com/office/powerpoint/2010/main" id="{333BE5F7-E61E-1C4B-9C4F-110DD11B0C10}"/>
                    </a:ext>
                  </a:extLst>
                </p:cNvPr>
                <p:cNvPicPr/>
                <p:nvPr/>
              </p:nvPicPr>
              <p:blipFill>
                <a:blip r:embed="rId551"/>
                <a:stretch>
                  <a:fillRect/>
                </a:stretch>
              </p:blipFill>
              <p:spPr>
                <a:xfrm>
                  <a:off x="7210595" y="5801943"/>
                  <a:ext cx="4392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552">
              <p14:nvContentPartPr>
                <p14:cNvPr id="330" name="Ink 329">
                  <a:extLst>
                    <a:ext uri="{FF2B5EF4-FFF2-40B4-BE49-F238E27FC236}">
                      <a16:creationId xmlns:a16="http://schemas.microsoft.com/office/drawing/2014/main" xmlns="" id="{FD4BF859-213C-3E4E-806B-118847324BDC}"/>
                    </a:ext>
                  </a:extLst>
                </p14:cNvPr>
                <p14:cNvContentPartPr/>
                <p14:nvPr/>
              </p14:nvContentPartPr>
              <p14:xfrm>
                <a:off x="7237595" y="5812023"/>
                <a:ext cx="258120" cy="119880"/>
              </p14:xfrm>
            </p:contentPart>
          </mc:Choice>
          <mc:Fallback>
            <p:pic>
              <p:nvPicPr>
                <p:cNvPr id="330" name="Ink 329">
                  <a:extLst>
                    <a:ext uri="{FF2B5EF4-FFF2-40B4-BE49-F238E27FC236}">
                      <a16:creationId xmlns:a16="http://schemas.microsoft.com/office/drawing/2014/main" xmlns="" xmlns:p14="http://schemas.microsoft.com/office/powerpoint/2010/main" id="{FD4BF859-213C-3E4E-806B-118847324BDC}"/>
                    </a:ext>
                  </a:extLst>
                </p:cNvPr>
                <p:cNvPicPr/>
                <p:nvPr/>
              </p:nvPicPr>
              <p:blipFill>
                <a:blip r:embed="rId553"/>
                <a:stretch>
                  <a:fillRect/>
                </a:stretch>
              </p:blipFill>
              <p:spPr>
                <a:xfrm>
                  <a:off x="7228235" y="5802663"/>
                  <a:ext cx="27576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554">
              <p14:nvContentPartPr>
                <p14:cNvPr id="331" name="Ink 330">
                  <a:extLst>
                    <a:ext uri="{FF2B5EF4-FFF2-40B4-BE49-F238E27FC236}">
                      <a16:creationId xmlns:a16="http://schemas.microsoft.com/office/drawing/2014/main" xmlns="" id="{D8C5D1F4-24E4-E547-A077-C255DF16428D}"/>
                    </a:ext>
                  </a:extLst>
                </p14:cNvPr>
                <p14:cNvContentPartPr/>
                <p14:nvPr/>
              </p14:nvContentPartPr>
              <p14:xfrm>
                <a:off x="7583195" y="5843703"/>
                <a:ext cx="6480" cy="107280"/>
              </p14:xfrm>
            </p:contentPart>
          </mc:Choice>
          <mc:Fallback>
            <p:pic>
              <p:nvPicPr>
                <p:cNvPr id="331" name="Ink 330">
                  <a:extLst>
                    <a:ext uri="{FF2B5EF4-FFF2-40B4-BE49-F238E27FC236}">
                      <a16:creationId xmlns:a16="http://schemas.microsoft.com/office/drawing/2014/main" xmlns="" xmlns:p14="http://schemas.microsoft.com/office/powerpoint/2010/main" id="{D8C5D1F4-24E4-E547-A077-C255DF16428D}"/>
                    </a:ext>
                  </a:extLst>
                </p:cNvPr>
                <p:cNvPicPr/>
                <p:nvPr/>
              </p:nvPicPr>
              <p:blipFill>
                <a:blip r:embed="rId555"/>
                <a:stretch>
                  <a:fillRect/>
                </a:stretch>
              </p:blipFill>
              <p:spPr>
                <a:xfrm>
                  <a:off x="7573475" y="5833623"/>
                  <a:ext cx="2664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556">
              <p14:nvContentPartPr>
                <p14:cNvPr id="332" name="Ink 331">
                  <a:extLst>
                    <a:ext uri="{FF2B5EF4-FFF2-40B4-BE49-F238E27FC236}">
                      <a16:creationId xmlns:a16="http://schemas.microsoft.com/office/drawing/2014/main" xmlns="" id="{2F44C5E4-B9AC-034D-A52B-F33E366B9026}"/>
                    </a:ext>
                  </a:extLst>
                </p14:cNvPr>
                <p14:cNvContentPartPr/>
                <p14:nvPr/>
              </p14:nvContentPartPr>
              <p14:xfrm>
                <a:off x="7577075" y="5824623"/>
                <a:ext cx="189000" cy="151200"/>
              </p14:xfrm>
            </p:contentPart>
          </mc:Choice>
          <mc:Fallback>
            <p:pic>
              <p:nvPicPr>
                <p:cNvPr id="332" name="Ink 331">
                  <a:extLst>
                    <a:ext uri="{FF2B5EF4-FFF2-40B4-BE49-F238E27FC236}">
                      <a16:creationId xmlns:a16="http://schemas.microsoft.com/office/drawing/2014/main" xmlns="" xmlns:p14="http://schemas.microsoft.com/office/powerpoint/2010/main" id="{2F44C5E4-B9AC-034D-A52B-F33E366B9026}"/>
                    </a:ext>
                  </a:extLst>
                </p:cNvPr>
                <p:cNvPicPr/>
                <p:nvPr/>
              </p:nvPicPr>
              <p:blipFill>
                <a:blip r:embed="rId557"/>
                <a:stretch>
                  <a:fillRect/>
                </a:stretch>
              </p:blipFill>
              <p:spPr>
                <a:xfrm>
                  <a:off x="7567715" y="5814543"/>
                  <a:ext cx="20772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558">
              <p14:nvContentPartPr>
                <p14:cNvPr id="333" name="Ink 332">
                  <a:extLst>
                    <a:ext uri="{FF2B5EF4-FFF2-40B4-BE49-F238E27FC236}">
                      <a16:creationId xmlns:a16="http://schemas.microsoft.com/office/drawing/2014/main" xmlns="" id="{3935C009-9679-E145-9E12-38542B0ED596}"/>
                    </a:ext>
                  </a:extLst>
                </p14:cNvPr>
                <p14:cNvContentPartPr/>
                <p14:nvPr/>
              </p14:nvContentPartPr>
              <p14:xfrm>
                <a:off x="7847435" y="5786823"/>
                <a:ext cx="126000" cy="145080"/>
              </p14:xfrm>
            </p:contentPart>
          </mc:Choice>
          <mc:Fallback>
            <p:pic>
              <p:nvPicPr>
                <p:cNvPr id="333" name="Ink 332">
                  <a:extLst>
                    <a:ext uri="{FF2B5EF4-FFF2-40B4-BE49-F238E27FC236}">
                      <a16:creationId xmlns:a16="http://schemas.microsoft.com/office/drawing/2014/main" xmlns="" xmlns:p14="http://schemas.microsoft.com/office/powerpoint/2010/main" id="{3935C009-9679-E145-9E12-38542B0ED596}"/>
                    </a:ext>
                  </a:extLst>
                </p:cNvPr>
                <p:cNvPicPr/>
                <p:nvPr/>
              </p:nvPicPr>
              <p:blipFill>
                <a:blip r:embed="rId559"/>
                <a:stretch>
                  <a:fillRect/>
                </a:stretch>
              </p:blipFill>
              <p:spPr>
                <a:xfrm>
                  <a:off x="7838102" y="5777103"/>
                  <a:ext cx="144667"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560">
              <p14:nvContentPartPr>
                <p14:cNvPr id="334" name="Ink 333">
                  <a:extLst>
                    <a:ext uri="{FF2B5EF4-FFF2-40B4-BE49-F238E27FC236}">
                      <a16:creationId xmlns:a16="http://schemas.microsoft.com/office/drawing/2014/main" xmlns="" id="{21CC5808-175E-EA4A-B507-E6F58F3D71E5}"/>
                    </a:ext>
                  </a:extLst>
                </p14:cNvPr>
                <p14:cNvContentPartPr/>
                <p14:nvPr/>
              </p14:nvContentPartPr>
              <p14:xfrm>
                <a:off x="8048675" y="5805903"/>
                <a:ext cx="201600" cy="151200"/>
              </p14:xfrm>
            </p:contentPart>
          </mc:Choice>
          <mc:Fallback>
            <p:pic>
              <p:nvPicPr>
                <p:cNvPr id="334" name="Ink 333">
                  <a:extLst>
                    <a:ext uri="{FF2B5EF4-FFF2-40B4-BE49-F238E27FC236}">
                      <a16:creationId xmlns:a16="http://schemas.microsoft.com/office/drawing/2014/main" xmlns="" xmlns:p14="http://schemas.microsoft.com/office/powerpoint/2010/main" id="{21CC5808-175E-EA4A-B507-E6F58F3D71E5}"/>
                    </a:ext>
                  </a:extLst>
                </p:cNvPr>
                <p:cNvPicPr/>
                <p:nvPr/>
              </p:nvPicPr>
              <p:blipFill>
                <a:blip r:embed="rId561"/>
                <a:stretch>
                  <a:fillRect/>
                </a:stretch>
              </p:blipFill>
              <p:spPr>
                <a:xfrm>
                  <a:off x="8038955" y="5796565"/>
                  <a:ext cx="221400" cy="169876"/>
                </a:xfrm>
                <a:prstGeom prst="rect">
                  <a:avLst/>
                </a:prstGeom>
              </p:spPr>
            </p:pic>
          </mc:Fallback>
        </mc:AlternateContent>
        <mc:AlternateContent xmlns:mc="http://schemas.openxmlformats.org/markup-compatibility/2006">
          <mc:Choice xmlns:p14="http://schemas.microsoft.com/office/powerpoint/2010/main" Requires="p14">
            <p:contentPart p14:bwMode="auto" r:id="rId562">
              <p14:nvContentPartPr>
                <p14:cNvPr id="335" name="Ink 334">
                  <a:extLst>
                    <a:ext uri="{FF2B5EF4-FFF2-40B4-BE49-F238E27FC236}">
                      <a16:creationId xmlns:a16="http://schemas.microsoft.com/office/drawing/2014/main" xmlns="" id="{3E31A005-3EFD-F04E-B817-17BF5B50C215}"/>
                    </a:ext>
                  </a:extLst>
                </p14:cNvPr>
                <p14:cNvContentPartPr/>
                <p14:nvPr/>
              </p14:nvContentPartPr>
              <p14:xfrm>
                <a:off x="8319035" y="5818503"/>
                <a:ext cx="12960" cy="113400"/>
              </p14:xfrm>
            </p:contentPart>
          </mc:Choice>
          <mc:Fallback>
            <p:pic>
              <p:nvPicPr>
                <p:cNvPr id="335" name="Ink 334">
                  <a:extLst>
                    <a:ext uri="{FF2B5EF4-FFF2-40B4-BE49-F238E27FC236}">
                      <a16:creationId xmlns:a16="http://schemas.microsoft.com/office/drawing/2014/main" xmlns="" xmlns:p14="http://schemas.microsoft.com/office/powerpoint/2010/main" id="{3E31A005-3EFD-F04E-B817-17BF5B50C215}"/>
                    </a:ext>
                  </a:extLst>
                </p:cNvPr>
                <p:cNvPicPr/>
                <p:nvPr/>
              </p:nvPicPr>
              <p:blipFill>
                <a:blip r:embed="rId563"/>
                <a:stretch>
                  <a:fillRect/>
                </a:stretch>
              </p:blipFill>
              <p:spPr>
                <a:xfrm>
                  <a:off x="8310035" y="5809173"/>
                  <a:ext cx="31680" cy="131343"/>
                </a:xfrm>
                <a:prstGeom prst="rect">
                  <a:avLst/>
                </a:prstGeom>
              </p:spPr>
            </p:pic>
          </mc:Fallback>
        </mc:AlternateContent>
        <mc:AlternateContent xmlns:mc="http://schemas.openxmlformats.org/markup-compatibility/2006">
          <mc:Choice xmlns:p14="http://schemas.microsoft.com/office/powerpoint/2010/main" Requires="p14">
            <p:contentPart p14:bwMode="auto" r:id="rId564">
              <p14:nvContentPartPr>
                <p14:cNvPr id="336" name="Ink 335">
                  <a:extLst>
                    <a:ext uri="{FF2B5EF4-FFF2-40B4-BE49-F238E27FC236}">
                      <a16:creationId xmlns:a16="http://schemas.microsoft.com/office/drawing/2014/main" xmlns="" id="{A07F794C-8581-9447-8B7F-0667720B4F15}"/>
                    </a:ext>
                  </a:extLst>
                </p14:cNvPr>
                <p14:cNvContentPartPr/>
                <p14:nvPr/>
              </p14:nvContentPartPr>
              <p14:xfrm>
                <a:off x="8287355" y="5799423"/>
                <a:ext cx="207720" cy="170280"/>
              </p14:xfrm>
            </p:contentPart>
          </mc:Choice>
          <mc:Fallback>
            <p:pic>
              <p:nvPicPr>
                <p:cNvPr id="336" name="Ink 335">
                  <a:extLst>
                    <a:ext uri="{FF2B5EF4-FFF2-40B4-BE49-F238E27FC236}">
                      <a16:creationId xmlns:a16="http://schemas.microsoft.com/office/drawing/2014/main" xmlns="" xmlns:p14="http://schemas.microsoft.com/office/powerpoint/2010/main" id="{A07F794C-8581-9447-8B7F-0667720B4F15}"/>
                    </a:ext>
                  </a:extLst>
                </p:cNvPr>
                <p:cNvPicPr/>
                <p:nvPr/>
              </p:nvPicPr>
              <p:blipFill>
                <a:blip r:embed="rId565"/>
                <a:stretch>
                  <a:fillRect/>
                </a:stretch>
              </p:blipFill>
              <p:spPr>
                <a:xfrm>
                  <a:off x="8277275" y="5789682"/>
                  <a:ext cx="227160" cy="189400"/>
                </a:xfrm>
                <a:prstGeom prst="rect">
                  <a:avLst/>
                </a:prstGeom>
              </p:spPr>
            </p:pic>
          </mc:Fallback>
        </mc:AlternateContent>
      </p:grpSp>
    </p:spTree>
    <p:extLst>
      <p:ext uri="{BB962C8B-B14F-4D97-AF65-F5344CB8AC3E}">
        <p14:creationId xmlns:p14="http://schemas.microsoft.com/office/powerpoint/2010/main" val="19726176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xmlns="" id="{0673F978-1AC3-4348-BFFA-FC6963CACBDF}"/>
                  </a:ext>
                </a:extLst>
              </p14:cNvPr>
              <p14:cNvContentPartPr/>
              <p14:nvPr/>
            </p14:nvContentPartPr>
            <p14:xfrm>
              <a:off x="6456515" y="1775703"/>
              <a:ext cx="360" cy="3936240"/>
            </p14:xfrm>
          </p:contentPart>
        </mc:Choice>
        <mc:Fallback>
          <p:pic>
            <p:nvPicPr>
              <p:cNvPr id="4" name="Ink 3">
                <a:extLst>
                  <a:ext uri="{FF2B5EF4-FFF2-40B4-BE49-F238E27FC236}">
                    <a16:creationId xmlns:a16="http://schemas.microsoft.com/office/drawing/2014/main" xmlns="" xmlns:p14="http://schemas.microsoft.com/office/powerpoint/2010/main" id="{0673F978-1AC3-4348-BFFA-FC6963CACBDF}"/>
                  </a:ext>
                </a:extLst>
              </p:cNvPr>
              <p:cNvPicPr/>
              <p:nvPr/>
            </p:nvPicPr>
            <p:blipFill>
              <a:blip r:embed="rId3"/>
              <a:stretch>
                <a:fillRect/>
              </a:stretch>
            </p:blipFill>
            <p:spPr>
              <a:xfrm>
                <a:off x="6443195" y="1763102"/>
                <a:ext cx="27000" cy="3960722"/>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xmlns="" id="{7367483E-EA1B-3747-B19A-F5112E89BAB2}"/>
                  </a:ext>
                </a:extLst>
              </p14:cNvPr>
              <p14:cNvContentPartPr/>
              <p14:nvPr/>
            </p14:nvContentPartPr>
            <p14:xfrm>
              <a:off x="6447875" y="5750463"/>
              <a:ext cx="6480" cy="360"/>
            </p14:xfrm>
          </p:contentPart>
        </mc:Choice>
        <mc:Fallback>
          <p:pic>
            <p:nvPicPr>
              <p:cNvPr id="5" name="Ink 4">
                <a:extLst>
                  <a:ext uri="{FF2B5EF4-FFF2-40B4-BE49-F238E27FC236}">
                    <a16:creationId xmlns:a16="http://schemas.microsoft.com/office/drawing/2014/main" xmlns="" xmlns:p14="http://schemas.microsoft.com/office/powerpoint/2010/main" id="{7367483E-EA1B-3747-B19A-F5112E89BAB2}"/>
                  </a:ext>
                </a:extLst>
              </p:cNvPr>
              <p:cNvPicPr/>
              <p:nvPr/>
            </p:nvPicPr>
            <p:blipFill>
              <a:blip r:embed="rId5"/>
              <a:stretch>
                <a:fillRect/>
              </a:stretch>
            </p:blipFill>
            <p:spPr>
              <a:xfrm>
                <a:off x="6436355" y="5738943"/>
                <a:ext cx="2952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xmlns="" id="{5E8EF112-951B-ED46-A850-A545E8F4B9CE}"/>
                  </a:ext>
                </a:extLst>
              </p14:cNvPr>
              <p14:cNvContentPartPr/>
              <p14:nvPr/>
            </p14:nvContentPartPr>
            <p14:xfrm>
              <a:off x="6410075" y="5750463"/>
              <a:ext cx="3791520" cy="360"/>
            </p14:xfrm>
          </p:contentPart>
        </mc:Choice>
        <mc:Fallback>
          <p:pic>
            <p:nvPicPr>
              <p:cNvPr id="6" name="Ink 5">
                <a:extLst>
                  <a:ext uri="{FF2B5EF4-FFF2-40B4-BE49-F238E27FC236}">
                    <a16:creationId xmlns:a16="http://schemas.microsoft.com/office/drawing/2014/main" xmlns="" xmlns:p14="http://schemas.microsoft.com/office/powerpoint/2010/main" id="{5E8EF112-951B-ED46-A850-A545E8F4B9CE}"/>
                  </a:ext>
                </a:extLst>
              </p:cNvPr>
              <p:cNvPicPr/>
              <p:nvPr/>
            </p:nvPicPr>
            <p:blipFill>
              <a:blip r:embed="rId7"/>
              <a:stretch>
                <a:fillRect/>
              </a:stretch>
            </p:blipFill>
            <p:spPr>
              <a:xfrm>
                <a:off x="6398555" y="5737863"/>
                <a:ext cx="381492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xmlns="" id="{C8724434-F67D-C34F-B97B-988E37194191}"/>
                  </a:ext>
                </a:extLst>
              </p14:cNvPr>
              <p14:cNvContentPartPr/>
              <p14:nvPr/>
            </p14:nvContentPartPr>
            <p14:xfrm>
              <a:off x="8195675" y="3523503"/>
              <a:ext cx="440280" cy="383760"/>
            </p14:xfrm>
          </p:contentPart>
        </mc:Choice>
        <mc:Fallback>
          <p:pic>
            <p:nvPicPr>
              <p:cNvPr id="9" name="Ink 8">
                <a:extLst>
                  <a:ext uri="{FF2B5EF4-FFF2-40B4-BE49-F238E27FC236}">
                    <a16:creationId xmlns:a16="http://schemas.microsoft.com/office/drawing/2014/main" xmlns="" xmlns:p14="http://schemas.microsoft.com/office/powerpoint/2010/main" id="{C8724434-F67D-C34F-B97B-988E37194191}"/>
                  </a:ext>
                </a:extLst>
              </p:cNvPr>
              <p:cNvPicPr/>
              <p:nvPr/>
            </p:nvPicPr>
            <p:blipFill>
              <a:blip r:embed="rId9"/>
              <a:stretch>
                <a:fillRect/>
              </a:stretch>
            </p:blipFill>
            <p:spPr>
              <a:xfrm>
                <a:off x="8186315" y="3514143"/>
                <a:ext cx="459720" cy="4028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Ink 9">
                <a:extLst>
                  <a:ext uri="{FF2B5EF4-FFF2-40B4-BE49-F238E27FC236}">
                    <a16:creationId xmlns:a16="http://schemas.microsoft.com/office/drawing/2014/main" xmlns="" id="{E87939C0-73E5-4D42-96DB-5E856237CF10}"/>
                  </a:ext>
                </a:extLst>
              </p14:cNvPr>
              <p14:cNvContentPartPr/>
              <p14:nvPr/>
            </p14:nvContentPartPr>
            <p14:xfrm>
              <a:off x="7824875" y="3215703"/>
              <a:ext cx="1339560" cy="1125720"/>
            </p14:xfrm>
          </p:contentPart>
        </mc:Choice>
        <mc:Fallback>
          <p:pic>
            <p:nvPicPr>
              <p:cNvPr id="10" name="Ink 9">
                <a:extLst>
                  <a:ext uri="{FF2B5EF4-FFF2-40B4-BE49-F238E27FC236}">
                    <a16:creationId xmlns:a16="http://schemas.microsoft.com/office/drawing/2014/main" xmlns="" xmlns:p14="http://schemas.microsoft.com/office/powerpoint/2010/main" id="{E87939C0-73E5-4D42-96DB-5E856237CF10}"/>
                  </a:ext>
                </a:extLst>
              </p:cNvPr>
              <p:cNvPicPr/>
              <p:nvPr/>
            </p:nvPicPr>
            <p:blipFill>
              <a:blip r:embed="rId11"/>
              <a:stretch>
                <a:fillRect/>
              </a:stretch>
            </p:blipFill>
            <p:spPr>
              <a:xfrm>
                <a:off x="7811555" y="3202383"/>
                <a:ext cx="1366920" cy="11523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 name="Ink 10">
                <a:extLst>
                  <a:ext uri="{FF2B5EF4-FFF2-40B4-BE49-F238E27FC236}">
                    <a16:creationId xmlns:a16="http://schemas.microsoft.com/office/drawing/2014/main" xmlns="" id="{2CF83916-6F31-034B-A8B1-29950AEE81DB}"/>
                  </a:ext>
                </a:extLst>
              </p14:cNvPr>
              <p14:cNvContentPartPr/>
              <p14:nvPr/>
            </p14:nvContentPartPr>
            <p14:xfrm>
              <a:off x="7296755" y="2869743"/>
              <a:ext cx="2282760" cy="1861200"/>
            </p14:xfrm>
          </p:contentPart>
        </mc:Choice>
        <mc:Fallback>
          <p:pic>
            <p:nvPicPr>
              <p:cNvPr id="11" name="Ink 10">
                <a:extLst>
                  <a:ext uri="{FF2B5EF4-FFF2-40B4-BE49-F238E27FC236}">
                    <a16:creationId xmlns:a16="http://schemas.microsoft.com/office/drawing/2014/main" xmlns="" xmlns:p14="http://schemas.microsoft.com/office/powerpoint/2010/main" id="{2CF83916-6F31-034B-A8B1-29950AEE81DB}"/>
                  </a:ext>
                </a:extLst>
              </p:cNvPr>
              <p:cNvPicPr/>
              <p:nvPr/>
            </p:nvPicPr>
            <p:blipFill>
              <a:blip r:embed="rId13"/>
              <a:stretch>
                <a:fillRect/>
              </a:stretch>
            </p:blipFill>
            <p:spPr>
              <a:xfrm>
                <a:off x="7286675" y="2859303"/>
                <a:ext cx="2303640" cy="18817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2" name="Ink 11">
                <a:extLst>
                  <a:ext uri="{FF2B5EF4-FFF2-40B4-BE49-F238E27FC236}">
                    <a16:creationId xmlns:a16="http://schemas.microsoft.com/office/drawing/2014/main" xmlns="" id="{98301B28-9AEE-F44A-8CBE-AB58BB5CAFF0}"/>
                  </a:ext>
                </a:extLst>
              </p14:cNvPr>
              <p14:cNvContentPartPr/>
              <p14:nvPr/>
            </p14:nvContentPartPr>
            <p14:xfrm>
              <a:off x="6938195" y="2448543"/>
              <a:ext cx="3068640" cy="2659680"/>
            </p14:xfrm>
          </p:contentPart>
        </mc:Choice>
        <mc:Fallback>
          <p:pic>
            <p:nvPicPr>
              <p:cNvPr id="12" name="Ink 11">
                <a:extLst>
                  <a:ext uri="{FF2B5EF4-FFF2-40B4-BE49-F238E27FC236}">
                    <a16:creationId xmlns:a16="http://schemas.microsoft.com/office/drawing/2014/main" xmlns="" xmlns:p14="http://schemas.microsoft.com/office/powerpoint/2010/main" id="{98301B28-9AEE-F44A-8CBE-AB58BB5CAFF0}"/>
                  </a:ext>
                </a:extLst>
              </p:cNvPr>
              <p:cNvPicPr/>
              <p:nvPr/>
            </p:nvPicPr>
            <p:blipFill>
              <a:blip r:embed="rId15"/>
              <a:stretch>
                <a:fillRect/>
              </a:stretch>
            </p:blipFill>
            <p:spPr>
              <a:xfrm>
                <a:off x="6923433" y="2434145"/>
                <a:ext cx="3098884" cy="2688836"/>
              </a:xfrm>
              <a:prstGeom prst="rect">
                <a:avLst/>
              </a:prstGeom>
            </p:spPr>
          </p:pic>
        </mc:Fallback>
      </mc:AlternateContent>
      <p:grpSp>
        <p:nvGrpSpPr>
          <p:cNvPr id="81" name="Group 80">
            <a:extLst>
              <a:ext uri="{FF2B5EF4-FFF2-40B4-BE49-F238E27FC236}">
                <a16:creationId xmlns:a16="http://schemas.microsoft.com/office/drawing/2014/main" xmlns="" id="{B3BEF3EC-7355-D640-BC67-EDBFE3F85D40}"/>
              </a:ext>
            </a:extLst>
          </p:cNvPr>
          <p:cNvGrpSpPr/>
          <p:nvPr/>
        </p:nvGrpSpPr>
        <p:grpSpPr>
          <a:xfrm>
            <a:off x="8296475" y="2932743"/>
            <a:ext cx="2163240" cy="2389320"/>
            <a:chOff x="6772475" y="2932743"/>
            <a:chExt cx="2163240" cy="2389320"/>
          </a:xfrm>
        </p:grpSpPr>
        <mc:AlternateContent xmlns:mc="http://schemas.openxmlformats.org/markup-compatibility/2006">
          <mc:Choice xmlns:p14="http://schemas.microsoft.com/office/powerpoint/2010/main" Requires="p14">
            <p:contentPart p14:bwMode="auto" r:id="rId16">
              <p14:nvContentPartPr>
                <p14:cNvPr id="13" name="Ink 12">
                  <a:extLst>
                    <a:ext uri="{FF2B5EF4-FFF2-40B4-BE49-F238E27FC236}">
                      <a16:creationId xmlns:a16="http://schemas.microsoft.com/office/drawing/2014/main" xmlns="" id="{B842AEAC-5711-4B47-8ECD-1DC7F07E84F0}"/>
                    </a:ext>
                  </a:extLst>
                </p14:cNvPr>
                <p14:cNvContentPartPr/>
                <p14:nvPr/>
              </p14:nvContentPartPr>
              <p14:xfrm>
                <a:off x="6835115" y="3762543"/>
                <a:ext cx="25560" cy="6480"/>
              </p14:xfrm>
            </p:contentPart>
          </mc:Choice>
          <mc:Fallback>
            <p:pic>
              <p:nvPicPr>
                <p:cNvPr id="13" name="Ink 12">
                  <a:extLst>
                    <a:ext uri="{FF2B5EF4-FFF2-40B4-BE49-F238E27FC236}">
                      <a16:creationId xmlns:a16="http://schemas.microsoft.com/office/drawing/2014/main" xmlns="" xmlns:p14="http://schemas.microsoft.com/office/powerpoint/2010/main" id="{B842AEAC-5711-4B47-8ECD-1DC7F07E84F0}"/>
                    </a:ext>
                  </a:extLst>
                </p:cNvPr>
                <p:cNvPicPr/>
                <p:nvPr/>
              </p:nvPicPr>
              <p:blipFill>
                <a:blip r:embed="rId17"/>
                <a:stretch>
                  <a:fillRect/>
                </a:stretch>
              </p:blipFill>
              <p:spPr>
                <a:xfrm>
                  <a:off x="6826115" y="3754017"/>
                  <a:ext cx="43200" cy="23874"/>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4" name="Ink 13">
                  <a:extLst>
                    <a:ext uri="{FF2B5EF4-FFF2-40B4-BE49-F238E27FC236}">
                      <a16:creationId xmlns:a16="http://schemas.microsoft.com/office/drawing/2014/main" xmlns="" id="{569BAA77-047D-DF44-98B4-6BAF35FFB39F}"/>
                    </a:ext>
                  </a:extLst>
                </p14:cNvPr>
                <p14:cNvContentPartPr/>
                <p14:nvPr/>
              </p14:nvContentPartPr>
              <p14:xfrm>
                <a:off x="6841595" y="3762543"/>
                <a:ext cx="12960" cy="360"/>
              </p14:xfrm>
            </p:contentPart>
          </mc:Choice>
          <mc:Fallback>
            <p:pic>
              <p:nvPicPr>
                <p:cNvPr id="14" name="Ink 13">
                  <a:extLst>
                    <a:ext uri="{FF2B5EF4-FFF2-40B4-BE49-F238E27FC236}">
                      <a16:creationId xmlns:a16="http://schemas.microsoft.com/office/drawing/2014/main" xmlns="" xmlns:p14="http://schemas.microsoft.com/office/powerpoint/2010/main" id="{569BAA77-047D-DF44-98B4-6BAF35FFB39F}"/>
                    </a:ext>
                  </a:extLst>
                </p:cNvPr>
                <p:cNvPicPr/>
                <p:nvPr/>
              </p:nvPicPr>
              <p:blipFill>
                <a:blip r:embed="rId19"/>
                <a:stretch>
                  <a:fillRect/>
                </a:stretch>
              </p:blipFill>
              <p:spPr>
                <a:xfrm>
                  <a:off x="6833675" y="3753183"/>
                  <a:ext cx="3024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5" name="Ink 14">
                  <a:extLst>
                    <a:ext uri="{FF2B5EF4-FFF2-40B4-BE49-F238E27FC236}">
                      <a16:creationId xmlns:a16="http://schemas.microsoft.com/office/drawing/2014/main" xmlns="" id="{D6A8D195-F30F-5442-BB6D-BBB239A7E0BB}"/>
                    </a:ext>
                  </a:extLst>
                </p14:cNvPr>
                <p14:cNvContentPartPr/>
                <p14:nvPr/>
              </p14:nvContentPartPr>
              <p14:xfrm>
                <a:off x="6822515" y="3743823"/>
                <a:ext cx="44280" cy="44280"/>
              </p14:xfrm>
            </p:contentPart>
          </mc:Choice>
          <mc:Fallback>
            <p:pic>
              <p:nvPicPr>
                <p:cNvPr id="15" name="Ink 14">
                  <a:extLst>
                    <a:ext uri="{FF2B5EF4-FFF2-40B4-BE49-F238E27FC236}">
                      <a16:creationId xmlns:a16="http://schemas.microsoft.com/office/drawing/2014/main" xmlns="" xmlns:p14="http://schemas.microsoft.com/office/powerpoint/2010/main" id="{D6A8D195-F30F-5442-BB6D-BBB239A7E0BB}"/>
                    </a:ext>
                  </a:extLst>
                </p:cNvPr>
                <p:cNvPicPr/>
                <p:nvPr/>
              </p:nvPicPr>
              <p:blipFill>
                <a:blip r:embed="rId21"/>
                <a:stretch>
                  <a:fillRect/>
                </a:stretch>
              </p:blipFill>
              <p:spPr>
                <a:xfrm>
                  <a:off x="6814595" y="3735183"/>
                  <a:ext cx="6120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7" name="Ink 16">
                  <a:extLst>
                    <a:ext uri="{FF2B5EF4-FFF2-40B4-BE49-F238E27FC236}">
                      <a16:creationId xmlns:a16="http://schemas.microsoft.com/office/drawing/2014/main" xmlns="" id="{068A7A3B-F48E-3947-B916-D4DB2457DF9D}"/>
                    </a:ext>
                  </a:extLst>
                </p14:cNvPr>
                <p14:cNvContentPartPr/>
                <p14:nvPr/>
              </p14:nvContentPartPr>
              <p14:xfrm>
                <a:off x="7357115" y="4774863"/>
                <a:ext cx="19080" cy="19080"/>
              </p14:xfrm>
            </p:contentPart>
          </mc:Choice>
          <mc:Fallback>
            <p:pic>
              <p:nvPicPr>
                <p:cNvPr id="17" name="Ink 16">
                  <a:extLst>
                    <a:ext uri="{FF2B5EF4-FFF2-40B4-BE49-F238E27FC236}">
                      <a16:creationId xmlns:a16="http://schemas.microsoft.com/office/drawing/2014/main" xmlns="" xmlns:p14="http://schemas.microsoft.com/office/powerpoint/2010/main" id="{068A7A3B-F48E-3947-B916-D4DB2457DF9D}"/>
                    </a:ext>
                  </a:extLst>
                </p:cNvPr>
                <p:cNvPicPr/>
                <p:nvPr/>
              </p:nvPicPr>
              <p:blipFill>
                <a:blip r:embed="rId23"/>
                <a:stretch>
                  <a:fillRect/>
                </a:stretch>
              </p:blipFill>
              <p:spPr>
                <a:xfrm>
                  <a:off x="7349342" y="4767090"/>
                  <a:ext cx="35687" cy="35687"/>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8" name="Ink 17">
                  <a:extLst>
                    <a:ext uri="{FF2B5EF4-FFF2-40B4-BE49-F238E27FC236}">
                      <a16:creationId xmlns:a16="http://schemas.microsoft.com/office/drawing/2014/main" xmlns="" id="{6C1E38F5-2B9B-CF49-8B42-FE1016E99E37}"/>
                    </a:ext>
                  </a:extLst>
                </p14:cNvPr>
                <p14:cNvContentPartPr/>
                <p14:nvPr/>
              </p14:nvContentPartPr>
              <p14:xfrm>
                <a:off x="7319315" y="4737063"/>
                <a:ext cx="145080" cy="390240"/>
              </p14:xfrm>
            </p:contentPart>
          </mc:Choice>
          <mc:Fallback>
            <p:pic>
              <p:nvPicPr>
                <p:cNvPr id="18" name="Ink 17">
                  <a:extLst>
                    <a:ext uri="{FF2B5EF4-FFF2-40B4-BE49-F238E27FC236}">
                      <a16:creationId xmlns:a16="http://schemas.microsoft.com/office/drawing/2014/main" xmlns="" xmlns:p14="http://schemas.microsoft.com/office/powerpoint/2010/main" id="{6C1E38F5-2B9B-CF49-8B42-FE1016E99E37}"/>
                    </a:ext>
                  </a:extLst>
                </p:cNvPr>
                <p:cNvPicPr/>
                <p:nvPr/>
              </p:nvPicPr>
              <p:blipFill>
                <a:blip r:embed="rId25"/>
                <a:stretch>
                  <a:fillRect/>
                </a:stretch>
              </p:blipFill>
              <p:spPr>
                <a:xfrm>
                  <a:off x="7310675" y="4728423"/>
                  <a:ext cx="162720" cy="4071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9" name="Ink 18">
                  <a:extLst>
                    <a:ext uri="{FF2B5EF4-FFF2-40B4-BE49-F238E27FC236}">
                      <a16:creationId xmlns:a16="http://schemas.microsoft.com/office/drawing/2014/main" xmlns="" id="{7C16AE82-FA9D-4249-88EE-A143393A2B02}"/>
                    </a:ext>
                  </a:extLst>
                </p14:cNvPr>
                <p14:cNvContentPartPr/>
                <p14:nvPr/>
              </p14:nvContentPartPr>
              <p14:xfrm>
                <a:off x="7268915" y="4755783"/>
                <a:ext cx="44280" cy="94680"/>
              </p14:xfrm>
            </p:contentPart>
          </mc:Choice>
          <mc:Fallback>
            <p:pic>
              <p:nvPicPr>
                <p:cNvPr id="19" name="Ink 18">
                  <a:extLst>
                    <a:ext uri="{FF2B5EF4-FFF2-40B4-BE49-F238E27FC236}">
                      <a16:creationId xmlns:a16="http://schemas.microsoft.com/office/drawing/2014/main" xmlns="" xmlns:p14="http://schemas.microsoft.com/office/powerpoint/2010/main" id="{7C16AE82-FA9D-4249-88EE-A143393A2B02}"/>
                    </a:ext>
                  </a:extLst>
                </p:cNvPr>
                <p:cNvPicPr/>
                <p:nvPr/>
              </p:nvPicPr>
              <p:blipFill>
                <a:blip r:embed="rId27"/>
                <a:stretch>
                  <a:fillRect/>
                </a:stretch>
              </p:blipFill>
              <p:spPr>
                <a:xfrm>
                  <a:off x="7260275" y="4747143"/>
                  <a:ext cx="6156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0" name="Ink 19">
                  <a:extLst>
                    <a:ext uri="{FF2B5EF4-FFF2-40B4-BE49-F238E27FC236}">
                      <a16:creationId xmlns:a16="http://schemas.microsoft.com/office/drawing/2014/main" xmlns="" id="{0444D501-CC8A-C148-BFDD-868245C5E6C8}"/>
                    </a:ext>
                  </a:extLst>
                </p14:cNvPr>
                <p14:cNvContentPartPr/>
                <p14:nvPr/>
              </p14:nvContentPartPr>
              <p14:xfrm>
                <a:off x="7312835" y="4762263"/>
                <a:ext cx="107280" cy="50760"/>
              </p14:xfrm>
            </p:contentPart>
          </mc:Choice>
          <mc:Fallback>
            <p:pic>
              <p:nvPicPr>
                <p:cNvPr id="20" name="Ink 19">
                  <a:extLst>
                    <a:ext uri="{FF2B5EF4-FFF2-40B4-BE49-F238E27FC236}">
                      <a16:creationId xmlns:a16="http://schemas.microsoft.com/office/drawing/2014/main" xmlns="" xmlns:p14="http://schemas.microsoft.com/office/powerpoint/2010/main" id="{0444D501-CC8A-C148-BFDD-868245C5E6C8}"/>
                    </a:ext>
                  </a:extLst>
                </p:cNvPr>
                <p:cNvPicPr/>
                <p:nvPr/>
              </p:nvPicPr>
              <p:blipFill>
                <a:blip r:embed="rId29"/>
                <a:stretch>
                  <a:fillRect/>
                </a:stretch>
              </p:blipFill>
              <p:spPr>
                <a:xfrm>
                  <a:off x="7304195" y="4753623"/>
                  <a:ext cx="12456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1" name="Ink 20">
                  <a:extLst>
                    <a:ext uri="{FF2B5EF4-FFF2-40B4-BE49-F238E27FC236}">
                      <a16:creationId xmlns:a16="http://schemas.microsoft.com/office/drawing/2014/main" xmlns="" id="{A0BF748E-4AD6-A84B-9540-7576D216C797}"/>
                    </a:ext>
                  </a:extLst>
                </p14:cNvPr>
                <p14:cNvContentPartPr/>
                <p14:nvPr/>
              </p14:nvContentPartPr>
              <p14:xfrm>
                <a:off x="7143275" y="4341063"/>
                <a:ext cx="145080" cy="421560"/>
              </p14:xfrm>
            </p:contentPart>
          </mc:Choice>
          <mc:Fallback>
            <p:pic>
              <p:nvPicPr>
                <p:cNvPr id="21" name="Ink 20">
                  <a:extLst>
                    <a:ext uri="{FF2B5EF4-FFF2-40B4-BE49-F238E27FC236}">
                      <a16:creationId xmlns:a16="http://schemas.microsoft.com/office/drawing/2014/main" xmlns="" xmlns:p14="http://schemas.microsoft.com/office/powerpoint/2010/main" id="{A0BF748E-4AD6-A84B-9540-7576D216C797}"/>
                    </a:ext>
                  </a:extLst>
                </p:cNvPr>
                <p:cNvPicPr/>
                <p:nvPr/>
              </p:nvPicPr>
              <p:blipFill>
                <a:blip r:embed="rId31"/>
                <a:stretch>
                  <a:fillRect/>
                </a:stretch>
              </p:blipFill>
              <p:spPr>
                <a:xfrm>
                  <a:off x="7134995" y="4332783"/>
                  <a:ext cx="162360" cy="4381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2" name="Ink 21">
                  <a:extLst>
                    <a:ext uri="{FF2B5EF4-FFF2-40B4-BE49-F238E27FC236}">
                      <a16:creationId xmlns:a16="http://schemas.microsoft.com/office/drawing/2014/main" xmlns="" id="{41F1E639-EC24-7940-BB15-FD46270A3539}"/>
                    </a:ext>
                  </a:extLst>
                </p14:cNvPr>
                <p14:cNvContentPartPr/>
                <p14:nvPr/>
              </p14:nvContentPartPr>
              <p14:xfrm>
                <a:off x="7080275" y="4359783"/>
                <a:ext cx="44280" cy="107280"/>
              </p14:xfrm>
            </p:contentPart>
          </mc:Choice>
          <mc:Fallback>
            <p:pic>
              <p:nvPicPr>
                <p:cNvPr id="22" name="Ink 21">
                  <a:extLst>
                    <a:ext uri="{FF2B5EF4-FFF2-40B4-BE49-F238E27FC236}">
                      <a16:creationId xmlns:a16="http://schemas.microsoft.com/office/drawing/2014/main" xmlns="" xmlns:p14="http://schemas.microsoft.com/office/powerpoint/2010/main" id="{41F1E639-EC24-7940-BB15-FD46270A3539}"/>
                    </a:ext>
                  </a:extLst>
                </p:cNvPr>
                <p:cNvPicPr/>
                <p:nvPr/>
              </p:nvPicPr>
              <p:blipFill>
                <a:blip r:embed="rId33"/>
                <a:stretch>
                  <a:fillRect/>
                </a:stretch>
              </p:blipFill>
              <p:spPr>
                <a:xfrm>
                  <a:off x="7071995" y="4350030"/>
                  <a:ext cx="62280" cy="125341"/>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3" name="Ink 22">
                  <a:extLst>
                    <a:ext uri="{FF2B5EF4-FFF2-40B4-BE49-F238E27FC236}">
                      <a16:creationId xmlns:a16="http://schemas.microsoft.com/office/drawing/2014/main" xmlns="" id="{C2BFAE0C-DC27-9641-B36F-E65B862FA6F1}"/>
                    </a:ext>
                  </a:extLst>
                </p14:cNvPr>
                <p14:cNvContentPartPr/>
                <p14:nvPr/>
              </p14:nvContentPartPr>
              <p14:xfrm>
                <a:off x="7136795" y="4353663"/>
                <a:ext cx="132480" cy="63360"/>
              </p14:xfrm>
            </p:contentPart>
          </mc:Choice>
          <mc:Fallback>
            <p:pic>
              <p:nvPicPr>
                <p:cNvPr id="23" name="Ink 22">
                  <a:extLst>
                    <a:ext uri="{FF2B5EF4-FFF2-40B4-BE49-F238E27FC236}">
                      <a16:creationId xmlns:a16="http://schemas.microsoft.com/office/drawing/2014/main" xmlns="" xmlns:p14="http://schemas.microsoft.com/office/powerpoint/2010/main" id="{C2BFAE0C-DC27-9641-B36F-E65B862FA6F1}"/>
                    </a:ext>
                  </a:extLst>
                </p:cNvPr>
                <p:cNvPicPr/>
                <p:nvPr/>
              </p:nvPicPr>
              <p:blipFill>
                <a:blip r:embed="rId35"/>
                <a:stretch>
                  <a:fillRect/>
                </a:stretch>
              </p:blipFill>
              <p:spPr>
                <a:xfrm>
                  <a:off x="7127795" y="4344663"/>
                  <a:ext cx="15012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5" name="Ink 24">
                  <a:extLst>
                    <a:ext uri="{FF2B5EF4-FFF2-40B4-BE49-F238E27FC236}">
                      <a16:creationId xmlns:a16="http://schemas.microsoft.com/office/drawing/2014/main" xmlns="" id="{8EA4EF75-0704-7F4B-995E-4AAD0FCCBFB3}"/>
                    </a:ext>
                  </a:extLst>
                </p14:cNvPr>
                <p14:cNvContentPartPr/>
                <p14:nvPr/>
              </p14:nvContentPartPr>
              <p14:xfrm>
                <a:off x="6885515" y="3907263"/>
                <a:ext cx="251280" cy="484560"/>
              </p14:xfrm>
            </p:contentPart>
          </mc:Choice>
          <mc:Fallback>
            <p:pic>
              <p:nvPicPr>
                <p:cNvPr id="25" name="Ink 24">
                  <a:extLst>
                    <a:ext uri="{FF2B5EF4-FFF2-40B4-BE49-F238E27FC236}">
                      <a16:creationId xmlns:a16="http://schemas.microsoft.com/office/drawing/2014/main" xmlns="" xmlns:p14="http://schemas.microsoft.com/office/powerpoint/2010/main" id="{8EA4EF75-0704-7F4B-995E-4AAD0FCCBFB3}"/>
                    </a:ext>
                  </a:extLst>
                </p:cNvPr>
                <p:cNvPicPr/>
                <p:nvPr/>
              </p:nvPicPr>
              <p:blipFill>
                <a:blip r:embed="rId37"/>
                <a:stretch>
                  <a:fillRect/>
                </a:stretch>
              </p:blipFill>
              <p:spPr>
                <a:xfrm>
                  <a:off x="6876515" y="3898983"/>
                  <a:ext cx="268560" cy="5011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7" name="Ink 26">
                  <a:extLst>
                    <a:ext uri="{FF2B5EF4-FFF2-40B4-BE49-F238E27FC236}">
                      <a16:creationId xmlns:a16="http://schemas.microsoft.com/office/drawing/2014/main" xmlns="" id="{FCE6E451-DE66-7747-9280-D6139FF90683}"/>
                    </a:ext>
                  </a:extLst>
                </p14:cNvPr>
                <p14:cNvContentPartPr/>
                <p14:nvPr/>
              </p14:nvContentPartPr>
              <p14:xfrm>
                <a:off x="6828995" y="3831663"/>
                <a:ext cx="63360" cy="107280"/>
              </p14:xfrm>
            </p:contentPart>
          </mc:Choice>
          <mc:Fallback>
            <p:pic>
              <p:nvPicPr>
                <p:cNvPr id="27" name="Ink 26">
                  <a:extLst>
                    <a:ext uri="{FF2B5EF4-FFF2-40B4-BE49-F238E27FC236}">
                      <a16:creationId xmlns:a16="http://schemas.microsoft.com/office/drawing/2014/main" xmlns="" xmlns:p14="http://schemas.microsoft.com/office/powerpoint/2010/main" id="{FCE6E451-DE66-7747-9280-D6139FF90683}"/>
                    </a:ext>
                  </a:extLst>
                </p:cNvPr>
                <p:cNvPicPr/>
                <p:nvPr/>
              </p:nvPicPr>
              <p:blipFill>
                <a:blip r:embed="rId39"/>
                <a:stretch>
                  <a:fillRect/>
                </a:stretch>
              </p:blipFill>
              <p:spPr>
                <a:xfrm>
                  <a:off x="6820715" y="3823355"/>
                  <a:ext cx="79920" cy="123896"/>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8" name="Ink 27">
                  <a:extLst>
                    <a:ext uri="{FF2B5EF4-FFF2-40B4-BE49-F238E27FC236}">
                      <a16:creationId xmlns:a16="http://schemas.microsoft.com/office/drawing/2014/main" xmlns="" id="{67CC29FE-8EBF-734E-8059-0B7C0F7799A5}"/>
                    </a:ext>
                  </a:extLst>
                </p14:cNvPr>
                <p14:cNvContentPartPr/>
                <p14:nvPr/>
              </p14:nvContentPartPr>
              <p14:xfrm>
                <a:off x="6791195" y="3819063"/>
                <a:ext cx="12960" cy="12960"/>
              </p14:xfrm>
            </p:contentPart>
          </mc:Choice>
          <mc:Fallback>
            <p:pic>
              <p:nvPicPr>
                <p:cNvPr id="28" name="Ink 27">
                  <a:extLst>
                    <a:ext uri="{FF2B5EF4-FFF2-40B4-BE49-F238E27FC236}">
                      <a16:creationId xmlns:a16="http://schemas.microsoft.com/office/drawing/2014/main" xmlns="" xmlns:p14="http://schemas.microsoft.com/office/powerpoint/2010/main" id="{67CC29FE-8EBF-734E-8059-0B7C0F7799A5}"/>
                    </a:ext>
                  </a:extLst>
                </p:cNvPr>
                <p:cNvPicPr/>
                <p:nvPr/>
              </p:nvPicPr>
              <p:blipFill>
                <a:blip r:embed="rId41"/>
                <a:stretch>
                  <a:fillRect/>
                </a:stretch>
              </p:blipFill>
              <p:spPr>
                <a:xfrm>
                  <a:off x="6783275" y="3811143"/>
                  <a:ext cx="2880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0" name="Ink 29">
                  <a:extLst>
                    <a:ext uri="{FF2B5EF4-FFF2-40B4-BE49-F238E27FC236}">
                      <a16:creationId xmlns:a16="http://schemas.microsoft.com/office/drawing/2014/main" xmlns="" id="{9C37A131-7182-8944-93B1-B416BC00682A}"/>
                    </a:ext>
                  </a:extLst>
                </p14:cNvPr>
                <p14:cNvContentPartPr/>
                <p14:nvPr/>
              </p14:nvContentPartPr>
              <p14:xfrm>
                <a:off x="7577075" y="5170863"/>
                <a:ext cx="195120" cy="151200"/>
              </p14:xfrm>
            </p:contentPart>
          </mc:Choice>
          <mc:Fallback>
            <p:pic>
              <p:nvPicPr>
                <p:cNvPr id="30" name="Ink 29">
                  <a:extLst>
                    <a:ext uri="{FF2B5EF4-FFF2-40B4-BE49-F238E27FC236}">
                      <a16:creationId xmlns:a16="http://schemas.microsoft.com/office/drawing/2014/main" xmlns="" xmlns:p14="http://schemas.microsoft.com/office/powerpoint/2010/main" id="{9C37A131-7182-8944-93B1-B416BC00682A}"/>
                    </a:ext>
                  </a:extLst>
                </p:cNvPr>
                <p:cNvPicPr/>
                <p:nvPr/>
              </p:nvPicPr>
              <p:blipFill>
                <a:blip r:embed="rId43"/>
                <a:stretch>
                  <a:fillRect/>
                </a:stretch>
              </p:blipFill>
              <p:spPr>
                <a:xfrm>
                  <a:off x="7568451" y="5162244"/>
                  <a:ext cx="212368" cy="168798"/>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1" name="Ink 30">
                  <a:extLst>
                    <a:ext uri="{FF2B5EF4-FFF2-40B4-BE49-F238E27FC236}">
                      <a16:creationId xmlns:a16="http://schemas.microsoft.com/office/drawing/2014/main" xmlns="" id="{EA59B815-BF0F-2D44-84DA-AEF53582DE2B}"/>
                    </a:ext>
                  </a:extLst>
                </p14:cNvPr>
                <p14:cNvContentPartPr/>
                <p14:nvPr/>
              </p14:nvContentPartPr>
              <p14:xfrm>
                <a:off x="7822235" y="5214783"/>
                <a:ext cx="360" cy="360"/>
              </p14:xfrm>
            </p:contentPart>
          </mc:Choice>
          <mc:Fallback>
            <p:pic>
              <p:nvPicPr>
                <p:cNvPr id="31" name="Ink 30">
                  <a:extLst>
                    <a:ext uri="{FF2B5EF4-FFF2-40B4-BE49-F238E27FC236}">
                      <a16:creationId xmlns:a16="http://schemas.microsoft.com/office/drawing/2014/main" xmlns="" xmlns:p14="http://schemas.microsoft.com/office/powerpoint/2010/main" id="{EA59B815-BF0F-2D44-84DA-AEF53582DE2B}"/>
                    </a:ext>
                  </a:extLst>
                </p:cNvPr>
                <p:cNvPicPr/>
                <p:nvPr/>
              </p:nvPicPr>
              <p:blipFill>
                <a:blip r:embed="rId45"/>
                <a:stretch>
                  <a:fillRect/>
                </a:stretch>
              </p:blipFill>
              <p:spPr>
                <a:xfrm>
                  <a:off x="7813595" y="5206143"/>
                  <a:ext cx="17640" cy="176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2" name="Ink 31">
                  <a:extLst>
                    <a:ext uri="{FF2B5EF4-FFF2-40B4-BE49-F238E27FC236}">
                      <a16:creationId xmlns:a16="http://schemas.microsoft.com/office/drawing/2014/main" xmlns="" id="{6931596C-DC35-344C-935D-918882F8F776}"/>
                    </a:ext>
                  </a:extLst>
                </p14:cNvPr>
                <p14:cNvContentPartPr/>
                <p14:nvPr/>
              </p14:nvContentPartPr>
              <p14:xfrm>
                <a:off x="7860035" y="5126943"/>
                <a:ext cx="50760" cy="119880"/>
              </p14:xfrm>
            </p:contentPart>
          </mc:Choice>
          <mc:Fallback>
            <p:pic>
              <p:nvPicPr>
                <p:cNvPr id="32" name="Ink 31">
                  <a:extLst>
                    <a:ext uri="{FF2B5EF4-FFF2-40B4-BE49-F238E27FC236}">
                      <a16:creationId xmlns:a16="http://schemas.microsoft.com/office/drawing/2014/main" xmlns="" xmlns:p14="http://schemas.microsoft.com/office/powerpoint/2010/main" id="{6931596C-DC35-344C-935D-918882F8F776}"/>
                    </a:ext>
                  </a:extLst>
                </p:cNvPr>
                <p:cNvPicPr/>
                <p:nvPr/>
              </p:nvPicPr>
              <p:blipFill>
                <a:blip r:embed="rId47"/>
                <a:stretch>
                  <a:fillRect/>
                </a:stretch>
              </p:blipFill>
              <p:spPr>
                <a:xfrm>
                  <a:off x="7850315" y="5118303"/>
                  <a:ext cx="6876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3" name="Ink 32">
                  <a:extLst>
                    <a:ext uri="{FF2B5EF4-FFF2-40B4-BE49-F238E27FC236}">
                      <a16:creationId xmlns:a16="http://schemas.microsoft.com/office/drawing/2014/main" xmlns="" id="{5BA68152-0F3A-7348-BA65-62E71B4A5AD3}"/>
                    </a:ext>
                  </a:extLst>
                </p14:cNvPr>
                <p14:cNvContentPartPr/>
                <p14:nvPr/>
              </p14:nvContentPartPr>
              <p14:xfrm>
                <a:off x="7878755" y="5101743"/>
                <a:ext cx="182520" cy="132480"/>
              </p14:xfrm>
            </p:contentPart>
          </mc:Choice>
          <mc:Fallback>
            <p:pic>
              <p:nvPicPr>
                <p:cNvPr id="33" name="Ink 32">
                  <a:extLst>
                    <a:ext uri="{FF2B5EF4-FFF2-40B4-BE49-F238E27FC236}">
                      <a16:creationId xmlns:a16="http://schemas.microsoft.com/office/drawing/2014/main" xmlns="" xmlns:p14="http://schemas.microsoft.com/office/powerpoint/2010/main" id="{5BA68152-0F3A-7348-BA65-62E71B4A5AD3}"/>
                    </a:ext>
                  </a:extLst>
                </p:cNvPr>
                <p:cNvPicPr/>
                <p:nvPr/>
              </p:nvPicPr>
              <p:blipFill>
                <a:blip r:embed="rId49"/>
                <a:stretch>
                  <a:fillRect/>
                </a:stretch>
              </p:blipFill>
              <p:spPr>
                <a:xfrm>
                  <a:off x="7869035" y="5093103"/>
                  <a:ext cx="20124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5" name="Ink 34">
                  <a:extLst>
                    <a:ext uri="{FF2B5EF4-FFF2-40B4-BE49-F238E27FC236}">
                      <a16:creationId xmlns:a16="http://schemas.microsoft.com/office/drawing/2014/main" xmlns="" id="{A16DF01C-C765-3043-BD48-25E6298859C3}"/>
                    </a:ext>
                  </a:extLst>
                </p14:cNvPr>
                <p14:cNvContentPartPr/>
                <p14:nvPr/>
              </p14:nvContentPartPr>
              <p14:xfrm>
                <a:off x="8230835" y="3900783"/>
                <a:ext cx="182520" cy="302040"/>
              </p14:xfrm>
            </p:contentPart>
          </mc:Choice>
          <mc:Fallback>
            <p:pic>
              <p:nvPicPr>
                <p:cNvPr id="35" name="Ink 34">
                  <a:extLst>
                    <a:ext uri="{FF2B5EF4-FFF2-40B4-BE49-F238E27FC236}">
                      <a16:creationId xmlns:a16="http://schemas.microsoft.com/office/drawing/2014/main" xmlns="" xmlns:p14="http://schemas.microsoft.com/office/powerpoint/2010/main" id="{A16DF01C-C765-3043-BD48-25E6298859C3}"/>
                    </a:ext>
                  </a:extLst>
                </p:cNvPr>
                <p:cNvPicPr/>
                <p:nvPr/>
              </p:nvPicPr>
              <p:blipFill>
                <a:blip r:embed="rId51"/>
                <a:stretch>
                  <a:fillRect/>
                </a:stretch>
              </p:blipFill>
              <p:spPr>
                <a:xfrm>
                  <a:off x="8221835" y="3892143"/>
                  <a:ext cx="199440" cy="3186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6" name="Ink 35">
                  <a:extLst>
                    <a:ext uri="{FF2B5EF4-FFF2-40B4-BE49-F238E27FC236}">
                      <a16:creationId xmlns:a16="http://schemas.microsoft.com/office/drawing/2014/main" xmlns="" id="{E231650B-2778-9C41-99B1-E2BCD0395F75}"/>
                    </a:ext>
                  </a:extLst>
                </p14:cNvPr>
                <p14:cNvContentPartPr/>
                <p14:nvPr/>
              </p14:nvContentPartPr>
              <p14:xfrm>
                <a:off x="8016995" y="3907263"/>
                <a:ext cx="176400" cy="107280"/>
              </p14:xfrm>
            </p:contentPart>
          </mc:Choice>
          <mc:Fallback>
            <p:pic>
              <p:nvPicPr>
                <p:cNvPr id="36" name="Ink 35">
                  <a:extLst>
                    <a:ext uri="{FF2B5EF4-FFF2-40B4-BE49-F238E27FC236}">
                      <a16:creationId xmlns:a16="http://schemas.microsoft.com/office/drawing/2014/main" xmlns="" xmlns:p14="http://schemas.microsoft.com/office/powerpoint/2010/main" id="{E231650B-2778-9C41-99B1-E2BCD0395F75}"/>
                    </a:ext>
                  </a:extLst>
                </p:cNvPr>
                <p:cNvPicPr/>
                <p:nvPr/>
              </p:nvPicPr>
              <p:blipFill>
                <a:blip r:embed="rId53"/>
                <a:stretch>
                  <a:fillRect/>
                </a:stretch>
              </p:blipFill>
              <p:spPr>
                <a:xfrm>
                  <a:off x="8008355" y="3898983"/>
                  <a:ext cx="19332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7" name="Ink 36">
                  <a:extLst>
                    <a:ext uri="{FF2B5EF4-FFF2-40B4-BE49-F238E27FC236}">
                      <a16:creationId xmlns:a16="http://schemas.microsoft.com/office/drawing/2014/main" xmlns="" id="{EB23981E-6964-B046-B72F-89E42058AD08}"/>
                    </a:ext>
                  </a:extLst>
                </p14:cNvPr>
                <p14:cNvContentPartPr/>
                <p14:nvPr/>
              </p14:nvContentPartPr>
              <p14:xfrm>
                <a:off x="7822235" y="3775143"/>
                <a:ext cx="182520" cy="245520"/>
              </p14:xfrm>
            </p:contentPart>
          </mc:Choice>
          <mc:Fallback>
            <p:pic>
              <p:nvPicPr>
                <p:cNvPr id="37" name="Ink 36">
                  <a:extLst>
                    <a:ext uri="{FF2B5EF4-FFF2-40B4-BE49-F238E27FC236}">
                      <a16:creationId xmlns:a16="http://schemas.microsoft.com/office/drawing/2014/main" xmlns="" xmlns:p14="http://schemas.microsoft.com/office/powerpoint/2010/main" id="{EB23981E-6964-B046-B72F-89E42058AD08}"/>
                    </a:ext>
                  </a:extLst>
                </p:cNvPr>
                <p:cNvPicPr/>
                <p:nvPr/>
              </p:nvPicPr>
              <p:blipFill>
                <a:blip r:embed="rId55"/>
                <a:stretch>
                  <a:fillRect/>
                </a:stretch>
              </p:blipFill>
              <p:spPr>
                <a:xfrm>
                  <a:off x="7814315" y="3766156"/>
                  <a:ext cx="199800" cy="263853"/>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8" name="Ink 37">
                  <a:extLst>
                    <a:ext uri="{FF2B5EF4-FFF2-40B4-BE49-F238E27FC236}">
                      <a16:creationId xmlns:a16="http://schemas.microsoft.com/office/drawing/2014/main" xmlns="" id="{5FC96F6E-AB28-6148-BBC0-7AA8E58A14D1}"/>
                    </a:ext>
                  </a:extLst>
                </p14:cNvPr>
                <p14:cNvContentPartPr/>
                <p14:nvPr/>
              </p14:nvContentPartPr>
              <p14:xfrm>
                <a:off x="7614875" y="3793863"/>
                <a:ext cx="182520" cy="113400"/>
              </p14:xfrm>
            </p:contentPart>
          </mc:Choice>
          <mc:Fallback>
            <p:pic>
              <p:nvPicPr>
                <p:cNvPr id="38" name="Ink 37">
                  <a:extLst>
                    <a:ext uri="{FF2B5EF4-FFF2-40B4-BE49-F238E27FC236}">
                      <a16:creationId xmlns:a16="http://schemas.microsoft.com/office/drawing/2014/main" xmlns="" xmlns:p14="http://schemas.microsoft.com/office/powerpoint/2010/main" id="{5FC96F6E-AB28-6148-BBC0-7AA8E58A14D1}"/>
                    </a:ext>
                  </a:extLst>
                </p:cNvPr>
                <p:cNvPicPr/>
                <p:nvPr/>
              </p:nvPicPr>
              <p:blipFill>
                <a:blip r:embed="rId57"/>
                <a:stretch>
                  <a:fillRect/>
                </a:stretch>
              </p:blipFill>
              <p:spPr>
                <a:xfrm>
                  <a:off x="7606611" y="3785583"/>
                  <a:ext cx="199047"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9" name="Ink 38">
                  <a:extLst>
                    <a:ext uri="{FF2B5EF4-FFF2-40B4-BE49-F238E27FC236}">
                      <a16:creationId xmlns:a16="http://schemas.microsoft.com/office/drawing/2014/main" xmlns="" id="{0E247E60-9BDE-EE47-A550-9D2FE73EC2E7}"/>
                    </a:ext>
                  </a:extLst>
                </p14:cNvPr>
                <p14:cNvContentPartPr/>
                <p14:nvPr/>
              </p14:nvContentPartPr>
              <p14:xfrm>
                <a:off x="7388435" y="3662103"/>
                <a:ext cx="195120" cy="258120"/>
              </p14:xfrm>
            </p:contentPart>
          </mc:Choice>
          <mc:Fallback>
            <p:pic>
              <p:nvPicPr>
                <p:cNvPr id="39" name="Ink 38">
                  <a:extLst>
                    <a:ext uri="{FF2B5EF4-FFF2-40B4-BE49-F238E27FC236}">
                      <a16:creationId xmlns:a16="http://schemas.microsoft.com/office/drawing/2014/main" xmlns="" xmlns:p14="http://schemas.microsoft.com/office/powerpoint/2010/main" id="{0E247E60-9BDE-EE47-A550-9D2FE73EC2E7}"/>
                    </a:ext>
                  </a:extLst>
                </p:cNvPr>
                <p:cNvPicPr/>
                <p:nvPr/>
              </p:nvPicPr>
              <p:blipFill>
                <a:blip r:embed="rId59"/>
                <a:stretch>
                  <a:fillRect/>
                </a:stretch>
              </p:blipFill>
              <p:spPr>
                <a:xfrm>
                  <a:off x="7380515" y="3653103"/>
                  <a:ext cx="211320" cy="2754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0" name="Ink 39">
                  <a:extLst>
                    <a:ext uri="{FF2B5EF4-FFF2-40B4-BE49-F238E27FC236}">
                      <a16:creationId xmlns:a16="http://schemas.microsoft.com/office/drawing/2014/main" xmlns="" id="{1ABEB8F0-AB25-A040-A9BB-778F3E9BF4E7}"/>
                    </a:ext>
                  </a:extLst>
                </p14:cNvPr>
                <p14:cNvContentPartPr/>
                <p14:nvPr/>
              </p14:nvContentPartPr>
              <p14:xfrm>
                <a:off x="6891635" y="3680823"/>
                <a:ext cx="465480" cy="245520"/>
              </p14:xfrm>
            </p:contentPart>
          </mc:Choice>
          <mc:Fallback>
            <p:pic>
              <p:nvPicPr>
                <p:cNvPr id="40" name="Ink 39">
                  <a:extLst>
                    <a:ext uri="{FF2B5EF4-FFF2-40B4-BE49-F238E27FC236}">
                      <a16:creationId xmlns:a16="http://schemas.microsoft.com/office/drawing/2014/main" xmlns="" xmlns:p14="http://schemas.microsoft.com/office/powerpoint/2010/main" id="{1ABEB8F0-AB25-A040-A9BB-778F3E9BF4E7}"/>
                    </a:ext>
                  </a:extLst>
                </p:cNvPr>
                <p:cNvPicPr/>
                <p:nvPr/>
              </p:nvPicPr>
              <p:blipFill>
                <a:blip r:embed="rId61"/>
                <a:stretch>
                  <a:fillRect/>
                </a:stretch>
              </p:blipFill>
              <p:spPr>
                <a:xfrm>
                  <a:off x="6882635" y="3672196"/>
                  <a:ext cx="484200" cy="263494"/>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2" name="Ink 41">
                  <a:extLst>
                    <a:ext uri="{FF2B5EF4-FFF2-40B4-BE49-F238E27FC236}">
                      <a16:creationId xmlns:a16="http://schemas.microsoft.com/office/drawing/2014/main" xmlns="" id="{8B067171-FFC0-CC42-88BF-F428DAADA9E9}"/>
                    </a:ext>
                  </a:extLst>
                </p14:cNvPr>
                <p14:cNvContentPartPr/>
                <p14:nvPr/>
              </p14:nvContentPartPr>
              <p14:xfrm>
                <a:off x="8520275" y="4265463"/>
                <a:ext cx="19080" cy="88560"/>
              </p14:xfrm>
            </p:contentPart>
          </mc:Choice>
          <mc:Fallback>
            <p:pic>
              <p:nvPicPr>
                <p:cNvPr id="42" name="Ink 41">
                  <a:extLst>
                    <a:ext uri="{FF2B5EF4-FFF2-40B4-BE49-F238E27FC236}">
                      <a16:creationId xmlns:a16="http://schemas.microsoft.com/office/drawing/2014/main" xmlns="" xmlns:p14="http://schemas.microsoft.com/office/powerpoint/2010/main" id="{8B067171-FFC0-CC42-88BF-F428DAADA9E9}"/>
                    </a:ext>
                  </a:extLst>
                </p:cNvPr>
                <p:cNvPicPr/>
                <p:nvPr/>
              </p:nvPicPr>
              <p:blipFill>
                <a:blip r:embed="rId63"/>
                <a:stretch>
                  <a:fillRect/>
                </a:stretch>
              </p:blipFill>
              <p:spPr>
                <a:xfrm>
                  <a:off x="8512148" y="4257149"/>
                  <a:ext cx="35687" cy="104826"/>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3" name="Ink 42">
                  <a:extLst>
                    <a:ext uri="{FF2B5EF4-FFF2-40B4-BE49-F238E27FC236}">
                      <a16:creationId xmlns:a16="http://schemas.microsoft.com/office/drawing/2014/main" xmlns="" id="{5540BFC0-3A4D-B34A-8736-EDA493996B1C}"/>
                    </a:ext>
                  </a:extLst>
                </p14:cNvPr>
                <p14:cNvContentPartPr/>
                <p14:nvPr/>
              </p14:nvContentPartPr>
              <p14:xfrm>
                <a:off x="8513795" y="4221543"/>
                <a:ext cx="113400" cy="107280"/>
              </p14:xfrm>
            </p:contentPart>
          </mc:Choice>
          <mc:Fallback>
            <p:pic>
              <p:nvPicPr>
                <p:cNvPr id="43" name="Ink 42">
                  <a:extLst>
                    <a:ext uri="{FF2B5EF4-FFF2-40B4-BE49-F238E27FC236}">
                      <a16:creationId xmlns:a16="http://schemas.microsoft.com/office/drawing/2014/main" xmlns="" xmlns:p14="http://schemas.microsoft.com/office/powerpoint/2010/main" id="{5540BFC0-3A4D-B34A-8736-EDA493996B1C}"/>
                    </a:ext>
                  </a:extLst>
                </p:cNvPr>
                <p:cNvPicPr/>
                <p:nvPr/>
              </p:nvPicPr>
              <p:blipFill>
                <a:blip r:embed="rId65"/>
                <a:stretch>
                  <a:fillRect/>
                </a:stretch>
              </p:blipFill>
              <p:spPr>
                <a:xfrm>
                  <a:off x="8504075" y="4213263"/>
                  <a:ext cx="13176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4" name="Ink 43">
                  <a:extLst>
                    <a:ext uri="{FF2B5EF4-FFF2-40B4-BE49-F238E27FC236}">
                      <a16:creationId xmlns:a16="http://schemas.microsoft.com/office/drawing/2014/main" xmlns="" id="{53793074-71D5-DA43-B481-7153ABD6CEAF}"/>
                    </a:ext>
                  </a:extLst>
                </p14:cNvPr>
                <p14:cNvContentPartPr/>
                <p14:nvPr/>
              </p14:nvContentPartPr>
              <p14:xfrm>
                <a:off x="8683715" y="4183743"/>
                <a:ext cx="126000" cy="138600"/>
              </p14:xfrm>
            </p:contentPart>
          </mc:Choice>
          <mc:Fallback>
            <p:pic>
              <p:nvPicPr>
                <p:cNvPr id="44" name="Ink 43">
                  <a:extLst>
                    <a:ext uri="{FF2B5EF4-FFF2-40B4-BE49-F238E27FC236}">
                      <a16:creationId xmlns:a16="http://schemas.microsoft.com/office/drawing/2014/main" xmlns="" xmlns:p14="http://schemas.microsoft.com/office/powerpoint/2010/main" id="{53793074-71D5-DA43-B481-7153ABD6CEAF}"/>
                    </a:ext>
                  </a:extLst>
                </p:cNvPr>
                <p:cNvPicPr/>
                <p:nvPr/>
              </p:nvPicPr>
              <p:blipFill>
                <a:blip r:embed="rId67"/>
                <a:stretch>
                  <a:fillRect/>
                </a:stretch>
              </p:blipFill>
              <p:spPr>
                <a:xfrm>
                  <a:off x="8673995" y="4175463"/>
                  <a:ext cx="14436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5" name="Ink 44">
                  <a:extLst>
                    <a:ext uri="{FF2B5EF4-FFF2-40B4-BE49-F238E27FC236}">
                      <a16:creationId xmlns:a16="http://schemas.microsoft.com/office/drawing/2014/main" xmlns="" id="{23BA4701-45F0-3949-AC3D-86D708E002DB}"/>
                    </a:ext>
                  </a:extLst>
                </p14:cNvPr>
                <p14:cNvContentPartPr/>
                <p14:nvPr/>
              </p14:nvContentPartPr>
              <p14:xfrm>
                <a:off x="8475995" y="4441503"/>
                <a:ext cx="75960" cy="107280"/>
              </p14:xfrm>
            </p:contentPart>
          </mc:Choice>
          <mc:Fallback>
            <p:pic>
              <p:nvPicPr>
                <p:cNvPr id="45" name="Ink 44">
                  <a:extLst>
                    <a:ext uri="{FF2B5EF4-FFF2-40B4-BE49-F238E27FC236}">
                      <a16:creationId xmlns:a16="http://schemas.microsoft.com/office/drawing/2014/main" xmlns="" xmlns:p14="http://schemas.microsoft.com/office/powerpoint/2010/main" id="{23BA4701-45F0-3949-AC3D-86D708E002DB}"/>
                    </a:ext>
                  </a:extLst>
                </p:cNvPr>
                <p:cNvPicPr/>
                <p:nvPr/>
              </p:nvPicPr>
              <p:blipFill>
                <a:blip r:embed="rId69"/>
                <a:stretch>
                  <a:fillRect/>
                </a:stretch>
              </p:blipFill>
              <p:spPr>
                <a:xfrm>
                  <a:off x="8467676" y="4432863"/>
                  <a:ext cx="92961"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6" name="Ink 45">
                  <a:extLst>
                    <a:ext uri="{FF2B5EF4-FFF2-40B4-BE49-F238E27FC236}">
                      <a16:creationId xmlns:a16="http://schemas.microsoft.com/office/drawing/2014/main" xmlns="" id="{0EE89A39-274F-6442-A550-4D4867262E04}"/>
                    </a:ext>
                  </a:extLst>
                </p14:cNvPr>
                <p14:cNvContentPartPr/>
                <p14:nvPr/>
              </p14:nvContentPartPr>
              <p14:xfrm>
                <a:off x="8601995" y="4416303"/>
                <a:ext cx="138600" cy="100800"/>
              </p14:xfrm>
            </p:contentPart>
          </mc:Choice>
          <mc:Fallback>
            <p:pic>
              <p:nvPicPr>
                <p:cNvPr id="46" name="Ink 45">
                  <a:extLst>
                    <a:ext uri="{FF2B5EF4-FFF2-40B4-BE49-F238E27FC236}">
                      <a16:creationId xmlns:a16="http://schemas.microsoft.com/office/drawing/2014/main" xmlns="" xmlns:p14="http://schemas.microsoft.com/office/powerpoint/2010/main" id="{0EE89A39-274F-6442-A550-4D4867262E04}"/>
                    </a:ext>
                  </a:extLst>
                </p:cNvPr>
                <p:cNvPicPr/>
                <p:nvPr/>
              </p:nvPicPr>
              <p:blipFill>
                <a:blip r:embed="rId71"/>
                <a:stretch>
                  <a:fillRect/>
                </a:stretch>
              </p:blipFill>
              <p:spPr>
                <a:xfrm>
                  <a:off x="8593355" y="4408023"/>
                  <a:ext cx="15588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7" name="Ink 46">
                  <a:extLst>
                    <a:ext uri="{FF2B5EF4-FFF2-40B4-BE49-F238E27FC236}">
                      <a16:creationId xmlns:a16="http://schemas.microsoft.com/office/drawing/2014/main" xmlns="" id="{5C3AE9FE-8DCB-014B-887E-732F663CBCDF}"/>
                    </a:ext>
                  </a:extLst>
                </p14:cNvPr>
                <p14:cNvContentPartPr/>
                <p14:nvPr/>
              </p14:nvContentPartPr>
              <p14:xfrm>
                <a:off x="8809355" y="4410183"/>
                <a:ext cx="12960" cy="100800"/>
              </p14:xfrm>
            </p:contentPart>
          </mc:Choice>
          <mc:Fallback>
            <p:pic>
              <p:nvPicPr>
                <p:cNvPr id="47" name="Ink 46">
                  <a:extLst>
                    <a:ext uri="{FF2B5EF4-FFF2-40B4-BE49-F238E27FC236}">
                      <a16:creationId xmlns:a16="http://schemas.microsoft.com/office/drawing/2014/main" xmlns="" xmlns:p14="http://schemas.microsoft.com/office/powerpoint/2010/main" id="{5C3AE9FE-8DCB-014B-887E-732F663CBCDF}"/>
                    </a:ext>
                  </a:extLst>
                </p:cNvPr>
                <p:cNvPicPr/>
                <p:nvPr/>
              </p:nvPicPr>
              <p:blipFill>
                <a:blip r:embed="rId73"/>
                <a:stretch>
                  <a:fillRect/>
                </a:stretch>
              </p:blipFill>
              <p:spPr>
                <a:xfrm>
                  <a:off x="8799635" y="4401574"/>
                  <a:ext cx="30600" cy="117301"/>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8" name="Ink 47">
                  <a:extLst>
                    <a:ext uri="{FF2B5EF4-FFF2-40B4-BE49-F238E27FC236}">
                      <a16:creationId xmlns:a16="http://schemas.microsoft.com/office/drawing/2014/main" xmlns="" id="{FE155999-30FC-BB48-9E81-B6E900BA5282}"/>
                    </a:ext>
                  </a:extLst>
                </p14:cNvPr>
                <p14:cNvContentPartPr/>
                <p14:nvPr/>
              </p14:nvContentPartPr>
              <p14:xfrm>
                <a:off x="8790635" y="4397583"/>
                <a:ext cx="145080" cy="138600"/>
              </p14:xfrm>
            </p:contentPart>
          </mc:Choice>
          <mc:Fallback>
            <p:pic>
              <p:nvPicPr>
                <p:cNvPr id="48" name="Ink 47">
                  <a:extLst>
                    <a:ext uri="{FF2B5EF4-FFF2-40B4-BE49-F238E27FC236}">
                      <a16:creationId xmlns:a16="http://schemas.microsoft.com/office/drawing/2014/main" xmlns="" xmlns:p14="http://schemas.microsoft.com/office/powerpoint/2010/main" id="{FE155999-30FC-BB48-9E81-B6E900BA5282}"/>
                    </a:ext>
                  </a:extLst>
                </p:cNvPr>
                <p:cNvPicPr/>
                <p:nvPr/>
              </p:nvPicPr>
              <p:blipFill>
                <a:blip r:embed="rId75"/>
                <a:stretch>
                  <a:fillRect/>
                </a:stretch>
              </p:blipFill>
              <p:spPr>
                <a:xfrm>
                  <a:off x="8780915" y="4389324"/>
                  <a:ext cx="163440" cy="155835"/>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0" name="Ink 49">
                  <a:extLst>
                    <a:ext uri="{FF2B5EF4-FFF2-40B4-BE49-F238E27FC236}">
                      <a16:creationId xmlns:a16="http://schemas.microsoft.com/office/drawing/2014/main" xmlns="" id="{B31C740B-A65C-F046-B6EE-ADD8C2617119}"/>
                    </a:ext>
                  </a:extLst>
                </p14:cNvPr>
                <p14:cNvContentPartPr/>
                <p14:nvPr/>
              </p14:nvContentPartPr>
              <p14:xfrm>
                <a:off x="8350355" y="4196343"/>
                <a:ext cx="44280" cy="63360"/>
              </p14:xfrm>
            </p:contentPart>
          </mc:Choice>
          <mc:Fallback>
            <p:pic>
              <p:nvPicPr>
                <p:cNvPr id="50" name="Ink 49">
                  <a:extLst>
                    <a:ext uri="{FF2B5EF4-FFF2-40B4-BE49-F238E27FC236}">
                      <a16:creationId xmlns:a16="http://schemas.microsoft.com/office/drawing/2014/main" xmlns="" xmlns:p14="http://schemas.microsoft.com/office/powerpoint/2010/main" id="{B31C740B-A65C-F046-B6EE-ADD8C2617119}"/>
                    </a:ext>
                  </a:extLst>
                </p:cNvPr>
                <p:cNvPicPr/>
                <p:nvPr/>
              </p:nvPicPr>
              <p:blipFill>
                <a:blip r:embed="rId77"/>
                <a:stretch>
                  <a:fillRect/>
                </a:stretch>
              </p:blipFill>
              <p:spPr>
                <a:xfrm>
                  <a:off x="8342075" y="4188016"/>
                  <a:ext cx="60480" cy="79653"/>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2" name="Ink 51">
                  <a:extLst>
                    <a:ext uri="{FF2B5EF4-FFF2-40B4-BE49-F238E27FC236}">
                      <a16:creationId xmlns:a16="http://schemas.microsoft.com/office/drawing/2014/main" xmlns="" id="{754BE407-74E7-D149-977B-0662B546041C}"/>
                    </a:ext>
                  </a:extLst>
                </p14:cNvPr>
                <p14:cNvContentPartPr/>
                <p14:nvPr/>
              </p14:nvContentPartPr>
              <p14:xfrm>
                <a:off x="8142995" y="3925983"/>
                <a:ext cx="38160" cy="6480"/>
              </p14:xfrm>
            </p:contentPart>
          </mc:Choice>
          <mc:Fallback>
            <p:pic>
              <p:nvPicPr>
                <p:cNvPr id="52" name="Ink 51">
                  <a:extLst>
                    <a:ext uri="{FF2B5EF4-FFF2-40B4-BE49-F238E27FC236}">
                      <a16:creationId xmlns:a16="http://schemas.microsoft.com/office/drawing/2014/main" xmlns="" xmlns:p14="http://schemas.microsoft.com/office/powerpoint/2010/main" id="{754BE407-74E7-D149-977B-0662B546041C}"/>
                    </a:ext>
                  </a:extLst>
                </p:cNvPr>
                <p:cNvPicPr/>
                <p:nvPr/>
              </p:nvPicPr>
              <p:blipFill>
                <a:blip r:embed="rId79"/>
                <a:stretch>
                  <a:fillRect/>
                </a:stretch>
              </p:blipFill>
              <p:spPr>
                <a:xfrm>
                  <a:off x="8134715" y="3917703"/>
                  <a:ext cx="5472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3" name="Ink 52">
                  <a:extLst>
                    <a:ext uri="{FF2B5EF4-FFF2-40B4-BE49-F238E27FC236}">
                      <a16:creationId xmlns:a16="http://schemas.microsoft.com/office/drawing/2014/main" xmlns="" id="{EF5D8178-EAB0-8748-ABAA-7B67266AA044}"/>
                    </a:ext>
                  </a:extLst>
                </p14:cNvPr>
                <p14:cNvContentPartPr/>
                <p14:nvPr/>
              </p14:nvContentPartPr>
              <p14:xfrm>
                <a:off x="8155595" y="3932463"/>
                <a:ext cx="38160" cy="107280"/>
              </p14:xfrm>
            </p:contentPart>
          </mc:Choice>
          <mc:Fallback>
            <p:pic>
              <p:nvPicPr>
                <p:cNvPr id="53" name="Ink 52">
                  <a:extLst>
                    <a:ext uri="{FF2B5EF4-FFF2-40B4-BE49-F238E27FC236}">
                      <a16:creationId xmlns:a16="http://schemas.microsoft.com/office/drawing/2014/main" xmlns="" xmlns:p14="http://schemas.microsoft.com/office/powerpoint/2010/main" id="{EF5D8178-EAB0-8748-ABAA-7B67266AA044}"/>
                    </a:ext>
                  </a:extLst>
                </p:cNvPr>
                <p:cNvPicPr/>
                <p:nvPr/>
              </p:nvPicPr>
              <p:blipFill>
                <a:blip r:embed="rId81"/>
                <a:stretch>
                  <a:fillRect/>
                </a:stretch>
              </p:blipFill>
              <p:spPr>
                <a:xfrm>
                  <a:off x="8147675" y="3922743"/>
                  <a:ext cx="5472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4" name="Ink 53">
                  <a:extLst>
                    <a:ext uri="{FF2B5EF4-FFF2-40B4-BE49-F238E27FC236}">
                      <a16:creationId xmlns:a16="http://schemas.microsoft.com/office/drawing/2014/main" xmlns="" id="{22B3D88B-7C77-9648-9F10-70D402C16DA0}"/>
                    </a:ext>
                  </a:extLst>
                </p14:cNvPr>
                <p14:cNvContentPartPr/>
                <p14:nvPr/>
              </p14:nvContentPartPr>
              <p14:xfrm>
                <a:off x="8199515" y="3900783"/>
                <a:ext cx="126000" cy="25560"/>
              </p14:xfrm>
            </p:contentPart>
          </mc:Choice>
          <mc:Fallback>
            <p:pic>
              <p:nvPicPr>
                <p:cNvPr id="54" name="Ink 53">
                  <a:extLst>
                    <a:ext uri="{FF2B5EF4-FFF2-40B4-BE49-F238E27FC236}">
                      <a16:creationId xmlns:a16="http://schemas.microsoft.com/office/drawing/2014/main" xmlns="" xmlns:p14="http://schemas.microsoft.com/office/powerpoint/2010/main" id="{22B3D88B-7C77-9648-9F10-70D402C16DA0}"/>
                    </a:ext>
                  </a:extLst>
                </p:cNvPr>
                <p:cNvPicPr/>
                <p:nvPr/>
              </p:nvPicPr>
              <p:blipFill>
                <a:blip r:embed="rId83"/>
                <a:stretch>
                  <a:fillRect/>
                </a:stretch>
              </p:blipFill>
              <p:spPr>
                <a:xfrm>
                  <a:off x="8190900" y="3892143"/>
                  <a:ext cx="142872"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6" name="Ink 55">
                  <a:extLst>
                    <a:ext uri="{FF2B5EF4-FFF2-40B4-BE49-F238E27FC236}">
                      <a16:creationId xmlns:a16="http://schemas.microsoft.com/office/drawing/2014/main" xmlns="" id="{7B325886-5B94-C04F-981D-416439D31909}"/>
                    </a:ext>
                  </a:extLst>
                </p14:cNvPr>
                <p14:cNvContentPartPr/>
                <p14:nvPr/>
              </p14:nvContentPartPr>
              <p14:xfrm>
                <a:off x="7784435" y="3831663"/>
                <a:ext cx="25560" cy="100800"/>
              </p14:xfrm>
            </p:contentPart>
          </mc:Choice>
          <mc:Fallback>
            <p:pic>
              <p:nvPicPr>
                <p:cNvPr id="56" name="Ink 55">
                  <a:extLst>
                    <a:ext uri="{FF2B5EF4-FFF2-40B4-BE49-F238E27FC236}">
                      <a16:creationId xmlns:a16="http://schemas.microsoft.com/office/drawing/2014/main" xmlns="" xmlns:p14="http://schemas.microsoft.com/office/powerpoint/2010/main" id="{7B325886-5B94-C04F-981D-416439D31909}"/>
                    </a:ext>
                  </a:extLst>
                </p:cNvPr>
                <p:cNvPicPr/>
                <p:nvPr/>
              </p:nvPicPr>
              <p:blipFill>
                <a:blip r:embed="rId85"/>
                <a:stretch>
                  <a:fillRect/>
                </a:stretch>
              </p:blipFill>
              <p:spPr>
                <a:xfrm>
                  <a:off x="7776515" y="3822303"/>
                  <a:ext cx="4284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7" name="Ink 56">
                  <a:extLst>
                    <a:ext uri="{FF2B5EF4-FFF2-40B4-BE49-F238E27FC236}">
                      <a16:creationId xmlns:a16="http://schemas.microsoft.com/office/drawing/2014/main" xmlns="" id="{0D550DF8-7421-BB41-BB5C-136DD22E42A3}"/>
                    </a:ext>
                  </a:extLst>
                </p14:cNvPr>
                <p14:cNvContentPartPr/>
                <p14:nvPr/>
              </p14:nvContentPartPr>
              <p14:xfrm>
                <a:off x="7816115" y="3812943"/>
                <a:ext cx="100800" cy="25560"/>
              </p14:xfrm>
            </p:contentPart>
          </mc:Choice>
          <mc:Fallback>
            <p:pic>
              <p:nvPicPr>
                <p:cNvPr id="57" name="Ink 56">
                  <a:extLst>
                    <a:ext uri="{FF2B5EF4-FFF2-40B4-BE49-F238E27FC236}">
                      <a16:creationId xmlns:a16="http://schemas.microsoft.com/office/drawing/2014/main" xmlns="" xmlns:p14="http://schemas.microsoft.com/office/powerpoint/2010/main" id="{0D550DF8-7421-BB41-BB5C-136DD22E42A3}"/>
                    </a:ext>
                  </a:extLst>
                </p:cNvPr>
                <p:cNvPicPr/>
                <p:nvPr/>
              </p:nvPicPr>
              <p:blipFill>
                <a:blip r:embed="rId87"/>
                <a:stretch>
                  <a:fillRect/>
                </a:stretch>
              </p:blipFill>
              <p:spPr>
                <a:xfrm>
                  <a:off x="7806430" y="3804303"/>
                  <a:ext cx="118736"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9" name="Ink 58">
                  <a:extLst>
                    <a:ext uri="{FF2B5EF4-FFF2-40B4-BE49-F238E27FC236}">
                      <a16:creationId xmlns:a16="http://schemas.microsoft.com/office/drawing/2014/main" xmlns="" id="{DE894685-2962-0447-8E25-6732EA09AB7D}"/>
                    </a:ext>
                  </a:extLst>
                </p14:cNvPr>
                <p14:cNvContentPartPr/>
                <p14:nvPr/>
              </p14:nvContentPartPr>
              <p14:xfrm>
                <a:off x="7369715" y="3718623"/>
                <a:ext cx="50760" cy="25560"/>
              </p14:xfrm>
            </p:contentPart>
          </mc:Choice>
          <mc:Fallback>
            <p:pic>
              <p:nvPicPr>
                <p:cNvPr id="59" name="Ink 58">
                  <a:extLst>
                    <a:ext uri="{FF2B5EF4-FFF2-40B4-BE49-F238E27FC236}">
                      <a16:creationId xmlns:a16="http://schemas.microsoft.com/office/drawing/2014/main" xmlns="" xmlns:p14="http://schemas.microsoft.com/office/powerpoint/2010/main" id="{DE894685-2962-0447-8E25-6732EA09AB7D}"/>
                    </a:ext>
                  </a:extLst>
                </p:cNvPr>
                <p:cNvPicPr/>
                <p:nvPr/>
              </p:nvPicPr>
              <p:blipFill>
                <a:blip r:embed="rId89"/>
                <a:stretch>
                  <a:fillRect/>
                </a:stretch>
              </p:blipFill>
              <p:spPr>
                <a:xfrm>
                  <a:off x="7360355" y="3709263"/>
                  <a:ext cx="6948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60" name="Ink 59">
                  <a:extLst>
                    <a:ext uri="{FF2B5EF4-FFF2-40B4-BE49-F238E27FC236}">
                      <a16:creationId xmlns:a16="http://schemas.microsoft.com/office/drawing/2014/main" xmlns="" id="{5AF71EA2-C8BB-B046-BDE6-7CECD31B6294}"/>
                    </a:ext>
                  </a:extLst>
                </p14:cNvPr>
                <p14:cNvContentPartPr/>
                <p14:nvPr/>
              </p14:nvContentPartPr>
              <p14:xfrm>
                <a:off x="7325435" y="3693423"/>
                <a:ext cx="119880" cy="63360"/>
              </p14:xfrm>
            </p:contentPart>
          </mc:Choice>
          <mc:Fallback>
            <p:pic>
              <p:nvPicPr>
                <p:cNvPr id="60" name="Ink 59">
                  <a:extLst>
                    <a:ext uri="{FF2B5EF4-FFF2-40B4-BE49-F238E27FC236}">
                      <a16:creationId xmlns:a16="http://schemas.microsoft.com/office/drawing/2014/main" xmlns="" xmlns:p14="http://schemas.microsoft.com/office/powerpoint/2010/main" id="{5AF71EA2-C8BB-B046-BDE6-7CECD31B6294}"/>
                    </a:ext>
                  </a:extLst>
                </p:cNvPr>
                <p:cNvPicPr/>
                <p:nvPr/>
              </p:nvPicPr>
              <p:blipFill>
                <a:blip r:embed="rId91"/>
                <a:stretch>
                  <a:fillRect/>
                </a:stretch>
              </p:blipFill>
              <p:spPr>
                <a:xfrm>
                  <a:off x="7317155" y="3685143"/>
                  <a:ext cx="13608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1" name="Ink 60">
                  <a:extLst>
                    <a:ext uri="{FF2B5EF4-FFF2-40B4-BE49-F238E27FC236}">
                      <a16:creationId xmlns:a16="http://schemas.microsoft.com/office/drawing/2014/main" xmlns="" id="{1AA1CF27-2218-9C4A-853E-1FB9D122A1CF}"/>
                    </a:ext>
                  </a:extLst>
                </p14:cNvPr>
                <p14:cNvContentPartPr/>
                <p14:nvPr/>
              </p14:nvContentPartPr>
              <p14:xfrm>
                <a:off x="7350635" y="3680823"/>
                <a:ext cx="38160" cy="138600"/>
              </p14:xfrm>
            </p:contentPart>
          </mc:Choice>
          <mc:Fallback>
            <p:pic>
              <p:nvPicPr>
                <p:cNvPr id="61" name="Ink 60">
                  <a:extLst>
                    <a:ext uri="{FF2B5EF4-FFF2-40B4-BE49-F238E27FC236}">
                      <a16:creationId xmlns:a16="http://schemas.microsoft.com/office/drawing/2014/main" xmlns="" xmlns:p14="http://schemas.microsoft.com/office/powerpoint/2010/main" id="{1AA1CF27-2218-9C4A-853E-1FB9D122A1CF}"/>
                    </a:ext>
                  </a:extLst>
                </p:cNvPr>
                <p:cNvPicPr/>
                <p:nvPr/>
              </p:nvPicPr>
              <p:blipFill>
                <a:blip r:embed="rId93"/>
                <a:stretch>
                  <a:fillRect/>
                </a:stretch>
              </p:blipFill>
              <p:spPr>
                <a:xfrm>
                  <a:off x="7342355" y="3672564"/>
                  <a:ext cx="54360" cy="154758"/>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2" name="Ink 61">
                  <a:extLst>
                    <a:ext uri="{FF2B5EF4-FFF2-40B4-BE49-F238E27FC236}">
                      <a16:creationId xmlns:a16="http://schemas.microsoft.com/office/drawing/2014/main" xmlns="" id="{AB7D3966-85EA-EC48-9134-930354741499}"/>
                    </a:ext>
                  </a:extLst>
                </p14:cNvPr>
                <p14:cNvContentPartPr/>
                <p14:nvPr/>
              </p14:nvContentPartPr>
              <p14:xfrm>
                <a:off x="7369715" y="3674343"/>
                <a:ext cx="113400" cy="19080"/>
              </p14:xfrm>
            </p:contentPart>
          </mc:Choice>
          <mc:Fallback>
            <p:pic>
              <p:nvPicPr>
                <p:cNvPr id="62" name="Ink 61">
                  <a:extLst>
                    <a:ext uri="{FF2B5EF4-FFF2-40B4-BE49-F238E27FC236}">
                      <a16:creationId xmlns:a16="http://schemas.microsoft.com/office/drawing/2014/main" xmlns="" xmlns:p14="http://schemas.microsoft.com/office/powerpoint/2010/main" id="{AB7D3966-85EA-EC48-9134-930354741499}"/>
                    </a:ext>
                  </a:extLst>
                </p:cNvPr>
                <p:cNvPicPr/>
                <p:nvPr/>
              </p:nvPicPr>
              <p:blipFill>
                <a:blip r:embed="rId95"/>
                <a:stretch>
                  <a:fillRect/>
                </a:stretch>
              </p:blipFill>
              <p:spPr>
                <a:xfrm>
                  <a:off x="7360385" y="3665703"/>
                  <a:ext cx="130625"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4" name="Ink 63">
                  <a:extLst>
                    <a:ext uri="{FF2B5EF4-FFF2-40B4-BE49-F238E27FC236}">
                      <a16:creationId xmlns:a16="http://schemas.microsoft.com/office/drawing/2014/main" xmlns="" id="{517F8032-240D-554D-BF1A-0BBFFCB67A49}"/>
                    </a:ext>
                  </a:extLst>
                </p14:cNvPr>
                <p14:cNvContentPartPr/>
                <p14:nvPr/>
              </p14:nvContentPartPr>
              <p14:xfrm>
                <a:off x="6772475" y="3731223"/>
                <a:ext cx="6480" cy="360"/>
              </p14:xfrm>
            </p:contentPart>
          </mc:Choice>
          <mc:Fallback>
            <p:pic>
              <p:nvPicPr>
                <p:cNvPr id="64" name="Ink 63">
                  <a:extLst>
                    <a:ext uri="{FF2B5EF4-FFF2-40B4-BE49-F238E27FC236}">
                      <a16:creationId xmlns:a16="http://schemas.microsoft.com/office/drawing/2014/main" xmlns="" xmlns:p14="http://schemas.microsoft.com/office/powerpoint/2010/main" id="{517F8032-240D-554D-BF1A-0BBFFCB67A49}"/>
                    </a:ext>
                  </a:extLst>
                </p:cNvPr>
                <p:cNvPicPr/>
                <p:nvPr/>
              </p:nvPicPr>
              <p:blipFill>
                <a:blip r:embed="rId97"/>
                <a:stretch>
                  <a:fillRect/>
                </a:stretch>
              </p:blipFill>
              <p:spPr>
                <a:xfrm>
                  <a:off x="6763608" y="3721863"/>
                  <a:ext cx="24215"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5" name="Ink 64">
                  <a:extLst>
                    <a:ext uri="{FF2B5EF4-FFF2-40B4-BE49-F238E27FC236}">
                      <a16:creationId xmlns:a16="http://schemas.microsoft.com/office/drawing/2014/main" xmlns="" id="{49F0CB63-CDD1-E64E-AC5A-A611A1B851DC}"/>
                    </a:ext>
                  </a:extLst>
                </p14:cNvPr>
                <p14:cNvContentPartPr/>
                <p14:nvPr/>
              </p14:nvContentPartPr>
              <p14:xfrm>
                <a:off x="6772475" y="3699543"/>
                <a:ext cx="63360" cy="56880"/>
              </p14:xfrm>
            </p:contentPart>
          </mc:Choice>
          <mc:Fallback>
            <p:pic>
              <p:nvPicPr>
                <p:cNvPr id="65" name="Ink 64">
                  <a:extLst>
                    <a:ext uri="{FF2B5EF4-FFF2-40B4-BE49-F238E27FC236}">
                      <a16:creationId xmlns:a16="http://schemas.microsoft.com/office/drawing/2014/main" xmlns="" xmlns:p14="http://schemas.microsoft.com/office/powerpoint/2010/main" id="{49F0CB63-CDD1-E64E-AC5A-A611A1B851DC}"/>
                    </a:ext>
                  </a:extLst>
                </p:cNvPr>
                <p:cNvPicPr/>
                <p:nvPr/>
              </p:nvPicPr>
              <p:blipFill>
                <a:blip r:embed="rId99"/>
                <a:stretch>
                  <a:fillRect/>
                </a:stretch>
              </p:blipFill>
              <p:spPr>
                <a:xfrm>
                  <a:off x="6764195" y="3690543"/>
                  <a:ext cx="8064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7" name="Ink 66">
                  <a:extLst>
                    <a:ext uri="{FF2B5EF4-FFF2-40B4-BE49-F238E27FC236}">
                      <a16:creationId xmlns:a16="http://schemas.microsoft.com/office/drawing/2014/main" xmlns="" id="{D497B582-D360-AE42-9892-C88DE6CE2BD9}"/>
                    </a:ext>
                  </a:extLst>
                </p14:cNvPr>
                <p14:cNvContentPartPr/>
                <p14:nvPr/>
              </p14:nvContentPartPr>
              <p14:xfrm>
                <a:off x="6797315" y="3353943"/>
                <a:ext cx="220320" cy="270720"/>
              </p14:xfrm>
            </p:contentPart>
          </mc:Choice>
          <mc:Fallback>
            <p:pic>
              <p:nvPicPr>
                <p:cNvPr id="67" name="Ink 66">
                  <a:extLst>
                    <a:ext uri="{FF2B5EF4-FFF2-40B4-BE49-F238E27FC236}">
                      <a16:creationId xmlns:a16="http://schemas.microsoft.com/office/drawing/2014/main" xmlns="" xmlns:p14="http://schemas.microsoft.com/office/powerpoint/2010/main" id="{D497B582-D360-AE42-9892-C88DE6CE2BD9}"/>
                    </a:ext>
                  </a:extLst>
                </p:cNvPr>
                <p:cNvPicPr/>
                <p:nvPr/>
              </p:nvPicPr>
              <p:blipFill>
                <a:blip r:embed="rId101"/>
                <a:stretch>
                  <a:fillRect/>
                </a:stretch>
              </p:blipFill>
              <p:spPr>
                <a:xfrm>
                  <a:off x="6788675" y="3345663"/>
                  <a:ext cx="236880" cy="2876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8" name="Ink 67">
                  <a:extLst>
                    <a:ext uri="{FF2B5EF4-FFF2-40B4-BE49-F238E27FC236}">
                      <a16:creationId xmlns:a16="http://schemas.microsoft.com/office/drawing/2014/main" xmlns="" id="{6822154B-B6CB-3040-AA43-226A9EE4EE09}"/>
                    </a:ext>
                  </a:extLst>
                </p14:cNvPr>
                <p14:cNvContentPartPr/>
                <p14:nvPr/>
              </p14:nvContentPartPr>
              <p14:xfrm>
                <a:off x="6992435" y="3325863"/>
                <a:ext cx="113400" cy="179280"/>
              </p14:xfrm>
            </p:contentPart>
          </mc:Choice>
          <mc:Fallback>
            <p:pic>
              <p:nvPicPr>
                <p:cNvPr id="68" name="Ink 67">
                  <a:extLst>
                    <a:ext uri="{FF2B5EF4-FFF2-40B4-BE49-F238E27FC236}">
                      <a16:creationId xmlns:a16="http://schemas.microsoft.com/office/drawing/2014/main" xmlns="" xmlns:p14="http://schemas.microsoft.com/office/powerpoint/2010/main" id="{6822154B-B6CB-3040-AA43-226A9EE4EE09}"/>
                    </a:ext>
                  </a:extLst>
                </p:cNvPr>
                <p:cNvPicPr/>
                <p:nvPr/>
              </p:nvPicPr>
              <p:blipFill>
                <a:blip r:embed="rId103"/>
                <a:stretch>
                  <a:fillRect/>
                </a:stretch>
              </p:blipFill>
              <p:spPr>
                <a:xfrm>
                  <a:off x="6984181" y="3317566"/>
                  <a:ext cx="129549" cy="195513"/>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9" name="Ink 68">
                  <a:extLst>
                    <a:ext uri="{FF2B5EF4-FFF2-40B4-BE49-F238E27FC236}">
                      <a16:creationId xmlns:a16="http://schemas.microsoft.com/office/drawing/2014/main" xmlns="" id="{D3FC1A8B-6A9D-3F4D-B534-F6B6F34A4610}"/>
                    </a:ext>
                  </a:extLst>
                </p14:cNvPr>
                <p14:cNvContentPartPr/>
                <p14:nvPr/>
              </p14:nvContentPartPr>
              <p14:xfrm>
                <a:off x="7086755" y="3410463"/>
                <a:ext cx="82080" cy="82080"/>
              </p14:xfrm>
            </p:contentPart>
          </mc:Choice>
          <mc:Fallback>
            <p:pic>
              <p:nvPicPr>
                <p:cNvPr id="69" name="Ink 68">
                  <a:extLst>
                    <a:ext uri="{FF2B5EF4-FFF2-40B4-BE49-F238E27FC236}">
                      <a16:creationId xmlns:a16="http://schemas.microsoft.com/office/drawing/2014/main" xmlns="" xmlns:p14="http://schemas.microsoft.com/office/powerpoint/2010/main" id="{D3FC1A8B-6A9D-3F4D-B534-F6B6F34A4610}"/>
                    </a:ext>
                  </a:extLst>
                </p:cNvPr>
                <p:cNvPicPr/>
                <p:nvPr/>
              </p:nvPicPr>
              <p:blipFill>
                <a:blip r:embed="rId105"/>
                <a:stretch>
                  <a:fillRect/>
                </a:stretch>
              </p:blipFill>
              <p:spPr>
                <a:xfrm>
                  <a:off x="7078835" y="3401861"/>
                  <a:ext cx="98640" cy="99285"/>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70" name="Ink 69">
                  <a:extLst>
                    <a:ext uri="{FF2B5EF4-FFF2-40B4-BE49-F238E27FC236}">
                      <a16:creationId xmlns:a16="http://schemas.microsoft.com/office/drawing/2014/main" xmlns="" id="{F829C43F-1046-3144-8896-E644CED831B7}"/>
                    </a:ext>
                  </a:extLst>
                </p14:cNvPr>
                <p14:cNvContentPartPr/>
                <p14:nvPr/>
              </p14:nvContentPartPr>
              <p14:xfrm>
                <a:off x="7174595" y="3266463"/>
                <a:ext cx="163800" cy="169560"/>
              </p14:xfrm>
            </p:contentPart>
          </mc:Choice>
          <mc:Fallback>
            <p:pic>
              <p:nvPicPr>
                <p:cNvPr id="70" name="Ink 69">
                  <a:extLst>
                    <a:ext uri="{FF2B5EF4-FFF2-40B4-BE49-F238E27FC236}">
                      <a16:creationId xmlns:a16="http://schemas.microsoft.com/office/drawing/2014/main" xmlns="" xmlns:p14="http://schemas.microsoft.com/office/powerpoint/2010/main" id="{F829C43F-1046-3144-8896-E644CED831B7}"/>
                    </a:ext>
                  </a:extLst>
                </p:cNvPr>
                <p:cNvPicPr/>
                <p:nvPr/>
              </p:nvPicPr>
              <p:blipFill>
                <a:blip r:embed="rId107"/>
                <a:stretch>
                  <a:fillRect/>
                </a:stretch>
              </p:blipFill>
              <p:spPr>
                <a:xfrm>
                  <a:off x="7165595" y="3257805"/>
                  <a:ext cx="181800" cy="187238"/>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71" name="Ink 70">
                  <a:extLst>
                    <a:ext uri="{FF2B5EF4-FFF2-40B4-BE49-F238E27FC236}">
                      <a16:creationId xmlns:a16="http://schemas.microsoft.com/office/drawing/2014/main" xmlns="" id="{F16E3E3D-E5AE-4E41-8DA5-DF39DEC5FDE7}"/>
                    </a:ext>
                  </a:extLst>
                </p14:cNvPr>
                <p14:cNvContentPartPr/>
                <p14:nvPr/>
              </p14:nvContentPartPr>
              <p14:xfrm>
                <a:off x="7394915" y="3020583"/>
                <a:ext cx="314640" cy="352440"/>
              </p14:xfrm>
            </p:contentPart>
          </mc:Choice>
          <mc:Fallback>
            <p:pic>
              <p:nvPicPr>
                <p:cNvPr id="71" name="Ink 70">
                  <a:extLst>
                    <a:ext uri="{FF2B5EF4-FFF2-40B4-BE49-F238E27FC236}">
                      <a16:creationId xmlns:a16="http://schemas.microsoft.com/office/drawing/2014/main" xmlns="" xmlns:p14="http://schemas.microsoft.com/office/powerpoint/2010/main" id="{F16E3E3D-E5AE-4E41-8DA5-DF39DEC5FDE7}"/>
                    </a:ext>
                  </a:extLst>
                </p:cNvPr>
                <p:cNvPicPr/>
                <p:nvPr/>
              </p:nvPicPr>
              <p:blipFill>
                <a:blip r:embed="rId109"/>
                <a:stretch>
                  <a:fillRect/>
                </a:stretch>
              </p:blipFill>
              <p:spPr>
                <a:xfrm>
                  <a:off x="7386275" y="3011583"/>
                  <a:ext cx="331920" cy="3700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2" name="Ink 71">
                  <a:extLst>
                    <a:ext uri="{FF2B5EF4-FFF2-40B4-BE49-F238E27FC236}">
                      <a16:creationId xmlns:a16="http://schemas.microsoft.com/office/drawing/2014/main" xmlns="" id="{9D4F89A1-C800-1944-BED9-EF2612ABE6B9}"/>
                    </a:ext>
                  </a:extLst>
                </p14:cNvPr>
                <p14:cNvContentPartPr/>
                <p14:nvPr/>
              </p14:nvContentPartPr>
              <p14:xfrm>
                <a:off x="7834835" y="3083583"/>
                <a:ext cx="182520" cy="138600"/>
              </p14:xfrm>
            </p:contentPart>
          </mc:Choice>
          <mc:Fallback>
            <p:pic>
              <p:nvPicPr>
                <p:cNvPr id="72" name="Ink 71">
                  <a:extLst>
                    <a:ext uri="{FF2B5EF4-FFF2-40B4-BE49-F238E27FC236}">
                      <a16:creationId xmlns:a16="http://schemas.microsoft.com/office/drawing/2014/main" xmlns="" xmlns:p14="http://schemas.microsoft.com/office/powerpoint/2010/main" id="{9D4F89A1-C800-1944-BED9-EF2612ABE6B9}"/>
                    </a:ext>
                  </a:extLst>
                </p:cNvPr>
                <p:cNvPicPr/>
                <p:nvPr/>
              </p:nvPicPr>
              <p:blipFill>
                <a:blip r:embed="rId111"/>
                <a:stretch>
                  <a:fillRect/>
                </a:stretch>
              </p:blipFill>
              <p:spPr>
                <a:xfrm>
                  <a:off x="7825115" y="3074965"/>
                  <a:ext cx="200160" cy="155835"/>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3" name="Ink 72">
                  <a:extLst>
                    <a:ext uri="{FF2B5EF4-FFF2-40B4-BE49-F238E27FC236}">
                      <a16:creationId xmlns:a16="http://schemas.microsoft.com/office/drawing/2014/main" xmlns="" id="{2F6CFE09-B31F-764D-B54C-E7DA39157DF9}"/>
                    </a:ext>
                  </a:extLst>
                </p14:cNvPr>
                <p14:cNvContentPartPr/>
                <p14:nvPr/>
              </p14:nvContentPartPr>
              <p14:xfrm>
                <a:off x="8042195" y="3114903"/>
                <a:ext cx="24840" cy="69480"/>
              </p14:xfrm>
            </p:contentPart>
          </mc:Choice>
          <mc:Fallback>
            <p:pic>
              <p:nvPicPr>
                <p:cNvPr id="73" name="Ink 72">
                  <a:extLst>
                    <a:ext uri="{FF2B5EF4-FFF2-40B4-BE49-F238E27FC236}">
                      <a16:creationId xmlns:a16="http://schemas.microsoft.com/office/drawing/2014/main" xmlns="" xmlns:p14="http://schemas.microsoft.com/office/powerpoint/2010/main" id="{2F6CFE09-B31F-764D-B54C-E7DA39157DF9}"/>
                    </a:ext>
                  </a:extLst>
                </p:cNvPr>
                <p:cNvPicPr/>
                <p:nvPr/>
              </p:nvPicPr>
              <p:blipFill>
                <a:blip r:embed="rId113"/>
                <a:stretch>
                  <a:fillRect/>
                </a:stretch>
              </p:blipFill>
              <p:spPr>
                <a:xfrm>
                  <a:off x="8033555" y="3106263"/>
                  <a:ext cx="4176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4" name="Ink 73">
                  <a:extLst>
                    <a:ext uri="{FF2B5EF4-FFF2-40B4-BE49-F238E27FC236}">
                      <a16:creationId xmlns:a16="http://schemas.microsoft.com/office/drawing/2014/main" xmlns="" id="{DC06EA1A-879B-0B4A-B8B6-0029740F7492}"/>
                    </a:ext>
                  </a:extLst>
                </p14:cNvPr>
                <p14:cNvContentPartPr/>
                <p14:nvPr/>
              </p14:nvContentPartPr>
              <p14:xfrm>
                <a:off x="8010875" y="3039663"/>
                <a:ext cx="44280" cy="25560"/>
              </p14:xfrm>
            </p:contentPart>
          </mc:Choice>
          <mc:Fallback>
            <p:pic>
              <p:nvPicPr>
                <p:cNvPr id="74" name="Ink 73">
                  <a:extLst>
                    <a:ext uri="{FF2B5EF4-FFF2-40B4-BE49-F238E27FC236}">
                      <a16:creationId xmlns:a16="http://schemas.microsoft.com/office/drawing/2014/main" xmlns="" xmlns:p14="http://schemas.microsoft.com/office/powerpoint/2010/main" id="{DC06EA1A-879B-0B4A-B8B6-0029740F7492}"/>
                    </a:ext>
                  </a:extLst>
                </p:cNvPr>
                <p:cNvPicPr/>
                <p:nvPr/>
              </p:nvPicPr>
              <p:blipFill>
                <a:blip r:embed="rId115"/>
                <a:stretch>
                  <a:fillRect/>
                </a:stretch>
              </p:blipFill>
              <p:spPr>
                <a:xfrm>
                  <a:off x="8002595" y="3031383"/>
                  <a:ext cx="6228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5" name="Ink 74">
                  <a:extLst>
                    <a:ext uri="{FF2B5EF4-FFF2-40B4-BE49-F238E27FC236}">
                      <a16:creationId xmlns:a16="http://schemas.microsoft.com/office/drawing/2014/main" xmlns="" id="{59CA6FD6-4365-FB4F-902E-5D49BD8CD935}"/>
                    </a:ext>
                  </a:extLst>
                </p14:cNvPr>
                <p14:cNvContentPartPr/>
                <p14:nvPr/>
              </p14:nvContentPartPr>
              <p14:xfrm>
                <a:off x="8079995" y="3064503"/>
                <a:ext cx="145080" cy="98280"/>
              </p14:xfrm>
            </p:contentPart>
          </mc:Choice>
          <mc:Fallback>
            <p:pic>
              <p:nvPicPr>
                <p:cNvPr id="75" name="Ink 74">
                  <a:extLst>
                    <a:ext uri="{FF2B5EF4-FFF2-40B4-BE49-F238E27FC236}">
                      <a16:creationId xmlns:a16="http://schemas.microsoft.com/office/drawing/2014/main" xmlns="" xmlns:p14="http://schemas.microsoft.com/office/powerpoint/2010/main" id="{59CA6FD6-4365-FB4F-902E-5D49BD8CD935}"/>
                    </a:ext>
                  </a:extLst>
                </p:cNvPr>
                <p:cNvPicPr/>
                <p:nvPr/>
              </p:nvPicPr>
              <p:blipFill>
                <a:blip r:embed="rId117"/>
                <a:stretch>
                  <a:fillRect/>
                </a:stretch>
              </p:blipFill>
              <p:spPr>
                <a:xfrm>
                  <a:off x="8064837" y="3051543"/>
                  <a:ext cx="172508"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6" name="Ink 75">
                  <a:extLst>
                    <a:ext uri="{FF2B5EF4-FFF2-40B4-BE49-F238E27FC236}">
                      <a16:creationId xmlns:a16="http://schemas.microsoft.com/office/drawing/2014/main" xmlns="" id="{93E7F0A7-E99F-1C4A-ADC7-2A3D7E38BD6F}"/>
                    </a:ext>
                  </a:extLst>
                </p14:cNvPr>
                <p14:cNvContentPartPr/>
                <p14:nvPr/>
              </p14:nvContentPartPr>
              <p14:xfrm>
                <a:off x="8256035" y="3045783"/>
                <a:ext cx="25560" cy="82080"/>
              </p14:xfrm>
            </p:contentPart>
          </mc:Choice>
          <mc:Fallback>
            <p:pic>
              <p:nvPicPr>
                <p:cNvPr id="76" name="Ink 75">
                  <a:extLst>
                    <a:ext uri="{FF2B5EF4-FFF2-40B4-BE49-F238E27FC236}">
                      <a16:creationId xmlns:a16="http://schemas.microsoft.com/office/drawing/2014/main" xmlns="" xmlns:p14="http://schemas.microsoft.com/office/powerpoint/2010/main" id="{93E7F0A7-E99F-1C4A-ADC7-2A3D7E38BD6F}"/>
                    </a:ext>
                  </a:extLst>
                </p:cNvPr>
                <p:cNvPicPr/>
                <p:nvPr/>
              </p:nvPicPr>
              <p:blipFill>
                <a:blip r:embed="rId119"/>
                <a:stretch>
                  <a:fillRect/>
                </a:stretch>
              </p:blipFill>
              <p:spPr>
                <a:xfrm>
                  <a:off x="8241064" y="3029943"/>
                  <a:ext cx="52946"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7" name="Ink 76">
                  <a:extLst>
                    <a:ext uri="{FF2B5EF4-FFF2-40B4-BE49-F238E27FC236}">
                      <a16:creationId xmlns:a16="http://schemas.microsoft.com/office/drawing/2014/main" xmlns="" id="{B8760C90-E187-2B41-82AB-12669B84B85E}"/>
                    </a:ext>
                  </a:extLst>
                </p14:cNvPr>
                <p14:cNvContentPartPr/>
                <p14:nvPr/>
              </p14:nvContentPartPr>
              <p14:xfrm>
                <a:off x="8237315" y="2970543"/>
                <a:ext cx="25560" cy="31680"/>
              </p14:xfrm>
            </p:contentPart>
          </mc:Choice>
          <mc:Fallback>
            <p:pic>
              <p:nvPicPr>
                <p:cNvPr id="77" name="Ink 76">
                  <a:extLst>
                    <a:ext uri="{FF2B5EF4-FFF2-40B4-BE49-F238E27FC236}">
                      <a16:creationId xmlns:a16="http://schemas.microsoft.com/office/drawing/2014/main" xmlns="" xmlns:p14="http://schemas.microsoft.com/office/powerpoint/2010/main" id="{B8760C90-E187-2B41-82AB-12669B84B85E}"/>
                    </a:ext>
                  </a:extLst>
                </p:cNvPr>
                <p:cNvPicPr/>
                <p:nvPr/>
              </p:nvPicPr>
              <p:blipFill>
                <a:blip r:embed="rId121"/>
                <a:stretch>
                  <a:fillRect/>
                </a:stretch>
              </p:blipFill>
              <p:spPr>
                <a:xfrm>
                  <a:off x="8224715" y="2958303"/>
                  <a:ext cx="5472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8" name="Ink 77">
                  <a:extLst>
                    <a:ext uri="{FF2B5EF4-FFF2-40B4-BE49-F238E27FC236}">
                      <a16:creationId xmlns:a16="http://schemas.microsoft.com/office/drawing/2014/main" xmlns="" id="{F399291B-4F2A-F140-A8DC-AC49D440EE04}"/>
                    </a:ext>
                  </a:extLst>
                </p14:cNvPr>
                <p14:cNvContentPartPr/>
                <p14:nvPr/>
              </p14:nvContentPartPr>
              <p14:xfrm>
                <a:off x="8331635" y="2976663"/>
                <a:ext cx="201600" cy="112680"/>
              </p14:xfrm>
            </p:contentPart>
          </mc:Choice>
          <mc:Fallback>
            <p:pic>
              <p:nvPicPr>
                <p:cNvPr id="78" name="Ink 77">
                  <a:extLst>
                    <a:ext uri="{FF2B5EF4-FFF2-40B4-BE49-F238E27FC236}">
                      <a16:creationId xmlns:a16="http://schemas.microsoft.com/office/drawing/2014/main" xmlns="" xmlns:p14="http://schemas.microsoft.com/office/powerpoint/2010/main" id="{F399291B-4F2A-F140-A8DC-AC49D440EE04}"/>
                    </a:ext>
                  </a:extLst>
                </p:cNvPr>
                <p:cNvPicPr/>
                <p:nvPr/>
              </p:nvPicPr>
              <p:blipFill>
                <a:blip r:embed="rId123"/>
                <a:stretch>
                  <a:fillRect/>
                </a:stretch>
              </p:blipFill>
              <p:spPr>
                <a:xfrm>
                  <a:off x="8314715" y="2963385"/>
                  <a:ext cx="230760" cy="138876"/>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9" name="Ink 78">
                  <a:extLst>
                    <a:ext uri="{FF2B5EF4-FFF2-40B4-BE49-F238E27FC236}">
                      <a16:creationId xmlns:a16="http://schemas.microsoft.com/office/drawing/2014/main" xmlns="" id="{E662D2F9-6B78-AE41-8B36-1A33FCB92D4F}"/>
                    </a:ext>
                  </a:extLst>
                </p14:cNvPr>
                <p14:cNvContentPartPr/>
                <p14:nvPr/>
              </p14:nvContentPartPr>
              <p14:xfrm>
                <a:off x="8551595" y="2932743"/>
                <a:ext cx="107280" cy="88200"/>
              </p14:xfrm>
            </p:contentPart>
          </mc:Choice>
          <mc:Fallback>
            <p:pic>
              <p:nvPicPr>
                <p:cNvPr id="79" name="Ink 78">
                  <a:extLst>
                    <a:ext uri="{FF2B5EF4-FFF2-40B4-BE49-F238E27FC236}">
                      <a16:creationId xmlns:a16="http://schemas.microsoft.com/office/drawing/2014/main" xmlns="" xmlns:p14="http://schemas.microsoft.com/office/powerpoint/2010/main" id="{E662D2F9-6B78-AE41-8B36-1A33FCB92D4F}"/>
                    </a:ext>
                  </a:extLst>
                </p:cNvPr>
                <p:cNvPicPr/>
                <p:nvPr/>
              </p:nvPicPr>
              <p:blipFill>
                <a:blip r:embed="rId125"/>
                <a:stretch>
                  <a:fillRect/>
                </a:stretch>
              </p:blipFill>
              <p:spPr>
                <a:xfrm>
                  <a:off x="8536835" y="2917684"/>
                  <a:ext cx="135720" cy="116883"/>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80" name="Ink 79">
                  <a:extLst>
                    <a:ext uri="{FF2B5EF4-FFF2-40B4-BE49-F238E27FC236}">
                      <a16:creationId xmlns:a16="http://schemas.microsoft.com/office/drawing/2014/main" xmlns="" id="{C70BB113-C489-C04E-9113-D8ACB6D5A071}"/>
                    </a:ext>
                  </a:extLst>
                </p14:cNvPr>
                <p14:cNvContentPartPr/>
                <p14:nvPr/>
              </p14:nvContentPartPr>
              <p14:xfrm>
                <a:off x="8696315" y="3014463"/>
                <a:ext cx="31680" cy="6480"/>
              </p14:xfrm>
            </p:contentPart>
          </mc:Choice>
          <mc:Fallback>
            <p:pic>
              <p:nvPicPr>
                <p:cNvPr id="80" name="Ink 79">
                  <a:extLst>
                    <a:ext uri="{FF2B5EF4-FFF2-40B4-BE49-F238E27FC236}">
                      <a16:creationId xmlns:a16="http://schemas.microsoft.com/office/drawing/2014/main" xmlns="" xmlns:p14="http://schemas.microsoft.com/office/powerpoint/2010/main" id="{C70BB113-C489-C04E-9113-D8ACB6D5A071}"/>
                    </a:ext>
                  </a:extLst>
                </p:cNvPr>
                <p:cNvPicPr/>
                <p:nvPr/>
              </p:nvPicPr>
              <p:blipFill>
                <a:blip r:embed="rId127"/>
                <a:stretch>
                  <a:fillRect/>
                </a:stretch>
              </p:blipFill>
              <p:spPr>
                <a:xfrm>
                  <a:off x="8679755" y="2997410"/>
                  <a:ext cx="66240" cy="39562"/>
                </a:xfrm>
                <a:prstGeom prst="rect">
                  <a:avLst/>
                </a:prstGeom>
              </p:spPr>
            </p:pic>
          </mc:Fallback>
        </mc:AlternateContent>
      </p:grpSp>
      <p:grpSp>
        <p:nvGrpSpPr>
          <p:cNvPr id="95" name="Group 94">
            <a:extLst>
              <a:ext uri="{FF2B5EF4-FFF2-40B4-BE49-F238E27FC236}">
                <a16:creationId xmlns:a16="http://schemas.microsoft.com/office/drawing/2014/main" xmlns="" id="{D1B8746A-CDCD-7844-85F8-E6CD82F74FC5}"/>
              </a:ext>
            </a:extLst>
          </p:cNvPr>
          <p:cNvGrpSpPr/>
          <p:nvPr/>
        </p:nvGrpSpPr>
        <p:grpSpPr>
          <a:xfrm>
            <a:off x="2072075" y="1713063"/>
            <a:ext cx="899280" cy="956160"/>
            <a:chOff x="548075" y="1713063"/>
            <a:chExt cx="899280" cy="956160"/>
          </a:xfrm>
        </p:grpSpPr>
        <mc:AlternateContent xmlns:mc="http://schemas.openxmlformats.org/markup-compatibility/2006">
          <mc:Choice xmlns:p14="http://schemas.microsoft.com/office/powerpoint/2010/main" Requires="p14">
            <p:contentPart p14:bwMode="auto" r:id="rId128">
              <p14:nvContentPartPr>
                <p14:cNvPr id="82" name="Ink 81">
                  <a:extLst>
                    <a:ext uri="{FF2B5EF4-FFF2-40B4-BE49-F238E27FC236}">
                      <a16:creationId xmlns:a16="http://schemas.microsoft.com/office/drawing/2014/main" xmlns="" id="{EAA7AA31-2477-9F46-A1B6-D36EF2417CEB}"/>
                    </a:ext>
                  </a:extLst>
                </p14:cNvPr>
                <p14:cNvContentPartPr/>
                <p14:nvPr/>
              </p14:nvContentPartPr>
              <p14:xfrm>
                <a:off x="781355" y="1807383"/>
                <a:ext cx="119160" cy="239400"/>
              </p14:xfrm>
            </p:contentPart>
          </mc:Choice>
          <mc:Fallback>
            <p:pic>
              <p:nvPicPr>
                <p:cNvPr id="82" name="Ink 81">
                  <a:extLst>
                    <a:ext uri="{FF2B5EF4-FFF2-40B4-BE49-F238E27FC236}">
                      <a16:creationId xmlns:a16="http://schemas.microsoft.com/office/drawing/2014/main" xmlns="" xmlns:p14="http://schemas.microsoft.com/office/powerpoint/2010/main" id="{EAA7AA31-2477-9F46-A1B6-D36EF2417CEB}"/>
                    </a:ext>
                  </a:extLst>
                </p:cNvPr>
                <p:cNvPicPr/>
                <p:nvPr/>
              </p:nvPicPr>
              <p:blipFill>
                <a:blip r:embed="rId129"/>
                <a:stretch>
                  <a:fillRect/>
                </a:stretch>
              </p:blipFill>
              <p:spPr>
                <a:xfrm>
                  <a:off x="772689" y="1799463"/>
                  <a:ext cx="138298" cy="2570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3" name="Ink 82">
                  <a:extLst>
                    <a:ext uri="{FF2B5EF4-FFF2-40B4-BE49-F238E27FC236}">
                      <a16:creationId xmlns:a16="http://schemas.microsoft.com/office/drawing/2014/main" xmlns="" id="{CF5E33D1-300D-2A43-9E36-4B7BA80DA762}"/>
                    </a:ext>
                  </a:extLst>
                </p14:cNvPr>
                <p14:cNvContentPartPr/>
                <p14:nvPr/>
              </p14:nvContentPartPr>
              <p14:xfrm>
                <a:off x="969275" y="1863903"/>
                <a:ext cx="145080" cy="132480"/>
              </p14:xfrm>
            </p:contentPart>
          </mc:Choice>
          <mc:Fallback>
            <p:pic>
              <p:nvPicPr>
                <p:cNvPr id="83" name="Ink 82">
                  <a:extLst>
                    <a:ext uri="{FF2B5EF4-FFF2-40B4-BE49-F238E27FC236}">
                      <a16:creationId xmlns:a16="http://schemas.microsoft.com/office/drawing/2014/main" xmlns="" xmlns:p14="http://schemas.microsoft.com/office/powerpoint/2010/main" id="{CF5E33D1-300D-2A43-9E36-4B7BA80DA762}"/>
                    </a:ext>
                  </a:extLst>
                </p:cNvPr>
                <p:cNvPicPr/>
                <p:nvPr/>
              </p:nvPicPr>
              <p:blipFill>
                <a:blip r:embed="rId131"/>
                <a:stretch>
                  <a:fillRect/>
                </a:stretch>
              </p:blipFill>
              <p:spPr>
                <a:xfrm>
                  <a:off x="959892" y="1854903"/>
                  <a:ext cx="163486"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4" name="Ink 83">
                  <a:extLst>
                    <a:ext uri="{FF2B5EF4-FFF2-40B4-BE49-F238E27FC236}">
                      <a16:creationId xmlns:a16="http://schemas.microsoft.com/office/drawing/2014/main" xmlns="" id="{2B55D9B4-9708-3344-8679-59E80F7D0985}"/>
                    </a:ext>
                  </a:extLst>
                </p14:cNvPr>
                <p14:cNvContentPartPr/>
                <p14:nvPr/>
              </p14:nvContentPartPr>
              <p14:xfrm>
                <a:off x="981875" y="1914303"/>
                <a:ext cx="100800" cy="12960"/>
              </p14:xfrm>
            </p:contentPart>
          </mc:Choice>
          <mc:Fallback>
            <p:pic>
              <p:nvPicPr>
                <p:cNvPr id="84" name="Ink 83">
                  <a:extLst>
                    <a:ext uri="{FF2B5EF4-FFF2-40B4-BE49-F238E27FC236}">
                      <a16:creationId xmlns:a16="http://schemas.microsoft.com/office/drawing/2014/main" xmlns="" xmlns:p14="http://schemas.microsoft.com/office/powerpoint/2010/main" id="{2B55D9B4-9708-3344-8679-59E80F7D0985}"/>
                    </a:ext>
                  </a:extLst>
                </p:cNvPr>
                <p:cNvPicPr/>
                <p:nvPr/>
              </p:nvPicPr>
              <p:blipFill>
                <a:blip r:embed="rId133"/>
                <a:stretch>
                  <a:fillRect/>
                </a:stretch>
              </p:blipFill>
              <p:spPr>
                <a:xfrm>
                  <a:off x="972907" y="1904943"/>
                  <a:ext cx="118019"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5" name="Ink 84">
                  <a:extLst>
                    <a:ext uri="{FF2B5EF4-FFF2-40B4-BE49-F238E27FC236}">
                      <a16:creationId xmlns:a16="http://schemas.microsoft.com/office/drawing/2014/main" xmlns="" id="{2CEFD9EF-7D8B-7841-9BC0-FB73BF18B30B}"/>
                    </a:ext>
                  </a:extLst>
                </p14:cNvPr>
                <p14:cNvContentPartPr/>
                <p14:nvPr/>
              </p14:nvContentPartPr>
              <p14:xfrm>
                <a:off x="994475" y="1826103"/>
                <a:ext cx="126000" cy="19080"/>
              </p14:xfrm>
            </p:contentPart>
          </mc:Choice>
          <mc:Fallback>
            <p:pic>
              <p:nvPicPr>
                <p:cNvPr id="85" name="Ink 84">
                  <a:extLst>
                    <a:ext uri="{FF2B5EF4-FFF2-40B4-BE49-F238E27FC236}">
                      <a16:creationId xmlns:a16="http://schemas.microsoft.com/office/drawing/2014/main" xmlns="" xmlns:p14="http://schemas.microsoft.com/office/powerpoint/2010/main" id="{2CEFD9EF-7D8B-7841-9BC0-FB73BF18B30B}"/>
                    </a:ext>
                  </a:extLst>
                </p:cNvPr>
                <p:cNvPicPr/>
                <p:nvPr/>
              </p:nvPicPr>
              <p:blipFill>
                <a:blip r:embed="rId135"/>
                <a:stretch>
                  <a:fillRect/>
                </a:stretch>
              </p:blipFill>
              <p:spPr>
                <a:xfrm>
                  <a:off x="986219" y="1817103"/>
                  <a:ext cx="142872"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6" name="Ink 85">
                  <a:extLst>
                    <a:ext uri="{FF2B5EF4-FFF2-40B4-BE49-F238E27FC236}">
                      <a16:creationId xmlns:a16="http://schemas.microsoft.com/office/drawing/2014/main" xmlns="" id="{79D25BF6-F13C-2344-83E3-CA26E65740BB}"/>
                    </a:ext>
                  </a:extLst>
                </p14:cNvPr>
                <p14:cNvContentPartPr/>
                <p14:nvPr/>
              </p14:nvContentPartPr>
              <p14:xfrm>
                <a:off x="761915" y="2172063"/>
                <a:ext cx="383760" cy="31680"/>
              </p14:xfrm>
            </p:contentPart>
          </mc:Choice>
          <mc:Fallback>
            <p:pic>
              <p:nvPicPr>
                <p:cNvPr id="86" name="Ink 85">
                  <a:extLst>
                    <a:ext uri="{FF2B5EF4-FFF2-40B4-BE49-F238E27FC236}">
                      <a16:creationId xmlns:a16="http://schemas.microsoft.com/office/drawing/2014/main" xmlns="" xmlns:p14="http://schemas.microsoft.com/office/powerpoint/2010/main" id="{79D25BF6-F13C-2344-83E3-CA26E65740BB}"/>
                    </a:ext>
                  </a:extLst>
                </p:cNvPr>
                <p:cNvPicPr/>
                <p:nvPr/>
              </p:nvPicPr>
              <p:blipFill>
                <a:blip r:embed="rId137"/>
                <a:stretch>
                  <a:fillRect/>
                </a:stretch>
              </p:blipFill>
              <p:spPr>
                <a:xfrm>
                  <a:off x="753643" y="2162703"/>
                  <a:ext cx="400664"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7" name="Ink 86">
                  <a:extLst>
                    <a:ext uri="{FF2B5EF4-FFF2-40B4-BE49-F238E27FC236}">
                      <a16:creationId xmlns:a16="http://schemas.microsoft.com/office/drawing/2014/main" xmlns="" id="{35FDD1AD-17FA-AD4B-8E9C-B71835D2DE96}"/>
                    </a:ext>
                  </a:extLst>
                </p14:cNvPr>
                <p14:cNvContentPartPr/>
                <p14:nvPr/>
              </p14:nvContentPartPr>
              <p14:xfrm>
                <a:off x="849755" y="2316423"/>
                <a:ext cx="113400" cy="170280"/>
              </p14:xfrm>
            </p:contentPart>
          </mc:Choice>
          <mc:Fallback>
            <p:pic>
              <p:nvPicPr>
                <p:cNvPr id="87" name="Ink 86">
                  <a:extLst>
                    <a:ext uri="{FF2B5EF4-FFF2-40B4-BE49-F238E27FC236}">
                      <a16:creationId xmlns:a16="http://schemas.microsoft.com/office/drawing/2014/main" xmlns="" xmlns:p14="http://schemas.microsoft.com/office/powerpoint/2010/main" id="{35FDD1AD-17FA-AD4B-8E9C-B71835D2DE96}"/>
                    </a:ext>
                  </a:extLst>
                </p:cNvPr>
                <p:cNvPicPr/>
                <p:nvPr/>
              </p:nvPicPr>
              <p:blipFill>
                <a:blip r:embed="rId139"/>
                <a:stretch>
                  <a:fillRect/>
                </a:stretch>
              </p:blipFill>
              <p:spPr>
                <a:xfrm>
                  <a:off x="841475" y="2307043"/>
                  <a:ext cx="131040" cy="18904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8" name="Ink 87">
                  <a:extLst>
                    <a:ext uri="{FF2B5EF4-FFF2-40B4-BE49-F238E27FC236}">
                      <a16:creationId xmlns:a16="http://schemas.microsoft.com/office/drawing/2014/main" xmlns="" id="{9474FF3C-AF52-1F41-AE39-850065C0F898}"/>
                    </a:ext>
                  </a:extLst>
                </p14:cNvPr>
                <p14:cNvContentPartPr/>
                <p14:nvPr/>
              </p14:nvContentPartPr>
              <p14:xfrm>
                <a:off x="1038395" y="2329023"/>
                <a:ext cx="88200" cy="113400"/>
              </p14:xfrm>
            </p:contentPart>
          </mc:Choice>
          <mc:Fallback>
            <p:pic>
              <p:nvPicPr>
                <p:cNvPr id="88" name="Ink 87">
                  <a:extLst>
                    <a:ext uri="{FF2B5EF4-FFF2-40B4-BE49-F238E27FC236}">
                      <a16:creationId xmlns:a16="http://schemas.microsoft.com/office/drawing/2014/main" xmlns="" xmlns:p14="http://schemas.microsoft.com/office/powerpoint/2010/main" id="{9474FF3C-AF52-1F41-AE39-850065C0F898}"/>
                    </a:ext>
                  </a:extLst>
                </p:cNvPr>
                <p:cNvPicPr/>
                <p:nvPr/>
              </p:nvPicPr>
              <p:blipFill>
                <a:blip r:embed="rId141"/>
                <a:stretch>
                  <a:fillRect/>
                </a:stretch>
              </p:blipFill>
              <p:spPr>
                <a:xfrm>
                  <a:off x="1029035" y="2320023"/>
                  <a:ext cx="10692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9" name="Ink 88">
                  <a:extLst>
                    <a:ext uri="{FF2B5EF4-FFF2-40B4-BE49-F238E27FC236}">
                      <a16:creationId xmlns:a16="http://schemas.microsoft.com/office/drawing/2014/main" xmlns="" id="{FCEA6256-8B5F-FA45-B0E7-BDCE31CBAF31}"/>
                    </a:ext>
                  </a:extLst>
                </p14:cNvPr>
                <p14:cNvContentPartPr/>
                <p14:nvPr/>
              </p14:nvContentPartPr>
              <p14:xfrm>
                <a:off x="1126595" y="2316423"/>
                <a:ext cx="94680" cy="113400"/>
              </p14:xfrm>
            </p:contentPart>
          </mc:Choice>
          <mc:Fallback>
            <p:pic>
              <p:nvPicPr>
                <p:cNvPr id="89" name="Ink 88">
                  <a:extLst>
                    <a:ext uri="{FF2B5EF4-FFF2-40B4-BE49-F238E27FC236}">
                      <a16:creationId xmlns:a16="http://schemas.microsoft.com/office/drawing/2014/main" xmlns="" xmlns:p14="http://schemas.microsoft.com/office/powerpoint/2010/main" id="{FCEA6256-8B5F-FA45-B0E7-BDCE31CBAF31}"/>
                    </a:ext>
                  </a:extLst>
                </p:cNvPr>
                <p:cNvPicPr/>
                <p:nvPr/>
              </p:nvPicPr>
              <p:blipFill>
                <a:blip r:embed="rId143"/>
                <a:stretch>
                  <a:fillRect/>
                </a:stretch>
              </p:blipFill>
              <p:spPr>
                <a:xfrm>
                  <a:off x="1117235" y="2307423"/>
                  <a:ext cx="11376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92" name="Ink 91">
                  <a:extLst>
                    <a:ext uri="{FF2B5EF4-FFF2-40B4-BE49-F238E27FC236}">
                      <a16:creationId xmlns:a16="http://schemas.microsoft.com/office/drawing/2014/main" xmlns="" id="{6DACA8BC-3915-704E-A8C6-70661586AAEC}"/>
                    </a:ext>
                  </a:extLst>
                </p14:cNvPr>
                <p14:cNvContentPartPr/>
                <p14:nvPr/>
              </p14:nvContentPartPr>
              <p14:xfrm>
                <a:off x="1270955" y="1731783"/>
                <a:ext cx="176400" cy="792360"/>
              </p14:xfrm>
            </p:contentPart>
          </mc:Choice>
          <mc:Fallback>
            <p:pic>
              <p:nvPicPr>
                <p:cNvPr id="92" name="Ink 91">
                  <a:extLst>
                    <a:ext uri="{FF2B5EF4-FFF2-40B4-BE49-F238E27FC236}">
                      <a16:creationId xmlns:a16="http://schemas.microsoft.com/office/drawing/2014/main" xmlns="" xmlns:p14="http://schemas.microsoft.com/office/powerpoint/2010/main" id="{6DACA8BC-3915-704E-A8C6-70661586AAEC}"/>
                    </a:ext>
                  </a:extLst>
                </p:cNvPr>
                <p:cNvPicPr/>
                <p:nvPr/>
              </p:nvPicPr>
              <p:blipFill>
                <a:blip r:embed="rId145"/>
                <a:stretch>
                  <a:fillRect/>
                </a:stretch>
              </p:blipFill>
              <p:spPr>
                <a:xfrm>
                  <a:off x="1262315" y="1723143"/>
                  <a:ext cx="195120" cy="81000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94" name="Ink 93">
                  <a:extLst>
                    <a:ext uri="{FF2B5EF4-FFF2-40B4-BE49-F238E27FC236}">
                      <a16:creationId xmlns:a16="http://schemas.microsoft.com/office/drawing/2014/main" xmlns="" id="{4C57C673-B979-D445-AF34-7D7613D46AAB}"/>
                    </a:ext>
                  </a:extLst>
                </p14:cNvPr>
                <p14:cNvContentPartPr/>
                <p14:nvPr/>
              </p14:nvContentPartPr>
              <p14:xfrm>
                <a:off x="548075" y="1713063"/>
                <a:ext cx="170280" cy="956160"/>
              </p14:xfrm>
            </p:contentPart>
          </mc:Choice>
          <mc:Fallback>
            <p:pic>
              <p:nvPicPr>
                <p:cNvPr id="94" name="Ink 93">
                  <a:extLst>
                    <a:ext uri="{FF2B5EF4-FFF2-40B4-BE49-F238E27FC236}">
                      <a16:creationId xmlns:a16="http://schemas.microsoft.com/office/drawing/2014/main" xmlns="" xmlns:p14="http://schemas.microsoft.com/office/powerpoint/2010/main" id="{4C57C673-B979-D445-AF34-7D7613D46AAB}"/>
                    </a:ext>
                  </a:extLst>
                </p:cNvPr>
                <p:cNvPicPr/>
                <p:nvPr/>
              </p:nvPicPr>
              <p:blipFill>
                <a:blip r:embed="rId147"/>
                <a:stretch>
                  <a:fillRect/>
                </a:stretch>
              </p:blipFill>
              <p:spPr>
                <a:xfrm>
                  <a:off x="538355" y="1703703"/>
                  <a:ext cx="188640" cy="975240"/>
                </a:xfrm>
                <a:prstGeom prst="rect">
                  <a:avLst/>
                </a:prstGeom>
              </p:spPr>
            </p:pic>
          </mc:Fallback>
        </mc:AlternateContent>
      </p:grpSp>
      <p:grpSp>
        <p:nvGrpSpPr>
          <p:cNvPr id="105" name="Group 104">
            <a:extLst>
              <a:ext uri="{FF2B5EF4-FFF2-40B4-BE49-F238E27FC236}">
                <a16:creationId xmlns:a16="http://schemas.microsoft.com/office/drawing/2014/main" xmlns="" id="{B572F635-3E7A-0D46-A966-A29E9658AEB6}"/>
              </a:ext>
            </a:extLst>
          </p:cNvPr>
          <p:cNvGrpSpPr/>
          <p:nvPr/>
        </p:nvGrpSpPr>
        <p:grpSpPr>
          <a:xfrm>
            <a:off x="2637995" y="2725023"/>
            <a:ext cx="1050120" cy="170280"/>
            <a:chOff x="1113995" y="2725023"/>
            <a:chExt cx="1050120" cy="170280"/>
          </a:xfrm>
        </p:grpSpPr>
        <mc:AlternateContent xmlns:mc="http://schemas.openxmlformats.org/markup-compatibility/2006">
          <mc:Choice xmlns:p14="http://schemas.microsoft.com/office/powerpoint/2010/main" Requires="p14">
            <p:contentPart p14:bwMode="auto" r:id="rId148">
              <p14:nvContentPartPr>
                <p14:cNvPr id="96" name="Ink 95">
                  <a:extLst>
                    <a:ext uri="{FF2B5EF4-FFF2-40B4-BE49-F238E27FC236}">
                      <a16:creationId xmlns:a16="http://schemas.microsoft.com/office/drawing/2014/main" xmlns="" id="{1F92DD92-96BF-B243-AB00-B7E9B50B94B1}"/>
                    </a:ext>
                  </a:extLst>
                </p14:cNvPr>
                <p14:cNvContentPartPr/>
                <p14:nvPr/>
              </p14:nvContentPartPr>
              <p14:xfrm>
                <a:off x="1126595" y="2775423"/>
                <a:ext cx="6480" cy="119880"/>
              </p14:xfrm>
            </p:contentPart>
          </mc:Choice>
          <mc:Fallback>
            <p:pic>
              <p:nvPicPr>
                <p:cNvPr id="96" name="Ink 95">
                  <a:extLst>
                    <a:ext uri="{FF2B5EF4-FFF2-40B4-BE49-F238E27FC236}">
                      <a16:creationId xmlns:a16="http://schemas.microsoft.com/office/drawing/2014/main" xmlns="" xmlns:p14="http://schemas.microsoft.com/office/powerpoint/2010/main" id="{1F92DD92-96BF-B243-AB00-B7E9B50B94B1}"/>
                    </a:ext>
                  </a:extLst>
                </p:cNvPr>
                <p:cNvPicPr/>
                <p:nvPr/>
              </p:nvPicPr>
              <p:blipFill>
                <a:blip r:embed="rId149"/>
                <a:stretch>
                  <a:fillRect/>
                </a:stretch>
              </p:blipFill>
              <p:spPr>
                <a:xfrm>
                  <a:off x="1117387" y="2766035"/>
                  <a:ext cx="23533" cy="137573"/>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7" name="Ink 96">
                  <a:extLst>
                    <a:ext uri="{FF2B5EF4-FFF2-40B4-BE49-F238E27FC236}">
                      <a16:creationId xmlns:a16="http://schemas.microsoft.com/office/drawing/2014/main" xmlns="" id="{3BE32E22-887F-F94D-BFB7-034BEB3375F8}"/>
                    </a:ext>
                  </a:extLst>
                </p14:cNvPr>
                <p14:cNvContentPartPr/>
                <p14:nvPr/>
              </p14:nvContentPartPr>
              <p14:xfrm>
                <a:off x="1113995" y="2762823"/>
                <a:ext cx="257400" cy="126000"/>
              </p14:xfrm>
            </p:contentPart>
          </mc:Choice>
          <mc:Fallback>
            <p:pic>
              <p:nvPicPr>
                <p:cNvPr id="97" name="Ink 96">
                  <a:extLst>
                    <a:ext uri="{FF2B5EF4-FFF2-40B4-BE49-F238E27FC236}">
                      <a16:creationId xmlns:a16="http://schemas.microsoft.com/office/drawing/2014/main" xmlns="" xmlns:p14="http://schemas.microsoft.com/office/powerpoint/2010/main" id="{3BE32E22-887F-F94D-BFB7-034BEB3375F8}"/>
                    </a:ext>
                  </a:extLst>
                </p:cNvPr>
                <p:cNvPicPr/>
                <p:nvPr/>
              </p:nvPicPr>
              <p:blipFill>
                <a:blip r:embed="rId151"/>
                <a:stretch>
                  <a:fillRect/>
                </a:stretch>
              </p:blipFill>
              <p:spPr>
                <a:xfrm>
                  <a:off x="1106075" y="2754183"/>
                  <a:ext cx="27396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8" name="Ink 97">
                  <a:extLst>
                    <a:ext uri="{FF2B5EF4-FFF2-40B4-BE49-F238E27FC236}">
                      <a16:creationId xmlns:a16="http://schemas.microsoft.com/office/drawing/2014/main" xmlns="" id="{6F940AFB-7962-E948-B4A7-39D9334B130A}"/>
                    </a:ext>
                  </a:extLst>
                </p14:cNvPr>
                <p14:cNvContentPartPr/>
                <p14:nvPr/>
              </p14:nvContentPartPr>
              <p14:xfrm>
                <a:off x="1421795" y="2775423"/>
                <a:ext cx="31680" cy="88560"/>
              </p14:xfrm>
            </p:contentPart>
          </mc:Choice>
          <mc:Fallback>
            <p:pic>
              <p:nvPicPr>
                <p:cNvPr id="98" name="Ink 97">
                  <a:extLst>
                    <a:ext uri="{FF2B5EF4-FFF2-40B4-BE49-F238E27FC236}">
                      <a16:creationId xmlns:a16="http://schemas.microsoft.com/office/drawing/2014/main" xmlns="" xmlns:p14="http://schemas.microsoft.com/office/powerpoint/2010/main" id="{6F940AFB-7962-E948-B4A7-39D9334B130A}"/>
                    </a:ext>
                  </a:extLst>
                </p:cNvPr>
                <p:cNvPicPr/>
                <p:nvPr/>
              </p:nvPicPr>
              <p:blipFill>
                <a:blip r:embed="rId153"/>
                <a:stretch>
                  <a:fillRect/>
                </a:stretch>
              </p:blipFill>
              <p:spPr>
                <a:xfrm>
                  <a:off x="1412435" y="2766025"/>
                  <a:ext cx="49680" cy="105911"/>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9" name="Ink 98">
                  <a:extLst>
                    <a:ext uri="{FF2B5EF4-FFF2-40B4-BE49-F238E27FC236}">
                      <a16:creationId xmlns:a16="http://schemas.microsoft.com/office/drawing/2014/main" xmlns="" id="{B978CD84-46C6-C147-89FB-217AD5855AE6}"/>
                    </a:ext>
                  </a:extLst>
                </p14:cNvPr>
                <p14:cNvContentPartPr/>
                <p14:nvPr/>
              </p14:nvContentPartPr>
              <p14:xfrm>
                <a:off x="1434395" y="2744103"/>
                <a:ext cx="145080" cy="132480"/>
              </p14:xfrm>
            </p:contentPart>
          </mc:Choice>
          <mc:Fallback>
            <p:pic>
              <p:nvPicPr>
                <p:cNvPr id="99" name="Ink 98">
                  <a:extLst>
                    <a:ext uri="{FF2B5EF4-FFF2-40B4-BE49-F238E27FC236}">
                      <a16:creationId xmlns:a16="http://schemas.microsoft.com/office/drawing/2014/main" xmlns="" xmlns:p14="http://schemas.microsoft.com/office/powerpoint/2010/main" id="{B978CD84-46C6-C147-89FB-217AD5855AE6}"/>
                    </a:ext>
                  </a:extLst>
                </p:cNvPr>
                <p:cNvPicPr/>
                <p:nvPr/>
              </p:nvPicPr>
              <p:blipFill>
                <a:blip r:embed="rId155"/>
                <a:stretch>
                  <a:fillRect/>
                </a:stretch>
              </p:blipFill>
              <p:spPr>
                <a:xfrm>
                  <a:off x="1425395" y="2734743"/>
                  <a:ext cx="16272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00" name="Ink 99">
                  <a:extLst>
                    <a:ext uri="{FF2B5EF4-FFF2-40B4-BE49-F238E27FC236}">
                      <a16:creationId xmlns:a16="http://schemas.microsoft.com/office/drawing/2014/main" xmlns="" id="{81DD28C8-D199-7B41-8B80-71DE5C595864}"/>
                    </a:ext>
                  </a:extLst>
                </p14:cNvPr>
                <p14:cNvContentPartPr/>
                <p14:nvPr/>
              </p14:nvContentPartPr>
              <p14:xfrm>
                <a:off x="1635635" y="2725023"/>
                <a:ext cx="100800" cy="138600"/>
              </p14:xfrm>
            </p:contentPart>
          </mc:Choice>
          <mc:Fallback>
            <p:pic>
              <p:nvPicPr>
                <p:cNvPr id="100" name="Ink 99">
                  <a:extLst>
                    <a:ext uri="{FF2B5EF4-FFF2-40B4-BE49-F238E27FC236}">
                      <a16:creationId xmlns:a16="http://schemas.microsoft.com/office/drawing/2014/main" xmlns="" xmlns:p14="http://schemas.microsoft.com/office/powerpoint/2010/main" id="{81DD28C8-D199-7B41-8B80-71DE5C595864}"/>
                    </a:ext>
                  </a:extLst>
                </p:cNvPr>
                <p:cNvPicPr/>
                <p:nvPr/>
              </p:nvPicPr>
              <p:blipFill>
                <a:blip r:embed="rId157"/>
                <a:stretch>
                  <a:fillRect/>
                </a:stretch>
              </p:blipFill>
              <p:spPr>
                <a:xfrm>
                  <a:off x="1627355" y="2716383"/>
                  <a:ext cx="11808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01" name="Ink 100">
                  <a:extLst>
                    <a:ext uri="{FF2B5EF4-FFF2-40B4-BE49-F238E27FC236}">
                      <a16:creationId xmlns:a16="http://schemas.microsoft.com/office/drawing/2014/main" xmlns="" id="{5565C4DC-BE5A-5C46-93DB-FAF3A4D36944}"/>
                    </a:ext>
                  </a:extLst>
                </p14:cNvPr>
                <p14:cNvContentPartPr/>
                <p14:nvPr/>
              </p14:nvContentPartPr>
              <p14:xfrm>
                <a:off x="1786475" y="2737623"/>
                <a:ext cx="100800" cy="138600"/>
              </p14:xfrm>
            </p:contentPart>
          </mc:Choice>
          <mc:Fallback>
            <p:pic>
              <p:nvPicPr>
                <p:cNvPr id="101" name="Ink 100">
                  <a:extLst>
                    <a:ext uri="{FF2B5EF4-FFF2-40B4-BE49-F238E27FC236}">
                      <a16:creationId xmlns:a16="http://schemas.microsoft.com/office/drawing/2014/main" xmlns="" xmlns:p14="http://schemas.microsoft.com/office/powerpoint/2010/main" id="{5565C4DC-BE5A-5C46-93DB-FAF3A4D36944}"/>
                    </a:ext>
                  </a:extLst>
                </p:cNvPr>
                <p:cNvPicPr/>
                <p:nvPr/>
              </p:nvPicPr>
              <p:blipFill>
                <a:blip r:embed="rId159"/>
                <a:stretch>
                  <a:fillRect/>
                </a:stretch>
              </p:blipFill>
              <p:spPr>
                <a:xfrm>
                  <a:off x="1777475" y="2728623"/>
                  <a:ext cx="11844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02" name="Ink 101">
                  <a:extLst>
                    <a:ext uri="{FF2B5EF4-FFF2-40B4-BE49-F238E27FC236}">
                      <a16:creationId xmlns:a16="http://schemas.microsoft.com/office/drawing/2014/main" xmlns="" id="{CE4723E1-D19C-0847-991F-38919A9E7A13}"/>
                    </a:ext>
                  </a:extLst>
                </p14:cNvPr>
                <p14:cNvContentPartPr/>
                <p14:nvPr/>
              </p14:nvContentPartPr>
              <p14:xfrm>
                <a:off x="1824275" y="2794503"/>
                <a:ext cx="119880" cy="69480"/>
              </p14:xfrm>
            </p:contentPart>
          </mc:Choice>
          <mc:Fallback>
            <p:pic>
              <p:nvPicPr>
                <p:cNvPr id="102" name="Ink 101">
                  <a:extLst>
                    <a:ext uri="{FF2B5EF4-FFF2-40B4-BE49-F238E27FC236}">
                      <a16:creationId xmlns:a16="http://schemas.microsoft.com/office/drawing/2014/main" xmlns="" xmlns:p14="http://schemas.microsoft.com/office/powerpoint/2010/main" id="{CE4723E1-D19C-0847-991F-38919A9E7A13}"/>
                    </a:ext>
                  </a:extLst>
                </p:cNvPr>
                <p:cNvPicPr/>
                <p:nvPr/>
              </p:nvPicPr>
              <p:blipFill>
                <a:blip r:embed="rId161"/>
                <a:stretch>
                  <a:fillRect/>
                </a:stretch>
              </p:blipFill>
              <p:spPr>
                <a:xfrm>
                  <a:off x="1815275" y="2784783"/>
                  <a:ext cx="13824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03" name="Ink 102">
                  <a:extLst>
                    <a:ext uri="{FF2B5EF4-FFF2-40B4-BE49-F238E27FC236}">
                      <a16:creationId xmlns:a16="http://schemas.microsoft.com/office/drawing/2014/main" xmlns="" id="{4EC4750B-5847-4445-B183-47385330B7FA}"/>
                    </a:ext>
                  </a:extLst>
                </p14:cNvPr>
                <p14:cNvContentPartPr/>
                <p14:nvPr/>
              </p14:nvContentPartPr>
              <p14:xfrm>
                <a:off x="2006795" y="2769303"/>
                <a:ext cx="25560" cy="82080"/>
              </p14:xfrm>
            </p:contentPart>
          </mc:Choice>
          <mc:Fallback>
            <p:pic>
              <p:nvPicPr>
                <p:cNvPr id="103" name="Ink 102">
                  <a:extLst>
                    <a:ext uri="{FF2B5EF4-FFF2-40B4-BE49-F238E27FC236}">
                      <a16:creationId xmlns:a16="http://schemas.microsoft.com/office/drawing/2014/main" xmlns="" xmlns:p14="http://schemas.microsoft.com/office/powerpoint/2010/main" id="{4EC4750B-5847-4445-B183-47385330B7FA}"/>
                    </a:ext>
                  </a:extLst>
                </p:cNvPr>
                <p:cNvPicPr/>
                <p:nvPr/>
              </p:nvPicPr>
              <p:blipFill>
                <a:blip r:embed="rId163"/>
                <a:stretch>
                  <a:fillRect/>
                </a:stretch>
              </p:blipFill>
              <p:spPr>
                <a:xfrm>
                  <a:off x="1997435" y="2759583"/>
                  <a:ext cx="4500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4" name="Ink 103">
                  <a:extLst>
                    <a:ext uri="{FF2B5EF4-FFF2-40B4-BE49-F238E27FC236}">
                      <a16:creationId xmlns:a16="http://schemas.microsoft.com/office/drawing/2014/main" xmlns="" id="{541E14E9-C95D-4441-B4BD-7995560F43FE}"/>
                    </a:ext>
                  </a:extLst>
                </p14:cNvPr>
                <p14:cNvContentPartPr/>
                <p14:nvPr/>
              </p14:nvContentPartPr>
              <p14:xfrm>
                <a:off x="2012915" y="2750223"/>
                <a:ext cx="151200" cy="119880"/>
              </p14:xfrm>
            </p:contentPart>
          </mc:Choice>
          <mc:Fallback>
            <p:pic>
              <p:nvPicPr>
                <p:cNvPr id="104" name="Ink 103">
                  <a:extLst>
                    <a:ext uri="{FF2B5EF4-FFF2-40B4-BE49-F238E27FC236}">
                      <a16:creationId xmlns:a16="http://schemas.microsoft.com/office/drawing/2014/main" xmlns="" xmlns:p14="http://schemas.microsoft.com/office/powerpoint/2010/main" id="{541E14E9-C95D-4441-B4BD-7995560F43FE}"/>
                    </a:ext>
                  </a:extLst>
                </p:cNvPr>
                <p:cNvPicPr/>
                <p:nvPr/>
              </p:nvPicPr>
              <p:blipFill>
                <a:blip r:embed="rId165"/>
                <a:stretch>
                  <a:fillRect/>
                </a:stretch>
              </p:blipFill>
              <p:spPr>
                <a:xfrm>
                  <a:off x="2003555" y="2740143"/>
                  <a:ext cx="170280" cy="139320"/>
                </a:xfrm>
                <a:prstGeom prst="rect">
                  <a:avLst/>
                </a:prstGeom>
              </p:spPr>
            </p:pic>
          </mc:Fallback>
        </mc:AlternateContent>
      </p:grpSp>
      <p:grpSp>
        <p:nvGrpSpPr>
          <p:cNvPr id="118" name="Group 117">
            <a:extLst>
              <a:ext uri="{FF2B5EF4-FFF2-40B4-BE49-F238E27FC236}">
                <a16:creationId xmlns:a16="http://schemas.microsoft.com/office/drawing/2014/main" xmlns="" id="{EACA3B61-13A9-FA4E-B362-38FCD7143F00}"/>
              </a:ext>
            </a:extLst>
          </p:cNvPr>
          <p:cNvGrpSpPr/>
          <p:nvPr/>
        </p:nvGrpSpPr>
        <p:grpSpPr>
          <a:xfrm>
            <a:off x="3775955" y="2102583"/>
            <a:ext cx="251640" cy="182880"/>
            <a:chOff x="2251955" y="2102583"/>
            <a:chExt cx="251640" cy="182880"/>
          </a:xfrm>
        </p:grpSpPr>
        <mc:AlternateContent xmlns:mc="http://schemas.openxmlformats.org/markup-compatibility/2006">
          <mc:Choice xmlns:p14="http://schemas.microsoft.com/office/powerpoint/2010/main" Requires="p14">
            <p:contentPart p14:bwMode="auto" r:id="rId166">
              <p14:nvContentPartPr>
                <p14:cNvPr id="106" name="Ink 105">
                  <a:extLst>
                    <a:ext uri="{FF2B5EF4-FFF2-40B4-BE49-F238E27FC236}">
                      <a16:creationId xmlns:a16="http://schemas.microsoft.com/office/drawing/2014/main" xmlns="" id="{F4D7DBDA-159A-3B4A-ABB0-4A04B3E31785}"/>
                    </a:ext>
                  </a:extLst>
                </p14:cNvPr>
                <p14:cNvContentPartPr/>
                <p14:nvPr/>
              </p14:nvContentPartPr>
              <p14:xfrm>
                <a:off x="2251955" y="2102583"/>
                <a:ext cx="226800" cy="69480"/>
              </p14:xfrm>
            </p:contentPart>
          </mc:Choice>
          <mc:Fallback>
            <p:pic>
              <p:nvPicPr>
                <p:cNvPr id="106" name="Ink 105">
                  <a:extLst>
                    <a:ext uri="{FF2B5EF4-FFF2-40B4-BE49-F238E27FC236}">
                      <a16:creationId xmlns:a16="http://schemas.microsoft.com/office/drawing/2014/main" xmlns="" xmlns:p14="http://schemas.microsoft.com/office/powerpoint/2010/main" id="{F4D7DBDA-159A-3B4A-ABB0-4A04B3E31785}"/>
                    </a:ext>
                  </a:extLst>
                </p:cNvPr>
                <p:cNvPicPr/>
                <p:nvPr/>
              </p:nvPicPr>
              <p:blipFill>
                <a:blip r:embed="rId167"/>
                <a:stretch>
                  <a:fillRect/>
                </a:stretch>
              </p:blipFill>
              <p:spPr>
                <a:xfrm>
                  <a:off x="2243315" y="2093583"/>
                  <a:ext cx="24480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7" name="Ink 106">
                  <a:extLst>
                    <a:ext uri="{FF2B5EF4-FFF2-40B4-BE49-F238E27FC236}">
                      <a16:creationId xmlns:a16="http://schemas.microsoft.com/office/drawing/2014/main" xmlns="" id="{0AEE2358-01C0-4F4E-A56A-B0B57CDACA3A}"/>
                    </a:ext>
                  </a:extLst>
                </p14:cNvPr>
                <p14:cNvContentPartPr/>
                <p14:nvPr/>
              </p14:nvContentPartPr>
              <p14:xfrm>
                <a:off x="2308475" y="2209503"/>
                <a:ext cx="195120" cy="75960"/>
              </p14:xfrm>
            </p:contentPart>
          </mc:Choice>
          <mc:Fallback>
            <p:pic>
              <p:nvPicPr>
                <p:cNvPr id="107" name="Ink 106">
                  <a:extLst>
                    <a:ext uri="{FF2B5EF4-FFF2-40B4-BE49-F238E27FC236}">
                      <a16:creationId xmlns:a16="http://schemas.microsoft.com/office/drawing/2014/main" xmlns="" xmlns:p14="http://schemas.microsoft.com/office/powerpoint/2010/main" id="{0AEE2358-01C0-4F4E-A56A-B0B57CDACA3A}"/>
                    </a:ext>
                  </a:extLst>
                </p:cNvPr>
                <p:cNvPicPr/>
                <p:nvPr/>
              </p:nvPicPr>
              <p:blipFill>
                <a:blip r:embed="rId169"/>
                <a:stretch>
                  <a:fillRect/>
                </a:stretch>
              </p:blipFill>
              <p:spPr>
                <a:xfrm>
                  <a:off x="2299492" y="2199737"/>
                  <a:ext cx="214165" cy="95131"/>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0">
            <p14:nvContentPartPr>
              <p14:cNvPr id="108" name="Ink 107">
                <a:extLst>
                  <a:ext uri="{FF2B5EF4-FFF2-40B4-BE49-F238E27FC236}">
                    <a16:creationId xmlns:a16="http://schemas.microsoft.com/office/drawing/2014/main" xmlns="" id="{A60CD573-C096-EC41-8F68-195087594DCD}"/>
                  </a:ext>
                </a:extLst>
              </p14:cNvPr>
              <p14:cNvContentPartPr/>
              <p14:nvPr/>
            </p14:nvContentPartPr>
            <p14:xfrm>
              <a:off x="4436195" y="1731783"/>
              <a:ext cx="145080" cy="786240"/>
            </p14:xfrm>
          </p:contentPart>
        </mc:Choice>
        <mc:Fallback>
          <p:pic>
            <p:nvPicPr>
              <p:cNvPr id="108" name="Ink 107">
                <a:extLst>
                  <a:ext uri="{FF2B5EF4-FFF2-40B4-BE49-F238E27FC236}">
                    <a16:creationId xmlns:a16="http://schemas.microsoft.com/office/drawing/2014/main" xmlns="" xmlns:p14="http://schemas.microsoft.com/office/powerpoint/2010/main" id="{A60CD573-C096-EC41-8F68-195087594DCD}"/>
                  </a:ext>
                </a:extLst>
              </p:cNvPr>
              <p:cNvPicPr/>
              <p:nvPr/>
            </p:nvPicPr>
            <p:blipFill>
              <a:blip r:embed="rId171"/>
              <a:stretch>
                <a:fillRect/>
              </a:stretch>
            </p:blipFill>
            <p:spPr>
              <a:xfrm>
                <a:off x="4426835" y="1723143"/>
                <a:ext cx="163440" cy="805320"/>
              </a:xfrm>
              <a:prstGeom prst="rect">
                <a:avLst/>
              </a:prstGeom>
            </p:spPr>
          </p:pic>
        </mc:Fallback>
      </mc:AlternateContent>
      <p:grpSp>
        <p:nvGrpSpPr>
          <p:cNvPr id="117" name="Group 116">
            <a:extLst>
              <a:ext uri="{FF2B5EF4-FFF2-40B4-BE49-F238E27FC236}">
                <a16:creationId xmlns:a16="http://schemas.microsoft.com/office/drawing/2014/main" xmlns="" id="{734BEA98-0A68-3B4B-B646-25A5CF5A66B1}"/>
              </a:ext>
            </a:extLst>
          </p:cNvPr>
          <p:cNvGrpSpPr/>
          <p:nvPr/>
        </p:nvGrpSpPr>
        <p:grpSpPr>
          <a:xfrm>
            <a:off x="4788275" y="1687863"/>
            <a:ext cx="672840" cy="798840"/>
            <a:chOff x="3264275" y="1687863"/>
            <a:chExt cx="672840" cy="798840"/>
          </a:xfrm>
        </p:grpSpPr>
        <mc:AlternateContent xmlns:mc="http://schemas.openxmlformats.org/markup-compatibility/2006">
          <mc:Choice xmlns:p14="http://schemas.microsoft.com/office/powerpoint/2010/main" Requires="p14">
            <p:contentPart p14:bwMode="auto" r:id="rId172">
              <p14:nvContentPartPr>
                <p14:cNvPr id="109" name="Ink 108">
                  <a:extLst>
                    <a:ext uri="{FF2B5EF4-FFF2-40B4-BE49-F238E27FC236}">
                      <a16:creationId xmlns:a16="http://schemas.microsoft.com/office/drawing/2014/main" xmlns="" id="{F3C8ACF7-6613-7441-9FF1-91A9E4881B98}"/>
                    </a:ext>
                  </a:extLst>
                </p14:cNvPr>
                <p14:cNvContentPartPr/>
                <p14:nvPr/>
              </p14:nvContentPartPr>
              <p14:xfrm>
                <a:off x="3264275" y="1775703"/>
                <a:ext cx="126000" cy="170280"/>
              </p14:xfrm>
            </p:contentPart>
          </mc:Choice>
          <mc:Fallback>
            <p:pic>
              <p:nvPicPr>
                <p:cNvPr id="109" name="Ink 108">
                  <a:extLst>
                    <a:ext uri="{FF2B5EF4-FFF2-40B4-BE49-F238E27FC236}">
                      <a16:creationId xmlns:a16="http://schemas.microsoft.com/office/drawing/2014/main" xmlns="" xmlns:p14="http://schemas.microsoft.com/office/powerpoint/2010/main" id="{F3C8ACF7-6613-7441-9FF1-91A9E4881B98}"/>
                    </a:ext>
                  </a:extLst>
                </p:cNvPr>
                <p:cNvPicPr/>
                <p:nvPr/>
              </p:nvPicPr>
              <p:blipFill>
                <a:blip r:embed="rId173"/>
                <a:stretch>
                  <a:fillRect/>
                </a:stretch>
              </p:blipFill>
              <p:spPr>
                <a:xfrm>
                  <a:off x="3255635" y="1765962"/>
                  <a:ext cx="144360" cy="18904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10" name="Ink 109">
                  <a:extLst>
                    <a:ext uri="{FF2B5EF4-FFF2-40B4-BE49-F238E27FC236}">
                      <a16:creationId xmlns:a16="http://schemas.microsoft.com/office/drawing/2014/main" xmlns="" id="{FEDF2904-157B-FE4D-ABC8-74A1CC5D8BBF}"/>
                    </a:ext>
                  </a:extLst>
                </p14:cNvPr>
                <p14:cNvContentPartPr/>
                <p14:nvPr/>
              </p14:nvContentPartPr>
              <p14:xfrm>
                <a:off x="3496835" y="1794783"/>
                <a:ext cx="82080" cy="119880"/>
              </p14:xfrm>
            </p:contentPart>
          </mc:Choice>
          <mc:Fallback>
            <p:pic>
              <p:nvPicPr>
                <p:cNvPr id="110" name="Ink 109">
                  <a:extLst>
                    <a:ext uri="{FF2B5EF4-FFF2-40B4-BE49-F238E27FC236}">
                      <a16:creationId xmlns:a16="http://schemas.microsoft.com/office/drawing/2014/main" xmlns="" xmlns:p14="http://schemas.microsoft.com/office/powerpoint/2010/main" id="{FEDF2904-157B-FE4D-ABC8-74A1CC5D8BBF}"/>
                    </a:ext>
                  </a:extLst>
                </p:cNvPr>
                <p:cNvPicPr/>
                <p:nvPr/>
              </p:nvPicPr>
              <p:blipFill>
                <a:blip r:embed="rId175"/>
                <a:stretch>
                  <a:fillRect/>
                </a:stretch>
              </p:blipFill>
              <p:spPr>
                <a:xfrm>
                  <a:off x="3487475" y="1786143"/>
                  <a:ext cx="9972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11" name="Ink 110">
                  <a:extLst>
                    <a:ext uri="{FF2B5EF4-FFF2-40B4-BE49-F238E27FC236}">
                      <a16:creationId xmlns:a16="http://schemas.microsoft.com/office/drawing/2014/main" xmlns="" id="{62DFC011-6C79-F946-AD81-7D0713DD43F3}"/>
                    </a:ext>
                  </a:extLst>
                </p14:cNvPr>
                <p14:cNvContentPartPr/>
                <p14:nvPr/>
              </p14:nvContentPartPr>
              <p14:xfrm>
                <a:off x="3515555" y="1863903"/>
                <a:ext cx="63360" cy="360"/>
              </p14:xfrm>
            </p:contentPart>
          </mc:Choice>
          <mc:Fallback>
            <p:pic>
              <p:nvPicPr>
                <p:cNvPr id="111" name="Ink 110">
                  <a:extLst>
                    <a:ext uri="{FF2B5EF4-FFF2-40B4-BE49-F238E27FC236}">
                      <a16:creationId xmlns:a16="http://schemas.microsoft.com/office/drawing/2014/main" xmlns="" xmlns:p14="http://schemas.microsoft.com/office/powerpoint/2010/main" id="{62DFC011-6C79-F946-AD81-7D0713DD43F3}"/>
                    </a:ext>
                  </a:extLst>
                </p:cNvPr>
                <p:cNvPicPr/>
                <p:nvPr/>
              </p:nvPicPr>
              <p:blipFill>
                <a:blip r:embed="rId177"/>
                <a:stretch>
                  <a:fillRect/>
                </a:stretch>
              </p:blipFill>
              <p:spPr>
                <a:xfrm>
                  <a:off x="3506504" y="1854903"/>
                  <a:ext cx="80739" cy="1836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12" name="Ink 111">
                  <a:extLst>
                    <a:ext uri="{FF2B5EF4-FFF2-40B4-BE49-F238E27FC236}">
                      <a16:creationId xmlns:a16="http://schemas.microsoft.com/office/drawing/2014/main" xmlns="" id="{E544F1D6-8AD0-6E47-98D1-86E3ACC0984C}"/>
                    </a:ext>
                  </a:extLst>
                </p14:cNvPr>
                <p14:cNvContentPartPr/>
                <p14:nvPr/>
              </p14:nvContentPartPr>
              <p14:xfrm>
                <a:off x="3522035" y="1763103"/>
                <a:ext cx="107280" cy="19080"/>
              </p14:xfrm>
            </p:contentPart>
          </mc:Choice>
          <mc:Fallback>
            <p:pic>
              <p:nvPicPr>
                <p:cNvPr id="112" name="Ink 111">
                  <a:extLst>
                    <a:ext uri="{FF2B5EF4-FFF2-40B4-BE49-F238E27FC236}">
                      <a16:creationId xmlns:a16="http://schemas.microsoft.com/office/drawing/2014/main" xmlns="" xmlns:p14="http://schemas.microsoft.com/office/powerpoint/2010/main" id="{E544F1D6-8AD0-6E47-98D1-86E3ACC0984C}"/>
                    </a:ext>
                  </a:extLst>
                </p:cNvPr>
                <p:cNvPicPr/>
                <p:nvPr/>
              </p:nvPicPr>
              <p:blipFill>
                <a:blip r:embed="rId179"/>
                <a:stretch>
                  <a:fillRect/>
                </a:stretch>
              </p:blipFill>
              <p:spPr>
                <a:xfrm>
                  <a:off x="3512675" y="1754823"/>
                  <a:ext cx="12492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13" name="Ink 112">
                  <a:extLst>
                    <a:ext uri="{FF2B5EF4-FFF2-40B4-BE49-F238E27FC236}">
                      <a16:creationId xmlns:a16="http://schemas.microsoft.com/office/drawing/2014/main" xmlns="" id="{A710CEED-0119-7741-962B-5A61C30A8709}"/>
                    </a:ext>
                  </a:extLst>
                </p14:cNvPr>
                <p14:cNvContentPartPr/>
                <p14:nvPr/>
              </p14:nvContentPartPr>
              <p14:xfrm>
                <a:off x="3270395" y="2071263"/>
                <a:ext cx="345600" cy="6480"/>
              </p14:xfrm>
            </p:contentPart>
          </mc:Choice>
          <mc:Fallback>
            <p:pic>
              <p:nvPicPr>
                <p:cNvPr id="113" name="Ink 112">
                  <a:extLst>
                    <a:ext uri="{FF2B5EF4-FFF2-40B4-BE49-F238E27FC236}">
                      <a16:creationId xmlns:a16="http://schemas.microsoft.com/office/drawing/2014/main" xmlns="" xmlns:p14="http://schemas.microsoft.com/office/powerpoint/2010/main" id="{A710CEED-0119-7741-962B-5A61C30A8709}"/>
                    </a:ext>
                  </a:extLst>
                </p:cNvPr>
                <p:cNvPicPr/>
                <p:nvPr/>
              </p:nvPicPr>
              <p:blipFill>
                <a:blip r:embed="rId181"/>
                <a:stretch>
                  <a:fillRect/>
                </a:stretch>
              </p:blipFill>
              <p:spPr>
                <a:xfrm>
                  <a:off x="3261755" y="2061903"/>
                  <a:ext cx="36252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14" name="Ink 113">
                  <a:extLst>
                    <a:ext uri="{FF2B5EF4-FFF2-40B4-BE49-F238E27FC236}">
                      <a16:creationId xmlns:a16="http://schemas.microsoft.com/office/drawing/2014/main" xmlns="" id="{E4E92830-3EC4-B649-B843-F2DA74F948F7}"/>
                    </a:ext>
                  </a:extLst>
                </p14:cNvPr>
                <p14:cNvContentPartPr/>
                <p14:nvPr/>
              </p14:nvContentPartPr>
              <p14:xfrm>
                <a:off x="3320795" y="2203383"/>
                <a:ext cx="126000" cy="163800"/>
              </p14:xfrm>
            </p:contentPart>
          </mc:Choice>
          <mc:Fallback>
            <p:pic>
              <p:nvPicPr>
                <p:cNvPr id="114" name="Ink 113">
                  <a:extLst>
                    <a:ext uri="{FF2B5EF4-FFF2-40B4-BE49-F238E27FC236}">
                      <a16:creationId xmlns:a16="http://schemas.microsoft.com/office/drawing/2014/main" xmlns="" xmlns:p14="http://schemas.microsoft.com/office/powerpoint/2010/main" id="{E4E92830-3EC4-B649-B843-F2DA74F948F7}"/>
                    </a:ext>
                  </a:extLst>
                </p:cNvPr>
                <p:cNvPicPr/>
                <p:nvPr/>
              </p:nvPicPr>
              <p:blipFill>
                <a:blip r:embed="rId183"/>
                <a:stretch>
                  <a:fillRect/>
                </a:stretch>
              </p:blipFill>
              <p:spPr>
                <a:xfrm>
                  <a:off x="3312515" y="2194743"/>
                  <a:ext cx="14364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5" name="Ink 114">
                  <a:extLst>
                    <a:ext uri="{FF2B5EF4-FFF2-40B4-BE49-F238E27FC236}">
                      <a16:creationId xmlns:a16="http://schemas.microsoft.com/office/drawing/2014/main" xmlns="" id="{3A7B9B4B-4029-9E47-881A-3FA05D106BE9}"/>
                    </a:ext>
                  </a:extLst>
                </p14:cNvPr>
                <p14:cNvContentPartPr/>
                <p14:nvPr/>
              </p14:nvContentPartPr>
              <p14:xfrm>
                <a:off x="3553355" y="2203383"/>
                <a:ext cx="176400" cy="126000"/>
              </p14:xfrm>
            </p:contentPart>
          </mc:Choice>
          <mc:Fallback>
            <p:pic>
              <p:nvPicPr>
                <p:cNvPr id="115" name="Ink 114">
                  <a:extLst>
                    <a:ext uri="{FF2B5EF4-FFF2-40B4-BE49-F238E27FC236}">
                      <a16:creationId xmlns:a16="http://schemas.microsoft.com/office/drawing/2014/main" xmlns="" xmlns:p14="http://schemas.microsoft.com/office/powerpoint/2010/main" id="{3A7B9B4B-4029-9E47-881A-3FA05D106BE9}"/>
                    </a:ext>
                  </a:extLst>
                </p:cNvPr>
                <p:cNvPicPr/>
                <p:nvPr/>
              </p:nvPicPr>
              <p:blipFill>
                <a:blip r:embed="rId185"/>
                <a:stretch>
                  <a:fillRect/>
                </a:stretch>
              </p:blipFill>
              <p:spPr>
                <a:xfrm>
                  <a:off x="3543995" y="2195127"/>
                  <a:ext cx="195120" cy="143231"/>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6" name="Ink 115">
                  <a:extLst>
                    <a:ext uri="{FF2B5EF4-FFF2-40B4-BE49-F238E27FC236}">
                      <a16:creationId xmlns:a16="http://schemas.microsoft.com/office/drawing/2014/main" xmlns="" id="{ECE67071-5FB0-8D48-B4BD-C46252B2A4E6}"/>
                    </a:ext>
                  </a:extLst>
                </p14:cNvPr>
                <p14:cNvContentPartPr/>
                <p14:nvPr/>
              </p14:nvContentPartPr>
              <p14:xfrm>
                <a:off x="3716795" y="1687863"/>
                <a:ext cx="220320" cy="798840"/>
              </p14:xfrm>
            </p:contentPart>
          </mc:Choice>
          <mc:Fallback>
            <p:pic>
              <p:nvPicPr>
                <p:cNvPr id="116" name="Ink 115">
                  <a:extLst>
                    <a:ext uri="{FF2B5EF4-FFF2-40B4-BE49-F238E27FC236}">
                      <a16:creationId xmlns:a16="http://schemas.microsoft.com/office/drawing/2014/main" xmlns="" xmlns:p14="http://schemas.microsoft.com/office/powerpoint/2010/main" id="{ECE67071-5FB0-8D48-B4BD-C46252B2A4E6}"/>
                    </a:ext>
                  </a:extLst>
                </p:cNvPr>
                <p:cNvPicPr/>
                <p:nvPr/>
              </p:nvPicPr>
              <p:blipFill>
                <a:blip r:embed="rId187"/>
                <a:stretch>
                  <a:fillRect/>
                </a:stretch>
              </p:blipFill>
              <p:spPr>
                <a:xfrm>
                  <a:off x="3708169" y="1678503"/>
                  <a:ext cx="238291" cy="817920"/>
                </a:xfrm>
                <a:prstGeom prst="rect">
                  <a:avLst/>
                </a:prstGeom>
              </p:spPr>
            </p:pic>
          </mc:Fallback>
        </mc:AlternateContent>
      </p:grpSp>
      <p:grpSp>
        <p:nvGrpSpPr>
          <p:cNvPr id="143" name="Group 142">
            <a:extLst>
              <a:ext uri="{FF2B5EF4-FFF2-40B4-BE49-F238E27FC236}">
                <a16:creationId xmlns:a16="http://schemas.microsoft.com/office/drawing/2014/main" xmlns="" id="{B94A0CF5-4EA7-DB4E-BFFE-2AF38613AE7C}"/>
              </a:ext>
            </a:extLst>
          </p:cNvPr>
          <p:cNvGrpSpPr/>
          <p:nvPr/>
        </p:nvGrpSpPr>
        <p:grpSpPr>
          <a:xfrm>
            <a:off x="4863515" y="2662383"/>
            <a:ext cx="409320" cy="151200"/>
            <a:chOff x="3339515" y="2662383"/>
            <a:chExt cx="409320" cy="151200"/>
          </a:xfrm>
        </p:grpSpPr>
        <mc:AlternateContent xmlns:mc="http://schemas.openxmlformats.org/markup-compatibility/2006">
          <mc:Choice xmlns:p14="http://schemas.microsoft.com/office/powerpoint/2010/main" Requires="p14">
            <p:contentPart p14:bwMode="auto" r:id="rId188">
              <p14:nvContentPartPr>
                <p14:cNvPr id="119" name="Ink 118">
                  <a:extLst>
                    <a:ext uri="{FF2B5EF4-FFF2-40B4-BE49-F238E27FC236}">
                      <a16:creationId xmlns:a16="http://schemas.microsoft.com/office/drawing/2014/main" xmlns="" id="{8BEC9650-AEF7-4A48-8D8F-5C954056BE05}"/>
                    </a:ext>
                  </a:extLst>
                </p14:cNvPr>
                <p14:cNvContentPartPr/>
                <p14:nvPr/>
              </p14:nvContentPartPr>
              <p14:xfrm>
                <a:off x="3339515" y="2662383"/>
                <a:ext cx="182520" cy="151200"/>
              </p14:xfrm>
            </p:contentPart>
          </mc:Choice>
          <mc:Fallback>
            <p:pic>
              <p:nvPicPr>
                <p:cNvPr id="119" name="Ink 118">
                  <a:extLst>
                    <a:ext uri="{FF2B5EF4-FFF2-40B4-BE49-F238E27FC236}">
                      <a16:creationId xmlns:a16="http://schemas.microsoft.com/office/drawing/2014/main" xmlns="" xmlns:p14="http://schemas.microsoft.com/office/powerpoint/2010/main" id="{8BEC9650-AEF7-4A48-8D8F-5C954056BE05}"/>
                    </a:ext>
                  </a:extLst>
                </p:cNvPr>
                <p:cNvPicPr/>
                <p:nvPr/>
              </p:nvPicPr>
              <p:blipFill>
                <a:blip r:embed="rId189"/>
                <a:stretch>
                  <a:fillRect/>
                </a:stretch>
              </p:blipFill>
              <p:spPr>
                <a:xfrm>
                  <a:off x="3330155" y="2653383"/>
                  <a:ext cx="20052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20" name="Ink 119">
                  <a:extLst>
                    <a:ext uri="{FF2B5EF4-FFF2-40B4-BE49-F238E27FC236}">
                      <a16:creationId xmlns:a16="http://schemas.microsoft.com/office/drawing/2014/main" xmlns="" id="{D2B9C4B5-1BCE-A745-86E4-9096EDFABC76}"/>
                    </a:ext>
                  </a:extLst>
                </p14:cNvPr>
                <p14:cNvContentPartPr/>
                <p14:nvPr/>
              </p14:nvContentPartPr>
              <p14:xfrm>
                <a:off x="3603755" y="2662383"/>
                <a:ext cx="145080" cy="138600"/>
              </p14:xfrm>
            </p:contentPart>
          </mc:Choice>
          <mc:Fallback>
            <p:pic>
              <p:nvPicPr>
                <p:cNvPr id="120" name="Ink 119">
                  <a:extLst>
                    <a:ext uri="{FF2B5EF4-FFF2-40B4-BE49-F238E27FC236}">
                      <a16:creationId xmlns:a16="http://schemas.microsoft.com/office/drawing/2014/main" xmlns="" xmlns:p14="http://schemas.microsoft.com/office/powerpoint/2010/main" id="{D2B9C4B5-1BCE-A745-86E4-9096EDFABC76}"/>
                    </a:ext>
                  </a:extLst>
                </p:cNvPr>
                <p:cNvPicPr/>
                <p:nvPr/>
              </p:nvPicPr>
              <p:blipFill>
                <a:blip r:embed="rId191"/>
                <a:stretch>
                  <a:fillRect/>
                </a:stretch>
              </p:blipFill>
              <p:spPr>
                <a:xfrm>
                  <a:off x="3595475" y="2653383"/>
                  <a:ext cx="162720" cy="157320"/>
                </a:xfrm>
                <a:prstGeom prst="rect">
                  <a:avLst/>
                </a:prstGeom>
              </p:spPr>
            </p:pic>
          </mc:Fallback>
        </mc:AlternateContent>
      </p:grpSp>
      <p:grpSp>
        <p:nvGrpSpPr>
          <p:cNvPr id="142" name="Group 141">
            <a:extLst>
              <a:ext uri="{FF2B5EF4-FFF2-40B4-BE49-F238E27FC236}">
                <a16:creationId xmlns:a16="http://schemas.microsoft.com/office/drawing/2014/main" xmlns="" id="{8C1EC1F5-3414-B24C-8AE5-2B951BF9D66B}"/>
              </a:ext>
            </a:extLst>
          </p:cNvPr>
          <p:cNvGrpSpPr/>
          <p:nvPr/>
        </p:nvGrpSpPr>
        <p:grpSpPr>
          <a:xfrm>
            <a:off x="4819595" y="3077103"/>
            <a:ext cx="1270080" cy="748080"/>
            <a:chOff x="3295595" y="3077103"/>
            <a:chExt cx="1270080" cy="748080"/>
          </a:xfrm>
        </p:grpSpPr>
        <mc:AlternateContent xmlns:mc="http://schemas.openxmlformats.org/markup-compatibility/2006">
          <mc:Choice xmlns:p14="http://schemas.microsoft.com/office/powerpoint/2010/main" Requires="p14">
            <p:contentPart p14:bwMode="auto" r:id="rId192">
              <p14:nvContentPartPr>
                <p14:cNvPr id="121" name="Ink 120">
                  <a:extLst>
                    <a:ext uri="{FF2B5EF4-FFF2-40B4-BE49-F238E27FC236}">
                      <a16:creationId xmlns:a16="http://schemas.microsoft.com/office/drawing/2014/main" xmlns="" id="{2C6D4FDF-F1FA-7443-B48D-7DE8A02E21BF}"/>
                    </a:ext>
                  </a:extLst>
                </p14:cNvPr>
                <p14:cNvContentPartPr/>
                <p14:nvPr/>
              </p14:nvContentPartPr>
              <p14:xfrm>
                <a:off x="3446435" y="3077103"/>
                <a:ext cx="12960" cy="289440"/>
              </p14:xfrm>
            </p:contentPart>
          </mc:Choice>
          <mc:Fallback>
            <p:pic>
              <p:nvPicPr>
                <p:cNvPr id="121" name="Ink 120">
                  <a:extLst>
                    <a:ext uri="{FF2B5EF4-FFF2-40B4-BE49-F238E27FC236}">
                      <a16:creationId xmlns:a16="http://schemas.microsoft.com/office/drawing/2014/main" xmlns="" xmlns:p14="http://schemas.microsoft.com/office/powerpoint/2010/main" id="{2C6D4FDF-F1FA-7443-B48D-7DE8A02E21BF}"/>
                    </a:ext>
                  </a:extLst>
                </p:cNvPr>
                <p:cNvPicPr/>
                <p:nvPr/>
              </p:nvPicPr>
              <p:blipFill>
                <a:blip r:embed="rId193"/>
                <a:stretch>
                  <a:fillRect/>
                </a:stretch>
              </p:blipFill>
              <p:spPr>
                <a:xfrm>
                  <a:off x="3437075" y="3068463"/>
                  <a:ext cx="32040" cy="30636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22" name="Ink 121">
                  <a:extLst>
                    <a:ext uri="{FF2B5EF4-FFF2-40B4-BE49-F238E27FC236}">
                      <a16:creationId xmlns:a16="http://schemas.microsoft.com/office/drawing/2014/main" xmlns="" id="{E10BD216-749B-6E44-AFD5-66D9D8E0F6D2}"/>
                    </a:ext>
                  </a:extLst>
                </p14:cNvPr>
                <p14:cNvContentPartPr/>
                <p14:nvPr/>
              </p14:nvContentPartPr>
              <p14:xfrm>
                <a:off x="3408635" y="3341343"/>
                <a:ext cx="69480" cy="12960"/>
              </p14:xfrm>
            </p:contentPart>
          </mc:Choice>
          <mc:Fallback>
            <p:pic>
              <p:nvPicPr>
                <p:cNvPr id="122" name="Ink 121">
                  <a:extLst>
                    <a:ext uri="{FF2B5EF4-FFF2-40B4-BE49-F238E27FC236}">
                      <a16:creationId xmlns:a16="http://schemas.microsoft.com/office/drawing/2014/main" xmlns="" xmlns:p14="http://schemas.microsoft.com/office/powerpoint/2010/main" id="{E10BD216-749B-6E44-AFD5-66D9D8E0F6D2}"/>
                    </a:ext>
                  </a:extLst>
                </p:cNvPr>
                <p:cNvPicPr/>
                <p:nvPr/>
              </p:nvPicPr>
              <p:blipFill>
                <a:blip r:embed="rId195"/>
                <a:stretch>
                  <a:fillRect/>
                </a:stretch>
              </p:blipFill>
              <p:spPr>
                <a:xfrm>
                  <a:off x="3399995" y="3331983"/>
                  <a:ext cx="8640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23" name="Ink 122">
                  <a:extLst>
                    <a:ext uri="{FF2B5EF4-FFF2-40B4-BE49-F238E27FC236}">
                      <a16:creationId xmlns:a16="http://schemas.microsoft.com/office/drawing/2014/main" xmlns="" id="{F79DF598-C939-3C43-A6A9-17C4B75DD693}"/>
                    </a:ext>
                  </a:extLst>
                </p14:cNvPr>
                <p14:cNvContentPartPr/>
                <p14:nvPr/>
              </p14:nvContentPartPr>
              <p14:xfrm>
                <a:off x="3465155" y="3322263"/>
                <a:ext cx="38160" cy="31680"/>
              </p14:xfrm>
            </p:contentPart>
          </mc:Choice>
          <mc:Fallback>
            <p:pic>
              <p:nvPicPr>
                <p:cNvPr id="123" name="Ink 122">
                  <a:extLst>
                    <a:ext uri="{FF2B5EF4-FFF2-40B4-BE49-F238E27FC236}">
                      <a16:creationId xmlns:a16="http://schemas.microsoft.com/office/drawing/2014/main" xmlns="" xmlns:p14="http://schemas.microsoft.com/office/powerpoint/2010/main" id="{F79DF598-C939-3C43-A6A9-17C4B75DD693}"/>
                    </a:ext>
                  </a:extLst>
                </p:cNvPr>
                <p:cNvPicPr/>
                <p:nvPr/>
              </p:nvPicPr>
              <p:blipFill>
                <a:blip r:embed="rId197"/>
                <a:stretch>
                  <a:fillRect/>
                </a:stretch>
              </p:blipFill>
              <p:spPr>
                <a:xfrm>
                  <a:off x="3456515" y="3312903"/>
                  <a:ext cx="5616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24" name="Ink 123">
                  <a:extLst>
                    <a:ext uri="{FF2B5EF4-FFF2-40B4-BE49-F238E27FC236}">
                      <a16:creationId xmlns:a16="http://schemas.microsoft.com/office/drawing/2014/main" xmlns="" id="{C07D374E-E46B-DB46-804B-3681B2BAC4CF}"/>
                    </a:ext>
                  </a:extLst>
                </p14:cNvPr>
                <p14:cNvContentPartPr/>
                <p14:nvPr/>
              </p14:nvContentPartPr>
              <p14:xfrm>
                <a:off x="3295595" y="3586503"/>
                <a:ext cx="19080" cy="238680"/>
              </p14:xfrm>
            </p:contentPart>
          </mc:Choice>
          <mc:Fallback>
            <p:pic>
              <p:nvPicPr>
                <p:cNvPr id="124" name="Ink 123">
                  <a:extLst>
                    <a:ext uri="{FF2B5EF4-FFF2-40B4-BE49-F238E27FC236}">
                      <a16:creationId xmlns:a16="http://schemas.microsoft.com/office/drawing/2014/main" xmlns="" xmlns:p14="http://schemas.microsoft.com/office/powerpoint/2010/main" id="{C07D374E-E46B-DB46-804B-3681B2BAC4CF}"/>
                    </a:ext>
                  </a:extLst>
                </p:cNvPr>
                <p:cNvPicPr/>
                <p:nvPr/>
              </p:nvPicPr>
              <p:blipFill>
                <a:blip r:embed="rId199"/>
                <a:stretch>
                  <a:fillRect/>
                </a:stretch>
              </p:blipFill>
              <p:spPr>
                <a:xfrm>
                  <a:off x="3286055" y="3577503"/>
                  <a:ext cx="37807"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25" name="Ink 124">
                  <a:extLst>
                    <a:ext uri="{FF2B5EF4-FFF2-40B4-BE49-F238E27FC236}">
                      <a16:creationId xmlns:a16="http://schemas.microsoft.com/office/drawing/2014/main" xmlns="" id="{752DAFE0-00C5-044D-A2D1-FB4C8EC7A7B5}"/>
                    </a:ext>
                  </a:extLst>
                </p14:cNvPr>
                <p14:cNvContentPartPr/>
                <p14:nvPr/>
              </p14:nvContentPartPr>
              <p14:xfrm>
                <a:off x="3333395" y="3592623"/>
                <a:ext cx="100800" cy="94680"/>
              </p14:xfrm>
            </p:contentPart>
          </mc:Choice>
          <mc:Fallback>
            <p:pic>
              <p:nvPicPr>
                <p:cNvPr id="125" name="Ink 124">
                  <a:extLst>
                    <a:ext uri="{FF2B5EF4-FFF2-40B4-BE49-F238E27FC236}">
                      <a16:creationId xmlns:a16="http://schemas.microsoft.com/office/drawing/2014/main" xmlns="" xmlns:p14="http://schemas.microsoft.com/office/powerpoint/2010/main" id="{752DAFE0-00C5-044D-A2D1-FB4C8EC7A7B5}"/>
                    </a:ext>
                  </a:extLst>
                </p:cNvPr>
                <p:cNvPicPr/>
                <p:nvPr/>
              </p:nvPicPr>
              <p:blipFill>
                <a:blip r:embed="rId201"/>
                <a:stretch>
                  <a:fillRect/>
                </a:stretch>
              </p:blipFill>
              <p:spPr>
                <a:xfrm>
                  <a:off x="3324068" y="3583623"/>
                  <a:ext cx="119095"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26" name="Ink 125">
                  <a:extLst>
                    <a:ext uri="{FF2B5EF4-FFF2-40B4-BE49-F238E27FC236}">
                      <a16:creationId xmlns:a16="http://schemas.microsoft.com/office/drawing/2014/main" xmlns="" id="{01B3C94D-CD0F-1C44-B090-DECE96CECB55}"/>
                    </a:ext>
                  </a:extLst>
                </p14:cNvPr>
                <p14:cNvContentPartPr/>
                <p14:nvPr/>
              </p14:nvContentPartPr>
              <p14:xfrm>
                <a:off x="3491075" y="3599103"/>
                <a:ext cx="75240" cy="82080"/>
              </p14:xfrm>
            </p:contentPart>
          </mc:Choice>
          <mc:Fallback>
            <p:pic>
              <p:nvPicPr>
                <p:cNvPr id="126" name="Ink 125">
                  <a:extLst>
                    <a:ext uri="{FF2B5EF4-FFF2-40B4-BE49-F238E27FC236}">
                      <a16:creationId xmlns:a16="http://schemas.microsoft.com/office/drawing/2014/main" xmlns="" xmlns:p14="http://schemas.microsoft.com/office/powerpoint/2010/main" id="{01B3C94D-CD0F-1C44-B090-DECE96CECB55}"/>
                    </a:ext>
                  </a:extLst>
                </p:cNvPr>
                <p:cNvPicPr/>
                <p:nvPr/>
              </p:nvPicPr>
              <p:blipFill>
                <a:blip r:embed="rId203"/>
                <a:stretch>
                  <a:fillRect/>
                </a:stretch>
              </p:blipFill>
              <p:spPr>
                <a:xfrm>
                  <a:off x="3482032" y="3590103"/>
                  <a:ext cx="93327"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7" name="Ink 126">
                  <a:extLst>
                    <a:ext uri="{FF2B5EF4-FFF2-40B4-BE49-F238E27FC236}">
                      <a16:creationId xmlns:a16="http://schemas.microsoft.com/office/drawing/2014/main" xmlns="" id="{78ABD8F7-B57F-7242-B514-C63418F4D917}"/>
                    </a:ext>
                  </a:extLst>
                </p14:cNvPr>
                <p14:cNvContentPartPr/>
                <p14:nvPr/>
              </p14:nvContentPartPr>
              <p14:xfrm>
                <a:off x="3603755" y="3611703"/>
                <a:ext cx="19080" cy="195120"/>
              </p14:xfrm>
            </p:contentPart>
          </mc:Choice>
          <mc:Fallback>
            <p:pic>
              <p:nvPicPr>
                <p:cNvPr id="127" name="Ink 126">
                  <a:extLst>
                    <a:ext uri="{FF2B5EF4-FFF2-40B4-BE49-F238E27FC236}">
                      <a16:creationId xmlns:a16="http://schemas.microsoft.com/office/drawing/2014/main" xmlns="" xmlns:p14="http://schemas.microsoft.com/office/powerpoint/2010/main" id="{78ABD8F7-B57F-7242-B514-C63418F4D917}"/>
                    </a:ext>
                  </a:extLst>
                </p:cNvPr>
                <p:cNvPicPr/>
                <p:nvPr/>
              </p:nvPicPr>
              <p:blipFill>
                <a:blip r:embed="rId205"/>
                <a:stretch>
                  <a:fillRect/>
                </a:stretch>
              </p:blipFill>
              <p:spPr>
                <a:xfrm>
                  <a:off x="3595475" y="3602360"/>
                  <a:ext cx="36720" cy="212728"/>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8" name="Ink 127">
                  <a:extLst>
                    <a:ext uri="{FF2B5EF4-FFF2-40B4-BE49-F238E27FC236}">
                      <a16:creationId xmlns:a16="http://schemas.microsoft.com/office/drawing/2014/main" xmlns="" id="{926270A7-BEDF-E347-8CE2-1FD8471B4938}"/>
                    </a:ext>
                  </a:extLst>
                </p14:cNvPr>
                <p14:cNvContentPartPr/>
                <p14:nvPr/>
              </p14:nvContentPartPr>
              <p14:xfrm>
                <a:off x="3616355" y="3592623"/>
                <a:ext cx="113400" cy="69480"/>
              </p14:xfrm>
            </p:contentPart>
          </mc:Choice>
          <mc:Fallback>
            <p:pic>
              <p:nvPicPr>
                <p:cNvPr id="128" name="Ink 127">
                  <a:extLst>
                    <a:ext uri="{FF2B5EF4-FFF2-40B4-BE49-F238E27FC236}">
                      <a16:creationId xmlns:a16="http://schemas.microsoft.com/office/drawing/2014/main" xmlns="" xmlns:p14="http://schemas.microsoft.com/office/powerpoint/2010/main" id="{926270A7-BEDF-E347-8CE2-1FD8471B4938}"/>
                    </a:ext>
                  </a:extLst>
                </p:cNvPr>
                <p:cNvPicPr/>
                <p:nvPr/>
              </p:nvPicPr>
              <p:blipFill>
                <a:blip r:embed="rId207"/>
                <a:stretch>
                  <a:fillRect/>
                </a:stretch>
              </p:blipFill>
              <p:spPr>
                <a:xfrm>
                  <a:off x="3607355" y="3583623"/>
                  <a:ext cx="13140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29" name="Ink 128">
                  <a:extLst>
                    <a:ext uri="{FF2B5EF4-FFF2-40B4-BE49-F238E27FC236}">
                      <a16:creationId xmlns:a16="http://schemas.microsoft.com/office/drawing/2014/main" xmlns="" id="{782F14D5-EA69-BB41-9E29-CB5C7CECFF0C}"/>
                    </a:ext>
                  </a:extLst>
                </p14:cNvPr>
                <p14:cNvContentPartPr/>
                <p14:nvPr/>
              </p14:nvContentPartPr>
              <p14:xfrm>
                <a:off x="3779795" y="3580383"/>
                <a:ext cx="113400" cy="82080"/>
              </p14:xfrm>
            </p:contentPart>
          </mc:Choice>
          <mc:Fallback>
            <p:pic>
              <p:nvPicPr>
                <p:cNvPr id="129" name="Ink 128">
                  <a:extLst>
                    <a:ext uri="{FF2B5EF4-FFF2-40B4-BE49-F238E27FC236}">
                      <a16:creationId xmlns:a16="http://schemas.microsoft.com/office/drawing/2014/main" xmlns="" xmlns:p14="http://schemas.microsoft.com/office/powerpoint/2010/main" id="{782F14D5-EA69-BB41-9E29-CB5C7CECFF0C}"/>
                    </a:ext>
                  </a:extLst>
                </p:cNvPr>
                <p:cNvPicPr/>
                <p:nvPr/>
              </p:nvPicPr>
              <p:blipFill>
                <a:blip r:embed="rId209"/>
                <a:stretch>
                  <a:fillRect/>
                </a:stretch>
              </p:blipFill>
              <p:spPr>
                <a:xfrm>
                  <a:off x="3771155" y="3571743"/>
                  <a:ext cx="13032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30" name="Ink 129">
                  <a:extLst>
                    <a:ext uri="{FF2B5EF4-FFF2-40B4-BE49-F238E27FC236}">
                      <a16:creationId xmlns:a16="http://schemas.microsoft.com/office/drawing/2014/main" xmlns="" id="{8DB05C14-A63F-9846-8A20-5A7043021DB1}"/>
                    </a:ext>
                  </a:extLst>
                </p14:cNvPr>
                <p14:cNvContentPartPr/>
                <p14:nvPr/>
              </p14:nvContentPartPr>
              <p14:xfrm>
                <a:off x="3943235" y="3454383"/>
                <a:ext cx="12960" cy="189000"/>
              </p14:xfrm>
            </p:contentPart>
          </mc:Choice>
          <mc:Fallback>
            <p:pic>
              <p:nvPicPr>
                <p:cNvPr id="130" name="Ink 129">
                  <a:extLst>
                    <a:ext uri="{FF2B5EF4-FFF2-40B4-BE49-F238E27FC236}">
                      <a16:creationId xmlns:a16="http://schemas.microsoft.com/office/drawing/2014/main" xmlns="" xmlns:p14="http://schemas.microsoft.com/office/powerpoint/2010/main" id="{8DB05C14-A63F-9846-8A20-5A7043021DB1}"/>
                    </a:ext>
                  </a:extLst>
                </p:cNvPr>
                <p:cNvPicPr/>
                <p:nvPr/>
              </p:nvPicPr>
              <p:blipFill>
                <a:blip r:embed="rId211"/>
                <a:stretch>
                  <a:fillRect/>
                </a:stretch>
              </p:blipFill>
              <p:spPr>
                <a:xfrm>
                  <a:off x="3933875" y="3445023"/>
                  <a:ext cx="3204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31" name="Ink 130">
                  <a:extLst>
                    <a:ext uri="{FF2B5EF4-FFF2-40B4-BE49-F238E27FC236}">
                      <a16:creationId xmlns:a16="http://schemas.microsoft.com/office/drawing/2014/main" xmlns="" id="{F65350AC-5C54-AE42-9323-B0A20E6884C5}"/>
                    </a:ext>
                  </a:extLst>
                </p14:cNvPr>
                <p14:cNvContentPartPr/>
                <p14:nvPr/>
              </p14:nvContentPartPr>
              <p14:xfrm>
                <a:off x="4037555" y="3567783"/>
                <a:ext cx="94680" cy="82080"/>
              </p14:xfrm>
            </p:contentPart>
          </mc:Choice>
          <mc:Fallback>
            <p:pic>
              <p:nvPicPr>
                <p:cNvPr id="131" name="Ink 130">
                  <a:extLst>
                    <a:ext uri="{FF2B5EF4-FFF2-40B4-BE49-F238E27FC236}">
                      <a16:creationId xmlns:a16="http://schemas.microsoft.com/office/drawing/2014/main" xmlns="" xmlns:p14="http://schemas.microsoft.com/office/powerpoint/2010/main" id="{F65350AC-5C54-AE42-9323-B0A20E6884C5}"/>
                    </a:ext>
                  </a:extLst>
                </p:cNvPr>
                <p:cNvPicPr/>
                <p:nvPr/>
              </p:nvPicPr>
              <p:blipFill>
                <a:blip r:embed="rId213"/>
                <a:stretch>
                  <a:fillRect/>
                </a:stretch>
              </p:blipFill>
              <p:spPr>
                <a:xfrm>
                  <a:off x="4028195" y="3558423"/>
                  <a:ext cx="11232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32" name="Ink 131">
                  <a:extLst>
                    <a:ext uri="{FF2B5EF4-FFF2-40B4-BE49-F238E27FC236}">
                      <a16:creationId xmlns:a16="http://schemas.microsoft.com/office/drawing/2014/main" xmlns="" id="{5507B45B-B9FB-A747-A091-26F8538245FC}"/>
                    </a:ext>
                  </a:extLst>
                </p14:cNvPr>
                <p14:cNvContentPartPr/>
                <p14:nvPr/>
              </p14:nvContentPartPr>
              <p14:xfrm>
                <a:off x="4207115" y="3450423"/>
                <a:ext cx="25560" cy="199440"/>
              </p14:xfrm>
            </p:contentPart>
          </mc:Choice>
          <mc:Fallback>
            <p:pic>
              <p:nvPicPr>
                <p:cNvPr id="132" name="Ink 131">
                  <a:extLst>
                    <a:ext uri="{FF2B5EF4-FFF2-40B4-BE49-F238E27FC236}">
                      <a16:creationId xmlns:a16="http://schemas.microsoft.com/office/drawing/2014/main" xmlns="" xmlns:p14="http://schemas.microsoft.com/office/powerpoint/2010/main" id="{5507B45B-B9FB-A747-A091-26F8538245FC}"/>
                    </a:ext>
                  </a:extLst>
                </p:cNvPr>
                <p:cNvPicPr/>
                <p:nvPr/>
              </p:nvPicPr>
              <p:blipFill>
                <a:blip r:embed="rId215"/>
                <a:stretch>
                  <a:fillRect/>
                </a:stretch>
              </p:blipFill>
              <p:spPr>
                <a:xfrm>
                  <a:off x="4198835" y="3441423"/>
                  <a:ext cx="4284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33" name="Ink 132">
                  <a:extLst>
                    <a:ext uri="{FF2B5EF4-FFF2-40B4-BE49-F238E27FC236}">
                      <a16:creationId xmlns:a16="http://schemas.microsoft.com/office/drawing/2014/main" xmlns="" id="{0C0B02FF-BA91-5144-8B65-342ABE78AF40}"/>
                    </a:ext>
                  </a:extLst>
                </p14:cNvPr>
                <p14:cNvContentPartPr/>
                <p14:nvPr/>
              </p14:nvContentPartPr>
              <p14:xfrm>
                <a:off x="4156715" y="3555183"/>
                <a:ext cx="145080" cy="100800"/>
              </p14:xfrm>
            </p:contentPart>
          </mc:Choice>
          <mc:Fallback>
            <p:pic>
              <p:nvPicPr>
                <p:cNvPr id="133" name="Ink 132">
                  <a:extLst>
                    <a:ext uri="{FF2B5EF4-FFF2-40B4-BE49-F238E27FC236}">
                      <a16:creationId xmlns:a16="http://schemas.microsoft.com/office/drawing/2014/main" xmlns="" xmlns:p14="http://schemas.microsoft.com/office/powerpoint/2010/main" id="{0C0B02FF-BA91-5144-8B65-342ABE78AF40}"/>
                    </a:ext>
                  </a:extLst>
                </p:cNvPr>
                <p:cNvPicPr/>
                <p:nvPr/>
              </p:nvPicPr>
              <p:blipFill>
                <a:blip r:embed="rId217"/>
                <a:stretch>
                  <a:fillRect/>
                </a:stretch>
              </p:blipFill>
              <p:spPr>
                <a:xfrm>
                  <a:off x="4147715" y="3546574"/>
                  <a:ext cx="162360" cy="11766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34" name="Ink 133">
                  <a:extLst>
                    <a:ext uri="{FF2B5EF4-FFF2-40B4-BE49-F238E27FC236}">
                      <a16:creationId xmlns:a16="http://schemas.microsoft.com/office/drawing/2014/main" xmlns="" id="{3BE4FBF7-15BA-3844-91C4-B2E6122E3B46}"/>
                    </a:ext>
                  </a:extLst>
                </p14:cNvPr>
                <p14:cNvContentPartPr/>
                <p14:nvPr/>
              </p14:nvContentPartPr>
              <p14:xfrm>
                <a:off x="4288835" y="3479583"/>
                <a:ext cx="6480" cy="31680"/>
              </p14:xfrm>
            </p:contentPart>
          </mc:Choice>
          <mc:Fallback>
            <p:pic>
              <p:nvPicPr>
                <p:cNvPr id="134" name="Ink 133">
                  <a:extLst>
                    <a:ext uri="{FF2B5EF4-FFF2-40B4-BE49-F238E27FC236}">
                      <a16:creationId xmlns:a16="http://schemas.microsoft.com/office/drawing/2014/main" xmlns="" xmlns:p14="http://schemas.microsoft.com/office/powerpoint/2010/main" id="{3BE4FBF7-15BA-3844-91C4-B2E6122E3B46}"/>
                    </a:ext>
                  </a:extLst>
                </p:cNvPr>
                <p:cNvPicPr/>
                <p:nvPr/>
              </p:nvPicPr>
              <p:blipFill>
                <a:blip r:embed="rId219"/>
                <a:stretch>
                  <a:fillRect/>
                </a:stretch>
              </p:blipFill>
              <p:spPr>
                <a:xfrm>
                  <a:off x="4280555" y="3471303"/>
                  <a:ext cx="2412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35" name="Ink 134">
                  <a:extLst>
                    <a:ext uri="{FF2B5EF4-FFF2-40B4-BE49-F238E27FC236}">
                      <a16:creationId xmlns:a16="http://schemas.microsoft.com/office/drawing/2014/main" xmlns="" id="{06629A33-BC50-C54B-B56D-70EEF5AD826C}"/>
                    </a:ext>
                  </a:extLst>
                </p14:cNvPr>
                <p14:cNvContentPartPr/>
                <p14:nvPr/>
              </p14:nvContentPartPr>
              <p14:xfrm>
                <a:off x="4339235" y="3548703"/>
                <a:ext cx="88560" cy="75960"/>
              </p14:xfrm>
            </p:contentPart>
          </mc:Choice>
          <mc:Fallback>
            <p:pic>
              <p:nvPicPr>
                <p:cNvPr id="135" name="Ink 134">
                  <a:extLst>
                    <a:ext uri="{FF2B5EF4-FFF2-40B4-BE49-F238E27FC236}">
                      <a16:creationId xmlns:a16="http://schemas.microsoft.com/office/drawing/2014/main" xmlns="" xmlns:p14="http://schemas.microsoft.com/office/powerpoint/2010/main" id="{06629A33-BC50-C54B-B56D-70EEF5AD826C}"/>
                    </a:ext>
                  </a:extLst>
                </p:cNvPr>
                <p:cNvPicPr/>
                <p:nvPr/>
              </p:nvPicPr>
              <p:blipFill>
                <a:blip r:embed="rId221"/>
                <a:stretch>
                  <a:fillRect/>
                </a:stretch>
              </p:blipFill>
              <p:spPr>
                <a:xfrm>
                  <a:off x="4330235" y="3540022"/>
                  <a:ext cx="106560" cy="93322"/>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36" name="Ink 135">
                  <a:extLst>
                    <a:ext uri="{FF2B5EF4-FFF2-40B4-BE49-F238E27FC236}">
                      <a16:creationId xmlns:a16="http://schemas.microsoft.com/office/drawing/2014/main" xmlns="" id="{261336E3-5DD8-834C-9F3F-D6DD8C9DC406}"/>
                    </a:ext>
                  </a:extLst>
                </p14:cNvPr>
                <p14:cNvContentPartPr/>
                <p14:nvPr/>
              </p14:nvContentPartPr>
              <p14:xfrm>
                <a:off x="4464875" y="3548703"/>
                <a:ext cx="100800" cy="82080"/>
              </p14:xfrm>
            </p:contentPart>
          </mc:Choice>
          <mc:Fallback>
            <p:pic>
              <p:nvPicPr>
                <p:cNvPr id="136" name="Ink 135">
                  <a:extLst>
                    <a:ext uri="{FF2B5EF4-FFF2-40B4-BE49-F238E27FC236}">
                      <a16:creationId xmlns:a16="http://schemas.microsoft.com/office/drawing/2014/main" xmlns="" xmlns:p14="http://schemas.microsoft.com/office/powerpoint/2010/main" id="{261336E3-5DD8-834C-9F3F-D6DD8C9DC406}"/>
                    </a:ext>
                  </a:extLst>
                </p:cNvPr>
                <p:cNvPicPr/>
                <p:nvPr/>
              </p:nvPicPr>
              <p:blipFill>
                <a:blip r:embed="rId223"/>
                <a:stretch>
                  <a:fillRect/>
                </a:stretch>
              </p:blipFill>
              <p:spPr>
                <a:xfrm>
                  <a:off x="4455515" y="3539343"/>
                  <a:ext cx="119880" cy="100440"/>
                </a:xfrm>
                <a:prstGeom prst="rect">
                  <a:avLst/>
                </a:prstGeom>
              </p:spPr>
            </p:pic>
          </mc:Fallback>
        </mc:AlternateContent>
      </p:grpSp>
      <p:grpSp>
        <p:nvGrpSpPr>
          <p:cNvPr id="151" name="Group 150">
            <a:extLst>
              <a:ext uri="{FF2B5EF4-FFF2-40B4-BE49-F238E27FC236}">
                <a16:creationId xmlns:a16="http://schemas.microsoft.com/office/drawing/2014/main" xmlns="" id="{AAF64352-3934-A14B-AC2A-DE941B3136A6}"/>
              </a:ext>
            </a:extLst>
          </p:cNvPr>
          <p:cNvGrpSpPr/>
          <p:nvPr/>
        </p:nvGrpSpPr>
        <p:grpSpPr>
          <a:xfrm>
            <a:off x="2525315" y="3064503"/>
            <a:ext cx="1037160" cy="893160"/>
            <a:chOff x="1001315" y="3064503"/>
            <a:chExt cx="1037160" cy="893160"/>
          </a:xfrm>
        </p:grpSpPr>
        <mc:AlternateContent xmlns:mc="http://schemas.openxmlformats.org/markup-compatibility/2006">
          <mc:Choice xmlns:p14="http://schemas.microsoft.com/office/powerpoint/2010/main" Requires="p14">
            <p:contentPart p14:bwMode="auto" r:id="rId224">
              <p14:nvContentPartPr>
                <p14:cNvPr id="137" name="Ink 136">
                  <a:extLst>
                    <a:ext uri="{FF2B5EF4-FFF2-40B4-BE49-F238E27FC236}">
                      <a16:creationId xmlns:a16="http://schemas.microsoft.com/office/drawing/2014/main" xmlns="" id="{2793DE44-34D8-F44F-B0D7-831716C0A921}"/>
                    </a:ext>
                  </a:extLst>
                </p14:cNvPr>
                <p14:cNvContentPartPr/>
                <p14:nvPr/>
              </p14:nvContentPartPr>
              <p14:xfrm>
                <a:off x="1302635" y="3070983"/>
                <a:ext cx="44280" cy="25560"/>
              </p14:xfrm>
            </p:contentPart>
          </mc:Choice>
          <mc:Fallback>
            <p:pic>
              <p:nvPicPr>
                <p:cNvPr id="137" name="Ink 136">
                  <a:extLst>
                    <a:ext uri="{FF2B5EF4-FFF2-40B4-BE49-F238E27FC236}">
                      <a16:creationId xmlns:a16="http://schemas.microsoft.com/office/drawing/2014/main" xmlns="" xmlns:p14="http://schemas.microsoft.com/office/powerpoint/2010/main" id="{2793DE44-34D8-F44F-B0D7-831716C0A921}"/>
                    </a:ext>
                  </a:extLst>
                </p:cNvPr>
                <p:cNvPicPr/>
                <p:nvPr/>
              </p:nvPicPr>
              <p:blipFill>
                <a:blip r:embed="rId225"/>
                <a:stretch>
                  <a:fillRect/>
                </a:stretch>
              </p:blipFill>
              <p:spPr>
                <a:xfrm>
                  <a:off x="1294715" y="3063063"/>
                  <a:ext cx="6156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38" name="Ink 137">
                  <a:extLst>
                    <a:ext uri="{FF2B5EF4-FFF2-40B4-BE49-F238E27FC236}">
                      <a16:creationId xmlns:a16="http://schemas.microsoft.com/office/drawing/2014/main" xmlns="" id="{FB1036B0-89EE-7946-B092-6DD076655C08}"/>
                    </a:ext>
                  </a:extLst>
                </p14:cNvPr>
                <p14:cNvContentPartPr/>
                <p14:nvPr/>
              </p14:nvContentPartPr>
              <p14:xfrm>
                <a:off x="1258355" y="3064503"/>
                <a:ext cx="44280" cy="446760"/>
              </p14:xfrm>
            </p:contentPart>
          </mc:Choice>
          <mc:Fallback>
            <p:pic>
              <p:nvPicPr>
                <p:cNvPr id="138" name="Ink 137">
                  <a:extLst>
                    <a:ext uri="{FF2B5EF4-FFF2-40B4-BE49-F238E27FC236}">
                      <a16:creationId xmlns:a16="http://schemas.microsoft.com/office/drawing/2014/main" xmlns="" xmlns:p14="http://schemas.microsoft.com/office/powerpoint/2010/main" id="{FB1036B0-89EE-7946-B092-6DD076655C08}"/>
                    </a:ext>
                  </a:extLst>
                </p:cNvPr>
                <p:cNvPicPr/>
                <p:nvPr/>
              </p:nvPicPr>
              <p:blipFill>
                <a:blip r:embed="rId227"/>
                <a:stretch>
                  <a:fillRect/>
                </a:stretch>
              </p:blipFill>
              <p:spPr>
                <a:xfrm>
                  <a:off x="1249715" y="3055503"/>
                  <a:ext cx="62640" cy="46440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39" name="Ink 138">
                  <a:extLst>
                    <a:ext uri="{FF2B5EF4-FFF2-40B4-BE49-F238E27FC236}">
                      <a16:creationId xmlns:a16="http://schemas.microsoft.com/office/drawing/2014/main" xmlns="" id="{172A211F-B326-2041-9E71-1BB3DFE4C602}"/>
                    </a:ext>
                  </a:extLst>
                </p14:cNvPr>
                <p14:cNvContentPartPr/>
                <p14:nvPr/>
              </p14:nvContentPartPr>
              <p14:xfrm>
                <a:off x="1220915" y="3473463"/>
                <a:ext cx="82080" cy="12960"/>
              </p14:xfrm>
            </p:contentPart>
          </mc:Choice>
          <mc:Fallback>
            <p:pic>
              <p:nvPicPr>
                <p:cNvPr id="139" name="Ink 138">
                  <a:extLst>
                    <a:ext uri="{FF2B5EF4-FFF2-40B4-BE49-F238E27FC236}">
                      <a16:creationId xmlns:a16="http://schemas.microsoft.com/office/drawing/2014/main" xmlns="" xmlns:p14="http://schemas.microsoft.com/office/powerpoint/2010/main" id="{172A211F-B326-2041-9E71-1BB3DFE4C602}"/>
                    </a:ext>
                  </a:extLst>
                </p:cNvPr>
                <p:cNvPicPr/>
                <p:nvPr/>
              </p:nvPicPr>
              <p:blipFill>
                <a:blip r:embed="rId229"/>
                <a:stretch>
                  <a:fillRect/>
                </a:stretch>
              </p:blipFill>
              <p:spPr>
                <a:xfrm>
                  <a:off x="1211555" y="3464103"/>
                  <a:ext cx="9972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40" name="Ink 139">
                  <a:extLst>
                    <a:ext uri="{FF2B5EF4-FFF2-40B4-BE49-F238E27FC236}">
                      <a16:creationId xmlns:a16="http://schemas.microsoft.com/office/drawing/2014/main" xmlns="" id="{847B987C-A920-6747-94FC-DEE9D4643C1B}"/>
                    </a:ext>
                  </a:extLst>
                </p14:cNvPr>
                <p14:cNvContentPartPr/>
                <p14:nvPr/>
              </p14:nvContentPartPr>
              <p14:xfrm>
                <a:off x="1302635" y="3457983"/>
                <a:ext cx="19080" cy="34560"/>
              </p14:xfrm>
            </p:contentPart>
          </mc:Choice>
          <mc:Fallback>
            <p:pic>
              <p:nvPicPr>
                <p:cNvPr id="140" name="Ink 139">
                  <a:extLst>
                    <a:ext uri="{FF2B5EF4-FFF2-40B4-BE49-F238E27FC236}">
                      <a16:creationId xmlns:a16="http://schemas.microsoft.com/office/drawing/2014/main" xmlns="" xmlns:p14="http://schemas.microsoft.com/office/powerpoint/2010/main" id="{847B987C-A920-6747-94FC-DEE9D4643C1B}"/>
                    </a:ext>
                  </a:extLst>
                </p:cNvPr>
                <p:cNvPicPr/>
                <p:nvPr/>
              </p:nvPicPr>
              <p:blipFill>
                <a:blip r:embed="rId231"/>
                <a:stretch>
                  <a:fillRect/>
                </a:stretch>
              </p:blipFill>
              <p:spPr>
                <a:xfrm>
                  <a:off x="1293802" y="3448719"/>
                  <a:ext cx="37100" cy="52731"/>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44" name="Ink 143">
                  <a:extLst>
                    <a:ext uri="{FF2B5EF4-FFF2-40B4-BE49-F238E27FC236}">
                      <a16:creationId xmlns:a16="http://schemas.microsoft.com/office/drawing/2014/main" xmlns="" id="{E9200578-E585-B842-8FD5-A5C405BBFD29}"/>
                    </a:ext>
                  </a:extLst>
                </p14:cNvPr>
                <p14:cNvContentPartPr/>
                <p14:nvPr/>
              </p14:nvContentPartPr>
              <p14:xfrm>
                <a:off x="1001315" y="3686943"/>
                <a:ext cx="156960" cy="157680"/>
              </p14:xfrm>
            </p:contentPart>
          </mc:Choice>
          <mc:Fallback>
            <p:pic>
              <p:nvPicPr>
                <p:cNvPr id="144" name="Ink 143">
                  <a:extLst>
                    <a:ext uri="{FF2B5EF4-FFF2-40B4-BE49-F238E27FC236}">
                      <a16:creationId xmlns:a16="http://schemas.microsoft.com/office/drawing/2014/main" xmlns="" xmlns:p14="http://schemas.microsoft.com/office/powerpoint/2010/main" id="{E9200578-E585-B842-8FD5-A5C405BBFD29}"/>
                    </a:ext>
                  </a:extLst>
                </p:cNvPr>
                <p:cNvPicPr/>
                <p:nvPr/>
              </p:nvPicPr>
              <p:blipFill>
                <a:blip r:embed="rId233"/>
                <a:stretch>
                  <a:fillRect/>
                </a:stretch>
              </p:blipFill>
              <p:spPr>
                <a:xfrm>
                  <a:off x="992294" y="3677943"/>
                  <a:ext cx="174641"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45" name="Ink 144">
                  <a:extLst>
                    <a:ext uri="{FF2B5EF4-FFF2-40B4-BE49-F238E27FC236}">
                      <a16:creationId xmlns:a16="http://schemas.microsoft.com/office/drawing/2014/main" xmlns="" id="{89649824-5032-1849-9538-598816389B5A}"/>
                    </a:ext>
                  </a:extLst>
                </p14:cNvPr>
                <p14:cNvContentPartPr/>
                <p14:nvPr/>
              </p14:nvContentPartPr>
              <p14:xfrm>
                <a:off x="1195715" y="3749943"/>
                <a:ext cx="132480" cy="75960"/>
              </p14:xfrm>
            </p:contentPart>
          </mc:Choice>
          <mc:Fallback>
            <p:pic>
              <p:nvPicPr>
                <p:cNvPr id="145" name="Ink 144">
                  <a:extLst>
                    <a:ext uri="{FF2B5EF4-FFF2-40B4-BE49-F238E27FC236}">
                      <a16:creationId xmlns:a16="http://schemas.microsoft.com/office/drawing/2014/main" xmlns="" xmlns:p14="http://schemas.microsoft.com/office/powerpoint/2010/main" id="{89649824-5032-1849-9538-598816389B5A}"/>
                    </a:ext>
                  </a:extLst>
                </p:cNvPr>
                <p:cNvPicPr/>
                <p:nvPr/>
              </p:nvPicPr>
              <p:blipFill>
                <a:blip r:embed="rId235"/>
                <a:stretch>
                  <a:fillRect/>
                </a:stretch>
              </p:blipFill>
              <p:spPr>
                <a:xfrm>
                  <a:off x="1186355" y="3740900"/>
                  <a:ext cx="150120" cy="94046"/>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46" name="Ink 145">
                  <a:extLst>
                    <a:ext uri="{FF2B5EF4-FFF2-40B4-BE49-F238E27FC236}">
                      <a16:creationId xmlns:a16="http://schemas.microsoft.com/office/drawing/2014/main" xmlns="" id="{8B3C5447-A1AD-0040-9812-1B3C9E339CC5}"/>
                    </a:ext>
                  </a:extLst>
                </p14:cNvPr>
                <p14:cNvContentPartPr/>
                <p14:nvPr/>
              </p14:nvContentPartPr>
              <p14:xfrm>
                <a:off x="1377875" y="3768663"/>
                <a:ext cx="245520" cy="75960"/>
              </p14:xfrm>
            </p:contentPart>
          </mc:Choice>
          <mc:Fallback>
            <p:pic>
              <p:nvPicPr>
                <p:cNvPr id="146" name="Ink 145">
                  <a:extLst>
                    <a:ext uri="{FF2B5EF4-FFF2-40B4-BE49-F238E27FC236}">
                      <a16:creationId xmlns:a16="http://schemas.microsoft.com/office/drawing/2014/main" xmlns="" xmlns:p14="http://schemas.microsoft.com/office/powerpoint/2010/main" id="{8B3C5447-A1AD-0040-9812-1B3C9E339CC5}"/>
                    </a:ext>
                  </a:extLst>
                </p:cNvPr>
                <p:cNvPicPr/>
                <p:nvPr/>
              </p:nvPicPr>
              <p:blipFill>
                <a:blip r:embed="rId237"/>
                <a:stretch>
                  <a:fillRect/>
                </a:stretch>
              </p:blipFill>
              <p:spPr>
                <a:xfrm>
                  <a:off x="1368515" y="3759303"/>
                  <a:ext cx="26316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47" name="Ink 146">
                  <a:extLst>
                    <a:ext uri="{FF2B5EF4-FFF2-40B4-BE49-F238E27FC236}">
                      <a16:creationId xmlns:a16="http://schemas.microsoft.com/office/drawing/2014/main" xmlns="" id="{CF69AA1A-D33B-7D4A-9EFB-2B8BCE0E11A1}"/>
                    </a:ext>
                  </a:extLst>
                </p14:cNvPr>
                <p14:cNvContentPartPr/>
                <p14:nvPr/>
              </p14:nvContentPartPr>
              <p14:xfrm>
                <a:off x="1648235" y="3775143"/>
                <a:ext cx="19080" cy="182520"/>
              </p14:xfrm>
            </p:contentPart>
          </mc:Choice>
          <mc:Fallback>
            <p:pic>
              <p:nvPicPr>
                <p:cNvPr id="147" name="Ink 146">
                  <a:extLst>
                    <a:ext uri="{FF2B5EF4-FFF2-40B4-BE49-F238E27FC236}">
                      <a16:creationId xmlns:a16="http://schemas.microsoft.com/office/drawing/2014/main" xmlns="" xmlns:p14="http://schemas.microsoft.com/office/powerpoint/2010/main" id="{CF69AA1A-D33B-7D4A-9EFB-2B8BCE0E11A1}"/>
                    </a:ext>
                  </a:extLst>
                </p:cNvPr>
                <p:cNvPicPr/>
                <p:nvPr/>
              </p:nvPicPr>
              <p:blipFill>
                <a:blip r:embed="rId239"/>
                <a:stretch>
                  <a:fillRect/>
                </a:stretch>
              </p:blipFill>
              <p:spPr>
                <a:xfrm>
                  <a:off x="1639595" y="3766520"/>
                  <a:ext cx="37080" cy="199407"/>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48" name="Ink 147">
                  <a:extLst>
                    <a:ext uri="{FF2B5EF4-FFF2-40B4-BE49-F238E27FC236}">
                      <a16:creationId xmlns:a16="http://schemas.microsoft.com/office/drawing/2014/main" xmlns="" id="{8220FA71-2588-5344-A889-55BC3408EFDA}"/>
                    </a:ext>
                  </a:extLst>
                </p14:cNvPr>
                <p14:cNvContentPartPr/>
                <p14:nvPr/>
              </p14:nvContentPartPr>
              <p14:xfrm>
                <a:off x="1642115" y="3768663"/>
                <a:ext cx="138600" cy="69480"/>
              </p14:xfrm>
            </p:contentPart>
          </mc:Choice>
          <mc:Fallback>
            <p:pic>
              <p:nvPicPr>
                <p:cNvPr id="148" name="Ink 147">
                  <a:extLst>
                    <a:ext uri="{FF2B5EF4-FFF2-40B4-BE49-F238E27FC236}">
                      <a16:creationId xmlns:a16="http://schemas.microsoft.com/office/drawing/2014/main" xmlns="" xmlns:p14="http://schemas.microsoft.com/office/powerpoint/2010/main" id="{8220FA71-2588-5344-A889-55BC3408EFDA}"/>
                    </a:ext>
                  </a:extLst>
                </p:cNvPr>
                <p:cNvPicPr/>
                <p:nvPr/>
              </p:nvPicPr>
              <p:blipFill>
                <a:blip r:embed="rId241"/>
                <a:stretch>
                  <a:fillRect/>
                </a:stretch>
              </p:blipFill>
              <p:spPr>
                <a:xfrm>
                  <a:off x="1632755" y="3759303"/>
                  <a:ext cx="15696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49" name="Ink 148">
                  <a:extLst>
                    <a:ext uri="{FF2B5EF4-FFF2-40B4-BE49-F238E27FC236}">
                      <a16:creationId xmlns:a16="http://schemas.microsoft.com/office/drawing/2014/main" xmlns="" id="{8571EA6D-4F66-3447-BD1C-65DA1D198D51}"/>
                    </a:ext>
                  </a:extLst>
                </p14:cNvPr>
                <p14:cNvContentPartPr/>
                <p14:nvPr/>
              </p14:nvContentPartPr>
              <p14:xfrm>
                <a:off x="1855955" y="3599103"/>
                <a:ext cx="25560" cy="223920"/>
              </p14:xfrm>
            </p:contentPart>
          </mc:Choice>
          <mc:Fallback>
            <p:pic>
              <p:nvPicPr>
                <p:cNvPr id="149" name="Ink 148">
                  <a:extLst>
                    <a:ext uri="{FF2B5EF4-FFF2-40B4-BE49-F238E27FC236}">
                      <a16:creationId xmlns:a16="http://schemas.microsoft.com/office/drawing/2014/main" xmlns="" xmlns:p14="http://schemas.microsoft.com/office/powerpoint/2010/main" id="{8571EA6D-4F66-3447-BD1C-65DA1D198D51}"/>
                    </a:ext>
                  </a:extLst>
                </p:cNvPr>
                <p:cNvPicPr/>
                <p:nvPr/>
              </p:nvPicPr>
              <p:blipFill>
                <a:blip r:embed="rId243"/>
                <a:stretch>
                  <a:fillRect/>
                </a:stretch>
              </p:blipFill>
              <p:spPr>
                <a:xfrm>
                  <a:off x="1847315" y="3590463"/>
                  <a:ext cx="4212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50" name="Ink 149">
                  <a:extLst>
                    <a:ext uri="{FF2B5EF4-FFF2-40B4-BE49-F238E27FC236}">
                      <a16:creationId xmlns:a16="http://schemas.microsoft.com/office/drawing/2014/main" xmlns="" id="{F80E33B8-12D4-B54F-BB79-E0F6027BE68D}"/>
                    </a:ext>
                  </a:extLst>
                </p14:cNvPr>
                <p14:cNvContentPartPr/>
                <p14:nvPr/>
              </p14:nvContentPartPr>
              <p14:xfrm>
                <a:off x="1918595" y="3712143"/>
                <a:ext cx="119880" cy="119880"/>
              </p14:xfrm>
            </p:contentPart>
          </mc:Choice>
          <mc:Fallback>
            <p:pic>
              <p:nvPicPr>
                <p:cNvPr id="150" name="Ink 149">
                  <a:extLst>
                    <a:ext uri="{FF2B5EF4-FFF2-40B4-BE49-F238E27FC236}">
                      <a16:creationId xmlns:a16="http://schemas.microsoft.com/office/drawing/2014/main" xmlns="" xmlns:p14="http://schemas.microsoft.com/office/powerpoint/2010/main" id="{F80E33B8-12D4-B54F-BB79-E0F6027BE68D}"/>
                    </a:ext>
                  </a:extLst>
                </p:cNvPr>
                <p:cNvPicPr/>
                <p:nvPr/>
              </p:nvPicPr>
              <p:blipFill>
                <a:blip r:embed="rId245"/>
                <a:stretch>
                  <a:fillRect/>
                </a:stretch>
              </p:blipFill>
              <p:spPr>
                <a:xfrm>
                  <a:off x="1908846" y="3703143"/>
                  <a:ext cx="137934" cy="138600"/>
                </a:xfrm>
                <a:prstGeom prst="rect">
                  <a:avLst/>
                </a:prstGeom>
              </p:spPr>
            </p:pic>
          </mc:Fallback>
        </mc:AlternateContent>
      </p:grpSp>
    </p:spTree>
    <p:extLst>
      <p:ext uri="{BB962C8B-B14F-4D97-AF65-F5344CB8AC3E}">
        <p14:creationId xmlns:p14="http://schemas.microsoft.com/office/powerpoint/2010/main" val="42284664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Summary</a:t>
            </a:r>
            <a:endParaRPr lang="en-IN" dirty="0"/>
          </a:p>
        </p:txBody>
      </p:sp>
      <p:sp>
        <p:nvSpPr>
          <p:cNvPr id="3" name="Rectangle 2"/>
          <p:cNvSpPr/>
          <p:nvPr/>
        </p:nvSpPr>
        <p:spPr>
          <a:xfrm>
            <a:off x="533400" y="1295400"/>
            <a:ext cx="10668000" cy="4893647"/>
          </a:xfrm>
          <a:prstGeom prst="rect">
            <a:avLst/>
          </a:prstGeom>
        </p:spPr>
        <p:txBody>
          <a:bodyPr wrap="square">
            <a:spAutoFit/>
          </a:bodyPr>
          <a:lstStyle/>
          <a:p>
            <a:pPr marL="342900" indent="-342900" algn="just">
              <a:buFont typeface="Wingdings" panose="05000000000000000000" pitchFamily="2" charset="2"/>
              <a:buChar char="v"/>
            </a:pPr>
            <a:r>
              <a:rPr lang="en-US" sz="2400" dirty="0">
                <a:solidFill>
                  <a:srgbClr val="555555"/>
                </a:solidFill>
                <a:cs typeface="Arial" panose="020B0604020202020204" pitchFamily="34" charset="0"/>
              </a:rPr>
              <a:t>Optimization is a big part of machine learning.</a:t>
            </a:r>
          </a:p>
          <a:p>
            <a:pPr marL="342900" indent="-342900" algn="just">
              <a:buFont typeface="Wingdings" panose="05000000000000000000" pitchFamily="2" charset="2"/>
              <a:buChar char="v"/>
            </a:pPr>
            <a:endParaRPr lang="en-US" sz="2400" dirty="0">
              <a:solidFill>
                <a:srgbClr val="555555"/>
              </a:solidFill>
              <a:cs typeface="Arial" panose="020B0604020202020204" pitchFamily="34" charset="0"/>
            </a:endParaRPr>
          </a:p>
          <a:p>
            <a:pPr marL="342900" indent="-342900" algn="just">
              <a:buFont typeface="Wingdings" panose="05000000000000000000" pitchFamily="2" charset="2"/>
              <a:buChar char="v"/>
            </a:pPr>
            <a:r>
              <a:rPr lang="en-US" sz="2400" dirty="0">
                <a:solidFill>
                  <a:srgbClr val="555555"/>
                </a:solidFill>
                <a:cs typeface="Arial" panose="020B0604020202020204" pitchFamily="34" charset="0"/>
              </a:rPr>
              <a:t>Gradient descent is a simple optimization procedure that you can use with many machine learning algorithms.</a:t>
            </a:r>
          </a:p>
          <a:p>
            <a:pPr marL="342900" indent="-342900" algn="just">
              <a:buFont typeface="Wingdings" panose="05000000000000000000" pitchFamily="2" charset="2"/>
              <a:buChar char="v"/>
            </a:pPr>
            <a:endParaRPr lang="en-US" sz="2400" dirty="0">
              <a:solidFill>
                <a:srgbClr val="555555"/>
              </a:solidFill>
              <a:cs typeface="Arial" panose="020B0604020202020204" pitchFamily="34" charset="0"/>
            </a:endParaRPr>
          </a:p>
          <a:p>
            <a:pPr marL="342900" indent="-342900" algn="just">
              <a:buFont typeface="Wingdings" panose="05000000000000000000" pitchFamily="2" charset="2"/>
              <a:buChar char="v"/>
            </a:pPr>
            <a:r>
              <a:rPr lang="en-US" sz="2400" dirty="0">
                <a:solidFill>
                  <a:srgbClr val="555555"/>
                </a:solidFill>
                <a:cs typeface="Arial" panose="020B0604020202020204" pitchFamily="34" charset="0"/>
              </a:rPr>
              <a:t>Batch gradient descent refers to calculating the derivative from all training data before calculating an update.</a:t>
            </a:r>
          </a:p>
          <a:p>
            <a:pPr marL="342900" indent="-342900" algn="just">
              <a:buFont typeface="Wingdings" panose="05000000000000000000" pitchFamily="2" charset="2"/>
              <a:buChar char="v"/>
            </a:pPr>
            <a:endParaRPr lang="en-US" sz="2400" dirty="0">
              <a:solidFill>
                <a:srgbClr val="555555"/>
              </a:solidFill>
              <a:cs typeface="Arial" panose="020B0604020202020204" pitchFamily="34" charset="0"/>
            </a:endParaRPr>
          </a:p>
          <a:p>
            <a:pPr marL="342900" indent="-342900" algn="just">
              <a:buFont typeface="Wingdings" panose="05000000000000000000" pitchFamily="2" charset="2"/>
              <a:buChar char="v"/>
            </a:pPr>
            <a:r>
              <a:rPr lang="en-US" sz="2400" dirty="0">
                <a:solidFill>
                  <a:srgbClr val="555555"/>
                </a:solidFill>
                <a:cs typeface="Arial" panose="020B0604020202020204" pitchFamily="34" charset="0"/>
              </a:rPr>
              <a:t>Minibatch refers to calculating derivative of mini groups of training data before calculating an update.</a:t>
            </a:r>
          </a:p>
          <a:p>
            <a:pPr marL="342900" indent="-342900" algn="just">
              <a:buFont typeface="Wingdings" panose="05000000000000000000" pitchFamily="2" charset="2"/>
              <a:buChar char="v"/>
            </a:pPr>
            <a:endParaRPr lang="en-US" sz="2400" dirty="0">
              <a:solidFill>
                <a:srgbClr val="555555"/>
              </a:solidFill>
              <a:cs typeface="Arial" panose="020B0604020202020204" pitchFamily="34" charset="0"/>
            </a:endParaRPr>
          </a:p>
          <a:p>
            <a:pPr marL="342900" indent="-342900" algn="just">
              <a:buFont typeface="Wingdings" panose="05000000000000000000" pitchFamily="2" charset="2"/>
              <a:buChar char="v"/>
            </a:pPr>
            <a:r>
              <a:rPr lang="en-US" sz="2400" dirty="0">
                <a:solidFill>
                  <a:srgbClr val="555555"/>
                </a:solidFill>
                <a:cs typeface="Arial" panose="020B0604020202020204" pitchFamily="34" charset="0"/>
              </a:rPr>
              <a:t>Stochastic gradient descent refers to calculating the derivative from each training data instance and calculating the update immediately</a:t>
            </a:r>
          </a:p>
        </p:txBody>
      </p:sp>
    </p:spTree>
    <p:extLst>
      <p:ext uri="{BB962C8B-B14F-4D97-AF65-F5344CB8AC3E}">
        <p14:creationId xmlns:p14="http://schemas.microsoft.com/office/powerpoint/2010/main" val="6608237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Feature Normalization</a:t>
            </a:r>
          </a:p>
        </p:txBody>
      </p:sp>
      <p:sp>
        <p:nvSpPr>
          <p:cNvPr id="3" name="Text Placeholder 2"/>
          <p:cNvSpPr>
            <a:spLocks noGrp="1"/>
          </p:cNvSpPr>
          <p:nvPr>
            <p:ph type="body" sz="quarter" idx="13"/>
          </p:nvPr>
        </p:nvSpPr>
        <p:spPr>
          <a:xfrm>
            <a:off x="857739" y="1600201"/>
            <a:ext cx="10160000" cy="457199"/>
          </a:xfrm>
        </p:spPr>
        <p:txBody>
          <a:bodyPr/>
          <a:lstStyle/>
          <a:p>
            <a:r>
              <a:rPr lang="en-IN" dirty="0"/>
              <a:t>Normalization of feature values for same variance needed for faster convergence</a:t>
            </a:r>
          </a:p>
        </p:txBody>
      </p:sp>
      <p:sp>
        <p:nvSpPr>
          <p:cNvPr id="4" name="Text Placeholder 3"/>
          <p:cNvSpPr>
            <a:spLocks noGrp="1"/>
          </p:cNvSpPr>
          <p:nvPr>
            <p:ph type="body" sz="quarter" idx="14"/>
          </p:nvPr>
        </p:nvSpPr>
        <p:spPr/>
        <p:txBody>
          <a:bodyPr/>
          <a:lstStyle/>
          <a:p>
            <a:r>
              <a:rPr lang="en-IN" dirty="0"/>
              <a:t>Gradient Descent can be slow when feature scales are widely different</a:t>
            </a:r>
          </a:p>
        </p:txBody>
      </p:sp>
      <p:pic>
        <p:nvPicPr>
          <p:cNvPr id="5" name="Picture 4"/>
          <p:cNvPicPr>
            <a:picLocks noChangeAspect="1"/>
          </p:cNvPicPr>
          <p:nvPr/>
        </p:nvPicPr>
        <p:blipFill>
          <a:blip r:embed="rId3"/>
          <a:stretch>
            <a:fillRect/>
          </a:stretch>
        </p:blipFill>
        <p:spPr>
          <a:xfrm>
            <a:off x="1828801" y="2362200"/>
            <a:ext cx="8229600" cy="3130528"/>
          </a:xfrm>
          <a:prstGeom prst="rect">
            <a:avLst/>
          </a:prstGeom>
        </p:spPr>
      </p:pic>
    </p:spTree>
    <p:extLst>
      <p:ext uri="{BB962C8B-B14F-4D97-AF65-F5344CB8AC3E}">
        <p14:creationId xmlns:p14="http://schemas.microsoft.com/office/powerpoint/2010/main" val="20384040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rotWithShape="1">
          <a:blip r:embed="rId3"/>
          <a:srcRect t="18965"/>
          <a:stretch/>
        </p:blipFill>
        <p:spPr>
          <a:xfrm>
            <a:off x="609600" y="1143000"/>
            <a:ext cx="11049000" cy="5557340"/>
          </a:xfrm>
          <a:prstGeom prst="rect">
            <a:avLst/>
          </a:prstGeom>
        </p:spPr>
      </p:pic>
      <p:sp>
        <p:nvSpPr>
          <p:cNvPr id="3" name="Title 2"/>
          <p:cNvSpPr>
            <a:spLocks noGrp="1"/>
          </p:cNvSpPr>
          <p:nvPr>
            <p:ph type="title"/>
          </p:nvPr>
        </p:nvSpPr>
        <p:spPr/>
        <p:txBody>
          <a:bodyPr/>
          <a:lstStyle/>
          <a:p>
            <a:r>
              <a:rPr lang="en-IN" dirty="0"/>
              <a:t>Extending to More Complex Model</a:t>
            </a:r>
          </a:p>
        </p:txBody>
      </p:sp>
    </p:spTree>
    <p:extLst>
      <p:ext uri="{BB962C8B-B14F-4D97-AF65-F5344CB8AC3E}">
        <p14:creationId xmlns:p14="http://schemas.microsoft.com/office/powerpoint/2010/main" val="39364404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rotWithShape="1">
          <a:blip r:embed="rId3"/>
          <a:srcRect t="18170"/>
          <a:stretch/>
        </p:blipFill>
        <p:spPr>
          <a:xfrm>
            <a:off x="1524000" y="990600"/>
            <a:ext cx="9144000" cy="5611931"/>
          </a:xfrm>
          <a:prstGeom prst="rect">
            <a:avLst/>
          </a:prstGeom>
        </p:spPr>
      </p:pic>
      <p:sp>
        <p:nvSpPr>
          <p:cNvPr id="3" name="Title 2"/>
          <p:cNvSpPr>
            <a:spLocks noGrp="1"/>
          </p:cNvSpPr>
          <p:nvPr>
            <p:ph type="title"/>
          </p:nvPr>
        </p:nvSpPr>
        <p:spPr/>
        <p:txBody>
          <a:bodyPr/>
          <a:lstStyle/>
          <a:p>
            <a:r>
              <a:rPr lang="en-IN" dirty="0"/>
              <a:t>Fitting a Polynomial Curve</a:t>
            </a:r>
          </a:p>
        </p:txBody>
      </p:sp>
      <p:pic>
        <p:nvPicPr>
          <p:cNvPr id="4" name="Picture 3"/>
          <p:cNvPicPr>
            <a:picLocks noChangeAspect="1"/>
          </p:cNvPicPr>
          <p:nvPr/>
        </p:nvPicPr>
        <p:blipFill>
          <a:blip r:embed="rId4"/>
          <a:stretch>
            <a:fillRect/>
          </a:stretch>
        </p:blipFill>
        <p:spPr>
          <a:xfrm>
            <a:off x="2209800" y="5257801"/>
            <a:ext cx="8001000" cy="1371600"/>
          </a:xfrm>
          <a:prstGeom prst="rect">
            <a:avLst/>
          </a:prstGeom>
        </p:spPr>
      </p:pic>
    </p:spTree>
    <p:extLst>
      <p:ext uri="{BB962C8B-B14F-4D97-AF65-F5344CB8AC3E}">
        <p14:creationId xmlns:p14="http://schemas.microsoft.com/office/powerpoint/2010/main" val="9564528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rotWithShape="1">
          <a:blip r:embed="rId3"/>
          <a:srcRect t="13393"/>
          <a:stretch/>
        </p:blipFill>
        <p:spPr>
          <a:xfrm>
            <a:off x="1524000" y="1143000"/>
            <a:ext cx="9144000" cy="5472753"/>
          </a:xfrm>
          <a:prstGeom prst="rect">
            <a:avLst/>
          </a:prstGeom>
        </p:spPr>
      </p:pic>
      <p:sp>
        <p:nvSpPr>
          <p:cNvPr id="3" name="Title 2"/>
          <p:cNvSpPr>
            <a:spLocks noGrp="1"/>
          </p:cNvSpPr>
          <p:nvPr>
            <p:ph type="title"/>
          </p:nvPr>
        </p:nvSpPr>
        <p:spPr/>
        <p:txBody>
          <a:bodyPr/>
          <a:lstStyle/>
          <a:p>
            <a:r>
              <a:rPr lang="en-IN" dirty="0"/>
              <a:t>Quality of Fit</a:t>
            </a:r>
          </a:p>
        </p:txBody>
      </p:sp>
    </p:spTree>
    <p:extLst>
      <p:ext uri="{BB962C8B-B14F-4D97-AF65-F5344CB8AC3E}">
        <p14:creationId xmlns:p14="http://schemas.microsoft.com/office/powerpoint/2010/main" val="8176887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1"/>
          <p:cNvSpPr/>
          <p:nvPr/>
        </p:nvSpPr>
        <p:spPr>
          <a:xfrm>
            <a:off x="7871308" y="2971800"/>
            <a:ext cx="2263292" cy="1092670"/>
          </a:xfrm>
          <a:custGeom>
            <a:avLst/>
            <a:gdLst>
              <a:gd name="connsiteX0" fmla="*/ 0 w 1581665"/>
              <a:gd name="connsiteY0" fmla="*/ 1482811 h 1482811"/>
              <a:gd name="connsiteX1" fmla="*/ 1581665 w 1581665"/>
              <a:gd name="connsiteY1" fmla="*/ 0 h 1482811"/>
              <a:gd name="connsiteX0" fmla="*/ 0 w 1581665"/>
              <a:gd name="connsiteY0" fmla="*/ 1482811 h 1482811"/>
              <a:gd name="connsiteX1" fmla="*/ 678733 w 1581665"/>
              <a:gd name="connsiteY1" fmla="*/ 407471 h 1482811"/>
              <a:gd name="connsiteX2" fmla="*/ 1581665 w 1581665"/>
              <a:gd name="connsiteY2" fmla="*/ 0 h 1482811"/>
              <a:gd name="connsiteX0" fmla="*/ 0 w 2137719"/>
              <a:gd name="connsiteY0" fmla="*/ 1371600 h 1371600"/>
              <a:gd name="connsiteX1" fmla="*/ 678733 w 2137719"/>
              <a:gd name="connsiteY1" fmla="*/ 296260 h 1371600"/>
              <a:gd name="connsiteX2" fmla="*/ 2137719 w 2137719"/>
              <a:gd name="connsiteY2" fmla="*/ 0 h 1371600"/>
              <a:gd name="connsiteX0" fmla="*/ 0 w 2360141"/>
              <a:gd name="connsiteY0" fmla="*/ 1272746 h 1272746"/>
              <a:gd name="connsiteX1" fmla="*/ 901155 w 2360141"/>
              <a:gd name="connsiteY1" fmla="*/ 296260 h 1272746"/>
              <a:gd name="connsiteX2" fmla="*/ 2360141 w 2360141"/>
              <a:gd name="connsiteY2" fmla="*/ 0 h 1272746"/>
              <a:gd name="connsiteX0" fmla="*/ 0 w 2360141"/>
              <a:gd name="connsiteY0" fmla="*/ 1272746 h 1272746"/>
              <a:gd name="connsiteX1" fmla="*/ 962939 w 2360141"/>
              <a:gd name="connsiteY1" fmla="*/ 123265 h 1272746"/>
              <a:gd name="connsiteX2" fmla="*/ 2360141 w 2360141"/>
              <a:gd name="connsiteY2" fmla="*/ 0 h 1272746"/>
              <a:gd name="connsiteX0" fmla="*/ 0 w 2360141"/>
              <a:gd name="connsiteY0" fmla="*/ 1285743 h 1285743"/>
              <a:gd name="connsiteX1" fmla="*/ 962939 w 2360141"/>
              <a:gd name="connsiteY1" fmla="*/ 136262 h 1285743"/>
              <a:gd name="connsiteX2" fmla="*/ 2360141 w 2360141"/>
              <a:gd name="connsiteY2" fmla="*/ 12997 h 1285743"/>
              <a:gd name="connsiteX0" fmla="*/ 0 w 2360141"/>
              <a:gd name="connsiteY0" fmla="*/ 1285743 h 1285743"/>
              <a:gd name="connsiteX1" fmla="*/ 962939 w 2360141"/>
              <a:gd name="connsiteY1" fmla="*/ 136262 h 1285743"/>
              <a:gd name="connsiteX2" fmla="*/ 2360141 w 2360141"/>
              <a:gd name="connsiteY2" fmla="*/ 12997 h 1285743"/>
              <a:gd name="connsiteX0" fmla="*/ 0 w 2360141"/>
              <a:gd name="connsiteY0" fmla="*/ 1272746 h 1272746"/>
              <a:gd name="connsiteX1" fmla="*/ 1024722 w 2360141"/>
              <a:gd name="connsiteY1" fmla="*/ 246833 h 1272746"/>
              <a:gd name="connsiteX2" fmla="*/ 2360141 w 2360141"/>
              <a:gd name="connsiteY2" fmla="*/ 0 h 1272746"/>
              <a:gd name="connsiteX0" fmla="*/ 0 w 2360141"/>
              <a:gd name="connsiteY0" fmla="*/ 1272746 h 1272746"/>
              <a:gd name="connsiteX1" fmla="*/ 957503 w 2360141"/>
              <a:gd name="connsiteY1" fmla="*/ 367823 h 1272746"/>
              <a:gd name="connsiteX2" fmla="*/ 2360141 w 2360141"/>
              <a:gd name="connsiteY2" fmla="*/ 0 h 1272746"/>
              <a:gd name="connsiteX0" fmla="*/ 0 w 2360141"/>
              <a:gd name="connsiteY0" fmla="*/ 1272746 h 1272746"/>
              <a:gd name="connsiteX1" fmla="*/ 289589 w 2360141"/>
              <a:gd name="connsiteY1" fmla="*/ 882530 h 1272746"/>
              <a:gd name="connsiteX2" fmla="*/ 957503 w 2360141"/>
              <a:gd name="connsiteY2" fmla="*/ 367823 h 1272746"/>
              <a:gd name="connsiteX3" fmla="*/ 2360141 w 2360141"/>
              <a:gd name="connsiteY3" fmla="*/ 0 h 1272746"/>
              <a:gd name="connsiteX0" fmla="*/ 0 w 2360141"/>
              <a:gd name="connsiteY0" fmla="*/ 1401996 h 1401996"/>
              <a:gd name="connsiteX1" fmla="*/ 289589 w 2360141"/>
              <a:gd name="connsiteY1" fmla="*/ 1011780 h 1401996"/>
              <a:gd name="connsiteX2" fmla="*/ 435032 w 2360141"/>
              <a:gd name="connsiteY2" fmla="*/ 89415 h 1401996"/>
              <a:gd name="connsiteX3" fmla="*/ 2360141 w 2360141"/>
              <a:gd name="connsiteY3" fmla="*/ 129250 h 1401996"/>
              <a:gd name="connsiteX0" fmla="*/ 0 w 2360141"/>
              <a:gd name="connsiteY0" fmla="*/ 1382171 h 1382171"/>
              <a:gd name="connsiteX1" fmla="*/ 289589 w 2360141"/>
              <a:gd name="connsiteY1" fmla="*/ 991955 h 1382171"/>
              <a:gd name="connsiteX2" fmla="*/ 435032 w 2360141"/>
              <a:gd name="connsiteY2" fmla="*/ 69590 h 1382171"/>
              <a:gd name="connsiteX3" fmla="*/ 2360141 w 2360141"/>
              <a:gd name="connsiteY3" fmla="*/ 109425 h 1382171"/>
              <a:gd name="connsiteX0" fmla="*/ 0 w 2360141"/>
              <a:gd name="connsiteY0" fmla="*/ 1338721 h 1338721"/>
              <a:gd name="connsiteX1" fmla="*/ 289589 w 2360141"/>
              <a:gd name="connsiteY1" fmla="*/ 948505 h 1338721"/>
              <a:gd name="connsiteX2" fmla="*/ 435032 w 2360141"/>
              <a:gd name="connsiteY2" fmla="*/ 26140 h 1338721"/>
              <a:gd name="connsiteX3" fmla="*/ 835385 w 2360141"/>
              <a:gd name="connsiteY3" fmla="*/ 535751 h 1338721"/>
              <a:gd name="connsiteX4" fmla="*/ 2360141 w 2360141"/>
              <a:gd name="connsiteY4" fmla="*/ 65975 h 1338721"/>
              <a:gd name="connsiteX0" fmla="*/ 0 w 2360141"/>
              <a:gd name="connsiteY0" fmla="*/ 1273210 h 1273210"/>
              <a:gd name="connsiteX1" fmla="*/ 289589 w 2360141"/>
              <a:gd name="connsiteY1" fmla="*/ 882994 h 1273210"/>
              <a:gd name="connsiteX2" fmla="*/ 565650 w 2360141"/>
              <a:gd name="connsiteY2" fmla="*/ 144075 h 1273210"/>
              <a:gd name="connsiteX3" fmla="*/ 835385 w 2360141"/>
              <a:gd name="connsiteY3" fmla="*/ 470240 h 1273210"/>
              <a:gd name="connsiteX4" fmla="*/ 2360141 w 2360141"/>
              <a:gd name="connsiteY4" fmla="*/ 464 h 1273210"/>
              <a:gd name="connsiteX0" fmla="*/ 0 w 2360141"/>
              <a:gd name="connsiteY0" fmla="*/ 1273508 h 1273508"/>
              <a:gd name="connsiteX1" fmla="*/ 289589 w 2360141"/>
              <a:gd name="connsiteY1" fmla="*/ 883292 h 1273508"/>
              <a:gd name="connsiteX2" fmla="*/ 565650 w 2360141"/>
              <a:gd name="connsiteY2" fmla="*/ 144373 h 1273508"/>
              <a:gd name="connsiteX3" fmla="*/ 826055 w 2360141"/>
              <a:gd name="connsiteY3" fmla="*/ 271805 h 1273508"/>
              <a:gd name="connsiteX4" fmla="*/ 2360141 w 2360141"/>
              <a:gd name="connsiteY4" fmla="*/ 762 h 1273508"/>
              <a:gd name="connsiteX0" fmla="*/ 0 w 2360141"/>
              <a:gd name="connsiteY0" fmla="*/ 1273508 h 1273508"/>
              <a:gd name="connsiteX1" fmla="*/ 289589 w 2360141"/>
              <a:gd name="connsiteY1" fmla="*/ 883292 h 1273508"/>
              <a:gd name="connsiteX2" fmla="*/ 439698 w 2360141"/>
              <a:gd name="connsiteY2" fmla="*/ 231000 h 1273508"/>
              <a:gd name="connsiteX3" fmla="*/ 826055 w 2360141"/>
              <a:gd name="connsiteY3" fmla="*/ 271805 h 1273508"/>
              <a:gd name="connsiteX4" fmla="*/ 2360141 w 2360141"/>
              <a:gd name="connsiteY4" fmla="*/ 762 h 1273508"/>
              <a:gd name="connsiteX0" fmla="*/ 0 w 2360141"/>
              <a:gd name="connsiteY0" fmla="*/ 1272746 h 1272746"/>
              <a:gd name="connsiteX1" fmla="*/ 289589 w 2360141"/>
              <a:gd name="connsiteY1" fmla="*/ 882530 h 1272746"/>
              <a:gd name="connsiteX2" fmla="*/ 439698 w 2360141"/>
              <a:gd name="connsiteY2" fmla="*/ 230238 h 1272746"/>
              <a:gd name="connsiteX3" fmla="*/ 826055 w 2360141"/>
              <a:gd name="connsiteY3" fmla="*/ 271043 h 1272746"/>
              <a:gd name="connsiteX4" fmla="*/ 1171259 w 2360141"/>
              <a:gd name="connsiteY4" fmla="*/ 403532 h 1272746"/>
              <a:gd name="connsiteX5" fmla="*/ 2360141 w 2360141"/>
              <a:gd name="connsiteY5" fmla="*/ 0 h 1272746"/>
              <a:gd name="connsiteX0" fmla="*/ 0 w 2360141"/>
              <a:gd name="connsiteY0" fmla="*/ 1272746 h 1272746"/>
              <a:gd name="connsiteX1" fmla="*/ 289589 w 2360141"/>
              <a:gd name="connsiteY1" fmla="*/ 882530 h 1272746"/>
              <a:gd name="connsiteX2" fmla="*/ 439698 w 2360141"/>
              <a:gd name="connsiteY2" fmla="*/ 230238 h 1272746"/>
              <a:gd name="connsiteX3" fmla="*/ 826055 w 2360141"/>
              <a:gd name="connsiteY3" fmla="*/ 271043 h 1272746"/>
              <a:gd name="connsiteX4" fmla="*/ 1171259 w 2360141"/>
              <a:gd name="connsiteY4" fmla="*/ 403532 h 1272746"/>
              <a:gd name="connsiteX5" fmla="*/ 2360141 w 2360141"/>
              <a:gd name="connsiteY5" fmla="*/ 0 h 1272746"/>
              <a:gd name="connsiteX0" fmla="*/ 0 w 2360141"/>
              <a:gd name="connsiteY0" fmla="*/ 1272746 h 1272746"/>
              <a:gd name="connsiteX1" fmla="*/ 289589 w 2360141"/>
              <a:gd name="connsiteY1" fmla="*/ 882530 h 1272746"/>
              <a:gd name="connsiteX2" fmla="*/ 448197 w 2360141"/>
              <a:gd name="connsiteY2" fmla="*/ 581882 h 1272746"/>
              <a:gd name="connsiteX3" fmla="*/ 439698 w 2360141"/>
              <a:gd name="connsiteY3" fmla="*/ 230238 h 1272746"/>
              <a:gd name="connsiteX4" fmla="*/ 826055 w 2360141"/>
              <a:gd name="connsiteY4" fmla="*/ 271043 h 1272746"/>
              <a:gd name="connsiteX5" fmla="*/ 1171259 w 2360141"/>
              <a:gd name="connsiteY5" fmla="*/ 403532 h 1272746"/>
              <a:gd name="connsiteX6" fmla="*/ 2360141 w 2360141"/>
              <a:gd name="connsiteY6" fmla="*/ 0 h 1272746"/>
              <a:gd name="connsiteX0" fmla="*/ 0 w 2360141"/>
              <a:gd name="connsiteY0" fmla="*/ 1272746 h 1272746"/>
              <a:gd name="connsiteX1" fmla="*/ 289589 w 2360141"/>
              <a:gd name="connsiteY1" fmla="*/ 882530 h 1272746"/>
              <a:gd name="connsiteX2" fmla="*/ 448197 w 2360141"/>
              <a:gd name="connsiteY2" fmla="*/ 581882 h 1272746"/>
              <a:gd name="connsiteX3" fmla="*/ 439698 w 2360141"/>
              <a:gd name="connsiteY3" fmla="*/ 230238 h 1272746"/>
              <a:gd name="connsiteX4" fmla="*/ 826055 w 2360141"/>
              <a:gd name="connsiteY4" fmla="*/ 271043 h 1272746"/>
              <a:gd name="connsiteX5" fmla="*/ 1171259 w 2360141"/>
              <a:gd name="connsiteY5" fmla="*/ 403532 h 1272746"/>
              <a:gd name="connsiteX6" fmla="*/ 1367185 w 2360141"/>
              <a:gd name="connsiteY6" fmla="*/ 148745 h 1272746"/>
              <a:gd name="connsiteX7" fmla="*/ 2360141 w 2360141"/>
              <a:gd name="connsiteY7" fmla="*/ 0 h 1272746"/>
              <a:gd name="connsiteX0" fmla="*/ 0 w 2360141"/>
              <a:gd name="connsiteY0" fmla="*/ 1272746 h 1272746"/>
              <a:gd name="connsiteX1" fmla="*/ 289589 w 2360141"/>
              <a:gd name="connsiteY1" fmla="*/ 882530 h 1272746"/>
              <a:gd name="connsiteX2" fmla="*/ 448197 w 2360141"/>
              <a:gd name="connsiteY2" fmla="*/ 581882 h 1272746"/>
              <a:gd name="connsiteX3" fmla="*/ 439698 w 2360141"/>
              <a:gd name="connsiteY3" fmla="*/ 230238 h 1272746"/>
              <a:gd name="connsiteX4" fmla="*/ 826055 w 2360141"/>
              <a:gd name="connsiteY4" fmla="*/ 271043 h 1272746"/>
              <a:gd name="connsiteX5" fmla="*/ 1171259 w 2360141"/>
              <a:gd name="connsiteY5" fmla="*/ 403532 h 1272746"/>
              <a:gd name="connsiteX6" fmla="*/ 1367185 w 2360141"/>
              <a:gd name="connsiteY6" fmla="*/ 148745 h 1272746"/>
              <a:gd name="connsiteX7" fmla="*/ 2360141 w 2360141"/>
              <a:gd name="connsiteY7" fmla="*/ 0 h 1272746"/>
              <a:gd name="connsiteX0" fmla="*/ 0 w 2252848"/>
              <a:gd name="connsiteY0" fmla="*/ 1313512 h 1313512"/>
              <a:gd name="connsiteX1" fmla="*/ 289589 w 2252848"/>
              <a:gd name="connsiteY1" fmla="*/ 923296 h 1313512"/>
              <a:gd name="connsiteX2" fmla="*/ 448197 w 2252848"/>
              <a:gd name="connsiteY2" fmla="*/ 622648 h 1313512"/>
              <a:gd name="connsiteX3" fmla="*/ 439698 w 2252848"/>
              <a:gd name="connsiteY3" fmla="*/ 271004 h 1313512"/>
              <a:gd name="connsiteX4" fmla="*/ 826055 w 2252848"/>
              <a:gd name="connsiteY4" fmla="*/ 311809 h 1313512"/>
              <a:gd name="connsiteX5" fmla="*/ 1171259 w 2252848"/>
              <a:gd name="connsiteY5" fmla="*/ 444298 h 1313512"/>
              <a:gd name="connsiteX6" fmla="*/ 1367185 w 2252848"/>
              <a:gd name="connsiteY6" fmla="*/ 189511 h 1313512"/>
              <a:gd name="connsiteX7" fmla="*/ 2252848 w 2252848"/>
              <a:gd name="connsiteY7" fmla="*/ 0 h 1313512"/>
              <a:gd name="connsiteX0" fmla="*/ 0 w 2252848"/>
              <a:gd name="connsiteY0" fmla="*/ 1313512 h 1313512"/>
              <a:gd name="connsiteX1" fmla="*/ 289589 w 2252848"/>
              <a:gd name="connsiteY1" fmla="*/ 923296 h 1313512"/>
              <a:gd name="connsiteX2" fmla="*/ 448197 w 2252848"/>
              <a:gd name="connsiteY2" fmla="*/ 622648 h 1313512"/>
              <a:gd name="connsiteX3" fmla="*/ 439698 w 2252848"/>
              <a:gd name="connsiteY3" fmla="*/ 271004 h 1313512"/>
              <a:gd name="connsiteX4" fmla="*/ 826055 w 2252848"/>
              <a:gd name="connsiteY4" fmla="*/ 311809 h 1313512"/>
              <a:gd name="connsiteX5" fmla="*/ 1171259 w 2252848"/>
              <a:gd name="connsiteY5" fmla="*/ 444298 h 1313512"/>
              <a:gd name="connsiteX6" fmla="*/ 1367185 w 2252848"/>
              <a:gd name="connsiteY6" fmla="*/ 189511 h 1313512"/>
              <a:gd name="connsiteX7" fmla="*/ 1530458 w 2252848"/>
              <a:gd name="connsiteY7" fmla="*/ 316904 h 1313512"/>
              <a:gd name="connsiteX8" fmla="*/ 2252848 w 2252848"/>
              <a:gd name="connsiteY8" fmla="*/ 0 h 1313512"/>
              <a:gd name="connsiteX0" fmla="*/ 0 w 2252848"/>
              <a:gd name="connsiteY0" fmla="*/ 1313512 h 1313512"/>
              <a:gd name="connsiteX1" fmla="*/ 289589 w 2252848"/>
              <a:gd name="connsiteY1" fmla="*/ 923296 h 1313512"/>
              <a:gd name="connsiteX2" fmla="*/ 448197 w 2252848"/>
              <a:gd name="connsiteY2" fmla="*/ 622648 h 1313512"/>
              <a:gd name="connsiteX3" fmla="*/ 439698 w 2252848"/>
              <a:gd name="connsiteY3" fmla="*/ 271004 h 1313512"/>
              <a:gd name="connsiteX4" fmla="*/ 826055 w 2252848"/>
              <a:gd name="connsiteY4" fmla="*/ 311809 h 1313512"/>
              <a:gd name="connsiteX5" fmla="*/ 1171259 w 2252848"/>
              <a:gd name="connsiteY5" fmla="*/ 444298 h 1313512"/>
              <a:gd name="connsiteX6" fmla="*/ 1367185 w 2252848"/>
              <a:gd name="connsiteY6" fmla="*/ 189511 h 1313512"/>
              <a:gd name="connsiteX7" fmla="*/ 1530458 w 2252848"/>
              <a:gd name="connsiteY7" fmla="*/ 316904 h 1313512"/>
              <a:gd name="connsiteX8" fmla="*/ 1749709 w 2252848"/>
              <a:gd name="connsiteY8" fmla="*/ 82501 h 1313512"/>
              <a:gd name="connsiteX9" fmla="*/ 2252848 w 2252848"/>
              <a:gd name="connsiteY9" fmla="*/ 0 h 1313512"/>
              <a:gd name="connsiteX0" fmla="*/ 0 w 2280838"/>
              <a:gd name="connsiteY0" fmla="*/ 1237155 h 1237155"/>
              <a:gd name="connsiteX1" fmla="*/ 289589 w 2280838"/>
              <a:gd name="connsiteY1" fmla="*/ 846939 h 1237155"/>
              <a:gd name="connsiteX2" fmla="*/ 448197 w 2280838"/>
              <a:gd name="connsiteY2" fmla="*/ 546291 h 1237155"/>
              <a:gd name="connsiteX3" fmla="*/ 439698 w 2280838"/>
              <a:gd name="connsiteY3" fmla="*/ 194647 h 1237155"/>
              <a:gd name="connsiteX4" fmla="*/ 826055 w 2280838"/>
              <a:gd name="connsiteY4" fmla="*/ 235452 h 1237155"/>
              <a:gd name="connsiteX5" fmla="*/ 1171259 w 2280838"/>
              <a:gd name="connsiteY5" fmla="*/ 367941 h 1237155"/>
              <a:gd name="connsiteX6" fmla="*/ 1367185 w 2280838"/>
              <a:gd name="connsiteY6" fmla="*/ 113154 h 1237155"/>
              <a:gd name="connsiteX7" fmla="*/ 1530458 w 2280838"/>
              <a:gd name="connsiteY7" fmla="*/ 240547 h 1237155"/>
              <a:gd name="connsiteX8" fmla="*/ 1749709 w 2280838"/>
              <a:gd name="connsiteY8" fmla="*/ 6144 h 1237155"/>
              <a:gd name="connsiteX9" fmla="*/ 2280838 w 2280838"/>
              <a:gd name="connsiteY9" fmla="*/ 229387 h 1237155"/>
              <a:gd name="connsiteX0" fmla="*/ 0 w 2355477"/>
              <a:gd name="connsiteY0" fmla="*/ 1242193 h 1242193"/>
              <a:gd name="connsiteX1" fmla="*/ 289589 w 2355477"/>
              <a:gd name="connsiteY1" fmla="*/ 851977 h 1242193"/>
              <a:gd name="connsiteX2" fmla="*/ 448197 w 2355477"/>
              <a:gd name="connsiteY2" fmla="*/ 551329 h 1242193"/>
              <a:gd name="connsiteX3" fmla="*/ 439698 w 2355477"/>
              <a:gd name="connsiteY3" fmla="*/ 199685 h 1242193"/>
              <a:gd name="connsiteX4" fmla="*/ 826055 w 2355477"/>
              <a:gd name="connsiteY4" fmla="*/ 240490 h 1242193"/>
              <a:gd name="connsiteX5" fmla="*/ 1171259 w 2355477"/>
              <a:gd name="connsiteY5" fmla="*/ 372979 h 1242193"/>
              <a:gd name="connsiteX6" fmla="*/ 1367185 w 2355477"/>
              <a:gd name="connsiteY6" fmla="*/ 118192 h 1242193"/>
              <a:gd name="connsiteX7" fmla="*/ 1530458 w 2355477"/>
              <a:gd name="connsiteY7" fmla="*/ 245585 h 1242193"/>
              <a:gd name="connsiteX8" fmla="*/ 1749709 w 2355477"/>
              <a:gd name="connsiteY8" fmla="*/ 11182 h 1242193"/>
              <a:gd name="connsiteX9" fmla="*/ 2355477 w 2355477"/>
              <a:gd name="connsiteY9" fmla="*/ 81553 h 1242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5477" h="1242193">
                <a:moveTo>
                  <a:pt x="0" y="1242193"/>
                </a:moveTo>
                <a:cubicBezTo>
                  <a:pt x="64592" y="1171212"/>
                  <a:pt x="130005" y="1002797"/>
                  <a:pt x="289589" y="851977"/>
                </a:cubicBezTo>
                <a:cubicBezTo>
                  <a:pt x="354959" y="743627"/>
                  <a:pt x="423179" y="660044"/>
                  <a:pt x="448197" y="551329"/>
                </a:cubicBezTo>
                <a:cubicBezTo>
                  <a:pt x="473215" y="442614"/>
                  <a:pt x="367392" y="258286"/>
                  <a:pt x="439698" y="199685"/>
                </a:cubicBezTo>
                <a:cubicBezTo>
                  <a:pt x="512004" y="141084"/>
                  <a:pt x="711903" y="241333"/>
                  <a:pt x="826055" y="240490"/>
                </a:cubicBezTo>
                <a:cubicBezTo>
                  <a:pt x="940207" y="239647"/>
                  <a:pt x="1066298" y="383171"/>
                  <a:pt x="1171259" y="372979"/>
                </a:cubicBezTo>
                <a:cubicBezTo>
                  <a:pt x="1276220" y="362787"/>
                  <a:pt x="1299544" y="160656"/>
                  <a:pt x="1367185" y="118192"/>
                </a:cubicBezTo>
                <a:cubicBezTo>
                  <a:pt x="1434826" y="75728"/>
                  <a:pt x="1451932" y="247284"/>
                  <a:pt x="1530458" y="245585"/>
                </a:cubicBezTo>
                <a:cubicBezTo>
                  <a:pt x="1608984" y="243886"/>
                  <a:pt x="1629311" y="63999"/>
                  <a:pt x="1749709" y="11182"/>
                </a:cubicBezTo>
                <a:cubicBezTo>
                  <a:pt x="1870107" y="-41635"/>
                  <a:pt x="2286393" y="111439"/>
                  <a:pt x="2355477" y="81553"/>
                </a:cubicBezTo>
              </a:path>
            </a:pathLst>
          </a:custGeom>
          <a:noFill/>
          <a:ln w="762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 name="Title 1"/>
          <p:cNvSpPr>
            <a:spLocks noGrp="1"/>
          </p:cNvSpPr>
          <p:nvPr>
            <p:ph type="title"/>
          </p:nvPr>
        </p:nvSpPr>
        <p:spPr/>
        <p:txBody>
          <a:bodyPr/>
          <a:lstStyle/>
          <a:p>
            <a:r>
              <a:rPr lang="en-US" dirty="0"/>
              <a:t>Addressing overfitting </a:t>
            </a:r>
          </a:p>
        </p:txBody>
      </p:sp>
      <mc:AlternateContent xmlns:mc="http://schemas.openxmlformats.org/markup-compatibility/2006" xmlns:a14="http://schemas.microsoft.com/office/drawing/2010/main">
        <mc:Choice Requires="a14">
          <p:sp>
            <p:nvSpPr>
              <p:cNvPr id="3" name="Content Placeholder 2"/>
              <p:cNvSpPr>
                <a:spLocks noGrp="1"/>
              </p:cNvSpPr>
              <p:nvPr>
                <p:ph type="body" sz="quarter" idx="13"/>
              </p:nvPr>
            </p:nvSpPr>
            <p:spPr>
              <a:xfrm>
                <a:off x="857739" y="1600201"/>
                <a:ext cx="10160000" cy="3657599"/>
              </a:xfrm>
            </p:spPr>
            <p:txBody>
              <a:bodyPr>
                <a:noAutofit/>
              </a:bodyPr>
              <a:lstStyle/>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oMath>
                </a14:m>
                <a:r>
                  <a:rPr lang="en-US" dirty="0">
                    <a:latin typeface="Helvetica" panose="020B0604020202020204" pitchFamily="34" charset="0"/>
                    <a:cs typeface="Helvetica" panose="020B0604020202020204" pitchFamily="34" charset="0"/>
                  </a:rPr>
                  <a:t> size of house</a:t>
                </a:r>
              </a:p>
              <a:p>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2</m:t>
                        </m:r>
                      </m:sub>
                    </m:sSub>
                    <m:r>
                      <a:rPr lang="en-US" i="1" dirty="0">
                        <a:latin typeface="Cambria Math" panose="02040503050406030204" pitchFamily="18" charset="0"/>
                      </a:rPr>
                      <m:t>=</m:t>
                    </m:r>
                  </m:oMath>
                </a14:m>
                <a:r>
                  <a:rPr lang="en-US" dirty="0">
                    <a:latin typeface="Helvetica" panose="020B0604020202020204" pitchFamily="34" charset="0"/>
                    <a:cs typeface="Helvetica" panose="020B0604020202020204" pitchFamily="34" charset="0"/>
                  </a:rPr>
                  <a:t> no. of bedrooms</a:t>
                </a:r>
              </a:p>
              <a:p>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3</m:t>
                        </m:r>
                      </m:sub>
                    </m:sSub>
                    <m:r>
                      <a:rPr lang="en-US" i="1" dirty="0">
                        <a:latin typeface="Cambria Math" panose="02040503050406030204" pitchFamily="18" charset="0"/>
                      </a:rPr>
                      <m:t>=</m:t>
                    </m:r>
                  </m:oMath>
                </a14:m>
                <a:r>
                  <a:rPr lang="en-US" dirty="0">
                    <a:latin typeface="Helvetica" panose="020B0604020202020204" pitchFamily="34" charset="0"/>
                    <a:cs typeface="Helvetica" panose="020B0604020202020204" pitchFamily="34" charset="0"/>
                  </a:rPr>
                  <a:t> no. of floors</a:t>
                </a:r>
              </a:p>
              <a:p>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4</m:t>
                        </m:r>
                      </m:sub>
                    </m:sSub>
                    <m:r>
                      <a:rPr lang="en-US" i="1" dirty="0">
                        <a:latin typeface="Cambria Math" panose="02040503050406030204" pitchFamily="18" charset="0"/>
                      </a:rPr>
                      <m:t>=</m:t>
                    </m:r>
                    <m:r>
                      <a:rPr lang="en-US" b="0" i="1" dirty="0"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age of house</a:t>
                </a:r>
              </a:p>
              <a:p>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5</m:t>
                        </m:r>
                      </m:sub>
                    </m:sSub>
                    <m:r>
                      <a:rPr lang="en-US" i="1" dirty="0">
                        <a:latin typeface="Cambria Math" panose="02040503050406030204" pitchFamily="18" charset="0"/>
                      </a:rPr>
                      <m:t>=</m:t>
                    </m:r>
                    <m:r>
                      <a:rPr lang="en-US" b="0" i="1" dirty="0"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average income in neighborhood</a:t>
                </a:r>
              </a:p>
              <a:p>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6</m:t>
                        </m:r>
                      </m:sub>
                    </m:sSub>
                    <m:r>
                      <a:rPr lang="en-US" i="1" dirty="0">
                        <a:latin typeface="Cambria Math" panose="02040503050406030204" pitchFamily="18" charset="0"/>
                      </a:rPr>
                      <m:t>=</m:t>
                    </m:r>
                  </m:oMath>
                </a14:m>
                <a:r>
                  <a:rPr lang="en-US" dirty="0">
                    <a:latin typeface="Helvetica" panose="020B0604020202020204" pitchFamily="34" charset="0"/>
                    <a:cs typeface="Helvetica" panose="020B0604020202020204" pitchFamily="34" charset="0"/>
                  </a:rPr>
                  <a:t> kitchen size</a:t>
                </a:r>
              </a:p>
              <a:p>
                <a14:m>
                  <m:oMath xmlns:m="http://schemas.openxmlformats.org/officeDocument/2006/math">
                    <m:r>
                      <a:rPr lang="en-US" b="0" i="1" dirty="0" smtClean="0">
                        <a:latin typeface="Cambria Math" panose="02040503050406030204" pitchFamily="18" charset="0"/>
                      </a:rPr>
                      <m:t>⋮</m:t>
                    </m:r>
                  </m:oMath>
                </a14:m>
                <a:endParaRPr lang="en-US" dirty="0">
                  <a:latin typeface="Helvetica" panose="020B0604020202020204" pitchFamily="34" charset="0"/>
                  <a:cs typeface="Helvetica" panose="020B0604020202020204" pitchFamily="34" charset="0"/>
                </a:endParaRPr>
              </a:p>
              <a:p>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100</m:t>
                        </m:r>
                      </m:sub>
                    </m:sSub>
                  </m:oMath>
                </a14:m>
                <a:endParaRPr lang="en-US" dirty="0">
                  <a:latin typeface="Helvetica" panose="020B0604020202020204" pitchFamily="34" charset="0"/>
                  <a:cs typeface="Helvetica"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type="body" sz="quarter" idx="13"/>
              </p:nvPr>
            </p:nvSpPr>
            <p:spPr>
              <a:xfrm>
                <a:off x="857739" y="1600201"/>
                <a:ext cx="10160000" cy="3657599"/>
              </a:xfrm>
              <a:blipFill rotWithShape="0">
                <a:blip r:embed="rId3"/>
                <a:stretch>
                  <a:fillRect l="-420" t="-1667"/>
                </a:stretch>
              </a:blipFill>
            </p:spPr>
            <p:txBody>
              <a:bodyPr/>
              <a:lstStyle/>
              <a:p>
                <a:r>
                  <a:rPr lang="en-IN">
                    <a:noFill/>
                  </a:rPr>
                  <a:t> </a:t>
                </a:r>
              </a:p>
            </p:txBody>
          </p:sp>
        </mc:Fallback>
      </mc:AlternateContent>
      <p:sp>
        <p:nvSpPr>
          <p:cNvPr id="4" name="Text Placeholder 3"/>
          <p:cNvSpPr>
            <a:spLocks noGrp="1"/>
          </p:cNvSpPr>
          <p:nvPr>
            <p:ph type="body" sz="quarter" idx="14"/>
          </p:nvPr>
        </p:nvSpPr>
        <p:spPr/>
        <p:txBody>
          <a:bodyPr/>
          <a:lstStyle/>
          <a:p>
            <a:endParaRPr lang="en-IN"/>
          </a:p>
        </p:txBody>
      </p:sp>
      <p:sp>
        <p:nvSpPr>
          <p:cNvPr id="53" name="Footer Placeholder 3"/>
          <p:cNvSpPr>
            <a:spLocks noGrp="1"/>
          </p:cNvSpPr>
          <p:nvPr>
            <p:ph type="ftr" sz="quarter" idx="4294967295"/>
          </p:nvPr>
        </p:nvSpPr>
        <p:spPr>
          <a:xfrm>
            <a:off x="10515600" y="5727700"/>
            <a:ext cx="1676400" cy="273050"/>
          </a:xfrm>
          <a:prstGeom prst="rect">
            <a:avLst/>
          </a:prstGeom>
        </p:spPr>
        <p:txBody>
          <a:bodyPr/>
          <a:lstStyle/>
          <a:p>
            <a:pPr>
              <a:defRPr/>
            </a:pPr>
            <a:endParaRPr lang="en-US" sz="1050" dirty="0"/>
          </a:p>
        </p:txBody>
      </p:sp>
      <p:grpSp>
        <p:nvGrpSpPr>
          <p:cNvPr id="28" name="Group 27"/>
          <p:cNvGrpSpPr/>
          <p:nvPr/>
        </p:nvGrpSpPr>
        <p:grpSpPr>
          <a:xfrm>
            <a:off x="7010400" y="2137181"/>
            <a:ext cx="4191000" cy="3108951"/>
            <a:chOff x="3284511" y="1865600"/>
            <a:chExt cx="6020973" cy="4082075"/>
          </a:xfrm>
        </p:grpSpPr>
        <p:cxnSp>
          <p:nvCxnSpPr>
            <p:cNvPr id="29" name="Straight Connector 28"/>
            <p:cNvCxnSpPr/>
            <p:nvPr/>
          </p:nvCxnSpPr>
          <p:spPr>
            <a:xfrm>
              <a:off x="3537730" y="2796124"/>
              <a:ext cx="0" cy="2782198"/>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a:xfrm flipV="1">
              <a:off x="3284511" y="5177395"/>
              <a:ext cx="6020973"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31" name="Multiply 30"/>
            <p:cNvSpPr/>
            <p:nvPr/>
          </p:nvSpPr>
          <p:spPr>
            <a:xfrm>
              <a:off x="3967290" y="4531203"/>
              <a:ext cx="345831" cy="4317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32" name="Rectangle 31"/>
            <p:cNvSpPr/>
            <p:nvPr/>
          </p:nvSpPr>
          <p:spPr>
            <a:xfrm>
              <a:off x="3385122" y="1865600"/>
              <a:ext cx="1585807" cy="848637"/>
            </a:xfrm>
            <a:prstGeom prst="rect">
              <a:avLst/>
            </a:prstGeom>
          </p:spPr>
          <p:txBody>
            <a:bodyPr wrap="none">
              <a:spAutoFit/>
            </a:bodyPr>
            <a:lstStyle/>
            <a:p>
              <a:r>
                <a:rPr lang="en-US" dirty="0">
                  <a:latin typeface="Helvetica" panose="020B0604020202020204" pitchFamily="34" charset="0"/>
                  <a:cs typeface="Helvetica" panose="020B0604020202020204" pitchFamily="34" charset="0"/>
                </a:rPr>
                <a:t>Price ($)</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in 1000’s</a:t>
              </a:r>
            </a:p>
          </p:txBody>
        </p:sp>
        <p:cxnSp>
          <p:nvCxnSpPr>
            <p:cNvPr id="33" name="Straight Connector 32"/>
            <p:cNvCxnSpPr/>
            <p:nvPr/>
          </p:nvCxnSpPr>
          <p:spPr>
            <a:xfrm>
              <a:off x="4365127" y="5024787"/>
              <a:ext cx="0" cy="305216"/>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a:off x="5241427" y="5024787"/>
              <a:ext cx="0" cy="305216"/>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p:cNvCxnSpPr/>
            <p:nvPr/>
          </p:nvCxnSpPr>
          <p:spPr>
            <a:xfrm>
              <a:off x="6132394" y="5024787"/>
              <a:ext cx="0" cy="305216"/>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a:xfrm>
              <a:off x="7047367" y="5024787"/>
              <a:ext cx="0" cy="305216"/>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p:cNvCxnSpPr/>
            <p:nvPr/>
          </p:nvCxnSpPr>
          <p:spPr>
            <a:xfrm>
              <a:off x="7946527" y="5024787"/>
              <a:ext cx="0" cy="305216"/>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p:cNvCxnSpPr/>
            <p:nvPr/>
          </p:nvCxnSpPr>
          <p:spPr>
            <a:xfrm rot="16200000">
              <a:off x="3537730" y="4630066"/>
              <a:ext cx="0" cy="305216"/>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p:cNvCxnSpPr/>
            <p:nvPr/>
          </p:nvCxnSpPr>
          <p:spPr>
            <a:xfrm rot="16200000">
              <a:off x="3537730" y="4191905"/>
              <a:ext cx="0" cy="305216"/>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p:cNvCxnSpPr/>
            <p:nvPr/>
          </p:nvCxnSpPr>
          <p:spPr>
            <a:xfrm rot="16200000">
              <a:off x="3537730" y="3746410"/>
              <a:ext cx="0" cy="305216"/>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p:cNvCxnSpPr/>
            <p:nvPr/>
          </p:nvCxnSpPr>
          <p:spPr>
            <a:xfrm rot="16200000">
              <a:off x="3537730" y="3288912"/>
              <a:ext cx="0" cy="305216"/>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2" name="Multiply 41"/>
            <p:cNvSpPr/>
            <p:nvPr/>
          </p:nvSpPr>
          <p:spPr>
            <a:xfrm>
              <a:off x="4513277" y="3683144"/>
              <a:ext cx="345831" cy="4317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43" name="Multiply 42"/>
            <p:cNvSpPr/>
            <p:nvPr/>
          </p:nvSpPr>
          <p:spPr>
            <a:xfrm>
              <a:off x="5243688" y="3101183"/>
              <a:ext cx="345831" cy="4317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44" name="Multiply 43"/>
            <p:cNvSpPr/>
            <p:nvPr/>
          </p:nvSpPr>
          <p:spPr>
            <a:xfrm>
              <a:off x="5641190" y="3326285"/>
              <a:ext cx="345831" cy="4317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45" name="Multiply 44"/>
            <p:cNvSpPr/>
            <p:nvPr/>
          </p:nvSpPr>
          <p:spPr>
            <a:xfrm>
              <a:off x="6279985" y="2898274"/>
              <a:ext cx="345831" cy="4317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46" name="Multiply 45"/>
            <p:cNvSpPr/>
            <p:nvPr/>
          </p:nvSpPr>
          <p:spPr>
            <a:xfrm>
              <a:off x="6701535" y="3107858"/>
              <a:ext cx="345831" cy="4317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47" name="Multiply 46"/>
            <p:cNvSpPr/>
            <p:nvPr/>
          </p:nvSpPr>
          <p:spPr>
            <a:xfrm>
              <a:off x="6121003" y="3290901"/>
              <a:ext cx="345831" cy="4317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48" name="Multiply 47"/>
            <p:cNvSpPr/>
            <p:nvPr/>
          </p:nvSpPr>
          <p:spPr>
            <a:xfrm>
              <a:off x="7109151" y="2689077"/>
              <a:ext cx="345831" cy="4317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49" name="Multiply 48"/>
            <p:cNvSpPr/>
            <p:nvPr/>
          </p:nvSpPr>
          <p:spPr>
            <a:xfrm>
              <a:off x="7616508" y="2867537"/>
              <a:ext cx="345831" cy="4317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50" name="Multiply 49"/>
            <p:cNvSpPr/>
            <p:nvPr/>
          </p:nvSpPr>
          <p:spPr>
            <a:xfrm>
              <a:off x="4350351" y="4193905"/>
              <a:ext cx="345831" cy="4317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51" name="Rectangle 50"/>
            <p:cNvSpPr/>
            <p:nvPr/>
          </p:nvSpPr>
          <p:spPr>
            <a:xfrm>
              <a:off x="5364483" y="5462739"/>
              <a:ext cx="2245830" cy="484936"/>
            </a:xfrm>
            <a:prstGeom prst="rect">
              <a:avLst/>
            </a:prstGeom>
          </p:spPr>
          <p:txBody>
            <a:bodyPr wrap="none">
              <a:spAutoFit/>
            </a:bodyPr>
            <a:lstStyle/>
            <a:p>
              <a:r>
                <a:rPr lang="en-US" dirty="0">
                  <a:latin typeface="Helvetica" panose="020B0604020202020204" pitchFamily="34" charset="0"/>
                  <a:cs typeface="Helvetica" panose="020B0604020202020204" pitchFamily="34" charset="0"/>
                </a:rPr>
                <a:t>Size in feet^2</a:t>
              </a:r>
            </a:p>
          </p:txBody>
        </p:sp>
      </p:grpSp>
    </p:spTree>
    <p:extLst>
      <p:ext uri="{BB962C8B-B14F-4D97-AF65-F5344CB8AC3E}">
        <p14:creationId xmlns:p14="http://schemas.microsoft.com/office/powerpoint/2010/main" val="2193920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1206" rIns="0" bIns="0" rtlCol="0" anchor="ctr">
            <a:spAutoFit/>
          </a:bodyPr>
          <a:lstStyle/>
          <a:p>
            <a:pPr marL="11206">
              <a:spcBef>
                <a:spcPts val="88"/>
              </a:spcBef>
            </a:pPr>
            <a:r>
              <a:rPr sz="3530" dirty="0"/>
              <a:t>Regression</a:t>
            </a:r>
          </a:p>
        </p:txBody>
      </p:sp>
    </p:spTree>
    <p:extLst>
      <p:ext uri="{BB962C8B-B14F-4D97-AF65-F5344CB8AC3E}">
        <p14:creationId xmlns:p14="http://schemas.microsoft.com/office/powerpoint/2010/main" val="33029178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Addressing overfitting</a:t>
            </a:r>
          </a:p>
        </p:txBody>
      </p:sp>
      <mc:AlternateContent xmlns:mc="http://schemas.openxmlformats.org/markup-compatibility/2006" xmlns:a14="http://schemas.microsoft.com/office/drawing/2010/main">
        <mc:Choice Requires="a14">
          <p:sp>
            <p:nvSpPr>
              <p:cNvPr id="3" name="Content Placeholder 2"/>
              <p:cNvSpPr>
                <a:spLocks noGrp="1"/>
              </p:cNvSpPr>
              <p:nvPr>
                <p:ph type="body" sz="quarter" idx="13"/>
              </p:nvPr>
            </p:nvSpPr>
            <p:spPr>
              <a:xfrm>
                <a:off x="857739" y="1600201"/>
                <a:ext cx="10160000" cy="3276599"/>
              </a:xfrm>
            </p:spPr>
            <p:txBody>
              <a:bodyPr>
                <a:noAutofit/>
              </a:bodyPr>
              <a:lstStyle/>
              <a:p>
                <a:r>
                  <a:rPr lang="en-US" dirty="0">
                    <a:latin typeface="Helvetica" panose="020B0604020202020204" pitchFamily="34" charset="0"/>
                    <a:cs typeface="Helvetica" panose="020B0604020202020204" pitchFamily="34" charset="0"/>
                  </a:rPr>
                  <a:t>Reduce number of features.</a:t>
                </a:r>
              </a:p>
              <a:p>
                <a:pPr lvl="1"/>
                <a:r>
                  <a:rPr lang="en-US" dirty="0">
                    <a:latin typeface="Helvetica" panose="020B0604020202020204" pitchFamily="34" charset="0"/>
                    <a:cs typeface="Helvetica" panose="020B0604020202020204" pitchFamily="34" charset="0"/>
                  </a:rPr>
                  <a:t>Manually select which features to keep.</a:t>
                </a:r>
              </a:p>
              <a:p>
                <a:pPr lvl="1"/>
                <a:r>
                  <a:rPr lang="en-US" dirty="0">
                    <a:latin typeface="Helvetica" panose="020B0604020202020204" pitchFamily="34" charset="0"/>
                    <a:cs typeface="Helvetica" panose="020B0604020202020204" pitchFamily="34" charset="0"/>
                  </a:rPr>
                  <a:t>Model selection algorithm </a:t>
                </a:r>
              </a:p>
              <a:p>
                <a:endParaRPr lang="en-US" b="1" dirty="0">
                  <a:latin typeface="Helvetica" panose="020B0604020202020204" pitchFamily="34" charset="0"/>
                  <a:cs typeface="Helvetica" panose="020B0604020202020204" pitchFamily="34" charset="0"/>
                </a:endParaRPr>
              </a:p>
              <a:p>
                <a:r>
                  <a:rPr lang="en-US" dirty="0">
                    <a:latin typeface="Helvetica" panose="020B0604020202020204" pitchFamily="34" charset="0"/>
                    <a:cs typeface="Helvetica" panose="020B0604020202020204" pitchFamily="34" charset="0"/>
                  </a:rPr>
                  <a:t>Regularization.</a:t>
                </a:r>
              </a:p>
              <a:p>
                <a:pPr lvl="1"/>
                <a:r>
                  <a:rPr lang="en-US" dirty="0">
                    <a:latin typeface="Helvetica" panose="020B0604020202020204" pitchFamily="34" charset="0"/>
                    <a:cs typeface="Helvetica" panose="020B0604020202020204" pitchFamily="34" charset="0"/>
                  </a:rPr>
                  <a:t>Keep all the features, but reduce magnitude/values of parameters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𝜃</m:t>
                        </m:r>
                      </m:e>
                      <m:sub>
                        <m:r>
                          <a:rPr lang="en-US" i="1" dirty="0">
                            <a:latin typeface="Cambria Math" panose="02040503050406030204" pitchFamily="18" charset="0"/>
                          </a:rPr>
                          <m:t>𝑗</m:t>
                        </m:r>
                      </m:sub>
                    </m:sSub>
                  </m:oMath>
                </a14:m>
                <a:r>
                  <a:rPr lang="en-US" dirty="0">
                    <a:latin typeface="Helvetica" panose="020B0604020202020204" pitchFamily="34" charset="0"/>
                    <a:cs typeface="Helvetica" panose="020B0604020202020204" pitchFamily="34" charset="0"/>
                  </a:rPr>
                  <a:t>.</a:t>
                </a:r>
              </a:p>
              <a:p>
                <a:pPr lvl="1"/>
                <a:r>
                  <a:rPr lang="en-US" dirty="0">
                    <a:latin typeface="Helvetica" panose="020B0604020202020204" pitchFamily="34" charset="0"/>
                    <a:cs typeface="Helvetica" panose="020B0604020202020204" pitchFamily="34" charset="0"/>
                  </a:rPr>
                  <a:t>Works well when we have a lot of features, each/many of which contributes a bit to predicting </a:t>
                </a:r>
                <a14:m>
                  <m:oMath xmlns:m="http://schemas.openxmlformats.org/officeDocument/2006/math">
                    <m:r>
                      <a:rPr lang="en-US" i="1" dirty="0">
                        <a:latin typeface="Cambria Math" panose="02040503050406030204" pitchFamily="18" charset="0"/>
                      </a:rPr>
                      <m:t>𝑦</m:t>
                    </m:r>
                  </m:oMath>
                </a14:m>
                <a:r>
                  <a:rPr lang="en-US" dirty="0">
                    <a:latin typeface="Helvetica" panose="020B0604020202020204" pitchFamily="34" charset="0"/>
                    <a:cs typeface="Helvetica" panose="020B0604020202020204" pitchFamily="34"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type="body" sz="quarter" idx="13"/>
              </p:nvPr>
            </p:nvSpPr>
            <p:spPr>
              <a:xfrm>
                <a:off x="857739" y="1600201"/>
                <a:ext cx="10160000" cy="3276599"/>
              </a:xfrm>
              <a:blipFill rotWithShape="0">
                <a:blip r:embed="rId3"/>
                <a:stretch>
                  <a:fillRect l="-420" t="-1862"/>
                </a:stretch>
              </a:blipFill>
            </p:spPr>
            <p:txBody>
              <a:bodyPr/>
              <a:lstStyle/>
              <a:p>
                <a:r>
                  <a:rPr lang="en-IN">
                    <a:noFill/>
                  </a:rPr>
                  <a:t> </a:t>
                </a:r>
              </a:p>
            </p:txBody>
          </p:sp>
        </mc:Fallback>
      </mc:AlternateContent>
      <p:sp>
        <p:nvSpPr>
          <p:cNvPr id="5" name="Text Placeholder 4"/>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34759845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Effect of Training Size on </a:t>
            </a:r>
            <a:r>
              <a:rPr lang="en-IN" dirty="0" err="1"/>
              <a:t>Overfitting</a:t>
            </a:r>
            <a:endParaRPr lang="en-IN" dirty="0"/>
          </a:p>
        </p:txBody>
      </p:sp>
      <p:sp>
        <p:nvSpPr>
          <p:cNvPr id="3" name="Text Placeholder 2"/>
          <p:cNvSpPr>
            <a:spLocks noGrp="1"/>
          </p:cNvSpPr>
          <p:nvPr>
            <p:ph type="body" sz="quarter" idx="13"/>
          </p:nvPr>
        </p:nvSpPr>
        <p:spPr/>
        <p:txBody>
          <a:bodyPr/>
          <a:lstStyle/>
          <a:p>
            <a:r>
              <a:rPr lang="en-IN" dirty="0"/>
              <a:t>when higher order model is used.</a:t>
            </a:r>
          </a:p>
        </p:txBody>
      </p:sp>
      <p:sp>
        <p:nvSpPr>
          <p:cNvPr id="4" name="Text Placeholder 3"/>
          <p:cNvSpPr>
            <a:spLocks noGrp="1"/>
          </p:cNvSpPr>
          <p:nvPr>
            <p:ph type="body" sz="quarter" idx="14"/>
          </p:nvPr>
        </p:nvSpPr>
        <p:spPr/>
        <p:txBody>
          <a:bodyPr/>
          <a:lstStyle/>
          <a:p>
            <a:r>
              <a:rPr lang="en-IN" dirty="0"/>
              <a:t>Size of training dataset needs to be large to prevent </a:t>
            </a:r>
            <a:r>
              <a:rPr lang="en-IN" dirty="0" err="1"/>
              <a:t>overfitting</a:t>
            </a:r>
            <a:endParaRPr lang="en-IN" dirty="0"/>
          </a:p>
        </p:txBody>
      </p:sp>
      <p:pic>
        <p:nvPicPr>
          <p:cNvPr id="10" name="Picture 9"/>
          <p:cNvPicPr>
            <a:picLocks noChangeAspect="1"/>
          </p:cNvPicPr>
          <p:nvPr/>
        </p:nvPicPr>
        <p:blipFill>
          <a:blip r:embed="rId3"/>
          <a:stretch>
            <a:fillRect/>
          </a:stretch>
        </p:blipFill>
        <p:spPr>
          <a:xfrm>
            <a:off x="838200" y="2209800"/>
            <a:ext cx="5257800" cy="3415010"/>
          </a:xfrm>
          <a:prstGeom prst="rect">
            <a:avLst/>
          </a:prstGeom>
        </p:spPr>
      </p:pic>
      <p:pic>
        <p:nvPicPr>
          <p:cNvPr id="11" name="Picture 10"/>
          <p:cNvPicPr>
            <a:picLocks noChangeAspect="1"/>
          </p:cNvPicPr>
          <p:nvPr/>
        </p:nvPicPr>
        <p:blipFill>
          <a:blip r:embed="rId4"/>
          <a:stretch>
            <a:fillRect/>
          </a:stretch>
        </p:blipFill>
        <p:spPr>
          <a:xfrm>
            <a:off x="6019800" y="2286000"/>
            <a:ext cx="5196756" cy="3393045"/>
          </a:xfrm>
          <a:prstGeom prst="rect">
            <a:avLst/>
          </a:prstGeom>
        </p:spPr>
      </p:pic>
      <p:sp>
        <p:nvSpPr>
          <p:cNvPr id="12" name="TextBox 11"/>
          <p:cNvSpPr txBox="1"/>
          <p:nvPr/>
        </p:nvSpPr>
        <p:spPr>
          <a:xfrm>
            <a:off x="3124200" y="3962400"/>
            <a:ext cx="2262158" cy="369332"/>
          </a:xfrm>
          <a:prstGeom prst="rect">
            <a:avLst/>
          </a:prstGeom>
          <a:noFill/>
        </p:spPr>
        <p:txBody>
          <a:bodyPr wrap="none" rtlCol="0">
            <a:spAutoFit/>
          </a:bodyPr>
          <a:lstStyle/>
          <a:p>
            <a:r>
              <a:rPr lang="en-IN" b="1" dirty="0">
                <a:latin typeface="Helvetica" panose="020B0604020202020204" pitchFamily="34" charset="0"/>
                <a:cs typeface="Helvetica" panose="020B0604020202020204" pitchFamily="34" charset="0"/>
              </a:rPr>
              <a:t>Lower order model</a:t>
            </a:r>
          </a:p>
        </p:txBody>
      </p:sp>
      <p:sp>
        <p:nvSpPr>
          <p:cNvPr id="13" name="TextBox 12"/>
          <p:cNvSpPr txBox="1"/>
          <p:nvPr/>
        </p:nvSpPr>
        <p:spPr>
          <a:xfrm>
            <a:off x="8534400" y="3276600"/>
            <a:ext cx="2313454" cy="369332"/>
          </a:xfrm>
          <a:prstGeom prst="rect">
            <a:avLst/>
          </a:prstGeom>
          <a:noFill/>
        </p:spPr>
        <p:txBody>
          <a:bodyPr wrap="none" rtlCol="0">
            <a:spAutoFit/>
          </a:bodyPr>
          <a:lstStyle/>
          <a:p>
            <a:r>
              <a:rPr lang="en-IN" b="1" dirty="0">
                <a:latin typeface="Helvetica" panose="020B0604020202020204" pitchFamily="34" charset="0"/>
                <a:cs typeface="Helvetica" panose="020B0604020202020204" pitchFamily="34" charset="0"/>
              </a:rPr>
              <a:t>Higher order model</a:t>
            </a:r>
          </a:p>
        </p:txBody>
      </p:sp>
    </p:spTree>
    <p:extLst>
      <p:ext uri="{BB962C8B-B14F-4D97-AF65-F5344CB8AC3E}">
        <p14:creationId xmlns:p14="http://schemas.microsoft.com/office/powerpoint/2010/main" val="14717977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259340"/>
            <a:ext cx="9321800" cy="566822"/>
          </a:xfrm>
          <a:prstGeom prst="rect">
            <a:avLst/>
          </a:prstGeom>
        </p:spPr>
        <p:txBody>
          <a:bodyPr vert="horz" wrap="square" lIns="0" tIns="12700" rIns="0" bIns="0" rtlCol="0" anchor="ctr">
            <a:spAutoFit/>
          </a:bodyPr>
          <a:lstStyle/>
          <a:p>
            <a:pPr marL="1903730" marR="5080" indent="-1891664" algn="ctr">
              <a:lnSpc>
                <a:spcPct val="100000"/>
              </a:lnSpc>
              <a:spcBef>
                <a:spcPts val="100"/>
              </a:spcBef>
              <a:tabLst>
                <a:tab pos="3852545" algn="l"/>
              </a:tabLst>
            </a:pPr>
            <a:r>
              <a:rPr lang="en-IN" sz="3600" dirty="0"/>
              <a:t>Polynomial Fitting can lead to </a:t>
            </a:r>
            <a:r>
              <a:rPr lang="en-IN" sz="3600" dirty="0" err="1"/>
              <a:t>Overfitting</a:t>
            </a:r>
            <a:endParaRPr sz="3600" dirty="0"/>
          </a:p>
        </p:txBody>
      </p:sp>
      <p:sp>
        <p:nvSpPr>
          <p:cNvPr id="3" name="Text Placeholder 2"/>
          <p:cNvSpPr>
            <a:spLocks noGrp="1"/>
          </p:cNvSpPr>
          <p:nvPr>
            <p:ph type="body" sz="quarter" idx="13"/>
          </p:nvPr>
        </p:nvSpPr>
        <p:spPr>
          <a:xfrm>
            <a:off x="857739" y="1600201"/>
            <a:ext cx="10160000" cy="761999"/>
          </a:xfrm>
        </p:spPr>
        <p:txBody>
          <a:bodyPr/>
          <a:lstStyle/>
          <a:p>
            <a:r>
              <a:rPr lang="en-IN" dirty="0"/>
              <a:t>Linear model results in </a:t>
            </a:r>
            <a:r>
              <a:rPr lang="en-IN" dirty="0" smtClean="0"/>
              <a:t>under fitting </a:t>
            </a:r>
            <a:r>
              <a:rPr lang="en-IN" dirty="0"/>
              <a:t>with large bias</a:t>
            </a:r>
          </a:p>
          <a:p>
            <a:r>
              <a:rPr lang="en-IN" dirty="0"/>
              <a:t>Polynomial of order 300 results in a large variance</a:t>
            </a:r>
          </a:p>
        </p:txBody>
      </p:sp>
      <p:sp>
        <p:nvSpPr>
          <p:cNvPr id="4" name="Text Placeholder 3"/>
          <p:cNvSpPr>
            <a:spLocks noGrp="1"/>
          </p:cNvSpPr>
          <p:nvPr>
            <p:ph type="body" sz="quarter" idx="14"/>
          </p:nvPr>
        </p:nvSpPr>
        <p:spPr/>
        <p:txBody>
          <a:bodyPr/>
          <a:lstStyle/>
          <a:p>
            <a:r>
              <a:rPr lang="en-IN" dirty="0"/>
              <a:t>Underlying target function is quadratic</a:t>
            </a:r>
          </a:p>
        </p:txBody>
      </p:sp>
      <p:pic>
        <p:nvPicPr>
          <p:cNvPr id="5" name="Picture 4"/>
          <p:cNvPicPr>
            <a:picLocks noChangeAspect="1"/>
          </p:cNvPicPr>
          <p:nvPr/>
        </p:nvPicPr>
        <p:blipFill>
          <a:blip r:embed="rId3"/>
          <a:stretch>
            <a:fillRect/>
          </a:stretch>
        </p:blipFill>
        <p:spPr>
          <a:xfrm>
            <a:off x="2209800" y="2362200"/>
            <a:ext cx="6781800" cy="4336980"/>
          </a:xfrm>
          <a:prstGeom prst="rect">
            <a:avLst/>
          </a:prstGeom>
        </p:spPr>
      </p:pic>
    </p:spTree>
    <p:extLst>
      <p:ext uri="{BB962C8B-B14F-4D97-AF65-F5344CB8AC3E}">
        <p14:creationId xmlns:p14="http://schemas.microsoft.com/office/powerpoint/2010/main" val="21163265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rotWithShape="1">
          <a:blip r:embed="rId3"/>
          <a:srcRect t="15981"/>
          <a:stretch/>
        </p:blipFill>
        <p:spPr>
          <a:xfrm>
            <a:off x="685800" y="1143000"/>
            <a:ext cx="8839200" cy="5638800"/>
          </a:xfrm>
          <a:prstGeom prst="rect">
            <a:avLst/>
          </a:prstGeom>
        </p:spPr>
      </p:pic>
      <p:sp>
        <p:nvSpPr>
          <p:cNvPr id="3" name="Title 2"/>
          <p:cNvSpPr>
            <a:spLocks noGrp="1"/>
          </p:cNvSpPr>
          <p:nvPr>
            <p:ph type="title"/>
          </p:nvPr>
        </p:nvSpPr>
        <p:spPr/>
        <p:txBody>
          <a:bodyPr/>
          <a:lstStyle/>
          <a:p>
            <a:r>
              <a:rPr lang="en-IN" dirty="0"/>
              <a:t>Regularization</a:t>
            </a:r>
          </a:p>
        </p:txBody>
      </p:sp>
      <p:sp>
        <p:nvSpPr>
          <p:cNvPr id="4" name="Rectangle 3"/>
          <p:cNvSpPr/>
          <p:nvPr/>
        </p:nvSpPr>
        <p:spPr>
          <a:xfrm>
            <a:off x="9753600" y="61722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842106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rotWithShape="1">
          <a:blip r:embed="rId3"/>
          <a:srcRect t="16179"/>
          <a:stretch/>
        </p:blipFill>
        <p:spPr>
          <a:xfrm>
            <a:off x="1524000" y="1119116"/>
            <a:ext cx="8229600" cy="5173568"/>
          </a:xfrm>
          <a:prstGeom prst="rect">
            <a:avLst/>
          </a:prstGeom>
        </p:spPr>
      </p:pic>
      <p:sp>
        <p:nvSpPr>
          <p:cNvPr id="3" name="Title 2"/>
          <p:cNvSpPr>
            <a:spLocks noGrp="1"/>
          </p:cNvSpPr>
          <p:nvPr>
            <p:ph type="title"/>
          </p:nvPr>
        </p:nvSpPr>
        <p:spPr/>
        <p:txBody>
          <a:bodyPr/>
          <a:lstStyle/>
          <a:p>
            <a:r>
              <a:rPr lang="en-IN" dirty="0"/>
              <a:t>Ridge Regularization</a:t>
            </a:r>
          </a:p>
        </p:txBody>
      </p:sp>
      <p:sp>
        <p:nvSpPr>
          <p:cNvPr id="4" name="Rectangle 3"/>
          <p:cNvSpPr/>
          <p:nvPr/>
        </p:nvSpPr>
        <p:spPr>
          <a:xfrm>
            <a:off x="9525000" y="60198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974223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rotWithShape="1">
          <a:blip r:embed="rId2"/>
          <a:srcRect t="14985"/>
          <a:stretch/>
        </p:blipFill>
        <p:spPr>
          <a:xfrm>
            <a:off x="1524000" y="1027706"/>
            <a:ext cx="8610600" cy="5490194"/>
          </a:xfrm>
          <a:prstGeom prst="rect">
            <a:avLst/>
          </a:prstGeom>
        </p:spPr>
      </p:pic>
      <p:sp>
        <p:nvSpPr>
          <p:cNvPr id="3" name="Title 2"/>
          <p:cNvSpPr>
            <a:spLocks noGrp="1"/>
          </p:cNvSpPr>
          <p:nvPr>
            <p:ph type="title"/>
          </p:nvPr>
        </p:nvSpPr>
        <p:spPr/>
        <p:txBody>
          <a:bodyPr/>
          <a:lstStyle/>
          <a:p>
            <a:r>
              <a:rPr lang="en-IN" dirty="0"/>
              <a:t>Understanding Regularization</a:t>
            </a:r>
          </a:p>
        </p:txBody>
      </p:sp>
      <p:sp>
        <p:nvSpPr>
          <p:cNvPr id="4" name="Rectangle 3"/>
          <p:cNvSpPr/>
          <p:nvPr/>
        </p:nvSpPr>
        <p:spPr>
          <a:xfrm>
            <a:off x="9906000" y="61722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621487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rotWithShape="1">
          <a:blip r:embed="rId3"/>
          <a:srcRect t="14587"/>
          <a:stretch/>
        </p:blipFill>
        <p:spPr>
          <a:xfrm>
            <a:off x="1676400" y="1219200"/>
            <a:ext cx="7850839" cy="5029200"/>
          </a:xfrm>
          <a:prstGeom prst="rect">
            <a:avLst/>
          </a:prstGeom>
        </p:spPr>
      </p:pic>
      <p:sp>
        <p:nvSpPr>
          <p:cNvPr id="3" name="Title 2"/>
          <p:cNvSpPr>
            <a:spLocks noGrp="1"/>
          </p:cNvSpPr>
          <p:nvPr>
            <p:ph type="title"/>
          </p:nvPr>
        </p:nvSpPr>
        <p:spPr/>
        <p:txBody>
          <a:bodyPr/>
          <a:lstStyle/>
          <a:p>
            <a:r>
              <a:rPr lang="en-IN" dirty="0"/>
              <a:t>Understanding Regularization</a:t>
            </a:r>
          </a:p>
        </p:txBody>
      </p:sp>
      <p:sp>
        <p:nvSpPr>
          <p:cNvPr id="4" name="Rectangle 3"/>
          <p:cNvSpPr/>
          <p:nvPr/>
        </p:nvSpPr>
        <p:spPr>
          <a:xfrm>
            <a:off x="9296400" y="60198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 xmlns:a16="http://schemas.microsoft.com/office/drawing/2014/main" id="{EB238787-4D1C-D345-62E1-AA0491D1CC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800" y="3124200"/>
            <a:ext cx="3721100" cy="2260600"/>
          </a:xfrm>
          <a:prstGeom prst="rect">
            <a:avLst/>
          </a:prstGeom>
        </p:spPr>
      </p:pic>
      <p:sp>
        <p:nvSpPr>
          <p:cNvPr id="9" name="TextBox 8">
            <a:extLst>
              <a:ext uri="{FF2B5EF4-FFF2-40B4-BE49-F238E27FC236}">
                <a16:creationId xmlns="" xmlns:a16="http://schemas.microsoft.com/office/drawing/2014/main" id="{4C134B6B-90DC-84DA-DA27-A5E03600D08B}"/>
              </a:ext>
            </a:extLst>
          </p:cNvPr>
          <p:cNvSpPr txBox="1"/>
          <p:nvPr/>
        </p:nvSpPr>
        <p:spPr>
          <a:xfrm>
            <a:off x="10803467" y="5779911"/>
            <a:ext cx="1192249" cy="369332"/>
          </a:xfrm>
          <a:prstGeom prst="rect">
            <a:avLst/>
          </a:prstGeom>
          <a:noFill/>
        </p:spPr>
        <p:txBody>
          <a:bodyPr wrap="none" rtlCol="0">
            <a:spAutoFit/>
          </a:bodyPr>
          <a:lstStyle/>
          <a:p>
            <a:r>
              <a:rPr lang="en-US" dirty="0"/>
              <a:t>Overfitting</a:t>
            </a:r>
          </a:p>
        </p:txBody>
      </p:sp>
    </p:spTree>
    <p:extLst>
      <p:ext uri="{BB962C8B-B14F-4D97-AF65-F5344CB8AC3E}">
        <p14:creationId xmlns:p14="http://schemas.microsoft.com/office/powerpoint/2010/main" val="22848063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rotWithShape="1">
          <a:blip r:embed="rId3"/>
          <a:srcRect t="14190"/>
          <a:stretch/>
        </p:blipFill>
        <p:spPr>
          <a:xfrm>
            <a:off x="228600" y="924933"/>
            <a:ext cx="8610600" cy="5541601"/>
          </a:xfrm>
          <a:prstGeom prst="rect">
            <a:avLst/>
          </a:prstGeom>
        </p:spPr>
      </p:pic>
      <p:sp>
        <p:nvSpPr>
          <p:cNvPr id="3" name="Title 2"/>
          <p:cNvSpPr>
            <a:spLocks noGrp="1"/>
          </p:cNvSpPr>
          <p:nvPr>
            <p:ph type="title"/>
          </p:nvPr>
        </p:nvSpPr>
        <p:spPr/>
        <p:txBody>
          <a:bodyPr/>
          <a:lstStyle/>
          <a:p>
            <a:r>
              <a:rPr lang="en-IN" dirty="0"/>
              <a:t>Understanding Regularization</a:t>
            </a:r>
          </a:p>
        </p:txBody>
      </p:sp>
      <p:sp>
        <p:nvSpPr>
          <p:cNvPr id="4" name="Rectangle 3"/>
          <p:cNvSpPr/>
          <p:nvPr/>
        </p:nvSpPr>
        <p:spPr>
          <a:xfrm>
            <a:off x="9906000" y="61722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 xmlns:a16="http://schemas.microsoft.com/office/drawing/2014/main" id="{A7912900-152B-DC6E-15AD-4D6C2042BF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4859" y="3327304"/>
            <a:ext cx="3977217" cy="2605763"/>
          </a:xfrm>
          <a:prstGeom prst="rect">
            <a:avLst/>
          </a:prstGeom>
        </p:spPr>
      </p:pic>
      <p:sp>
        <p:nvSpPr>
          <p:cNvPr id="6" name="TextBox 5">
            <a:extLst>
              <a:ext uri="{FF2B5EF4-FFF2-40B4-BE49-F238E27FC236}">
                <a16:creationId xmlns="" xmlns:a16="http://schemas.microsoft.com/office/drawing/2014/main" id="{264DBFC1-1854-E2ED-9B6B-0D21F7575DDD}"/>
              </a:ext>
            </a:extLst>
          </p:cNvPr>
          <p:cNvSpPr txBox="1"/>
          <p:nvPr/>
        </p:nvSpPr>
        <p:spPr>
          <a:xfrm>
            <a:off x="10882489" y="2923822"/>
            <a:ext cx="1329146" cy="369332"/>
          </a:xfrm>
          <a:prstGeom prst="rect">
            <a:avLst/>
          </a:prstGeom>
          <a:noFill/>
        </p:spPr>
        <p:txBody>
          <a:bodyPr wrap="none" rtlCol="0">
            <a:spAutoFit/>
          </a:bodyPr>
          <a:lstStyle/>
          <a:p>
            <a:r>
              <a:rPr lang="en-US" dirty="0"/>
              <a:t>Underfitting</a:t>
            </a:r>
          </a:p>
        </p:txBody>
      </p:sp>
    </p:spTree>
    <p:extLst>
      <p:ext uri="{BB962C8B-B14F-4D97-AF65-F5344CB8AC3E}">
        <p14:creationId xmlns:p14="http://schemas.microsoft.com/office/powerpoint/2010/main" val="2023478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rotWithShape="1">
          <a:blip r:embed="rId3"/>
          <a:srcRect t="16378"/>
          <a:stretch/>
        </p:blipFill>
        <p:spPr>
          <a:xfrm>
            <a:off x="533400" y="1600201"/>
            <a:ext cx="8383491" cy="5257799"/>
          </a:xfrm>
          <a:prstGeom prst="rect">
            <a:avLst/>
          </a:prstGeom>
        </p:spPr>
      </p:pic>
      <p:sp>
        <p:nvSpPr>
          <p:cNvPr id="3" name="Title 2"/>
          <p:cNvSpPr>
            <a:spLocks noGrp="1"/>
          </p:cNvSpPr>
          <p:nvPr>
            <p:ph type="title"/>
          </p:nvPr>
        </p:nvSpPr>
        <p:spPr/>
        <p:txBody>
          <a:bodyPr/>
          <a:lstStyle/>
          <a:p>
            <a:r>
              <a:rPr lang="en-IN" dirty="0"/>
              <a:t>Ridge regression</a:t>
            </a:r>
          </a:p>
        </p:txBody>
      </p:sp>
      <p:sp>
        <p:nvSpPr>
          <p:cNvPr id="4" name="Rectangle 3"/>
          <p:cNvSpPr/>
          <p:nvPr/>
        </p:nvSpPr>
        <p:spPr>
          <a:xfrm>
            <a:off x="9677400" y="60198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 xmlns:a16="http://schemas.microsoft.com/office/drawing/2014/main" id="{1C3FC908-0B85-C00A-A4FA-90640BE1CD21}"/>
              </a:ext>
            </a:extLst>
          </p:cNvPr>
          <p:cNvSpPr txBox="1"/>
          <p:nvPr/>
        </p:nvSpPr>
        <p:spPr>
          <a:xfrm>
            <a:off x="8001000" y="1205469"/>
            <a:ext cx="2970429" cy="369332"/>
          </a:xfrm>
          <a:prstGeom prst="rect">
            <a:avLst/>
          </a:prstGeom>
          <a:noFill/>
        </p:spPr>
        <p:txBody>
          <a:bodyPr wrap="none" rtlCol="0">
            <a:spAutoFit/>
          </a:bodyPr>
          <a:lstStyle/>
          <a:p>
            <a:r>
              <a:rPr lang="en-US" dirty="0"/>
              <a:t>Regularized Linear Regression</a:t>
            </a:r>
          </a:p>
        </p:txBody>
      </p:sp>
    </p:spTree>
    <p:extLst>
      <p:ext uri="{BB962C8B-B14F-4D97-AF65-F5344CB8AC3E}">
        <p14:creationId xmlns:p14="http://schemas.microsoft.com/office/powerpoint/2010/main" val="30956150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rotWithShape="1">
          <a:blip r:embed="rId3"/>
          <a:srcRect t="14786"/>
          <a:stretch/>
        </p:blipFill>
        <p:spPr>
          <a:xfrm>
            <a:off x="1295400" y="1066800"/>
            <a:ext cx="8382000" cy="5356948"/>
          </a:xfrm>
          <a:prstGeom prst="rect">
            <a:avLst/>
          </a:prstGeom>
        </p:spPr>
      </p:pic>
      <p:sp>
        <p:nvSpPr>
          <p:cNvPr id="3" name="Title 2"/>
          <p:cNvSpPr>
            <a:spLocks noGrp="1"/>
          </p:cNvSpPr>
          <p:nvPr>
            <p:ph type="title"/>
          </p:nvPr>
        </p:nvSpPr>
        <p:spPr/>
        <p:txBody>
          <a:bodyPr/>
          <a:lstStyle/>
          <a:p>
            <a:r>
              <a:rPr lang="en-IN" dirty="0"/>
              <a:t>Ridge Regression</a:t>
            </a:r>
          </a:p>
        </p:txBody>
      </p:sp>
      <p:sp>
        <p:nvSpPr>
          <p:cNvPr id="4" name="Rectangle 3"/>
          <p:cNvSpPr/>
          <p:nvPr/>
        </p:nvSpPr>
        <p:spPr>
          <a:xfrm>
            <a:off x="9677400" y="60960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 xmlns:a16="http://schemas.microsoft.com/office/drawing/2014/main" id="{ECEB796C-B1C0-CAD5-D512-AFB9F78D0309}"/>
              </a:ext>
            </a:extLst>
          </p:cNvPr>
          <p:cNvSpPr txBox="1"/>
          <p:nvPr/>
        </p:nvSpPr>
        <p:spPr>
          <a:xfrm>
            <a:off x="248356" y="1286933"/>
            <a:ext cx="1907895" cy="369332"/>
          </a:xfrm>
          <a:prstGeom prst="rect">
            <a:avLst/>
          </a:prstGeom>
          <a:noFill/>
        </p:spPr>
        <p:txBody>
          <a:bodyPr wrap="none" rtlCol="0">
            <a:spAutoFit/>
          </a:bodyPr>
          <a:lstStyle/>
          <a:p>
            <a:r>
              <a:rPr lang="en-US" dirty="0"/>
              <a:t>Further simplified </a:t>
            </a:r>
          </a:p>
        </p:txBody>
      </p:sp>
    </p:spTree>
    <p:extLst>
      <p:ext uri="{BB962C8B-B14F-4D97-AF65-F5344CB8AC3E}">
        <p14:creationId xmlns:p14="http://schemas.microsoft.com/office/powerpoint/2010/main" val="4172122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rotWithShape="1">
          <a:blip r:embed="rId3"/>
          <a:srcRect t="16179"/>
          <a:stretch/>
        </p:blipFill>
        <p:spPr>
          <a:xfrm>
            <a:off x="990600" y="990600"/>
            <a:ext cx="9677400" cy="5748409"/>
          </a:xfrm>
          <a:prstGeom prst="rect">
            <a:avLst/>
          </a:prstGeom>
        </p:spPr>
      </p:pic>
      <p:sp>
        <p:nvSpPr>
          <p:cNvPr id="3" name="Title 2"/>
          <p:cNvSpPr>
            <a:spLocks noGrp="1"/>
          </p:cNvSpPr>
          <p:nvPr>
            <p:ph type="title"/>
          </p:nvPr>
        </p:nvSpPr>
        <p:spPr/>
        <p:txBody>
          <a:bodyPr/>
          <a:lstStyle/>
          <a:p>
            <a:r>
              <a:rPr lang="en-IN" dirty="0"/>
              <a:t>Least Squares Based Solution</a:t>
            </a:r>
          </a:p>
        </p:txBody>
      </p:sp>
      <p:sp>
        <p:nvSpPr>
          <p:cNvPr id="6" name="Rectangle 5"/>
          <p:cNvSpPr/>
          <p:nvPr/>
        </p:nvSpPr>
        <p:spPr>
          <a:xfrm>
            <a:off x="10287000" y="6400800"/>
            <a:ext cx="3048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253926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6400800" y="4126468"/>
            <a:ext cx="292068" cy="369332"/>
          </a:xfrm>
          <a:prstGeom prst="rect">
            <a:avLst/>
          </a:prstGeom>
          <a:solidFill>
            <a:schemeClr val="bg1"/>
          </a:solidFill>
        </p:spPr>
        <p:txBody>
          <a:bodyPr wrap="none" rtlCol="0">
            <a:spAutoFit/>
          </a:bodyPr>
          <a:lstStyle/>
          <a:p>
            <a:r>
              <a:rPr lang="el-GR" dirty="0"/>
              <a:t>λ</a:t>
            </a:r>
            <a:endParaRPr lang="en-IN" dirty="0"/>
          </a:p>
        </p:txBody>
      </p:sp>
      <p:sp>
        <p:nvSpPr>
          <p:cNvPr id="2" name="Title 1"/>
          <p:cNvSpPr>
            <a:spLocks noGrp="1"/>
          </p:cNvSpPr>
          <p:nvPr>
            <p:ph type="title"/>
          </p:nvPr>
        </p:nvSpPr>
        <p:spPr/>
        <p:txBody>
          <a:bodyPr/>
          <a:lstStyle/>
          <a:p>
            <a:r>
              <a:rPr lang="en-IN" dirty="0"/>
              <a:t>Ridge </a:t>
            </a:r>
            <a:r>
              <a:rPr lang="en-IN" dirty="0" err="1"/>
              <a:t>Vs</a:t>
            </a:r>
            <a:r>
              <a:rPr lang="en-IN" dirty="0"/>
              <a:t> Lasso Regularization</a:t>
            </a:r>
          </a:p>
        </p:txBody>
      </p:sp>
      <p:sp>
        <p:nvSpPr>
          <p:cNvPr id="28" name="Rectangle 27"/>
          <p:cNvSpPr/>
          <p:nvPr/>
        </p:nvSpPr>
        <p:spPr>
          <a:xfrm>
            <a:off x="9220200" y="3581400"/>
            <a:ext cx="1524000"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p:cNvPicPr>
            <a:picLocks noChangeAspect="1"/>
          </p:cNvPicPr>
          <p:nvPr/>
        </p:nvPicPr>
        <p:blipFill>
          <a:blip r:embed="rId3"/>
          <a:stretch>
            <a:fillRect/>
          </a:stretch>
        </p:blipFill>
        <p:spPr>
          <a:xfrm>
            <a:off x="304800" y="1066800"/>
            <a:ext cx="6972300" cy="3314700"/>
          </a:xfrm>
          <a:prstGeom prst="rect">
            <a:avLst/>
          </a:prstGeom>
        </p:spPr>
      </p:pic>
      <p:pic>
        <p:nvPicPr>
          <p:cNvPr id="6" name="Picture 5"/>
          <p:cNvPicPr>
            <a:picLocks noChangeAspect="1"/>
          </p:cNvPicPr>
          <p:nvPr/>
        </p:nvPicPr>
        <p:blipFill>
          <a:blip r:embed="rId4"/>
          <a:stretch>
            <a:fillRect/>
          </a:stretch>
        </p:blipFill>
        <p:spPr>
          <a:xfrm>
            <a:off x="5267325" y="3352800"/>
            <a:ext cx="6924675" cy="3324225"/>
          </a:xfrm>
          <a:prstGeom prst="rect">
            <a:avLst/>
          </a:prstGeom>
        </p:spPr>
      </p:pic>
      <p:sp>
        <p:nvSpPr>
          <p:cNvPr id="16" name="Rectangle 15"/>
          <p:cNvSpPr/>
          <p:nvPr/>
        </p:nvSpPr>
        <p:spPr>
          <a:xfrm>
            <a:off x="9220200" y="3616657"/>
            <a:ext cx="1524000" cy="8791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p:cNvSpPr/>
          <p:nvPr/>
        </p:nvSpPr>
        <p:spPr>
          <a:xfrm>
            <a:off x="914400" y="1295400"/>
            <a:ext cx="1295400"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p:cNvSpPr/>
          <p:nvPr/>
        </p:nvSpPr>
        <p:spPr>
          <a:xfrm>
            <a:off x="4114800" y="1295400"/>
            <a:ext cx="1600200"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p:cNvSpPr/>
          <p:nvPr/>
        </p:nvSpPr>
        <p:spPr>
          <a:xfrm>
            <a:off x="5943600" y="3581400"/>
            <a:ext cx="1600200"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p:cNvSpPr/>
          <p:nvPr/>
        </p:nvSpPr>
        <p:spPr>
          <a:xfrm>
            <a:off x="914400" y="1219200"/>
            <a:ext cx="1295400" cy="9906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p:cNvSpPr/>
          <p:nvPr/>
        </p:nvSpPr>
        <p:spPr>
          <a:xfrm>
            <a:off x="4191000" y="1219200"/>
            <a:ext cx="1295400" cy="9906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p:cNvSpPr/>
          <p:nvPr/>
        </p:nvSpPr>
        <p:spPr>
          <a:xfrm>
            <a:off x="5943600" y="3581400"/>
            <a:ext cx="1295400" cy="84992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6" name="Group 35"/>
          <p:cNvGrpSpPr/>
          <p:nvPr/>
        </p:nvGrpSpPr>
        <p:grpSpPr>
          <a:xfrm>
            <a:off x="1066800" y="1295400"/>
            <a:ext cx="1100662" cy="871954"/>
            <a:chOff x="1286933" y="4495800"/>
            <a:chExt cx="1100662" cy="871954"/>
          </a:xfrm>
        </p:grpSpPr>
        <p:cxnSp>
          <p:nvCxnSpPr>
            <p:cNvPr id="18" name="Straight Connector 17"/>
            <p:cNvCxnSpPr/>
            <p:nvPr/>
          </p:nvCxnSpPr>
          <p:spPr>
            <a:xfrm>
              <a:off x="1286933" y="4689230"/>
              <a:ext cx="287867"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286933" y="4947137"/>
              <a:ext cx="287867" cy="0"/>
            </a:xfrm>
            <a:prstGeom prst="line">
              <a:avLst/>
            </a:prstGeom>
            <a:ln w="2857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574800" y="4753707"/>
              <a:ext cx="683200" cy="338554"/>
            </a:xfrm>
            <a:prstGeom prst="rect">
              <a:avLst/>
            </a:prstGeom>
            <a:solidFill>
              <a:schemeClr val="bg1"/>
            </a:solidFill>
          </p:spPr>
          <p:txBody>
            <a:bodyPr wrap="none" rtlCol="0">
              <a:spAutoFit/>
            </a:bodyPr>
            <a:lstStyle/>
            <a:p>
              <a:r>
                <a:rPr lang="el-GR" sz="1600" dirty="0"/>
                <a:t>λ</a:t>
              </a:r>
              <a:r>
                <a:rPr lang="en-IN" sz="1600" dirty="0"/>
                <a:t> = 10</a:t>
              </a:r>
            </a:p>
          </p:txBody>
        </p:sp>
        <p:cxnSp>
          <p:nvCxnSpPr>
            <p:cNvPr id="21" name="Straight Connector 20"/>
            <p:cNvCxnSpPr/>
            <p:nvPr/>
          </p:nvCxnSpPr>
          <p:spPr>
            <a:xfrm>
              <a:off x="1286933" y="5205045"/>
              <a:ext cx="287867" cy="0"/>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600200" y="4495800"/>
              <a:ext cx="579005" cy="338554"/>
            </a:xfrm>
            <a:prstGeom prst="rect">
              <a:avLst/>
            </a:prstGeom>
            <a:solidFill>
              <a:schemeClr val="bg1"/>
            </a:solidFill>
          </p:spPr>
          <p:txBody>
            <a:bodyPr wrap="none" rtlCol="0">
              <a:spAutoFit/>
            </a:bodyPr>
            <a:lstStyle/>
            <a:p>
              <a:r>
                <a:rPr lang="el-GR" sz="1600" dirty="0"/>
                <a:t>λ</a:t>
              </a:r>
              <a:r>
                <a:rPr lang="en-IN" sz="1600" dirty="0"/>
                <a:t> = 0</a:t>
              </a:r>
            </a:p>
          </p:txBody>
        </p:sp>
        <p:sp>
          <p:nvSpPr>
            <p:cNvPr id="22" name="TextBox 21"/>
            <p:cNvSpPr txBox="1"/>
            <p:nvPr/>
          </p:nvSpPr>
          <p:spPr>
            <a:xfrm>
              <a:off x="1600200" y="5029200"/>
              <a:ext cx="787395" cy="338554"/>
            </a:xfrm>
            <a:prstGeom prst="rect">
              <a:avLst/>
            </a:prstGeom>
            <a:solidFill>
              <a:schemeClr val="bg1"/>
            </a:solidFill>
          </p:spPr>
          <p:txBody>
            <a:bodyPr wrap="none" rtlCol="0">
              <a:spAutoFit/>
            </a:bodyPr>
            <a:lstStyle/>
            <a:p>
              <a:r>
                <a:rPr lang="el-GR" sz="1600" dirty="0"/>
                <a:t>λ</a:t>
              </a:r>
              <a:r>
                <a:rPr lang="en-IN" sz="1600" dirty="0"/>
                <a:t> = 100</a:t>
              </a:r>
            </a:p>
          </p:txBody>
        </p:sp>
      </p:grpSp>
      <p:grpSp>
        <p:nvGrpSpPr>
          <p:cNvPr id="39" name="Group 38"/>
          <p:cNvGrpSpPr/>
          <p:nvPr/>
        </p:nvGrpSpPr>
        <p:grpSpPr>
          <a:xfrm>
            <a:off x="4343400" y="1295400"/>
            <a:ext cx="1081674" cy="871954"/>
            <a:chOff x="1286933" y="4495800"/>
            <a:chExt cx="1081674" cy="871954"/>
          </a:xfrm>
        </p:grpSpPr>
        <p:cxnSp>
          <p:nvCxnSpPr>
            <p:cNvPr id="40" name="Straight Connector 39"/>
            <p:cNvCxnSpPr/>
            <p:nvPr/>
          </p:nvCxnSpPr>
          <p:spPr>
            <a:xfrm>
              <a:off x="1286933" y="4689230"/>
              <a:ext cx="287867"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1286933" y="4947137"/>
              <a:ext cx="287867" cy="0"/>
            </a:xfrm>
            <a:prstGeom prst="line">
              <a:avLst/>
            </a:prstGeom>
            <a:ln w="2857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574800" y="4753707"/>
              <a:ext cx="793807" cy="338554"/>
            </a:xfrm>
            <a:prstGeom prst="rect">
              <a:avLst/>
            </a:prstGeom>
            <a:solidFill>
              <a:schemeClr val="bg1"/>
            </a:solidFill>
          </p:spPr>
          <p:txBody>
            <a:bodyPr wrap="none" rtlCol="0">
              <a:spAutoFit/>
            </a:bodyPr>
            <a:lstStyle/>
            <a:p>
              <a:r>
                <a:rPr lang="el-GR" sz="1600" dirty="0"/>
                <a:t>λ</a:t>
              </a:r>
              <a:r>
                <a:rPr lang="en-IN" sz="1600" dirty="0"/>
                <a:t> = 10</a:t>
              </a:r>
              <a:r>
                <a:rPr lang="en-IN" sz="1600" baseline="30000" dirty="0"/>
                <a:t>-5</a:t>
              </a:r>
            </a:p>
          </p:txBody>
        </p:sp>
        <p:cxnSp>
          <p:nvCxnSpPr>
            <p:cNvPr id="43" name="Straight Connector 42"/>
            <p:cNvCxnSpPr/>
            <p:nvPr/>
          </p:nvCxnSpPr>
          <p:spPr>
            <a:xfrm>
              <a:off x="1286933" y="5205045"/>
              <a:ext cx="287867" cy="0"/>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600200" y="4495800"/>
              <a:ext cx="579005" cy="338554"/>
            </a:xfrm>
            <a:prstGeom prst="rect">
              <a:avLst/>
            </a:prstGeom>
            <a:solidFill>
              <a:schemeClr val="bg1"/>
            </a:solidFill>
          </p:spPr>
          <p:txBody>
            <a:bodyPr wrap="none" rtlCol="0">
              <a:spAutoFit/>
            </a:bodyPr>
            <a:lstStyle/>
            <a:p>
              <a:r>
                <a:rPr lang="el-GR" sz="1600" dirty="0"/>
                <a:t>λ</a:t>
              </a:r>
              <a:r>
                <a:rPr lang="en-IN" sz="1600" dirty="0"/>
                <a:t> = 0</a:t>
              </a:r>
            </a:p>
          </p:txBody>
        </p:sp>
        <p:sp>
          <p:nvSpPr>
            <p:cNvPr id="45" name="TextBox 44"/>
            <p:cNvSpPr txBox="1"/>
            <p:nvPr/>
          </p:nvSpPr>
          <p:spPr>
            <a:xfrm>
              <a:off x="1600200" y="5029200"/>
              <a:ext cx="579005" cy="338554"/>
            </a:xfrm>
            <a:prstGeom prst="rect">
              <a:avLst/>
            </a:prstGeom>
            <a:solidFill>
              <a:schemeClr val="bg1"/>
            </a:solidFill>
          </p:spPr>
          <p:txBody>
            <a:bodyPr wrap="none" rtlCol="0">
              <a:spAutoFit/>
            </a:bodyPr>
            <a:lstStyle/>
            <a:p>
              <a:r>
                <a:rPr lang="el-GR" sz="1600" dirty="0"/>
                <a:t>λ</a:t>
              </a:r>
              <a:r>
                <a:rPr lang="en-IN" sz="1600" dirty="0"/>
                <a:t> = 1</a:t>
              </a:r>
            </a:p>
          </p:txBody>
        </p:sp>
      </p:grpSp>
      <p:grpSp>
        <p:nvGrpSpPr>
          <p:cNvPr id="46" name="Group 45"/>
          <p:cNvGrpSpPr/>
          <p:nvPr/>
        </p:nvGrpSpPr>
        <p:grpSpPr>
          <a:xfrm>
            <a:off x="6064237" y="3547646"/>
            <a:ext cx="1022363" cy="871954"/>
            <a:chOff x="1286933" y="4495800"/>
            <a:chExt cx="1022363" cy="871954"/>
          </a:xfrm>
        </p:grpSpPr>
        <p:cxnSp>
          <p:nvCxnSpPr>
            <p:cNvPr id="47" name="Straight Connector 46"/>
            <p:cNvCxnSpPr/>
            <p:nvPr/>
          </p:nvCxnSpPr>
          <p:spPr>
            <a:xfrm>
              <a:off x="1286933" y="4689230"/>
              <a:ext cx="287867"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286933" y="4947137"/>
              <a:ext cx="287867" cy="0"/>
            </a:xfrm>
            <a:prstGeom prst="line">
              <a:avLst/>
            </a:prstGeom>
            <a:ln w="2857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574800" y="4753707"/>
              <a:ext cx="734496" cy="338554"/>
            </a:xfrm>
            <a:prstGeom prst="rect">
              <a:avLst/>
            </a:prstGeom>
            <a:solidFill>
              <a:schemeClr val="bg1"/>
            </a:solidFill>
          </p:spPr>
          <p:txBody>
            <a:bodyPr wrap="none" rtlCol="0">
              <a:spAutoFit/>
            </a:bodyPr>
            <a:lstStyle/>
            <a:p>
              <a:r>
                <a:rPr lang="el-GR" sz="1600" dirty="0"/>
                <a:t>λ</a:t>
              </a:r>
              <a:r>
                <a:rPr lang="en-IN" sz="1600" dirty="0"/>
                <a:t> = 0.1</a:t>
              </a:r>
            </a:p>
          </p:txBody>
        </p:sp>
        <p:cxnSp>
          <p:nvCxnSpPr>
            <p:cNvPr id="50" name="Straight Connector 49"/>
            <p:cNvCxnSpPr/>
            <p:nvPr/>
          </p:nvCxnSpPr>
          <p:spPr>
            <a:xfrm>
              <a:off x="1286933" y="5205045"/>
              <a:ext cx="287867" cy="0"/>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1600200" y="4495800"/>
              <a:ext cx="579005" cy="338554"/>
            </a:xfrm>
            <a:prstGeom prst="rect">
              <a:avLst/>
            </a:prstGeom>
            <a:solidFill>
              <a:schemeClr val="bg1"/>
            </a:solidFill>
          </p:spPr>
          <p:txBody>
            <a:bodyPr wrap="none" rtlCol="0">
              <a:spAutoFit/>
            </a:bodyPr>
            <a:lstStyle/>
            <a:p>
              <a:r>
                <a:rPr lang="el-GR" sz="1600" dirty="0"/>
                <a:t>λ</a:t>
              </a:r>
              <a:r>
                <a:rPr lang="en-IN" sz="1600" dirty="0"/>
                <a:t> = 0</a:t>
              </a:r>
            </a:p>
          </p:txBody>
        </p:sp>
        <p:sp>
          <p:nvSpPr>
            <p:cNvPr id="52" name="TextBox 51"/>
            <p:cNvSpPr txBox="1"/>
            <p:nvPr/>
          </p:nvSpPr>
          <p:spPr>
            <a:xfrm>
              <a:off x="1600200" y="5029200"/>
              <a:ext cx="579005" cy="338554"/>
            </a:xfrm>
            <a:prstGeom prst="rect">
              <a:avLst/>
            </a:prstGeom>
            <a:solidFill>
              <a:schemeClr val="bg1"/>
            </a:solidFill>
          </p:spPr>
          <p:txBody>
            <a:bodyPr wrap="none" rtlCol="0">
              <a:spAutoFit/>
            </a:bodyPr>
            <a:lstStyle/>
            <a:p>
              <a:r>
                <a:rPr lang="el-GR" sz="1600" dirty="0"/>
                <a:t>λ</a:t>
              </a:r>
              <a:r>
                <a:rPr lang="en-IN" sz="1600" dirty="0"/>
                <a:t> = 1</a:t>
              </a:r>
            </a:p>
          </p:txBody>
        </p:sp>
      </p:grpSp>
      <p:grpSp>
        <p:nvGrpSpPr>
          <p:cNvPr id="53" name="Group 52"/>
          <p:cNvGrpSpPr/>
          <p:nvPr/>
        </p:nvGrpSpPr>
        <p:grpSpPr>
          <a:xfrm>
            <a:off x="9372600" y="3581400"/>
            <a:ext cx="1081674" cy="871954"/>
            <a:chOff x="1286933" y="4495800"/>
            <a:chExt cx="1081674" cy="871954"/>
          </a:xfrm>
        </p:grpSpPr>
        <p:cxnSp>
          <p:nvCxnSpPr>
            <p:cNvPr id="54" name="Straight Connector 53"/>
            <p:cNvCxnSpPr/>
            <p:nvPr/>
          </p:nvCxnSpPr>
          <p:spPr>
            <a:xfrm>
              <a:off x="1286933" y="4689230"/>
              <a:ext cx="287867"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286933" y="4947137"/>
              <a:ext cx="287867" cy="0"/>
            </a:xfrm>
            <a:prstGeom prst="line">
              <a:avLst/>
            </a:prstGeom>
            <a:ln w="2857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1574800" y="4753707"/>
              <a:ext cx="793807" cy="338554"/>
            </a:xfrm>
            <a:prstGeom prst="rect">
              <a:avLst/>
            </a:prstGeom>
            <a:solidFill>
              <a:schemeClr val="bg1"/>
            </a:solidFill>
          </p:spPr>
          <p:txBody>
            <a:bodyPr wrap="none" rtlCol="0">
              <a:spAutoFit/>
            </a:bodyPr>
            <a:lstStyle/>
            <a:p>
              <a:r>
                <a:rPr lang="el-GR" sz="1600" dirty="0"/>
                <a:t>λ</a:t>
              </a:r>
              <a:r>
                <a:rPr lang="en-IN" sz="1600" dirty="0"/>
                <a:t> = 10</a:t>
              </a:r>
              <a:r>
                <a:rPr lang="en-IN" sz="1600" baseline="30000" dirty="0"/>
                <a:t>-7</a:t>
              </a:r>
              <a:endParaRPr lang="en-IN" sz="1600" dirty="0"/>
            </a:p>
          </p:txBody>
        </p:sp>
        <p:cxnSp>
          <p:nvCxnSpPr>
            <p:cNvPr id="57" name="Straight Connector 56"/>
            <p:cNvCxnSpPr/>
            <p:nvPr/>
          </p:nvCxnSpPr>
          <p:spPr>
            <a:xfrm>
              <a:off x="1286933" y="5205045"/>
              <a:ext cx="287867" cy="0"/>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1600200" y="4495800"/>
              <a:ext cx="579005" cy="338554"/>
            </a:xfrm>
            <a:prstGeom prst="rect">
              <a:avLst/>
            </a:prstGeom>
            <a:solidFill>
              <a:schemeClr val="bg1"/>
            </a:solidFill>
          </p:spPr>
          <p:txBody>
            <a:bodyPr wrap="none" rtlCol="0">
              <a:spAutoFit/>
            </a:bodyPr>
            <a:lstStyle/>
            <a:p>
              <a:r>
                <a:rPr lang="el-GR" sz="1600" dirty="0"/>
                <a:t>λ</a:t>
              </a:r>
              <a:r>
                <a:rPr lang="en-IN" sz="1600" dirty="0"/>
                <a:t> = 0</a:t>
              </a:r>
            </a:p>
          </p:txBody>
        </p:sp>
        <p:sp>
          <p:nvSpPr>
            <p:cNvPr id="59" name="TextBox 58"/>
            <p:cNvSpPr txBox="1"/>
            <p:nvPr/>
          </p:nvSpPr>
          <p:spPr>
            <a:xfrm>
              <a:off x="1600200" y="5029200"/>
              <a:ext cx="579005" cy="338554"/>
            </a:xfrm>
            <a:prstGeom prst="rect">
              <a:avLst/>
            </a:prstGeom>
            <a:solidFill>
              <a:schemeClr val="bg1"/>
            </a:solidFill>
          </p:spPr>
          <p:txBody>
            <a:bodyPr wrap="none" rtlCol="0">
              <a:spAutoFit/>
            </a:bodyPr>
            <a:lstStyle/>
            <a:p>
              <a:r>
                <a:rPr lang="el-GR" sz="1600" dirty="0"/>
                <a:t>λ</a:t>
              </a:r>
              <a:r>
                <a:rPr lang="en-IN" sz="1600" dirty="0"/>
                <a:t> = 1</a:t>
              </a:r>
            </a:p>
          </p:txBody>
        </p:sp>
      </p:grpSp>
      <p:sp>
        <p:nvSpPr>
          <p:cNvPr id="3" name="TextBox 2"/>
          <p:cNvSpPr txBox="1"/>
          <p:nvPr/>
        </p:nvSpPr>
        <p:spPr>
          <a:xfrm>
            <a:off x="3352800" y="4267200"/>
            <a:ext cx="787395" cy="369332"/>
          </a:xfrm>
          <a:prstGeom prst="rect">
            <a:avLst/>
          </a:prstGeom>
          <a:noFill/>
        </p:spPr>
        <p:txBody>
          <a:bodyPr wrap="none" rtlCol="0">
            <a:spAutoFit/>
          </a:bodyPr>
          <a:lstStyle/>
          <a:p>
            <a:r>
              <a:rPr lang="en-IN" dirty="0">
                <a:latin typeface="Helvetica" panose="020B0604020202020204" pitchFamily="34" charset="0"/>
                <a:cs typeface="Helvetica" panose="020B0604020202020204" pitchFamily="34" charset="0"/>
              </a:rPr>
              <a:t>Ridge</a:t>
            </a:r>
          </a:p>
        </p:txBody>
      </p:sp>
      <p:sp>
        <p:nvSpPr>
          <p:cNvPr id="60" name="TextBox 59"/>
          <p:cNvSpPr txBox="1"/>
          <p:nvPr/>
        </p:nvSpPr>
        <p:spPr>
          <a:xfrm>
            <a:off x="8534400" y="2895600"/>
            <a:ext cx="800219" cy="369332"/>
          </a:xfrm>
          <a:prstGeom prst="rect">
            <a:avLst/>
          </a:prstGeom>
          <a:noFill/>
        </p:spPr>
        <p:txBody>
          <a:bodyPr wrap="none" rtlCol="0">
            <a:spAutoFit/>
          </a:bodyPr>
          <a:lstStyle/>
          <a:p>
            <a:r>
              <a:rPr lang="en-IN" dirty="0">
                <a:latin typeface="Helvetica" panose="020B0604020202020204" pitchFamily="34" charset="0"/>
                <a:cs typeface="Helvetica" panose="020B0604020202020204" pitchFamily="34" charset="0"/>
              </a:rPr>
              <a:t>Lasso</a:t>
            </a:r>
          </a:p>
        </p:txBody>
      </p:sp>
    </p:spTree>
    <p:extLst>
      <p:ext uri="{BB962C8B-B14F-4D97-AF65-F5344CB8AC3E}">
        <p14:creationId xmlns:p14="http://schemas.microsoft.com/office/powerpoint/2010/main" val="30196989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Early Stopping</a:t>
            </a:r>
          </a:p>
        </p:txBody>
      </p:sp>
      <p:sp>
        <p:nvSpPr>
          <p:cNvPr id="3" name="Text Placeholder 2"/>
          <p:cNvSpPr>
            <a:spLocks noGrp="1"/>
          </p:cNvSpPr>
          <p:nvPr>
            <p:ph type="body" sz="quarter" idx="13"/>
          </p:nvPr>
        </p:nvSpPr>
        <p:spPr/>
        <p:txBody>
          <a:bodyPr/>
          <a:lstStyle/>
          <a:p>
            <a:r>
              <a:rPr lang="en-IN" dirty="0"/>
              <a:t>Stop training once error on the validation set starts showing an upward trend, even if the error on the training set keeps decreasing</a:t>
            </a:r>
          </a:p>
        </p:txBody>
      </p:sp>
      <p:sp>
        <p:nvSpPr>
          <p:cNvPr id="4" name="Text Placeholder 3"/>
          <p:cNvSpPr>
            <a:spLocks noGrp="1"/>
          </p:cNvSpPr>
          <p:nvPr>
            <p:ph type="body" sz="quarter" idx="14"/>
          </p:nvPr>
        </p:nvSpPr>
        <p:spPr/>
        <p:txBody>
          <a:bodyPr/>
          <a:lstStyle/>
          <a:p>
            <a:r>
              <a:rPr lang="en-IN" dirty="0"/>
              <a:t>Do Not Over train to prevent </a:t>
            </a:r>
            <a:r>
              <a:rPr lang="en-IN" dirty="0" err="1"/>
              <a:t>overfitting</a:t>
            </a:r>
            <a:endParaRPr lang="en-IN" dirty="0"/>
          </a:p>
        </p:txBody>
      </p:sp>
      <p:pic>
        <p:nvPicPr>
          <p:cNvPr id="5" name="Picture 4"/>
          <p:cNvPicPr>
            <a:picLocks noChangeAspect="1"/>
          </p:cNvPicPr>
          <p:nvPr/>
        </p:nvPicPr>
        <p:blipFill>
          <a:blip r:embed="rId3"/>
          <a:stretch>
            <a:fillRect/>
          </a:stretch>
        </p:blipFill>
        <p:spPr>
          <a:xfrm>
            <a:off x="2819399" y="2209800"/>
            <a:ext cx="6516005" cy="4267200"/>
          </a:xfrm>
          <a:prstGeom prst="rect">
            <a:avLst/>
          </a:prstGeom>
        </p:spPr>
      </p:pic>
    </p:spTree>
    <p:extLst>
      <p:ext uri="{BB962C8B-B14F-4D97-AF65-F5344CB8AC3E}">
        <p14:creationId xmlns:p14="http://schemas.microsoft.com/office/powerpoint/2010/main" val="15695318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Bias Variance </a:t>
            </a:r>
            <a:r>
              <a:rPr lang="en-IN" dirty="0" err="1"/>
              <a:t>Tradeoff</a:t>
            </a:r>
            <a:r>
              <a:rPr lang="en-IN" dirty="0"/>
              <a:t> </a:t>
            </a:r>
          </a:p>
        </p:txBody>
      </p:sp>
      <p:sp>
        <p:nvSpPr>
          <p:cNvPr id="4" name="Text Placeholder 3"/>
          <p:cNvSpPr>
            <a:spLocks noGrp="1"/>
          </p:cNvSpPr>
          <p:nvPr>
            <p:ph type="body" sz="quarter" idx="14"/>
          </p:nvPr>
        </p:nvSpPr>
        <p:spPr/>
        <p:txBody>
          <a:bodyPr/>
          <a:lstStyle/>
          <a:p>
            <a:r>
              <a:rPr lang="en-US" dirty="0"/>
              <a:t>Bias/Variance is a Way to Understand </a:t>
            </a:r>
            <a:r>
              <a:rPr lang="en-US" dirty="0" err="1"/>
              <a:t>Overfitting</a:t>
            </a:r>
            <a:r>
              <a:rPr lang="en-US" dirty="0"/>
              <a:t> and </a:t>
            </a:r>
            <a:r>
              <a:rPr lang="en-US" dirty="0" err="1"/>
              <a:t>Underfitting</a:t>
            </a:r>
            <a:endParaRPr lang="en-IN" dirty="0"/>
          </a:p>
        </p:txBody>
      </p:sp>
      <p:pic>
        <p:nvPicPr>
          <p:cNvPr id="5" name="Picture 4"/>
          <p:cNvPicPr>
            <a:picLocks noChangeAspect="1"/>
          </p:cNvPicPr>
          <p:nvPr/>
        </p:nvPicPr>
        <p:blipFill>
          <a:blip r:embed="rId3"/>
          <a:stretch>
            <a:fillRect/>
          </a:stretch>
        </p:blipFill>
        <p:spPr>
          <a:xfrm>
            <a:off x="1066800" y="1600200"/>
            <a:ext cx="9486559" cy="4800600"/>
          </a:xfrm>
          <a:prstGeom prst="rect">
            <a:avLst/>
          </a:prstGeom>
        </p:spPr>
      </p:pic>
      <p:sp>
        <p:nvSpPr>
          <p:cNvPr id="6" name="Rectangle 5"/>
          <p:cNvSpPr/>
          <p:nvPr/>
        </p:nvSpPr>
        <p:spPr>
          <a:xfrm>
            <a:off x="2286000" y="1752600"/>
            <a:ext cx="3048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1219200" y="1981200"/>
            <a:ext cx="5334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36522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Bias and Variance</a:t>
            </a:r>
          </a:p>
        </p:txBody>
      </p:sp>
      <p:sp>
        <p:nvSpPr>
          <p:cNvPr id="6" name="Rectangle 5"/>
          <p:cNvSpPr/>
          <p:nvPr/>
        </p:nvSpPr>
        <p:spPr>
          <a:xfrm>
            <a:off x="7543800" y="1295400"/>
            <a:ext cx="23622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 xmlns:a16="http://schemas.microsoft.com/office/drawing/2014/main" id="{8149508B-F4F1-AE80-F995-EAC06427C21B}"/>
              </a:ext>
            </a:extLst>
          </p:cNvPr>
          <p:cNvPicPr>
            <a:picLocks noChangeAspect="1"/>
          </p:cNvPicPr>
          <p:nvPr/>
        </p:nvPicPr>
        <p:blipFill>
          <a:blip r:embed="rId3"/>
          <a:stretch>
            <a:fillRect/>
          </a:stretch>
        </p:blipFill>
        <p:spPr>
          <a:xfrm>
            <a:off x="855562" y="1119642"/>
            <a:ext cx="8745638" cy="4318353"/>
          </a:xfrm>
          <a:prstGeom prst="rect">
            <a:avLst/>
          </a:prstGeom>
        </p:spPr>
      </p:pic>
    </p:spTree>
    <p:extLst>
      <p:ext uri="{BB962C8B-B14F-4D97-AF65-F5344CB8AC3E}">
        <p14:creationId xmlns:p14="http://schemas.microsoft.com/office/powerpoint/2010/main" val="8060094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Bias and Variance</a:t>
            </a:r>
          </a:p>
        </p:txBody>
      </p:sp>
      <p:sp>
        <p:nvSpPr>
          <p:cNvPr id="6" name="Rectangle 5"/>
          <p:cNvSpPr/>
          <p:nvPr/>
        </p:nvSpPr>
        <p:spPr>
          <a:xfrm>
            <a:off x="7543800" y="1295400"/>
            <a:ext cx="23622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 xmlns:a16="http://schemas.microsoft.com/office/drawing/2014/main" id="{1F27298B-250F-105A-4AC4-F465A4061FCA}"/>
              </a:ext>
            </a:extLst>
          </p:cNvPr>
          <p:cNvPicPr>
            <a:picLocks noChangeAspect="1"/>
          </p:cNvPicPr>
          <p:nvPr/>
        </p:nvPicPr>
        <p:blipFill>
          <a:blip r:embed="rId3"/>
          <a:stretch>
            <a:fillRect/>
          </a:stretch>
        </p:blipFill>
        <p:spPr>
          <a:xfrm>
            <a:off x="397397" y="1295400"/>
            <a:ext cx="9525000" cy="4805952"/>
          </a:xfrm>
          <a:prstGeom prst="rect">
            <a:avLst/>
          </a:prstGeom>
        </p:spPr>
      </p:pic>
    </p:spTree>
    <p:extLst>
      <p:ext uri="{BB962C8B-B14F-4D97-AF65-F5344CB8AC3E}">
        <p14:creationId xmlns:p14="http://schemas.microsoft.com/office/powerpoint/2010/main" val="5721930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Bias and Variance</a:t>
            </a:r>
          </a:p>
        </p:txBody>
      </p:sp>
      <p:sp>
        <p:nvSpPr>
          <p:cNvPr id="6" name="Rectangle 5"/>
          <p:cNvSpPr/>
          <p:nvPr/>
        </p:nvSpPr>
        <p:spPr>
          <a:xfrm>
            <a:off x="7543800" y="1295400"/>
            <a:ext cx="23622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 xmlns:a16="http://schemas.microsoft.com/office/drawing/2014/main" id="{156DB95D-7485-B8C6-8F0A-1F1D0D419F0C}"/>
              </a:ext>
            </a:extLst>
          </p:cNvPr>
          <p:cNvPicPr>
            <a:picLocks noChangeAspect="1"/>
          </p:cNvPicPr>
          <p:nvPr/>
        </p:nvPicPr>
        <p:blipFill>
          <a:blip r:embed="rId3"/>
          <a:stretch>
            <a:fillRect/>
          </a:stretch>
        </p:blipFill>
        <p:spPr>
          <a:xfrm>
            <a:off x="762000" y="1331089"/>
            <a:ext cx="9144000" cy="4495328"/>
          </a:xfrm>
          <a:prstGeom prst="rect">
            <a:avLst/>
          </a:prstGeom>
        </p:spPr>
      </p:pic>
    </p:spTree>
    <p:extLst>
      <p:ext uri="{BB962C8B-B14F-4D97-AF65-F5344CB8AC3E}">
        <p14:creationId xmlns:p14="http://schemas.microsoft.com/office/powerpoint/2010/main" val="5377919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Bias and Variance</a:t>
            </a:r>
          </a:p>
        </p:txBody>
      </p:sp>
      <p:sp>
        <p:nvSpPr>
          <p:cNvPr id="6" name="Rectangle 5"/>
          <p:cNvSpPr/>
          <p:nvPr/>
        </p:nvSpPr>
        <p:spPr>
          <a:xfrm>
            <a:off x="7543800" y="1295400"/>
            <a:ext cx="23622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 xmlns:a16="http://schemas.microsoft.com/office/drawing/2014/main" id="{D3F5A027-0F8D-22A8-FEA6-ADB7DA8449B5}"/>
              </a:ext>
            </a:extLst>
          </p:cNvPr>
          <p:cNvPicPr>
            <a:picLocks noChangeAspect="1"/>
          </p:cNvPicPr>
          <p:nvPr/>
        </p:nvPicPr>
        <p:blipFill>
          <a:blip r:embed="rId3"/>
          <a:stretch>
            <a:fillRect/>
          </a:stretch>
        </p:blipFill>
        <p:spPr>
          <a:xfrm>
            <a:off x="423762" y="1143000"/>
            <a:ext cx="9753600" cy="4758918"/>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 xmlns:a16="http://schemas.microsoft.com/office/drawing/2014/main" id="{9332EDB0-E9B1-9B2E-1989-B04C0F7E9B29}"/>
                  </a:ext>
                </a:extLst>
              </p14:cNvPr>
              <p14:cNvContentPartPr/>
              <p14:nvPr/>
            </p14:nvContentPartPr>
            <p14:xfrm>
              <a:off x="4538160" y="1845720"/>
              <a:ext cx="2151000" cy="127440"/>
            </p14:xfrm>
          </p:contentPart>
        </mc:Choice>
        <mc:Fallback xmlns="">
          <p:pic>
            <p:nvPicPr>
              <p:cNvPr id="4" name="Ink 3">
                <a:extLst>
                  <a:ext uri="{FF2B5EF4-FFF2-40B4-BE49-F238E27FC236}">
                    <a16:creationId xmlns:a16="http://schemas.microsoft.com/office/drawing/2014/main" id="{9332EDB0-E9B1-9B2E-1989-B04C0F7E9B29}"/>
                  </a:ext>
                </a:extLst>
              </p:cNvPr>
              <p:cNvPicPr/>
              <p:nvPr/>
            </p:nvPicPr>
            <p:blipFill>
              <a:blip r:embed="rId5"/>
              <a:stretch>
                <a:fillRect/>
              </a:stretch>
            </p:blipFill>
            <p:spPr>
              <a:xfrm>
                <a:off x="4521960" y="1829520"/>
                <a:ext cx="2183400" cy="159840"/>
              </a:xfrm>
              <a:prstGeom prst="rect">
                <a:avLst/>
              </a:prstGeom>
            </p:spPr>
          </p:pic>
        </mc:Fallback>
      </mc:AlternateContent>
    </p:spTree>
    <p:extLst>
      <p:ext uri="{BB962C8B-B14F-4D97-AF65-F5344CB8AC3E}">
        <p14:creationId xmlns:p14="http://schemas.microsoft.com/office/powerpoint/2010/main" val="28565260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Bias and Variance</a:t>
            </a:r>
          </a:p>
        </p:txBody>
      </p:sp>
      <p:sp>
        <p:nvSpPr>
          <p:cNvPr id="6" name="Rectangle 5"/>
          <p:cNvSpPr/>
          <p:nvPr/>
        </p:nvSpPr>
        <p:spPr>
          <a:xfrm>
            <a:off x="7543800" y="1295400"/>
            <a:ext cx="23622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 xmlns:a16="http://schemas.microsoft.com/office/drawing/2014/main" id="{9D296F62-5D56-81E4-8DE1-B60E8F81766A}"/>
              </a:ext>
            </a:extLst>
          </p:cNvPr>
          <p:cNvPicPr>
            <a:picLocks noChangeAspect="1"/>
          </p:cNvPicPr>
          <p:nvPr/>
        </p:nvPicPr>
        <p:blipFill>
          <a:blip r:embed="rId3"/>
          <a:stretch>
            <a:fillRect/>
          </a:stretch>
        </p:blipFill>
        <p:spPr>
          <a:xfrm>
            <a:off x="339845" y="1447800"/>
            <a:ext cx="10152743" cy="4791182"/>
          </a:xfrm>
          <a:prstGeom prst="rect">
            <a:avLst/>
          </a:prstGeom>
        </p:spPr>
      </p:pic>
    </p:spTree>
    <p:extLst>
      <p:ext uri="{BB962C8B-B14F-4D97-AF65-F5344CB8AC3E}">
        <p14:creationId xmlns:p14="http://schemas.microsoft.com/office/powerpoint/2010/main" val="21899589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Bias and Variance</a:t>
            </a:r>
          </a:p>
        </p:txBody>
      </p:sp>
      <p:sp>
        <p:nvSpPr>
          <p:cNvPr id="6" name="Rectangle 5"/>
          <p:cNvSpPr/>
          <p:nvPr/>
        </p:nvSpPr>
        <p:spPr>
          <a:xfrm>
            <a:off x="7543800" y="1295400"/>
            <a:ext cx="23622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 xmlns:a16="http://schemas.microsoft.com/office/drawing/2014/main" id="{00E15733-8D29-9EF4-17FE-BF3C505484F4}"/>
              </a:ext>
            </a:extLst>
          </p:cNvPr>
          <p:cNvPicPr>
            <a:picLocks noChangeAspect="1"/>
          </p:cNvPicPr>
          <p:nvPr/>
        </p:nvPicPr>
        <p:blipFill>
          <a:blip r:embed="rId3"/>
          <a:stretch>
            <a:fillRect/>
          </a:stretch>
        </p:blipFill>
        <p:spPr>
          <a:xfrm>
            <a:off x="354957" y="1143000"/>
            <a:ext cx="9753600" cy="5005957"/>
          </a:xfrm>
          <a:prstGeom prst="rect">
            <a:avLst/>
          </a:prstGeom>
        </p:spPr>
      </p:pic>
    </p:spTree>
    <p:extLst>
      <p:ext uri="{BB962C8B-B14F-4D97-AF65-F5344CB8AC3E}">
        <p14:creationId xmlns:p14="http://schemas.microsoft.com/office/powerpoint/2010/main" val="26674810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
            </a:r>
            <a:br>
              <a:rPr lang="en-US" dirty="0" smtClean="0"/>
            </a:br>
            <a:r>
              <a:rPr lang="en-US" dirty="0" smtClean="0"/>
              <a:t>Multi </a:t>
            </a:r>
            <a:r>
              <a:rPr lang="en-US" dirty="0"/>
              <a:t>Collinearity</a:t>
            </a:r>
            <a:r>
              <a:rPr lang="aa-ET" dirty="0"/>
              <a:t/>
            </a:r>
            <a:br>
              <a:rPr lang="aa-ET" dirty="0"/>
            </a:br>
            <a:endParaRPr lang="en-IN" dirty="0"/>
          </a:p>
        </p:txBody>
      </p:sp>
      <p:sp>
        <p:nvSpPr>
          <p:cNvPr id="2" name="Content Placeholder 1">
            <a:extLst>
              <a:ext uri="{FF2B5EF4-FFF2-40B4-BE49-F238E27FC236}">
                <a16:creationId xmlns:a16="http://schemas.microsoft.com/office/drawing/2014/main" xmlns="" id="{30AA6235-3859-4D96-A039-C7CC444371AF}"/>
              </a:ext>
            </a:extLst>
          </p:cNvPr>
          <p:cNvSpPr>
            <a:spLocks noGrp="1"/>
          </p:cNvSpPr>
          <p:nvPr>
            <p:ph type="body" sz="quarter" idx="13"/>
          </p:nvPr>
        </p:nvSpPr>
        <p:spPr>
          <a:xfrm>
            <a:off x="857739" y="990601"/>
            <a:ext cx="10160000" cy="3338514"/>
          </a:xfrm>
        </p:spPr>
        <p:txBody>
          <a:bodyPr>
            <a:normAutofit fontScale="70000" lnSpcReduction="20000"/>
          </a:bodyPr>
          <a:lstStyle/>
          <a:p>
            <a:pPr algn="just">
              <a:lnSpc>
                <a:spcPct val="150000"/>
              </a:lnSpc>
              <a:spcBef>
                <a:spcPts val="0"/>
              </a:spcBef>
              <a:buFont typeface="Wingdings" panose="05000000000000000000" pitchFamily="2" charset="2"/>
              <a:buChar char="Ø"/>
            </a:pPr>
            <a:r>
              <a:rPr lang="en-US" sz="2800" dirty="0">
                <a:latin typeface="+mn-lt"/>
              </a:rPr>
              <a:t>When a dataset is having more features , it is possible that few of these features may be highly correlated</a:t>
            </a:r>
          </a:p>
          <a:p>
            <a:pPr algn="just">
              <a:lnSpc>
                <a:spcPct val="150000"/>
              </a:lnSpc>
              <a:spcBef>
                <a:spcPts val="0"/>
              </a:spcBef>
              <a:buFont typeface="Wingdings" panose="05000000000000000000" pitchFamily="2" charset="2"/>
              <a:buChar char="Ø"/>
            </a:pPr>
            <a:r>
              <a:rPr lang="en-US" sz="2800" dirty="0">
                <a:latin typeface="+mn-lt"/>
              </a:rPr>
              <a:t>This leads to multi collinearity</a:t>
            </a:r>
          </a:p>
          <a:p>
            <a:pPr algn="just">
              <a:lnSpc>
                <a:spcPct val="150000"/>
              </a:lnSpc>
              <a:spcBef>
                <a:spcPts val="0"/>
              </a:spcBef>
              <a:buFont typeface="Wingdings" panose="05000000000000000000" pitchFamily="2" charset="2"/>
              <a:buChar char="Ø"/>
            </a:pPr>
            <a:r>
              <a:rPr lang="en-US" sz="2800" dirty="0">
                <a:latin typeface="+mn-lt"/>
              </a:rPr>
              <a:t>Presence of this can destabilize the </a:t>
            </a:r>
            <a:r>
              <a:rPr lang="en-US" sz="2800" dirty="0" smtClean="0">
                <a:latin typeface="+mn-lt"/>
              </a:rPr>
              <a:t>model</a:t>
            </a:r>
          </a:p>
          <a:p>
            <a:pPr marL="457200" indent="-457200" algn="just">
              <a:buClr>
                <a:schemeClr val="accent2"/>
              </a:buClr>
              <a:buSzPct val="80000"/>
              <a:buFont typeface="Wingdings" panose="05000000000000000000" pitchFamily="2" charset="2"/>
              <a:buChar char="v"/>
            </a:pPr>
            <a:r>
              <a:rPr lang="en-US" altLang="aa-ET" sz="2800" dirty="0">
                <a:cs typeface="Times New Roman" panose="02020603050405020304" pitchFamily="18" charset="0"/>
              </a:rPr>
              <a:t>Multicollinearity arises when two variables that measure the same thing or similar things (e.g., weight and BMI) are both included in a multiple regression model; they will, in effect, cancel each other out and generally destroy your model.  </a:t>
            </a:r>
          </a:p>
          <a:p>
            <a:pPr marL="457200" indent="-457200" algn="just">
              <a:buClr>
                <a:schemeClr val="accent2"/>
              </a:buClr>
              <a:buSzPct val="80000"/>
              <a:buFont typeface="Wingdings" panose="05000000000000000000" pitchFamily="2" charset="2"/>
              <a:buChar char="v"/>
            </a:pPr>
            <a:endParaRPr lang="en-US" altLang="aa-ET" sz="2800" dirty="0">
              <a:cs typeface="Times New Roman" panose="02020603050405020304" pitchFamily="18" charset="0"/>
            </a:endParaRPr>
          </a:p>
          <a:p>
            <a:pPr marL="457200" indent="-457200" algn="just">
              <a:buClr>
                <a:schemeClr val="accent2"/>
              </a:buClr>
              <a:buSzPct val="80000"/>
              <a:buFont typeface="Wingdings" panose="05000000000000000000" pitchFamily="2" charset="2"/>
              <a:buChar char="v"/>
            </a:pPr>
            <a:r>
              <a:rPr lang="en-US" altLang="aa-ET" sz="2800" dirty="0">
                <a:cs typeface="Times New Roman" panose="02020603050405020304" pitchFamily="18" charset="0"/>
              </a:rPr>
              <a:t>Model building and diagnostics are tricky business!</a:t>
            </a:r>
          </a:p>
          <a:p>
            <a:pPr algn="just">
              <a:lnSpc>
                <a:spcPct val="150000"/>
              </a:lnSpc>
              <a:spcBef>
                <a:spcPts val="0"/>
              </a:spcBef>
              <a:buFont typeface="Wingdings" panose="05000000000000000000" pitchFamily="2" charset="2"/>
              <a:buChar char="Ø"/>
            </a:pPr>
            <a:endParaRPr lang="en-US" sz="2800" dirty="0">
              <a:latin typeface="+mn-lt"/>
            </a:endParaRPr>
          </a:p>
          <a:p>
            <a:endParaRPr lang="aa-ET" dirty="0"/>
          </a:p>
        </p:txBody>
      </p:sp>
    </p:spTree>
    <p:extLst>
      <p:ext uri="{BB962C8B-B14F-4D97-AF65-F5344CB8AC3E}">
        <p14:creationId xmlns:p14="http://schemas.microsoft.com/office/powerpoint/2010/main" val="3110971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rotWithShape="1">
          <a:blip r:embed="rId3"/>
          <a:srcRect t="15184"/>
          <a:stretch/>
        </p:blipFill>
        <p:spPr>
          <a:xfrm>
            <a:off x="685800" y="1011344"/>
            <a:ext cx="9982200" cy="5719703"/>
          </a:xfrm>
          <a:prstGeom prst="rect">
            <a:avLst/>
          </a:prstGeom>
        </p:spPr>
      </p:pic>
      <p:sp>
        <p:nvSpPr>
          <p:cNvPr id="3" name="Title 2"/>
          <p:cNvSpPr>
            <a:spLocks noGrp="1"/>
          </p:cNvSpPr>
          <p:nvPr>
            <p:ph type="title"/>
          </p:nvPr>
        </p:nvSpPr>
        <p:spPr/>
        <p:txBody>
          <a:bodyPr/>
          <a:lstStyle/>
          <a:p>
            <a:r>
              <a:rPr lang="en-IN" dirty="0"/>
              <a:t>Least Squares Based Solution</a:t>
            </a:r>
          </a:p>
        </p:txBody>
      </p:sp>
      <p:sp>
        <p:nvSpPr>
          <p:cNvPr id="6" name="Rectangle 5"/>
          <p:cNvSpPr/>
          <p:nvPr/>
        </p:nvSpPr>
        <p:spPr>
          <a:xfrm>
            <a:off x="10439400" y="64770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964648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48866300-3F9C-7848-9513-3D66D3E9D00A}"/>
              </a:ext>
            </a:extLst>
          </p:cNvPr>
          <p:cNvGrpSpPr/>
          <p:nvPr/>
        </p:nvGrpSpPr>
        <p:grpSpPr>
          <a:xfrm>
            <a:off x="2656715" y="725943"/>
            <a:ext cx="1138320" cy="251640"/>
            <a:chOff x="1132715" y="725943"/>
            <a:chExt cx="1138320" cy="25164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xmlns="" id="{71CFE3B2-F4B4-9640-A708-75E0F70CEC5A}"/>
                    </a:ext>
                  </a:extLst>
                </p14:cNvPr>
                <p14:cNvContentPartPr/>
                <p14:nvPr/>
              </p14:nvContentPartPr>
              <p14:xfrm>
                <a:off x="1132715" y="770583"/>
                <a:ext cx="50760" cy="174960"/>
              </p14:xfrm>
            </p:contentPart>
          </mc:Choice>
          <mc:Fallback>
            <p:pic>
              <p:nvPicPr>
                <p:cNvPr id="2" name="Ink 1">
                  <a:extLst>
                    <a:ext uri="{FF2B5EF4-FFF2-40B4-BE49-F238E27FC236}">
                      <a16:creationId xmlns:a16="http://schemas.microsoft.com/office/drawing/2014/main" xmlns="" xmlns:p14="http://schemas.microsoft.com/office/powerpoint/2010/main" id="{71CFE3B2-F4B4-9640-A708-75E0F70CEC5A}"/>
                    </a:ext>
                  </a:extLst>
                </p:cNvPr>
                <p:cNvPicPr/>
                <p:nvPr/>
              </p:nvPicPr>
              <p:blipFill>
                <a:blip r:embed="rId3"/>
                <a:stretch>
                  <a:fillRect/>
                </a:stretch>
              </p:blipFill>
              <p:spPr>
                <a:xfrm>
                  <a:off x="1122926" y="759805"/>
                  <a:ext cx="70339" cy="195438"/>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xmlns="" id="{FB994D65-5406-9A40-B098-E359C90E5280}"/>
                    </a:ext>
                  </a:extLst>
                </p14:cNvPr>
                <p14:cNvContentPartPr/>
                <p14:nvPr/>
              </p14:nvContentPartPr>
              <p14:xfrm>
                <a:off x="1170515" y="775983"/>
                <a:ext cx="295920" cy="163800"/>
              </p14:xfrm>
            </p:contentPart>
          </mc:Choice>
          <mc:Fallback>
            <p:pic>
              <p:nvPicPr>
                <p:cNvPr id="3" name="Ink 2">
                  <a:extLst>
                    <a:ext uri="{FF2B5EF4-FFF2-40B4-BE49-F238E27FC236}">
                      <a16:creationId xmlns:a16="http://schemas.microsoft.com/office/drawing/2014/main" xmlns="" xmlns:p14="http://schemas.microsoft.com/office/powerpoint/2010/main" id="{FB994D65-5406-9A40-B098-E359C90E5280}"/>
                    </a:ext>
                  </a:extLst>
                </p:cNvPr>
                <p:cNvPicPr/>
                <p:nvPr/>
              </p:nvPicPr>
              <p:blipFill>
                <a:blip r:embed="rId5"/>
                <a:stretch>
                  <a:fillRect/>
                </a:stretch>
              </p:blipFill>
              <p:spPr>
                <a:xfrm>
                  <a:off x="1160795" y="765903"/>
                  <a:ext cx="31428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xmlns="" id="{3573E809-ED9F-0841-A038-F798A3DA5619}"/>
                    </a:ext>
                  </a:extLst>
                </p14:cNvPr>
                <p14:cNvContentPartPr/>
                <p14:nvPr/>
              </p14:nvContentPartPr>
              <p14:xfrm>
                <a:off x="1572995" y="864183"/>
                <a:ext cx="232920" cy="107280"/>
              </p14:xfrm>
            </p:contentPart>
          </mc:Choice>
          <mc:Fallback>
            <p:pic>
              <p:nvPicPr>
                <p:cNvPr id="4" name="Ink 3">
                  <a:extLst>
                    <a:ext uri="{FF2B5EF4-FFF2-40B4-BE49-F238E27FC236}">
                      <a16:creationId xmlns:a16="http://schemas.microsoft.com/office/drawing/2014/main" xmlns="" xmlns:p14="http://schemas.microsoft.com/office/powerpoint/2010/main" id="{3573E809-ED9F-0841-A038-F798A3DA5619}"/>
                    </a:ext>
                  </a:extLst>
                </p:cNvPr>
                <p:cNvPicPr/>
                <p:nvPr/>
              </p:nvPicPr>
              <p:blipFill>
                <a:blip r:embed="rId7"/>
                <a:stretch>
                  <a:fillRect/>
                </a:stretch>
              </p:blipFill>
              <p:spPr>
                <a:xfrm>
                  <a:off x="1562555" y="854103"/>
                  <a:ext cx="25200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xmlns="" id="{857F7E9F-3A80-CB42-866D-A97239BB0A44}"/>
                    </a:ext>
                  </a:extLst>
                </p14:cNvPr>
                <p14:cNvContentPartPr/>
                <p14:nvPr/>
              </p14:nvContentPartPr>
              <p14:xfrm>
                <a:off x="1868195" y="744663"/>
                <a:ext cx="25560" cy="226800"/>
              </p14:xfrm>
            </p:contentPart>
          </mc:Choice>
          <mc:Fallback>
            <p:pic>
              <p:nvPicPr>
                <p:cNvPr id="5" name="Ink 4">
                  <a:extLst>
                    <a:ext uri="{FF2B5EF4-FFF2-40B4-BE49-F238E27FC236}">
                      <a16:creationId xmlns:a16="http://schemas.microsoft.com/office/drawing/2014/main" xmlns="" xmlns:p14="http://schemas.microsoft.com/office/powerpoint/2010/main" id="{857F7E9F-3A80-CB42-866D-A97239BB0A44}"/>
                    </a:ext>
                  </a:extLst>
                </p:cNvPr>
                <p:cNvPicPr/>
                <p:nvPr/>
              </p:nvPicPr>
              <p:blipFill>
                <a:blip r:embed="rId9"/>
                <a:stretch>
                  <a:fillRect/>
                </a:stretch>
              </p:blipFill>
              <p:spPr>
                <a:xfrm>
                  <a:off x="1857755" y="734928"/>
                  <a:ext cx="44640" cy="245189"/>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xmlns="" id="{2E93632E-2A2F-1447-89A5-CDE7327BF4D5}"/>
                    </a:ext>
                  </a:extLst>
                </p14:cNvPr>
                <p14:cNvContentPartPr/>
                <p14:nvPr/>
              </p14:nvContentPartPr>
              <p14:xfrm>
                <a:off x="2012915" y="725943"/>
                <a:ext cx="25560" cy="245520"/>
              </p14:xfrm>
            </p:contentPart>
          </mc:Choice>
          <mc:Fallback>
            <p:pic>
              <p:nvPicPr>
                <p:cNvPr id="6" name="Ink 5">
                  <a:extLst>
                    <a:ext uri="{FF2B5EF4-FFF2-40B4-BE49-F238E27FC236}">
                      <a16:creationId xmlns:a16="http://schemas.microsoft.com/office/drawing/2014/main" xmlns="" xmlns:p14="http://schemas.microsoft.com/office/powerpoint/2010/main" id="{2E93632E-2A2F-1447-89A5-CDE7327BF4D5}"/>
                    </a:ext>
                  </a:extLst>
                </p:cNvPr>
                <p:cNvPicPr/>
                <p:nvPr/>
              </p:nvPicPr>
              <p:blipFill>
                <a:blip r:embed="rId11"/>
                <a:stretch>
                  <a:fillRect/>
                </a:stretch>
              </p:blipFill>
              <p:spPr>
                <a:xfrm>
                  <a:off x="2002691" y="715863"/>
                  <a:ext cx="44913" cy="2638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xmlns="" id="{F380D08B-134C-BC41-94F0-7E033B87FF11}"/>
                    </a:ext>
                  </a:extLst>
                </p14:cNvPr>
                <p14:cNvContentPartPr/>
                <p14:nvPr/>
              </p14:nvContentPartPr>
              <p14:xfrm>
                <a:off x="1963235" y="870303"/>
                <a:ext cx="307800" cy="107280"/>
              </p14:xfrm>
            </p:contentPart>
          </mc:Choice>
          <mc:Fallback>
            <p:pic>
              <p:nvPicPr>
                <p:cNvPr id="7" name="Ink 6">
                  <a:extLst>
                    <a:ext uri="{FF2B5EF4-FFF2-40B4-BE49-F238E27FC236}">
                      <a16:creationId xmlns:a16="http://schemas.microsoft.com/office/drawing/2014/main" xmlns="" xmlns:p14="http://schemas.microsoft.com/office/powerpoint/2010/main" id="{F380D08B-134C-BC41-94F0-7E033B87FF11}"/>
                    </a:ext>
                  </a:extLst>
                </p:cNvPr>
                <p:cNvPicPr/>
                <p:nvPr/>
              </p:nvPicPr>
              <p:blipFill>
                <a:blip r:embed="rId13"/>
                <a:stretch>
                  <a:fillRect/>
                </a:stretch>
              </p:blipFill>
              <p:spPr>
                <a:xfrm>
                  <a:off x="1953515" y="860583"/>
                  <a:ext cx="32580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xmlns="" id="{2A9EB02E-3C94-D748-B03E-3CFF424D571A}"/>
                    </a:ext>
                  </a:extLst>
                </p14:cNvPr>
                <p14:cNvContentPartPr/>
                <p14:nvPr/>
              </p14:nvContentPartPr>
              <p14:xfrm>
                <a:off x="2170235" y="763743"/>
                <a:ext cx="25560" cy="12960"/>
              </p14:xfrm>
            </p:contentPart>
          </mc:Choice>
          <mc:Fallback>
            <p:pic>
              <p:nvPicPr>
                <p:cNvPr id="8" name="Ink 7">
                  <a:extLst>
                    <a:ext uri="{FF2B5EF4-FFF2-40B4-BE49-F238E27FC236}">
                      <a16:creationId xmlns:a16="http://schemas.microsoft.com/office/drawing/2014/main" xmlns="" xmlns:p14="http://schemas.microsoft.com/office/powerpoint/2010/main" id="{2A9EB02E-3C94-D748-B03E-3CFF424D571A}"/>
                    </a:ext>
                  </a:extLst>
                </p:cNvPr>
                <p:cNvPicPr/>
                <p:nvPr/>
              </p:nvPicPr>
              <p:blipFill>
                <a:blip r:embed="rId15"/>
                <a:stretch>
                  <a:fillRect/>
                </a:stretch>
              </p:blipFill>
              <p:spPr>
                <a:xfrm>
                  <a:off x="2161235" y="754743"/>
                  <a:ext cx="43560" cy="32040"/>
                </a:xfrm>
                <a:prstGeom prst="rect">
                  <a:avLst/>
                </a:prstGeom>
              </p:spPr>
            </p:pic>
          </mc:Fallback>
        </mc:AlternateContent>
      </p:grpSp>
      <p:grpSp>
        <p:nvGrpSpPr>
          <p:cNvPr id="25" name="Group 24">
            <a:extLst>
              <a:ext uri="{FF2B5EF4-FFF2-40B4-BE49-F238E27FC236}">
                <a16:creationId xmlns:a16="http://schemas.microsoft.com/office/drawing/2014/main" xmlns="" id="{581F6A5E-A58E-4042-9B77-E80CA1AD0A99}"/>
              </a:ext>
            </a:extLst>
          </p:cNvPr>
          <p:cNvGrpSpPr/>
          <p:nvPr/>
        </p:nvGrpSpPr>
        <p:grpSpPr>
          <a:xfrm>
            <a:off x="4008515" y="581223"/>
            <a:ext cx="2402280" cy="629280"/>
            <a:chOff x="2484515" y="581223"/>
            <a:chExt cx="2402280" cy="629280"/>
          </a:xfrm>
        </p:grpSpPr>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xmlns="" id="{E1EECE33-11DA-0A43-8587-1016D3B73227}"/>
                    </a:ext>
                  </a:extLst>
                </p14:cNvPr>
                <p14:cNvContentPartPr/>
                <p14:nvPr/>
              </p14:nvContentPartPr>
              <p14:xfrm>
                <a:off x="2484515" y="807663"/>
                <a:ext cx="126000" cy="157680"/>
              </p14:xfrm>
            </p:contentPart>
          </mc:Choice>
          <mc:Fallback>
            <p:pic>
              <p:nvPicPr>
                <p:cNvPr id="10" name="Ink 9">
                  <a:extLst>
                    <a:ext uri="{FF2B5EF4-FFF2-40B4-BE49-F238E27FC236}">
                      <a16:creationId xmlns:a16="http://schemas.microsoft.com/office/drawing/2014/main" xmlns="" xmlns:p14="http://schemas.microsoft.com/office/powerpoint/2010/main" id="{E1EECE33-11DA-0A43-8587-1016D3B73227}"/>
                    </a:ext>
                  </a:extLst>
                </p:cNvPr>
                <p:cNvPicPr/>
                <p:nvPr/>
              </p:nvPicPr>
              <p:blipFill>
                <a:blip r:embed="rId17"/>
                <a:stretch>
                  <a:fillRect/>
                </a:stretch>
              </p:blipFill>
              <p:spPr>
                <a:xfrm>
                  <a:off x="2474464" y="797943"/>
                  <a:ext cx="144667"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xmlns="" id="{68A2DE8F-A6A0-1B4E-AAE3-AD9AC09FBB72}"/>
                    </a:ext>
                  </a:extLst>
                </p14:cNvPr>
                <p14:cNvContentPartPr/>
                <p14:nvPr/>
              </p14:nvContentPartPr>
              <p14:xfrm>
                <a:off x="2710955" y="813783"/>
                <a:ext cx="157680" cy="145080"/>
              </p14:xfrm>
            </p:contentPart>
          </mc:Choice>
          <mc:Fallback>
            <p:pic>
              <p:nvPicPr>
                <p:cNvPr id="11" name="Ink 10">
                  <a:extLst>
                    <a:ext uri="{FF2B5EF4-FFF2-40B4-BE49-F238E27FC236}">
                      <a16:creationId xmlns:a16="http://schemas.microsoft.com/office/drawing/2014/main" xmlns="" xmlns:p14="http://schemas.microsoft.com/office/powerpoint/2010/main" id="{68A2DE8F-A6A0-1B4E-AAE3-AD9AC09FBB72}"/>
                    </a:ext>
                  </a:extLst>
                </p:cNvPr>
                <p:cNvPicPr/>
                <p:nvPr/>
              </p:nvPicPr>
              <p:blipFill>
                <a:blip r:embed="rId19"/>
                <a:stretch>
                  <a:fillRect/>
                </a:stretch>
              </p:blipFill>
              <p:spPr>
                <a:xfrm>
                  <a:off x="2700875" y="804039"/>
                  <a:ext cx="178560" cy="16529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Ink 11">
                  <a:extLst>
                    <a:ext uri="{FF2B5EF4-FFF2-40B4-BE49-F238E27FC236}">
                      <a16:creationId xmlns:a16="http://schemas.microsoft.com/office/drawing/2014/main" xmlns="" id="{72D27E42-F5D5-B145-A42A-1803400C9199}"/>
                    </a:ext>
                  </a:extLst>
                </p14:cNvPr>
                <p14:cNvContentPartPr/>
                <p14:nvPr/>
              </p14:nvContentPartPr>
              <p14:xfrm>
                <a:off x="2962235" y="653223"/>
                <a:ext cx="94680" cy="298800"/>
              </p14:xfrm>
            </p:contentPart>
          </mc:Choice>
          <mc:Fallback>
            <p:pic>
              <p:nvPicPr>
                <p:cNvPr id="12" name="Ink 11">
                  <a:extLst>
                    <a:ext uri="{FF2B5EF4-FFF2-40B4-BE49-F238E27FC236}">
                      <a16:creationId xmlns:a16="http://schemas.microsoft.com/office/drawing/2014/main" xmlns="" xmlns:p14="http://schemas.microsoft.com/office/powerpoint/2010/main" id="{72D27E42-F5D5-B145-A42A-1803400C9199}"/>
                    </a:ext>
                  </a:extLst>
                </p:cNvPr>
                <p:cNvPicPr/>
                <p:nvPr/>
              </p:nvPicPr>
              <p:blipFill>
                <a:blip r:embed="rId21"/>
                <a:stretch>
                  <a:fillRect/>
                </a:stretch>
              </p:blipFill>
              <p:spPr>
                <a:xfrm>
                  <a:off x="2953235" y="643863"/>
                  <a:ext cx="111960" cy="3175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Ink 12">
                  <a:extLst>
                    <a:ext uri="{FF2B5EF4-FFF2-40B4-BE49-F238E27FC236}">
                      <a16:creationId xmlns:a16="http://schemas.microsoft.com/office/drawing/2014/main" xmlns="" id="{F3130378-4912-4647-81F1-219983EFFA98}"/>
                    </a:ext>
                  </a:extLst>
                </p14:cNvPr>
                <p14:cNvContentPartPr/>
                <p14:nvPr/>
              </p14:nvContentPartPr>
              <p14:xfrm>
                <a:off x="3138275" y="669423"/>
                <a:ext cx="226800" cy="289440"/>
              </p14:xfrm>
            </p:contentPart>
          </mc:Choice>
          <mc:Fallback>
            <p:pic>
              <p:nvPicPr>
                <p:cNvPr id="13" name="Ink 12">
                  <a:extLst>
                    <a:ext uri="{FF2B5EF4-FFF2-40B4-BE49-F238E27FC236}">
                      <a16:creationId xmlns:a16="http://schemas.microsoft.com/office/drawing/2014/main" xmlns="" xmlns:p14="http://schemas.microsoft.com/office/powerpoint/2010/main" id="{F3130378-4912-4647-81F1-219983EFFA98}"/>
                    </a:ext>
                  </a:extLst>
                </p:cNvPr>
                <p:cNvPicPr/>
                <p:nvPr/>
              </p:nvPicPr>
              <p:blipFill>
                <a:blip r:embed="rId23"/>
                <a:stretch>
                  <a:fillRect/>
                </a:stretch>
              </p:blipFill>
              <p:spPr>
                <a:xfrm>
                  <a:off x="3128179" y="659703"/>
                  <a:ext cx="245550" cy="3096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 name="Ink 13">
                  <a:extLst>
                    <a:ext uri="{FF2B5EF4-FFF2-40B4-BE49-F238E27FC236}">
                      <a16:creationId xmlns:a16="http://schemas.microsoft.com/office/drawing/2014/main" xmlns="" id="{9E88ECAA-0F5C-FA45-BB82-A468C7ECCB4D}"/>
                    </a:ext>
                  </a:extLst>
                </p14:cNvPr>
                <p14:cNvContentPartPr/>
                <p14:nvPr/>
              </p14:nvContentPartPr>
              <p14:xfrm>
                <a:off x="3339515" y="769863"/>
                <a:ext cx="6480" cy="19080"/>
              </p14:xfrm>
            </p:contentPart>
          </mc:Choice>
          <mc:Fallback>
            <p:pic>
              <p:nvPicPr>
                <p:cNvPr id="14" name="Ink 13">
                  <a:extLst>
                    <a:ext uri="{FF2B5EF4-FFF2-40B4-BE49-F238E27FC236}">
                      <a16:creationId xmlns:a16="http://schemas.microsoft.com/office/drawing/2014/main" xmlns="" xmlns:p14="http://schemas.microsoft.com/office/powerpoint/2010/main" id="{9E88ECAA-0F5C-FA45-BB82-A468C7ECCB4D}"/>
                    </a:ext>
                  </a:extLst>
                </p:cNvPr>
                <p:cNvPicPr/>
                <p:nvPr/>
              </p:nvPicPr>
              <p:blipFill>
                <a:blip r:embed="rId25"/>
                <a:stretch>
                  <a:fillRect/>
                </a:stretch>
              </p:blipFill>
              <p:spPr>
                <a:xfrm>
                  <a:off x="3330515" y="760863"/>
                  <a:ext cx="2484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 name="Ink 14">
                  <a:extLst>
                    <a:ext uri="{FF2B5EF4-FFF2-40B4-BE49-F238E27FC236}">
                      <a16:creationId xmlns:a16="http://schemas.microsoft.com/office/drawing/2014/main" xmlns="" id="{BDCE457B-CDF7-6B46-8D41-5EB17B8A89D7}"/>
                    </a:ext>
                  </a:extLst>
                </p14:cNvPr>
                <p14:cNvContentPartPr/>
                <p14:nvPr/>
              </p14:nvContentPartPr>
              <p14:xfrm>
                <a:off x="3427715" y="851583"/>
                <a:ext cx="201600" cy="88200"/>
              </p14:xfrm>
            </p:contentPart>
          </mc:Choice>
          <mc:Fallback>
            <p:pic>
              <p:nvPicPr>
                <p:cNvPr id="15" name="Ink 14">
                  <a:extLst>
                    <a:ext uri="{FF2B5EF4-FFF2-40B4-BE49-F238E27FC236}">
                      <a16:creationId xmlns:a16="http://schemas.microsoft.com/office/drawing/2014/main" xmlns="" xmlns:p14="http://schemas.microsoft.com/office/powerpoint/2010/main" id="{BDCE457B-CDF7-6B46-8D41-5EB17B8A89D7}"/>
                    </a:ext>
                  </a:extLst>
                </p:cNvPr>
                <p:cNvPicPr/>
                <p:nvPr/>
              </p:nvPicPr>
              <p:blipFill>
                <a:blip r:embed="rId27"/>
                <a:stretch>
                  <a:fillRect/>
                </a:stretch>
              </p:blipFill>
              <p:spPr>
                <a:xfrm>
                  <a:off x="3418715" y="841863"/>
                  <a:ext cx="22068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7" name="Ink 16">
                  <a:extLst>
                    <a:ext uri="{FF2B5EF4-FFF2-40B4-BE49-F238E27FC236}">
                      <a16:creationId xmlns:a16="http://schemas.microsoft.com/office/drawing/2014/main" xmlns="" id="{378703D5-4C91-E843-83B5-9725712DB20E}"/>
                    </a:ext>
                  </a:extLst>
                </p14:cNvPr>
                <p14:cNvContentPartPr/>
                <p14:nvPr/>
              </p14:nvContentPartPr>
              <p14:xfrm>
                <a:off x="3710315" y="851583"/>
                <a:ext cx="132480" cy="113400"/>
              </p14:xfrm>
            </p:contentPart>
          </mc:Choice>
          <mc:Fallback>
            <p:pic>
              <p:nvPicPr>
                <p:cNvPr id="17" name="Ink 16">
                  <a:extLst>
                    <a:ext uri="{FF2B5EF4-FFF2-40B4-BE49-F238E27FC236}">
                      <a16:creationId xmlns:a16="http://schemas.microsoft.com/office/drawing/2014/main" xmlns="" xmlns:p14="http://schemas.microsoft.com/office/powerpoint/2010/main" id="{378703D5-4C91-E843-83B5-9725712DB20E}"/>
                    </a:ext>
                  </a:extLst>
                </p:cNvPr>
                <p:cNvPicPr/>
                <p:nvPr/>
              </p:nvPicPr>
              <p:blipFill>
                <a:blip r:embed="rId29"/>
                <a:stretch>
                  <a:fillRect/>
                </a:stretch>
              </p:blipFill>
              <p:spPr>
                <a:xfrm>
                  <a:off x="3700235" y="841863"/>
                  <a:ext cx="15084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8" name="Ink 17">
                  <a:extLst>
                    <a:ext uri="{FF2B5EF4-FFF2-40B4-BE49-F238E27FC236}">
                      <a16:creationId xmlns:a16="http://schemas.microsoft.com/office/drawing/2014/main" xmlns="" id="{7102808F-3324-714C-8AB5-335354D53F86}"/>
                    </a:ext>
                  </a:extLst>
                </p14:cNvPr>
                <p14:cNvContentPartPr/>
                <p14:nvPr/>
              </p14:nvContentPartPr>
              <p14:xfrm>
                <a:off x="3949355" y="851583"/>
                <a:ext cx="176400" cy="107280"/>
              </p14:xfrm>
            </p:contentPart>
          </mc:Choice>
          <mc:Fallback>
            <p:pic>
              <p:nvPicPr>
                <p:cNvPr id="18" name="Ink 17">
                  <a:extLst>
                    <a:ext uri="{FF2B5EF4-FFF2-40B4-BE49-F238E27FC236}">
                      <a16:creationId xmlns:a16="http://schemas.microsoft.com/office/drawing/2014/main" xmlns="" xmlns:p14="http://schemas.microsoft.com/office/powerpoint/2010/main" id="{7102808F-3324-714C-8AB5-335354D53F86}"/>
                    </a:ext>
                  </a:extLst>
                </p:cNvPr>
                <p:cNvPicPr/>
                <p:nvPr/>
              </p:nvPicPr>
              <p:blipFill>
                <a:blip r:embed="rId31"/>
                <a:stretch>
                  <a:fillRect/>
                </a:stretch>
              </p:blipFill>
              <p:spPr>
                <a:xfrm>
                  <a:off x="3939275" y="841830"/>
                  <a:ext cx="194760" cy="127147"/>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9" name="Ink 18">
                  <a:extLst>
                    <a:ext uri="{FF2B5EF4-FFF2-40B4-BE49-F238E27FC236}">
                      <a16:creationId xmlns:a16="http://schemas.microsoft.com/office/drawing/2014/main" xmlns="" id="{B8906975-1F0C-DA46-8C0D-3A83E9D63BD8}"/>
                    </a:ext>
                  </a:extLst>
                </p14:cNvPr>
                <p14:cNvContentPartPr/>
                <p14:nvPr/>
              </p14:nvContentPartPr>
              <p14:xfrm>
                <a:off x="4169315" y="845463"/>
                <a:ext cx="145080" cy="100800"/>
              </p14:xfrm>
            </p:contentPart>
          </mc:Choice>
          <mc:Fallback>
            <p:pic>
              <p:nvPicPr>
                <p:cNvPr id="19" name="Ink 18">
                  <a:extLst>
                    <a:ext uri="{FF2B5EF4-FFF2-40B4-BE49-F238E27FC236}">
                      <a16:creationId xmlns:a16="http://schemas.microsoft.com/office/drawing/2014/main" xmlns="" xmlns:p14="http://schemas.microsoft.com/office/powerpoint/2010/main" id="{B8906975-1F0C-DA46-8C0D-3A83E9D63BD8}"/>
                    </a:ext>
                  </a:extLst>
                </p:cNvPr>
                <p:cNvPicPr/>
                <p:nvPr/>
              </p:nvPicPr>
              <p:blipFill>
                <a:blip r:embed="rId33"/>
                <a:stretch>
                  <a:fillRect/>
                </a:stretch>
              </p:blipFill>
              <p:spPr>
                <a:xfrm>
                  <a:off x="4159955" y="836854"/>
                  <a:ext cx="163080" cy="118736"/>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0" name="Ink 19">
                  <a:extLst>
                    <a:ext uri="{FF2B5EF4-FFF2-40B4-BE49-F238E27FC236}">
                      <a16:creationId xmlns:a16="http://schemas.microsoft.com/office/drawing/2014/main" xmlns="" id="{0765CA84-87F4-EF4E-9704-9E8A09747523}"/>
                    </a:ext>
                  </a:extLst>
                </p14:cNvPr>
                <p14:cNvContentPartPr/>
                <p14:nvPr/>
              </p14:nvContentPartPr>
              <p14:xfrm>
                <a:off x="4389635" y="838983"/>
                <a:ext cx="88560" cy="94680"/>
              </p14:xfrm>
            </p:contentPart>
          </mc:Choice>
          <mc:Fallback>
            <p:pic>
              <p:nvPicPr>
                <p:cNvPr id="20" name="Ink 19">
                  <a:extLst>
                    <a:ext uri="{FF2B5EF4-FFF2-40B4-BE49-F238E27FC236}">
                      <a16:creationId xmlns:a16="http://schemas.microsoft.com/office/drawing/2014/main" xmlns="" xmlns:p14="http://schemas.microsoft.com/office/powerpoint/2010/main" id="{0765CA84-87F4-EF4E-9704-9E8A09747523}"/>
                    </a:ext>
                  </a:extLst>
                </p:cNvPr>
                <p:cNvPicPr/>
                <p:nvPr/>
              </p:nvPicPr>
              <p:blipFill>
                <a:blip r:embed="rId35"/>
                <a:stretch>
                  <a:fillRect/>
                </a:stretch>
              </p:blipFill>
              <p:spPr>
                <a:xfrm>
                  <a:off x="4379195" y="829983"/>
                  <a:ext cx="10728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1" name="Ink 20">
                  <a:extLst>
                    <a:ext uri="{FF2B5EF4-FFF2-40B4-BE49-F238E27FC236}">
                      <a16:creationId xmlns:a16="http://schemas.microsoft.com/office/drawing/2014/main" xmlns="" id="{8699DAF9-97B8-FF4E-BE5F-7A83DD264D62}"/>
                    </a:ext>
                  </a:extLst>
                </p14:cNvPr>
                <p14:cNvContentPartPr/>
                <p14:nvPr/>
              </p14:nvContentPartPr>
              <p14:xfrm>
                <a:off x="4420955" y="757983"/>
                <a:ext cx="360" cy="18360"/>
              </p14:xfrm>
            </p:contentPart>
          </mc:Choice>
          <mc:Fallback>
            <p:pic>
              <p:nvPicPr>
                <p:cNvPr id="21" name="Ink 20">
                  <a:extLst>
                    <a:ext uri="{FF2B5EF4-FFF2-40B4-BE49-F238E27FC236}">
                      <a16:creationId xmlns:a16="http://schemas.microsoft.com/office/drawing/2014/main" xmlns="" xmlns:p14="http://schemas.microsoft.com/office/powerpoint/2010/main" id="{8699DAF9-97B8-FF4E-BE5F-7A83DD264D62}"/>
                    </a:ext>
                  </a:extLst>
                </p:cNvPr>
                <p:cNvPicPr/>
                <p:nvPr/>
              </p:nvPicPr>
              <p:blipFill>
                <a:blip r:embed="rId37"/>
                <a:stretch>
                  <a:fillRect/>
                </a:stretch>
              </p:blipFill>
              <p:spPr>
                <a:xfrm>
                  <a:off x="4411235" y="749343"/>
                  <a:ext cx="1980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2" name="Ink 21">
                  <a:extLst>
                    <a:ext uri="{FF2B5EF4-FFF2-40B4-BE49-F238E27FC236}">
                      <a16:creationId xmlns:a16="http://schemas.microsoft.com/office/drawing/2014/main" xmlns="" id="{CC849EC2-8B6D-BD4A-B25D-9D3BB6014735}"/>
                    </a:ext>
                  </a:extLst>
                </p14:cNvPr>
                <p14:cNvContentPartPr/>
                <p14:nvPr/>
              </p14:nvContentPartPr>
              <p14:xfrm>
                <a:off x="4559195" y="581223"/>
                <a:ext cx="63360" cy="358560"/>
              </p14:xfrm>
            </p:contentPart>
          </mc:Choice>
          <mc:Fallback>
            <p:pic>
              <p:nvPicPr>
                <p:cNvPr id="22" name="Ink 21">
                  <a:extLst>
                    <a:ext uri="{FF2B5EF4-FFF2-40B4-BE49-F238E27FC236}">
                      <a16:creationId xmlns:a16="http://schemas.microsoft.com/office/drawing/2014/main" xmlns="" xmlns:p14="http://schemas.microsoft.com/office/powerpoint/2010/main" id="{CC849EC2-8B6D-BD4A-B25D-9D3BB6014735}"/>
                    </a:ext>
                  </a:extLst>
                </p:cNvPr>
                <p:cNvPicPr/>
                <p:nvPr/>
              </p:nvPicPr>
              <p:blipFill>
                <a:blip r:embed="rId39"/>
                <a:stretch>
                  <a:fillRect/>
                </a:stretch>
              </p:blipFill>
              <p:spPr>
                <a:xfrm>
                  <a:off x="4547971" y="572583"/>
                  <a:ext cx="82911" cy="3783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3" name="Ink 22">
                  <a:extLst>
                    <a:ext uri="{FF2B5EF4-FFF2-40B4-BE49-F238E27FC236}">
                      <a16:creationId xmlns:a16="http://schemas.microsoft.com/office/drawing/2014/main" xmlns="" id="{765A6E64-F875-E34F-963D-B9F14AF2587D}"/>
                    </a:ext>
                  </a:extLst>
                </p14:cNvPr>
                <p14:cNvContentPartPr/>
                <p14:nvPr/>
              </p14:nvContentPartPr>
              <p14:xfrm>
                <a:off x="4647395" y="858063"/>
                <a:ext cx="176400" cy="352440"/>
              </p14:xfrm>
            </p:contentPart>
          </mc:Choice>
          <mc:Fallback>
            <p:pic>
              <p:nvPicPr>
                <p:cNvPr id="23" name="Ink 22">
                  <a:extLst>
                    <a:ext uri="{FF2B5EF4-FFF2-40B4-BE49-F238E27FC236}">
                      <a16:creationId xmlns:a16="http://schemas.microsoft.com/office/drawing/2014/main" xmlns="" xmlns:p14="http://schemas.microsoft.com/office/powerpoint/2010/main" id="{765A6E64-F875-E34F-963D-B9F14AF2587D}"/>
                    </a:ext>
                  </a:extLst>
                </p:cNvPr>
                <p:cNvPicPr/>
                <p:nvPr/>
              </p:nvPicPr>
              <p:blipFill>
                <a:blip r:embed="rId41"/>
                <a:stretch>
                  <a:fillRect/>
                </a:stretch>
              </p:blipFill>
              <p:spPr>
                <a:xfrm>
                  <a:off x="4634795" y="848343"/>
                  <a:ext cx="200880" cy="3751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4" name="Ink 23">
                  <a:extLst>
                    <a:ext uri="{FF2B5EF4-FFF2-40B4-BE49-F238E27FC236}">
                      <a16:creationId xmlns:a16="http://schemas.microsoft.com/office/drawing/2014/main" xmlns="" id="{A82E7CB0-E7F3-0041-974B-22B05AB835CF}"/>
                    </a:ext>
                  </a:extLst>
                </p14:cNvPr>
                <p14:cNvContentPartPr/>
                <p14:nvPr/>
              </p14:nvContentPartPr>
              <p14:xfrm>
                <a:off x="4540475" y="751143"/>
                <a:ext cx="346320" cy="31680"/>
              </p14:xfrm>
            </p:contentPart>
          </mc:Choice>
          <mc:Fallback>
            <p:pic>
              <p:nvPicPr>
                <p:cNvPr id="24" name="Ink 23">
                  <a:extLst>
                    <a:ext uri="{FF2B5EF4-FFF2-40B4-BE49-F238E27FC236}">
                      <a16:creationId xmlns:a16="http://schemas.microsoft.com/office/drawing/2014/main" xmlns="" xmlns:p14="http://schemas.microsoft.com/office/powerpoint/2010/main" id="{A82E7CB0-E7F3-0041-974B-22B05AB835CF}"/>
                    </a:ext>
                  </a:extLst>
                </p:cNvPr>
                <p:cNvPicPr/>
                <p:nvPr/>
              </p:nvPicPr>
              <p:blipFill>
                <a:blip r:embed="rId43"/>
                <a:stretch>
                  <a:fillRect/>
                </a:stretch>
              </p:blipFill>
              <p:spPr>
                <a:xfrm>
                  <a:off x="4530755" y="740343"/>
                  <a:ext cx="364680" cy="52200"/>
                </a:xfrm>
                <a:prstGeom prst="rect">
                  <a:avLst/>
                </a:prstGeom>
              </p:spPr>
            </p:pic>
          </mc:Fallback>
        </mc:AlternateContent>
      </p:grpSp>
      <p:grpSp>
        <p:nvGrpSpPr>
          <p:cNvPr id="229" name="Group 228">
            <a:extLst>
              <a:ext uri="{FF2B5EF4-FFF2-40B4-BE49-F238E27FC236}">
                <a16:creationId xmlns:a16="http://schemas.microsoft.com/office/drawing/2014/main" xmlns="" id="{F3F7C475-4DAF-214C-B083-9CB9D1E901DE}"/>
              </a:ext>
            </a:extLst>
          </p:cNvPr>
          <p:cNvGrpSpPr/>
          <p:nvPr/>
        </p:nvGrpSpPr>
        <p:grpSpPr>
          <a:xfrm>
            <a:off x="6655235" y="914583"/>
            <a:ext cx="176400" cy="31680"/>
            <a:chOff x="5131235" y="914583"/>
            <a:chExt cx="176400" cy="31680"/>
          </a:xfrm>
        </p:grpSpPr>
        <mc:AlternateContent xmlns:mc="http://schemas.openxmlformats.org/markup-compatibility/2006">
          <mc:Choice xmlns:p14="http://schemas.microsoft.com/office/powerpoint/2010/main" Requires="p14">
            <p:contentPart p14:bwMode="auto" r:id="rId44">
              <p14:nvContentPartPr>
                <p14:cNvPr id="16" name="Ink 15">
                  <a:extLst>
                    <a:ext uri="{FF2B5EF4-FFF2-40B4-BE49-F238E27FC236}">
                      <a16:creationId xmlns:a16="http://schemas.microsoft.com/office/drawing/2014/main" xmlns="" id="{46E7C4AE-7779-F14F-98A5-21134FFB9D4E}"/>
                    </a:ext>
                  </a:extLst>
                </p14:cNvPr>
                <p14:cNvContentPartPr/>
                <p14:nvPr/>
              </p14:nvContentPartPr>
              <p14:xfrm>
                <a:off x="5137715" y="914583"/>
                <a:ext cx="12960" cy="360"/>
              </p14:xfrm>
            </p:contentPart>
          </mc:Choice>
          <mc:Fallback>
            <p:pic>
              <p:nvPicPr>
                <p:cNvPr id="16" name="Ink 15">
                  <a:extLst>
                    <a:ext uri="{FF2B5EF4-FFF2-40B4-BE49-F238E27FC236}">
                      <a16:creationId xmlns:a16="http://schemas.microsoft.com/office/drawing/2014/main" xmlns="" xmlns:p14="http://schemas.microsoft.com/office/powerpoint/2010/main" id="{46E7C4AE-7779-F14F-98A5-21134FFB9D4E}"/>
                    </a:ext>
                  </a:extLst>
                </p:cNvPr>
                <p:cNvPicPr/>
                <p:nvPr/>
              </p:nvPicPr>
              <p:blipFill>
                <a:blip r:embed="rId45"/>
                <a:stretch>
                  <a:fillRect/>
                </a:stretch>
              </p:blipFill>
              <p:spPr>
                <a:xfrm>
                  <a:off x="5128355" y="905223"/>
                  <a:ext cx="3060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80" name="Ink 179">
                  <a:extLst>
                    <a:ext uri="{FF2B5EF4-FFF2-40B4-BE49-F238E27FC236}">
                      <a16:creationId xmlns:a16="http://schemas.microsoft.com/office/drawing/2014/main" xmlns="" id="{07EB0A1A-75D7-A044-8C7B-BDCEAC11685E}"/>
                    </a:ext>
                  </a:extLst>
                </p14:cNvPr>
                <p14:cNvContentPartPr/>
                <p14:nvPr/>
              </p14:nvContentPartPr>
              <p14:xfrm>
                <a:off x="5131235" y="927183"/>
                <a:ext cx="176400" cy="19080"/>
              </p14:xfrm>
            </p:contentPart>
          </mc:Choice>
          <mc:Fallback>
            <p:pic>
              <p:nvPicPr>
                <p:cNvPr id="180" name="Ink 179">
                  <a:extLst>
                    <a:ext uri="{FF2B5EF4-FFF2-40B4-BE49-F238E27FC236}">
                      <a16:creationId xmlns:a16="http://schemas.microsoft.com/office/drawing/2014/main" xmlns="" xmlns:p14="http://schemas.microsoft.com/office/powerpoint/2010/main" id="{07EB0A1A-75D7-A044-8C7B-BDCEAC11685E}"/>
                    </a:ext>
                  </a:extLst>
                </p:cNvPr>
                <p:cNvPicPr/>
                <p:nvPr/>
              </p:nvPicPr>
              <p:blipFill>
                <a:blip r:embed="rId47"/>
                <a:stretch>
                  <a:fillRect/>
                </a:stretch>
              </p:blipFill>
              <p:spPr>
                <a:xfrm>
                  <a:off x="5120795" y="918703"/>
                  <a:ext cx="194760" cy="35333"/>
                </a:xfrm>
                <a:prstGeom prst="rect">
                  <a:avLst/>
                </a:prstGeom>
              </p:spPr>
            </p:pic>
          </mc:Fallback>
        </mc:AlternateContent>
      </p:grpSp>
      <p:grpSp>
        <p:nvGrpSpPr>
          <p:cNvPr id="228" name="Group 227">
            <a:extLst>
              <a:ext uri="{FF2B5EF4-FFF2-40B4-BE49-F238E27FC236}">
                <a16:creationId xmlns:a16="http://schemas.microsoft.com/office/drawing/2014/main" xmlns="" id="{B542E86D-E908-1341-8D9A-7F7639923BE7}"/>
              </a:ext>
            </a:extLst>
          </p:cNvPr>
          <p:cNvGrpSpPr/>
          <p:nvPr/>
        </p:nvGrpSpPr>
        <p:grpSpPr>
          <a:xfrm>
            <a:off x="7026395" y="745383"/>
            <a:ext cx="565920" cy="207360"/>
            <a:chOff x="5502395" y="745383"/>
            <a:chExt cx="565920" cy="207360"/>
          </a:xfrm>
        </p:grpSpPr>
        <mc:AlternateContent xmlns:mc="http://schemas.openxmlformats.org/markup-compatibility/2006">
          <mc:Choice xmlns:p14="http://schemas.microsoft.com/office/powerpoint/2010/main" Requires="p14">
            <p:contentPart p14:bwMode="auto" r:id="rId48">
              <p14:nvContentPartPr>
                <p14:cNvPr id="223" name="Ink 222">
                  <a:extLst>
                    <a:ext uri="{FF2B5EF4-FFF2-40B4-BE49-F238E27FC236}">
                      <a16:creationId xmlns:a16="http://schemas.microsoft.com/office/drawing/2014/main" xmlns="" id="{C9F265B2-96F3-CB4B-967D-ED4770CD6C76}"/>
                    </a:ext>
                  </a:extLst>
                </p14:cNvPr>
                <p14:cNvContentPartPr/>
                <p14:nvPr/>
              </p14:nvContentPartPr>
              <p14:xfrm>
                <a:off x="5502395" y="745383"/>
                <a:ext cx="182160" cy="188280"/>
              </p14:xfrm>
            </p:contentPart>
          </mc:Choice>
          <mc:Fallback>
            <p:pic>
              <p:nvPicPr>
                <p:cNvPr id="223" name="Ink 222">
                  <a:extLst>
                    <a:ext uri="{FF2B5EF4-FFF2-40B4-BE49-F238E27FC236}">
                      <a16:creationId xmlns:a16="http://schemas.microsoft.com/office/drawing/2014/main" xmlns="" xmlns:p14="http://schemas.microsoft.com/office/powerpoint/2010/main" id="{C9F265B2-96F3-CB4B-967D-ED4770CD6C76}"/>
                    </a:ext>
                  </a:extLst>
                </p:cNvPr>
                <p:cNvPicPr/>
                <p:nvPr/>
              </p:nvPicPr>
              <p:blipFill>
                <a:blip r:embed="rId49"/>
                <a:stretch>
                  <a:fillRect/>
                </a:stretch>
              </p:blipFill>
              <p:spPr>
                <a:xfrm>
                  <a:off x="5493395" y="737103"/>
                  <a:ext cx="19944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24" name="Ink 223">
                  <a:extLst>
                    <a:ext uri="{FF2B5EF4-FFF2-40B4-BE49-F238E27FC236}">
                      <a16:creationId xmlns:a16="http://schemas.microsoft.com/office/drawing/2014/main" xmlns="" id="{D909CF83-EB77-E74C-B928-ABC936546D7C}"/>
                    </a:ext>
                  </a:extLst>
                </p14:cNvPr>
                <p14:cNvContentPartPr/>
                <p14:nvPr/>
              </p14:nvContentPartPr>
              <p14:xfrm>
                <a:off x="5747555" y="770583"/>
                <a:ext cx="31680" cy="169560"/>
              </p14:xfrm>
            </p:contentPart>
          </mc:Choice>
          <mc:Fallback>
            <p:pic>
              <p:nvPicPr>
                <p:cNvPr id="224" name="Ink 223">
                  <a:extLst>
                    <a:ext uri="{FF2B5EF4-FFF2-40B4-BE49-F238E27FC236}">
                      <a16:creationId xmlns:a16="http://schemas.microsoft.com/office/drawing/2014/main" xmlns="" xmlns:p14="http://schemas.microsoft.com/office/powerpoint/2010/main" id="{D909CF83-EB77-E74C-B928-ABC936546D7C}"/>
                    </a:ext>
                  </a:extLst>
                </p:cNvPr>
                <p:cNvPicPr/>
                <p:nvPr/>
              </p:nvPicPr>
              <p:blipFill>
                <a:blip r:embed="rId51"/>
                <a:stretch>
                  <a:fillRect/>
                </a:stretch>
              </p:blipFill>
              <p:spPr>
                <a:xfrm>
                  <a:off x="5737944" y="760503"/>
                  <a:ext cx="51258"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25" name="Ink 224">
                  <a:extLst>
                    <a:ext uri="{FF2B5EF4-FFF2-40B4-BE49-F238E27FC236}">
                      <a16:creationId xmlns:a16="http://schemas.microsoft.com/office/drawing/2014/main" xmlns="" id="{668EFA6F-A537-B84A-8AB2-B1AA88756D32}"/>
                    </a:ext>
                  </a:extLst>
                </p14:cNvPr>
                <p14:cNvContentPartPr/>
                <p14:nvPr/>
              </p14:nvContentPartPr>
              <p14:xfrm>
                <a:off x="5898395" y="763743"/>
                <a:ext cx="19080" cy="189000"/>
              </p14:xfrm>
            </p:contentPart>
          </mc:Choice>
          <mc:Fallback>
            <p:pic>
              <p:nvPicPr>
                <p:cNvPr id="225" name="Ink 224">
                  <a:extLst>
                    <a:ext uri="{FF2B5EF4-FFF2-40B4-BE49-F238E27FC236}">
                      <a16:creationId xmlns:a16="http://schemas.microsoft.com/office/drawing/2014/main" xmlns="" xmlns:p14="http://schemas.microsoft.com/office/powerpoint/2010/main" id="{668EFA6F-A537-B84A-8AB2-B1AA88756D32}"/>
                    </a:ext>
                  </a:extLst>
                </p:cNvPr>
                <p:cNvPicPr/>
                <p:nvPr/>
              </p:nvPicPr>
              <p:blipFill>
                <a:blip r:embed="rId53"/>
                <a:stretch>
                  <a:fillRect/>
                </a:stretch>
              </p:blipFill>
              <p:spPr>
                <a:xfrm>
                  <a:off x="5888675" y="755103"/>
                  <a:ext cx="3672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26" name="Ink 225">
                  <a:extLst>
                    <a:ext uri="{FF2B5EF4-FFF2-40B4-BE49-F238E27FC236}">
                      <a16:creationId xmlns:a16="http://schemas.microsoft.com/office/drawing/2014/main" xmlns="" id="{6CAEDDFD-9219-AD41-B221-C69032C09151}"/>
                    </a:ext>
                  </a:extLst>
                </p14:cNvPr>
                <p14:cNvContentPartPr/>
                <p14:nvPr/>
              </p14:nvContentPartPr>
              <p14:xfrm>
                <a:off x="5904515" y="763743"/>
                <a:ext cx="163800" cy="12960"/>
              </p14:xfrm>
            </p:contentPart>
          </mc:Choice>
          <mc:Fallback>
            <p:pic>
              <p:nvPicPr>
                <p:cNvPr id="226" name="Ink 225">
                  <a:extLst>
                    <a:ext uri="{FF2B5EF4-FFF2-40B4-BE49-F238E27FC236}">
                      <a16:creationId xmlns:a16="http://schemas.microsoft.com/office/drawing/2014/main" xmlns="" xmlns:p14="http://schemas.microsoft.com/office/powerpoint/2010/main" id="{6CAEDDFD-9219-AD41-B221-C69032C09151}"/>
                    </a:ext>
                  </a:extLst>
                </p:cNvPr>
                <p:cNvPicPr/>
                <p:nvPr/>
              </p:nvPicPr>
              <p:blipFill>
                <a:blip r:embed="rId55"/>
                <a:stretch>
                  <a:fillRect/>
                </a:stretch>
              </p:blipFill>
              <p:spPr>
                <a:xfrm>
                  <a:off x="5895875" y="755463"/>
                  <a:ext cx="18036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227" name="Ink 226">
                  <a:extLst>
                    <a:ext uri="{FF2B5EF4-FFF2-40B4-BE49-F238E27FC236}">
                      <a16:creationId xmlns:a16="http://schemas.microsoft.com/office/drawing/2014/main" xmlns="" id="{6EB567B6-8382-0944-A97B-B067980437A7}"/>
                    </a:ext>
                  </a:extLst>
                </p14:cNvPr>
                <p14:cNvContentPartPr/>
                <p14:nvPr/>
              </p14:nvContentPartPr>
              <p14:xfrm>
                <a:off x="5898395" y="876783"/>
                <a:ext cx="151200" cy="12960"/>
              </p14:xfrm>
            </p:contentPart>
          </mc:Choice>
          <mc:Fallback>
            <p:pic>
              <p:nvPicPr>
                <p:cNvPr id="227" name="Ink 226">
                  <a:extLst>
                    <a:ext uri="{FF2B5EF4-FFF2-40B4-BE49-F238E27FC236}">
                      <a16:creationId xmlns:a16="http://schemas.microsoft.com/office/drawing/2014/main" xmlns="" xmlns:p14="http://schemas.microsoft.com/office/powerpoint/2010/main" id="{6EB567B6-8382-0944-A97B-B067980437A7}"/>
                    </a:ext>
                  </a:extLst>
                </p:cNvPr>
                <p:cNvPicPr/>
                <p:nvPr/>
              </p:nvPicPr>
              <p:blipFill>
                <a:blip r:embed="rId57"/>
                <a:stretch>
                  <a:fillRect/>
                </a:stretch>
              </p:blipFill>
              <p:spPr>
                <a:xfrm>
                  <a:off x="5889755" y="868863"/>
                  <a:ext cx="167760" cy="29520"/>
                </a:xfrm>
                <a:prstGeom prst="rect">
                  <a:avLst/>
                </a:prstGeom>
              </p:spPr>
            </p:pic>
          </mc:Fallback>
        </mc:AlternateContent>
      </p:grpSp>
      <p:grpSp>
        <p:nvGrpSpPr>
          <p:cNvPr id="274" name="Group 273">
            <a:extLst>
              <a:ext uri="{FF2B5EF4-FFF2-40B4-BE49-F238E27FC236}">
                <a16:creationId xmlns:a16="http://schemas.microsoft.com/office/drawing/2014/main" xmlns="" id="{7DEC5310-AB8B-8A48-A520-5EA994A519BA}"/>
              </a:ext>
            </a:extLst>
          </p:cNvPr>
          <p:cNvGrpSpPr/>
          <p:nvPr/>
        </p:nvGrpSpPr>
        <p:grpSpPr>
          <a:xfrm>
            <a:off x="2335955" y="1530543"/>
            <a:ext cx="578880" cy="167400"/>
            <a:chOff x="811955" y="1530543"/>
            <a:chExt cx="578880" cy="167400"/>
          </a:xfrm>
        </p:grpSpPr>
        <mc:AlternateContent xmlns:mc="http://schemas.openxmlformats.org/markup-compatibility/2006">
          <mc:Choice xmlns:p14="http://schemas.microsoft.com/office/powerpoint/2010/main" Requires="p14">
            <p:contentPart p14:bwMode="auto" r:id="rId58">
              <p14:nvContentPartPr>
                <p14:cNvPr id="230" name="Ink 229">
                  <a:extLst>
                    <a:ext uri="{FF2B5EF4-FFF2-40B4-BE49-F238E27FC236}">
                      <a16:creationId xmlns:a16="http://schemas.microsoft.com/office/drawing/2014/main" xmlns="" id="{85E04531-1492-1E4E-A9D3-A48C06CF2391}"/>
                    </a:ext>
                  </a:extLst>
                </p14:cNvPr>
                <p14:cNvContentPartPr/>
                <p14:nvPr/>
              </p14:nvContentPartPr>
              <p14:xfrm>
                <a:off x="811955" y="1530543"/>
                <a:ext cx="220320" cy="151200"/>
              </p14:xfrm>
            </p:contentPart>
          </mc:Choice>
          <mc:Fallback>
            <p:pic>
              <p:nvPicPr>
                <p:cNvPr id="230" name="Ink 229">
                  <a:extLst>
                    <a:ext uri="{FF2B5EF4-FFF2-40B4-BE49-F238E27FC236}">
                      <a16:creationId xmlns:a16="http://schemas.microsoft.com/office/drawing/2014/main" xmlns="" xmlns:p14="http://schemas.microsoft.com/office/powerpoint/2010/main" id="{85E04531-1492-1E4E-A9D3-A48C06CF2391}"/>
                    </a:ext>
                  </a:extLst>
                </p:cNvPr>
                <p:cNvPicPr/>
                <p:nvPr/>
              </p:nvPicPr>
              <p:blipFill>
                <a:blip r:embed="rId59"/>
                <a:stretch>
                  <a:fillRect/>
                </a:stretch>
              </p:blipFill>
              <p:spPr>
                <a:xfrm>
                  <a:off x="801875" y="1522263"/>
                  <a:ext cx="23868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231" name="Ink 230">
                  <a:extLst>
                    <a:ext uri="{FF2B5EF4-FFF2-40B4-BE49-F238E27FC236}">
                      <a16:creationId xmlns:a16="http://schemas.microsoft.com/office/drawing/2014/main" xmlns="" id="{C6CDBE1D-3DDC-B747-B1E3-AC6A2DEAD680}"/>
                    </a:ext>
                  </a:extLst>
                </p14:cNvPr>
                <p14:cNvContentPartPr/>
                <p14:nvPr/>
              </p14:nvContentPartPr>
              <p14:xfrm>
                <a:off x="1120115" y="1530543"/>
                <a:ext cx="19080" cy="151200"/>
              </p14:xfrm>
            </p:contentPart>
          </mc:Choice>
          <mc:Fallback>
            <p:pic>
              <p:nvPicPr>
                <p:cNvPr id="231" name="Ink 230">
                  <a:extLst>
                    <a:ext uri="{FF2B5EF4-FFF2-40B4-BE49-F238E27FC236}">
                      <a16:creationId xmlns:a16="http://schemas.microsoft.com/office/drawing/2014/main" xmlns="" xmlns:p14="http://schemas.microsoft.com/office/powerpoint/2010/main" id="{C6CDBE1D-3DDC-B747-B1E3-AC6A2DEAD680}"/>
                    </a:ext>
                  </a:extLst>
                </p:cNvPr>
                <p:cNvPicPr/>
                <p:nvPr/>
              </p:nvPicPr>
              <p:blipFill>
                <a:blip r:embed="rId61"/>
                <a:stretch>
                  <a:fillRect/>
                </a:stretch>
              </p:blipFill>
              <p:spPr>
                <a:xfrm>
                  <a:off x="1108955" y="1519743"/>
                  <a:ext cx="3924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232" name="Ink 231">
                  <a:extLst>
                    <a:ext uri="{FF2B5EF4-FFF2-40B4-BE49-F238E27FC236}">
                      <a16:creationId xmlns:a16="http://schemas.microsoft.com/office/drawing/2014/main" xmlns="" id="{513B34BB-F9BE-5442-93A9-FEBD9E05D23A}"/>
                    </a:ext>
                  </a:extLst>
                </p14:cNvPr>
                <p14:cNvContentPartPr/>
                <p14:nvPr/>
              </p14:nvContentPartPr>
              <p14:xfrm>
                <a:off x="1252235" y="1543143"/>
                <a:ext cx="38160" cy="154800"/>
              </p14:xfrm>
            </p:contentPart>
          </mc:Choice>
          <mc:Fallback>
            <p:pic>
              <p:nvPicPr>
                <p:cNvPr id="232" name="Ink 231">
                  <a:extLst>
                    <a:ext uri="{FF2B5EF4-FFF2-40B4-BE49-F238E27FC236}">
                      <a16:creationId xmlns:a16="http://schemas.microsoft.com/office/drawing/2014/main" xmlns="" xmlns:p14="http://schemas.microsoft.com/office/powerpoint/2010/main" id="{513B34BB-F9BE-5442-93A9-FEBD9E05D23A}"/>
                    </a:ext>
                  </a:extLst>
                </p:cNvPr>
                <p:cNvPicPr/>
                <p:nvPr/>
              </p:nvPicPr>
              <p:blipFill>
                <a:blip r:embed="rId63"/>
                <a:stretch>
                  <a:fillRect/>
                </a:stretch>
              </p:blipFill>
              <p:spPr>
                <a:xfrm>
                  <a:off x="1242875" y="1533761"/>
                  <a:ext cx="55800" cy="172481"/>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233" name="Ink 232">
                  <a:extLst>
                    <a:ext uri="{FF2B5EF4-FFF2-40B4-BE49-F238E27FC236}">
                      <a16:creationId xmlns:a16="http://schemas.microsoft.com/office/drawing/2014/main" xmlns="" id="{AEFD951B-6FFC-184F-AFE2-AA3072A86F53}"/>
                    </a:ext>
                  </a:extLst>
                </p14:cNvPr>
                <p14:cNvContentPartPr/>
                <p14:nvPr/>
              </p14:nvContentPartPr>
              <p14:xfrm>
                <a:off x="1252955" y="1543143"/>
                <a:ext cx="131760" cy="19080"/>
              </p14:xfrm>
            </p:contentPart>
          </mc:Choice>
          <mc:Fallback>
            <p:pic>
              <p:nvPicPr>
                <p:cNvPr id="233" name="Ink 232">
                  <a:extLst>
                    <a:ext uri="{FF2B5EF4-FFF2-40B4-BE49-F238E27FC236}">
                      <a16:creationId xmlns:a16="http://schemas.microsoft.com/office/drawing/2014/main" xmlns="" xmlns:p14="http://schemas.microsoft.com/office/powerpoint/2010/main" id="{AEFD951B-6FFC-184F-AFE2-AA3072A86F53}"/>
                    </a:ext>
                  </a:extLst>
                </p:cNvPr>
                <p:cNvPicPr/>
                <p:nvPr/>
              </p:nvPicPr>
              <p:blipFill>
                <a:blip r:embed="rId65"/>
                <a:stretch>
                  <a:fillRect/>
                </a:stretch>
              </p:blipFill>
              <p:spPr>
                <a:xfrm>
                  <a:off x="1243595" y="1534863"/>
                  <a:ext cx="1494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234" name="Ink 233">
                  <a:extLst>
                    <a:ext uri="{FF2B5EF4-FFF2-40B4-BE49-F238E27FC236}">
                      <a16:creationId xmlns:a16="http://schemas.microsoft.com/office/drawing/2014/main" xmlns="" id="{CDEF5BE9-27DE-1C4E-B9D1-17898A8CF7B2}"/>
                    </a:ext>
                  </a:extLst>
                </p14:cNvPr>
                <p14:cNvContentPartPr/>
                <p14:nvPr/>
              </p14:nvContentPartPr>
              <p14:xfrm>
                <a:off x="1283555" y="1618743"/>
                <a:ext cx="107280" cy="12960"/>
              </p14:xfrm>
            </p:contentPart>
          </mc:Choice>
          <mc:Fallback>
            <p:pic>
              <p:nvPicPr>
                <p:cNvPr id="234" name="Ink 233">
                  <a:extLst>
                    <a:ext uri="{FF2B5EF4-FFF2-40B4-BE49-F238E27FC236}">
                      <a16:creationId xmlns:a16="http://schemas.microsoft.com/office/drawing/2014/main" xmlns="" xmlns:p14="http://schemas.microsoft.com/office/powerpoint/2010/main" id="{CDEF5BE9-27DE-1C4E-B9D1-17898A8CF7B2}"/>
                    </a:ext>
                  </a:extLst>
                </p:cNvPr>
                <p:cNvPicPr/>
                <p:nvPr/>
              </p:nvPicPr>
              <p:blipFill>
                <a:blip r:embed="rId67"/>
                <a:stretch>
                  <a:fillRect/>
                </a:stretch>
              </p:blipFill>
              <p:spPr>
                <a:xfrm>
                  <a:off x="1274195" y="1609383"/>
                  <a:ext cx="125280" cy="32400"/>
                </a:xfrm>
                <a:prstGeom prst="rect">
                  <a:avLst/>
                </a:prstGeom>
              </p:spPr>
            </p:pic>
          </mc:Fallback>
        </mc:AlternateContent>
      </p:grpSp>
      <p:grpSp>
        <p:nvGrpSpPr>
          <p:cNvPr id="273" name="Group 272">
            <a:extLst>
              <a:ext uri="{FF2B5EF4-FFF2-40B4-BE49-F238E27FC236}">
                <a16:creationId xmlns:a16="http://schemas.microsoft.com/office/drawing/2014/main" xmlns="" id="{11AADC6C-2E6D-D84C-BDB4-D796F344A2B8}"/>
              </a:ext>
            </a:extLst>
          </p:cNvPr>
          <p:cNvGrpSpPr/>
          <p:nvPr/>
        </p:nvGrpSpPr>
        <p:grpSpPr>
          <a:xfrm>
            <a:off x="3241355" y="1436223"/>
            <a:ext cx="2119320" cy="295920"/>
            <a:chOff x="1717355" y="1436223"/>
            <a:chExt cx="2119320" cy="295920"/>
          </a:xfrm>
        </p:grpSpPr>
        <mc:AlternateContent xmlns:mc="http://schemas.openxmlformats.org/markup-compatibility/2006">
          <mc:Choice xmlns:p14="http://schemas.microsoft.com/office/powerpoint/2010/main" Requires="p14">
            <p:contentPart p14:bwMode="auto" r:id="rId68">
              <p14:nvContentPartPr>
                <p14:cNvPr id="262" name="Ink 261">
                  <a:extLst>
                    <a:ext uri="{FF2B5EF4-FFF2-40B4-BE49-F238E27FC236}">
                      <a16:creationId xmlns:a16="http://schemas.microsoft.com/office/drawing/2014/main" xmlns="" id="{26D0DC2E-9336-FD4A-872A-C9B8A5F16BAA}"/>
                    </a:ext>
                  </a:extLst>
                </p14:cNvPr>
                <p14:cNvContentPartPr/>
                <p14:nvPr/>
              </p14:nvContentPartPr>
              <p14:xfrm>
                <a:off x="1717355" y="1436223"/>
                <a:ext cx="176400" cy="295920"/>
              </p14:xfrm>
            </p:contentPart>
          </mc:Choice>
          <mc:Fallback>
            <p:pic>
              <p:nvPicPr>
                <p:cNvPr id="262" name="Ink 261">
                  <a:extLst>
                    <a:ext uri="{FF2B5EF4-FFF2-40B4-BE49-F238E27FC236}">
                      <a16:creationId xmlns:a16="http://schemas.microsoft.com/office/drawing/2014/main" xmlns="" xmlns:p14="http://schemas.microsoft.com/office/powerpoint/2010/main" id="{26D0DC2E-9336-FD4A-872A-C9B8A5F16BAA}"/>
                    </a:ext>
                  </a:extLst>
                </p:cNvPr>
                <p:cNvPicPr/>
                <p:nvPr/>
              </p:nvPicPr>
              <p:blipFill>
                <a:blip r:embed="rId69"/>
                <a:stretch>
                  <a:fillRect/>
                </a:stretch>
              </p:blipFill>
              <p:spPr>
                <a:xfrm>
                  <a:off x="1706195" y="1426503"/>
                  <a:ext cx="196920" cy="3146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263" name="Ink 262">
                  <a:extLst>
                    <a:ext uri="{FF2B5EF4-FFF2-40B4-BE49-F238E27FC236}">
                      <a16:creationId xmlns:a16="http://schemas.microsoft.com/office/drawing/2014/main" xmlns="" id="{CF35AD06-6684-3D47-B78B-54E4E4E65A91}"/>
                    </a:ext>
                  </a:extLst>
                </p14:cNvPr>
                <p14:cNvContentPartPr/>
                <p14:nvPr/>
              </p14:nvContentPartPr>
              <p14:xfrm>
                <a:off x="2006795" y="1587783"/>
                <a:ext cx="132480" cy="87840"/>
              </p14:xfrm>
            </p:contentPart>
          </mc:Choice>
          <mc:Fallback>
            <p:pic>
              <p:nvPicPr>
                <p:cNvPr id="263" name="Ink 262">
                  <a:extLst>
                    <a:ext uri="{FF2B5EF4-FFF2-40B4-BE49-F238E27FC236}">
                      <a16:creationId xmlns:a16="http://schemas.microsoft.com/office/drawing/2014/main" xmlns="" xmlns:p14="http://schemas.microsoft.com/office/powerpoint/2010/main" id="{CF35AD06-6684-3D47-B78B-54E4E4E65A91}"/>
                    </a:ext>
                  </a:extLst>
                </p:cNvPr>
                <p:cNvPicPr/>
                <p:nvPr/>
              </p:nvPicPr>
              <p:blipFill>
                <a:blip r:embed="rId71"/>
                <a:stretch>
                  <a:fillRect/>
                </a:stretch>
              </p:blipFill>
              <p:spPr>
                <a:xfrm>
                  <a:off x="1997435" y="1577300"/>
                  <a:ext cx="151200" cy="107721"/>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264" name="Ink 263">
                  <a:extLst>
                    <a:ext uri="{FF2B5EF4-FFF2-40B4-BE49-F238E27FC236}">
                      <a16:creationId xmlns:a16="http://schemas.microsoft.com/office/drawing/2014/main" xmlns="" id="{B348B7CB-8F3B-6A4E-A094-858C51649F89}"/>
                    </a:ext>
                  </a:extLst>
                </p14:cNvPr>
                <p14:cNvContentPartPr/>
                <p14:nvPr/>
              </p14:nvContentPartPr>
              <p14:xfrm>
                <a:off x="2145035" y="1543863"/>
                <a:ext cx="63360" cy="144360"/>
              </p14:xfrm>
            </p:contentPart>
          </mc:Choice>
          <mc:Fallback>
            <p:pic>
              <p:nvPicPr>
                <p:cNvPr id="264" name="Ink 263">
                  <a:extLst>
                    <a:ext uri="{FF2B5EF4-FFF2-40B4-BE49-F238E27FC236}">
                      <a16:creationId xmlns:a16="http://schemas.microsoft.com/office/drawing/2014/main" xmlns="" xmlns:p14="http://schemas.microsoft.com/office/powerpoint/2010/main" id="{B348B7CB-8F3B-6A4E-A094-858C51649F89}"/>
                    </a:ext>
                  </a:extLst>
                </p:cNvPr>
                <p:cNvPicPr/>
                <p:nvPr/>
              </p:nvPicPr>
              <p:blipFill>
                <a:blip r:embed="rId73"/>
                <a:stretch>
                  <a:fillRect/>
                </a:stretch>
              </p:blipFill>
              <p:spPr>
                <a:xfrm>
                  <a:off x="2136395" y="1534480"/>
                  <a:ext cx="81360" cy="162405"/>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265" name="Ink 264">
                  <a:extLst>
                    <a:ext uri="{FF2B5EF4-FFF2-40B4-BE49-F238E27FC236}">
                      <a16:creationId xmlns:a16="http://schemas.microsoft.com/office/drawing/2014/main" xmlns="" id="{CDB25004-9E11-784B-BA84-E20C6F4DC3F6}"/>
                    </a:ext>
                  </a:extLst>
                </p14:cNvPr>
                <p14:cNvContentPartPr/>
                <p14:nvPr/>
              </p14:nvContentPartPr>
              <p14:xfrm>
                <a:off x="2270675" y="1624863"/>
                <a:ext cx="176400" cy="82080"/>
              </p14:xfrm>
            </p:contentPart>
          </mc:Choice>
          <mc:Fallback>
            <p:pic>
              <p:nvPicPr>
                <p:cNvPr id="265" name="Ink 264">
                  <a:extLst>
                    <a:ext uri="{FF2B5EF4-FFF2-40B4-BE49-F238E27FC236}">
                      <a16:creationId xmlns:a16="http://schemas.microsoft.com/office/drawing/2014/main" xmlns="" xmlns:p14="http://schemas.microsoft.com/office/powerpoint/2010/main" id="{CDB25004-9E11-784B-BA84-E20C6F4DC3F6}"/>
                    </a:ext>
                  </a:extLst>
                </p:cNvPr>
                <p:cNvPicPr/>
                <p:nvPr/>
              </p:nvPicPr>
              <p:blipFill>
                <a:blip r:embed="rId75"/>
                <a:stretch>
                  <a:fillRect/>
                </a:stretch>
              </p:blipFill>
              <p:spPr>
                <a:xfrm>
                  <a:off x="2259875" y="1615143"/>
                  <a:ext cx="19620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266" name="Ink 265">
                  <a:extLst>
                    <a:ext uri="{FF2B5EF4-FFF2-40B4-BE49-F238E27FC236}">
                      <a16:creationId xmlns:a16="http://schemas.microsoft.com/office/drawing/2014/main" xmlns="" id="{005B79E6-91EA-B242-B839-69E0BE80538A}"/>
                    </a:ext>
                  </a:extLst>
                </p14:cNvPr>
                <p14:cNvContentPartPr/>
                <p14:nvPr/>
              </p14:nvContentPartPr>
              <p14:xfrm>
                <a:off x="2503235" y="1580943"/>
                <a:ext cx="220320" cy="107280"/>
              </p14:xfrm>
            </p:contentPart>
          </mc:Choice>
          <mc:Fallback>
            <p:pic>
              <p:nvPicPr>
                <p:cNvPr id="266" name="Ink 265">
                  <a:extLst>
                    <a:ext uri="{FF2B5EF4-FFF2-40B4-BE49-F238E27FC236}">
                      <a16:creationId xmlns:a16="http://schemas.microsoft.com/office/drawing/2014/main" xmlns="" xmlns:p14="http://schemas.microsoft.com/office/powerpoint/2010/main" id="{005B79E6-91EA-B242-B839-69E0BE80538A}"/>
                    </a:ext>
                  </a:extLst>
                </p:cNvPr>
                <p:cNvPicPr/>
                <p:nvPr/>
              </p:nvPicPr>
              <p:blipFill>
                <a:blip r:embed="rId77"/>
                <a:stretch>
                  <a:fillRect/>
                </a:stretch>
              </p:blipFill>
              <p:spPr>
                <a:xfrm>
                  <a:off x="2493515" y="1570863"/>
                  <a:ext cx="23832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267" name="Ink 266">
                  <a:extLst>
                    <a:ext uri="{FF2B5EF4-FFF2-40B4-BE49-F238E27FC236}">
                      <a16:creationId xmlns:a16="http://schemas.microsoft.com/office/drawing/2014/main" xmlns="" id="{B9EF35C8-F863-4144-949B-79033F976DBF}"/>
                    </a:ext>
                  </a:extLst>
                </p14:cNvPr>
                <p14:cNvContentPartPr/>
                <p14:nvPr/>
              </p14:nvContentPartPr>
              <p14:xfrm>
                <a:off x="2792675" y="1618743"/>
                <a:ext cx="25560" cy="88200"/>
              </p14:xfrm>
            </p:contentPart>
          </mc:Choice>
          <mc:Fallback>
            <p:pic>
              <p:nvPicPr>
                <p:cNvPr id="267" name="Ink 266">
                  <a:extLst>
                    <a:ext uri="{FF2B5EF4-FFF2-40B4-BE49-F238E27FC236}">
                      <a16:creationId xmlns:a16="http://schemas.microsoft.com/office/drawing/2014/main" xmlns="" xmlns:p14="http://schemas.microsoft.com/office/powerpoint/2010/main" id="{B9EF35C8-F863-4144-949B-79033F976DBF}"/>
                    </a:ext>
                  </a:extLst>
                </p:cNvPr>
                <p:cNvPicPr/>
                <p:nvPr/>
              </p:nvPicPr>
              <p:blipFill>
                <a:blip r:embed="rId79"/>
                <a:stretch>
                  <a:fillRect/>
                </a:stretch>
              </p:blipFill>
              <p:spPr>
                <a:xfrm>
                  <a:off x="2783675" y="1609780"/>
                  <a:ext cx="43920" cy="10541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268" name="Ink 267">
                  <a:extLst>
                    <a:ext uri="{FF2B5EF4-FFF2-40B4-BE49-F238E27FC236}">
                      <a16:creationId xmlns:a16="http://schemas.microsoft.com/office/drawing/2014/main" xmlns="" id="{501BB0AE-5A90-CF42-9279-F5E1FA2B97FB}"/>
                    </a:ext>
                  </a:extLst>
                </p14:cNvPr>
                <p14:cNvContentPartPr/>
                <p14:nvPr/>
              </p14:nvContentPartPr>
              <p14:xfrm>
                <a:off x="2817875" y="1502103"/>
                <a:ext cx="6480" cy="16560"/>
              </p14:xfrm>
            </p:contentPart>
          </mc:Choice>
          <mc:Fallback>
            <p:pic>
              <p:nvPicPr>
                <p:cNvPr id="268" name="Ink 267">
                  <a:extLst>
                    <a:ext uri="{FF2B5EF4-FFF2-40B4-BE49-F238E27FC236}">
                      <a16:creationId xmlns:a16="http://schemas.microsoft.com/office/drawing/2014/main" xmlns="" xmlns:p14="http://schemas.microsoft.com/office/powerpoint/2010/main" id="{501BB0AE-5A90-CF42-9279-F5E1FA2B97FB}"/>
                    </a:ext>
                  </a:extLst>
                </p:cNvPr>
                <p:cNvPicPr/>
                <p:nvPr/>
              </p:nvPicPr>
              <p:blipFill>
                <a:blip r:embed="rId81"/>
                <a:stretch>
                  <a:fillRect/>
                </a:stretch>
              </p:blipFill>
              <p:spPr>
                <a:xfrm>
                  <a:off x="2809690" y="1493463"/>
                  <a:ext cx="23192"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269" name="Ink 268">
                  <a:extLst>
                    <a:ext uri="{FF2B5EF4-FFF2-40B4-BE49-F238E27FC236}">
                      <a16:creationId xmlns:a16="http://schemas.microsoft.com/office/drawing/2014/main" xmlns="" id="{BE16F037-539F-8049-B932-3FE8BB41DC78}"/>
                    </a:ext>
                  </a:extLst>
                </p14:cNvPr>
                <p14:cNvContentPartPr/>
                <p14:nvPr/>
              </p14:nvContentPartPr>
              <p14:xfrm>
                <a:off x="2943515" y="1593543"/>
                <a:ext cx="170280" cy="88200"/>
              </p14:xfrm>
            </p:contentPart>
          </mc:Choice>
          <mc:Fallback>
            <p:pic>
              <p:nvPicPr>
                <p:cNvPr id="269" name="Ink 268">
                  <a:extLst>
                    <a:ext uri="{FF2B5EF4-FFF2-40B4-BE49-F238E27FC236}">
                      <a16:creationId xmlns:a16="http://schemas.microsoft.com/office/drawing/2014/main" xmlns="" xmlns:p14="http://schemas.microsoft.com/office/powerpoint/2010/main" id="{BE16F037-539F-8049-B932-3FE8BB41DC78}"/>
                    </a:ext>
                  </a:extLst>
                </p:cNvPr>
                <p:cNvPicPr/>
                <p:nvPr/>
              </p:nvPicPr>
              <p:blipFill>
                <a:blip r:embed="rId83"/>
                <a:stretch>
                  <a:fillRect/>
                </a:stretch>
              </p:blipFill>
              <p:spPr>
                <a:xfrm>
                  <a:off x="2933435" y="1584221"/>
                  <a:ext cx="189360" cy="107561"/>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270" name="Ink 269">
                  <a:extLst>
                    <a:ext uri="{FF2B5EF4-FFF2-40B4-BE49-F238E27FC236}">
                      <a16:creationId xmlns:a16="http://schemas.microsoft.com/office/drawing/2014/main" xmlns="" id="{5B9F11CF-9A26-4D4F-8245-C21E9E7F19BE}"/>
                    </a:ext>
                  </a:extLst>
                </p14:cNvPr>
                <p14:cNvContentPartPr/>
                <p14:nvPr/>
              </p14:nvContentPartPr>
              <p14:xfrm>
                <a:off x="3169955" y="1593543"/>
                <a:ext cx="201600" cy="100800"/>
              </p14:xfrm>
            </p:contentPart>
          </mc:Choice>
          <mc:Fallback>
            <p:pic>
              <p:nvPicPr>
                <p:cNvPr id="270" name="Ink 269">
                  <a:extLst>
                    <a:ext uri="{FF2B5EF4-FFF2-40B4-BE49-F238E27FC236}">
                      <a16:creationId xmlns:a16="http://schemas.microsoft.com/office/drawing/2014/main" xmlns="" xmlns:p14="http://schemas.microsoft.com/office/powerpoint/2010/main" id="{5B9F11CF-9A26-4D4F-8245-C21E9E7F19BE}"/>
                    </a:ext>
                  </a:extLst>
                </p:cNvPr>
                <p:cNvPicPr/>
                <p:nvPr/>
              </p:nvPicPr>
              <p:blipFill>
                <a:blip r:embed="rId85"/>
                <a:stretch>
                  <a:fillRect/>
                </a:stretch>
              </p:blipFill>
              <p:spPr>
                <a:xfrm>
                  <a:off x="3160595" y="1584216"/>
                  <a:ext cx="222480" cy="118736"/>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271" name="Ink 270">
                  <a:extLst>
                    <a:ext uri="{FF2B5EF4-FFF2-40B4-BE49-F238E27FC236}">
                      <a16:creationId xmlns:a16="http://schemas.microsoft.com/office/drawing/2014/main" xmlns="" id="{D440725F-F1D1-EE49-B2C2-0A21BE2F813C}"/>
                    </a:ext>
                  </a:extLst>
                </p14:cNvPr>
                <p14:cNvContentPartPr/>
                <p14:nvPr/>
              </p14:nvContentPartPr>
              <p14:xfrm>
                <a:off x="3496835" y="1555743"/>
                <a:ext cx="107280" cy="138600"/>
              </p14:xfrm>
            </p:contentPart>
          </mc:Choice>
          <mc:Fallback>
            <p:pic>
              <p:nvPicPr>
                <p:cNvPr id="271" name="Ink 270">
                  <a:extLst>
                    <a:ext uri="{FF2B5EF4-FFF2-40B4-BE49-F238E27FC236}">
                      <a16:creationId xmlns:a16="http://schemas.microsoft.com/office/drawing/2014/main" xmlns="" xmlns:p14="http://schemas.microsoft.com/office/powerpoint/2010/main" id="{D440725F-F1D1-EE49-B2C2-0A21BE2F813C}"/>
                    </a:ext>
                  </a:extLst>
                </p:cNvPr>
                <p:cNvPicPr/>
                <p:nvPr/>
              </p:nvPicPr>
              <p:blipFill>
                <a:blip r:embed="rId87"/>
                <a:stretch>
                  <a:fillRect/>
                </a:stretch>
              </p:blipFill>
              <p:spPr>
                <a:xfrm>
                  <a:off x="3484955" y="1546023"/>
                  <a:ext cx="12744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272" name="Ink 271">
                  <a:extLst>
                    <a:ext uri="{FF2B5EF4-FFF2-40B4-BE49-F238E27FC236}">
                      <a16:creationId xmlns:a16="http://schemas.microsoft.com/office/drawing/2014/main" xmlns="" id="{7CF19C51-0AC5-1C40-8B2A-BBCAE5D4FF6E}"/>
                    </a:ext>
                  </a:extLst>
                </p14:cNvPr>
                <p14:cNvContentPartPr/>
                <p14:nvPr/>
              </p14:nvContentPartPr>
              <p14:xfrm>
                <a:off x="3698075" y="1587063"/>
                <a:ext cx="138600" cy="138600"/>
              </p14:xfrm>
            </p:contentPart>
          </mc:Choice>
          <mc:Fallback>
            <p:pic>
              <p:nvPicPr>
                <p:cNvPr id="272" name="Ink 271">
                  <a:extLst>
                    <a:ext uri="{FF2B5EF4-FFF2-40B4-BE49-F238E27FC236}">
                      <a16:creationId xmlns:a16="http://schemas.microsoft.com/office/drawing/2014/main" xmlns="" xmlns:p14="http://schemas.microsoft.com/office/powerpoint/2010/main" id="{7CF19C51-0AC5-1C40-8B2A-BBCAE5D4FF6E}"/>
                    </a:ext>
                  </a:extLst>
                </p:cNvPr>
                <p:cNvPicPr/>
                <p:nvPr/>
              </p:nvPicPr>
              <p:blipFill>
                <a:blip r:embed="rId89"/>
                <a:stretch>
                  <a:fillRect/>
                </a:stretch>
              </p:blipFill>
              <p:spPr>
                <a:xfrm>
                  <a:off x="3687635" y="1578423"/>
                  <a:ext cx="157680" cy="158400"/>
                </a:xfrm>
                <a:prstGeom prst="rect">
                  <a:avLst/>
                </a:prstGeom>
              </p:spPr>
            </p:pic>
          </mc:Fallback>
        </mc:AlternateContent>
      </p:grpSp>
      <p:grpSp>
        <p:nvGrpSpPr>
          <p:cNvPr id="288" name="Group 287">
            <a:extLst>
              <a:ext uri="{FF2B5EF4-FFF2-40B4-BE49-F238E27FC236}">
                <a16:creationId xmlns:a16="http://schemas.microsoft.com/office/drawing/2014/main" xmlns="" id="{30F2BDF2-7D36-3240-844F-F2DAA9813751}"/>
              </a:ext>
            </a:extLst>
          </p:cNvPr>
          <p:cNvGrpSpPr/>
          <p:nvPr/>
        </p:nvGrpSpPr>
        <p:grpSpPr>
          <a:xfrm>
            <a:off x="5839680" y="1424060"/>
            <a:ext cx="1818000" cy="279000"/>
            <a:chOff x="4315680" y="1424060"/>
            <a:chExt cx="1818000" cy="279000"/>
          </a:xfrm>
        </p:grpSpPr>
        <mc:AlternateContent xmlns:mc="http://schemas.openxmlformats.org/markup-compatibility/2006">
          <mc:Choice xmlns:p14="http://schemas.microsoft.com/office/powerpoint/2010/main" Requires="p14">
            <p:contentPart p14:bwMode="auto" r:id="rId90">
              <p14:nvContentPartPr>
                <p14:cNvPr id="275" name="Ink 274">
                  <a:extLst>
                    <a:ext uri="{FF2B5EF4-FFF2-40B4-BE49-F238E27FC236}">
                      <a16:creationId xmlns:a16="http://schemas.microsoft.com/office/drawing/2014/main" xmlns="" id="{86C553E6-957F-0B4F-9F06-4E7D8F8990DA}"/>
                    </a:ext>
                  </a:extLst>
                </p14:cNvPr>
                <p14:cNvContentPartPr/>
                <p14:nvPr/>
              </p14:nvContentPartPr>
              <p14:xfrm>
                <a:off x="4347000" y="1524860"/>
                <a:ext cx="63000" cy="99720"/>
              </p14:xfrm>
            </p:contentPart>
          </mc:Choice>
          <mc:Fallback>
            <p:pic>
              <p:nvPicPr>
                <p:cNvPr id="275" name="Ink 274">
                  <a:extLst>
                    <a:ext uri="{FF2B5EF4-FFF2-40B4-BE49-F238E27FC236}">
                      <a16:creationId xmlns:a16="http://schemas.microsoft.com/office/drawing/2014/main" xmlns="" xmlns:p14="http://schemas.microsoft.com/office/powerpoint/2010/main" id="{86C553E6-957F-0B4F-9F06-4E7D8F8990DA}"/>
                    </a:ext>
                  </a:extLst>
                </p:cNvPr>
                <p:cNvPicPr/>
                <p:nvPr/>
              </p:nvPicPr>
              <p:blipFill>
                <a:blip r:embed="rId91"/>
                <a:stretch>
                  <a:fillRect/>
                </a:stretch>
              </p:blipFill>
              <p:spPr>
                <a:xfrm>
                  <a:off x="4338000" y="1514780"/>
                  <a:ext cx="8064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276" name="Ink 275">
                  <a:extLst>
                    <a:ext uri="{FF2B5EF4-FFF2-40B4-BE49-F238E27FC236}">
                      <a16:creationId xmlns:a16="http://schemas.microsoft.com/office/drawing/2014/main" xmlns="" id="{20DE51ED-3254-5E40-87A0-E4112A318DE1}"/>
                    </a:ext>
                  </a:extLst>
                </p14:cNvPr>
                <p14:cNvContentPartPr/>
                <p14:nvPr/>
              </p14:nvContentPartPr>
              <p14:xfrm>
                <a:off x="4334400" y="1642940"/>
                <a:ext cx="156600" cy="12960"/>
              </p14:xfrm>
            </p:contentPart>
          </mc:Choice>
          <mc:Fallback>
            <p:pic>
              <p:nvPicPr>
                <p:cNvPr id="276" name="Ink 275">
                  <a:extLst>
                    <a:ext uri="{FF2B5EF4-FFF2-40B4-BE49-F238E27FC236}">
                      <a16:creationId xmlns:a16="http://schemas.microsoft.com/office/drawing/2014/main" xmlns="" xmlns:p14="http://schemas.microsoft.com/office/powerpoint/2010/main" id="{20DE51ED-3254-5E40-87A0-E4112A318DE1}"/>
                    </a:ext>
                  </a:extLst>
                </p:cNvPr>
                <p:cNvPicPr/>
                <p:nvPr/>
              </p:nvPicPr>
              <p:blipFill>
                <a:blip r:embed="rId93"/>
                <a:stretch>
                  <a:fillRect/>
                </a:stretch>
              </p:blipFill>
              <p:spPr>
                <a:xfrm>
                  <a:off x="4325018" y="1634660"/>
                  <a:ext cx="174281"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277" name="Ink 276">
                  <a:extLst>
                    <a:ext uri="{FF2B5EF4-FFF2-40B4-BE49-F238E27FC236}">
                      <a16:creationId xmlns:a16="http://schemas.microsoft.com/office/drawing/2014/main" xmlns="" id="{F14CCC6D-76EA-D644-BE22-276C43146610}"/>
                    </a:ext>
                  </a:extLst>
                </p14:cNvPr>
                <p14:cNvContentPartPr/>
                <p14:nvPr/>
              </p14:nvContentPartPr>
              <p14:xfrm>
                <a:off x="4315680" y="1530260"/>
                <a:ext cx="125280" cy="12960"/>
              </p14:xfrm>
            </p:contentPart>
          </mc:Choice>
          <mc:Fallback>
            <p:pic>
              <p:nvPicPr>
                <p:cNvPr id="277" name="Ink 276">
                  <a:extLst>
                    <a:ext uri="{FF2B5EF4-FFF2-40B4-BE49-F238E27FC236}">
                      <a16:creationId xmlns:a16="http://schemas.microsoft.com/office/drawing/2014/main" xmlns="" xmlns:p14="http://schemas.microsoft.com/office/powerpoint/2010/main" id="{F14CCC6D-76EA-D644-BE22-276C43146610}"/>
                    </a:ext>
                  </a:extLst>
                </p:cNvPr>
                <p:cNvPicPr/>
                <p:nvPr/>
              </p:nvPicPr>
              <p:blipFill>
                <a:blip r:embed="rId95"/>
                <a:stretch>
                  <a:fillRect/>
                </a:stretch>
              </p:blipFill>
              <p:spPr>
                <a:xfrm>
                  <a:off x="4306320" y="1521373"/>
                  <a:ext cx="143280" cy="31474"/>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278" name="Ink 277">
                  <a:extLst>
                    <a:ext uri="{FF2B5EF4-FFF2-40B4-BE49-F238E27FC236}">
                      <a16:creationId xmlns:a16="http://schemas.microsoft.com/office/drawing/2014/main" xmlns="" id="{0520539F-91EF-8649-9690-F606EC474708}"/>
                    </a:ext>
                  </a:extLst>
                </p14:cNvPr>
                <p14:cNvContentPartPr/>
                <p14:nvPr/>
              </p14:nvContentPartPr>
              <p14:xfrm>
                <a:off x="4546800" y="1561580"/>
                <a:ext cx="200160" cy="75240"/>
              </p14:xfrm>
            </p:contentPart>
          </mc:Choice>
          <mc:Fallback>
            <p:pic>
              <p:nvPicPr>
                <p:cNvPr id="278" name="Ink 277">
                  <a:extLst>
                    <a:ext uri="{FF2B5EF4-FFF2-40B4-BE49-F238E27FC236}">
                      <a16:creationId xmlns:a16="http://schemas.microsoft.com/office/drawing/2014/main" xmlns="" xmlns:p14="http://schemas.microsoft.com/office/powerpoint/2010/main" id="{0520539F-91EF-8649-9690-F606EC474708}"/>
                    </a:ext>
                  </a:extLst>
                </p:cNvPr>
                <p:cNvPicPr/>
                <p:nvPr/>
              </p:nvPicPr>
              <p:blipFill>
                <a:blip r:embed="rId97"/>
                <a:stretch>
                  <a:fillRect/>
                </a:stretch>
              </p:blipFill>
              <p:spPr>
                <a:xfrm>
                  <a:off x="4537440" y="1552265"/>
                  <a:ext cx="217800" cy="93871"/>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279" name="Ink 278">
                  <a:extLst>
                    <a:ext uri="{FF2B5EF4-FFF2-40B4-BE49-F238E27FC236}">
                      <a16:creationId xmlns:a16="http://schemas.microsoft.com/office/drawing/2014/main" xmlns="" id="{D2712E14-5E7C-7849-981B-66F172F3B23C}"/>
                    </a:ext>
                  </a:extLst>
                </p14:cNvPr>
                <p14:cNvContentPartPr/>
                <p14:nvPr/>
              </p14:nvContentPartPr>
              <p14:xfrm>
                <a:off x="4846680" y="1467980"/>
                <a:ext cx="87840" cy="235080"/>
              </p14:xfrm>
            </p:contentPart>
          </mc:Choice>
          <mc:Fallback>
            <p:pic>
              <p:nvPicPr>
                <p:cNvPr id="279" name="Ink 278">
                  <a:extLst>
                    <a:ext uri="{FF2B5EF4-FFF2-40B4-BE49-F238E27FC236}">
                      <a16:creationId xmlns:a16="http://schemas.microsoft.com/office/drawing/2014/main" xmlns="" xmlns:p14="http://schemas.microsoft.com/office/powerpoint/2010/main" id="{D2712E14-5E7C-7849-981B-66F172F3B23C}"/>
                    </a:ext>
                  </a:extLst>
                </p:cNvPr>
                <p:cNvPicPr/>
                <p:nvPr/>
              </p:nvPicPr>
              <p:blipFill>
                <a:blip r:embed="rId99"/>
                <a:stretch>
                  <a:fillRect/>
                </a:stretch>
              </p:blipFill>
              <p:spPr>
                <a:xfrm>
                  <a:off x="4838727" y="1458980"/>
                  <a:ext cx="10483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280" name="Ink 279">
                  <a:extLst>
                    <a:ext uri="{FF2B5EF4-FFF2-40B4-BE49-F238E27FC236}">
                      <a16:creationId xmlns:a16="http://schemas.microsoft.com/office/drawing/2014/main" xmlns="" id="{5050BC01-A15B-2F4A-87E0-5D944B5EBCE7}"/>
                    </a:ext>
                  </a:extLst>
                </p14:cNvPr>
                <p14:cNvContentPartPr/>
                <p14:nvPr/>
              </p14:nvContentPartPr>
              <p14:xfrm>
                <a:off x="4815360" y="1605140"/>
                <a:ext cx="144000" cy="19080"/>
              </p14:xfrm>
            </p:contentPart>
          </mc:Choice>
          <mc:Fallback>
            <p:pic>
              <p:nvPicPr>
                <p:cNvPr id="280" name="Ink 279">
                  <a:extLst>
                    <a:ext uri="{FF2B5EF4-FFF2-40B4-BE49-F238E27FC236}">
                      <a16:creationId xmlns:a16="http://schemas.microsoft.com/office/drawing/2014/main" xmlns="" xmlns:p14="http://schemas.microsoft.com/office/powerpoint/2010/main" id="{5050BC01-A15B-2F4A-87E0-5D944B5EBCE7}"/>
                    </a:ext>
                  </a:extLst>
                </p:cNvPr>
                <p:cNvPicPr/>
                <p:nvPr/>
              </p:nvPicPr>
              <p:blipFill>
                <a:blip r:embed="rId101"/>
                <a:stretch>
                  <a:fillRect/>
                </a:stretch>
              </p:blipFill>
              <p:spPr>
                <a:xfrm>
                  <a:off x="4806000" y="1596500"/>
                  <a:ext cx="16200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281" name="Ink 280">
                  <a:extLst>
                    <a:ext uri="{FF2B5EF4-FFF2-40B4-BE49-F238E27FC236}">
                      <a16:creationId xmlns:a16="http://schemas.microsoft.com/office/drawing/2014/main" xmlns="" id="{3B5543D0-593B-E846-B4A6-6A76E1D9DEE4}"/>
                    </a:ext>
                  </a:extLst>
                </p14:cNvPr>
                <p14:cNvContentPartPr/>
                <p14:nvPr/>
              </p14:nvContentPartPr>
              <p14:xfrm>
                <a:off x="5059080" y="1424060"/>
                <a:ext cx="37800" cy="231480"/>
              </p14:xfrm>
            </p:contentPart>
          </mc:Choice>
          <mc:Fallback>
            <p:pic>
              <p:nvPicPr>
                <p:cNvPr id="281" name="Ink 280">
                  <a:extLst>
                    <a:ext uri="{FF2B5EF4-FFF2-40B4-BE49-F238E27FC236}">
                      <a16:creationId xmlns:a16="http://schemas.microsoft.com/office/drawing/2014/main" xmlns="" xmlns:p14="http://schemas.microsoft.com/office/powerpoint/2010/main" id="{3B5543D0-593B-E846-B4A6-6A76E1D9DEE4}"/>
                    </a:ext>
                  </a:extLst>
                </p:cNvPr>
                <p:cNvPicPr/>
                <p:nvPr/>
              </p:nvPicPr>
              <p:blipFill>
                <a:blip r:embed="rId103"/>
                <a:stretch>
                  <a:fillRect/>
                </a:stretch>
              </p:blipFill>
              <p:spPr>
                <a:xfrm>
                  <a:off x="5048640" y="1414700"/>
                  <a:ext cx="5688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282" name="Ink 281">
                  <a:extLst>
                    <a:ext uri="{FF2B5EF4-FFF2-40B4-BE49-F238E27FC236}">
                      <a16:creationId xmlns:a16="http://schemas.microsoft.com/office/drawing/2014/main" xmlns="" id="{AB0A6678-0584-8840-80F9-B71CFFAE099A}"/>
                    </a:ext>
                  </a:extLst>
                </p14:cNvPr>
                <p14:cNvContentPartPr/>
                <p14:nvPr/>
              </p14:nvContentPartPr>
              <p14:xfrm>
                <a:off x="5190120" y="1567700"/>
                <a:ext cx="156600" cy="75240"/>
              </p14:xfrm>
            </p:contentPart>
          </mc:Choice>
          <mc:Fallback>
            <p:pic>
              <p:nvPicPr>
                <p:cNvPr id="282" name="Ink 281">
                  <a:extLst>
                    <a:ext uri="{FF2B5EF4-FFF2-40B4-BE49-F238E27FC236}">
                      <a16:creationId xmlns:a16="http://schemas.microsoft.com/office/drawing/2014/main" xmlns="" xmlns:p14="http://schemas.microsoft.com/office/powerpoint/2010/main" id="{AB0A6678-0584-8840-80F9-B71CFFAE099A}"/>
                    </a:ext>
                  </a:extLst>
                </p:cNvPr>
                <p:cNvPicPr/>
                <p:nvPr/>
              </p:nvPicPr>
              <p:blipFill>
                <a:blip r:embed="rId105"/>
                <a:stretch>
                  <a:fillRect/>
                </a:stretch>
              </p:blipFill>
              <p:spPr>
                <a:xfrm>
                  <a:off x="5180400" y="1558340"/>
                  <a:ext cx="17424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283" name="Ink 282">
                  <a:extLst>
                    <a:ext uri="{FF2B5EF4-FFF2-40B4-BE49-F238E27FC236}">
                      <a16:creationId xmlns:a16="http://schemas.microsoft.com/office/drawing/2014/main" xmlns="" id="{1222F2BD-C54D-4B4D-9F9E-3420C7572E87}"/>
                    </a:ext>
                  </a:extLst>
                </p14:cNvPr>
                <p14:cNvContentPartPr/>
                <p14:nvPr/>
              </p14:nvContentPartPr>
              <p14:xfrm>
                <a:off x="5471280" y="1436660"/>
                <a:ext cx="12960" cy="206640"/>
              </p14:xfrm>
            </p:contentPart>
          </mc:Choice>
          <mc:Fallback>
            <p:pic>
              <p:nvPicPr>
                <p:cNvPr id="283" name="Ink 282">
                  <a:extLst>
                    <a:ext uri="{FF2B5EF4-FFF2-40B4-BE49-F238E27FC236}">
                      <a16:creationId xmlns:a16="http://schemas.microsoft.com/office/drawing/2014/main" xmlns="" xmlns:p14="http://schemas.microsoft.com/office/powerpoint/2010/main" id="{1222F2BD-C54D-4B4D-9F9E-3420C7572E87}"/>
                    </a:ext>
                  </a:extLst>
                </p:cNvPr>
                <p:cNvPicPr/>
                <p:nvPr/>
              </p:nvPicPr>
              <p:blipFill>
                <a:blip r:embed="rId107"/>
                <a:stretch>
                  <a:fillRect/>
                </a:stretch>
              </p:blipFill>
              <p:spPr>
                <a:xfrm>
                  <a:off x="5461282" y="1427300"/>
                  <a:ext cx="31474"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284" name="Ink 283">
                  <a:extLst>
                    <a:ext uri="{FF2B5EF4-FFF2-40B4-BE49-F238E27FC236}">
                      <a16:creationId xmlns:a16="http://schemas.microsoft.com/office/drawing/2014/main" xmlns="" id="{4DAFFE76-617A-2048-B9AD-FECFB826ED9D}"/>
                    </a:ext>
                  </a:extLst>
                </p14:cNvPr>
                <p14:cNvContentPartPr/>
                <p14:nvPr/>
              </p14:nvContentPartPr>
              <p14:xfrm>
                <a:off x="5409000" y="1548980"/>
                <a:ext cx="281520" cy="93960"/>
              </p14:xfrm>
            </p:contentPart>
          </mc:Choice>
          <mc:Fallback>
            <p:pic>
              <p:nvPicPr>
                <p:cNvPr id="284" name="Ink 283">
                  <a:extLst>
                    <a:ext uri="{FF2B5EF4-FFF2-40B4-BE49-F238E27FC236}">
                      <a16:creationId xmlns:a16="http://schemas.microsoft.com/office/drawing/2014/main" xmlns="" xmlns:p14="http://schemas.microsoft.com/office/powerpoint/2010/main" id="{4DAFFE76-617A-2048-B9AD-FECFB826ED9D}"/>
                    </a:ext>
                  </a:extLst>
                </p:cNvPr>
                <p:cNvPicPr/>
                <p:nvPr/>
              </p:nvPicPr>
              <p:blipFill>
                <a:blip r:embed="rId109"/>
                <a:stretch>
                  <a:fillRect/>
                </a:stretch>
              </p:blipFill>
              <p:spPr>
                <a:xfrm>
                  <a:off x="5399640" y="1539620"/>
                  <a:ext cx="29952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285" name="Ink 284">
                  <a:extLst>
                    <a:ext uri="{FF2B5EF4-FFF2-40B4-BE49-F238E27FC236}">
                      <a16:creationId xmlns:a16="http://schemas.microsoft.com/office/drawing/2014/main" xmlns="" id="{EE6FDBC5-8609-AA4D-82C9-78E86488FDDF}"/>
                    </a:ext>
                  </a:extLst>
                </p14:cNvPr>
                <p14:cNvContentPartPr/>
                <p14:nvPr/>
              </p14:nvContentPartPr>
              <p14:xfrm>
                <a:off x="5658840" y="1474100"/>
                <a:ext cx="6480" cy="12960"/>
              </p14:xfrm>
            </p:contentPart>
          </mc:Choice>
          <mc:Fallback>
            <p:pic>
              <p:nvPicPr>
                <p:cNvPr id="285" name="Ink 284">
                  <a:extLst>
                    <a:ext uri="{FF2B5EF4-FFF2-40B4-BE49-F238E27FC236}">
                      <a16:creationId xmlns:a16="http://schemas.microsoft.com/office/drawing/2014/main" xmlns="" xmlns:p14="http://schemas.microsoft.com/office/powerpoint/2010/main" id="{EE6FDBC5-8609-AA4D-82C9-78E86488FDDF}"/>
                    </a:ext>
                  </a:extLst>
                </p:cNvPr>
                <p:cNvPicPr/>
                <p:nvPr/>
              </p:nvPicPr>
              <p:blipFill>
                <a:blip r:embed="rId111"/>
                <a:stretch>
                  <a:fillRect/>
                </a:stretch>
              </p:blipFill>
              <p:spPr>
                <a:xfrm>
                  <a:off x="5651337" y="1465954"/>
                  <a:ext cx="22509" cy="30363"/>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286" name="Ink 285">
                  <a:extLst>
                    <a:ext uri="{FF2B5EF4-FFF2-40B4-BE49-F238E27FC236}">
                      <a16:creationId xmlns:a16="http://schemas.microsoft.com/office/drawing/2014/main" xmlns="" id="{61B56B8A-D028-E349-B1C6-C7AC8A25A693}"/>
                    </a:ext>
                  </a:extLst>
                </p14:cNvPr>
                <p14:cNvContentPartPr/>
                <p14:nvPr/>
              </p14:nvContentPartPr>
              <p14:xfrm>
                <a:off x="5765040" y="1536740"/>
                <a:ext cx="131400" cy="106560"/>
              </p14:xfrm>
            </p:contentPart>
          </mc:Choice>
          <mc:Fallback>
            <p:pic>
              <p:nvPicPr>
                <p:cNvPr id="286" name="Ink 285">
                  <a:extLst>
                    <a:ext uri="{FF2B5EF4-FFF2-40B4-BE49-F238E27FC236}">
                      <a16:creationId xmlns:a16="http://schemas.microsoft.com/office/drawing/2014/main" xmlns="" xmlns:p14="http://schemas.microsoft.com/office/powerpoint/2010/main" id="{61B56B8A-D028-E349-B1C6-C7AC8A25A693}"/>
                    </a:ext>
                  </a:extLst>
                </p:cNvPr>
                <p:cNvPicPr/>
                <p:nvPr/>
              </p:nvPicPr>
              <p:blipFill>
                <a:blip r:embed="rId113"/>
                <a:stretch>
                  <a:fillRect/>
                </a:stretch>
              </p:blipFill>
              <p:spPr>
                <a:xfrm>
                  <a:off x="5754988" y="1527020"/>
                  <a:ext cx="151146"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287" name="Ink 286">
                  <a:extLst>
                    <a:ext uri="{FF2B5EF4-FFF2-40B4-BE49-F238E27FC236}">
                      <a16:creationId xmlns:a16="http://schemas.microsoft.com/office/drawing/2014/main" xmlns="" id="{97458EBD-F18D-484E-9326-54289165BCD1}"/>
                    </a:ext>
                  </a:extLst>
                </p14:cNvPr>
                <p14:cNvContentPartPr/>
                <p14:nvPr/>
              </p14:nvContentPartPr>
              <p14:xfrm>
                <a:off x="5952240" y="1524140"/>
                <a:ext cx="181440" cy="125280"/>
              </p14:xfrm>
            </p:contentPart>
          </mc:Choice>
          <mc:Fallback>
            <p:pic>
              <p:nvPicPr>
                <p:cNvPr id="287" name="Ink 286">
                  <a:extLst>
                    <a:ext uri="{FF2B5EF4-FFF2-40B4-BE49-F238E27FC236}">
                      <a16:creationId xmlns:a16="http://schemas.microsoft.com/office/drawing/2014/main" xmlns="" xmlns:p14="http://schemas.microsoft.com/office/powerpoint/2010/main" id="{97458EBD-F18D-484E-9326-54289165BCD1}"/>
                    </a:ext>
                  </a:extLst>
                </p:cNvPr>
                <p:cNvPicPr/>
                <p:nvPr/>
              </p:nvPicPr>
              <p:blipFill>
                <a:blip r:embed="rId115"/>
                <a:stretch>
                  <a:fillRect/>
                </a:stretch>
              </p:blipFill>
              <p:spPr>
                <a:xfrm>
                  <a:off x="5942880" y="1515140"/>
                  <a:ext cx="200520" cy="143640"/>
                </a:xfrm>
                <a:prstGeom prst="rect">
                  <a:avLst/>
                </a:prstGeom>
              </p:spPr>
            </p:pic>
          </mc:Fallback>
        </mc:AlternateContent>
      </p:grpSp>
      <p:grpSp>
        <p:nvGrpSpPr>
          <p:cNvPr id="304" name="Group 303">
            <a:extLst>
              <a:ext uri="{FF2B5EF4-FFF2-40B4-BE49-F238E27FC236}">
                <a16:creationId xmlns:a16="http://schemas.microsoft.com/office/drawing/2014/main" xmlns="" id="{927C2D63-7A2C-5449-8685-A1CC10166956}"/>
              </a:ext>
            </a:extLst>
          </p:cNvPr>
          <p:cNvGrpSpPr/>
          <p:nvPr/>
        </p:nvGrpSpPr>
        <p:grpSpPr>
          <a:xfrm>
            <a:off x="8032440" y="1343060"/>
            <a:ext cx="1399680" cy="278280"/>
            <a:chOff x="6508440" y="1343060"/>
            <a:chExt cx="1399680" cy="278280"/>
          </a:xfrm>
        </p:grpSpPr>
        <mc:AlternateContent xmlns:mc="http://schemas.openxmlformats.org/markup-compatibility/2006">
          <mc:Choice xmlns:p14="http://schemas.microsoft.com/office/powerpoint/2010/main" Requires="p14">
            <p:contentPart p14:bwMode="auto" r:id="rId116">
              <p14:nvContentPartPr>
                <p14:cNvPr id="289" name="Ink 288">
                  <a:extLst>
                    <a:ext uri="{FF2B5EF4-FFF2-40B4-BE49-F238E27FC236}">
                      <a16:creationId xmlns:a16="http://schemas.microsoft.com/office/drawing/2014/main" xmlns="" id="{6F3B9EB7-3007-144E-AA9F-E317E28A6392}"/>
                    </a:ext>
                  </a:extLst>
                </p14:cNvPr>
                <p14:cNvContentPartPr/>
                <p14:nvPr/>
              </p14:nvContentPartPr>
              <p14:xfrm>
                <a:off x="6508440" y="1480220"/>
                <a:ext cx="25200" cy="141120"/>
              </p14:xfrm>
            </p:contentPart>
          </mc:Choice>
          <mc:Fallback>
            <p:pic>
              <p:nvPicPr>
                <p:cNvPr id="289" name="Ink 288">
                  <a:extLst>
                    <a:ext uri="{FF2B5EF4-FFF2-40B4-BE49-F238E27FC236}">
                      <a16:creationId xmlns:a16="http://schemas.microsoft.com/office/drawing/2014/main" xmlns="" xmlns:p14="http://schemas.microsoft.com/office/powerpoint/2010/main" id="{6F3B9EB7-3007-144E-AA9F-E317E28A6392}"/>
                    </a:ext>
                  </a:extLst>
                </p:cNvPr>
                <p:cNvPicPr/>
                <p:nvPr/>
              </p:nvPicPr>
              <p:blipFill>
                <a:blip r:embed="rId117"/>
                <a:stretch>
                  <a:fillRect/>
                </a:stretch>
              </p:blipFill>
              <p:spPr>
                <a:xfrm>
                  <a:off x="6498857" y="1470500"/>
                  <a:ext cx="44721"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290" name="Ink 289">
                  <a:extLst>
                    <a:ext uri="{FF2B5EF4-FFF2-40B4-BE49-F238E27FC236}">
                      <a16:creationId xmlns:a16="http://schemas.microsoft.com/office/drawing/2014/main" xmlns="" id="{769A6183-3C71-8747-AC4C-04360563F06C}"/>
                    </a:ext>
                  </a:extLst>
                </p14:cNvPr>
                <p14:cNvContentPartPr/>
                <p14:nvPr/>
              </p14:nvContentPartPr>
              <p14:xfrm>
                <a:off x="6508440" y="1474100"/>
                <a:ext cx="169200" cy="19080"/>
              </p14:xfrm>
            </p:contentPart>
          </mc:Choice>
          <mc:Fallback>
            <p:pic>
              <p:nvPicPr>
                <p:cNvPr id="290" name="Ink 289">
                  <a:extLst>
                    <a:ext uri="{FF2B5EF4-FFF2-40B4-BE49-F238E27FC236}">
                      <a16:creationId xmlns:a16="http://schemas.microsoft.com/office/drawing/2014/main" xmlns="" xmlns:p14="http://schemas.microsoft.com/office/powerpoint/2010/main" id="{769A6183-3C71-8747-AC4C-04360563F06C}"/>
                    </a:ext>
                  </a:extLst>
                </p:cNvPr>
                <p:cNvPicPr/>
                <p:nvPr/>
              </p:nvPicPr>
              <p:blipFill>
                <a:blip r:embed="rId119"/>
                <a:stretch>
                  <a:fillRect/>
                </a:stretch>
              </p:blipFill>
              <p:spPr>
                <a:xfrm>
                  <a:off x="6498720" y="1465100"/>
                  <a:ext cx="18720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291" name="Ink 290">
                  <a:extLst>
                    <a:ext uri="{FF2B5EF4-FFF2-40B4-BE49-F238E27FC236}">
                      <a16:creationId xmlns:a16="http://schemas.microsoft.com/office/drawing/2014/main" xmlns="" id="{B0B36451-6BF3-D14F-B0F2-A9BEE94118AD}"/>
                    </a:ext>
                  </a:extLst>
                </p14:cNvPr>
                <p14:cNvContentPartPr/>
                <p14:nvPr/>
              </p14:nvContentPartPr>
              <p14:xfrm>
                <a:off x="6570720" y="1536740"/>
                <a:ext cx="100440" cy="12960"/>
              </p14:xfrm>
            </p:contentPart>
          </mc:Choice>
          <mc:Fallback>
            <p:pic>
              <p:nvPicPr>
                <p:cNvPr id="291" name="Ink 290">
                  <a:extLst>
                    <a:ext uri="{FF2B5EF4-FFF2-40B4-BE49-F238E27FC236}">
                      <a16:creationId xmlns:a16="http://schemas.microsoft.com/office/drawing/2014/main" xmlns="" xmlns:p14="http://schemas.microsoft.com/office/powerpoint/2010/main" id="{B0B36451-6BF3-D14F-B0F2-A9BEE94118AD}"/>
                    </a:ext>
                  </a:extLst>
                </p:cNvPr>
                <p:cNvPicPr/>
                <p:nvPr/>
              </p:nvPicPr>
              <p:blipFill>
                <a:blip r:embed="rId121"/>
                <a:stretch>
                  <a:fillRect/>
                </a:stretch>
              </p:blipFill>
              <p:spPr>
                <a:xfrm>
                  <a:off x="6561000" y="1527020"/>
                  <a:ext cx="11880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292" name="Ink 291">
                  <a:extLst>
                    <a:ext uri="{FF2B5EF4-FFF2-40B4-BE49-F238E27FC236}">
                      <a16:creationId xmlns:a16="http://schemas.microsoft.com/office/drawing/2014/main" xmlns="" id="{56D2A8E7-310A-F547-BAC7-BD4500BE9FA4}"/>
                    </a:ext>
                  </a:extLst>
                </p14:cNvPr>
                <p14:cNvContentPartPr/>
                <p14:nvPr/>
              </p14:nvContentPartPr>
              <p14:xfrm>
                <a:off x="6752160" y="1511540"/>
                <a:ext cx="144000" cy="75240"/>
              </p14:xfrm>
            </p:contentPart>
          </mc:Choice>
          <mc:Fallback>
            <p:pic>
              <p:nvPicPr>
                <p:cNvPr id="292" name="Ink 291">
                  <a:extLst>
                    <a:ext uri="{FF2B5EF4-FFF2-40B4-BE49-F238E27FC236}">
                      <a16:creationId xmlns:a16="http://schemas.microsoft.com/office/drawing/2014/main" xmlns="" xmlns:p14="http://schemas.microsoft.com/office/powerpoint/2010/main" id="{56D2A8E7-310A-F547-BAC7-BD4500BE9FA4}"/>
                    </a:ext>
                  </a:extLst>
                </p:cNvPr>
                <p:cNvPicPr/>
                <p:nvPr/>
              </p:nvPicPr>
              <p:blipFill>
                <a:blip r:embed="rId123"/>
                <a:stretch>
                  <a:fillRect/>
                </a:stretch>
              </p:blipFill>
              <p:spPr>
                <a:xfrm>
                  <a:off x="6742080" y="1501820"/>
                  <a:ext cx="16272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293" name="Ink 292">
                  <a:extLst>
                    <a:ext uri="{FF2B5EF4-FFF2-40B4-BE49-F238E27FC236}">
                      <a16:creationId xmlns:a16="http://schemas.microsoft.com/office/drawing/2014/main" xmlns="" id="{0C7F9963-B8A6-0349-887C-0202E5C78667}"/>
                    </a:ext>
                  </a:extLst>
                </p14:cNvPr>
                <p14:cNvContentPartPr/>
                <p14:nvPr/>
              </p14:nvContentPartPr>
              <p14:xfrm>
                <a:off x="6976800" y="1480220"/>
                <a:ext cx="137880" cy="93960"/>
              </p14:xfrm>
            </p:contentPart>
          </mc:Choice>
          <mc:Fallback>
            <p:pic>
              <p:nvPicPr>
                <p:cNvPr id="293" name="Ink 292">
                  <a:extLst>
                    <a:ext uri="{FF2B5EF4-FFF2-40B4-BE49-F238E27FC236}">
                      <a16:creationId xmlns:a16="http://schemas.microsoft.com/office/drawing/2014/main" xmlns="" xmlns:p14="http://schemas.microsoft.com/office/powerpoint/2010/main" id="{0C7F9963-B8A6-0349-887C-0202E5C78667}"/>
                    </a:ext>
                  </a:extLst>
                </p:cNvPr>
                <p:cNvPicPr/>
                <p:nvPr/>
              </p:nvPicPr>
              <p:blipFill>
                <a:blip r:embed="rId125"/>
                <a:stretch>
                  <a:fillRect/>
                </a:stretch>
              </p:blipFill>
              <p:spPr>
                <a:xfrm>
                  <a:off x="6966000" y="1470500"/>
                  <a:ext cx="15732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294" name="Ink 293">
                  <a:extLst>
                    <a:ext uri="{FF2B5EF4-FFF2-40B4-BE49-F238E27FC236}">
                      <a16:creationId xmlns:a16="http://schemas.microsoft.com/office/drawing/2014/main" xmlns="" id="{D31AE665-EF35-0F40-9E47-5F04CF36D0CB}"/>
                    </a:ext>
                  </a:extLst>
                </p14:cNvPr>
                <p14:cNvContentPartPr/>
                <p14:nvPr/>
              </p14:nvContentPartPr>
              <p14:xfrm>
                <a:off x="7220520" y="1381220"/>
                <a:ext cx="12960" cy="187200"/>
              </p14:xfrm>
            </p:contentPart>
          </mc:Choice>
          <mc:Fallback>
            <p:pic>
              <p:nvPicPr>
                <p:cNvPr id="294" name="Ink 293">
                  <a:extLst>
                    <a:ext uri="{FF2B5EF4-FFF2-40B4-BE49-F238E27FC236}">
                      <a16:creationId xmlns:a16="http://schemas.microsoft.com/office/drawing/2014/main" xmlns="" xmlns:p14="http://schemas.microsoft.com/office/powerpoint/2010/main" id="{D31AE665-EF35-0F40-9E47-5F04CF36D0CB}"/>
                    </a:ext>
                  </a:extLst>
                </p:cNvPr>
                <p:cNvPicPr/>
                <p:nvPr/>
              </p:nvPicPr>
              <p:blipFill>
                <a:blip r:embed="rId127"/>
                <a:stretch>
                  <a:fillRect/>
                </a:stretch>
              </p:blipFill>
              <p:spPr>
                <a:xfrm>
                  <a:off x="7210522" y="1371500"/>
                  <a:ext cx="31104"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295" name="Ink 294">
                  <a:extLst>
                    <a:ext uri="{FF2B5EF4-FFF2-40B4-BE49-F238E27FC236}">
                      <a16:creationId xmlns:a16="http://schemas.microsoft.com/office/drawing/2014/main" xmlns="" id="{341769A4-7D91-C14C-9385-A8CFE6D06F05}"/>
                    </a:ext>
                  </a:extLst>
                </p14:cNvPr>
                <p14:cNvContentPartPr/>
                <p14:nvPr/>
              </p14:nvContentPartPr>
              <p14:xfrm>
                <a:off x="7165080" y="1492820"/>
                <a:ext cx="143280" cy="6480"/>
              </p14:xfrm>
            </p:contentPart>
          </mc:Choice>
          <mc:Fallback>
            <p:pic>
              <p:nvPicPr>
                <p:cNvPr id="295" name="Ink 294">
                  <a:extLst>
                    <a:ext uri="{FF2B5EF4-FFF2-40B4-BE49-F238E27FC236}">
                      <a16:creationId xmlns:a16="http://schemas.microsoft.com/office/drawing/2014/main" xmlns="" xmlns:p14="http://schemas.microsoft.com/office/powerpoint/2010/main" id="{341769A4-7D91-C14C-9385-A8CFE6D06F05}"/>
                    </a:ext>
                  </a:extLst>
                </p:cNvPr>
                <p:cNvPicPr/>
                <p:nvPr/>
              </p:nvPicPr>
              <p:blipFill>
                <a:blip r:embed="rId129"/>
                <a:stretch>
                  <a:fillRect/>
                </a:stretch>
              </p:blipFill>
              <p:spPr>
                <a:xfrm>
                  <a:off x="7155000" y="1482380"/>
                  <a:ext cx="16164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296" name="Ink 295">
                  <a:extLst>
                    <a:ext uri="{FF2B5EF4-FFF2-40B4-BE49-F238E27FC236}">
                      <a16:creationId xmlns:a16="http://schemas.microsoft.com/office/drawing/2014/main" xmlns="" id="{8A7AB284-AB28-BA4C-BBFC-B0DF0279EA1B}"/>
                    </a:ext>
                  </a:extLst>
                </p14:cNvPr>
                <p14:cNvContentPartPr/>
                <p14:nvPr/>
              </p14:nvContentPartPr>
              <p14:xfrm>
                <a:off x="7351560" y="1467980"/>
                <a:ext cx="119160" cy="87840"/>
              </p14:xfrm>
            </p:contentPart>
          </mc:Choice>
          <mc:Fallback>
            <p:pic>
              <p:nvPicPr>
                <p:cNvPr id="296" name="Ink 295">
                  <a:extLst>
                    <a:ext uri="{FF2B5EF4-FFF2-40B4-BE49-F238E27FC236}">
                      <a16:creationId xmlns:a16="http://schemas.microsoft.com/office/drawing/2014/main" xmlns="" xmlns:p14="http://schemas.microsoft.com/office/powerpoint/2010/main" id="{8A7AB284-AB28-BA4C-BBFC-B0DF0279EA1B}"/>
                    </a:ext>
                  </a:extLst>
                </p:cNvPr>
                <p:cNvPicPr/>
                <p:nvPr/>
              </p:nvPicPr>
              <p:blipFill>
                <a:blip r:embed="rId131"/>
                <a:stretch>
                  <a:fillRect/>
                </a:stretch>
              </p:blipFill>
              <p:spPr>
                <a:xfrm>
                  <a:off x="7341480" y="1459340"/>
                  <a:ext cx="13860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297" name="Ink 296">
                  <a:extLst>
                    <a:ext uri="{FF2B5EF4-FFF2-40B4-BE49-F238E27FC236}">
                      <a16:creationId xmlns:a16="http://schemas.microsoft.com/office/drawing/2014/main" xmlns="" id="{DFAB11F4-FC24-EF43-8E4F-6C69BDAF2583}"/>
                    </a:ext>
                  </a:extLst>
                </p14:cNvPr>
                <p14:cNvContentPartPr/>
                <p14:nvPr/>
              </p14:nvContentPartPr>
              <p14:xfrm>
                <a:off x="7501680" y="1442780"/>
                <a:ext cx="150120" cy="81720"/>
              </p14:xfrm>
            </p:contentPart>
          </mc:Choice>
          <mc:Fallback>
            <p:pic>
              <p:nvPicPr>
                <p:cNvPr id="297" name="Ink 296">
                  <a:extLst>
                    <a:ext uri="{FF2B5EF4-FFF2-40B4-BE49-F238E27FC236}">
                      <a16:creationId xmlns:a16="http://schemas.microsoft.com/office/drawing/2014/main" xmlns="" xmlns:p14="http://schemas.microsoft.com/office/powerpoint/2010/main" id="{DFAB11F4-FC24-EF43-8E4F-6C69BDAF2583}"/>
                    </a:ext>
                  </a:extLst>
                </p:cNvPr>
                <p:cNvPicPr/>
                <p:nvPr/>
              </p:nvPicPr>
              <p:blipFill>
                <a:blip r:embed="rId133"/>
                <a:stretch>
                  <a:fillRect/>
                </a:stretch>
              </p:blipFill>
              <p:spPr>
                <a:xfrm>
                  <a:off x="7491983" y="1433740"/>
                  <a:ext cx="168795" cy="100884"/>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298" name="Ink 297">
                  <a:extLst>
                    <a:ext uri="{FF2B5EF4-FFF2-40B4-BE49-F238E27FC236}">
                      <a16:creationId xmlns:a16="http://schemas.microsoft.com/office/drawing/2014/main" xmlns="" id="{2CD92E18-21CE-7A4A-8D4A-FE6500F28AF7}"/>
                    </a:ext>
                  </a:extLst>
                </p14:cNvPr>
                <p14:cNvContentPartPr/>
                <p14:nvPr/>
              </p14:nvContentPartPr>
              <p14:xfrm>
                <a:off x="7738920" y="1343060"/>
                <a:ext cx="169200" cy="244080"/>
              </p14:xfrm>
            </p:contentPart>
          </mc:Choice>
          <mc:Fallback>
            <p:pic>
              <p:nvPicPr>
                <p:cNvPr id="298" name="Ink 297">
                  <a:extLst>
                    <a:ext uri="{FF2B5EF4-FFF2-40B4-BE49-F238E27FC236}">
                      <a16:creationId xmlns:a16="http://schemas.microsoft.com/office/drawing/2014/main" xmlns="" xmlns:p14="http://schemas.microsoft.com/office/powerpoint/2010/main" id="{2CD92E18-21CE-7A4A-8D4A-FE6500F28AF7}"/>
                    </a:ext>
                  </a:extLst>
                </p:cNvPr>
                <p:cNvPicPr/>
                <p:nvPr/>
              </p:nvPicPr>
              <p:blipFill>
                <a:blip r:embed="rId135"/>
                <a:stretch>
                  <a:fillRect/>
                </a:stretch>
              </p:blipFill>
              <p:spPr>
                <a:xfrm>
                  <a:off x="7729540" y="1333700"/>
                  <a:ext cx="189403" cy="264600"/>
                </a:xfrm>
                <a:prstGeom prst="rect">
                  <a:avLst/>
                </a:prstGeom>
              </p:spPr>
            </p:pic>
          </mc:Fallback>
        </mc:AlternateContent>
      </p:grpSp>
      <p:grpSp>
        <p:nvGrpSpPr>
          <p:cNvPr id="303" name="Group 302">
            <a:extLst>
              <a:ext uri="{FF2B5EF4-FFF2-40B4-BE49-F238E27FC236}">
                <a16:creationId xmlns:a16="http://schemas.microsoft.com/office/drawing/2014/main" xmlns="" id="{E093725D-AC6F-E540-8AD7-345AA1B84653}"/>
              </a:ext>
            </a:extLst>
          </p:cNvPr>
          <p:cNvGrpSpPr/>
          <p:nvPr/>
        </p:nvGrpSpPr>
        <p:grpSpPr>
          <a:xfrm>
            <a:off x="9731640" y="1355300"/>
            <a:ext cx="281160" cy="191160"/>
            <a:chOff x="8207640" y="1355300"/>
            <a:chExt cx="281160" cy="191160"/>
          </a:xfrm>
        </p:grpSpPr>
        <mc:AlternateContent xmlns:mc="http://schemas.openxmlformats.org/markup-compatibility/2006">
          <mc:Choice xmlns:p14="http://schemas.microsoft.com/office/powerpoint/2010/main" Requires="p14">
            <p:contentPart p14:bwMode="auto" r:id="rId136">
              <p14:nvContentPartPr>
                <p14:cNvPr id="299" name="Ink 298">
                  <a:extLst>
                    <a:ext uri="{FF2B5EF4-FFF2-40B4-BE49-F238E27FC236}">
                      <a16:creationId xmlns:a16="http://schemas.microsoft.com/office/drawing/2014/main" xmlns="" id="{8129FA07-8249-FF4A-9A8D-4DA7CA765E04}"/>
                    </a:ext>
                  </a:extLst>
                </p14:cNvPr>
                <p14:cNvContentPartPr/>
                <p14:nvPr/>
              </p14:nvContentPartPr>
              <p14:xfrm>
                <a:off x="8207640" y="1412180"/>
                <a:ext cx="63000" cy="105840"/>
              </p14:xfrm>
            </p:contentPart>
          </mc:Choice>
          <mc:Fallback>
            <p:pic>
              <p:nvPicPr>
                <p:cNvPr id="299" name="Ink 298">
                  <a:extLst>
                    <a:ext uri="{FF2B5EF4-FFF2-40B4-BE49-F238E27FC236}">
                      <a16:creationId xmlns:a16="http://schemas.microsoft.com/office/drawing/2014/main" xmlns="" xmlns:p14="http://schemas.microsoft.com/office/powerpoint/2010/main" id="{8129FA07-8249-FF4A-9A8D-4DA7CA765E04}"/>
                    </a:ext>
                  </a:extLst>
                </p:cNvPr>
                <p:cNvPicPr/>
                <p:nvPr/>
              </p:nvPicPr>
              <p:blipFill>
                <a:blip r:embed="rId137"/>
                <a:stretch>
                  <a:fillRect/>
                </a:stretch>
              </p:blipFill>
              <p:spPr>
                <a:xfrm>
                  <a:off x="8197200" y="1402460"/>
                  <a:ext cx="8172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300" name="Ink 299">
                  <a:extLst>
                    <a:ext uri="{FF2B5EF4-FFF2-40B4-BE49-F238E27FC236}">
                      <a16:creationId xmlns:a16="http://schemas.microsoft.com/office/drawing/2014/main" xmlns="" id="{684C6725-C4E8-0244-9110-BAC96C32F8D4}"/>
                    </a:ext>
                  </a:extLst>
                </p14:cNvPr>
                <p14:cNvContentPartPr/>
                <p14:nvPr/>
              </p14:nvContentPartPr>
              <p14:xfrm>
                <a:off x="8251200" y="1355300"/>
                <a:ext cx="6480" cy="6480"/>
              </p14:xfrm>
            </p:contentPart>
          </mc:Choice>
          <mc:Fallback>
            <p:pic>
              <p:nvPicPr>
                <p:cNvPr id="300" name="Ink 299">
                  <a:extLst>
                    <a:ext uri="{FF2B5EF4-FFF2-40B4-BE49-F238E27FC236}">
                      <a16:creationId xmlns:a16="http://schemas.microsoft.com/office/drawing/2014/main" xmlns="" xmlns:p14="http://schemas.microsoft.com/office/powerpoint/2010/main" id="{684C6725-C4E8-0244-9110-BAC96C32F8D4}"/>
                    </a:ext>
                  </a:extLst>
                </p:cNvPr>
                <p:cNvPicPr/>
                <p:nvPr/>
              </p:nvPicPr>
              <p:blipFill>
                <a:blip r:embed="rId139"/>
                <a:stretch>
                  <a:fillRect/>
                </a:stretch>
              </p:blipFill>
              <p:spPr>
                <a:xfrm>
                  <a:off x="8242920" y="1347380"/>
                  <a:ext cx="2340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301" name="Ink 300">
                  <a:extLst>
                    <a:ext uri="{FF2B5EF4-FFF2-40B4-BE49-F238E27FC236}">
                      <a16:creationId xmlns:a16="http://schemas.microsoft.com/office/drawing/2014/main" xmlns="" id="{8D2CAAAD-6F49-614A-A4C3-C1EAC69838C4}"/>
                    </a:ext>
                  </a:extLst>
                </p14:cNvPr>
                <p14:cNvContentPartPr/>
                <p14:nvPr/>
              </p14:nvContentPartPr>
              <p14:xfrm>
                <a:off x="8376120" y="1405340"/>
                <a:ext cx="112680" cy="119160"/>
              </p14:xfrm>
            </p:contentPart>
          </mc:Choice>
          <mc:Fallback>
            <p:pic>
              <p:nvPicPr>
                <p:cNvPr id="301" name="Ink 300">
                  <a:extLst>
                    <a:ext uri="{FF2B5EF4-FFF2-40B4-BE49-F238E27FC236}">
                      <a16:creationId xmlns:a16="http://schemas.microsoft.com/office/drawing/2014/main" xmlns="" xmlns:p14="http://schemas.microsoft.com/office/powerpoint/2010/main" id="{8D2CAAAD-6F49-614A-A4C3-C1EAC69838C4}"/>
                    </a:ext>
                  </a:extLst>
                </p:cNvPr>
                <p:cNvPicPr/>
                <p:nvPr/>
              </p:nvPicPr>
              <p:blipFill>
                <a:blip r:embed="rId141"/>
                <a:stretch>
                  <a:fillRect/>
                </a:stretch>
              </p:blipFill>
              <p:spPr>
                <a:xfrm>
                  <a:off x="8366400" y="1395591"/>
                  <a:ext cx="131400" cy="137937"/>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302" name="Ink 301">
                  <a:extLst>
                    <a:ext uri="{FF2B5EF4-FFF2-40B4-BE49-F238E27FC236}">
                      <a16:creationId xmlns:a16="http://schemas.microsoft.com/office/drawing/2014/main" xmlns="" id="{CA917CFA-1FF8-114D-B7BC-FD09490EDDB7}"/>
                    </a:ext>
                  </a:extLst>
                </p14:cNvPr>
                <p14:cNvContentPartPr/>
                <p14:nvPr/>
              </p14:nvContentPartPr>
              <p14:xfrm>
                <a:off x="8301240" y="1442780"/>
                <a:ext cx="156600" cy="103680"/>
              </p14:xfrm>
            </p:contentPart>
          </mc:Choice>
          <mc:Fallback>
            <p:pic>
              <p:nvPicPr>
                <p:cNvPr id="302" name="Ink 301">
                  <a:extLst>
                    <a:ext uri="{FF2B5EF4-FFF2-40B4-BE49-F238E27FC236}">
                      <a16:creationId xmlns:a16="http://schemas.microsoft.com/office/drawing/2014/main" xmlns="" xmlns:p14="http://schemas.microsoft.com/office/powerpoint/2010/main" id="{CA917CFA-1FF8-114D-B7BC-FD09490EDDB7}"/>
                    </a:ext>
                  </a:extLst>
                </p:cNvPr>
                <p:cNvPicPr/>
                <p:nvPr/>
              </p:nvPicPr>
              <p:blipFill>
                <a:blip r:embed="rId143"/>
                <a:stretch>
                  <a:fillRect/>
                </a:stretch>
              </p:blipFill>
              <p:spPr>
                <a:xfrm>
                  <a:off x="8292580" y="1433060"/>
                  <a:ext cx="174641" cy="122040"/>
                </a:xfrm>
                <a:prstGeom prst="rect">
                  <a:avLst/>
                </a:prstGeom>
              </p:spPr>
            </p:pic>
          </mc:Fallback>
        </mc:AlternateContent>
      </p:grpSp>
      <p:grpSp>
        <p:nvGrpSpPr>
          <p:cNvPr id="310" name="Group 309">
            <a:extLst>
              <a:ext uri="{FF2B5EF4-FFF2-40B4-BE49-F238E27FC236}">
                <a16:creationId xmlns:a16="http://schemas.microsoft.com/office/drawing/2014/main" xmlns="" id="{DCD9AD97-6E2B-F640-938E-8EEFA85D13BE}"/>
              </a:ext>
            </a:extLst>
          </p:cNvPr>
          <p:cNvGrpSpPr/>
          <p:nvPr/>
        </p:nvGrpSpPr>
        <p:grpSpPr>
          <a:xfrm>
            <a:off x="2297640" y="1936340"/>
            <a:ext cx="818640" cy="244080"/>
            <a:chOff x="773640" y="1936340"/>
            <a:chExt cx="818640" cy="244080"/>
          </a:xfrm>
        </p:grpSpPr>
        <mc:AlternateContent xmlns:mc="http://schemas.openxmlformats.org/markup-compatibility/2006">
          <mc:Choice xmlns:p14="http://schemas.microsoft.com/office/powerpoint/2010/main" Requires="p14">
            <p:contentPart p14:bwMode="auto" r:id="rId144">
              <p14:nvContentPartPr>
                <p14:cNvPr id="305" name="Ink 304">
                  <a:extLst>
                    <a:ext uri="{FF2B5EF4-FFF2-40B4-BE49-F238E27FC236}">
                      <a16:creationId xmlns:a16="http://schemas.microsoft.com/office/drawing/2014/main" xmlns="" id="{097B2122-1D4F-374E-9446-49EA65F1EF24}"/>
                    </a:ext>
                  </a:extLst>
                </p14:cNvPr>
                <p14:cNvContentPartPr/>
                <p14:nvPr/>
              </p14:nvContentPartPr>
              <p14:xfrm>
                <a:off x="773640" y="2086460"/>
                <a:ext cx="181440" cy="93960"/>
              </p14:xfrm>
            </p:contentPart>
          </mc:Choice>
          <mc:Fallback>
            <p:pic>
              <p:nvPicPr>
                <p:cNvPr id="305" name="Ink 304">
                  <a:extLst>
                    <a:ext uri="{FF2B5EF4-FFF2-40B4-BE49-F238E27FC236}">
                      <a16:creationId xmlns:a16="http://schemas.microsoft.com/office/drawing/2014/main" xmlns="" xmlns:p14="http://schemas.microsoft.com/office/powerpoint/2010/main" id="{097B2122-1D4F-374E-9446-49EA65F1EF24}"/>
                    </a:ext>
                  </a:extLst>
                </p:cNvPr>
                <p:cNvPicPr/>
                <p:nvPr/>
              </p:nvPicPr>
              <p:blipFill>
                <a:blip r:embed="rId145"/>
                <a:stretch>
                  <a:fillRect/>
                </a:stretch>
              </p:blipFill>
              <p:spPr>
                <a:xfrm>
                  <a:off x="763920" y="2077100"/>
                  <a:ext cx="20016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306" name="Ink 305">
                  <a:extLst>
                    <a:ext uri="{FF2B5EF4-FFF2-40B4-BE49-F238E27FC236}">
                      <a16:creationId xmlns:a16="http://schemas.microsoft.com/office/drawing/2014/main" xmlns="" id="{D24EA171-4014-C747-A6DB-C7195201BB4E}"/>
                    </a:ext>
                  </a:extLst>
                </p14:cNvPr>
                <p14:cNvContentPartPr/>
                <p14:nvPr/>
              </p14:nvContentPartPr>
              <p14:xfrm>
                <a:off x="1061640" y="2048660"/>
                <a:ext cx="111960" cy="131400"/>
              </p14:xfrm>
            </p:contentPart>
          </mc:Choice>
          <mc:Fallback>
            <p:pic>
              <p:nvPicPr>
                <p:cNvPr id="306" name="Ink 305">
                  <a:extLst>
                    <a:ext uri="{FF2B5EF4-FFF2-40B4-BE49-F238E27FC236}">
                      <a16:creationId xmlns:a16="http://schemas.microsoft.com/office/drawing/2014/main" xmlns="" xmlns:p14="http://schemas.microsoft.com/office/powerpoint/2010/main" id="{D24EA171-4014-C747-A6DB-C7195201BB4E}"/>
                    </a:ext>
                  </a:extLst>
                </p:cNvPr>
                <p:cNvPicPr/>
                <p:nvPr/>
              </p:nvPicPr>
              <p:blipFill>
                <a:blip r:embed="rId147"/>
                <a:stretch>
                  <a:fillRect/>
                </a:stretch>
              </p:blipFill>
              <p:spPr>
                <a:xfrm>
                  <a:off x="1051920" y="2039660"/>
                  <a:ext cx="13140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307" name="Ink 306">
                  <a:extLst>
                    <a:ext uri="{FF2B5EF4-FFF2-40B4-BE49-F238E27FC236}">
                      <a16:creationId xmlns:a16="http://schemas.microsoft.com/office/drawing/2014/main" xmlns="" id="{DE1BA3B7-9FB1-DD45-B07E-5FCBAA366191}"/>
                    </a:ext>
                  </a:extLst>
                </p14:cNvPr>
                <p14:cNvContentPartPr/>
                <p14:nvPr/>
              </p14:nvContentPartPr>
              <p14:xfrm>
                <a:off x="1254600" y="2086460"/>
                <a:ext cx="106560" cy="93960"/>
              </p14:xfrm>
            </p:contentPart>
          </mc:Choice>
          <mc:Fallback>
            <p:pic>
              <p:nvPicPr>
                <p:cNvPr id="307" name="Ink 306">
                  <a:extLst>
                    <a:ext uri="{FF2B5EF4-FFF2-40B4-BE49-F238E27FC236}">
                      <a16:creationId xmlns:a16="http://schemas.microsoft.com/office/drawing/2014/main" xmlns="" xmlns:p14="http://schemas.microsoft.com/office/powerpoint/2010/main" id="{DE1BA3B7-9FB1-DD45-B07E-5FCBAA366191}"/>
                    </a:ext>
                  </a:extLst>
                </p:cNvPr>
                <p:cNvPicPr/>
                <p:nvPr/>
              </p:nvPicPr>
              <p:blipFill>
                <a:blip r:embed="rId149"/>
                <a:stretch>
                  <a:fillRect/>
                </a:stretch>
              </p:blipFill>
              <p:spPr>
                <a:xfrm>
                  <a:off x="1244520" y="2076740"/>
                  <a:ext cx="12492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308" name="Ink 307">
                  <a:extLst>
                    <a:ext uri="{FF2B5EF4-FFF2-40B4-BE49-F238E27FC236}">
                      <a16:creationId xmlns:a16="http://schemas.microsoft.com/office/drawing/2014/main" xmlns="" id="{1E51A249-8696-7642-99F2-E635B2C858E2}"/>
                    </a:ext>
                  </a:extLst>
                </p14:cNvPr>
                <p14:cNvContentPartPr/>
                <p14:nvPr/>
              </p14:nvContentPartPr>
              <p14:xfrm>
                <a:off x="1442160" y="2098700"/>
                <a:ext cx="125280" cy="75240"/>
              </p14:xfrm>
            </p:contentPart>
          </mc:Choice>
          <mc:Fallback>
            <p:pic>
              <p:nvPicPr>
                <p:cNvPr id="308" name="Ink 307">
                  <a:extLst>
                    <a:ext uri="{FF2B5EF4-FFF2-40B4-BE49-F238E27FC236}">
                      <a16:creationId xmlns:a16="http://schemas.microsoft.com/office/drawing/2014/main" xmlns="" xmlns:p14="http://schemas.microsoft.com/office/powerpoint/2010/main" id="{1E51A249-8696-7642-99F2-E635B2C858E2}"/>
                    </a:ext>
                  </a:extLst>
                </p:cNvPr>
                <p:cNvPicPr/>
                <p:nvPr/>
              </p:nvPicPr>
              <p:blipFill>
                <a:blip r:embed="rId151"/>
                <a:stretch>
                  <a:fillRect/>
                </a:stretch>
              </p:blipFill>
              <p:spPr>
                <a:xfrm>
                  <a:off x="1432080" y="2088620"/>
                  <a:ext cx="14472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309" name="Ink 308">
                  <a:extLst>
                    <a:ext uri="{FF2B5EF4-FFF2-40B4-BE49-F238E27FC236}">
                      <a16:creationId xmlns:a16="http://schemas.microsoft.com/office/drawing/2014/main" xmlns="" id="{BDBB6DCF-4FC3-9C43-A3B3-FB2849746874}"/>
                    </a:ext>
                  </a:extLst>
                </p14:cNvPr>
                <p14:cNvContentPartPr/>
                <p14:nvPr/>
              </p14:nvContentPartPr>
              <p14:xfrm>
                <a:off x="1554480" y="1936340"/>
                <a:ext cx="37800" cy="244080"/>
              </p14:xfrm>
            </p:contentPart>
          </mc:Choice>
          <mc:Fallback>
            <p:pic>
              <p:nvPicPr>
                <p:cNvPr id="309" name="Ink 308">
                  <a:extLst>
                    <a:ext uri="{FF2B5EF4-FFF2-40B4-BE49-F238E27FC236}">
                      <a16:creationId xmlns:a16="http://schemas.microsoft.com/office/drawing/2014/main" xmlns="" xmlns:p14="http://schemas.microsoft.com/office/powerpoint/2010/main" id="{BDBB6DCF-4FC3-9C43-A3B3-FB2849746874}"/>
                    </a:ext>
                  </a:extLst>
                </p:cNvPr>
                <p:cNvPicPr/>
                <p:nvPr/>
              </p:nvPicPr>
              <p:blipFill>
                <a:blip r:embed="rId153"/>
                <a:stretch>
                  <a:fillRect/>
                </a:stretch>
              </p:blipFill>
              <p:spPr>
                <a:xfrm>
                  <a:off x="1545120" y="1927687"/>
                  <a:ext cx="56880" cy="262107"/>
                </a:xfrm>
                <a:prstGeom prst="rect">
                  <a:avLst/>
                </a:prstGeom>
              </p:spPr>
            </p:pic>
          </mc:Fallback>
        </mc:AlternateContent>
      </p:grpSp>
      <p:grpSp>
        <p:nvGrpSpPr>
          <p:cNvPr id="332" name="Group 331">
            <a:extLst>
              <a:ext uri="{FF2B5EF4-FFF2-40B4-BE49-F238E27FC236}">
                <a16:creationId xmlns:a16="http://schemas.microsoft.com/office/drawing/2014/main" xmlns="" id="{BDD78C94-08E9-C249-86F5-B72B8B30B9BA}"/>
              </a:ext>
            </a:extLst>
          </p:cNvPr>
          <p:cNvGrpSpPr/>
          <p:nvPr/>
        </p:nvGrpSpPr>
        <p:grpSpPr>
          <a:xfrm>
            <a:off x="3590760" y="1967660"/>
            <a:ext cx="594000" cy="259920"/>
            <a:chOff x="2066760" y="1967660"/>
            <a:chExt cx="594000" cy="259920"/>
          </a:xfrm>
        </p:grpSpPr>
        <mc:AlternateContent xmlns:mc="http://schemas.openxmlformats.org/markup-compatibility/2006">
          <mc:Choice xmlns:p14="http://schemas.microsoft.com/office/powerpoint/2010/main" Requires="p14">
            <p:contentPart p14:bwMode="auto" r:id="rId154">
              <p14:nvContentPartPr>
                <p14:cNvPr id="311" name="Ink 310">
                  <a:extLst>
                    <a:ext uri="{FF2B5EF4-FFF2-40B4-BE49-F238E27FC236}">
                      <a16:creationId xmlns:a16="http://schemas.microsoft.com/office/drawing/2014/main" xmlns="" id="{C903ABEA-8BE0-9143-840B-AA705C3B1D33}"/>
                    </a:ext>
                  </a:extLst>
                </p14:cNvPr>
                <p14:cNvContentPartPr/>
                <p14:nvPr/>
              </p14:nvContentPartPr>
              <p14:xfrm>
                <a:off x="2141640" y="1967660"/>
                <a:ext cx="112680" cy="259920"/>
              </p14:xfrm>
            </p:contentPart>
          </mc:Choice>
          <mc:Fallback>
            <p:pic>
              <p:nvPicPr>
                <p:cNvPr id="311" name="Ink 310">
                  <a:extLst>
                    <a:ext uri="{FF2B5EF4-FFF2-40B4-BE49-F238E27FC236}">
                      <a16:creationId xmlns:a16="http://schemas.microsoft.com/office/drawing/2014/main" xmlns="" xmlns:p14="http://schemas.microsoft.com/office/powerpoint/2010/main" id="{C903ABEA-8BE0-9143-840B-AA705C3B1D33}"/>
                    </a:ext>
                  </a:extLst>
                </p:cNvPr>
                <p:cNvPicPr/>
                <p:nvPr/>
              </p:nvPicPr>
              <p:blipFill>
                <a:blip r:embed="rId155"/>
                <a:stretch>
                  <a:fillRect/>
                </a:stretch>
              </p:blipFill>
              <p:spPr>
                <a:xfrm>
                  <a:off x="2131920" y="1958672"/>
                  <a:ext cx="131760" cy="277536"/>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312" name="Ink 311">
                  <a:extLst>
                    <a:ext uri="{FF2B5EF4-FFF2-40B4-BE49-F238E27FC236}">
                      <a16:creationId xmlns:a16="http://schemas.microsoft.com/office/drawing/2014/main" xmlns="" id="{909B9026-E379-0945-A8D1-F65715514885}"/>
                    </a:ext>
                  </a:extLst>
                </p14:cNvPr>
                <p14:cNvContentPartPr/>
                <p14:nvPr/>
              </p14:nvContentPartPr>
              <p14:xfrm>
                <a:off x="2066760" y="2117420"/>
                <a:ext cx="225360" cy="12960"/>
              </p14:xfrm>
            </p:contentPart>
          </mc:Choice>
          <mc:Fallback>
            <p:pic>
              <p:nvPicPr>
                <p:cNvPr id="312" name="Ink 311">
                  <a:extLst>
                    <a:ext uri="{FF2B5EF4-FFF2-40B4-BE49-F238E27FC236}">
                      <a16:creationId xmlns:a16="http://schemas.microsoft.com/office/drawing/2014/main" xmlns="" xmlns:p14="http://schemas.microsoft.com/office/powerpoint/2010/main" id="{909B9026-E379-0945-A8D1-F65715514885}"/>
                    </a:ext>
                  </a:extLst>
                </p:cNvPr>
                <p:cNvPicPr/>
                <p:nvPr/>
              </p:nvPicPr>
              <p:blipFill>
                <a:blip r:embed="rId157"/>
                <a:stretch>
                  <a:fillRect/>
                </a:stretch>
              </p:blipFill>
              <p:spPr>
                <a:xfrm>
                  <a:off x="2057385" y="2109140"/>
                  <a:ext cx="243028"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313" name="Ink 312">
                  <a:extLst>
                    <a:ext uri="{FF2B5EF4-FFF2-40B4-BE49-F238E27FC236}">
                      <a16:creationId xmlns:a16="http://schemas.microsoft.com/office/drawing/2014/main" xmlns="" id="{597147BF-2C3A-8D4C-BF30-60725C563F90}"/>
                    </a:ext>
                  </a:extLst>
                </p14:cNvPr>
                <p14:cNvContentPartPr/>
                <p14:nvPr/>
              </p14:nvContentPartPr>
              <p14:xfrm>
                <a:off x="2341800" y="2079980"/>
                <a:ext cx="131400" cy="106560"/>
              </p14:xfrm>
            </p:contentPart>
          </mc:Choice>
          <mc:Fallback>
            <p:pic>
              <p:nvPicPr>
                <p:cNvPr id="313" name="Ink 312">
                  <a:extLst>
                    <a:ext uri="{FF2B5EF4-FFF2-40B4-BE49-F238E27FC236}">
                      <a16:creationId xmlns:a16="http://schemas.microsoft.com/office/drawing/2014/main" xmlns="" xmlns:p14="http://schemas.microsoft.com/office/powerpoint/2010/main" id="{597147BF-2C3A-8D4C-BF30-60725C563F90}"/>
                    </a:ext>
                  </a:extLst>
                </p:cNvPr>
                <p:cNvPicPr/>
                <p:nvPr/>
              </p:nvPicPr>
              <p:blipFill>
                <a:blip r:embed="rId159"/>
                <a:stretch>
                  <a:fillRect/>
                </a:stretch>
              </p:blipFill>
              <p:spPr>
                <a:xfrm>
                  <a:off x="2331720" y="2070620"/>
                  <a:ext cx="15120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314" name="Ink 313">
                  <a:extLst>
                    <a:ext uri="{FF2B5EF4-FFF2-40B4-BE49-F238E27FC236}">
                      <a16:creationId xmlns:a16="http://schemas.microsoft.com/office/drawing/2014/main" xmlns="" id="{FEB7F83D-6BEF-094C-9A44-E580D8A5BD19}"/>
                    </a:ext>
                  </a:extLst>
                </p14:cNvPr>
                <p14:cNvContentPartPr/>
                <p14:nvPr/>
              </p14:nvContentPartPr>
              <p14:xfrm>
                <a:off x="2472840" y="2042540"/>
                <a:ext cx="187920" cy="137880"/>
              </p14:xfrm>
            </p:contentPart>
          </mc:Choice>
          <mc:Fallback>
            <p:pic>
              <p:nvPicPr>
                <p:cNvPr id="314" name="Ink 313">
                  <a:extLst>
                    <a:ext uri="{FF2B5EF4-FFF2-40B4-BE49-F238E27FC236}">
                      <a16:creationId xmlns:a16="http://schemas.microsoft.com/office/drawing/2014/main" xmlns="" xmlns:p14="http://schemas.microsoft.com/office/powerpoint/2010/main" id="{FEB7F83D-6BEF-094C-9A44-E580D8A5BD19}"/>
                    </a:ext>
                  </a:extLst>
                </p:cNvPr>
                <p:cNvPicPr/>
                <p:nvPr/>
              </p:nvPicPr>
              <p:blipFill>
                <a:blip r:embed="rId161"/>
                <a:stretch>
                  <a:fillRect/>
                </a:stretch>
              </p:blipFill>
              <p:spPr>
                <a:xfrm>
                  <a:off x="2463480" y="2033516"/>
                  <a:ext cx="206280" cy="155927"/>
                </a:xfrm>
                <a:prstGeom prst="rect">
                  <a:avLst/>
                </a:prstGeom>
              </p:spPr>
            </p:pic>
          </mc:Fallback>
        </mc:AlternateContent>
      </p:grpSp>
      <p:grpSp>
        <p:nvGrpSpPr>
          <p:cNvPr id="331" name="Group 330">
            <a:extLst>
              <a:ext uri="{FF2B5EF4-FFF2-40B4-BE49-F238E27FC236}">
                <a16:creationId xmlns:a16="http://schemas.microsoft.com/office/drawing/2014/main" xmlns="" id="{2A8D4D32-3073-AA49-936D-3C303656A3A5}"/>
              </a:ext>
            </a:extLst>
          </p:cNvPr>
          <p:cNvGrpSpPr/>
          <p:nvPr/>
        </p:nvGrpSpPr>
        <p:grpSpPr>
          <a:xfrm>
            <a:off x="4527840" y="1917620"/>
            <a:ext cx="2392920" cy="487800"/>
            <a:chOff x="3003840" y="1917620"/>
            <a:chExt cx="2392920" cy="487800"/>
          </a:xfrm>
        </p:grpSpPr>
        <mc:AlternateContent xmlns:mc="http://schemas.openxmlformats.org/markup-compatibility/2006">
          <mc:Choice xmlns:p14="http://schemas.microsoft.com/office/powerpoint/2010/main" Requires="p14">
            <p:contentPart p14:bwMode="auto" r:id="rId162">
              <p14:nvContentPartPr>
                <p14:cNvPr id="315" name="Ink 314">
                  <a:extLst>
                    <a:ext uri="{FF2B5EF4-FFF2-40B4-BE49-F238E27FC236}">
                      <a16:creationId xmlns:a16="http://schemas.microsoft.com/office/drawing/2014/main" xmlns="" id="{12CC5592-A38E-244E-A8A3-98CB89D56957}"/>
                    </a:ext>
                  </a:extLst>
                </p14:cNvPr>
                <p14:cNvContentPartPr/>
                <p14:nvPr/>
              </p14:nvContentPartPr>
              <p14:xfrm>
                <a:off x="3003840" y="2105180"/>
                <a:ext cx="93960" cy="81720"/>
              </p14:xfrm>
            </p:contentPart>
          </mc:Choice>
          <mc:Fallback>
            <p:pic>
              <p:nvPicPr>
                <p:cNvPr id="315" name="Ink 314">
                  <a:extLst>
                    <a:ext uri="{FF2B5EF4-FFF2-40B4-BE49-F238E27FC236}">
                      <a16:creationId xmlns:a16="http://schemas.microsoft.com/office/drawing/2014/main" xmlns="" xmlns:p14="http://schemas.microsoft.com/office/powerpoint/2010/main" id="{12CC5592-A38E-244E-A8A3-98CB89D56957}"/>
                    </a:ext>
                  </a:extLst>
                </p:cNvPr>
                <p:cNvPicPr/>
                <p:nvPr/>
              </p:nvPicPr>
              <p:blipFill>
                <a:blip r:embed="rId163"/>
                <a:stretch>
                  <a:fillRect/>
                </a:stretch>
              </p:blipFill>
              <p:spPr>
                <a:xfrm>
                  <a:off x="2993798" y="2095820"/>
                  <a:ext cx="11225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316" name="Ink 315">
                  <a:extLst>
                    <a:ext uri="{FF2B5EF4-FFF2-40B4-BE49-F238E27FC236}">
                      <a16:creationId xmlns:a16="http://schemas.microsoft.com/office/drawing/2014/main" xmlns="" id="{D2DDC29A-B731-7D46-8C37-473B84D57672}"/>
                    </a:ext>
                  </a:extLst>
                </p14:cNvPr>
                <p14:cNvContentPartPr/>
                <p14:nvPr/>
              </p14:nvContentPartPr>
              <p14:xfrm>
                <a:off x="3035160" y="2011220"/>
                <a:ext cx="12960" cy="12960"/>
              </p14:xfrm>
            </p:contentPart>
          </mc:Choice>
          <mc:Fallback>
            <p:pic>
              <p:nvPicPr>
                <p:cNvPr id="316" name="Ink 315">
                  <a:extLst>
                    <a:ext uri="{FF2B5EF4-FFF2-40B4-BE49-F238E27FC236}">
                      <a16:creationId xmlns:a16="http://schemas.microsoft.com/office/drawing/2014/main" xmlns="" xmlns:p14="http://schemas.microsoft.com/office/powerpoint/2010/main" id="{D2DDC29A-B731-7D46-8C37-473B84D57672}"/>
                    </a:ext>
                  </a:extLst>
                </p:cNvPr>
                <p:cNvPicPr/>
                <p:nvPr/>
              </p:nvPicPr>
              <p:blipFill>
                <a:blip r:embed="rId165"/>
                <a:stretch>
                  <a:fillRect/>
                </a:stretch>
              </p:blipFill>
              <p:spPr>
                <a:xfrm>
                  <a:off x="3026880" y="2001860"/>
                  <a:ext cx="3060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317" name="Ink 316">
                  <a:extLst>
                    <a:ext uri="{FF2B5EF4-FFF2-40B4-BE49-F238E27FC236}">
                      <a16:creationId xmlns:a16="http://schemas.microsoft.com/office/drawing/2014/main" xmlns="" id="{10A589C6-82CF-A440-983C-13476696049A}"/>
                    </a:ext>
                  </a:extLst>
                </p14:cNvPr>
                <p14:cNvContentPartPr/>
                <p14:nvPr/>
              </p14:nvContentPartPr>
              <p14:xfrm>
                <a:off x="3203640" y="2092580"/>
                <a:ext cx="144000" cy="75240"/>
              </p14:xfrm>
            </p:contentPart>
          </mc:Choice>
          <mc:Fallback>
            <p:pic>
              <p:nvPicPr>
                <p:cNvPr id="317" name="Ink 316">
                  <a:extLst>
                    <a:ext uri="{FF2B5EF4-FFF2-40B4-BE49-F238E27FC236}">
                      <a16:creationId xmlns:a16="http://schemas.microsoft.com/office/drawing/2014/main" xmlns="" xmlns:p14="http://schemas.microsoft.com/office/powerpoint/2010/main" id="{10A589C6-82CF-A440-983C-13476696049A}"/>
                    </a:ext>
                  </a:extLst>
                </p:cNvPr>
                <p:cNvPicPr/>
                <p:nvPr/>
              </p:nvPicPr>
              <p:blipFill>
                <a:blip r:embed="rId167"/>
                <a:stretch>
                  <a:fillRect/>
                </a:stretch>
              </p:blipFill>
              <p:spPr>
                <a:xfrm>
                  <a:off x="3193560" y="2082906"/>
                  <a:ext cx="163800" cy="94587"/>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318" name="Ink 317">
                  <a:extLst>
                    <a:ext uri="{FF2B5EF4-FFF2-40B4-BE49-F238E27FC236}">
                      <a16:creationId xmlns:a16="http://schemas.microsoft.com/office/drawing/2014/main" xmlns="" id="{F78EE925-88B5-9249-B9A9-DD0592F828C5}"/>
                    </a:ext>
                  </a:extLst>
                </p14:cNvPr>
                <p14:cNvContentPartPr/>
                <p14:nvPr/>
              </p14:nvContentPartPr>
              <p14:xfrm>
                <a:off x="3316320" y="1955060"/>
                <a:ext cx="56520" cy="187920"/>
              </p14:xfrm>
            </p:contentPart>
          </mc:Choice>
          <mc:Fallback>
            <p:pic>
              <p:nvPicPr>
                <p:cNvPr id="318" name="Ink 317">
                  <a:extLst>
                    <a:ext uri="{FF2B5EF4-FFF2-40B4-BE49-F238E27FC236}">
                      <a16:creationId xmlns:a16="http://schemas.microsoft.com/office/drawing/2014/main" xmlns="" xmlns:p14="http://schemas.microsoft.com/office/powerpoint/2010/main" id="{F78EE925-88B5-9249-B9A9-DD0592F828C5}"/>
                    </a:ext>
                  </a:extLst>
                </p:cNvPr>
                <p:cNvPicPr/>
                <p:nvPr/>
              </p:nvPicPr>
              <p:blipFill>
                <a:blip r:embed="rId169"/>
                <a:stretch>
                  <a:fillRect/>
                </a:stretch>
              </p:blipFill>
              <p:spPr>
                <a:xfrm>
                  <a:off x="3306960" y="1945682"/>
                  <a:ext cx="74880" cy="206315"/>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319" name="Ink 318">
                  <a:extLst>
                    <a:ext uri="{FF2B5EF4-FFF2-40B4-BE49-F238E27FC236}">
                      <a16:creationId xmlns:a16="http://schemas.microsoft.com/office/drawing/2014/main" xmlns="" id="{DD867038-CCB5-8741-84D4-C2D6AAD3C292}"/>
                    </a:ext>
                  </a:extLst>
                </p14:cNvPr>
                <p14:cNvContentPartPr/>
                <p14:nvPr/>
              </p14:nvContentPartPr>
              <p14:xfrm>
                <a:off x="3459960" y="2098700"/>
                <a:ext cx="100440" cy="69120"/>
              </p14:xfrm>
            </p:contentPart>
          </mc:Choice>
          <mc:Fallback>
            <p:pic>
              <p:nvPicPr>
                <p:cNvPr id="319" name="Ink 318">
                  <a:extLst>
                    <a:ext uri="{FF2B5EF4-FFF2-40B4-BE49-F238E27FC236}">
                      <a16:creationId xmlns:a16="http://schemas.microsoft.com/office/drawing/2014/main" xmlns="" xmlns:p14="http://schemas.microsoft.com/office/powerpoint/2010/main" id="{DD867038-CCB5-8741-84D4-C2D6AAD3C292}"/>
                    </a:ext>
                  </a:extLst>
                </p:cNvPr>
                <p:cNvPicPr/>
                <p:nvPr/>
              </p:nvPicPr>
              <p:blipFill>
                <a:blip r:embed="rId171"/>
                <a:stretch>
                  <a:fillRect/>
                </a:stretch>
              </p:blipFill>
              <p:spPr>
                <a:xfrm>
                  <a:off x="3449880" y="2089340"/>
                  <a:ext cx="11880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320" name="Ink 319">
                  <a:extLst>
                    <a:ext uri="{FF2B5EF4-FFF2-40B4-BE49-F238E27FC236}">
                      <a16:creationId xmlns:a16="http://schemas.microsoft.com/office/drawing/2014/main" xmlns="" id="{4E58E17D-B23E-BF4E-9354-9594E253FCFD}"/>
                    </a:ext>
                  </a:extLst>
                </p14:cNvPr>
                <p14:cNvContentPartPr/>
                <p14:nvPr/>
              </p14:nvContentPartPr>
              <p14:xfrm>
                <a:off x="3647160" y="2092580"/>
                <a:ext cx="175320" cy="75240"/>
              </p14:xfrm>
            </p:contentPart>
          </mc:Choice>
          <mc:Fallback>
            <p:pic>
              <p:nvPicPr>
                <p:cNvPr id="320" name="Ink 319">
                  <a:extLst>
                    <a:ext uri="{FF2B5EF4-FFF2-40B4-BE49-F238E27FC236}">
                      <a16:creationId xmlns:a16="http://schemas.microsoft.com/office/drawing/2014/main" xmlns="" xmlns:p14="http://schemas.microsoft.com/office/powerpoint/2010/main" id="{4E58E17D-B23E-BF4E-9354-9594E253FCFD}"/>
                    </a:ext>
                  </a:extLst>
                </p:cNvPr>
                <p:cNvPicPr/>
                <p:nvPr/>
              </p:nvPicPr>
              <p:blipFill>
                <a:blip r:embed="rId173"/>
                <a:stretch>
                  <a:fillRect/>
                </a:stretch>
              </p:blipFill>
              <p:spPr>
                <a:xfrm>
                  <a:off x="3637800" y="2083265"/>
                  <a:ext cx="194040" cy="93513"/>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321" name="Ink 320">
                  <a:extLst>
                    <a:ext uri="{FF2B5EF4-FFF2-40B4-BE49-F238E27FC236}">
                      <a16:creationId xmlns:a16="http://schemas.microsoft.com/office/drawing/2014/main" xmlns="" id="{4048899A-B078-6F45-B6EB-A47F6202F5DE}"/>
                    </a:ext>
                  </a:extLst>
                </p14:cNvPr>
                <p14:cNvContentPartPr/>
                <p14:nvPr/>
              </p14:nvContentPartPr>
              <p14:xfrm>
                <a:off x="3922200" y="1998980"/>
                <a:ext cx="25200" cy="144000"/>
              </p14:xfrm>
            </p:contentPart>
          </mc:Choice>
          <mc:Fallback>
            <p:pic>
              <p:nvPicPr>
                <p:cNvPr id="321" name="Ink 320">
                  <a:extLst>
                    <a:ext uri="{FF2B5EF4-FFF2-40B4-BE49-F238E27FC236}">
                      <a16:creationId xmlns:a16="http://schemas.microsoft.com/office/drawing/2014/main" xmlns="" xmlns:p14="http://schemas.microsoft.com/office/powerpoint/2010/main" id="{4048899A-B078-6F45-B6EB-A47F6202F5DE}"/>
                    </a:ext>
                  </a:extLst>
                </p:cNvPr>
                <p:cNvPicPr/>
                <p:nvPr/>
              </p:nvPicPr>
              <p:blipFill>
                <a:blip r:embed="rId175"/>
                <a:stretch>
                  <a:fillRect/>
                </a:stretch>
              </p:blipFill>
              <p:spPr>
                <a:xfrm>
                  <a:off x="3912617" y="1989260"/>
                  <a:ext cx="42946"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322" name="Ink 321">
                  <a:extLst>
                    <a:ext uri="{FF2B5EF4-FFF2-40B4-BE49-F238E27FC236}">
                      <a16:creationId xmlns:a16="http://schemas.microsoft.com/office/drawing/2014/main" xmlns="" id="{4C4A6872-C83A-9340-B59C-6D005A256125}"/>
                    </a:ext>
                  </a:extLst>
                </p14:cNvPr>
                <p14:cNvContentPartPr/>
                <p14:nvPr/>
              </p14:nvContentPartPr>
              <p14:xfrm>
                <a:off x="3859560" y="2073860"/>
                <a:ext cx="312840" cy="100440"/>
              </p14:xfrm>
            </p:contentPart>
          </mc:Choice>
          <mc:Fallback>
            <p:pic>
              <p:nvPicPr>
                <p:cNvPr id="322" name="Ink 321">
                  <a:extLst>
                    <a:ext uri="{FF2B5EF4-FFF2-40B4-BE49-F238E27FC236}">
                      <a16:creationId xmlns:a16="http://schemas.microsoft.com/office/drawing/2014/main" xmlns="" xmlns:p14="http://schemas.microsoft.com/office/powerpoint/2010/main" id="{4C4A6872-C83A-9340-B59C-6D005A256125}"/>
                    </a:ext>
                  </a:extLst>
                </p:cNvPr>
                <p:cNvPicPr/>
                <p:nvPr/>
              </p:nvPicPr>
              <p:blipFill>
                <a:blip r:embed="rId177"/>
                <a:stretch>
                  <a:fillRect/>
                </a:stretch>
              </p:blipFill>
              <p:spPr>
                <a:xfrm>
                  <a:off x="3850550" y="2064500"/>
                  <a:ext cx="33014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323" name="Ink 322">
                  <a:extLst>
                    <a:ext uri="{FF2B5EF4-FFF2-40B4-BE49-F238E27FC236}">
                      <a16:creationId xmlns:a16="http://schemas.microsoft.com/office/drawing/2014/main" xmlns="" id="{2A68F2CE-5907-6D4E-A34C-07A8FE443E4E}"/>
                    </a:ext>
                  </a:extLst>
                </p14:cNvPr>
                <p14:cNvContentPartPr/>
                <p14:nvPr/>
              </p14:nvContentPartPr>
              <p14:xfrm>
                <a:off x="4090680" y="2005820"/>
                <a:ext cx="12960" cy="5760"/>
              </p14:xfrm>
            </p:contentPart>
          </mc:Choice>
          <mc:Fallback>
            <p:pic>
              <p:nvPicPr>
                <p:cNvPr id="323" name="Ink 322">
                  <a:extLst>
                    <a:ext uri="{FF2B5EF4-FFF2-40B4-BE49-F238E27FC236}">
                      <a16:creationId xmlns:a16="http://schemas.microsoft.com/office/drawing/2014/main" xmlns="" xmlns:p14="http://schemas.microsoft.com/office/powerpoint/2010/main" id="{2A68F2CE-5907-6D4E-A34C-07A8FE443E4E}"/>
                    </a:ext>
                  </a:extLst>
                </p:cNvPr>
                <p:cNvPicPr/>
                <p:nvPr/>
              </p:nvPicPr>
              <p:blipFill>
                <a:blip r:embed="rId179"/>
                <a:stretch>
                  <a:fillRect/>
                </a:stretch>
              </p:blipFill>
              <p:spPr>
                <a:xfrm>
                  <a:off x="4081680" y="1997349"/>
                  <a:ext cx="30960" cy="22701"/>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324" name="Ink 323">
                  <a:extLst>
                    <a:ext uri="{FF2B5EF4-FFF2-40B4-BE49-F238E27FC236}">
                      <a16:creationId xmlns:a16="http://schemas.microsoft.com/office/drawing/2014/main" xmlns="" id="{F67AD648-6ACD-2B4A-B6EF-6E8DD671E644}"/>
                    </a:ext>
                  </a:extLst>
                </p14:cNvPr>
                <p14:cNvContentPartPr/>
                <p14:nvPr/>
              </p14:nvContentPartPr>
              <p14:xfrm>
                <a:off x="4334400" y="1917620"/>
                <a:ext cx="125280" cy="303840"/>
              </p14:xfrm>
            </p:contentPart>
          </mc:Choice>
          <mc:Fallback>
            <p:pic>
              <p:nvPicPr>
                <p:cNvPr id="324" name="Ink 323">
                  <a:extLst>
                    <a:ext uri="{FF2B5EF4-FFF2-40B4-BE49-F238E27FC236}">
                      <a16:creationId xmlns:a16="http://schemas.microsoft.com/office/drawing/2014/main" xmlns="" xmlns:p14="http://schemas.microsoft.com/office/powerpoint/2010/main" id="{F67AD648-6ACD-2B4A-B6EF-6E8DD671E644}"/>
                    </a:ext>
                  </a:extLst>
                </p:cNvPr>
                <p:cNvPicPr/>
                <p:nvPr/>
              </p:nvPicPr>
              <p:blipFill>
                <a:blip r:embed="rId181"/>
                <a:stretch>
                  <a:fillRect/>
                </a:stretch>
              </p:blipFill>
              <p:spPr>
                <a:xfrm>
                  <a:off x="4325040" y="1908609"/>
                  <a:ext cx="143640" cy="32114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325" name="Ink 324">
                  <a:extLst>
                    <a:ext uri="{FF2B5EF4-FFF2-40B4-BE49-F238E27FC236}">
                      <a16:creationId xmlns:a16="http://schemas.microsoft.com/office/drawing/2014/main" xmlns="" id="{5CF4CDD5-1DE4-C64D-944F-54955D9BC88D}"/>
                    </a:ext>
                  </a:extLst>
                </p14:cNvPr>
                <p14:cNvContentPartPr/>
                <p14:nvPr/>
              </p14:nvContentPartPr>
              <p14:xfrm>
                <a:off x="4278240" y="2092580"/>
                <a:ext cx="194040" cy="31680"/>
              </p14:xfrm>
            </p:contentPart>
          </mc:Choice>
          <mc:Fallback>
            <p:pic>
              <p:nvPicPr>
                <p:cNvPr id="325" name="Ink 324">
                  <a:extLst>
                    <a:ext uri="{FF2B5EF4-FFF2-40B4-BE49-F238E27FC236}">
                      <a16:creationId xmlns:a16="http://schemas.microsoft.com/office/drawing/2014/main" xmlns="" xmlns:p14="http://schemas.microsoft.com/office/powerpoint/2010/main" id="{5CF4CDD5-1DE4-C64D-944F-54955D9BC88D}"/>
                    </a:ext>
                  </a:extLst>
                </p:cNvPr>
                <p:cNvPicPr/>
                <p:nvPr/>
              </p:nvPicPr>
              <p:blipFill>
                <a:blip r:embed="rId183"/>
                <a:stretch>
                  <a:fillRect/>
                </a:stretch>
              </p:blipFill>
              <p:spPr>
                <a:xfrm>
                  <a:off x="4268520" y="2084300"/>
                  <a:ext cx="21204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326" name="Ink 325">
                  <a:extLst>
                    <a:ext uri="{FF2B5EF4-FFF2-40B4-BE49-F238E27FC236}">
                      <a16:creationId xmlns:a16="http://schemas.microsoft.com/office/drawing/2014/main" xmlns="" id="{BD583022-E01A-0F43-8702-0522DF830315}"/>
                    </a:ext>
                  </a:extLst>
                </p14:cNvPr>
                <p14:cNvContentPartPr/>
                <p14:nvPr/>
              </p14:nvContentPartPr>
              <p14:xfrm>
                <a:off x="4540680" y="2073860"/>
                <a:ext cx="156600" cy="218880"/>
              </p14:xfrm>
            </p:contentPart>
          </mc:Choice>
          <mc:Fallback>
            <p:pic>
              <p:nvPicPr>
                <p:cNvPr id="326" name="Ink 325">
                  <a:extLst>
                    <a:ext uri="{FF2B5EF4-FFF2-40B4-BE49-F238E27FC236}">
                      <a16:creationId xmlns:a16="http://schemas.microsoft.com/office/drawing/2014/main" xmlns="" xmlns:p14="http://schemas.microsoft.com/office/powerpoint/2010/main" id="{BD583022-E01A-0F43-8702-0522DF830315}"/>
                    </a:ext>
                  </a:extLst>
                </p:cNvPr>
                <p:cNvPicPr/>
                <p:nvPr/>
              </p:nvPicPr>
              <p:blipFill>
                <a:blip r:embed="rId185"/>
                <a:stretch>
                  <a:fillRect/>
                </a:stretch>
              </p:blipFill>
              <p:spPr>
                <a:xfrm>
                  <a:off x="4530600" y="2064156"/>
                  <a:ext cx="176400" cy="237929"/>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327" name="Ink 326">
                  <a:extLst>
                    <a:ext uri="{FF2B5EF4-FFF2-40B4-BE49-F238E27FC236}">
                      <a16:creationId xmlns:a16="http://schemas.microsoft.com/office/drawing/2014/main" xmlns="" id="{E1789B5D-1FC4-0244-A214-D3D8A602314E}"/>
                    </a:ext>
                  </a:extLst>
                </p14:cNvPr>
                <p14:cNvContentPartPr/>
                <p14:nvPr/>
              </p14:nvContentPartPr>
              <p14:xfrm>
                <a:off x="4821840" y="2098700"/>
                <a:ext cx="6480" cy="75240"/>
              </p14:xfrm>
            </p:contentPart>
          </mc:Choice>
          <mc:Fallback>
            <p:pic>
              <p:nvPicPr>
                <p:cNvPr id="327" name="Ink 326">
                  <a:extLst>
                    <a:ext uri="{FF2B5EF4-FFF2-40B4-BE49-F238E27FC236}">
                      <a16:creationId xmlns:a16="http://schemas.microsoft.com/office/drawing/2014/main" xmlns="" xmlns:p14="http://schemas.microsoft.com/office/powerpoint/2010/main" id="{E1789B5D-1FC4-0244-A214-D3D8A602314E}"/>
                    </a:ext>
                  </a:extLst>
                </p:cNvPr>
                <p:cNvPicPr/>
                <p:nvPr/>
              </p:nvPicPr>
              <p:blipFill>
                <a:blip r:embed="rId187"/>
                <a:stretch>
                  <a:fillRect/>
                </a:stretch>
              </p:blipFill>
              <p:spPr>
                <a:xfrm>
                  <a:off x="4812120" y="2089340"/>
                  <a:ext cx="2592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328" name="Ink 327">
                  <a:extLst>
                    <a:ext uri="{FF2B5EF4-FFF2-40B4-BE49-F238E27FC236}">
                      <a16:creationId xmlns:a16="http://schemas.microsoft.com/office/drawing/2014/main" xmlns="" id="{EB130147-34F5-7546-8907-63DE74434527}"/>
                    </a:ext>
                  </a:extLst>
                </p14:cNvPr>
                <p14:cNvContentPartPr/>
                <p14:nvPr/>
              </p14:nvContentPartPr>
              <p14:xfrm>
                <a:off x="4815360" y="2011220"/>
                <a:ext cx="6480" cy="19080"/>
              </p14:xfrm>
            </p:contentPart>
          </mc:Choice>
          <mc:Fallback>
            <p:pic>
              <p:nvPicPr>
                <p:cNvPr id="328" name="Ink 327">
                  <a:extLst>
                    <a:ext uri="{FF2B5EF4-FFF2-40B4-BE49-F238E27FC236}">
                      <a16:creationId xmlns:a16="http://schemas.microsoft.com/office/drawing/2014/main" xmlns="" xmlns:p14="http://schemas.microsoft.com/office/powerpoint/2010/main" id="{EB130147-34F5-7546-8907-63DE74434527}"/>
                    </a:ext>
                  </a:extLst>
                </p:cNvPr>
                <p:cNvPicPr/>
                <p:nvPr/>
              </p:nvPicPr>
              <p:blipFill>
                <a:blip r:embed="rId189"/>
                <a:stretch>
                  <a:fillRect/>
                </a:stretch>
              </p:blipFill>
              <p:spPr>
                <a:xfrm>
                  <a:off x="4806000" y="2002940"/>
                  <a:ext cx="2412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329" name="Ink 328">
                  <a:extLst>
                    <a:ext uri="{FF2B5EF4-FFF2-40B4-BE49-F238E27FC236}">
                      <a16:creationId xmlns:a16="http://schemas.microsoft.com/office/drawing/2014/main" xmlns="" id="{A2A6B09C-AC48-B942-BE3C-9FD7411C4B6B}"/>
                    </a:ext>
                  </a:extLst>
                </p14:cNvPr>
                <p14:cNvContentPartPr/>
                <p14:nvPr/>
              </p14:nvContentPartPr>
              <p14:xfrm>
                <a:off x="4940280" y="2092580"/>
                <a:ext cx="181440" cy="75240"/>
              </p14:xfrm>
            </p:contentPart>
          </mc:Choice>
          <mc:Fallback>
            <p:pic>
              <p:nvPicPr>
                <p:cNvPr id="329" name="Ink 328">
                  <a:extLst>
                    <a:ext uri="{FF2B5EF4-FFF2-40B4-BE49-F238E27FC236}">
                      <a16:creationId xmlns:a16="http://schemas.microsoft.com/office/drawing/2014/main" xmlns="" xmlns:p14="http://schemas.microsoft.com/office/powerpoint/2010/main" id="{A2A6B09C-AC48-B942-BE3C-9FD7411C4B6B}"/>
                    </a:ext>
                  </a:extLst>
                </p:cNvPr>
                <p:cNvPicPr/>
                <p:nvPr/>
              </p:nvPicPr>
              <p:blipFill>
                <a:blip r:embed="rId191"/>
                <a:stretch>
                  <a:fillRect/>
                </a:stretch>
              </p:blipFill>
              <p:spPr>
                <a:xfrm>
                  <a:off x="4930560" y="2083623"/>
                  <a:ext cx="200880" cy="93871"/>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330" name="Ink 329">
                  <a:extLst>
                    <a:ext uri="{FF2B5EF4-FFF2-40B4-BE49-F238E27FC236}">
                      <a16:creationId xmlns:a16="http://schemas.microsoft.com/office/drawing/2014/main" xmlns="" id="{F32390BF-A73A-054B-B990-56CB513A2382}"/>
                    </a:ext>
                  </a:extLst>
                </p14:cNvPr>
                <p14:cNvContentPartPr/>
                <p14:nvPr/>
              </p14:nvContentPartPr>
              <p14:xfrm>
                <a:off x="5190120" y="2073860"/>
                <a:ext cx="206640" cy="331560"/>
              </p14:xfrm>
            </p:contentPart>
          </mc:Choice>
          <mc:Fallback>
            <p:pic>
              <p:nvPicPr>
                <p:cNvPr id="330" name="Ink 329">
                  <a:extLst>
                    <a:ext uri="{FF2B5EF4-FFF2-40B4-BE49-F238E27FC236}">
                      <a16:creationId xmlns:a16="http://schemas.microsoft.com/office/drawing/2014/main" xmlns="" xmlns:p14="http://schemas.microsoft.com/office/powerpoint/2010/main" id="{F32390BF-A73A-054B-B990-56CB513A2382}"/>
                    </a:ext>
                  </a:extLst>
                </p:cNvPr>
                <p:cNvPicPr/>
                <p:nvPr/>
              </p:nvPicPr>
              <p:blipFill>
                <a:blip r:embed="rId193"/>
                <a:stretch>
                  <a:fillRect/>
                </a:stretch>
              </p:blipFill>
              <p:spPr>
                <a:xfrm>
                  <a:off x="5180040" y="2063780"/>
                  <a:ext cx="225000" cy="352440"/>
                </a:xfrm>
                <a:prstGeom prst="rect">
                  <a:avLst/>
                </a:prstGeom>
              </p:spPr>
            </p:pic>
          </mc:Fallback>
        </mc:AlternateContent>
      </p:grpSp>
      <p:grpSp>
        <p:nvGrpSpPr>
          <p:cNvPr id="356" name="Group 355">
            <a:extLst>
              <a:ext uri="{FF2B5EF4-FFF2-40B4-BE49-F238E27FC236}">
                <a16:creationId xmlns:a16="http://schemas.microsoft.com/office/drawing/2014/main" xmlns="" id="{BD6875CE-5145-7040-9B01-200C5C38B419}"/>
              </a:ext>
            </a:extLst>
          </p:cNvPr>
          <p:cNvGrpSpPr/>
          <p:nvPr/>
        </p:nvGrpSpPr>
        <p:grpSpPr>
          <a:xfrm>
            <a:off x="7164120" y="1911500"/>
            <a:ext cx="1230840" cy="225360"/>
            <a:chOff x="5640120" y="1911500"/>
            <a:chExt cx="1230840" cy="225360"/>
          </a:xfrm>
        </p:grpSpPr>
        <mc:AlternateContent xmlns:mc="http://schemas.openxmlformats.org/markup-compatibility/2006">
          <mc:Choice xmlns:p14="http://schemas.microsoft.com/office/powerpoint/2010/main" Requires="p14">
            <p:contentPart p14:bwMode="auto" r:id="rId194">
              <p14:nvContentPartPr>
                <p14:cNvPr id="333" name="Ink 332">
                  <a:extLst>
                    <a:ext uri="{FF2B5EF4-FFF2-40B4-BE49-F238E27FC236}">
                      <a16:creationId xmlns:a16="http://schemas.microsoft.com/office/drawing/2014/main" xmlns="" id="{014123BB-F7B3-D246-92BF-E728589CF285}"/>
                    </a:ext>
                  </a:extLst>
                </p14:cNvPr>
                <p14:cNvContentPartPr/>
                <p14:nvPr/>
              </p14:nvContentPartPr>
              <p14:xfrm>
                <a:off x="5640120" y="2048660"/>
                <a:ext cx="350280" cy="75240"/>
              </p14:xfrm>
            </p:contentPart>
          </mc:Choice>
          <mc:Fallback>
            <p:pic>
              <p:nvPicPr>
                <p:cNvPr id="333" name="Ink 332">
                  <a:extLst>
                    <a:ext uri="{FF2B5EF4-FFF2-40B4-BE49-F238E27FC236}">
                      <a16:creationId xmlns:a16="http://schemas.microsoft.com/office/drawing/2014/main" xmlns="" xmlns:p14="http://schemas.microsoft.com/office/powerpoint/2010/main" id="{014123BB-F7B3-D246-92BF-E728589CF285}"/>
                    </a:ext>
                  </a:extLst>
                </p:cNvPr>
                <p:cNvPicPr/>
                <p:nvPr/>
              </p:nvPicPr>
              <p:blipFill>
                <a:blip r:embed="rId195"/>
                <a:stretch>
                  <a:fillRect/>
                </a:stretch>
              </p:blipFill>
              <p:spPr>
                <a:xfrm>
                  <a:off x="5630760" y="2038940"/>
                  <a:ext cx="36792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334" name="Ink 333">
                  <a:extLst>
                    <a:ext uri="{FF2B5EF4-FFF2-40B4-BE49-F238E27FC236}">
                      <a16:creationId xmlns:a16="http://schemas.microsoft.com/office/drawing/2014/main" xmlns="" id="{01CD47C5-80FC-D24C-BEF2-6EF2EDEB6493}"/>
                    </a:ext>
                  </a:extLst>
                </p14:cNvPr>
                <p14:cNvContentPartPr/>
                <p14:nvPr/>
              </p14:nvContentPartPr>
              <p14:xfrm>
                <a:off x="6083640" y="2030660"/>
                <a:ext cx="175320" cy="87120"/>
              </p14:xfrm>
            </p:contentPart>
          </mc:Choice>
          <mc:Fallback>
            <p:pic>
              <p:nvPicPr>
                <p:cNvPr id="334" name="Ink 333">
                  <a:extLst>
                    <a:ext uri="{FF2B5EF4-FFF2-40B4-BE49-F238E27FC236}">
                      <a16:creationId xmlns:a16="http://schemas.microsoft.com/office/drawing/2014/main" xmlns="" xmlns:p14="http://schemas.microsoft.com/office/powerpoint/2010/main" id="{01CD47C5-80FC-D24C-BEF2-6EF2EDEB6493}"/>
                    </a:ext>
                  </a:extLst>
                </p:cNvPr>
                <p:cNvPicPr/>
                <p:nvPr/>
              </p:nvPicPr>
              <p:blipFill>
                <a:blip r:embed="rId197"/>
                <a:stretch>
                  <a:fillRect/>
                </a:stretch>
              </p:blipFill>
              <p:spPr>
                <a:xfrm>
                  <a:off x="6074640" y="2020940"/>
                  <a:ext cx="19296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335" name="Ink 334">
                  <a:extLst>
                    <a:ext uri="{FF2B5EF4-FFF2-40B4-BE49-F238E27FC236}">
                      <a16:creationId xmlns:a16="http://schemas.microsoft.com/office/drawing/2014/main" xmlns="" id="{BA4B420B-C323-BA41-939D-DF64F3F7F4DD}"/>
                    </a:ext>
                  </a:extLst>
                </p14:cNvPr>
                <p14:cNvContentPartPr/>
                <p14:nvPr/>
              </p14:nvContentPartPr>
              <p14:xfrm>
                <a:off x="6308640" y="1911500"/>
                <a:ext cx="75240" cy="200160"/>
              </p14:xfrm>
            </p:contentPart>
          </mc:Choice>
          <mc:Fallback>
            <p:pic>
              <p:nvPicPr>
                <p:cNvPr id="335" name="Ink 334">
                  <a:extLst>
                    <a:ext uri="{FF2B5EF4-FFF2-40B4-BE49-F238E27FC236}">
                      <a16:creationId xmlns:a16="http://schemas.microsoft.com/office/drawing/2014/main" xmlns="" xmlns:p14="http://schemas.microsoft.com/office/powerpoint/2010/main" id="{BA4B420B-C323-BA41-939D-DF64F3F7F4DD}"/>
                    </a:ext>
                  </a:extLst>
                </p:cNvPr>
                <p:cNvPicPr/>
                <p:nvPr/>
              </p:nvPicPr>
              <p:blipFill>
                <a:blip r:embed="rId199"/>
                <a:stretch>
                  <a:fillRect/>
                </a:stretch>
              </p:blipFill>
              <p:spPr>
                <a:xfrm>
                  <a:off x="6299280" y="1902157"/>
                  <a:ext cx="92880" cy="217768"/>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336" name="Ink 335">
                  <a:extLst>
                    <a:ext uri="{FF2B5EF4-FFF2-40B4-BE49-F238E27FC236}">
                      <a16:creationId xmlns:a16="http://schemas.microsoft.com/office/drawing/2014/main" xmlns="" id="{6C51F7A2-B68F-0E4B-92C5-695537579507}"/>
                    </a:ext>
                  </a:extLst>
                </p14:cNvPr>
                <p14:cNvContentPartPr/>
                <p14:nvPr/>
              </p14:nvContentPartPr>
              <p14:xfrm>
                <a:off x="6439680" y="1948940"/>
                <a:ext cx="43920" cy="179280"/>
              </p14:xfrm>
            </p:contentPart>
          </mc:Choice>
          <mc:Fallback>
            <p:pic>
              <p:nvPicPr>
                <p:cNvPr id="336" name="Ink 335">
                  <a:extLst>
                    <a:ext uri="{FF2B5EF4-FFF2-40B4-BE49-F238E27FC236}">
                      <a16:creationId xmlns:a16="http://schemas.microsoft.com/office/drawing/2014/main" xmlns="" xmlns:p14="http://schemas.microsoft.com/office/powerpoint/2010/main" id="{6C51F7A2-B68F-0E4B-92C5-695537579507}"/>
                    </a:ext>
                  </a:extLst>
                </p:cNvPr>
                <p:cNvPicPr/>
                <p:nvPr/>
              </p:nvPicPr>
              <p:blipFill>
                <a:blip r:embed="rId201"/>
                <a:stretch>
                  <a:fillRect/>
                </a:stretch>
              </p:blipFill>
              <p:spPr>
                <a:xfrm>
                  <a:off x="6430396" y="1939599"/>
                  <a:ext cx="61417" cy="196885"/>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337" name="Ink 336">
                  <a:extLst>
                    <a:ext uri="{FF2B5EF4-FFF2-40B4-BE49-F238E27FC236}">
                      <a16:creationId xmlns:a16="http://schemas.microsoft.com/office/drawing/2014/main" xmlns="" id="{0558F6FE-7191-BE4B-888D-8725FDDD4307}"/>
                    </a:ext>
                  </a:extLst>
                </p14:cNvPr>
                <p14:cNvContentPartPr/>
                <p14:nvPr/>
              </p14:nvContentPartPr>
              <p14:xfrm>
                <a:off x="6433560" y="2036420"/>
                <a:ext cx="212760" cy="100440"/>
              </p14:xfrm>
            </p:contentPart>
          </mc:Choice>
          <mc:Fallback>
            <p:pic>
              <p:nvPicPr>
                <p:cNvPr id="337" name="Ink 336">
                  <a:extLst>
                    <a:ext uri="{FF2B5EF4-FFF2-40B4-BE49-F238E27FC236}">
                      <a16:creationId xmlns:a16="http://schemas.microsoft.com/office/drawing/2014/main" xmlns="" xmlns:p14="http://schemas.microsoft.com/office/powerpoint/2010/main" id="{0558F6FE-7191-BE4B-888D-8725FDDD4307}"/>
                    </a:ext>
                  </a:extLst>
                </p:cNvPr>
                <p:cNvPicPr/>
                <p:nvPr/>
              </p:nvPicPr>
              <p:blipFill>
                <a:blip r:embed="rId203"/>
                <a:stretch>
                  <a:fillRect/>
                </a:stretch>
              </p:blipFill>
              <p:spPr>
                <a:xfrm>
                  <a:off x="6423840" y="2026700"/>
                  <a:ext cx="23112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338" name="Ink 337">
                  <a:extLst>
                    <a:ext uri="{FF2B5EF4-FFF2-40B4-BE49-F238E27FC236}">
                      <a16:creationId xmlns:a16="http://schemas.microsoft.com/office/drawing/2014/main" xmlns="" id="{92012F40-6B79-844E-A2BE-D4F34FD80A57}"/>
                    </a:ext>
                  </a:extLst>
                </p14:cNvPr>
                <p14:cNvContentPartPr/>
                <p14:nvPr/>
              </p14:nvContentPartPr>
              <p14:xfrm>
                <a:off x="6652080" y="1937060"/>
                <a:ext cx="12960" cy="24480"/>
              </p14:xfrm>
            </p:contentPart>
          </mc:Choice>
          <mc:Fallback>
            <p:pic>
              <p:nvPicPr>
                <p:cNvPr id="338" name="Ink 337">
                  <a:extLst>
                    <a:ext uri="{FF2B5EF4-FFF2-40B4-BE49-F238E27FC236}">
                      <a16:creationId xmlns:a16="http://schemas.microsoft.com/office/drawing/2014/main" xmlns="" xmlns:p14="http://schemas.microsoft.com/office/powerpoint/2010/main" id="{92012F40-6B79-844E-A2BE-D4F34FD80A57}"/>
                    </a:ext>
                  </a:extLst>
                </p:cNvPr>
                <p:cNvPicPr/>
                <p:nvPr/>
              </p:nvPicPr>
              <p:blipFill>
                <a:blip r:embed="rId205"/>
                <a:stretch>
                  <a:fillRect/>
                </a:stretch>
              </p:blipFill>
              <p:spPr>
                <a:xfrm>
                  <a:off x="6642720" y="1928060"/>
                  <a:ext cx="3132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339" name="Ink 338">
                  <a:extLst>
                    <a:ext uri="{FF2B5EF4-FFF2-40B4-BE49-F238E27FC236}">
                      <a16:creationId xmlns:a16="http://schemas.microsoft.com/office/drawing/2014/main" xmlns="" id="{D797C41C-5E2D-9A49-87A5-E0B984F75FD7}"/>
                    </a:ext>
                  </a:extLst>
                </p14:cNvPr>
                <p14:cNvContentPartPr/>
                <p14:nvPr/>
              </p14:nvContentPartPr>
              <p14:xfrm>
                <a:off x="6783120" y="2086460"/>
                <a:ext cx="87840" cy="12960"/>
              </p14:xfrm>
            </p:contentPart>
          </mc:Choice>
          <mc:Fallback>
            <p:pic>
              <p:nvPicPr>
                <p:cNvPr id="339" name="Ink 338">
                  <a:extLst>
                    <a:ext uri="{FF2B5EF4-FFF2-40B4-BE49-F238E27FC236}">
                      <a16:creationId xmlns:a16="http://schemas.microsoft.com/office/drawing/2014/main" xmlns="" xmlns:p14="http://schemas.microsoft.com/office/powerpoint/2010/main" id="{D797C41C-5E2D-9A49-87A5-E0B984F75FD7}"/>
                    </a:ext>
                  </a:extLst>
                </p:cNvPr>
                <p:cNvPicPr/>
                <p:nvPr/>
              </p:nvPicPr>
              <p:blipFill>
                <a:blip r:embed="rId207"/>
                <a:stretch>
                  <a:fillRect/>
                </a:stretch>
              </p:blipFill>
              <p:spPr>
                <a:xfrm>
                  <a:off x="6773760" y="2077460"/>
                  <a:ext cx="106200" cy="31320"/>
                </a:xfrm>
                <a:prstGeom prst="rect">
                  <a:avLst/>
                </a:prstGeom>
              </p:spPr>
            </p:pic>
          </mc:Fallback>
        </mc:AlternateContent>
      </p:grpSp>
      <p:grpSp>
        <p:nvGrpSpPr>
          <p:cNvPr id="358" name="Group 357">
            <a:extLst>
              <a:ext uri="{FF2B5EF4-FFF2-40B4-BE49-F238E27FC236}">
                <a16:creationId xmlns:a16="http://schemas.microsoft.com/office/drawing/2014/main" xmlns="" id="{2D7EF5F6-E62F-3D4F-8C82-792D4FFEB67F}"/>
              </a:ext>
            </a:extLst>
          </p:cNvPr>
          <p:cNvGrpSpPr/>
          <p:nvPr/>
        </p:nvGrpSpPr>
        <p:grpSpPr>
          <a:xfrm>
            <a:off x="8569560" y="1723940"/>
            <a:ext cx="1824480" cy="512640"/>
            <a:chOff x="7045560" y="1723940"/>
            <a:chExt cx="1824480" cy="512640"/>
          </a:xfrm>
        </p:grpSpPr>
        <mc:AlternateContent xmlns:mc="http://schemas.openxmlformats.org/markup-compatibility/2006">
          <mc:Choice xmlns:p14="http://schemas.microsoft.com/office/powerpoint/2010/main" Requires="p14">
            <p:contentPart p14:bwMode="auto" r:id="rId208">
              <p14:nvContentPartPr>
                <p14:cNvPr id="340" name="Ink 339">
                  <a:extLst>
                    <a:ext uri="{FF2B5EF4-FFF2-40B4-BE49-F238E27FC236}">
                      <a16:creationId xmlns:a16="http://schemas.microsoft.com/office/drawing/2014/main" xmlns="" id="{5200CAE9-D924-D342-AFD2-5A6971BEFB3C}"/>
                    </a:ext>
                  </a:extLst>
                </p14:cNvPr>
                <p14:cNvContentPartPr/>
                <p14:nvPr/>
              </p14:nvContentPartPr>
              <p14:xfrm>
                <a:off x="7045560" y="1980260"/>
                <a:ext cx="93960" cy="106560"/>
              </p14:xfrm>
            </p:contentPart>
          </mc:Choice>
          <mc:Fallback>
            <p:pic>
              <p:nvPicPr>
                <p:cNvPr id="340" name="Ink 339">
                  <a:extLst>
                    <a:ext uri="{FF2B5EF4-FFF2-40B4-BE49-F238E27FC236}">
                      <a16:creationId xmlns:a16="http://schemas.microsoft.com/office/drawing/2014/main" xmlns="" xmlns:p14="http://schemas.microsoft.com/office/powerpoint/2010/main" id="{5200CAE9-D924-D342-AFD2-5A6971BEFB3C}"/>
                    </a:ext>
                  </a:extLst>
                </p:cNvPr>
                <p:cNvPicPr/>
                <p:nvPr/>
              </p:nvPicPr>
              <p:blipFill>
                <a:blip r:embed="rId209"/>
                <a:stretch>
                  <a:fillRect/>
                </a:stretch>
              </p:blipFill>
              <p:spPr>
                <a:xfrm>
                  <a:off x="7035120" y="1970540"/>
                  <a:ext cx="11304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341" name="Ink 340">
                  <a:extLst>
                    <a:ext uri="{FF2B5EF4-FFF2-40B4-BE49-F238E27FC236}">
                      <a16:creationId xmlns:a16="http://schemas.microsoft.com/office/drawing/2014/main" xmlns="" id="{9FC8EF3A-B8D5-1246-A92F-295E5BCEACFE}"/>
                    </a:ext>
                  </a:extLst>
                </p14:cNvPr>
                <p14:cNvContentPartPr/>
                <p14:nvPr/>
              </p14:nvContentPartPr>
              <p14:xfrm>
                <a:off x="7201800" y="1992500"/>
                <a:ext cx="137880" cy="106560"/>
              </p14:xfrm>
            </p:contentPart>
          </mc:Choice>
          <mc:Fallback>
            <p:pic>
              <p:nvPicPr>
                <p:cNvPr id="341" name="Ink 340">
                  <a:extLst>
                    <a:ext uri="{FF2B5EF4-FFF2-40B4-BE49-F238E27FC236}">
                      <a16:creationId xmlns:a16="http://schemas.microsoft.com/office/drawing/2014/main" xmlns="" xmlns:p14="http://schemas.microsoft.com/office/powerpoint/2010/main" id="{9FC8EF3A-B8D5-1246-A92F-295E5BCEACFE}"/>
                    </a:ext>
                  </a:extLst>
                </p:cNvPr>
                <p:cNvPicPr/>
                <p:nvPr/>
              </p:nvPicPr>
              <p:blipFill>
                <a:blip r:embed="rId211"/>
                <a:stretch>
                  <a:fillRect/>
                </a:stretch>
              </p:blipFill>
              <p:spPr>
                <a:xfrm>
                  <a:off x="7191360" y="1983140"/>
                  <a:ext cx="15768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342" name="Ink 341">
                  <a:extLst>
                    <a:ext uri="{FF2B5EF4-FFF2-40B4-BE49-F238E27FC236}">
                      <a16:creationId xmlns:a16="http://schemas.microsoft.com/office/drawing/2014/main" xmlns="" id="{4FC4E709-4D5E-7240-B524-425363302121}"/>
                    </a:ext>
                  </a:extLst>
                </p14:cNvPr>
                <p14:cNvContentPartPr/>
                <p14:nvPr/>
              </p14:nvContentPartPr>
              <p14:xfrm>
                <a:off x="7426800" y="1842740"/>
                <a:ext cx="43920" cy="244080"/>
              </p14:xfrm>
            </p:contentPart>
          </mc:Choice>
          <mc:Fallback>
            <p:pic>
              <p:nvPicPr>
                <p:cNvPr id="342" name="Ink 341">
                  <a:extLst>
                    <a:ext uri="{FF2B5EF4-FFF2-40B4-BE49-F238E27FC236}">
                      <a16:creationId xmlns:a16="http://schemas.microsoft.com/office/drawing/2014/main" xmlns="" xmlns:p14="http://schemas.microsoft.com/office/powerpoint/2010/main" id="{4FC4E709-4D5E-7240-B524-425363302121}"/>
                    </a:ext>
                  </a:extLst>
                </p:cNvPr>
                <p:cNvPicPr/>
                <p:nvPr/>
              </p:nvPicPr>
              <p:blipFill>
                <a:blip r:embed="rId213"/>
                <a:stretch>
                  <a:fillRect/>
                </a:stretch>
              </p:blipFill>
              <p:spPr>
                <a:xfrm>
                  <a:off x="7417159" y="1833020"/>
                  <a:ext cx="61417"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343" name="Ink 342">
                  <a:extLst>
                    <a:ext uri="{FF2B5EF4-FFF2-40B4-BE49-F238E27FC236}">
                      <a16:creationId xmlns:a16="http://schemas.microsoft.com/office/drawing/2014/main" xmlns="" id="{B1156FCC-1F39-9D4A-AD19-52C68BB62F60}"/>
                    </a:ext>
                  </a:extLst>
                </p14:cNvPr>
                <p14:cNvContentPartPr/>
                <p14:nvPr/>
              </p14:nvContentPartPr>
              <p14:xfrm>
                <a:off x="7526520" y="1824020"/>
                <a:ext cx="43920" cy="259920"/>
              </p14:xfrm>
            </p:contentPart>
          </mc:Choice>
          <mc:Fallback>
            <p:pic>
              <p:nvPicPr>
                <p:cNvPr id="343" name="Ink 342">
                  <a:extLst>
                    <a:ext uri="{FF2B5EF4-FFF2-40B4-BE49-F238E27FC236}">
                      <a16:creationId xmlns:a16="http://schemas.microsoft.com/office/drawing/2014/main" xmlns="" xmlns:p14="http://schemas.microsoft.com/office/powerpoint/2010/main" id="{B1156FCC-1F39-9D4A-AD19-52C68BB62F60}"/>
                    </a:ext>
                  </a:extLst>
                </p:cNvPr>
                <p:cNvPicPr/>
                <p:nvPr/>
              </p:nvPicPr>
              <p:blipFill>
                <a:blip r:embed="rId215"/>
                <a:stretch>
                  <a:fillRect/>
                </a:stretch>
              </p:blipFill>
              <p:spPr>
                <a:xfrm>
                  <a:off x="7517160" y="1814300"/>
                  <a:ext cx="61560" cy="27792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344" name="Ink 343">
                  <a:extLst>
                    <a:ext uri="{FF2B5EF4-FFF2-40B4-BE49-F238E27FC236}">
                      <a16:creationId xmlns:a16="http://schemas.microsoft.com/office/drawing/2014/main" xmlns="" id="{D633D9F5-CF61-354D-AAC1-73B3BAE45FA1}"/>
                    </a:ext>
                  </a:extLst>
                </p14:cNvPr>
                <p14:cNvContentPartPr/>
                <p14:nvPr/>
              </p14:nvContentPartPr>
              <p14:xfrm>
                <a:off x="7670160" y="2042540"/>
                <a:ext cx="6480" cy="43920"/>
              </p14:xfrm>
            </p:contentPart>
          </mc:Choice>
          <mc:Fallback>
            <p:pic>
              <p:nvPicPr>
                <p:cNvPr id="344" name="Ink 343">
                  <a:extLst>
                    <a:ext uri="{FF2B5EF4-FFF2-40B4-BE49-F238E27FC236}">
                      <a16:creationId xmlns:a16="http://schemas.microsoft.com/office/drawing/2014/main" xmlns="" xmlns:p14="http://schemas.microsoft.com/office/powerpoint/2010/main" id="{D633D9F5-CF61-354D-AAC1-73B3BAE45FA1}"/>
                    </a:ext>
                  </a:extLst>
                </p:cNvPr>
                <p:cNvPicPr/>
                <p:nvPr/>
              </p:nvPicPr>
              <p:blipFill>
                <a:blip r:embed="rId217"/>
                <a:stretch>
                  <a:fillRect/>
                </a:stretch>
              </p:blipFill>
              <p:spPr>
                <a:xfrm>
                  <a:off x="7660440" y="2032820"/>
                  <a:ext cx="2520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345" name="Ink 344">
                  <a:extLst>
                    <a:ext uri="{FF2B5EF4-FFF2-40B4-BE49-F238E27FC236}">
                      <a16:creationId xmlns:a16="http://schemas.microsoft.com/office/drawing/2014/main" xmlns="" id="{34D5A400-C20D-AE46-B387-413AE5DDFDB3}"/>
                    </a:ext>
                  </a:extLst>
                </p14:cNvPr>
                <p14:cNvContentPartPr/>
                <p14:nvPr/>
              </p14:nvContentPartPr>
              <p14:xfrm>
                <a:off x="7657920" y="1936340"/>
                <a:ext cx="12960" cy="19080"/>
              </p14:xfrm>
            </p:contentPart>
          </mc:Choice>
          <mc:Fallback>
            <p:pic>
              <p:nvPicPr>
                <p:cNvPr id="345" name="Ink 344">
                  <a:extLst>
                    <a:ext uri="{FF2B5EF4-FFF2-40B4-BE49-F238E27FC236}">
                      <a16:creationId xmlns:a16="http://schemas.microsoft.com/office/drawing/2014/main" xmlns="" xmlns:p14="http://schemas.microsoft.com/office/powerpoint/2010/main" id="{34D5A400-C20D-AE46-B387-413AE5DDFDB3}"/>
                    </a:ext>
                  </a:extLst>
                </p:cNvPr>
                <p:cNvPicPr/>
                <p:nvPr/>
              </p:nvPicPr>
              <p:blipFill>
                <a:blip r:embed="rId219"/>
                <a:stretch>
                  <a:fillRect/>
                </a:stretch>
              </p:blipFill>
              <p:spPr>
                <a:xfrm>
                  <a:off x="7648560" y="1928060"/>
                  <a:ext cx="3060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346" name="Ink 345">
                  <a:extLst>
                    <a:ext uri="{FF2B5EF4-FFF2-40B4-BE49-F238E27FC236}">
                      <a16:creationId xmlns:a16="http://schemas.microsoft.com/office/drawing/2014/main" xmlns="" id="{F4FC6BA8-5FC7-BD47-8E65-36CF69C2E059}"/>
                    </a:ext>
                  </a:extLst>
                </p14:cNvPr>
                <p14:cNvContentPartPr/>
                <p14:nvPr/>
              </p14:nvContentPartPr>
              <p14:xfrm>
                <a:off x="7757640" y="1986380"/>
                <a:ext cx="156600" cy="81720"/>
              </p14:xfrm>
            </p:contentPart>
          </mc:Choice>
          <mc:Fallback>
            <p:pic>
              <p:nvPicPr>
                <p:cNvPr id="346" name="Ink 345">
                  <a:extLst>
                    <a:ext uri="{FF2B5EF4-FFF2-40B4-BE49-F238E27FC236}">
                      <a16:creationId xmlns:a16="http://schemas.microsoft.com/office/drawing/2014/main" xmlns="" xmlns:p14="http://schemas.microsoft.com/office/powerpoint/2010/main" id="{F4FC6BA8-5FC7-BD47-8E65-36CF69C2E059}"/>
                    </a:ext>
                  </a:extLst>
                </p:cNvPr>
                <p:cNvPicPr/>
                <p:nvPr/>
              </p:nvPicPr>
              <p:blipFill>
                <a:blip r:embed="rId221"/>
                <a:stretch>
                  <a:fillRect/>
                </a:stretch>
              </p:blipFill>
              <p:spPr>
                <a:xfrm>
                  <a:off x="7749000" y="1977020"/>
                  <a:ext cx="17460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347" name="Ink 346">
                  <a:extLst>
                    <a:ext uri="{FF2B5EF4-FFF2-40B4-BE49-F238E27FC236}">
                      <a16:creationId xmlns:a16="http://schemas.microsoft.com/office/drawing/2014/main" xmlns="" id="{5BB5FCCF-00D5-AF46-8B92-080CECDFDFE5}"/>
                    </a:ext>
                  </a:extLst>
                </p14:cNvPr>
                <p14:cNvContentPartPr/>
                <p14:nvPr/>
              </p14:nvContentPartPr>
              <p14:xfrm>
                <a:off x="7982640" y="1986380"/>
                <a:ext cx="69120" cy="93960"/>
              </p14:xfrm>
            </p:contentPart>
          </mc:Choice>
          <mc:Fallback>
            <p:pic>
              <p:nvPicPr>
                <p:cNvPr id="347" name="Ink 346">
                  <a:extLst>
                    <a:ext uri="{FF2B5EF4-FFF2-40B4-BE49-F238E27FC236}">
                      <a16:creationId xmlns:a16="http://schemas.microsoft.com/office/drawing/2014/main" xmlns="" xmlns:p14="http://schemas.microsoft.com/office/powerpoint/2010/main" id="{5BB5FCCF-00D5-AF46-8B92-080CECDFDFE5}"/>
                    </a:ext>
                  </a:extLst>
                </p:cNvPr>
                <p:cNvPicPr/>
                <p:nvPr/>
              </p:nvPicPr>
              <p:blipFill>
                <a:blip r:embed="rId223"/>
                <a:stretch>
                  <a:fillRect/>
                </a:stretch>
              </p:blipFill>
              <p:spPr>
                <a:xfrm>
                  <a:off x="7972507" y="1977056"/>
                  <a:ext cx="87938" cy="111891"/>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348" name="Ink 347">
                  <a:extLst>
                    <a:ext uri="{FF2B5EF4-FFF2-40B4-BE49-F238E27FC236}">
                      <a16:creationId xmlns:a16="http://schemas.microsoft.com/office/drawing/2014/main" xmlns="" id="{E67DA3EA-2BB0-1F4B-B160-23E8B0D7B943}"/>
                    </a:ext>
                  </a:extLst>
                </p14:cNvPr>
                <p14:cNvContentPartPr/>
                <p14:nvPr/>
              </p14:nvContentPartPr>
              <p14:xfrm>
                <a:off x="8126280" y="1980260"/>
                <a:ext cx="131400" cy="87840"/>
              </p14:xfrm>
            </p:contentPart>
          </mc:Choice>
          <mc:Fallback>
            <p:pic>
              <p:nvPicPr>
                <p:cNvPr id="348" name="Ink 347">
                  <a:extLst>
                    <a:ext uri="{FF2B5EF4-FFF2-40B4-BE49-F238E27FC236}">
                      <a16:creationId xmlns:a16="http://schemas.microsoft.com/office/drawing/2014/main" xmlns="" xmlns:p14="http://schemas.microsoft.com/office/powerpoint/2010/main" id="{E67DA3EA-2BB0-1F4B-B160-23E8B0D7B943}"/>
                    </a:ext>
                  </a:extLst>
                </p:cNvPr>
                <p:cNvPicPr/>
                <p:nvPr/>
              </p:nvPicPr>
              <p:blipFill>
                <a:blip r:embed="rId225"/>
                <a:stretch>
                  <a:fillRect/>
                </a:stretch>
              </p:blipFill>
              <p:spPr>
                <a:xfrm>
                  <a:off x="8116200" y="1970540"/>
                  <a:ext cx="14976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349" name="Ink 348">
                  <a:extLst>
                    <a:ext uri="{FF2B5EF4-FFF2-40B4-BE49-F238E27FC236}">
                      <a16:creationId xmlns:a16="http://schemas.microsoft.com/office/drawing/2014/main" xmlns="" id="{E551A580-A70A-E643-8547-7407B39232DF}"/>
                    </a:ext>
                  </a:extLst>
                </p14:cNvPr>
                <p14:cNvContentPartPr/>
                <p14:nvPr/>
              </p14:nvContentPartPr>
              <p14:xfrm>
                <a:off x="8307360" y="1967660"/>
                <a:ext cx="106560" cy="100440"/>
              </p14:xfrm>
            </p:contentPart>
          </mc:Choice>
          <mc:Fallback>
            <p:pic>
              <p:nvPicPr>
                <p:cNvPr id="349" name="Ink 348">
                  <a:extLst>
                    <a:ext uri="{FF2B5EF4-FFF2-40B4-BE49-F238E27FC236}">
                      <a16:creationId xmlns:a16="http://schemas.microsoft.com/office/drawing/2014/main" xmlns="" xmlns:p14="http://schemas.microsoft.com/office/powerpoint/2010/main" id="{E551A580-A70A-E643-8547-7407B39232DF}"/>
                    </a:ext>
                  </a:extLst>
                </p:cNvPr>
                <p:cNvPicPr/>
                <p:nvPr/>
              </p:nvPicPr>
              <p:blipFill>
                <a:blip r:embed="rId227"/>
                <a:stretch>
                  <a:fillRect/>
                </a:stretch>
              </p:blipFill>
              <p:spPr>
                <a:xfrm>
                  <a:off x="8298000" y="1959740"/>
                  <a:ext cx="12384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350" name="Ink 349">
                  <a:extLst>
                    <a:ext uri="{FF2B5EF4-FFF2-40B4-BE49-F238E27FC236}">
                      <a16:creationId xmlns:a16="http://schemas.microsoft.com/office/drawing/2014/main" xmlns="" id="{EBC6C99B-7964-1241-831C-3EC71A014AB9}"/>
                    </a:ext>
                  </a:extLst>
                </p14:cNvPr>
                <p14:cNvContentPartPr/>
                <p14:nvPr/>
              </p14:nvContentPartPr>
              <p14:xfrm>
                <a:off x="8482320" y="1955060"/>
                <a:ext cx="75240" cy="87840"/>
              </p14:xfrm>
            </p:contentPart>
          </mc:Choice>
          <mc:Fallback>
            <p:pic>
              <p:nvPicPr>
                <p:cNvPr id="350" name="Ink 349">
                  <a:extLst>
                    <a:ext uri="{FF2B5EF4-FFF2-40B4-BE49-F238E27FC236}">
                      <a16:creationId xmlns:a16="http://schemas.microsoft.com/office/drawing/2014/main" xmlns="" xmlns:p14="http://schemas.microsoft.com/office/powerpoint/2010/main" id="{EBC6C99B-7964-1241-831C-3EC71A014AB9}"/>
                    </a:ext>
                  </a:extLst>
                </p:cNvPr>
                <p:cNvPicPr/>
                <p:nvPr/>
              </p:nvPicPr>
              <p:blipFill>
                <a:blip r:embed="rId229"/>
                <a:stretch>
                  <a:fillRect/>
                </a:stretch>
              </p:blipFill>
              <p:spPr>
                <a:xfrm>
                  <a:off x="8472240" y="1946060"/>
                  <a:ext cx="9360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351" name="Ink 350">
                  <a:extLst>
                    <a:ext uri="{FF2B5EF4-FFF2-40B4-BE49-F238E27FC236}">
                      <a16:creationId xmlns:a16="http://schemas.microsoft.com/office/drawing/2014/main" xmlns="" id="{9A4CE840-7B64-9748-B981-6719D9BFCFDA}"/>
                    </a:ext>
                  </a:extLst>
                </p14:cNvPr>
                <p14:cNvContentPartPr/>
                <p14:nvPr/>
              </p14:nvContentPartPr>
              <p14:xfrm>
                <a:off x="8488800" y="1848860"/>
                <a:ext cx="19080" cy="12960"/>
              </p14:xfrm>
            </p:contentPart>
          </mc:Choice>
          <mc:Fallback>
            <p:pic>
              <p:nvPicPr>
                <p:cNvPr id="351" name="Ink 350">
                  <a:extLst>
                    <a:ext uri="{FF2B5EF4-FFF2-40B4-BE49-F238E27FC236}">
                      <a16:creationId xmlns:a16="http://schemas.microsoft.com/office/drawing/2014/main" xmlns="" xmlns:p14="http://schemas.microsoft.com/office/powerpoint/2010/main" id="{9A4CE840-7B64-9748-B981-6719D9BFCFDA}"/>
                    </a:ext>
                  </a:extLst>
                </p:cNvPr>
                <p:cNvPicPr/>
                <p:nvPr/>
              </p:nvPicPr>
              <p:blipFill>
                <a:blip r:embed="rId231"/>
                <a:stretch>
                  <a:fillRect/>
                </a:stretch>
              </p:blipFill>
              <p:spPr>
                <a:xfrm>
                  <a:off x="8479800" y="1839973"/>
                  <a:ext cx="36000" cy="31474"/>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352" name="Ink 351">
                  <a:extLst>
                    <a:ext uri="{FF2B5EF4-FFF2-40B4-BE49-F238E27FC236}">
                      <a16:creationId xmlns:a16="http://schemas.microsoft.com/office/drawing/2014/main" xmlns="" id="{E6DC8D43-96CE-AE40-8FCA-CCA1DEAFD2DF}"/>
                    </a:ext>
                  </a:extLst>
                </p14:cNvPr>
                <p14:cNvContentPartPr/>
                <p14:nvPr/>
              </p14:nvContentPartPr>
              <p14:xfrm>
                <a:off x="8595000" y="1723940"/>
                <a:ext cx="19080" cy="306360"/>
              </p14:xfrm>
            </p:contentPart>
          </mc:Choice>
          <mc:Fallback>
            <p:pic>
              <p:nvPicPr>
                <p:cNvPr id="352" name="Ink 351">
                  <a:extLst>
                    <a:ext uri="{FF2B5EF4-FFF2-40B4-BE49-F238E27FC236}">
                      <a16:creationId xmlns:a16="http://schemas.microsoft.com/office/drawing/2014/main" xmlns="" xmlns:p14="http://schemas.microsoft.com/office/powerpoint/2010/main" id="{E6DC8D43-96CE-AE40-8FCA-CCA1DEAFD2DF}"/>
                    </a:ext>
                  </a:extLst>
                </p:cNvPr>
                <p:cNvPicPr/>
                <p:nvPr/>
              </p:nvPicPr>
              <p:blipFill>
                <a:blip r:embed="rId233"/>
                <a:stretch>
                  <a:fillRect/>
                </a:stretch>
              </p:blipFill>
              <p:spPr>
                <a:xfrm>
                  <a:off x="8585640" y="1714580"/>
                  <a:ext cx="38880" cy="32436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353" name="Ink 352">
                  <a:extLst>
                    <a:ext uri="{FF2B5EF4-FFF2-40B4-BE49-F238E27FC236}">
                      <a16:creationId xmlns:a16="http://schemas.microsoft.com/office/drawing/2014/main" xmlns="" id="{B96F8A2D-830B-3B49-91A5-038DBC754047}"/>
                    </a:ext>
                  </a:extLst>
                </p14:cNvPr>
                <p14:cNvContentPartPr/>
                <p14:nvPr/>
              </p14:nvContentPartPr>
              <p14:xfrm>
                <a:off x="8669880" y="1948940"/>
                <a:ext cx="119160" cy="287640"/>
              </p14:xfrm>
            </p:contentPart>
          </mc:Choice>
          <mc:Fallback>
            <p:pic>
              <p:nvPicPr>
                <p:cNvPr id="353" name="Ink 352">
                  <a:extLst>
                    <a:ext uri="{FF2B5EF4-FFF2-40B4-BE49-F238E27FC236}">
                      <a16:creationId xmlns:a16="http://schemas.microsoft.com/office/drawing/2014/main" xmlns="" xmlns:p14="http://schemas.microsoft.com/office/powerpoint/2010/main" id="{B96F8A2D-830B-3B49-91A5-038DBC754047}"/>
                    </a:ext>
                  </a:extLst>
                </p:cNvPr>
                <p:cNvPicPr/>
                <p:nvPr/>
              </p:nvPicPr>
              <p:blipFill>
                <a:blip r:embed="rId235"/>
                <a:stretch>
                  <a:fillRect/>
                </a:stretch>
              </p:blipFill>
              <p:spPr>
                <a:xfrm>
                  <a:off x="8659440" y="1939232"/>
                  <a:ext cx="140400" cy="308134"/>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354" name="Ink 353">
                  <a:extLst>
                    <a:ext uri="{FF2B5EF4-FFF2-40B4-BE49-F238E27FC236}">
                      <a16:creationId xmlns:a16="http://schemas.microsoft.com/office/drawing/2014/main" xmlns="" id="{93DA1C19-7E47-4145-A2FD-D52A605B311C}"/>
                    </a:ext>
                  </a:extLst>
                </p14:cNvPr>
                <p14:cNvContentPartPr/>
                <p14:nvPr/>
              </p14:nvContentPartPr>
              <p14:xfrm>
                <a:off x="8532360" y="1867580"/>
                <a:ext cx="181440" cy="6480"/>
              </p14:xfrm>
            </p:contentPart>
          </mc:Choice>
          <mc:Fallback>
            <p:pic>
              <p:nvPicPr>
                <p:cNvPr id="354" name="Ink 353">
                  <a:extLst>
                    <a:ext uri="{FF2B5EF4-FFF2-40B4-BE49-F238E27FC236}">
                      <a16:creationId xmlns:a16="http://schemas.microsoft.com/office/drawing/2014/main" xmlns="" xmlns:p14="http://schemas.microsoft.com/office/powerpoint/2010/main" id="{93DA1C19-7E47-4145-A2FD-D52A605B311C}"/>
                    </a:ext>
                  </a:extLst>
                </p:cNvPr>
                <p:cNvPicPr/>
                <p:nvPr/>
              </p:nvPicPr>
              <p:blipFill>
                <a:blip r:embed="rId237"/>
                <a:stretch>
                  <a:fillRect/>
                </a:stretch>
              </p:blipFill>
              <p:spPr>
                <a:xfrm>
                  <a:off x="8524080" y="1858580"/>
                  <a:ext cx="19800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357" name="Ink 356">
                  <a:extLst>
                    <a:ext uri="{FF2B5EF4-FFF2-40B4-BE49-F238E27FC236}">
                      <a16:creationId xmlns:a16="http://schemas.microsoft.com/office/drawing/2014/main" xmlns="" id="{EA61FF88-A99B-FD48-AEE2-4972E97732CD}"/>
                    </a:ext>
                  </a:extLst>
                </p14:cNvPr>
                <p14:cNvContentPartPr/>
                <p14:nvPr/>
              </p14:nvContentPartPr>
              <p14:xfrm>
                <a:off x="8863560" y="2042540"/>
                <a:ext cx="6480" cy="360"/>
              </p14:xfrm>
            </p:contentPart>
          </mc:Choice>
          <mc:Fallback>
            <p:pic>
              <p:nvPicPr>
                <p:cNvPr id="357" name="Ink 356">
                  <a:extLst>
                    <a:ext uri="{FF2B5EF4-FFF2-40B4-BE49-F238E27FC236}">
                      <a16:creationId xmlns:a16="http://schemas.microsoft.com/office/drawing/2014/main" xmlns="" xmlns:p14="http://schemas.microsoft.com/office/powerpoint/2010/main" id="{EA61FF88-A99B-FD48-AEE2-4972E97732CD}"/>
                    </a:ext>
                  </a:extLst>
                </p:cNvPr>
                <p:cNvPicPr/>
                <p:nvPr/>
              </p:nvPicPr>
              <p:blipFill>
                <a:blip r:embed="rId239"/>
                <a:stretch>
                  <a:fillRect/>
                </a:stretch>
              </p:blipFill>
              <p:spPr>
                <a:xfrm>
                  <a:off x="8855375" y="2033900"/>
                  <a:ext cx="22851" cy="17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40">
            <p14:nvContentPartPr>
              <p14:cNvPr id="359" name="Ink 358">
                <a:extLst>
                  <a:ext uri="{FF2B5EF4-FFF2-40B4-BE49-F238E27FC236}">
                    <a16:creationId xmlns:a16="http://schemas.microsoft.com/office/drawing/2014/main" xmlns="" id="{6BA97AAF-D2C9-0D48-88F2-20AA013D29AB}"/>
                  </a:ext>
                </a:extLst>
              </p14:cNvPr>
              <p14:cNvContentPartPr/>
              <p14:nvPr/>
            </p14:nvContentPartPr>
            <p14:xfrm>
              <a:off x="2947440" y="2654900"/>
              <a:ext cx="194040" cy="125280"/>
            </p14:xfrm>
          </p:contentPart>
        </mc:Choice>
        <mc:Fallback>
          <p:pic>
            <p:nvPicPr>
              <p:cNvPr id="359" name="Ink 358">
                <a:extLst>
                  <a:ext uri="{FF2B5EF4-FFF2-40B4-BE49-F238E27FC236}">
                    <a16:creationId xmlns:a16="http://schemas.microsoft.com/office/drawing/2014/main" xmlns="" xmlns:p14="http://schemas.microsoft.com/office/powerpoint/2010/main" id="{6BA97AAF-D2C9-0D48-88F2-20AA013D29AB}"/>
                  </a:ext>
                </a:extLst>
              </p:cNvPr>
              <p:cNvPicPr/>
              <p:nvPr/>
            </p:nvPicPr>
            <p:blipFill>
              <a:blip r:embed="rId241"/>
              <a:stretch>
                <a:fillRect/>
              </a:stretch>
            </p:blipFill>
            <p:spPr>
              <a:xfrm>
                <a:off x="2937360" y="2646260"/>
                <a:ext cx="212760" cy="145080"/>
              </a:xfrm>
              <a:prstGeom prst="rect">
                <a:avLst/>
              </a:prstGeom>
            </p:spPr>
          </p:pic>
        </mc:Fallback>
      </mc:AlternateContent>
      <p:grpSp>
        <p:nvGrpSpPr>
          <p:cNvPr id="370" name="Group 369">
            <a:extLst>
              <a:ext uri="{FF2B5EF4-FFF2-40B4-BE49-F238E27FC236}">
                <a16:creationId xmlns:a16="http://schemas.microsoft.com/office/drawing/2014/main" xmlns="" id="{E6ABFCBE-1387-9841-85E7-05D2FF25843C}"/>
              </a:ext>
            </a:extLst>
          </p:cNvPr>
          <p:cNvGrpSpPr/>
          <p:nvPr/>
        </p:nvGrpSpPr>
        <p:grpSpPr>
          <a:xfrm>
            <a:off x="3303480" y="2661020"/>
            <a:ext cx="106560" cy="125280"/>
            <a:chOff x="1779480" y="2661020"/>
            <a:chExt cx="106560" cy="125280"/>
          </a:xfrm>
        </p:grpSpPr>
        <mc:AlternateContent xmlns:mc="http://schemas.openxmlformats.org/markup-compatibility/2006">
          <mc:Choice xmlns:p14="http://schemas.microsoft.com/office/powerpoint/2010/main" Requires="p14">
            <p:contentPart p14:bwMode="auto" r:id="rId242">
              <p14:nvContentPartPr>
                <p14:cNvPr id="360" name="Ink 359">
                  <a:extLst>
                    <a:ext uri="{FF2B5EF4-FFF2-40B4-BE49-F238E27FC236}">
                      <a16:creationId xmlns:a16="http://schemas.microsoft.com/office/drawing/2014/main" xmlns="" id="{96827496-E32E-A64A-9A36-A8008CACDB0A}"/>
                    </a:ext>
                  </a:extLst>
                </p14:cNvPr>
                <p14:cNvContentPartPr/>
                <p14:nvPr/>
              </p14:nvContentPartPr>
              <p14:xfrm>
                <a:off x="1810800" y="2679740"/>
                <a:ext cx="12960" cy="93960"/>
              </p14:xfrm>
            </p:contentPart>
          </mc:Choice>
          <mc:Fallback>
            <p:pic>
              <p:nvPicPr>
                <p:cNvPr id="360" name="Ink 359">
                  <a:extLst>
                    <a:ext uri="{FF2B5EF4-FFF2-40B4-BE49-F238E27FC236}">
                      <a16:creationId xmlns:a16="http://schemas.microsoft.com/office/drawing/2014/main" xmlns="" xmlns:p14="http://schemas.microsoft.com/office/powerpoint/2010/main" id="{96827496-E32E-A64A-9A36-A8008CACDB0A}"/>
                    </a:ext>
                  </a:extLst>
                </p:cNvPr>
                <p:cNvPicPr/>
                <p:nvPr/>
              </p:nvPicPr>
              <p:blipFill>
                <a:blip r:embed="rId243"/>
                <a:stretch>
                  <a:fillRect/>
                </a:stretch>
              </p:blipFill>
              <p:spPr>
                <a:xfrm>
                  <a:off x="1800360" y="2669300"/>
                  <a:ext cx="3312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361" name="Ink 360">
                  <a:extLst>
                    <a:ext uri="{FF2B5EF4-FFF2-40B4-BE49-F238E27FC236}">
                      <a16:creationId xmlns:a16="http://schemas.microsoft.com/office/drawing/2014/main" xmlns="" id="{CA0DCBF6-5A9F-E340-A170-2EDF69857EA4}"/>
                    </a:ext>
                  </a:extLst>
                </p14:cNvPr>
                <p14:cNvContentPartPr/>
                <p14:nvPr/>
              </p14:nvContentPartPr>
              <p14:xfrm>
                <a:off x="1779480" y="2767220"/>
                <a:ext cx="106560" cy="19080"/>
              </p14:xfrm>
            </p:contentPart>
          </mc:Choice>
          <mc:Fallback>
            <p:pic>
              <p:nvPicPr>
                <p:cNvPr id="361" name="Ink 360">
                  <a:extLst>
                    <a:ext uri="{FF2B5EF4-FFF2-40B4-BE49-F238E27FC236}">
                      <a16:creationId xmlns:a16="http://schemas.microsoft.com/office/drawing/2014/main" xmlns="" xmlns:p14="http://schemas.microsoft.com/office/powerpoint/2010/main" id="{CA0DCBF6-5A9F-E340-A170-2EDF69857EA4}"/>
                    </a:ext>
                  </a:extLst>
                </p:cNvPr>
                <p:cNvPicPr/>
                <p:nvPr/>
              </p:nvPicPr>
              <p:blipFill>
                <a:blip r:embed="rId245"/>
                <a:stretch>
                  <a:fillRect/>
                </a:stretch>
              </p:blipFill>
              <p:spPr>
                <a:xfrm>
                  <a:off x="1770120" y="2758940"/>
                  <a:ext cx="12420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362" name="Ink 361">
                  <a:extLst>
                    <a:ext uri="{FF2B5EF4-FFF2-40B4-BE49-F238E27FC236}">
                      <a16:creationId xmlns:a16="http://schemas.microsoft.com/office/drawing/2014/main" xmlns="" id="{B268DCF3-15B4-3E47-866B-19C0B9F13C69}"/>
                    </a:ext>
                  </a:extLst>
                </p14:cNvPr>
                <p14:cNvContentPartPr/>
                <p14:nvPr/>
              </p14:nvContentPartPr>
              <p14:xfrm>
                <a:off x="1785600" y="2661020"/>
                <a:ext cx="75240" cy="6480"/>
              </p14:xfrm>
            </p:contentPart>
          </mc:Choice>
          <mc:Fallback>
            <p:pic>
              <p:nvPicPr>
                <p:cNvPr id="362" name="Ink 361">
                  <a:extLst>
                    <a:ext uri="{FF2B5EF4-FFF2-40B4-BE49-F238E27FC236}">
                      <a16:creationId xmlns:a16="http://schemas.microsoft.com/office/drawing/2014/main" xmlns="" xmlns:p14="http://schemas.microsoft.com/office/powerpoint/2010/main" id="{B268DCF3-15B4-3E47-866B-19C0B9F13C69}"/>
                    </a:ext>
                  </a:extLst>
                </p:cNvPr>
                <p:cNvPicPr/>
                <p:nvPr/>
              </p:nvPicPr>
              <p:blipFill>
                <a:blip r:embed="rId247"/>
                <a:stretch>
                  <a:fillRect/>
                </a:stretch>
              </p:blipFill>
              <p:spPr>
                <a:xfrm>
                  <a:off x="1776600" y="2652740"/>
                  <a:ext cx="92520" cy="24120"/>
                </a:xfrm>
                <a:prstGeom prst="rect">
                  <a:avLst/>
                </a:prstGeom>
              </p:spPr>
            </p:pic>
          </mc:Fallback>
        </mc:AlternateContent>
      </p:grpSp>
      <p:grpSp>
        <p:nvGrpSpPr>
          <p:cNvPr id="369" name="Group 368">
            <a:extLst>
              <a:ext uri="{FF2B5EF4-FFF2-40B4-BE49-F238E27FC236}">
                <a16:creationId xmlns:a16="http://schemas.microsoft.com/office/drawing/2014/main" xmlns="" id="{65057860-747F-BF4A-9D44-6C4F7C52D941}"/>
              </a:ext>
            </a:extLst>
          </p:cNvPr>
          <p:cNvGrpSpPr/>
          <p:nvPr/>
        </p:nvGrpSpPr>
        <p:grpSpPr>
          <a:xfrm>
            <a:off x="3603360" y="2654900"/>
            <a:ext cx="125280" cy="144000"/>
            <a:chOff x="2079360" y="2654900"/>
            <a:chExt cx="125280" cy="144000"/>
          </a:xfrm>
        </p:grpSpPr>
        <mc:AlternateContent xmlns:mc="http://schemas.openxmlformats.org/markup-compatibility/2006">
          <mc:Choice xmlns:p14="http://schemas.microsoft.com/office/powerpoint/2010/main" Requires="p14">
            <p:contentPart p14:bwMode="auto" r:id="rId248">
              <p14:nvContentPartPr>
                <p14:cNvPr id="363" name="Ink 362">
                  <a:extLst>
                    <a:ext uri="{FF2B5EF4-FFF2-40B4-BE49-F238E27FC236}">
                      <a16:creationId xmlns:a16="http://schemas.microsoft.com/office/drawing/2014/main" xmlns="" id="{1AD514F4-7159-E641-AD2C-DE2AF5DF583E}"/>
                    </a:ext>
                  </a:extLst>
                </p14:cNvPr>
                <p14:cNvContentPartPr/>
                <p14:nvPr/>
              </p14:nvContentPartPr>
              <p14:xfrm>
                <a:off x="2085480" y="2661020"/>
                <a:ext cx="25200" cy="137880"/>
              </p14:xfrm>
            </p:contentPart>
          </mc:Choice>
          <mc:Fallback>
            <p:pic>
              <p:nvPicPr>
                <p:cNvPr id="363" name="Ink 362">
                  <a:extLst>
                    <a:ext uri="{FF2B5EF4-FFF2-40B4-BE49-F238E27FC236}">
                      <a16:creationId xmlns:a16="http://schemas.microsoft.com/office/drawing/2014/main" xmlns="" xmlns:p14="http://schemas.microsoft.com/office/powerpoint/2010/main" id="{1AD514F4-7159-E641-AD2C-DE2AF5DF583E}"/>
                    </a:ext>
                  </a:extLst>
                </p:cNvPr>
                <p:cNvPicPr/>
                <p:nvPr/>
              </p:nvPicPr>
              <p:blipFill>
                <a:blip r:embed="rId249"/>
                <a:stretch>
                  <a:fillRect/>
                </a:stretch>
              </p:blipFill>
              <p:spPr>
                <a:xfrm>
                  <a:off x="2075760" y="2651275"/>
                  <a:ext cx="43200" cy="155927"/>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364" name="Ink 363">
                  <a:extLst>
                    <a:ext uri="{FF2B5EF4-FFF2-40B4-BE49-F238E27FC236}">
                      <a16:creationId xmlns:a16="http://schemas.microsoft.com/office/drawing/2014/main" xmlns="" id="{60DF461D-A9B3-964E-9CBE-70B4770A06AF}"/>
                    </a:ext>
                  </a:extLst>
                </p14:cNvPr>
                <p14:cNvContentPartPr/>
                <p14:nvPr/>
              </p14:nvContentPartPr>
              <p14:xfrm>
                <a:off x="2079360" y="2654900"/>
                <a:ext cx="112680" cy="31680"/>
              </p14:xfrm>
            </p:contentPart>
          </mc:Choice>
          <mc:Fallback>
            <p:pic>
              <p:nvPicPr>
                <p:cNvPr id="364" name="Ink 363">
                  <a:extLst>
                    <a:ext uri="{FF2B5EF4-FFF2-40B4-BE49-F238E27FC236}">
                      <a16:creationId xmlns:a16="http://schemas.microsoft.com/office/drawing/2014/main" xmlns="" xmlns:p14="http://schemas.microsoft.com/office/powerpoint/2010/main" id="{60DF461D-A9B3-964E-9CBE-70B4770A06AF}"/>
                    </a:ext>
                  </a:extLst>
                </p:cNvPr>
                <p:cNvPicPr/>
                <p:nvPr/>
              </p:nvPicPr>
              <p:blipFill>
                <a:blip r:embed="rId251"/>
                <a:stretch>
                  <a:fillRect/>
                </a:stretch>
              </p:blipFill>
              <p:spPr>
                <a:xfrm>
                  <a:off x="2070030" y="2645180"/>
                  <a:ext cx="129905"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365" name="Ink 364">
                  <a:extLst>
                    <a:ext uri="{FF2B5EF4-FFF2-40B4-BE49-F238E27FC236}">
                      <a16:creationId xmlns:a16="http://schemas.microsoft.com/office/drawing/2014/main" xmlns="" id="{D60C92E1-62A0-4D4E-B391-C0B82690741B}"/>
                    </a:ext>
                  </a:extLst>
                </p14:cNvPr>
                <p14:cNvContentPartPr/>
                <p14:nvPr/>
              </p14:nvContentPartPr>
              <p14:xfrm>
                <a:off x="2122920" y="2729780"/>
                <a:ext cx="81720" cy="6480"/>
              </p14:xfrm>
            </p:contentPart>
          </mc:Choice>
          <mc:Fallback>
            <p:pic>
              <p:nvPicPr>
                <p:cNvPr id="365" name="Ink 364">
                  <a:extLst>
                    <a:ext uri="{FF2B5EF4-FFF2-40B4-BE49-F238E27FC236}">
                      <a16:creationId xmlns:a16="http://schemas.microsoft.com/office/drawing/2014/main" xmlns="" xmlns:p14="http://schemas.microsoft.com/office/powerpoint/2010/main" id="{D60C92E1-62A0-4D4E-B391-C0B82690741B}"/>
                    </a:ext>
                  </a:extLst>
                </p:cNvPr>
                <p:cNvPicPr/>
                <p:nvPr/>
              </p:nvPicPr>
              <p:blipFill>
                <a:blip r:embed="rId253"/>
                <a:stretch>
                  <a:fillRect/>
                </a:stretch>
              </p:blipFill>
              <p:spPr>
                <a:xfrm>
                  <a:off x="2113519" y="2720913"/>
                  <a:ext cx="100161" cy="24897"/>
                </a:xfrm>
                <a:prstGeom prst="rect">
                  <a:avLst/>
                </a:prstGeom>
              </p:spPr>
            </p:pic>
          </mc:Fallback>
        </mc:AlternateContent>
      </p:grpSp>
      <p:grpSp>
        <p:nvGrpSpPr>
          <p:cNvPr id="368" name="Group 367">
            <a:extLst>
              <a:ext uri="{FF2B5EF4-FFF2-40B4-BE49-F238E27FC236}">
                <a16:creationId xmlns:a16="http://schemas.microsoft.com/office/drawing/2014/main" xmlns="" id="{3427FA97-5656-EA4D-9BD0-8607F1A12028}"/>
              </a:ext>
            </a:extLst>
          </p:cNvPr>
          <p:cNvGrpSpPr/>
          <p:nvPr/>
        </p:nvGrpSpPr>
        <p:grpSpPr>
          <a:xfrm>
            <a:off x="3946800" y="2711060"/>
            <a:ext cx="50400" cy="50400"/>
            <a:chOff x="2422800" y="2711060"/>
            <a:chExt cx="50400" cy="50400"/>
          </a:xfrm>
        </p:grpSpPr>
        <mc:AlternateContent xmlns:mc="http://schemas.openxmlformats.org/markup-compatibility/2006">
          <mc:Choice xmlns:p14="http://schemas.microsoft.com/office/powerpoint/2010/main" Requires="p14">
            <p:contentPart p14:bwMode="auto" r:id="rId254">
              <p14:nvContentPartPr>
                <p14:cNvPr id="366" name="Ink 365">
                  <a:extLst>
                    <a:ext uri="{FF2B5EF4-FFF2-40B4-BE49-F238E27FC236}">
                      <a16:creationId xmlns:a16="http://schemas.microsoft.com/office/drawing/2014/main" xmlns="" id="{ACD503FE-8D9E-3C4E-B5D6-0281314715F8}"/>
                    </a:ext>
                  </a:extLst>
                </p14:cNvPr>
                <p14:cNvContentPartPr/>
                <p14:nvPr/>
              </p14:nvContentPartPr>
              <p14:xfrm>
                <a:off x="2422800" y="2711060"/>
                <a:ext cx="37800" cy="6480"/>
              </p14:xfrm>
            </p:contentPart>
          </mc:Choice>
          <mc:Fallback>
            <p:pic>
              <p:nvPicPr>
                <p:cNvPr id="366" name="Ink 365">
                  <a:extLst>
                    <a:ext uri="{FF2B5EF4-FFF2-40B4-BE49-F238E27FC236}">
                      <a16:creationId xmlns:a16="http://schemas.microsoft.com/office/drawing/2014/main" xmlns="" xmlns:p14="http://schemas.microsoft.com/office/powerpoint/2010/main" id="{ACD503FE-8D9E-3C4E-B5D6-0281314715F8}"/>
                    </a:ext>
                  </a:extLst>
                </p:cNvPr>
                <p:cNvPicPr/>
                <p:nvPr/>
              </p:nvPicPr>
              <p:blipFill>
                <a:blip r:embed="rId255"/>
                <a:stretch>
                  <a:fillRect/>
                </a:stretch>
              </p:blipFill>
              <p:spPr>
                <a:xfrm>
                  <a:off x="2413440" y="2702193"/>
                  <a:ext cx="55440" cy="24215"/>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367" name="Ink 366">
                  <a:extLst>
                    <a:ext uri="{FF2B5EF4-FFF2-40B4-BE49-F238E27FC236}">
                      <a16:creationId xmlns:a16="http://schemas.microsoft.com/office/drawing/2014/main" xmlns="" id="{18985567-9225-5A4A-9815-EBFF0CA645F5}"/>
                    </a:ext>
                  </a:extLst>
                </p14:cNvPr>
                <p14:cNvContentPartPr/>
                <p14:nvPr/>
              </p14:nvContentPartPr>
              <p14:xfrm>
                <a:off x="2448000" y="2761100"/>
                <a:ext cx="25200" cy="360"/>
              </p14:xfrm>
            </p:contentPart>
          </mc:Choice>
          <mc:Fallback>
            <p:pic>
              <p:nvPicPr>
                <p:cNvPr id="367" name="Ink 366">
                  <a:extLst>
                    <a:ext uri="{FF2B5EF4-FFF2-40B4-BE49-F238E27FC236}">
                      <a16:creationId xmlns:a16="http://schemas.microsoft.com/office/drawing/2014/main" xmlns="" xmlns:p14="http://schemas.microsoft.com/office/powerpoint/2010/main" id="{18985567-9225-5A4A-9815-EBFF0CA645F5}"/>
                    </a:ext>
                  </a:extLst>
                </p:cNvPr>
                <p:cNvPicPr/>
                <p:nvPr/>
              </p:nvPicPr>
              <p:blipFill>
                <a:blip r:embed="rId257"/>
                <a:stretch>
                  <a:fillRect/>
                </a:stretch>
              </p:blipFill>
              <p:spPr>
                <a:xfrm>
                  <a:off x="2439360" y="2752460"/>
                  <a:ext cx="42480" cy="17640"/>
                </a:xfrm>
                <a:prstGeom prst="rect">
                  <a:avLst/>
                </a:prstGeom>
              </p:spPr>
            </p:pic>
          </mc:Fallback>
        </mc:AlternateContent>
      </p:grpSp>
      <p:grpSp>
        <p:nvGrpSpPr>
          <p:cNvPr id="379" name="Group 378">
            <a:extLst>
              <a:ext uri="{FF2B5EF4-FFF2-40B4-BE49-F238E27FC236}">
                <a16:creationId xmlns:a16="http://schemas.microsoft.com/office/drawing/2014/main" xmlns="" id="{9F32493B-9623-9343-B97A-3F6A77559AD3}"/>
              </a:ext>
            </a:extLst>
          </p:cNvPr>
          <p:cNvGrpSpPr/>
          <p:nvPr/>
        </p:nvGrpSpPr>
        <p:grpSpPr>
          <a:xfrm>
            <a:off x="4596600" y="2486060"/>
            <a:ext cx="931320" cy="250200"/>
            <a:chOff x="3072600" y="2486060"/>
            <a:chExt cx="931320" cy="250200"/>
          </a:xfrm>
        </p:grpSpPr>
        <mc:AlternateContent xmlns:mc="http://schemas.openxmlformats.org/markup-compatibility/2006">
          <mc:Choice xmlns:p14="http://schemas.microsoft.com/office/powerpoint/2010/main" Requires="p14">
            <p:contentPart p14:bwMode="auto" r:id="rId258">
              <p14:nvContentPartPr>
                <p14:cNvPr id="371" name="Ink 370">
                  <a:extLst>
                    <a:ext uri="{FF2B5EF4-FFF2-40B4-BE49-F238E27FC236}">
                      <a16:creationId xmlns:a16="http://schemas.microsoft.com/office/drawing/2014/main" xmlns="" id="{60B4C80A-7955-9443-848E-6173361328A8}"/>
                    </a:ext>
                  </a:extLst>
                </p14:cNvPr>
                <p14:cNvContentPartPr/>
                <p14:nvPr/>
              </p14:nvContentPartPr>
              <p14:xfrm>
                <a:off x="3453480" y="2486060"/>
                <a:ext cx="50400" cy="150120"/>
              </p14:xfrm>
            </p:contentPart>
          </mc:Choice>
          <mc:Fallback>
            <p:pic>
              <p:nvPicPr>
                <p:cNvPr id="371" name="Ink 370">
                  <a:extLst>
                    <a:ext uri="{FF2B5EF4-FFF2-40B4-BE49-F238E27FC236}">
                      <a16:creationId xmlns:a16="http://schemas.microsoft.com/office/drawing/2014/main" xmlns="" xmlns:p14="http://schemas.microsoft.com/office/powerpoint/2010/main" id="{60B4C80A-7955-9443-848E-6173361328A8}"/>
                    </a:ext>
                  </a:extLst>
                </p:cNvPr>
                <p:cNvPicPr/>
                <p:nvPr/>
              </p:nvPicPr>
              <p:blipFill>
                <a:blip r:embed="rId259"/>
                <a:stretch>
                  <a:fillRect/>
                </a:stretch>
              </p:blipFill>
              <p:spPr>
                <a:xfrm>
                  <a:off x="3443040" y="2475620"/>
                  <a:ext cx="6912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372" name="Ink 371">
                  <a:extLst>
                    <a:ext uri="{FF2B5EF4-FFF2-40B4-BE49-F238E27FC236}">
                      <a16:creationId xmlns:a16="http://schemas.microsoft.com/office/drawing/2014/main" xmlns="" id="{233F8BC0-0090-894C-ABF1-9C0D121048D2}"/>
                    </a:ext>
                  </a:extLst>
                </p14:cNvPr>
                <p14:cNvContentPartPr/>
                <p14:nvPr/>
              </p14:nvContentPartPr>
              <p14:xfrm>
                <a:off x="3072600" y="2698460"/>
                <a:ext cx="931320" cy="37800"/>
              </p14:xfrm>
            </p:contentPart>
          </mc:Choice>
          <mc:Fallback>
            <p:pic>
              <p:nvPicPr>
                <p:cNvPr id="372" name="Ink 371">
                  <a:extLst>
                    <a:ext uri="{FF2B5EF4-FFF2-40B4-BE49-F238E27FC236}">
                      <a16:creationId xmlns:a16="http://schemas.microsoft.com/office/drawing/2014/main" xmlns="" xmlns:p14="http://schemas.microsoft.com/office/powerpoint/2010/main" id="{233F8BC0-0090-894C-ABF1-9C0D121048D2}"/>
                    </a:ext>
                  </a:extLst>
                </p:cNvPr>
                <p:cNvPicPr/>
                <p:nvPr/>
              </p:nvPicPr>
              <p:blipFill>
                <a:blip r:embed="rId261"/>
                <a:stretch>
                  <a:fillRect/>
                </a:stretch>
              </p:blipFill>
              <p:spPr>
                <a:xfrm>
                  <a:off x="3063600" y="2688020"/>
                  <a:ext cx="948960" cy="57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62">
            <p14:nvContentPartPr>
              <p14:cNvPr id="373" name="Ink 372">
                <a:extLst>
                  <a:ext uri="{FF2B5EF4-FFF2-40B4-BE49-F238E27FC236}">
                    <a16:creationId xmlns:a16="http://schemas.microsoft.com/office/drawing/2014/main" xmlns="" id="{9B531526-6F25-FB4B-9915-B87F7B5DD43D}"/>
                  </a:ext>
                </a:extLst>
              </p14:cNvPr>
              <p14:cNvContentPartPr/>
              <p14:nvPr/>
            </p14:nvContentPartPr>
            <p14:xfrm>
              <a:off x="4734120" y="2873420"/>
              <a:ext cx="37800" cy="128880"/>
            </p14:xfrm>
          </p:contentPart>
        </mc:Choice>
        <mc:Fallback>
          <p:pic>
            <p:nvPicPr>
              <p:cNvPr id="373" name="Ink 372">
                <a:extLst>
                  <a:ext uri="{FF2B5EF4-FFF2-40B4-BE49-F238E27FC236}">
                    <a16:creationId xmlns:a16="http://schemas.microsoft.com/office/drawing/2014/main" xmlns="" xmlns:p14="http://schemas.microsoft.com/office/powerpoint/2010/main" id="{9B531526-6F25-FB4B-9915-B87F7B5DD43D}"/>
                  </a:ext>
                </a:extLst>
              </p:cNvPr>
              <p:cNvPicPr/>
              <p:nvPr/>
            </p:nvPicPr>
            <p:blipFill>
              <a:blip r:embed="rId263"/>
              <a:stretch>
                <a:fillRect/>
              </a:stretch>
            </p:blipFill>
            <p:spPr>
              <a:xfrm>
                <a:off x="4724400" y="2864034"/>
                <a:ext cx="55800" cy="146569"/>
              </a:xfrm>
              <a:prstGeom prst="rect">
                <a:avLst/>
              </a:prstGeom>
            </p:spPr>
          </p:pic>
        </mc:Fallback>
      </mc:AlternateContent>
      <p:grpSp>
        <p:nvGrpSpPr>
          <p:cNvPr id="378" name="Group 377">
            <a:extLst>
              <a:ext uri="{FF2B5EF4-FFF2-40B4-BE49-F238E27FC236}">
                <a16:creationId xmlns:a16="http://schemas.microsoft.com/office/drawing/2014/main" xmlns="" id="{97F97CDA-AE4A-F542-9C5B-002B2C347AD0}"/>
              </a:ext>
            </a:extLst>
          </p:cNvPr>
          <p:cNvGrpSpPr/>
          <p:nvPr/>
        </p:nvGrpSpPr>
        <p:grpSpPr>
          <a:xfrm>
            <a:off x="4952640" y="2811140"/>
            <a:ext cx="687600" cy="187560"/>
            <a:chOff x="3428640" y="2811140"/>
            <a:chExt cx="687600" cy="187560"/>
          </a:xfrm>
        </p:grpSpPr>
        <mc:AlternateContent xmlns:mc="http://schemas.openxmlformats.org/markup-compatibility/2006">
          <mc:Choice xmlns:p14="http://schemas.microsoft.com/office/powerpoint/2010/main" Requires="p14">
            <p:contentPart p14:bwMode="auto" r:id="rId264">
              <p14:nvContentPartPr>
                <p14:cNvPr id="374" name="Ink 373">
                  <a:extLst>
                    <a:ext uri="{FF2B5EF4-FFF2-40B4-BE49-F238E27FC236}">
                      <a16:creationId xmlns:a16="http://schemas.microsoft.com/office/drawing/2014/main" xmlns="" id="{298B9732-B9C0-D147-9B20-93CA40E313DA}"/>
                    </a:ext>
                  </a:extLst>
                </p14:cNvPr>
                <p14:cNvContentPartPr/>
                <p14:nvPr/>
              </p14:nvContentPartPr>
              <p14:xfrm>
                <a:off x="3428640" y="2948300"/>
                <a:ext cx="156600" cy="360"/>
              </p14:xfrm>
            </p:contentPart>
          </mc:Choice>
          <mc:Fallback>
            <p:pic>
              <p:nvPicPr>
                <p:cNvPr id="374" name="Ink 373">
                  <a:extLst>
                    <a:ext uri="{FF2B5EF4-FFF2-40B4-BE49-F238E27FC236}">
                      <a16:creationId xmlns:a16="http://schemas.microsoft.com/office/drawing/2014/main" xmlns="" xmlns:p14="http://schemas.microsoft.com/office/powerpoint/2010/main" id="{298B9732-B9C0-D147-9B20-93CA40E313DA}"/>
                    </a:ext>
                  </a:extLst>
                </p:cNvPr>
                <p:cNvPicPr/>
                <p:nvPr/>
              </p:nvPicPr>
              <p:blipFill>
                <a:blip r:embed="rId265"/>
                <a:stretch>
                  <a:fillRect/>
                </a:stretch>
              </p:blipFill>
              <p:spPr>
                <a:xfrm>
                  <a:off x="3418560" y="2937500"/>
                  <a:ext cx="17568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375" name="Ink 374">
                  <a:extLst>
                    <a:ext uri="{FF2B5EF4-FFF2-40B4-BE49-F238E27FC236}">
                      <a16:creationId xmlns:a16="http://schemas.microsoft.com/office/drawing/2014/main" xmlns="" id="{21ECDCB8-692D-E248-A1B4-453D84F55908}"/>
                    </a:ext>
                  </a:extLst>
                </p14:cNvPr>
                <p14:cNvContentPartPr/>
                <p14:nvPr/>
              </p14:nvContentPartPr>
              <p14:xfrm>
                <a:off x="3741120" y="2867300"/>
                <a:ext cx="12960" cy="100440"/>
              </p14:xfrm>
            </p:contentPart>
          </mc:Choice>
          <mc:Fallback>
            <p:pic>
              <p:nvPicPr>
                <p:cNvPr id="375" name="Ink 374">
                  <a:extLst>
                    <a:ext uri="{FF2B5EF4-FFF2-40B4-BE49-F238E27FC236}">
                      <a16:creationId xmlns:a16="http://schemas.microsoft.com/office/drawing/2014/main" xmlns="" xmlns:p14="http://schemas.microsoft.com/office/powerpoint/2010/main" id="{21ECDCB8-692D-E248-A1B4-453D84F55908}"/>
                    </a:ext>
                  </a:extLst>
                </p:cNvPr>
                <p:cNvPicPr/>
                <p:nvPr/>
              </p:nvPicPr>
              <p:blipFill>
                <a:blip r:embed="rId267"/>
                <a:stretch>
                  <a:fillRect/>
                </a:stretch>
              </p:blipFill>
              <p:spPr>
                <a:xfrm>
                  <a:off x="3731400" y="2857580"/>
                  <a:ext cx="3168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376" name="Ink 375">
                  <a:extLst>
                    <a:ext uri="{FF2B5EF4-FFF2-40B4-BE49-F238E27FC236}">
                      <a16:creationId xmlns:a16="http://schemas.microsoft.com/office/drawing/2014/main" xmlns="" id="{4D7FAE1D-20C9-7543-9789-4B13281DB000}"/>
                    </a:ext>
                  </a:extLst>
                </p14:cNvPr>
                <p14:cNvContentPartPr/>
                <p14:nvPr/>
              </p14:nvContentPartPr>
              <p14:xfrm>
                <a:off x="3722400" y="2854700"/>
                <a:ext cx="225360" cy="144000"/>
              </p14:xfrm>
            </p:contentPart>
          </mc:Choice>
          <mc:Fallback>
            <p:pic>
              <p:nvPicPr>
                <p:cNvPr id="376" name="Ink 375">
                  <a:extLst>
                    <a:ext uri="{FF2B5EF4-FFF2-40B4-BE49-F238E27FC236}">
                      <a16:creationId xmlns:a16="http://schemas.microsoft.com/office/drawing/2014/main" xmlns="" xmlns:p14="http://schemas.microsoft.com/office/powerpoint/2010/main" id="{4D7FAE1D-20C9-7543-9789-4B13281DB000}"/>
                    </a:ext>
                  </a:extLst>
                </p:cNvPr>
                <p:cNvPicPr/>
                <p:nvPr/>
              </p:nvPicPr>
              <p:blipFill>
                <a:blip r:embed="rId269"/>
                <a:stretch>
                  <a:fillRect/>
                </a:stretch>
              </p:blipFill>
              <p:spPr>
                <a:xfrm>
                  <a:off x="3713040" y="2844645"/>
                  <a:ext cx="242640" cy="161955"/>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377" name="Ink 376">
                  <a:extLst>
                    <a:ext uri="{FF2B5EF4-FFF2-40B4-BE49-F238E27FC236}">
                      <a16:creationId xmlns:a16="http://schemas.microsoft.com/office/drawing/2014/main" xmlns="" id="{B05CFE7F-C93B-5949-81F9-C4ED0CBF665D}"/>
                    </a:ext>
                  </a:extLst>
                </p14:cNvPr>
                <p14:cNvContentPartPr/>
                <p14:nvPr/>
              </p14:nvContentPartPr>
              <p14:xfrm>
                <a:off x="3972240" y="2811140"/>
                <a:ext cx="144000" cy="87840"/>
              </p14:xfrm>
            </p:contentPart>
          </mc:Choice>
          <mc:Fallback>
            <p:pic>
              <p:nvPicPr>
                <p:cNvPr id="377" name="Ink 376">
                  <a:extLst>
                    <a:ext uri="{FF2B5EF4-FFF2-40B4-BE49-F238E27FC236}">
                      <a16:creationId xmlns:a16="http://schemas.microsoft.com/office/drawing/2014/main" xmlns="" xmlns:p14="http://schemas.microsoft.com/office/powerpoint/2010/main" id="{B05CFE7F-C93B-5949-81F9-C4ED0CBF665D}"/>
                    </a:ext>
                  </a:extLst>
                </p:cNvPr>
                <p:cNvPicPr/>
                <p:nvPr/>
              </p:nvPicPr>
              <p:blipFill>
                <a:blip r:embed="rId271"/>
                <a:stretch>
                  <a:fillRect/>
                </a:stretch>
              </p:blipFill>
              <p:spPr>
                <a:xfrm>
                  <a:off x="3962880" y="2801780"/>
                  <a:ext cx="161640" cy="105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72">
            <p14:nvContentPartPr>
              <p14:cNvPr id="380" name="Ink 379">
                <a:extLst>
                  <a:ext uri="{FF2B5EF4-FFF2-40B4-BE49-F238E27FC236}">
                    <a16:creationId xmlns:a16="http://schemas.microsoft.com/office/drawing/2014/main" xmlns="" id="{7922D128-CE9C-ED45-952F-76277DD937C3}"/>
                  </a:ext>
                </a:extLst>
              </p14:cNvPr>
              <p14:cNvContentPartPr/>
              <p14:nvPr/>
            </p14:nvContentPartPr>
            <p14:xfrm>
              <a:off x="6027240" y="2511260"/>
              <a:ext cx="112680" cy="244080"/>
            </p14:xfrm>
          </p:contentPart>
        </mc:Choice>
        <mc:Fallback>
          <p:pic>
            <p:nvPicPr>
              <p:cNvPr id="380" name="Ink 379">
                <a:extLst>
                  <a:ext uri="{FF2B5EF4-FFF2-40B4-BE49-F238E27FC236}">
                    <a16:creationId xmlns:a16="http://schemas.microsoft.com/office/drawing/2014/main" xmlns="" xmlns:p14="http://schemas.microsoft.com/office/powerpoint/2010/main" id="{7922D128-CE9C-ED45-952F-76277DD937C3}"/>
                  </a:ext>
                </a:extLst>
              </p:cNvPr>
              <p:cNvPicPr/>
              <p:nvPr/>
            </p:nvPicPr>
            <p:blipFill>
              <a:blip r:embed="rId273"/>
              <a:stretch>
                <a:fillRect/>
              </a:stretch>
            </p:blipFill>
            <p:spPr>
              <a:xfrm>
                <a:off x="6016080" y="2502620"/>
                <a:ext cx="132480" cy="26100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381" name="Ink 380">
                <a:extLst>
                  <a:ext uri="{FF2B5EF4-FFF2-40B4-BE49-F238E27FC236}">
                    <a16:creationId xmlns:a16="http://schemas.microsoft.com/office/drawing/2014/main" xmlns="" id="{35666E86-38AD-6D41-ADB6-9FD3CA425D02}"/>
                  </a:ext>
                </a:extLst>
              </p14:cNvPr>
              <p14:cNvContentPartPr/>
              <p14:nvPr/>
            </p14:nvContentPartPr>
            <p14:xfrm>
              <a:off x="6320640" y="2586860"/>
              <a:ext cx="18360" cy="96840"/>
            </p14:xfrm>
          </p:contentPart>
        </mc:Choice>
        <mc:Fallback>
          <p:pic>
            <p:nvPicPr>
              <p:cNvPr id="381" name="Ink 380">
                <a:extLst>
                  <a:ext uri="{FF2B5EF4-FFF2-40B4-BE49-F238E27FC236}">
                    <a16:creationId xmlns:a16="http://schemas.microsoft.com/office/drawing/2014/main" xmlns="" xmlns:p14="http://schemas.microsoft.com/office/powerpoint/2010/main" id="{35666E86-38AD-6D41-ADB6-9FD3CA425D02}"/>
                  </a:ext>
                </a:extLst>
              </p:cNvPr>
              <p:cNvPicPr/>
              <p:nvPr/>
            </p:nvPicPr>
            <p:blipFill>
              <a:blip r:embed="rId275"/>
              <a:stretch>
                <a:fillRect/>
              </a:stretch>
            </p:blipFill>
            <p:spPr>
              <a:xfrm>
                <a:off x="6310560" y="2576780"/>
                <a:ext cx="3672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382" name="Ink 381">
                <a:extLst>
                  <a:ext uri="{FF2B5EF4-FFF2-40B4-BE49-F238E27FC236}">
                    <a16:creationId xmlns:a16="http://schemas.microsoft.com/office/drawing/2014/main" xmlns="" id="{23EADC32-B576-9748-8986-7E5AAAFCF881}"/>
                  </a:ext>
                </a:extLst>
              </p14:cNvPr>
              <p14:cNvContentPartPr/>
              <p14:nvPr/>
            </p14:nvContentPartPr>
            <p14:xfrm>
              <a:off x="6301920" y="2567420"/>
              <a:ext cx="200160" cy="144000"/>
            </p14:xfrm>
          </p:contentPart>
        </mc:Choice>
        <mc:Fallback>
          <p:pic>
            <p:nvPicPr>
              <p:cNvPr id="382" name="Ink 381">
                <a:extLst>
                  <a:ext uri="{FF2B5EF4-FFF2-40B4-BE49-F238E27FC236}">
                    <a16:creationId xmlns:a16="http://schemas.microsoft.com/office/drawing/2014/main" xmlns="" xmlns:p14="http://schemas.microsoft.com/office/powerpoint/2010/main" id="{23EADC32-B576-9748-8986-7E5AAAFCF881}"/>
                  </a:ext>
                </a:extLst>
              </p:cNvPr>
              <p:cNvPicPr/>
              <p:nvPr/>
            </p:nvPicPr>
            <p:blipFill>
              <a:blip r:embed="rId277"/>
              <a:stretch>
                <a:fillRect/>
              </a:stretch>
            </p:blipFill>
            <p:spPr>
              <a:xfrm>
                <a:off x="6292560" y="2557700"/>
                <a:ext cx="218160" cy="162360"/>
              </a:xfrm>
              <a:prstGeom prst="rect">
                <a:avLst/>
              </a:prstGeom>
            </p:spPr>
          </p:pic>
        </mc:Fallback>
      </mc:AlternateContent>
      <p:grpSp>
        <p:nvGrpSpPr>
          <p:cNvPr id="411" name="Group 410">
            <a:extLst>
              <a:ext uri="{FF2B5EF4-FFF2-40B4-BE49-F238E27FC236}">
                <a16:creationId xmlns:a16="http://schemas.microsoft.com/office/drawing/2014/main" xmlns="" id="{F2F5D599-6F63-3442-A2F7-F7C5F9B1A8CD}"/>
              </a:ext>
            </a:extLst>
          </p:cNvPr>
          <p:cNvGrpSpPr/>
          <p:nvPr/>
        </p:nvGrpSpPr>
        <p:grpSpPr>
          <a:xfrm>
            <a:off x="6639240" y="2454740"/>
            <a:ext cx="1362240" cy="344160"/>
            <a:chOff x="5115240" y="2454740"/>
            <a:chExt cx="1362240" cy="344160"/>
          </a:xfrm>
        </p:grpSpPr>
        <mc:AlternateContent xmlns:mc="http://schemas.openxmlformats.org/markup-compatibility/2006">
          <mc:Choice xmlns:p14="http://schemas.microsoft.com/office/powerpoint/2010/main" Requires="p14">
            <p:contentPart p14:bwMode="auto" r:id="rId278">
              <p14:nvContentPartPr>
                <p14:cNvPr id="386" name="Ink 385">
                  <a:extLst>
                    <a:ext uri="{FF2B5EF4-FFF2-40B4-BE49-F238E27FC236}">
                      <a16:creationId xmlns:a16="http://schemas.microsoft.com/office/drawing/2014/main" xmlns="" id="{FF56AE78-949F-6747-8282-EEFAD04644A6}"/>
                    </a:ext>
                  </a:extLst>
                </p14:cNvPr>
                <p14:cNvContentPartPr/>
                <p14:nvPr/>
              </p14:nvContentPartPr>
              <p14:xfrm>
                <a:off x="5115240" y="2636180"/>
                <a:ext cx="75240" cy="12960"/>
              </p14:xfrm>
            </p:contentPart>
          </mc:Choice>
          <mc:Fallback>
            <p:pic>
              <p:nvPicPr>
                <p:cNvPr id="386" name="Ink 385">
                  <a:extLst>
                    <a:ext uri="{FF2B5EF4-FFF2-40B4-BE49-F238E27FC236}">
                      <a16:creationId xmlns:a16="http://schemas.microsoft.com/office/drawing/2014/main" xmlns="" xmlns:p14="http://schemas.microsoft.com/office/powerpoint/2010/main" id="{FF56AE78-949F-6747-8282-EEFAD04644A6}"/>
                    </a:ext>
                  </a:extLst>
                </p:cNvPr>
                <p:cNvPicPr/>
                <p:nvPr/>
              </p:nvPicPr>
              <p:blipFill>
                <a:blip r:embed="rId279"/>
                <a:stretch>
                  <a:fillRect/>
                </a:stretch>
              </p:blipFill>
              <p:spPr>
                <a:xfrm>
                  <a:off x="5105880" y="2627900"/>
                  <a:ext cx="9324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387" name="Ink 386">
                  <a:extLst>
                    <a:ext uri="{FF2B5EF4-FFF2-40B4-BE49-F238E27FC236}">
                      <a16:creationId xmlns:a16="http://schemas.microsoft.com/office/drawing/2014/main" xmlns="" id="{55DF1E84-9A5D-1B40-8313-F01CBF39F7A6}"/>
                    </a:ext>
                  </a:extLst>
                </p14:cNvPr>
                <p14:cNvContentPartPr/>
                <p14:nvPr/>
              </p14:nvContentPartPr>
              <p14:xfrm>
                <a:off x="5321520" y="2560940"/>
                <a:ext cx="106560" cy="119160"/>
              </p14:xfrm>
            </p:contentPart>
          </mc:Choice>
          <mc:Fallback>
            <p:pic>
              <p:nvPicPr>
                <p:cNvPr id="387" name="Ink 386">
                  <a:extLst>
                    <a:ext uri="{FF2B5EF4-FFF2-40B4-BE49-F238E27FC236}">
                      <a16:creationId xmlns:a16="http://schemas.microsoft.com/office/drawing/2014/main" xmlns="" xmlns:p14="http://schemas.microsoft.com/office/powerpoint/2010/main" id="{55DF1E84-9A5D-1B40-8313-F01CBF39F7A6}"/>
                    </a:ext>
                  </a:extLst>
                </p:cNvPr>
                <p:cNvPicPr/>
                <p:nvPr/>
              </p:nvPicPr>
              <p:blipFill>
                <a:blip r:embed="rId281"/>
                <a:stretch>
                  <a:fillRect/>
                </a:stretch>
              </p:blipFill>
              <p:spPr>
                <a:xfrm>
                  <a:off x="5312520" y="2551940"/>
                  <a:ext cx="12492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388" name="Ink 387">
                  <a:extLst>
                    <a:ext uri="{FF2B5EF4-FFF2-40B4-BE49-F238E27FC236}">
                      <a16:creationId xmlns:a16="http://schemas.microsoft.com/office/drawing/2014/main" xmlns="" id="{3453CEE8-1E71-C647-A522-78A391846600}"/>
                    </a:ext>
                  </a:extLst>
                </p14:cNvPr>
                <p14:cNvContentPartPr/>
                <p14:nvPr/>
              </p14:nvContentPartPr>
              <p14:xfrm>
                <a:off x="5471280" y="2586140"/>
                <a:ext cx="150120" cy="212760"/>
              </p14:xfrm>
            </p:contentPart>
          </mc:Choice>
          <mc:Fallback>
            <p:pic>
              <p:nvPicPr>
                <p:cNvPr id="388" name="Ink 387">
                  <a:extLst>
                    <a:ext uri="{FF2B5EF4-FFF2-40B4-BE49-F238E27FC236}">
                      <a16:creationId xmlns:a16="http://schemas.microsoft.com/office/drawing/2014/main" xmlns="" xmlns:p14="http://schemas.microsoft.com/office/powerpoint/2010/main" id="{3453CEE8-1E71-C647-A522-78A391846600}"/>
                    </a:ext>
                  </a:extLst>
                </p:cNvPr>
                <p:cNvPicPr/>
                <p:nvPr/>
              </p:nvPicPr>
              <p:blipFill>
                <a:blip r:embed="rId283"/>
                <a:stretch>
                  <a:fillRect/>
                </a:stretch>
              </p:blipFill>
              <p:spPr>
                <a:xfrm>
                  <a:off x="5462280" y="2577140"/>
                  <a:ext cx="16812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389" name="Ink 388">
                  <a:extLst>
                    <a:ext uri="{FF2B5EF4-FFF2-40B4-BE49-F238E27FC236}">
                      <a16:creationId xmlns:a16="http://schemas.microsoft.com/office/drawing/2014/main" xmlns="" id="{DCCB3754-10F4-B247-BE55-713DBDB9F710}"/>
                    </a:ext>
                  </a:extLst>
                </p14:cNvPr>
                <p14:cNvContentPartPr/>
                <p14:nvPr/>
              </p14:nvContentPartPr>
              <p14:xfrm>
                <a:off x="5652720" y="2598740"/>
                <a:ext cx="131400" cy="81720"/>
              </p14:xfrm>
            </p:contentPart>
          </mc:Choice>
          <mc:Fallback>
            <p:pic>
              <p:nvPicPr>
                <p:cNvPr id="389" name="Ink 388">
                  <a:extLst>
                    <a:ext uri="{FF2B5EF4-FFF2-40B4-BE49-F238E27FC236}">
                      <a16:creationId xmlns:a16="http://schemas.microsoft.com/office/drawing/2014/main" xmlns="" xmlns:p14="http://schemas.microsoft.com/office/powerpoint/2010/main" id="{DCCB3754-10F4-B247-BE55-713DBDB9F710}"/>
                    </a:ext>
                  </a:extLst>
                </p:cNvPr>
                <p:cNvPicPr/>
                <p:nvPr/>
              </p:nvPicPr>
              <p:blipFill>
                <a:blip r:embed="rId285"/>
                <a:stretch>
                  <a:fillRect/>
                </a:stretch>
              </p:blipFill>
              <p:spPr>
                <a:xfrm>
                  <a:off x="5643000" y="2589380"/>
                  <a:ext cx="14904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390" name="Ink 389">
                  <a:extLst>
                    <a:ext uri="{FF2B5EF4-FFF2-40B4-BE49-F238E27FC236}">
                      <a16:creationId xmlns:a16="http://schemas.microsoft.com/office/drawing/2014/main" xmlns="" id="{93DC1543-B2CB-9B4C-AD93-7874D744A67C}"/>
                    </a:ext>
                  </a:extLst>
                </p14:cNvPr>
                <p14:cNvContentPartPr/>
                <p14:nvPr/>
              </p14:nvContentPartPr>
              <p14:xfrm>
                <a:off x="5852520" y="2592260"/>
                <a:ext cx="81720" cy="87840"/>
              </p14:xfrm>
            </p:contentPart>
          </mc:Choice>
          <mc:Fallback>
            <p:pic>
              <p:nvPicPr>
                <p:cNvPr id="390" name="Ink 389">
                  <a:extLst>
                    <a:ext uri="{FF2B5EF4-FFF2-40B4-BE49-F238E27FC236}">
                      <a16:creationId xmlns:a16="http://schemas.microsoft.com/office/drawing/2014/main" xmlns="" xmlns:p14="http://schemas.microsoft.com/office/powerpoint/2010/main" id="{93DC1543-B2CB-9B4C-AD93-7874D744A67C}"/>
                    </a:ext>
                  </a:extLst>
                </p:cNvPr>
                <p:cNvPicPr/>
                <p:nvPr/>
              </p:nvPicPr>
              <p:blipFill>
                <a:blip r:embed="rId287"/>
                <a:stretch>
                  <a:fillRect/>
                </a:stretch>
              </p:blipFill>
              <p:spPr>
                <a:xfrm>
                  <a:off x="5842800" y="2583260"/>
                  <a:ext cx="10080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391" name="Ink 390">
                  <a:extLst>
                    <a:ext uri="{FF2B5EF4-FFF2-40B4-BE49-F238E27FC236}">
                      <a16:creationId xmlns:a16="http://schemas.microsoft.com/office/drawing/2014/main" xmlns="" id="{FDA4702B-B658-4547-8C21-C6876FF9DDF7}"/>
                    </a:ext>
                  </a:extLst>
                </p14:cNvPr>
                <p14:cNvContentPartPr/>
                <p14:nvPr/>
              </p14:nvContentPartPr>
              <p14:xfrm>
                <a:off x="5921280" y="2636180"/>
                <a:ext cx="43920" cy="43920"/>
              </p14:xfrm>
            </p:contentPart>
          </mc:Choice>
          <mc:Fallback>
            <p:pic>
              <p:nvPicPr>
                <p:cNvPr id="391" name="Ink 390">
                  <a:extLst>
                    <a:ext uri="{FF2B5EF4-FFF2-40B4-BE49-F238E27FC236}">
                      <a16:creationId xmlns:a16="http://schemas.microsoft.com/office/drawing/2014/main" xmlns="" xmlns:p14="http://schemas.microsoft.com/office/powerpoint/2010/main" id="{FDA4702B-B658-4547-8C21-C6876FF9DDF7}"/>
                    </a:ext>
                  </a:extLst>
                </p:cNvPr>
                <p:cNvPicPr/>
                <p:nvPr/>
              </p:nvPicPr>
              <p:blipFill>
                <a:blip r:embed="rId289"/>
                <a:stretch>
                  <a:fillRect/>
                </a:stretch>
              </p:blipFill>
              <p:spPr>
                <a:xfrm>
                  <a:off x="5912353" y="2627253"/>
                  <a:ext cx="61060" cy="6106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392" name="Ink 391">
                  <a:extLst>
                    <a:ext uri="{FF2B5EF4-FFF2-40B4-BE49-F238E27FC236}">
                      <a16:creationId xmlns:a16="http://schemas.microsoft.com/office/drawing/2014/main" xmlns="" id="{B1506C9F-535F-564A-96ED-7ABA493B9C16}"/>
                    </a:ext>
                  </a:extLst>
                </p14:cNvPr>
                <p14:cNvContentPartPr/>
                <p14:nvPr/>
              </p14:nvContentPartPr>
              <p14:xfrm>
                <a:off x="5990040" y="2567420"/>
                <a:ext cx="162720" cy="106560"/>
              </p14:xfrm>
            </p:contentPart>
          </mc:Choice>
          <mc:Fallback>
            <p:pic>
              <p:nvPicPr>
                <p:cNvPr id="392" name="Ink 391">
                  <a:extLst>
                    <a:ext uri="{FF2B5EF4-FFF2-40B4-BE49-F238E27FC236}">
                      <a16:creationId xmlns:a16="http://schemas.microsoft.com/office/drawing/2014/main" xmlns="" xmlns:p14="http://schemas.microsoft.com/office/powerpoint/2010/main" id="{B1506C9F-535F-564A-96ED-7ABA493B9C16}"/>
                    </a:ext>
                  </a:extLst>
                </p:cNvPr>
                <p:cNvPicPr/>
                <p:nvPr/>
              </p:nvPicPr>
              <p:blipFill>
                <a:blip r:embed="rId291"/>
                <a:stretch>
                  <a:fillRect/>
                </a:stretch>
              </p:blipFill>
              <p:spPr>
                <a:xfrm>
                  <a:off x="5980680" y="2559140"/>
                  <a:ext cx="18036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393" name="Ink 392">
                  <a:extLst>
                    <a:ext uri="{FF2B5EF4-FFF2-40B4-BE49-F238E27FC236}">
                      <a16:creationId xmlns:a16="http://schemas.microsoft.com/office/drawing/2014/main" xmlns="" id="{AF17B0ED-1FD2-4146-9323-CF137A356F59}"/>
                    </a:ext>
                  </a:extLst>
                </p14:cNvPr>
                <p14:cNvContentPartPr/>
                <p14:nvPr/>
              </p14:nvContentPartPr>
              <p14:xfrm>
                <a:off x="6208560" y="2598740"/>
                <a:ext cx="119160" cy="81720"/>
              </p14:xfrm>
            </p:contentPart>
          </mc:Choice>
          <mc:Fallback>
            <p:pic>
              <p:nvPicPr>
                <p:cNvPr id="393" name="Ink 392">
                  <a:extLst>
                    <a:ext uri="{FF2B5EF4-FFF2-40B4-BE49-F238E27FC236}">
                      <a16:creationId xmlns:a16="http://schemas.microsoft.com/office/drawing/2014/main" xmlns="" xmlns:p14="http://schemas.microsoft.com/office/powerpoint/2010/main" id="{AF17B0ED-1FD2-4146-9323-CF137A356F59}"/>
                    </a:ext>
                  </a:extLst>
                </p:cNvPr>
                <p:cNvPicPr/>
                <p:nvPr/>
              </p:nvPicPr>
              <p:blipFill>
                <a:blip r:embed="rId293"/>
                <a:stretch>
                  <a:fillRect/>
                </a:stretch>
              </p:blipFill>
              <p:spPr>
                <a:xfrm>
                  <a:off x="6198840" y="2589380"/>
                  <a:ext cx="13716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394" name="Ink 393">
                  <a:extLst>
                    <a:ext uri="{FF2B5EF4-FFF2-40B4-BE49-F238E27FC236}">
                      <a16:creationId xmlns:a16="http://schemas.microsoft.com/office/drawing/2014/main" xmlns="" id="{A73723E6-08E9-C340-9C6E-69EBE6F9BF43}"/>
                    </a:ext>
                  </a:extLst>
                </p14:cNvPr>
                <p14:cNvContentPartPr/>
                <p14:nvPr/>
              </p14:nvContentPartPr>
              <p14:xfrm>
                <a:off x="6358320" y="2454740"/>
                <a:ext cx="119160" cy="218880"/>
              </p14:xfrm>
            </p:contentPart>
          </mc:Choice>
          <mc:Fallback>
            <p:pic>
              <p:nvPicPr>
                <p:cNvPr id="394" name="Ink 393">
                  <a:extLst>
                    <a:ext uri="{FF2B5EF4-FFF2-40B4-BE49-F238E27FC236}">
                      <a16:creationId xmlns:a16="http://schemas.microsoft.com/office/drawing/2014/main" xmlns="" xmlns:p14="http://schemas.microsoft.com/office/powerpoint/2010/main" id="{A73723E6-08E9-C340-9C6E-69EBE6F9BF43}"/>
                    </a:ext>
                  </a:extLst>
                </p:cNvPr>
                <p:cNvPicPr/>
                <p:nvPr/>
              </p:nvPicPr>
              <p:blipFill>
                <a:blip r:embed="rId295"/>
                <a:stretch>
                  <a:fillRect/>
                </a:stretch>
              </p:blipFill>
              <p:spPr>
                <a:xfrm>
                  <a:off x="6349320" y="2445740"/>
                  <a:ext cx="136800" cy="236520"/>
                </a:xfrm>
                <a:prstGeom prst="rect">
                  <a:avLst/>
                </a:prstGeom>
              </p:spPr>
            </p:pic>
          </mc:Fallback>
        </mc:AlternateContent>
      </p:grpSp>
      <p:grpSp>
        <p:nvGrpSpPr>
          <p:cNvPr id="410" name="Group 409">
            <a:extLst>
              <a:ext uri="{FF2B5EF4-FFF2-40B4-BE49-F238E27FC236}">
                <a16:creationId xmlns:a16="http://schemas.microsoft.com/office/drawing/2014/main" xmlns="" id="{062173E1-329E-E448-96C8-BB9BB1F9B7D7}"/>
              </a:ext>
            </a:extLst>
          </p:cNvPr>
          <p:cNvGrpSpPr/>
          <p:nvPr/>
        </p:nvGrpSpPr>
        <p:grpSpPr>
          <a:xfrm>
            <a:off x="8269680" y="2429900"/>
            <a:ext cx="481320" cy="294120"/>
            <a:chOff x="6745680" y="2429900"/>
            <a:chExt cx="481320" cy="294120"/>
          </a:xfrm>
        </p:grpSpPr>
        <mc:AlternateContent xmlns:mc="http://schemas.openxmlformats.org/markup-compatibility/2006">
          <mc:Choice xmlns:p14="http://schemas.microsoft.com/office/powerpoint/2010/main" Requires="p14">
            <p:contentPart p14:bwMode="auto" r:id="rId296">
              <p14:nvContentPartPr>
                <p14:cNvPr id="395" name="Ink 394">
                  <a:extLst>
                    <a:ext uri="{FF2B5EF4-FFF2-40B4-BE49-F238E27FC236}">
                      <a16:creationId xmlns:a16="http://schemas.microsoft.com/office/drawing/2014/main" xmlns="" id="{C09C76CC-9300-3847-8153-B6E8D9C2C390}"/>
                    </a:ext>
                  </a:extLst>
                </p14:cNvPr>
                <p14:cNvContentPartPr/>
                <p14:nvPr/>
              </p14:nvContentPartPr>
              <p14:xfrm>
                <a:off x="6745680" y="2492540"/>
                <a:ext cx="131400" cy="144000"/>
              </p14:xfrm>
            </p:contentPart>
          </mc:Choice>
          <mc:Fallback>
            <p:pic>
              <p:nvPicPr>
                <p:cNvPr id="395" name="Ink 394">
                  <a:extLst>
                    <a:ext uri="{FF2B5EF4-FFF2-40B4-BE49-F238E27FC236}">
                      <a16:creationId xmlns:a16="http://schemas.microsoft.com/office/drawing/2014/main" xmlns="" xmlns:p14="http://schemas.microsoft.com/office/powerpoint/2010/main" id="{C09C76CC-9300-3847-8153-B6E8D9C2C390}"/>
                    </a:ext>
                  </a:extLst>
                </p:cNvPr>
                <p:cNvPicPr/>
                <p:nvPr/>
              </p:nvPicPr>
              <p:blipFill>
                <a:blip r:embed="rId297"/>
                <a:stretch>
                  <a:fillRect/>
                </a:stretch>
              </p:blipFill>
              <p:spPr>
                <a:xfrm>
                  <a:off x="6735960" y="2482820"/>
                  <a:ext cx="15048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396" name="Ink 395">
                  <a:extLst>
                    <a:ext uri="{FF2B5EF4-FFF2-40B4-BE49-F238E27FC236}">
                      <a16:creationId xmlns:a16="http://schemas.microsoft.com/office/drawing/2014/main" xmlns="" id="{C455BC16-73BF-0743-A4D9-8ADF47DD1D32}"/>
                    </a:ext>
                  </a:extLst>
                </p14:cNvPr>
                <p14:cNvContentPartPr/>
                <p14:nvPr/>
              </p14:nvContentPartPr>
              <p14:xfrm>
                <a:off x="6951960" y="2429900"/>
                <a:ext cx="25200" cy="294120"/>
              </p14:xfrm>
            </p:contentPart>
          </mc:Choice>
          <mc:Fallback>
            <p:pic>
              <p:nvPicPr>
                <p:cNvPr id="396" name="Ink 395">
                  <a:extLst>
                    <a:ext uri="{FF2B5EF4-FFF2-40B4-BE49-F238E27FC236}">
                      <a16:creationId xmlns:a16="http://schemas.microsoft.com/office/drawing/2014/main" xmlns="" xmlns:p14="http://schemas.microsoft.com/office/powerpoint/2010/main" id="{C455BC16-73BF-0743-A4D9-8ADF47DD1D32}"/>
                    </a:ext>
                  </a:extLst>
                </p:cNvPr>
                <p:cNvPicPr/>
                <p:nvPr/>
              </p:nvPicPr>
              <p:blipFill>
                <a:blip r:embed="rId299"/>
                <a:stretch>
                  <a:fillRect/>
                </a:stretch>
              </p:blipFill>
              <p:spPr>
                <a:xfrm>
                  <a:off x="6942732" y="2420529"/>
                  <a:ext cx="42592" cy="311782"/>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397" name="Ink 396">
                  <a:extLst>
                    <a:ext uri="{FF2B5EF4-FFF2-40B4-BE49-F238E27FC236}">
                      <a16:creationId xmlns:a16="http://schemas.microsoft.com/office/drawing/2014/main" xmlns="" id="{8F5CE7D6-13C7-9247-8CE2-04B611274CCD}"/>
                    </a:ext>
                  </a:extLst>
                </p14:cNvPr>
                <p14:cNvContentPartPr/>
                <p14:nvPr/>
              </p14:nvContentPartPr>
              <p14:xfrm>
                <a:off x="7026840" y="2523500"/>
                <a:ext cx="200160" cy="130680"/>
              </p14:xfrm>
            </p:contentPart>
          </mc:Choice>
          <mc:Fallback>
            <p:pic>
              <p:nvPicPr>
                <p:cNvPr id="397" name="Ink 396">
                  <a:extLst>
                    <a:ext uri="{FF2B5EF4-FFF2-40B4-BE49-F238E27FC236}">
                      <a16:creationId xmlns:a16="http://schemas.microsoft.com/office/drawing/2014/main" xmlns="" xmlns:p14="http://schemas.microsoft.com/office/powerpoint/2010/main" id="{8F5CE7D6-13C7-9247-8CE2-04B611274CCD}"/>
                    </a:ext>
                  </a:extLst>
                </p:cNvPr>
                <p:cNvPicPr/>
                <p:nvPr/>
              </p:nvPicPr>
              <p:blipFill>
                <a:blip r:embed="rId301"/>
                <a:stretch>
                  <a:fillRect/>
                </a:stretch>
              </p:blipFill>
              <p:spPr>
                <a:xfrm>
                  <a:off x="7017840" y="2514860"/>
                  <a:ext cx="218880" cy="149040"/>
                </a:xfrm>
                <a:prstGeom prst="rect">
                  <a:avLst/>
                </a:prstGeom>
              </p:spPr>
            </p:pic>
          </mc:Fallback>
        </mc:AlternateContent>
      </p:grpSp>
      <p:grpSp>
        <p:nvGrpSpPr>
          <p:cNvPr id="409" name="Group 408">
            <a:extLst>
              <a:ext uri="{FF2B5EF4-FFF2-40B4-BE49-F238E27FC236}">
                <a16:creationId xmlns:a16="http://schemas.microsoft.com/office/drawing/2014/main" xmlns="" id="{774DB36E-A82C-AE40-84D0-0D4CEACCB0FF}"/>
              </a:ext>
            </a:extLst>
          </p:cNvPr>
          <p:cNvGrpSpPr/>
          <p:nvPr/>
        </p:nvGrpSpPr>
        <p:grpSpPr>
          <a:xfrm>
            <a:off x="9025680" y="2352140"/>
            <a:ext cx="1449360" cy="415440"/>
            <a:chOff x="7501680" y="2352140"/>
            <a:chExt cx="1449360" cy="415440"/>
          </a:xfrm>
        </p:grpSpPr>
        <mc:AlternateContent xmlns:mc="http://schemas.openxmlformats.org/markup-compatibility/2006">
          <mc:Choice xmlns:p14="http://schemas.microsoft.com/office/powerpoint/2010/main" Requires="p14">
            <p:contentPart p14:bwMode="auto" r:id="rId302">
              <p14:nvContentPartPr>
                <p14:cNvPr id="398" name="Ink 397">
                  <a:extLst>
                    <a:ext uri="{FF2B5EF4-FFF2-40B4-BE49-F238E27FC236}">
                      <a16:creationId xmlns:a16="http://schemas.microsoft.com/office/drawing/2014/main" xmlns="" id="{E52159BB-E363-E84F-9468-290BB11A8E44}"/>
                    </a:ext>
                  </a:extLst>
                </p14:cNvPr>
                <p14:cNvContentPartPr/>
                <p14:nvPr/>
              </p14:nvContentPartPr>
              <p14:xfrm>
                <a:off x="7501680" y="2492540"/>
                <a:ext cx="106560" cy="112680"/>
              </p14:xfrm>
            </p:contentPart>
          </mc:Choice>
          <mc:Fallback>
            <p:pic>
              <p:nvPicPr>
                <p:cNvPr id="398" name="Ink 397">
                  <a:extLst>
                    <a:ext uri="{FF2B5EF4-FFF2-40B4-BE49-F238E27FC236}">
                      <a16:creationId xmlns:a16="http://schemas.microsoft.com/office/drawing/2014/main" xmlns="" xmlns:p14="http://schemas.microsoft.com/office/powerpoint/2010/main" id="{E52159BB-E363-E84F-9468-290BB11A8E44}"/>
                    </a:ext>
                  </a:extLst>
                </p:cNvPr>
                <p:cNvPicPr/>
                <p:nvPr/>
              </p:nvPicPr>
              <p:blipFill>
                <a:blip r:embed="rId303"/>
                <a:stretch>
                  <a:fillRect/>
                </a:stretch>
              </p:blipFill>
              <p:spPr>
                <a:xfrm>
                  <a:off x="7491960" y="2482820"/>
                  <a:ext cx="12456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399" name="Ink 398">
                  <a:extLst>
                    <a:ext uri="{FF2B5EF4-FFF2-40B4-BE49-F238E27FC236}">
                      <a16:creationId xmlns:a16="http://schemas.microsoft.com/office/drawing/2014/main" xmlns="" id="{3910C378-6858-234A-BB4A-E26174C78E34}"/>
                    </a:ext>
                  </a:extLst>
                </p14:cNvPr>
                <p14:cNvContentPartPr/>
                <p14:nvPr/>
              </p14:nvContentPartPr>
              <p14:xfrm>
                <a:off x="7639200" y="2479940"/>
                <a:ext cx="37800" cy="112680"/>
              </p14:xfrm>
            </p:contentPart>
          </mc:Choice>
          <mc:Fallback>
            <p:pic>
              <p:nvPicPr>
                <p:cNvPr id="399" name="Ink 398">
                  <a:extLst>
                    <a:ext uri="{FF2B5EF4-FFF2-40B4-BE49-F238E27FC236}">
                      <a16:creationId xmlns:a16="http://schemas.microsoft.com/office/drawing/2014/main" xmlns="" xmlns:p14="http://schemas.microsoft.com/office/powerpoint/2010/main" id="{3910C378-6858-234A-BB4A-E26174C78E34}"/>
                    </a:ext>
                  </a:extLst>
                </p:cNvPr>
                <p:cNvPicPr/>
                <p:nvPr/>
              </p:nvPicPr>
              <p:blipFill>
                <a:blip r:embed="rId305"/>
                <a:stretch>
                  <a:fillRect/>
                </a:stretch>
              </p:blipFill>
              <p:spPr>
                <a:xfrm>
                  <a:off x="7630560" y="2470969"/>
                  <a:ext cx="55440" cy="130264"/>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400" name="Ink 399">
                  <a:extLst>
                    <a:ext uri="{FF2B5EF4-FFF2-40B4-BE49-F238E27FC236}">
                      <a16:creationId xmlns:a16="http://schemas.microsoft.com/office/drawing/2014/main" xmlns="" id="{6C5C2DA4-67D2-0046-9EAD-876950F5D71D}"/>
                    </a:ext>
                  </a:extLst>
                </p14:cNvPr>
                <p14:cNvContentPartPr/>
                <p14:nvPr/>
              </p14:nvContentPartPr>
              <p14:xfrm>
                <a:off x="7738920" y="2504780"/>
                <a:ext cx="119160" cy="75240"/>
              </p14:xfrm>
            </p:contentPart>
          </mc:Choice>
          <mc:Fallback>
            <p:pic>
              <p:nvPicPr>
                <p:cNvPr id="400" name="Ink 399">
                  <a:extLst>
                    <a:ext uri="{FF2B5EF4-FFF2-40B4-BE49-F238E27FC236}">
                      <a16:creationId xmlns:a16="http://schemas.microsoft.com/office/drawing/2014/main" xmlns="" xmlns:p14="http://schemas.microsoft.com/office/powerpoint/2010/main" id="{6C5C2DA4-67D2-0046-9EAD-876950F5D71D}"/>
                    </a:ext>
                  </a:extLst>
                </p:cNvPr>
                <p:cNvPicPr/>
                <p:nvPr/>
              </p:nvPicPr>
              <p:blipFill>
                <a:blip r:embed="rId307"/>
                <a:stretch>
                  <a:fillRect/>
                </a:stretch>
              </p:blipFill>
              <p:spPr>
                <a:xfrm>
                  <a:off x="7728480" y="2495060"/>
                  <a:ext cx="13896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401" name="Ink 400">
                  <a:extLst>
                    <a:ext uri="{FF2B5EF4-FFF2-40B4-BE49-F238E27FC236}">
                      <a16:creationId xmlns:a16="http://schemas.microsoft.com/office/drawing/2014/main" xmlns="" id="{CB62EA97-BDE9-9A41-8D5E-4C8E783D0730}"/>
                    </a:ext>
                  </a:extLst>
                </p14:cNvPr>
                <p14:cNvContentPartPr/>
                <p14:nvPr/>
              </p14:nvContentPartPr>
              <p14:xfrm>
                <a:off x="7920720" y="2467340"/>
                <a:ext cx="293400" cy="100440"/>
              </p14:xfrm>
            </p:contentPart>
          </mc:Choice>
          <mc:Fallback>
            <p:pic>
              <p:nvPicPr>
                <p:cNvPr id="401" name="Ink 400">
                  <a:extLst>
                    <a:ext uri="{FF2B5EF4-FFF2-40B4-BE49-F238E27FC236}">
                      <a16:creationId xmlns:a16="http://schemas.microsoft.com/office/drawing/2014/main" xmlns="" xmlns:p14="http://schemas.microsoft.com/office/powerpoint/2010/main" id="{CB62EA97-BDE9-9A41-8D5E-4C8E783D0730}"/>
                    </a:ext>
                  </a:extLst>
                </p:cNvPr>
                <p:cNvPicPr/>
                <p:nvPr/>
              </p:nvPicPr>
              <p:blipFill>
                <a:blip r:embed="rId309"/>
                <a:stretch>
                  <a:fillRect/>
                </a:stretch>
              </p:blipFill>
              <p:spPr>
                <a:xfrm>
                  <a:off x="7911000" y="2457585"/>
                  <a:ext cx="311400" cy="11995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402" name="Ink 401">
                  <a:extLst>
                    <a:ext uri="{FF2B5EF4-FFF2-40B4-BE49-F238E27FC236}">
                      <a16:creationId xmlns:a16="http://schemas.microsoft.com/office/drawing/2014/main" xmlns="" id="{BD311291-25F9-BE45-82E1-A62DE65D3A7A}"/>
                    </a:ext>
                  </a:extLst>
                </p14:cNvPr>
                <p14:cNvContentPartPr/>
                <p14:nvPr/>
              </p14:nvContentPartPr>
              <p14:xfrm>
                <a:off x="8195040" y="2423780"/>
                <a:ext cx="12960" cy="19080"/>
              </p14:xfrm>
            </p:contentPart>
          </mc:Choice>
          <mc:Fallback>
            <p:pic>
              <p:nvPicPr>
                <p:cNvPr id="402" name="Ink 401">
                  <a:extLst>
                    <a:ext uri="{FF2B5EF4-FFF2-40B4-BE49-F238E27FC236}">
                      <a16:creationId xmlns:a16="http://schemas.microsoft.com/office/drawing/2014/main" xmlns="" xmlns:p14="http://schemas.microsoft.com/office/powerpoint/2010/main" id="{BD311291-25F9-BE45-82E1-A62DE65D3A7A}"/>
                    </a:ext>
                  </a:extLst>
                </p:cNvPr>
                <p:cNvPicPr/>
                <p:nvPr/>
              </p:nvPicPr>
              <p:blipFill>
                <a:blip r:embed="rId311"/>
                <a:stretch>
                  <a:fillRect/>
                </a:stretch>
              </p:blipFill>
              <p:spPr>
                <a:xfrm>
                  <a:off x="8186523" y="2415500"/>
                  <a:ext cx="29993"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403" name="Ink 402">
                  <a:extLst>
                    <a:ext uri="{FF2B5EF4-FFF2-40B4-BE49-F238E27FC236}">
                      <a16:creationId xmlns:a16="http://schemas.microsoft.com/office/drawing/2014/main" xmlns="" id="{B8EB0E5E-5B2E-9048-8FC2-BA5B71C583AD}"/>
                    </a:ext>
                  </a:extLst>
                </p14:cNvPr>
                <p14:cNvContentPartPr/>
                <p14:nvPr/>
              </p14:nvContentPartPr>
              <p14:xfrm>
                <a:off x="8301240" y="2467340"/>
                <a:ext cx="156600" cy="87840"/>
              </p14:xfrm>
            </p:contentPart>
          </mc:Choice>
          <mc:Fallback>
            <p:pic>
              <p:nvPicPr>
                <p:cNvPr id="403" name="Ink 402">
                  <a:extLst>
                    <a:ext uri="{FF2B5EF4-FFF2-40B4-BE49-F238E27FC236}">
                      <a16:creationId xmlns:a16="http://schemas.microsoft.com/office/drawing/2014/main" xmlns="" xmlns:p14="http://schemas.microsoft.com/office/powerpoint/2010/main" id="{B8EB0E5E-5B2E-9048-8FC2-BA5B71C583AD}"/>
                    </a:ext>
                  </a:extLst>
                </p:cNvPr>
                <p:cNvPicPr/>
                <p:nvPr/>
              </p:nvPicPr>
              <p:blipFill>
                <a:blip r:embed="rId313"/>
                <a:stretch>
                  <a:fillRect/>
                </a:stretch>
              </p:blipFill>
              <p:spPr>
                <a:xfrm>
                  <a:off x="8291137" y="2457260"/>
                  <a:ext cx="175002"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404" name="Ink 403">
                  <a:extLst>
                    <a:ext uri="{FF2B5EF4-FFF2-40B4-BE49-F238E27FC236}">
                      <a16:creationId xmlns:a16="http://schemas.microsoft.com/office/drawing/2014/main" xmlns="" id="{7DEEB4B9-B065-2946-884B-D77BA9DC19F5}"/>
                    </a:ext>
                  </a:extLst>
                </p14:cNvPr>
                <p14:cNvContentPartPr/>
                <p14:nvPr/>
              </p14:nvContentPartPr>
              <p14:xfrm>
                <a:off x="8476200" y="2361140"/>
                <a:ext cx="125280" cy="206640"/>
              </p14:xfrm>
            </p:contentPart>
          </mc:Choice>
          <mc:Fallback>
            <p:pic>
              <p:nvPicPr>
                <p:cNvPr id="404" name="Ink 403">
                  <a:extLst>
                    <a:ext uri="{FF2B5EF4-FFF2-40B4-BE49-F238E27FC236}">
                      <a16:creationId xmlns:a16="http://schemas.microsoft.com/office/drawing/2014/main" xmlns="" xmlns:p14="http://schemas.microsoft.com/office/powerpoint/2010/main" id="{7DEEB4B9-B065-2946-884B-D77BA9DC19F5}"/>
                    </a:ext>
                  </a:extLst>
                </p:cNvPr>
                <p:cNvPicPr/>
                <p:nvPr/>
              </p:nvPicPr>
              <p:blipFill>
                <a:blip r:embed="rId315"/>
                <a:stretch>
                  <a:fillRect/>
                </a:stretch>
              </p:blipFill>
              <p:spPr>
                <a:xfrm>
                  <a:off x="8466840" y="2351764"/>
                  <a:ext cx="144360" cy="226114"/>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405" name="Ink 404">
                  <a:extLst>
                    <a:ext uri="{FF2B5EF4-FFF2-40B4-BE49-F238E27FC236}">
                      <a16:creationId xmlns:a16="http://schemas.microsoft.com/office/drawing/2014/main" xmlns="" id="{3D9750C9-C5DA-7043-B1C3-4DA952CEFCB6}"/>
                    </a:ext>
                  </a:extLst>
                </p14:cNvPr>
                <p14:cNvContentPartPr/>
                <p14:nvPr/>
              </p14:nvContentPartPr>
              <p14:xfrm>
                <a:off x="8632440" y="2352140"/>
                <a:ext cx="31680" cy="203040"/>
              </p14:xfrm>
            </p:contentPart>
          </mc:Choice>
          <mc:Fallback>
            <p:pic>
              <p:nvPicPr>
                <p:cNvPr id="405" name="Ink 404">
                  <a:extLst>
                    <a:ext uri="{FF2B5EF4-FFF2-40B4-BE49-F238E27FC236}">
                      <a16:creationId xmlns:a16="http://schemas.microsoft.com/office/drawing/2014/main" xmlns="" xmlns:p14="http://schemas.microsoft.com/office/powerpoint/2010/main" id="{3D9750C9-C5DA-7043-B1C3-4DA952CEFCB6}"/>
                    </a:ext>
                  </a:extLst>
                </p:cNvPr>
                <p:cNvPicPr/>
                <p:nvPr/>
              </p:nvPicPr>
              <p:blipFill>
                <a:blip r:embed="rId317"/>
                <a:stretch>
                  <a:fillRect/>
                </a:stretch>
              </p:blipFill>
              <p:spPr>
                <a:xfrm>
                  <a:off x="8622720" y="2342420"/>
                  <a:ext cx="4968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406" name="Ink 405">
                  <a:extLst>
                    <a:ext uri="{FF2B5EF4-FFF2-40B4-BE49-F238E27FC236}">
                      <a16:creationId xmlns:a16="http://schemas.microsoft.com/office/drawing/2014/main" xmlns="" id="{A8585DDC-BD80-5344-BC7D-8F05574AEB72}"/>
                    </a:ext>
                  </a:extLst>
                </p14:cNvPr>
                <p14:cNvContentPartPr/>
                <p14:nvPr/>
              </p14:nvContentPartPr>
              <p14:xfrm>
                <a:off x="8719920" y="2467340"/>
                <a:ext cx="125280" cy="87840"/>
              </p14:xfrm>
            </p:contentPart>
          </mc:Choice>
          <mc:Fallback>
            <p:pic>
              <p:nvPicPr>
                <p:cNvPr id="406" name="Ink 405">
                  <a:extLst>
                    <a:ext uri="{FF2B5EF4-FFF2-40B4-BE49-F238E27FC236}">
                      <a16:creationId xmlns:a16="http://schemas.microsoft.com/office/drawing/2014/main" xmlns="" xmlns:p14="http://schemas.microsoft.com/office/powerpoint/2010/main" id="{A8585DDC-BD80-5344-BC7D-8F05574AEB72}"/>
                    </a:ext>
                  </a:extLst>
                </p:cNvPr>
                <p:cNvPicPr/>
                <p:nvPr/>
              </p:nvPicPr>
              <p:blipFill>
                <a:blip r:embed="rId319"/>
                <a:stretch>
                  <a:fillRect/>
                </a:stretch>
              </p:blipFill>
              <p:spPr>
                <a:xfrm>
                  <a:off x="8710200" y="2457980"/>
                  <a:ext cx="14328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407" name="Ink 406">
                  <a:extLst>
                    <a:ext uri="{FF2B5EF4-FFF2-40B4-BE49-F238E27FC236}">
                      <a16:creationId xmlns:a16="http://schemas.microsoft.com/office/drawing/2014/main" xmlns="" id="{7A0474A4-198D-2646-BAC1-F59501162EAF}"/>
                    </a:ext>
                  </a:extLst>
                </p14:cNvPr>
                <p14:cNvContentPartPr/>
                <p14:nvPr/>
              </p14:nvContentPartPr>
              <p14:xfrm>
                <a:off x="8794800" y="2448620"/>
                <a:ext cx="75240" cy="112680"/>
              </p14:xfrm>
            </p:contentPart>
          </mc:Choice>
          <mc:Fallback>
            <p:pic>
              <p:nvPicPr>
                <p:cNvPr id="407" name="Ink 406">
                  <a:extLst>
                    <a:ext uri="{FF2B5EF4-FFF2-40B4-BE49-F238E27FC236}">
                      <a16:creationId xmlns:a16="http://schemas.microsoft.com/office/drawing/2014/main" xmlns="" xmlns:p14="http://schemas.microsoft.com/office/powerpoint/2010/main" id="{7A0474A4-198D-2646-BAC1-F59501162EAF}"/>
                    </a:ext>
                  </a:extLst>
                </p:cNvPr>
                <p:cNvPicPr/>
                <p:nvPr/>
              </p:nvPicPr>
              <p:blipFill>
                <a:blip r:embed="rId321"/>
                <a:stretch>
                  <a:fillRect/>
                </a:stretch>
              </p:blipFill>
              <p:spPr>
                <a:xfrm>
                  <a:off x="8786559" y="2438900"/>
                  <a:ext cx="92438"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408" name="Ink 407">
                  <a:extLst>
                    <a:ext uri="{FF2B5EF4-FFF2-40B4-BE49-F238E27FC236}">
                      <a16:creationId xmlns:a16="http://schemas.microsoft.com/office/drawing/2014/main" xmlns="" id="{D5E7388C-872A-DD4F-8D7F-A42B9571C09C}"/>
                    </a:ext>
                  </a:extLst>
                </p14:cNvPr>
                <p14:cNvContentPartPr/>
                <p14:nvPr/>
              </p14:nvContentPartPr>
              <p14:xfrm>
                <a:off x="8732160" y="2373740"/>
                <a:ext cx="218880" cy="393840"/>
              </p14:xfrm>
            </p:contentPart>
          </mc:Choice>
          <mc:Fallback>
            <p:pic>
              <p:nvPicPr>
                <p:cNvPr id="408" name="Ink 407">
                  <a:extLst>
                    <a:ext uri="{FF2B5EF4-FFF2-40B4-BE49-F238E27FC236}">
                      <a16:creationId xmlns:a16="http://schemas.microsoft.com/office/drawing/2014/main" xmlns="" xmlns:p14="http://schemas.microsoft.com/office/powerpoint/2010/main" id="{D5E7388C-872A-DD4F-8D7F-A42B9571C09C}"/>
                    </a:ext>
                  </a:extLst>
                </p:cNvPr>
                <p:cNvPicPr/>
                <p:nvPr/>
              </p:nvPicPr>
              <p:blipFill>
                <a:blip r:embed="rId323"/>
                <a:stretch>
                  <a:fillRect/>
                </a:stretch>
              </p:blipFill>
              <p:spPr>
                <a:xfrm>
                  <a:off x="8723880" y="2365108"/>
                  <a:ext cx="236520" cy="412183"/>
                </a:xfrm>
                <a:prstGeom prst="rect">
                  <a:avLst/>
                </a:prstGeom>
              </p:spPr>
            </p:pic>
          </mc:Fallback>
        </mc:AlternateContent>
      </p:grpSp>
      <p:grpSp>
        <p:nvGrpSpPr>
          <p:cNvPr id="423" name="Group 422">
            <a:extLst>
              <a:ext uri="{FF2B5EF4-FFF2-40B4-BE49-F238E27FC236}">
                <a16:creationId xmlns:a16="http://schemas.microsoft.com/office/drawing/2014/main" xmlns="" id="{6ADA2547-DC02-6743-95F5-A3CC6DF892EF}"/>
              </a:ext>
            </a:extLst>
          </p:cNvPr>
          <p:cNvGrpSpPr/>
          <p:nvPr/>
        </p:nvGrpSpPr>
        <p:grpSpPr>
          <a:xfrm>
            <a:off x="2491320" y="3379580"/>
            <a:ext cx="562680" cy="187560"/>
            <a:chOff x="967320" y="3379580"/>
            <a:chExt cx="562680" cy="187560"/>
          </a:xfrm>
        </p:grpSpPr>
        <mc:AlternateContent xmlns:mc="http://schemas.openxmlformats.org/markup-compatibility/2006">
          <mc:Choice xmlns:p14="http://schemas.microsoft.com/office/powerpoint/2010/main" Requires="p14">
            <p:contentPart p14:bwMode="auto" r:id="rId324">
              <p14:nvContentPartPr>
                <p14:cNvPr id="412" name="Ink 411">
                  <a:extLst>
                    <a:ext uri="{FF2B5EF4-FFF2-40B4-BE49-F238E27FC236}">
                      <a16:creationId xmlns:a16="http://schemas.microsoft.com/office/drawing/2014/main" xmlns="" id="{8F76257F-FAA8-1445-8BDB-E64BAC046FC2}"/>
                    </a:ext>
                  </a:extLst>
                </p14:cNvPr>
                <p14:cNvContentPartPr/>
                <p14:nvPr/>
              </p14:nvContentPartPr>
              <p14:xfrm>
                <a:off x="967320" y="3391820"/>
                <a:ext cx="360" cy="6480"/>
              </p14:xfrm>
            </p:contentPart>
          </mc:Choice>
          <mc:Fallback>
            <p:pic>
              <p:nvPicPr>
                <p:cNvPr id="412" name="Ink 411">
                  <a:extLst>
                    <a:ext uri="{FF2B5EF4-FFF2-40B4-BE49-F238E27FC236}">
                      <a16:creationId xmlns:a16="http://schemas.microsoft.com/office/drawing/2014/main" xmlns="" xmlns:p14="http://schemas.microsoft.com/office/powerpoint/2010/main" id="{8F76257F-FAA8-1445-8BDB-E64BAC046FC2}"/>
                    </a:ext>
                  </a:extLst>
                </p:cNvPr>
                <p:cNvPicPr/>
                <p:nvPr/>
              </p:nvPicPr>
              <p:blipFill>
                <a:blip r:embed="rId325"/>
                <a:stretch>
                  <a:fillRect/>
                </a:stretch>
              </p:blipFill>
              <p:spPr>
                <a:xfrm>
                  <a:off x="959400" y="3383900"/>
                  <a:ext cx="1620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413" name="Ink 412">
                  <a:extLst>
                    <a:ext uri="{FF2B5EF4-FFF2-40B4-BE49-F238E27FC236}">
                      <a16:creationId xmlns:a16="http://schemas.microsoft.com/office/drawing/2014/main" xmlns="" id="{85620BD7-D308-D840-93B7-7100DBC4D154}"/>
                    </a:ext>
                  </a:extLst>
                </p14:cNvPr>
                <p14:cNvContentPartPr/>
                <p14:nvPr/>
              </p14:nvContentPartPr>
              <p14:xfrm>
                <a:off x="967320" y="3391820"/>
                <a:ext cx="360" cy="6480"/>
              </p14:xfrm>
            </p:contentPart>
          </mc:Choice>
          <mc:Fallback>
            <p:pic>
              <p:nvPicPr>
                <p:cNvPr id="413" name="Ink 412">
                  <a:extLst>
                    <a:ext uri="{FF2B5EF4-FFF2-40B4-BE49-F238E27FC236}">
                      <a16:creationId xmlns:a16="http://schemas.microsoft.com/office/drawing/2014/main" xmlns="" xmlns:p14="http://schemas.microsoft.com/office/powerpoint/2010/main" id="{85620BD7-D308-D840-93B7-7100DBC4D154}"/>
                    </a:ext>
                  </a:extLst>
                </p:cNvPr>
                <p:cNvPicPr/>
                <p:nvPr/>
              </p:nvPicPr>
              <p:blipFill>
                <a:blip r:embed="rId327"/>
                <a:stretch>
                  <a:fillRect/>
                </a:stretch>
              </p:blipFill>
              <p:spPr>
                <a:xfrm>
                  <a:off x="958320" y="3383900"/>
                  <a:ext cx="1836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414" name="Ink 413">
                  <a:extLst>
                    <a:ext uri="{FF2B5EF4-FFF2-40B4-BE49-F238E27FC236}">
                      <a16:creationId xmlns:a16="http://schemas.microsoft.com/office/drawing/2014/main" xmlns="" id="{9CC7867C-945D-154F-9032-4CB807ED2185}"/>
                    </a:ext>
                  </a:extLst>
                </p14:cNvPr>
                <p14:cNvContentPartPr/>
                <p14:nvPr/>
              </p14:nvContentPartPr>
              <p14:xfrm>
                <a:off x="973440" y="3379580"/>
                <a:ext cx="169200" cy="169200"/>
              </p14:xfrm>
            </p:contentPart>
          </mc:Choice>
          <mc:Fallback>
            <p:pic>
              <p:nvPicPr>
                <p:cNvPr id="414" name="Ink 413">
                  <a:extLst>
                    <a:ext uri="{FF2B5EF4-FFF2-40B4-BE49-F238E27FC236}">
                      <a16:creationId xmlns:a16="http://schemas.microsoft.com/office/drawing/2014/main" xmlns="" xmlns:p14="http://schemas.microsoft.com/office/powerpoint/2010/main" id="{9CC7867C-945D-154F-9032-4CB807ED2185}"/>
                    </a:ext>
                  </a:extLst>
                </p:cNvPr>
                <p:cNvPicPr/>
                <p:nvPr/>
              </p:nvPicPr>
              <p:blipFill>
                <a:blip r:embed="rId329"/>
                <a:stretch>
                  <a:fillRect/>
                </a:stretch>
              </p:blipFill>
              <p:spPr>
                <a:xfrm>
                  <a:off x="962617" y="3368780"/>
                  <a:ext cx="189042"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415" name="Ink 414">
                  <a:extLst>
                    <a:ext uri="{FF2B5EF4-FFF2-40B4-BE49-F238E27FC236}">
                      <a16:creationId xmlns:a16="http://schemas.microsoft.com/office/drawing/2014/main" xmlns="" id="{ABA2C8AC-CDEA-A342-AB56-DA17AD7A2ED7}"/>
                    </a:ext>
                  </a:extLst>
                </p14:cNvPr>
                <p14:cNvContentPartPr/>
                <p14:nvPr/>
              </p14:nvContentPartPr>
              <p14:xfrm>
                <a:off x="1235880" y="3408020"/>
                <a:ext cx="19080" cy="134280"/>
              </p14:xfrm>
            </p:contentPart>
          </mc:Choice>
          <mc:Fallback>
            <p:pic>
              <p:nvPicPr>
                <p:cNvPr id="415" name="Ink 414">
                  <a:extLst>
                    <a:ext uri="{FF2B5EF4-FFF2-40B4-BE49-F238E27FC236}">
                      <a16:creationId xmlns:a16="http://schemas.microsoft.com/office/drawing/2014/main" xmlns="" xmlns:p14="http://schemas.microsoft.com/office/powerpoint/2010/main" id="{ABA2C8AC-CDEA-A342-AB56-DA17AD7A2ED7}"/>
                    </a:ext>
                  </a:extLst>
                </p:cNvPr>
                <p:cNvPicPr/>
                <p:nvPr/>
              </p:nvPicPr>
              <p:blipFill>
                <a:blip r:embed="rId331"/>
                <a:stretch>
                  <a:fillRect/>
                </a:stretch>
              </p:blipFill>
              <p:spPr>
                <a:xfrm>
                  <a:off x="1226160" y="3397580"/>
                  <a:ext cx="3816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416" name="Ink 415">
                  <a:extLst>
                    <a:ext uri="{FF2B5EF4-FFF2-40B4-BE49-F238E27FC236}">
                      <a16:creationId xmlns:a16="http://schemas.microsoft.com/office/drawing/2014/main" xmlns="" id="{A180A724-91F8-854C-87C6-28CBEB0DC00C}"/>
                    </a:ext>
                  </a:extLst>
                </p14:cNvPr>
                <p14:cNvContentPartPr/>
                <p14:nvPr/>
              </p14:nvContentPartPr>
              <p14:xfrm>
                <a:off x="1360800" y="3423140"/>
                <a:ext cx="25200" cy="144000"/>
              </p14:xfrm>
            </p:contentPart>
          </mc:Choice>
          <mc:Fallback>
            <p:pic>
              <p:nvPicPr>
                <p:cNvPr id="416" name="Ink 415">
                  <a:extLst>
                    <a:ext uri="{FF2B5EF4-FFF2-40B4-BE49-F238E27FC236}">
                      <a16:creationId xmlns:a16="http://schemas.microsoft.com/office/drawing/2014/main" xmlns="" xmlns:p14="http://schemas.microsoft.com/office/powerpoint/2010/main" id="{A180A724-91F8-854C-87C6-28CBEB0DC00C}"/>
                    </a:ext>
                  </a:extLst>
                </p:cNvPr>
                <p:cNvPicPr/>
                <p:nvPr/>
              </p:nvPicPr>
              <p:blipFill>
                <a:blip r:embed="rId333"/>
                <a:stretch>
                  <a:fillRect/>
                </a:stretch>
              </p:blipFill>
              <p:spPr>
                <a:xfrm>
                  <a:off x="1351440" y="3413060"/>
                  <a:ext cx="4320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417" name="Ink 416">
                  <a:extLst>
                    <a:ext uri="{FF2B5EF4-FFF2-40B4-BE49-F238E27FC236}">
                      <a16:creationId xmlns:a16="http://schemas.microsoft.com/office/drawing/2014/main" xmlns="" id="{9CEB0EF6-A30B-7B4E-A0CE-553DB72EC4DC}"/>
                    </a:ext>
                  </a:extLst>
                </p14:cNvPr>
                <p14:cNvContentPartPr/>
                <p14:nvPr/>
              </p14:nvContentPartPr>
              <p14:xfrm>
                <a:off x="1373400" y="3398300"/>
                <a:ext cx="106560" cy="19080"/>
              </p14:xfrm>
            </p:contentPart>
          </mc:Choice>
          <mc:Fallback>
            <p:pic>
              <p:nvPicPr>
                <p:cNvPr id="417" name="Ink 416">
                  <a:extLst>
                    <a:ext uri="{FF2B5EF4-FFF2-40B4-BE49-F238E27FC236}">
                      <a16:creationId xmlns:a16="http://schemas.microsoft.com/office/drawing/2014/main" xmlns="" xmlns:p14="http://schemas.microsoft.com/office/powerpoint/2010/main" id="{9CEB0EF6-A30B-7B4E-A0CE-553DB72EC4DC}"/>
                    </a:ext>
                  </a:extLst>
                </p:cNvPr>
                <p:cNvPicPr/>
                <p:nvPr/>
              </p:nvPicPr>
              <p:blipFill>
                <a:blip r:embed="rId335"/>
                <a:stretch>
                  <a:fillRect/>
                </a:stretch>
              </p:blipFill>
              <p:spPr>
                <a:xfrm>
                  <a:off x="1364040" y="3388220"/>
                  <a:ext cx="12384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418" name="Ink 417">
                  <a:extLst>
                    <a:ext uri="{FF2B5EF4-FFF2-40B4-BE49-F238E27FC236}">
                      <a16:creationId xmlns:a16="http://schemas.microsoft.com/office/drawing/2014/main" xmlns="" id="{C5F19DA9-F0F0-C049-9F80-DC9B8F051FB4}"/>
                    </a:ext>
                  </a:extLst>
                </p14:cNvPr>
                <p14:cNvContentPartPr/>
                <p14:nvPr/>
              </p14:nvContentPartPr>
              <p14:xfrm>
                <a:off x="1392120" y="3485780"/>
                <a:ext cx="137880" cy="12960"/>
              </p14:xfrm>
            </p:contentPart>
          </mc:Choice>
          <mc:Fallback>
            <p:pic>
              <p:nvPicPr>
                <p:cNvPr id="418" name="Ink 417">
                  <a:extLst>
                    <a:ext uri="{FF2B5EF4-FFF2-40B4-BE49-F238E27FC236}">
                      <a16:creationId xmlns:a16="http://schemas.microsoft.com/office/drawing/2014/main" xmlns="" xmlns:p14="http://schemas.microsoft.com/office/powerpoint/2010/main" id="{C5F19DA9-F0F0-C049-9F80-DC9B8F051FB4}"/>
                    </a:ext>
                  </a:extLst>
                </p:cNvPr>
                <p:cNvPicPr/>
                <p:nvPr/>
              </p:nvPicPr>
              <p:blipFill>
                <a:blip r:embed="rId337"/>
                <a:stretch>
                  <a:fillRect/>
                </a:stretch>
              </p:blipFill>
              <p:spPr>
                <a:xfrm>
                  <a:off x="1382760" y="3476420"/>
                  <a:ext cx="156600" cy="32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38">
            <p14:nvContentPartPr>
              <p14:cNvPr id="419" name="Ink 418">
                <a:extLst>
                  <a:ext uri="{FF2B5EF4-FFF2-40B4-BE49-F238E27FC236}">
                    <a16:creationId xmlns:a16="http://schemas.microsoft.com/office/drawing/2014/main" xmlns="" id="{0132A9D0-6C65-FC48-AC5D-D246413E7E9A}"/>
                  </a:ext>
                </a:extLst>
              </p14:cNvPr>
              <p14:cNvContentPartPr/>
              <p14:nvPr/>
            </p14:nvContentPartPr>
            <p14:xfrm>
              <a:off x="3253440" y="3429260"/>
              <a:ext cx="194040" cy="162720"/>
            </p14:xfrm>
          </p:contentPart>
        </mc:Choice>
        <mc:Fallback>
          <p:pic>
            <p:nvPicPr>
              <p:cNvPr id="419" name="Ink 418">
                <a:extLst>
                  <a:ext uri="{FF2B5EF4-FFF2-40B4-BE49-F238E27FC236}">
                    <a16:creationId xmlns:a16="http://schemas.microsoft.com/office/drawing/2014/main" xmlns="" xmlns:p14="http://schemas.microsoft.com/office/powerpoint/2010/main" id="{0132A9D0-6C65-FC48-AC5D-D246413E7E9A}"/>
                  </a:ext>
                </a:extLst>
              </p:cNvPr>
              <p:cNvPicPr/>
              <p:nvPr/>
            </p:nvPicPr>
            <p:blipFill>
              <a:blip r:embed="rId339"/>
              <a:stretch>
                <a:fillRect/>
              </a:stretch>
            </p:blipFill>
            <p:spPr>
              <a:xfrm>
                <a:off x="3243702" y="3419180"/>
                <a:ext cx="213516" cy="182160"/>
              </a:xfrm>
              <a:prstGeom prst="rect">
                <a:avLst/>
              </a:prstGeom>
            </p:spPr>
          </p:pic>
        </mc:Fallback>
      </mc:AlternateContent>
      <p:grpSp>
        <p:nvGrpSpPr>
          <p:cNvPr id="422" name="Group 421">
            <a:extLst>
              <a:ext uri="{FF2B5EF4-FFF2-40B4-BE49-F238E27FC236}">
                <a16:creationId xmlns:a16="http://schemas.microsoft.com/office/drawing/2014/main" xmlns="" id="{0324F05D-0E58-374D-8211-FE66E0708162}"/>
              </a:ext>
            </a:extLst>
          </p:cNvPr>
          <p:cNvGrpSpPr/>
          <p:nvPr/>
        </p:nvGrpSpPr>
        <p:grpSpPr>
          <a:xfrm>
            <a:off x="3647640" y="3404420"/>
            <a:ext cx="218160" cy="212760"/>
            <a:chOff x="2123640" y="3404420"/>
            <a:chExt cx="218160" cy="212760"/>
          </a:xfrm>
        </p:grpSpPr>
        <mc:AlternateContent xmlns:mc="http://schemas.openxmlformats.org/markup-compatibility/2006">
          <mc:Choice xmlns:p14="http://schemas.microsoft.com/office/powerpoint/2010/main" Requires="p14">
            <p:contentPart p14:bwMode="auto" r:id="rId340">
              <p14:nvContentPartPr>
                <p14:cNvPr id="420" name="Ink 419">
                  <a:extLst>
                    <a:ext uri="{FF2B5EF4-FFF2-40B4-BE49-F238E27FC236}">
                      <a16:creationId xmlns:a16="http://schemas.microsoft.com/office/drawing/2014/main" xmlns="" id="{D6423637-33F6-0B4A-9723-1B275EBA84B7}"/>
                    </a:ext>
                  </a:extLst>
                </p14:cNvPr>
                <p14:cNvContentPartPr/>
                <p14:nvPr/>
              </p14:nvContentPartPr>
              <p14:xfrm>
                <a:off x="2123640" y="3404420"/>
                <a:ext cx="218160" cy="119160"/>
              </p14:xfrm>
            </p:contentPart>
          </mc:Choice>
          <mc:Fallback>
            <p:pic>
              <p:nvPicPr>
                <p:cNvPr id="420" name="Ink 419">
                  <a:extLst>
                    <a:ext uri="{FF2B5EF4-FFF2-40B4-BE49-F238E27FC236}">
                      <a16:creationId xmlns:a16="http://schemas.microsoft.com/office/drawing/2014/main" xmlns="" xmlns:p14="http://schemas.microsoft.com/office/powerpoint/2010/main" id="{D6423637-33F6-0B4A-9723-1B275EBA84B7}"/>
                    </a:ext>
                  </a:extLst>
                </p:cNvPr>
                <p:cNvPicPr/>
                <p:nvPr/>
              </p:nvPicPr>
              <p:blipFill>
                <a:blip r:embed="rId341"/>
                <a:stretch>
                  <a:fillRect/>
                </a:stretch>
              </p:blipFill>
              <p:spPr>
                <a:xfrm>
                  <a:off x="2112840" y="3395754"/>
                  <a:ext cx="237240" cy="13902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421" name="Ink 420">
                  <a:extLst>
                    <a:ext uri="{FF2B5EF4-FFF2-40B4-BE49-F238E27FC236}">
                      <a16:creationId xmlns:a16="http://schemas.microsoft.com/office/drawing/2014/main" xmlns="" id="{A3748694-DC5F-5447-AFD1-366ACB06A9A9}"/>
                    </a:ext>
                  </a:extLst>
                </p14:cNvPr>
                <p14:cNvContentPartPr/>
                <p14:nvPr/>
              </p14:nvContentPartPr>
              <p14:xfrm>
                <a:off x="2279160" y="3429980"/>
                <a:ext cx="25200" cy="187200"/>
              </p14:xfrm>
            </p:contentPart>
          </mc:Choice>
          <mc:Fallback>
            <p:pic>
              <p:nvPicPr>
                <p:cNvPr id="421" name="Ink 420">
                  <a:extLst>
                    <a:ext uri="{FF2B5EF4-FFF2-40B4-BE49-F238E27FC236}">
                      <a16:creationId xmlns:a16="http://schemas.microsoft.com/office/drawing/2014/main" xmlns="" xmlns:p14="http://schemas.microsoft.com/office/powerpoint/2010/main" id="{A3748694-DC5F-5447-AFD1-366ACB06A9A9}"/>
                    </a:ext>
                  </a:extLst>
                </p:cNvPr>
                <p:cNvPicPr/>
                <p:nvPr/>
              </p:nvPicPr>
              <p:blipFill>
                <a:blip r:embed="rId343"/>
                <a:stretch>
                  <a:fillRect/>
                </a:stretch>
              </p:blipFill>
              <p:spPr>
                <a:xfrm>
                  <a:off x="2270880" y="3420620"/>
                  <a:ext cx="44640" cy="205560"/>
                </a:xfrm>
                <a:prstGeom prst="rect">
                  <a:avLst/>
                </a:prstGeom>
              </p:spPr>
            </p:pic>
          </mc:Fallback>
        </mc:AlternateContent>
      </p:grpSp>
      <p:grpSp>
        <p:nvGrpSpPr>
          <p:cNvPr id="445" name="Group 444">
            <a:extLst>
              <a:ext uri="{FF2B5EF4-FFF2-40B4-BE49-F238E27FC236}">
                <a16:creationId xmlns:a16="http://schemas.microsoft.com/office/drawing/2014/main" xmlns="" id="{C545DF20-8A8A-044E-8004-B5EEC6E124CB}"/>
              </a:ext>
            </a:extLst>
          </p:cNvPr>
          <p:cNvGrpSpPr/>
          <p:nvPr/>
        </p:nvGrpSpPr>
        <p:grpSpPr>
          <a:xfrm>
            <a:off x="4146600" y="3410540"/>
            <a:ext cx="250560" cy="191160"/>
            <a:chOff x="2622600" y="3410540"/>
            <a:chExt cx="250560" cy="191160"/>
          </a:xfrm>
        </p:grpSpPr>
        <mc:AlternateContent xmlns:mc="http://schemas.openxmlformats.org/markup-compatibility/2006">
          <mc:Choice xmlns:p14="http://schemas.microsoft.com/office/powerpoint/2010/main" Requires="p14">
            <p:contentPart p14:bwMode="auto" r:id="rId344">
              <p14:nvContentPartPr>
                <p14:cNvPr id="424" name="Ink 423">
                  <a:extLst>
                    <a:ext uri="{FF2B5EF4-FFF2-40B4-BE49-F238E27FC236}">
                      <a16:creationId xmlns:a16="http://schemas.microsoft.com/office/drawing/2014/main" xmlns="" id="{D91ED852-5DB0-6546-922E-9E172A454DC0}"/>
                    </a:ext>
                  </a:extLst>
                </p14:cNvPr>
                <p14:cNvContentPartPr/>
                <p14:nvPr/>
              </p14:nvContentPartPr>
              <p14:xfrm>
                <a:off x="2622600" y="3485780"/>
                <a:ext cx="212760" cy="19080"/>
              </p14:xfrm>
            </p:contentPart>
          </mc:Choice>
          <mc:Fallback>
            <p:pic>
              <p:nvPicPr>
                <p:cNvPr id="424" name="Ink 423">
                  <a:extLst>
                    <a:ext uri="{FF2B5EF4-FFF2-40B4-BE49-F238E27FC236}">
                      <a16:creationId xmlns:a16="http://schemas.microsoft.com/office/drawing/2014/main" xmlns="" xmlns:p14="http://schemas.microsoft.com/office/powerpoint/2010/main" id="{D91ED852-5DB0-6546-922E-9E172A454DC0}"/>
                    </a:ext>
                  </a:extLst>
                </p:cNvPr>
                <p:cNvPicPr/>
                <p:nvPr/>
              </p:nvPicPr>
              <p:blipFill>
                <a:blip r:embed="rId345"/>
                <a:stretch>
                  <a:fillRect/>
                </a:stretch>
              </p:blipFill>
              <p:spPr>
                <a:xfrm>
                  <a:off x="2613600" y="3476420"/>
                  <a:ext cx="22968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425" name="Ink 424">
                  <a:extLst>
                    <a:ext uri="{FF2B5EF4-FFF2-40B4-BE49-F238E27FC236}">
                      <a16:creationId xmlns:a16="http://schemas.microsoft.com/office/drawing/2014/main" xmlns="" id="{1CBD230B-D70E-724B-83EE-A4CB23B1EF4A}"/>
                    </a:ext>
                  </a:extLst>
                </p14:cNvPr>
                <p14:cNvContentPartPr/>
                <p14:nvPr/>
              </p14:nvContentPartPr>
              <p14:xfrm>
                <a:off x="2679840" y="3541940"/>
                <a:ext cx="168480" cy="12960"/>
              </p14:xfrm>
            </p:contentPart>
          </mc:Choice>
          <mc:Fallback>
            <p:pic>
              <p:nvPicPr>
                <p:cNvPr id="425" name="Ink 424">
                  <a:extLst>
                    <a:ext uri="{FF2B5EF4-FFF2-40B4-BE49-F238E27FC236}">
                      <a16:creationId xmlns:a16="http://schemas.microsoft.com/office/drawing/2014/main" xmlns="" xmlns:p14="http://schemas.microsoft.com/office/powerpoint/2010/main" id="{1CBD230B-D70E-724B-83EE-A4CB23B1EF4A}"/>
                    </a:ext>
                  </a:extLst>
                </p:cNvPr>
                <p:cNvPicPr/>
                <p:nvPr/>
              </p:nvPicPr>
              <p:blipFill>
                <a:blip r:embed="rId347"/>
                <a:stretch>
                  <a:fillRect/>
                </a:stretch>
              </p:blipFill>
              <p:spPr>
                <a:xfrm>
                  <a:off x="2670480" y="3533660"/>
                  <a:ext cx="18612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426" name="Ink 425">
                  <a:extLst>
                    <a:ext uri="{FF2B5EF4-FFF2-40B4-BE49-F238E27FC236}">
                      <a16:creationId xmlns:a16="http://schemas.microsoft.com/office/drawing/2014/main" xmlns="" id="{97A8BBC9-B867-1245-8E62-24479CABCDA1}"/>
                    </a:ext>
                  </a:extLst>
                </p14:cNvPr>
                <p14:cNvContentPartPr/>
                <p14:nvPr/>
              </p14:nvContentPartPr>
              <p14:xfrm>
                <a:off x="2791440" y="3410540"/>
                <a:ext cx="81720" cy="191160"/>
              </p14:xfrm>
            </p:contentPart>
          </mc:Choice>
          <mc:Fallback>
            <p:pic>
              <p:nvPicPr>
                <p:cNvPr id="426" name="Ink 425">
                  <a:extLst>
                    <a:ext uri="{FF2B5EF4-FFF2-40B4-BE49-F238E27FC236}">
                      <a16:creationId xmlns:a16="http://schemas.microsoft.com/office/drawing/2014/main" xmlns="" xmlns:p14="http://schemas.microsoft.com/office/powerpoint/2010/main" id="{97A8BBC9-B867-1245-8E62-24479CABCDA1}"/>
                    </a:ext>
                  </a:extLst>
                </p:cNvPr>
                <p:cNvPicPr/>
                <p:nvPr/>
              </p:nvPicPr>
              <p:blipFill>
                <a:blip r:embed="rId349"/>
                <a:stretch>
                  <a:fillRect/>
                </a:stretch>
              </p:blipFill>
              <p:spPr>
                <a:xfrm>
                  <a:off x="2782080" y="3401900"/>
                  <a:ext cx="100440" cy="208440"/>
                </a:xfrm>
                <a:prstGeom prst="rect">
                  <a:avLst/>
                </a:prstGeom>
              </p:spPr>
            </p:pic>
          </mc:Fallback>
        </mc:AlternateContent>
      </p:grpSp>
      <p:grpSp>
        <p:nvGrpSpPr>
          <p:cNvPr id="444" name="Group 443">
            <a:extLst>
              <a:ext uri="{FF2B5EF4-FFF2-40B4-BE49-F238E27FC236}">
                <a16:creationId xmlns:a16="http://schemas.microsoft.com/office/drawing/2014/main" xmlns="" id="{08914777-22C5-E44F-AC2C-D1145599368B}"/>
              </a:ext>
            </a:extLst>
          </p:cNvPr>
          <p:cNvGrpSpPr/>
          <p:nvPr/>
        </p:nvGrpSpPr>
        <p:grpSpPr>
          <a:xfrm>
            <a:off x="4790280" y="3316940"/>
            <a:ext cx="912600" cy="219240"/>
            <a:chOff x="3266280" y="3316940"/>
            <a:chExt cx="912600" cy="219240"/>
          </a:xfrm>
        </p:grpSpPr>
        <mc:AlternateContent xmlns:mc="http://schemas.openxmlformats.org/markup-compatibility/2006">
          <mc:Choice xmlns:p14="http://schemas.microsoft.com/office/powerpoint/2010/main" Requires="p14">
            <p:contentPart p14:bwMode="auto" r:id="rId350">
              <p14:nvContentPartPr>
                <p14:cNvPr id="427" name="Ink 426">
                  <a:extLst>
                    <a:ext uri="{FF2B5EF4-FFF2-40B4-BE49-F238E27FC236}">
                      <a16:creationId xmlns:a16="http://schemas.microsoft.com/office/drawing/2014/main" xmlns="" id="{37748C99-8EA6-1B45-8710-FE5C47DA61EF}"/>
                    </a:ext>
                  </a:extLst>
                </p14:cNvPr>
                <p14:cNvContentPartPr/>
                <p14:nvPr/>
              </p14:nvContentPartPr>
              <p14:xfrm>
                <a:off x="3266280" y="3316940"/>
                <a:ext cx="218880" cy="218160"/>
              </p14:xfrm>
            </p:contentPart>
          </mc:Choice>
          <mc:Fallback>
            <p:pic>
              <p:nvPicPr>
                <p:cNvPr id="427" name="Ink 426">
                  <a:extLst>
                    <a:ext uri="{FF2B5EF4-FFF2-40B4-BE49-F238E27FC236}">
                      <a16:creationId xmlns:a16="http://schemas.microsoft.com/office/drawing/2014/main" xmlns="" xmlns:p14="http://schemas.microsoft.com/office/powerpoint/2010/main" id="{37748C99-8EA6-1B45-8710-FE5C47DA61EF}"/>
                    </a:ext>
                  </a:extLst>
                </p:cNvPr>
                <p:cNvPicPr/>
                <p:nvPr/>
              </p:nvPicPr>
              <p:blipFill>
                <a:blip r:embed="rId351"/>
                <a:stretch>
                  <a:fillRect/>
                </a:stretch>
              </p:blipFill>
              <p:spPr>
                <a:xfrm>
                  <a:off x="3256935" y="3307220"/>
                  <a:ext cx="23721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428" name="Ink 427">
                  <a:extLst>
                    <a:ext uri="{FF2B5EF4-FFF2-40B4-BE49-F238E27FC236}">
                      <a16:creationId xmlns:a16="http://schemas.microsoft.com/office/drawing/2014/main" xmlns="" id="{2AE40293-22ED-2647-8204-77522069BD92}"/>
                    </a:ext>
                  </a:extLst>
                </p14:cNvPr>
                <p14:cNvContentPartPr/>
                <p14:nvPr/>
              </p14:nvContentPartPr>
              <p14:xfrm>
                <a:off x="3540960" y="3429260"/>
                <a:ext cx="144000" cy="93960"/>
              </p14:xfrm>
            </p:contentPart>
          </mc:Choice>
          <mc:Fallback>
            <p:pic>
              <p:nvPicPr>
                <p:cNvPr id="428" name="Ink 427">
                  <a:extLst>
                    <a:ext uri="{FF2B5EF4-FFF2-40B4-BE49-F238E27FC236}">
                      <a16:creationId xmlns:a16="http://schemas.microsoft.com/office/drawing/2014/main" xmlns="" xmlns:p14="http://schemas.microsoft.com/office/powerpoint/2010/main" id="{2AE40293-22ED-2647-8204-77522069BD92}"/>
                    </a:ext>
                  </a:extLst>
                </p:cNvPr>
                <p:cNvPicPr/>
                <p:nvPr/>
              </p:nvPicPr>
              <p:blipFill>
                <a:blip r:embed="rId353"/>
                <a:stretch>
                  <a:fillRect/>
                </a:stretch>
              </p:blipFill>
              <p:spPr>
                <a:xfrm>
                  <a:off x="3530880" y="3419540"/>
                  <a:ext cx="16380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429" name="Ink 428">
                  <a:extLst>
                    <a:ext uri="{FF2B5EF4-FFF2-40B4-BE49-F238E27FC236}">
                      <a16:creationId xmlns:a16="http://schemas.microsoft.com/office/drawing/2014/main" xmlns="" id="{145F3DF8-F500-6743-BE62-E693E0789CED}"/>
                    </a:ext>
                  </a:extLst>
                </p14:cNvPr>
                <p14:cNvContentPartPr/>
                <p14:nvPr/>
              </p14:nvContentPartPr>
              <p14:xfrm>
                <a:off x="3753360" y="3423140"/>
                <a:ext cx="125280" cy="93960"/>
              </p14:xfrm>
            </p:contentPart>
          </mc:Choice>
          <mc:Fallback>
            <p:pic>
              <p:nvPicPr>
                <p:cNvPr id="429" name="Ink 428">
                  <a:extLst>
                    <a:ext uri="{FF2B5EF4-FFF2-40B4-BE49-F238E27FC236}">
                      <a16:creationId xmlns:a16="http://schemas.microsoft.com/office/drawing/2014/main" xmlns="" xmlns:p14="http://schemas.microsoft.com/office/powerpoint/2010/main" id="{145F3DF8-F500-6743-BE62-E693E0789CED}"/>
                    </a:ext>
                  </a:extLst>
                </p:cNvPr>
                <p:cNvPicPr/>
                <p:nvPr/>
              </p:nvPicPr>
              <p:blipFill>
                <a:blip r:embed="rId355"/>
                <a:stretch>
                  <a:fillRect/>
                </a:stretch>
              </p:blipFill>
              <p:spPr>
                <a:xfrm>
                  <a:off x="3743640" y="3414140"/>
                  <a:ext cx="14400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430" name="Ink 429">
                  <a:extLst>
                    <a:ext uri="{FF2B5EF4-FFF2-40B4-BE49-F238E27FC236}">
                      <a16:creationId xmlns:a16="http://schemas.microsoft.com/office/drawing/2014/main" xmlns="" id="{D310D411-D184-1C42-94C3-66A5731CABBB}"/>
                    </a:ext>
                  </a:extLst>
                </p14:cNvPr>
                <p14:cNvContentPartPr/>
                <p14:nvPr/>
              </p14:nvContentPartPr>
              <p14:xfrm>
                <a:off x="3940920" y="3369860"/>
                <a:ext cx="37800" cy="128880"/>
              </p14:xfrm>
            </p:contentPart>
          </mc:Choice>
          <mc:Fallback>
            <p:pic>
              <p:nvPicPr>
                <p:cNvPr id="430" name="Ink 429">
                  <a:extLst>
                    <a:ext uri="{FF2B5EF4-FFF2-40B4-BE49-F238E27FC236}">
                      <a16:creationId xmlns:a16="http://schemas.microsoft.com/office/drawing/2014/main" xmlns="" xmlns:p14="http://schemas.microsoft.com/office/powerpoint/2010/main" id="{D310D411-D184-1C42-94C3-66A5731CABBB}"/>
                    </a:ext>
                  </a:extLst>
                </p:cNvPr>
                <p:cNvPicPr/>
                <p:nvPr/>
              </p:nvPicPr>
              <p:blipFill>
                <a:blip r:embed="rId357"/>
                <a:stretch>
                  <a:fillRect/>
                </a:stretch>
              </p:blipFill>
              <p:spPr>
                <a:xfrm>
                  <a:off x="3931560" y="3360500"/>
                  <a:ext cx="5544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431" name="Ink 430">
                  <a:extLst>
                    <a:ext uri="{FF2B5EF4-FFF2-40B4-BE49-F238E27FC236}">
                      <a16:creationId xmlns:a16="http://schemas.microsoft.com/office/drawing/2014/main" xmlns="" id="{8CACC67F-5D65-A849-A7DF-D5DAB7584B30}"/>
                    </a:ext>
                  </a:extLst>
                </p14:cNvPr>
                <p14:cNvContentPartPr/>
                <p14:nvPr/>
              </p14:nvContentPartPr>
              <p14:xfrm>
                <a:off x="4009680" y="3379580"/>
                <a:ext cx="169200" cy="156600"/>
              </p14:xfrm>
            </p:contentPart>
          </mc:Choice>
          <mc:Fallback>
            <p:pic>
              <p:nvPicPr>
                <p:cNvPr id="431" name="Ink 430">
                  <a:extLst>
                    <a:ext uri="{FF2B5EF4-FFF2-40B4-BE49-F238E27FC236}">
                      <a16:creationId xmlns:a16="http://schemas.microsoft.com/office/drawing/2014/main" xmlns="" xmlns:p14="http://schemas.microsoft.com/office/powerpoint/2010/main" id="{8CACC67F-5D65-A849-A7DF-D5DAB7584B30}"/>
                    </a:ext>
                  </a:extLst>
                </p:cNvPr>
                <p:cNvPicPr/>
                <p:nvPr/>
              </p:nvPicPr>
              <p:blipFill>
                <a:blip r:embed="rId359"/>
                <a:stretch>
                  <a:fillRect/>
                </a:stretch>
              </p:blipFill>
              <p:spPr>
                <a:xfrm>
                  <a:off x="3999960" y="3370580"/>
                  <a:ext cx="187200" cy="173880"/>
                </a:xfrm>
                <a:prstGeom prst="rect">
                  <a:avLst/>
                </a:prstGeom>
              </p:spPr>
            </p:pic>
          </mc:Fallback>
        </mc:AlternateContent>
      </p:grpSp>
      <p:grpSp>
        <p:nvGrpSpPr>
          <p:cNvPr id="443" name="Group 442">
            <a:extLst>
              <a:ext uri="{FF2B5EF4-FFF2-40B4-BE49-F238E27FC236}">
                <a16:creationId xmlns:a16="http://schemas.microsoft.com/office/drawing/2014/main" xmlns="" id="{F52B046C-780E-6446-AF12-3D2CAEBA25C6}"/>
              </a:ext>
            </a:extLst>
          </p:cNvPr>
          <p:cNvGrpSpPr/>
          <p:nvPr/>
        </p:nvGrpSpPr>
        <p:grpSpPr>
          <a:xfrm>
            <a:off x="6083400" y="3242060"/>
            <a:ext cx="637560" cy="294120"/>
            <a:chOff x="4559400" y="3242060"/>
            <a:chExt cx="637560" cy="294120"/>
          </a:xfrm>
        </p:grpSpPr>
        <mc:AlternateContent xmlns:mc="http://schemas.openxmlformats.org/markup-compatibility/2006">
          <mc:Choice xmlns:p14="http://schemas.microsoft.com/office/powerpoint/2010/main" Requires="p14">
            <p:contentPart p14:bwMode="auto" r:id="rId360">
              <p14:nvContentPartPr>
                <p14:cNvPr id="432" name="Ink 431">
                  <a:extLst>
                    <a:ext uri="{FF2B5EF4-FFF2-40B4-BE49-F238E27FC236}">
                      <a16:creationId xmlns:a16="http://schemas.microsoft.com/office/drawing/2014/main" xmlns="" id="{40051C8E-E8E5-CB40-A2AE-706CA78F9461}"/>
                    </a:ext>
                  </a:extLst>
                </p14:cNvPr>
                <p14:cNvContentPartPr/>
                <p14:nvPr/>
              </p14:nvContentPartPr>
              <p14:xfrm>
                <a:off x="4709160" y="3242060"/>
                <a:ext cx="119160" cy="294120"/>
              </p14:xfrm>
            </p:contentPart>
          </mc:Choice>
          <mc:Fallback>
            <p:pic>
              <p:nvPicPr>
                <p:cNvPr id="432" name="Ink 431">
                  <a:extLst>
                    <a:ext uri="{FF2B5EF4-FFF2-40B4-BE49-F238E27FC236}">
                      <a16:creationId xmlns:a16="http://schemas.microsoft.com/office/drawing/2014/main" xmlns="" xmlns:p14="http://schemas.microsoft.com/office/powerpoint/2010/main" id="{40051C8E-E8E5-CB40-A2AE-706CA78F9461}"/>
                    </a:ext>
                  </a:extLst>
                </p:cNvPr>
                <p:cNvPicPr/>
                <p:nvPr/>
              </p:nvPicPr>
              <p:blipFill>
                <a:blip r:embed="rId361"/>
                <a:stretch>
                  <a:fillRect/>
                </a:stretch>
              </p:blipFill>
              <p:spPr>
                <a:xfrm>
                  <a:off x="4699411" y="3232700"/>
                  <a:ext cx="137576" cy="31176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433" name="Ink 432">
                  <a:extLst>
                    <a:ext uri="{FF2B5EF4-FFF2-40B4-BE49-F238E27FC236}">
                      <a16:creationId xmlns:a16="http://schemas.microsoft.com/office/drawing/2014/main" xmlns="" id="{56214308-8D5A-544A-B9DB-0383A864879F}"/>
                    </a:ext>
                  </a:extLst>
                </p14:cNvPr>
                <p14:cNvContentPartPr/>
                <p14:nvPr/>
              </p14:nvContentPartPr>
              <p14:xfrm>
                <a:off x="4559400" y="3417020"/>
                <a:ext cx="393840" cy="69120"/>
              </p14:xfrm>
            </p:contentPart>
          </mc:Choice>
          <mc:Fallback>
            <p:pic>
              <p:nvPicPr>
                <p:cNvPr id="433" name="Ink 432">
                  <a:extLst>
                    <a:ext uri="{FF2B5EF4-FFF2-40B4-BE49-F238E27FC236}">
                      <a16:creationId xmlns:a16="http://schemas.microsoft.com/office/drawing/2014/main" xmlns="" xmlns:p14="http://schemas.microsoft.com/office/powerpoint/2010/main" id="{56214308-8D5A-544A-B9DB-0383A864879F}"/>
                    </a:ext>
                  </a:extLst>
                </p:cNvPr>
                <p:cNvPicPr/>
                <p:nvPr/>
              </p:nvPicPr>
              <p:blipFill>
                <a:blip r:embed="rId363"/>
                <a:stretch>
                  <a:fillRect/>
                </a:stretch>
              </p:blipFill>
              <p:spPr>
                <a:xfrm>
                  <a:off x="4550049" y="3407300"/>
                  <a:ext cx="412903"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434" name="Ink 433">
                  <a:extLst>
                    <a:ext uri="{FF2B5EF4-FFF2-40B4-BE49-F238E27FC236}">
                      <a16:creationId xmlns:a16="http://schemas.microsoft.com/office/drawing/2014/main" xmlns="" id="{36448726-8FCE-7342-ACDC-3AC7489EE46B}"/>
                    </a:ext>
                  </a:extLst>
                </p14:cNvPr>
                <p14:cNvContentPartPr/>
                <p14:nvPr/>
              </p14:nvContentPartPr>
              <p14:xfrm>
                <a:off x="5002920" y="3373100"/>
                <a:ext cx="194040" cy="111960"/>
              </p14:xfrm>
            </p:contentPart>
          </mc:Choice>
          <mc:Fallback>
            <p:pic>
              <p:nvPicPr>
                <p:cNvPr id="434" name="Ink 433">
                  <a:extLst>
                    <a:ext uri="{FF2B5EF4-FFF2-40B4-BE49-F238E27FC236}">
                      <a16:creationId xmlns:a16="http://schemas.microsoft.com/office/drawing/2014/main" xmlns="" xmlns:p14="http://schemas.microsoft.com/office/powerpoint/2010/main" id="{36448726-8FCE-7342-ACDC-3AC7489EE46B}"/>
                    </a:ext>
                  </a:extLst>
                </p:cNvPr>
                <p:cNvPicPr/>
                <p:nvPr/>
              </p:nvPicPr>
              <p:blipFill>
                <a:blip r:embed="rId365"/>
                <a:stretch>
                  <a:fillRect/>
                </a:stretch>
              </p:blipFill>
              <p:spPr>
                <a:xfrm>
                  <a:off x="4993920" y="3363380"/>
                  <a:ext cx="212040" cy="131040"/>
                </a:xfrm>
                <a:prstGeom prst="rect">
                  <a:avLst/>
                </a:prstGeom>
              </p:spPr>
            </p:pic>
          </mc:Fallback>
        </mc:AlternateContent>
      </p:grpSp>
      <p:grpSp>
        <p:nvGrpSpPr>
          <p:cNvPr id="442" name="Group 441">
            <a:extLst>
              <a:ext uri="{FF2B5EF4-FFF2-40B4-BE49-F238E27FC236}">
                <a16:creationId xmlns:a16="http://schemas.microsoft.com/office/drawing/2014/main" xmlns="" id="{170A143E-E823-7F41-A1F6-713E068880C1}"/>
              </a:ext>
            </a:extLst>
          </p:cNvPr>
          <p:cNvGrpSpPr/>
          <p:nvPr/>
        </p:nvGrpSpPr>
        <p:grpSpPr>
          <a:xfrm>
            <a:off x="7064040" y="3148460"/>
            <a:ext cx="1524600" cy="362520"/>
            <a:chOff x="5540040" y="3148460"/>
            <a:chExt cx="1524600" cy="362520"/>
          </a:xfrm>
        </p:grpSpPr>
        <mc:AlternateContent xmlns:mc="http://schemas.openxmlformats.org/markup-compatibility/2006">
          <mc:Choice xmlns:p14="http://schemas.microsoft.com/office/powerpoint/2010/main" Requires="p14">
            <p:contentPart p14:bwMode="auto" r:id="rId366">
              <p14:nvContentPartPr>
                <p14:cNvPr id="435" name="Ink 434">
                  <a:extLst>
                    <a:ext uri="{FF2B5EF4-FFF2-40B4-BE49-F238E27FC236}">
                      <a16:creationId xmlns:a16="http://schemas.microsoft.com/office/drawing/2014/main" xmlns="" id="{F1EEB7CF-07D5-9948-A51C-E942955EFBCF}"/>
                    </a:ext>
                  </a:extLst>
                </p14:cNvPr>
                <p14:cNvContentPartPr/>
                <p14:nvPr/>
              </p14:nvContentPartPr>
              <p14:xfrm>
                <a:off x="5683680" y="3148460"/>
                <a:ext cx="187920" cy="362520"/>
              </p14:xfrm>
            </p:contentPart>
          </mc:Choice>
          <mc:Fallback>
            <p:pic>
              <p:nvPicPr>
                <p:cNvPr id="435" name="Ink 434">
                  <a:extLst>
                    <a:ext uri="{FF2B5EF4-FFF2-40B4-BE49-F238E27FC236}">
                      <a16:creationId xmlns:a16="http://schemas.microsoft.com/office/drawing/2014/main" xmlns="" xmlns:p14="http://schemas.microsoft.com/office/powerpoint/2010/main" id="{F1EEB7CF-07D5-9948-A51C-E942955EFBCF}"/>
                    </a:ext>
                  </a:extLst>
                </p:cNvPr>
                <p:cNvPicPr/>
                <p:nvPr/>
              </p:nvPicPr>
              <p:blipFill>
                <a:blip r:embed="rId367"/>
                <a:stretch>
                  <a:fillRect/>
                </a:stretch>
              </p:blipFill>
              <p:spPr>
                <a:xfrm>
                  <a:off x="5673941" y="3139109"/>
                  <a:ext cx="206315" cy="380143"/>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436" name="Ink 435">
                  <a:extLst>
                    <a:ext uri="{FF2B5EF4-FFF2-40B4-BE49-F238E27FC236}">
                      <a16:creationId xmlns:a16="http://schemas.microsoft.com/office/drawing/2014/main" xmlns="" id="{E1F8945F-7B09-6742-887F-DB7E55E81773}"/>
                    </a:ext>
                  </a:extLst>
                </p14:cNvPr>
                <p14:cNvContentPartPr/>
                <p14:nvPr/>
              </p14:nvContentPartPr>
              <p14:xfrm>
                <a:off x="5540040" y="3391820"/>
                <a:ext cx="300240" cy="25200"/>
              </p14:xfrm>
            </p:contentPart>
          </mc:Choice>
          <mc:Fallback>
            <p:pic>
              <p:nvPicPr>
                <p:cNvPr id="436" name="Ink 435">
                  <a:extLst>
                    <a:ext uri="{FF2B5EF4-FFF2-40B4-BE49-F238E27FC236}">
                      <a16:creationId xmlns:a16="http://schemas.microsoft.com/office/drawing/2014/main" xmlns="" xmlns:p14="http://schemas.microsoft.com/office/powerpoint/2010/main" id="{E1F8945F-7B09-6742-887F-DB7E55E81773}"/>
                    </a:ext>
                  </a:extLst>
                </p:cNvPr>
                <p:cNvPicPr/>
                <p:nvPr/>
              </p:nvPicPr>
              <p:blipFill>
                <a:blip r:embed="rId369"/>
                <a:stretch>
                  <a:fillRect/>
                </a:stretch>
              </p:blipFill>
              <p:spPr>
                <a:xfrm>
                  <a:off x="5530680" y="3383180"/>
                  <a:ext cx="31824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437" name="Ink 436">
                  <a:extLst>
                    <a:ext uri="{FF2B5EF4-FFF2-40B4-BE49-F238E27FC236}">
                      <a16:creationId xmlns:a16="http://schemas.microsoft.com/office/drawing/2014/main" xmlns="" id="{AB34F123-266F-C84C-822A-D26B5588DBB0}"/>
                    </a:ext>
                  </a:extLst>
                </p14:cNvPr>
                <p14:cNvContentPartPr/>
                <p14:nvPr/>
              </p14:nvContentPartPr>
              <p14:xfrm>
                <a:off x="5896080" y="3379580"/>
                <a:ext cx="181440" cy="69120"/>
              </p14:xfrm>
            </p:contentPart>
          </mc:Choice>
          <mc:Fallback>
            <p:pic>
              <p:nvPicPr>
                <p:cNvPr id="437" name="Ink 436">
                  <a:extLst>
                    <a:ext uri="{FF2B5EF4-FFF2-40B4-BE49-F238E27FC236}">
                      <a16:creationId xmlns:a16="http://schemas.microsoft.com/office/drawing/2014/main" xmlns="" xmlns:p14="http://schemas.microsoft.com/office/powerpoint/2010/main" id="{AB34F123-266F-C84C-822A-D26B5588DBB0}"/>
                    </a:ext>
                  </a:extLst>
                </p:cNvPr>
                <p:cNvPicPr/>
                <p:nvPr/>
              </p:nvPicPr>
              <p:blipFill>
                <a:blip r:embed="rId371"/>
                <a:stretch>
                  <a:fillRect/>
                </a:stretch>
              </p:blipFill>
              <p:spPr>
                <a:xfrm>
                  <a:off x="5886000" y="3369860"/>
                  <a:ext cx="19980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438" name="Ink 437">
                  <a:extLst>
                    <a:ext uri="{FF2B5EF4-FFF2-40B4-BE49-F238E27FC236}">
                      <a16:creationId xmlns:a16="http://schemas.microsoft.com/office/drawing/2014/main" xmlns="" id="{39AA25FF-5997-A945-9CA8-F3427F41E390}"/>
                    </a:ext>
                  </a:extLst>
                </p14:cNvPr>
                <p14:cNvContentPartPr/>
                <p14:nvPr/>
              </p14:nvContentPartPr>
              <p14:xfrm>
                <a:off x="6114960" y="3354380"/>
                <a:ext cx="131400" cy="105840"/>
              </p14:xfrm>
            </p:contentPart>
          </mc:Choice>
          <mc:Fallback>
            <p:pic>
              <p:nvPicPr>
                <p:cNvPr id="438" name="Ink 437">
                  <a:extLst>
                    <a:ext uri="{FF2B5EF4-FFF2-40B4-BE49-F238E27FC236}">
                      <a16:creationId xmlns:a16="http://schemas.microsoft.com/office/drawing/2014/main" xmlns="" xmlns:p14="http://schemas.microsoft.com/office/powerpoint/2010/main" id="{39AA25FF-5997-A945-9CA8-F3427F41E390}"/>
                    </a:ext>
                  </a:extLst>
                </p:cNvPr>
                <p:cNvPicPr/>
                <p:nvPr/>
              </p:nvPicPr>
              <p:blipFill>
                <a:blip r:embed="rId373"/>
                <a:stretch>
                  <a:fillRect/>
                </a:stretch>
              </p:blipFill>
              <p:spPr>
                <a:xfrm>
                  <a:off x="6105626" y="3346460"/>
                  <a:ext cx="148633"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439" name="Ink 438">
                  <a:extLst>
                    <a:ext uri="{FF2B5EF4-FFF2-40B4-BE49-F238E27FC236}">
                      <a16:creationId xmlns:a16="http://schemas.microsoft.com/office/drawing/2014/main" xmlns="" id="{B252F3E4-8AC4-604A-AD12-8FFB9FAC388A}"/>
                    </a:ext>
                  </a:extLst>
                </p14:cNvPr>
                <p14:cNvContentPartPr/>
                <p14:nvPr/>
              </p14:nvContentPartPr>
              <p14:xfrm>
                <a:off x="6383520" y="3292100"/>
                <a:ext cx="43920" cy="150120"/>
              </p14:xfrm>
            </p:contentPart>
          </mc:Choice>
          <mc:Fallback>
            <p:pic>
              <p:nvPicPr>
                <p:cNvPr id="439" name="Ink 438">
                  <a:extLst>
                    <a:ext uri="{FF2B5EF4-FFF2-40B4-BE49-F238E27FC236}">
                      <a16:creationId xmlns:a16="http://schemas.microsoft.com/office/drawing/2014/main" xmlns="" xmlns:p14="http://schemas.microsoft.com/office/powerpoint/2010/main" id="{B252F3E4-8AC4-604A-AD12-8FFB9FAC388A}"/>
                    </a:ext>
                  </a:extLst>
                </p:cNvPr>
                <p:cNvPicPr/>
                <p:nvPr/>
              </p:nvPicPr>
              <p:blipFill>
                <a:blip r:embed="rId375"/>
                <a:stretch>
                  <a:fillRect/>
                </a:stretch>
              </p:blipFill>
              <p:spPr>
                <a:xfrm>
                  <a:off x="6374236" y="3282762"/>
                  <a:ext cx="62845" cy="167359"/>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440" name="Ink 439">
                  <a:extLst>
                    <a:ext uri="{FF2B5EF4-FFF2-40B4-BE49-F238E27FC236}">
                      <a16:creationId xmlns:a16="http://schemas.microsoft.com/office/drawing/2014/main" xmlns="" id="{D05F88DB-658C-8547-A654-E94BE93E664C}"/>
                    </a:ext>
                  </a:extLst>
                </p14:cNvPr>
                <p14:cNvContentPartPr/>
                <p14:nvPr/>
              </p14:nvContentPartPr>
              <p14:xfrm>
                <a:off x="6343200" y="3323780"/>
                <a:ext cx="334080" cy="124560"/>
              </p14:xfrm>
            </p:contentPart>
          </mc:Choice>
          <mc:Fallback>
            <p:pic>
              <p:nvPicPr>
                <p:cNvPr id="440" name="Ink 439">
                  <a:extLst>
                    <a:ext uri="{FF2B5EF4-FFF2-40B4-BE49-F238E27FC236}">
                      <a16:creationId xmlns:a16="http://schemas.microsoft.com/office/drawing/2014/main" xmlns="" xmlns:p14="http://schemas.microsoft.com/office/powerpoint/2010/main" id="{D05F88DB-658C-8547-A654-E94BE93E664C}"/>
                    </a:ext>
                  </a:extLst>
                </p:cNvPr>
                <p:cNvPicPr/>
                <p:nvPr/>
              </p:nvPicPr>
              <p:blipFill>
                <a:blip r:embed="rId377"/>
                <a:stretch>
                  <a:fillRect/>
                </a:stretch>
              </p:blipFill>
              <p:spPr>
                <a:xfrm>
                  <a:off x="6334210" y="3314060"/>
                  <a:ext cx="35242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441" name="Ink 440">
                  <a:extLst>
                    <a:ext uri="{FF2B5EF4-FFF2-40B4-BE49-F238E27FC236}">
                      <a16:creationId xmlns:a16="http://schemas.microsoft.com/office/drawing/2014/main" xmlns="" id="{3B54B126-AD6A-0A42-A438-40FE42989772}"/>
                    </a:ext>
                  </a:extLst>
                </p14:cNvPr>
                <p14:cNvContentPartPr/>
                <p14:nvPr/>
              </p14:nvContentPartPr>
              <p14:xfrm>
                <a:off x="6702120" y="3360860"/>
                <a:ext cx="362520" cy="131400"/>
              </p14:xfrm>
            </p:contentPart>
          </mc:Choice>
          <mc:Fallback>
            <p:pic>
              <p:nvPicPr>
                <p:cNvPr id="441" name="Ink 440">
                  <a:extLst>
                    <a:ext uri="{FF2B5EF4-FFF2-40B4-BE49-F238E27FC236}">
                      <a16:creationId xmlns:a16="http://schemas.microsoft.com/office/drawing/2014/main" xmlns="" xmlns:p14="http://schemas.microsoft.com/office/powerpoint/2010/main" id="{3B54B126-AD6A-0A42-A438-40FE42989772}"/>
                    </a:ext>
                  </a:extLst>
                </p:cNvPr>
                <p:cNvPicPr/>
                <p:nvPr/>
              </p:nvPicPr>
              <p:blipFill>
                <a:blip r:embed="rId379"/>
                <a:stretch>
                  <a:fillRect/>
                </a:stretch>
              </p:blipFill>
              <p:spPr>
                <a:xfrm>
                  <a:off x="6693129" y="3351500"/>
                  <a:ext cx="381581" cy="151560"/>
                </a:xfrm>
                <a:prstGeom prst="rect">
                  <a:avLst/>
                </a:prstGeom>
              </p:spPr>
            </p:pic>
          </mc:Fallback>
        </mc:AlternateContent>
      </p:grpSp>
      <p:grpSp>
        <p:nvGrpSpPr>
          <p:cNvPr id="461" name="Group 460">
            <a:extLst>
              <a:ext uri="{FF2B5EF4-FFF2-40B4-BE49-F238E27FC236}">
                <a16:creationId xmlns:a16="http://schemas.microsoft.com/office/drawing/2014/main" xmlns="" id="{079C8554-C48A-E644-B540-BBA5D6E6B3A1}"/>
              </a:ext>
            </a:extLst>
          </p:cNvPr>
          <p:cNvGrpSpPr/>
          <p:nvPr/>
        </p:nvGrpSpPr>
        <p:grpSpPr>
          <a:xfrm>
            <a:off x="8932080" y="3207140"/>
            <a:ext cx="1668240" cy="378720"/>
            <a:chOff x="7408080" y="3207140"/>
            <a:chExt cx="1668240" cy="378720"/>
          </a:xfrm>
        </p:grpSpPr>
        <mc:AlternateContent xmlns:mc="http://schemas.openxmlformats.org/markup-compatibility/2006">
          <mc:Choice xmlns:p14="http://schemas.microsoft.com/office/powerpoint/2010/main" Requires="p14">
            <p:contentPart p14:bwMode="auto" r:id="rId380">
              <p14:nvContentPartPr>
                <p14:cNvPr id="446" name="Ink 445">
                  <a:extLst>
                    <a:ext uri="{FF2B5EF4-FFF2-40B4-BE49-F238E27FC236}">
                      <a16:creationId xmlns:a16="http://schemas.microsoft.com/office/drawing/2014/main" xmlns="" id="{EA698BB2-030E-6048-83DE-22D58BF0C800}"/>
                    </a:ext>
                  </a:extLst>
                </p14:cNvPr>
                <p14:cNvContentPartPr/>
                <p14:nvPr/>
              </p14:nvContentPartPr>
              <p14:xfrm>
                <a:off x="7408080" y="3335660"/>
                <a:ext cx="87840" cy="112680"/>
              </p14:xfrm>
            </p:contentPart>
          </mc:Choice>
          <mc:Fallback>
            <p:pic>
              <p:nvPicPr>
                <p:cNvPr id="446" name="Ink 445">
                  <a:extLst>
                    <a:ext uri="{FF2B5EF4-FFF2-40B4-BE49-F238E27FC236}">
                      <a16:creationId xmlns:a16="http://schemas.microsoft.com/office/drawing/2014/main" xmlns="" xmlns:p14="http://schemas.microsoft.com/office/powerpoint/2010/main" id="{EA698BB2-030E-6048-83DE-22D58BF0C800}"/>
                    </a:ext>
                  </a:extLst>
                </p:cNvPr>
                <p:cNvPicPr/>
                <p:nvPr/>
              </p:nvPicPr>
              <p:blipFill>
                <a:blip r:embed="rId381"/>
                <a:stretch>
                  <a:fillRect/>
                </a:stretch>
              </p:blipFill>
              <p:spPr>
                <a:xfrm>
                  <a:off x="7398000" y="3326300"/>
                  <a:ext cx="10656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447" name="Ink 446">
                  <a:extLst>
                    <a:ext uri="{FF2B5EF4-FFF2-40B4-BE49-F238E27FC236}">
                      <a16:creationId xmlns:a16="http://schemas.microsoft.com/office/drawing/2014/main" xmlns="" id="{66976233-FE9D-2248-BA53-06F066E90061}"/>
                    </a:ext>
                  </a:extLst>
                </p14:cNvPr>
                <p14:cNvContentPartPr/>
                <p14:nvPr/>
              </p14:nvContentPartPr>
              <p14:xfrm>
                <a:off x="7426800" y="3255020"/>
                <a:ext cx="31680" cy="30960"/>
              </p14:xfrm>
            </p:contentPart>
          </mc:Choice>
          <mc:Fallback>
            <p:pic>
              <p:nvPicPr>
                <p:cNvPr id="447" name="Ink 446">
                  <a:extLst>
                    <a:ext uri="{FF2B5EF4-FFF2-40B4-BE49-F238E27FC236}">
                      <a16:creationId xmlns:a16="http://schemas.microsoft.com/office/drawing/2014/main" xmlns="" xmlns:p14="http://schemas.microsoft.com/office/powerpoint/2010/main" id="{66976233-FE9D-2248-BA53-06F066E90061}"/>
                    </a:ext>
                  </a:extLst>
                </p:cNvPr>
                <p:cNvPicPr/>
                <p:nvPr/>
              </p:nvPicPr>
              <p:blipFill>
                <a:blip r:embed="rId383"/>
                <a:stretch>
                  <a:fillRect/>
                </a:stretch>
              </p:blipFill>
              <p:spPr>
                <a:xfrm>
                  <a:off x="7418520" y="3246740"/>
                  <a:ext cx="4932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448" name="Ink 447">
                  <a:extLst>
                    <a:ext uri="{FF2B5EF4-FFF2-40B4-BE49-F238E27FC236}">
                      <a16:creationId xmlns:a16="http://schemas.microsoft.com/office/drawing/2014/main" xmlns="" id="{ABB1F542-F741-1D48-9145-68537273867F}"/>
                    </a:ext>
                  </a:extLst>
                </p14:cNvPr>
                <p14:cNvContentPartPr/>
                <p14:nvPr/>
              </p14:nvContentPartPr>
              <p14:xfrm>
                <a:off x="7551720" y="3360860"/>
                <a:ext cx="175320" cy="100440"/>
              </p14:xfrm>
            </p:contentPart>
          </mc:Choice>
          <mc:Fallback>
            <p:pic>
              <p:nvPicPr>
                <p:cNvPr id="448" name="Ink 447">
                  <a:extLst>
                    <a:ext uri="{FF2B5EF4-FFF2-40B4-BE49-F238E27FC236}">
                      <a16:creationId xmlns:a16="http://schemas.microsoft.com/office/drawing/2014/main" xmlns="" xmlns:p14="http://schemas.microsoft.com/office/powerpoint/2010/main" id="{ABB1F542-F741-1D48-9145-68537273867F}"/>
                    </a:ext>
                  </a:extLst>
                </p:cNvPr>
                <p:cNvPicPr/>
                <p:nvPr/>
              </p:nvPicPr>
              <p:blipFill>
                <a:blip r:embed="rId385"/>
                <a:stretch>
                  <a:fillRect/>
                </a:stretch>
              </p:blipFill>
              <p:spPr>
                <a:xfrm>
                  <a:off x="7543080" y="3351140"/>
                  <a:ext cx="19224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449" name="Ink 448">
                  <a:extLst>
                    <a:ext uri="{FF2B5EF4-FFF2-40B4-BE49-F238E27FC236}">
                      <a16:creationId xmlns:a16="http://schemas.microsoft.com/office/drawing/2014/main" xmlns="" id="{D4CB88FD-99A4-8741-9CBF-548CDEB8DB2D}"/>
                    </a:ext>
                  </a:extLst>
                </p14:cNvPr>
                <p14:cNvContentPartPr/>
                <p14:nvPr/>
              </p14:nvContentPartPr>
              <p14:xfrm>
                <a:off x="7776360" y="3329540"/>
                <a:ext cx="169200" cy="112680"/>
              </p14:xfrm>
            </p:contentPart>
          </mc:Choice>
          <mc:Fallback>
            <p:pic>
              <p:nvPicPr>
                <p:cNvPr id="449" name="Ink 448">
                  <a:extLst>
                    <a:ext uri="{FF2B5EF4-FFF2-40B4-BE49-F238E27FC236}">
                      <a16:creationId xmlns:a16="http://schemas.microsoft.com/office/drawing/2014/main" xmlns="" xmlns:p14="http://schemas.microsoft.com/office/powerpoint/2010/main" id="{D4CB88FD-99A4-8741-9CBF-548CDEB8DB2D}"/>
                    </a:ext>
                  </a:extLst>
                </p:cNvPr>
                <p:cNvPicPr/>
                <p:nvPr/>
              </p:nvPicPr>
              <p:blipFill>
                <a:blip r:embed="rId387"/>
                <a:stretch>
                  <a:fillRect/>
                </a:stretch>
              </p:blipFill>
              <p:spPr>
                <a:xfrm>
                  <a:off x="7766980" y="3321286"/>
                  <a:ext cx="186878" cy="130982"/>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450" name="Ink 449">
                  <a:extLst>
                    <a:ext uri="{FF2B5EF4-FFF2-40B4-BE49-F238E27FC236}">
                      <a16:creationId xmlns:a16="http://schemas.microsoft.com/office/drawing/2014/main" xmlns="" id="{BB1A0901-964F-594A-9529-2EDB998A8B1D}"/>
                    </a:ext>
                  </a:extLst>
                </p14:cNvPr>
                <p14:cNvContentPartPr/>
                <p14:nvPr/>
              </p14:nvContentPartPr>
              <p14:xfrm>
                <a:off x="7982640" y="3348260"/>
                <a:ext cx="56520" cy="100440"/>
              </p14:xfrm>
            </p:contentPart>
          </mc:Choice>
          <mc:Fallback>
            <p:pic>
              <p:nvPicPr>
                <p:cNvPr id="450" name="Ink 449">
                  <a:extLst>
                    <a:ext uri="{FF2B5EF4-FFF2-40B4-BE49-F238E27FC236}">
                      <a16:creationId xmlns:a16="http://schemas.microsoft.com/office/drawing/2014/main" xmlns="" xmlns:p14="http://schemas.microsoft.com/office/powerpoint/2010/main" id="{BB1A0901-964F-594A-9529-2EDB998A8B1D}"/>
                    </a:ext>
                  </a:extLst>
                </p:cNvPr>
                <p:cNvPicPr/>
                <p:nvPr/>
              </p:nvPicPr>
              <p:blipFill>
                <a:blip r:embed="rId389"/>
                <a:stretch>
                  <a:fillRect/>
                </a:stretch>
              </p:blipFill>
              <p:spPr>
                <a:xfrm>
                  <a:off x="7972560" y="3338540"/>
                  <a:ext cx="7560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451" name="Ink 450">
                  <a:extLst>
                    <a:ext uri="{FF2B5EF4-FFF2-40B4-BE49-F238E27FC236}">
                      <a16:creationId xmlns:a16="http://schemas.microsoft.com/office/drawing/2014/main" xmlns="" id="{A597420F-0A87-2541-9182-412FE759BD64}"/>
                    </a:ext>
                  </a:extLst>
                </p14:cNvPr>
                <p14:cNvContentPartPr/>
                <p14:nvPr/>
              </p14:nvContentPartPr>
              <p14:xfrm>
                <a:off x="8097840" y="3354380"/>
                <a:ext cx="97560" cy="93960"/>
              </p14:xfrm>
            </p:contentPart>
          </mc:Choice>
          <mc:Fallback>
            <p:pic>
              <p:nvPicPr>
                <p:cNvPr id="451" name="Ink 450">
                  <a:extLst>
                    <a:ext uri="{FF2B5EF4-FFF2-40B4-BE49-F238E27FC236}">
                      <a16:creationId xmlns:a16="http://schemas.microsoft.com/office/drawing/2014/main" xmlns="" xmlns:p14="http://schemas.microsoft.com/office/powerpoint/2010/main" id="{A597420F-0A87-2541-9182-412FE759BD64}"/>
                    </a:ext>
                  </a:extLst>
                </p:cNvPr>
                <p:cNvPicPr/>
                <p:nvPr/>
              </p:nvPicPr>
              <p:blipFill>
                <a:blip r:embed="rId391"/>
                <a:stretch>
                  <a:fillRect/>
                </a:stretch>
              </p:blipFill>
              <p:spPr>
                <a:xfrm>
                  <a:off x="8089920" y="3345020"/>
                  <a:ext cx="11484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452" name="Ink 451">
                  <a:extLst>
                    <a:ext uri="{FF2B5EF4-FFF2-40B4-BE49-F238E27FC236}">
                      <a16:creationId xmlns:a16="http://schemas.microsoft.com/office/drawing/2014/main" xmlns="" id="{3F3D7B77-9115-9640-8FAC-35E43E190F07}"/>
                    </a:ext>
                  </a:extLst>
                </p14:cNvPr>
                <p14:cNvContentPartPr/>
                <p14:nvPr/>
              </p14:nvContentPartPr>
              <p14:xfrm>
                <a:off x="8288640" y="3260780"/>
                <a:ext cx="12960" cy="175320"/>
              </p14:xfrm>
            </p:contentPart>
          </mc:Choice>
          <mc:Fallback>
            <p:pic>
              <p:nvPicPr>
                <p:cNvPr id="452" name="Ink 451">
                  <a:extLst>
                    <a:ext uri="{FF2B5EF4-FFF2-40B4-BE49-F238E27FC236}">
                      <a16:creationId xmlns:a16="http://schemas.microsoft.com/office/drawing/2014/main" xmlns="" xmlns:p14="http://schemas.microsoft.com/office/powerpoint/2010/main" id="{3F3D7B77-9115-9640-8FAC-35E43E190F07}"/>
                    </a:ext>
                  </a:extLst>
                </p:cNvPr>
                <p:cNvPicPr/>
                <p:nvPr/>
              </p:nvPicPr>
              <p:blipFill>
                <a:blip r:embed="rId393"/>
                <a:stretch>
                  <a:fillRect/>
                </a:stretch>
              </p:blipFill>
              <p:spPr>
                <a:xfrm>
                  <a:off x="8279280" y="3251780"/>
                  <a:ext cx="3204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453" name="Ink 452">
                  <a:extLst>
                    <a:ext uri="{FF2B5EF4-FFF2-40B4-BE49-F238E27FC236}">
                      <a16:creationId xmlns:a16="http://schemas.microsoft.com/office/drawing/2014/main" xmlns="" id="{9AA64AA4-1E74-394C-9012-3C1EA315F776}"/>
                    </a:ext>
                  </a:extLst>
                </p14:cNvPr>
                <p14:cNvContentPartPr/>
                <p14:nvPr/>
              </p14:nvContentPartPr>
              <p14:xfrm>
                <a:off x="8232480" y="3385700"/>
                <a:ext cx="250200" cy="87840"/>
              </p14:xfrm>
            </p:contentPart>
          </mc:Choice>
          <mc:Fallback>
            <p:pic>
              <p:nvPicPr>
                <p:cNvPr id="453" name="Ink 452">
                  <a:extLst>
                    <a:ext uri="{FF2B5EF4-FFF2-40B4-BE49-F238E27FC236}">
                      <a16:creationId xmlns:a16="http://schemas.microsoft.com/office/drawing/2014/main" xmlns="" xmlns:p14="http://schemas.microsoft.com/office/powerpoint/2010/main" id="{9AA64AA4-1E74-394C-9012-3C1EA315F776}"/>
                    </a:ext>
                  </a:extLst>
                </p:cNvPr>
                <p:cNvPicPr/>
                <p:nvPr/>
              </p:nvPicPr>
              <p:blipFill>
                <a:blip r:embed="rId395"/>
                <a:stretch>
                  <a:fillRect/>
                </a:stretch>
              </p:blipFill>
              <p:spPr>
                <a:xfrm>
                  <a:off x="8223480" y="3376340"/>
                  <a:ext cx="26748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454" name="Ink 453">
                  <a:extLst>
                    <a:ext uri="{FF2B5EF4-FFF2-40B4-BE49-F238E27FC236}">
                      <a16:creationId xmlns:a16="http://schemas.microsoft.com/office/drawing/2014/main" xmlns="" id="{767D7302-E163-CB48-B28A-6CEBF90C6113}"/>
                    </a:ext>
                  </a:extLst>
                </p14:cNvPr>
                <p14:cNvContentPartPr/>
                <p14:nvPr/>
              </p14:nvContentPartPr>
              <p14:xfrm>
                <a:off x="8401320" y="3266900"/>
                <a:ext cx="25200" cy="31680"/>
              </p14:xfrm>
            </p:contentPart>
          </mc:Choice>
          <mc:Fallback>
            <p:pic>
              <p:nvPicPr>
                <p:cNvPr id="454" name="Ink 453">
                  <a:extLst>
                    <a:ext uri="{FF2B5EF4-FFF2-40B4-BE49-F238E27FC236}">
                      <a16:creationId xmlns:a16="http://schemas.microsoft.com/office/drawing/2014/main" xmlns="" xmlns:p14="http://schemas.microsoft.com/office/powerpoint/2010/main" id="{767D7302-E163-CB48-B28A-6CEBF90C6113}"/>
                    </a:ext>
                  </a:extLst>
                </p:cNvPr>
                <p:cNvPicPr/>
                <p:nvPr/>
              </p:nvPicPr>
              <p:blipFill>
                <a:blip r:embed="rId397"/>
                <a:stretch>
                  <a:fillRect/>
                </a:stretch>
              </p:blipFill>
              <p:spPr>
                <a:xfrm>
                  <a:off x="8393157" y="3258620"/>
                  <a:ext cx="41527"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455" name="Ink 454">
                  <a:extLst>
                    <a:ext uri="{FF2B5EF4-FFF2-40B4-BE49-F238E27FC236}">
                      <a16:creationId xmlns:a16="http://schemas.microsoft.com/office/drawing/2014/main" xmlns="" id="{A49A34F0-3668-6B43-A933-E664B4CA0C69}"/>
                    </a:ext>
                  </a:extLst>
                </p14:cNvPr>
                <p14:cNvContentPartPr/>
                <p14:nvPr/>
              </p14:nvContentPartPr>
              <p14:xfrm>
                <a:off x="8482320" y="3335660"/>
                <a:ext cx="137880" cy="250200"/>
              </p14:xfrm>
            </p:contentPart>
          </mc:Choice>
          <mc:Fallback>
            <p:pic>
              <p:nvPicPr>
                <p:cNvPr id="455" name="Ink 454">
                  <a:extLst>
                    <a:ext uri="{FF2B5EF4-FFF2-40B4-BE49-F238E27FC236}">
                      <a16:creationId xmlns:a16="http://schemas.microsoft.com/office/drawing/2014/main" xmlns="" xmlns:p14="http://schemas.microsoft.com/office/powerpoint/2010/main" id="{A49A34F0-3668-6B43-A933-E664B4CA0C69}"/>
                    </a:ext>
                  </a:extLst>
                </p:cNvPr>
                <p:cNvPicPr/>
                <p:nvPr/>
              </p:nvPicPr>
              <p:blipFill>
                <a:blip r:embed="rId399"/>
                <a:stretch>
                  <a:fillRect/>
                </a:stretch>
              </p:blipFill>
              <p:spPr>
                <a:xfrm>
                  <a:off x="8473320" y="3325940"/>
                  <a:ext cx="156960" cy="27072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456" name="Ink 455">
                  <a:extLst>
                    <a:ext uri="{FF2B5EF4-FFF2-40B4-BE49-F238E27FC236}">
                      <a16:creationId xmlns:a16="http://schemas.microsoft.com/office/drawing/2014/main" xmlns="" id="{05DFAD54-5A62-6F40-8A98-4B35837D4F39}"/>
                    </a:ext>
                  </a:extLst>
                </p14:cNvPr>
                <p14:cNvContentPartPr/>
                <p14:nvPr/>
              </p14:nvContentPartPr>
              <p14:xfrm>
                <a:off x="8713440" y="3335660"/>
                <a:ext cx="87840" cy="63000"/>
              </p14:xfrm>
            </p:contentPart>
          </mc:Choice>
          <mc:Fallback>
            <p:pic>
              <p:nvPicPr>
                <p:cNvPr id="456" name="Ink 455">
                  <a:extLst>
                    <a:ext uri="{FF2B5EF4-FFF2-40B4-BE49-F238E27FC236}">
                      <a16:creationId xmlns:a16="http://schemas.microsoft.com/office/drawing/2014/main" xmlns="" xmlns:p14="http://schemas.microsoft.com/office/powerpoint/2010/main" id="{05DFAD54-5A62-6F40-8A98-4B35837D4F39}"/>
                    </a:ext>
                  </a:extLst>
                </p:cNvPr>
                <p:cNvPicPr/>
                <p:nvPr/>
              </p:nvPicPr>
              <p:blipFill>
                <a:blip r:embed="rId401"/>
                <a:stretch>
                  <a:fillRect/>
                </a:stretch>
              </p:blipFill>
              <p:spPr>
                <a:xfrm>
                  <a:off x="8703360" y="3326246"/>
                  <a:ext cx="106200" cy="81828"/>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457" name="Ink 456">
                  <a:extLst>
                    <a:ext uri="{FF2B5EF4-FFF2-40B4-BE49-F238E27FC236}">
                      <a16:creationId xmlns:a16="http://schemas.microsoft.com/office/drawing/2014/main" xmlns="" id="{B4148586-1792-4C4B-94C0-5DDFC65C2A8B}"/>
                    </a:ext>
                  </a:extLst>
                </p14:cNvPr>
                <p14:cNvContentPartPr/>
                <p14:nvPr/>
              </p14:nvContentPartPr>
              <p14:xfrm>
                <a:off x="8844840" y="3207140"/>
                <a:ext cx="12960" cy="209160"/>
              </p14:xfrm>
            </p:contentPart>
          </mc:Choice>
          <mc:Fallback>
            <p:pic>
              <p:nvPicPr>
                <p:cNvPr id="457" name="Ink 456">
                  <a:extLst>
                    <a:ext uri="{FF2B5EF4-FFF2-40B4-BE49-F238E27FC236}">
                      <a16:creationId xmlns:a16="http://schemas.microsoft.com/office/drawing/2014/main" xmlns="" xmlns:p14="http://schemas.microsoft.com/office/powerpoint/2010/main" id="{B4148586-1792-4C4B-94C0-5DDFC65C2A8B}"/>
                    </a:ext>
                  </a:extLst>
                </p:cNvPr>
                <p:cNvPicPr/>
                <p:nvPr/>
              </p:nvPicPr>
              <p:blipFill>
                <a:blip r:embed="rId403"/>
                <a:stretch>
                  <a:fillRect/>
                </a:stretch>
              </p:blipFill>
              <p:spPr>
                <a:xfrm>
                  <a:off x="8836920" y="3197780"/>
                  <a:ext cx="3060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458" name="Ink 457">
                  <a:extLst>
                    <a:ext uri="{FF2B5EF4-FFF2-40B4-BE49-F238E27FC236}">
                      <a16:creationId xmlns:a16="http://schemas.microsoft.com/office/drawing/2014/main" xmlns="" id="{A2ADEC09-DB9B-4E45-A259-608EB1EEE714}"/>
                    </a:ext>
                  </a:extLst>
                </p14:cNvPr>
                <p14:cNvContentPartPr/>
                <p14:nvPr/>
              </p14:nvContentPartPr>
              <p14:xfrm>
                <a:off x="8844840" y="3323060"/>
                <a:ext cx="106560" cy="79560"/>
              </p14:xfrm>
            </p:contentPart>
          </mc:Choice>
          <mc:Fallback>
            <p:pic>
              <p:nvPicPr>
                <p:cNvPr id="458" name="Ink 457">
                  <a:extLst>
                    <a:ext uri="{FF2B5EF4-FFF2-40B4-BE49-F238E27FC236}">
                      <a16:creationId xmlns:a16="http://schemas.microsoft.com/office/drawing/2014/main" xmlns="" xmlns:p14="http://schemas.microsoft.com/office/powerpoint/2010/main" id="{A2ADEC09-DB9B-4E45-A259-608EB1EEE714}"/>
                    </a:ext>
                  </a:extLst>
                </p:cNvPr>
                <p:cNvPicPr/>
                <p:nvPr/>
              </p:nvPicPr>
              <p:blipFill>
                <a:blip r:embed="rId405"/>
                <a:stretch>
                  <a:fillRect/>
                </a:stretch>
              </p:blipFill>
              <p:spPr>
                <a:xfrm>
                  <a:off x="8835840" y="3314060"/>
                  <a:ext cx="12456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459" name="Ink 458">
                  <a:extLst>
                    <a:ext uri="{FF2B5EF4-FFF2-40B4-BE49-F238E27FC236}">
                      <a16:creationId xmlns:a16="http://schemas.microsoft.com/office/drawing/2014/main" xmlns="" id="{7F762B55-580E-9343-B98C-DE32A85C3785}"/>
                    </a:ext>
                  </a:extLst>
                </p14:cNvPr>
                <p14:cNvContentPartPr/>
                <p14:nvPr/>
              </p14:nvContentPartPr>
              <p14:xfrm>
                <a:off x="8969760" y="3285620"/>
                <a:ext cx="12960" cy="19080"/>
              </p14:xfrm>
            </p:contentPart>
          </mc:Choice>
          <mc:Fallback>
            <p:pic>
              <p:nvPicPr>
                <p:cNvPr id="459" name="Ink 458">
                  <a:extLst>
                    <a:ext uri="{FF2B5EF4-FFF2-40B4-BE49-F238E27FC236}">
                      <a16:creationId xmlns:a16="http://schemas.microsoft.com/office/drawing/2014/main" xmlns="" xmlns:p14="http://schemas.microsoft.com/office/powerpoint/2010/main" id="{7F762B55-580E-9343-B98C-DE32A85C3785}"/>
                    </a:ext>
                  </a:extLst>
                </p:cNvPr>
                <p:cNvPicPr/>
                <p:nvPr/>
              </p:nvPicPr>
              <p:blipFill>
                <a:blip r:embed="rId407"/>
                <a:stretch>
                  <a:fillRect/>
                </a:stretch>
              </p:blipFill>
              <p:spPr>
                <a:xfrm>
                  <a:off x="8961120" y="3276620"/>
                  <a:ext cx="3132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460" name="Ink 459">
                  <a:extLst>
                    <a:ext uri="{FF2B5EF4-FFF2-40B4-BE49-F238E27FC236}">
                      <a16:creationId xmlns:a16="http://schemas.microsoft.com/office/drawing/2014/main" xmlns="" id="{2D2572DE-B2DE-5340-B8CC-F81B04701A36}"/>
                    </a:ext>
                  </a:extLst>
                </p14:cNvPr>
                <p14:cNvContentPartPr/>
                <p14:nvPr/>
              </p14:nvContentPartPr>
              <p14:xfrm>
                <a:off x="9007200" y="3342140"/>
                <a:ext cx="69120" cy="106560"/>
              </p14:xfrm>
            </p:contentPart>
          </mc:Choice>
          <mc:Fallback>
            <p:pic>
              <p:nvPicPr>
                <p:cNvPr id="460" name="Ink 459">
                  <a:extLst>
                    <a:ext uri="{FF2B5EF4-FFF2-40B4-BE49-F238E27FC236}">
                      <a16:creationId xmlns:a16="http://schemas.microsoft.com/office/drawing/2014/main" xmlns="" xmlns:p14="http://schemas.microsoft.com/office/powerpoint/2010/main" id="{2D2572DE-B2DE-5340-B8CC-F81B04701A36}"/>
                    </a:ext>
                  </a:extLst>
                </p:cNvPr>
                <p:cNvPicPr/>
                <p:nvPr/>
              </p:nvPicPr>
              <p:blipFill>
                <a:blip r:embed="rId409"/>
                <a:stretch>
                  <a:fillRect/>
                </a:stretch>
              </p:blipFill>
              <p:spPr>
                <a:xfrm>
                  <a:off x="8998200" y="3332780"/>
                  <a:ext cx="87120" cy="124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10">
            <p14:nvContentPartPr>
              <p14:cNvPr id="462" name="Ink 461">
                <a:extLst>
                  <a:ext uri="{FF2B5EF4-FFF2-40B4-BE49-F238E27FC236}">
                    <a16:creationId xmlns:a16="http://schemas.microsoft.com/office/drawing/2014/main" xmlns="" id="{E9B92582-363F-774F-8FD1-133D119BAD8C}"/>
                  </a:ext>
                </a:extLst>
              </p14:cNvPr>
              <p14:cNvContentPartPr/>
              <p14:nvPr/>
            </p14:nvContentPartPr>
            <p14:xfrm>
              <a:off x="1954200" y="3560660"/>
              <a:ext cx="187920" cy="6480"/>
            </p14:xfrm>
          </p:contentPart>
        </mc:Choice>
        <mc:Fallback>
          <p:pic>
            <p:nvPicPr>
              <p:cNvPr id="462" name="Ink 461">
                <a:extLst>
                  <a:ext uri="{FF2B5EF4-FFF2-40B4-BE49-F238E27FC236}">
                    <a16:creationId xmlns:a16="http://schemas.microsoft.com/office/drawing/2014/main" xmlns="" xmlns:p14="http://schemas.microsoft.com/office/powerpoint/2010/main" id="{E9B92582-363F-774F-8FD1-133D119BAD8C}"/>
                  </a:ext>
                </a:extLst>
              </p:cNvPr>
              <p:cNvPicPr/>
              <p:nvPr/>
            </p:nvPicPr>
            <p:blipFill>
              <a:blip r:embed="rId411"/>
              <a:stretch>
                <a:fillRect/>
              </a:stretch>
            </p:blipFill>
            <p:spPr>
              <a:xfrm>
                <a:off x="1944120" y="3551452"/>
                <a:ext cx="207000" cy="26261"/>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463" name="Ink 462">
                <a:extLst>
                  <a:ext uri="{FF2B5EF4-FFF2-40B4-BE49-F238E27FC236}">
                    <a16:creationId xmlns:a16="http://schemas.microsoft.com/office/drawing/2014/main" xmlns="" id="{6F1E55E2-7C0B-AA4E-B585-E7B5070ABC1D}"/>
                  </a:ext>
                </a:extLst>
              </p14:cNvPr>
              <p14:cNvContentPartPr/>
              <p14:nvPr/>
            </p14:nvContentPartPr>
            <p14:xfrm>
              <a:off x="1922880" y="1711340"/>
              <a:ext cx="137880" cy="25200"/>
            </p14:xfrm>
          </p:contentPart>
        </mc:Choice>
        <mc:Fallback>
          <p:pic>
            <p:nvPicPr>
              <p:cNvPr id="463" name="Ink 462">
                <a:extLst>
                  <a:ext uri="{FF2B5EF4-FFF2-40B4-BE49-F238E27FC236}">
                    <a16:creationId xmlns:a16="http://schemas.microsoft.com/office/drawing/2014/main" xmlns="" xmlns:p14="http://schemas.microsoft.com/office/powerpoint/2010/main" id="{6F1E55E2-7C0B-AA4E-B585-E7B5070ABC1D}"/>
                  </a:ext>
                </a:extLst>
              </p:cNvPr>
              <p:cNvPicPr/>
              <p:nvPr/>
            </p:nvPicPr>
            <p:blipFill>
              <a:blip r:embed="rId413"/>
              <a:stretch>
                <a:fillRect/>
              </a:stretch>
            </p:blipFill>
            <p:spPr>
              <a:xfrm>
                <a:off x="1913880" y="1701980"/>
                <a:ext cx="15552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464" name="Ink 463">
                <a:extLst>
                  <a:ext uri="{FF2B5EF4-FFF2-40B4-BE49-F238E27FC236}">
                    <a16:creationId xmlns:a16="http://schemas.microsoft.com/office/drawing/2014/main" xmlns="" id="{73993FF7-61A0-964F-A80C-344AA1CF2613}"/>
                  </a:ext>
                </a:extLst>
              </p14:cNvPr>
              <p14:cNvContentPartPr/>
              <p14:nvPr/>
            </p14:nvContentPartPr>
            <p14:xfrm>
              <a:off x="1966440" y="4485140"/>
              <a:ext cx="162720" cy="12960"/>
            </p14:xfrm>
          </p:contentPart>
        </mc:Choice>
        <mc:Fallback>
          <p:pic>
            <p:nvPicPr>
              <p:cNvPr id="464" name="Ink 463">
                <a:extLst>
                  <a:ext uri="{FF2B5EF4-FFF2-40B4-BE49-F238E27FC236}">
                    <a16:creationId xmlns:a16="http://schemas.microsoft.com/office/drawing/2014/main" xmlns="" xmlns:p14="http://schemas.microsoft.com/office/powerpoint/2010/main" id="{73993FF7-61A0-964F-A80C-344AA1CF2613}"/>
                  </a:ext>
                </a:extLst>
              </p:cNvPr>
              <p:cNvPicPr/>
              <p:nvPr/>
            </p:nvPicPr>
            <p:blipFill>
              <a:blip r:embed="rId415"/>
              <a:stretch>
                <a:fillRect/>
              </a:stretch>
            </p:blipFill>
            <p:spPr>
              <a:xfrm>
                <a:off x="1957440" y="4474772"/>
                <a:ext cx="181080" cy="31845"/>
              </a:xfrm>
              <a:prstGeom prst="rect">
                <a:avLst/>
              </a:prstGeom>
            </p:spPr>
          </p:pic>
        </mc:Fallback>
      </mc:AlternateContent>
      <p:grpSp>
        <p:nvGrpSpPr>
          <p:cNvPr id="496" name="Group 495">
            <a:extLst>
              <a:ext uri="{FF2B5EF4-FFF2-40B4-BE49-F238E27FC236}">
                <a16:creationId xmlns:a16="http://schemas.microsoft.com/office/drawing/2014/main" xmlns="" id="{CE8DDFFF-5FA4-4042-885E-820A14EBFF0B}"/>
              </a:ext>
            </a:extLst>
          </p:cNvPr>
          <p:cNvGrpSpPr/>
          <p:nvPr/>
        </p:nvGrpSpPr>
        <p:grpSpPr>
          <a:xfrm>
            <a:off x="2647560" y="4335380"/>
            <a:ext cx="1418040" cy="197640"/>
            <a:chOff x="1123560" y="4335380"/>
            <a:chExt cx="1418040" cy="197640"/>
          </a:xfrm>
        </p:grpSpPr>
        <mc:AlternateContent xmlns:mc="http://schemas.openxmlformats.org/markup-compatibility/2006">
          <mc:Choice xmlns:p14="http://schemas.microsoft.com/office/powerpoint/2010/main" Requires="p14">
            <p:contentPart p14:bwMode="auto" r:id="rId416">
              <p14:nvContentPartPr>
                <p14:cNvPr id="465" name="Ink 464">
                  <a:extLst>
                    <a:ext uri="{FF2B5EF4-FFF2-40B4-BE49-F238E27FC236}">
                      <a16:creationId xmlns:a16="http://schemas.microsoft.com/office/drawing/2014/main" xmlns="" id="{EBBD284F-0070-924F-8FE0-BBC1932FC836}"/>
                    </a:ext>
                  </a:extLst>
                </p14:cNvPr>
                <p14:cNvContentPartPr/>
                <p14:nvPr/>
              </p14:nvContentPartPr>
              <p14:xfrm>
                <a:off x="1123560" y="4372820"/>
                <a:ext cx="25200" cy="153720"/>
              </p14:xfrm>
            </p:contentPart>
          </mc:Choice>
          <mc:Fallback>
            <p:pic>
              <p:nvPicPr>
                <p:cNvPr id="465" name="Ink 464">
                  <a:extLst>
                    <a:ext uri="{FF2B5EF4-FFF2-40B4-BE49-F238E27FC236}">
                      <a16:creationId xmlns:a16="http://schemas.microsoft.com/office/drawing/2014/main" xmlns="" xmlns:p14="http://schemas.microsoft.com/office/powerpoint/2010/main" id="{EBBD284F-0070-924F-8FE0-BBC1932FC836}"/>
                    </a:ext>
                  </a:extLst>
                </p:cNvPr>
                <p:cNvPicPr/>
                <p:nvPr/>
              </p:nvPicPr>
              <p:blipFill>
                <a:blip r:embed="rId417"/>
                <a:stretch>
                  <a:fillRect/>
                </a:stretch>
              </p:blipFill>
              <p:spPr>
                <a:xfrm>
                  <a:off x="1113977" y="4363100"/>
                  <a:ext cx="42946"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466" name="Ink 465">
                  <a:extLst>
                    <a:ext uri="{FF2B5EF4-FFF2-40B4-BE49-F238E27FC236}">
                      <a16:creationId xmlns:a16="http://schemas.microsoft.com/office/drawing/2014/main" xmlns="" id="{01A20417-52B5-2F40-8653-3DE98A68B1D8}"/>
                    </a:ext>
                  </a:extLst>
                </p14:cNvPr>
                <p14:cNvContentPartPr/>
                <p14:nvPr/>
              </p14:nvContentPartPr>
              <p14:xfrm>
                <a:off x="1142280" y="4335380"/>
                <a:ext cx="175320" cy="194040"/>
              </p14:xfrm>
            </p:contentPart>
          </mc:Choice>
          <mc:Fallback>
            <p:pic>
              <p:nvPicPr>
                <p:cNvPr id="466" name="Ink 465">
                  <a:extLst>
                    <a:ext uri="{FF2B5EF4-FFF2-40B4-BE49-F238E27FC236}">
                      <a16:creationId xmlns:a16="http://schemas.microsoft.com/office/drawing/2014/main" xmlns="" xmlns:p14="http://schemas.microsoft.com/office/powerpoint/2010/main" id="{01A20417-52B5-2F40-8653-3DE98A68B1D8}"/>
                    </a:ext>
                  </a:extLst>
                </p:cNvPr>
                <p:cNvPicPr/>
                <p:nvPr/>
              </p:nvPicPr>
              <p:blipFill>
                <a:blip r:embed="rId419"/>
                <a:stretch>
                  <a:fillRect/>
                </a:stretch>
              </p:blipFill>
              <p:spPr>
                <a:xfrm>
                  <a:off x="1133280" y="4324940"/>
                  <a:ext cx="19404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467" name="Ink 466">
                  <a:extLst>
                    <a:ext uri="{FF2B5EF4-FFF2-40B4-BE49-F238E27FC236}">
                      <a16:creationId xmlns:a16="http://schemas.microsoft.com/office/drawing/2014/main" xmlns="" id="{964F17B7-7634-A343-8922-702182BB7416}"/>
                    </a:ext>
                  </a:extLst>
                </p14:cNvPr>
                <p14:cNvContentPartPr/>
                <p14:nvPr/>
              </p14:nvContentPartPr>
              <p14:xfrm>
                <a:off x="1398240" y="4428980"/>
                <a:ext cx="87840" cy="93960"/>
              </p14:xfrm>
            </p:contentPart>
          </mc:Choice>
          <mc:Fallback>
            <p:pic>
              <p:nvPicPr>
                <p:cNvPr id="467" name="Ink 466">
                  <a:extLst>
                    <a:ext uri="{FF2B5EF4-FFF2-40B4-BE49-F238E27FC236}">
                      <a16:creationId xmlns:a16="http://schemas.microsoft.com/office/drawing/2014/main" xmlns="" xmlns:p14="http://schemas.microsoft.com/office/powerpoint/2010/main" id="{964F17B7-7634-A343-8922-702182BB7416}"/>
                    </a:ext>
                  </a:extLst>
                </p:cNvPr>
                <p:cNvPicPr/>
                <p:nvPr/>
              </p:nvPicPr>
              <p:blipFill>
                <a:blip r:embed="rId421"/>
                <a:stretch>
                  <a:fillRect/>
                </a:stretch>
              </p:blipFill>
              <p:spPr>
                <a:xfrm>
                  <a:off x="1387800" y="4419297"/>
                  <a:ext cx="107640" cy="112967"/>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468" name="Ink 467">
                  <a:extLst>
                    <a:ext uri="{FF2B5EF4-FFF2-40B4-BE49-F238E27FC236}">
                      <a16:creationId xmlns:a16="http://schemas.microsoft.com/office/drawing/2014/main" xmlns="" id="{3EFD416C-4074-5143-A4A3-194762096D5F}"/>
                    </a:ext>
                  </a:extLst>
                </p14:cNvPr>
                <p14:cNvContentPartPr/>
                <p14:nvPr/>
              </p14:nvContentPartPr>
              <p14:xfrm>
                <a:off x="1554480" y="4441580"/>
                <a:ext cx="337680" cy="91440"/>
              </p14:xfrm>
            </p:contentPart>
          </mc:Choice>
          <mc:Fallback>
            <p:pic>
              <p:nvPicPr>
                <p:cNvPr id="468" name="Ink 467">
                  <a:extLst>
                    <a:ext uri="{FF2B5EF4-FFF2-40B4-BE49-F238E27FC236}">
                      <a16:creationId xmlns:a16="http://schemas.microsoft.com/office/drawing/2014/main" xmlns="" xmlns:p14="http://schemas.microsoft.com/office/powerpoint/2010/main" id="{3EFD416C-4074-5143-A4A3-194762096D5F}"/>
                    </a:ext>
                  </a:extLst>
                </p:cNvPr>
                <p:cNvPicPr/>
                <p:nvPr/>
              </p:nvPicPr>
              <p:blipFill>
                <a:blip r:embed="rId423"/>
                <a:stretch>
                  <a:fillRect/>
                </a:stretch>
              </p:blipFill>
              <p:spPr>
                <a:xfrm>
                  <a:off x="1545120" y="4431860"/>
                  <a:ext cx="35712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469" name="Ink 468">
                  <a:extLst>
                    <a:ext uri="{FF2B5EF4-FFF2-40B4-BE49-F238E27FC236}">
                      <a16:creationId xmlns:a16="http://schemas.microsoft.com/office/drawing/2014/main" xmlns="" id="{C4F0461E-15E9-4347-9AB7-E90C1B8F54E6}"/>
                    </a:ext>
                  </a:extLst>
                </p14:cNvPr>
                <p14:cNvContentPartPr/>
                <p14:nvPr/>
              </p14:nvContentPartPr>
              <p14:xfrm>
                <a:off x="1985400" y="4429700"/>
                <a:ext cx="119160" cy="99720"/>
              </p14:xfrm>
            </p:contentPart>
          </mc:Choice>
          <mc:Fallback>
            <p:pic>
              <p:nvPicPr>
                <p:cNvPr id="469" name="Ink 468">
                  <a:extLst>
                    <a:ext uri="{FF2B5EF4-FFF2-40B4-BE49-F238E27FC236}">
                      <a16:creationId xmlns:a16="http://schemas.microsoft.com/office/drawing/2014/main" xmlns="" xmlns:p14="http://schemas.microsoft.com/office/powerpoint/2010/main" id="{C4F0461E-15E9-4347-9AB7-E90C1B8F54E6}"/>
                    </a:ext>
                  </a:extLst>
                </p:cNvPr>
                <p:cNvPicPr/>
                <p:nvPr/>
              </p:nvPicPr>
              <p:blipFill>
                <a:blip r:embed="rId425"/>
                <a:stretch>
                  <a:fillRect/>
                </a:stretch>
              </p:blipFill>
              <p:spPr>
                <a:xfrm>
                  <a:off x="1975320" y="4420700"/>
                  <a:ext cx="13896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470" name="Ink 469">
                  <a:extLst>
                    <a:ext uri="{FF2B5EF4-FFF2-40B4-BE49-F238E27FC236}">
                      <a16:creationId xmlns:a16="http://schemas.microsoft.com/office/drawing/2014/main" xmlns="" id="{C09FC06D-6ACF-2441-AC1F-89F7A96DC336}"/>
                    </a:ext>
                  </a:extLst>
                </p14:cNvPr>
                <p14:cNvContentPartPr/>
                <p14:nvPr/>
              </p14:nvContentPartPr>
              <p14:xfrm>
                <a:off x="2197800" y="4410260"/>
                <a:ext cx="106560" cy="106560"/>
              </p14:xfrm>
            </p:contentPart>
          </mc:Choice>
          <mc:Fallback>
            <p:pic>
              <p:nvPicPr>
                <p:cNvPr id="470" name="Ink 469">
                  <a:extLst>
                    <a:ext uri="{FF2B5EF4-FFF2-40B4-BE49-F238E27FC236}">
                      <a16:creationId xmlns:a16="http://schemas.microsoft.com/office/drawing/2014/main" xmlns="" xmlns:p14="http://schemas.microsoft.com/office/powerpoint/2010/main" id="{C09FC06D-6ACF-2441-AC1F-89F7A96DC336}"/>
                    </a:ext>
                  </a:extLst>
                </p:cNvPr>
                <p:cNvPicPr/>
                <p:nvPr/>
              </p:nvPicPr>
              <p:blipFill>
                <a:blip r:embed="rId427"/>
                <a:stretch>
                  <a:fillRect/>
                </a:stretch>
              </p:blipFill>
              <p:spPr>
                <a:xfrm>
                  <a:off x="2188440" y="4401980"/>
                  <a:ext cx="12420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471" name="Ink 470">
                  <a:extLst>
                    <a:ext uri="{FF2B5EF4-FFF2-40B4-BE49-F238E27FC236}">
                      <a16:creationId xmlns:a16="http://schemas.microsoft.com/office/drawing/2014/main" xmlns="" id="{DBEF784B-400E-D949-BC2A-CD0E0AB675D7}"/>
                    </a:ext>
                  </a:extLst>
                </p14:cNvPr>
                <p14:cNvContentPartPr/>
                <p14:nvPr/>
              </p14:nvContentPartPr>
              <p14:xfrm>
                <a:off x="2391480" y="4416380"/>
                <a:ext cx="150120" cy="112680"/>
              </p14:xfrm>
            </p:contentPart>
          </mc:Choice>
          <mc:Fallback>
            <p:pic>
              <p:nvPicPr>
                <p:cNvPr id="471" name="Ink 470">
                  <a:extLst>
                    <a:ext uri="{FF2B5EF4-FFF2-40B4-BE49-F238E27FC236}">
                      <a16:creationId xmlns:a16="http://schemas.microsoft.com/office/drawing/2014/main" xmlns="" xmlns:p14="http://schemas.microsoft.com/office/powerpoint/2010/main" id="{DBEF784B-400E-D949-BC2A-CD0E0AB675D7}"/>
                    </a:ext>
                  </a:extLst>
                </p:cNvPr>
                <p:cNvPicPr/>
                <p:nvPr/>
              </p:nvPicPr>
              <p:blipFill>
                <a:blip r:embed="rId429"/>
                <a:stretch>
                  <a:fillRect/>
                </a:stretch>
              </p:blipFill>
              <p:spPr>
                <a:xfrm>
                  <a:off x="2381760" y="4407020"/>
                  <a:ext cx="169560" cy="132840"/>
                </a:xfrm>
                <a:prstGeom prst="rect">
                  <a:avLst/>
                </a:prstGeom>
              </p:spPr>
            </p:pic>
          </mc:Fallback>
        </mc:AlternateContent>
      </p:grpSp>
      <p:grpSp>
        <p:nvGrpSpPr>
          <p:cNvPr id="495" name="Group 494">
            <a:extLst>
              <a:ext uri="{FF2B5EF4-FFF2-40B4-BE49-F238E27FC236}">
                <a16:creationId xmlns:a16="http://schemas.microsoft.com/office/drawing/2014/main" xmlns="" id="{DD11B156-D149-D24C-A280-8F9F14016842}"/>
              </a:ext>
            </a:extLst>
          </p:cNvPr>
          <p:cNvGrpSpPr/>
          <p:nvPr/>
        </p:nvGrpSpPr>
        <p:grpSpPr>
          <a:xfrm>
            <a:off x="4522440" y="4410260"/>
            <a:ext cx="649080" cy="112680"/>
            <a:chOff x="2998440" y="4410260"/>
            <a:chExt cx="649080" cy="112680"/>
          </a:xfrm>
        </p:grpSpPr>
        <mc:AlternateContent xmlns:mc="http://schemas.openxmlformats.org/markup-compatibility/2006">
          <mc:Choice xmlns:p14="http://schemas.microsoft.com/office/powerpoint/2010/main" Requires="p14">
            <p:contentPart p14:bwMode="auto" r:id="rId430">
              <p14:nvContentPartPr>
                <p14:cNvPr id="472" name="Ink 471">
                  <a:extLst>
                    <a:ext uri="{FF2B5EF4-FFF2-40B4-BE49-F238E27FC236}">
                      <a16:creationId xmlns:a16="http://schemas.microsoft.com/office/drawing/2014/main" xmlns="" id="{C7D94444-64E3-474D-AD82-E9E4DE90B7B4}"/>
                    </a:ext>
                  </a:extLst>
                </p14:cNvPr>
                <p14:cNvContentPartPr/>
                <p14:nvPr/>
              </p14:nvContentPartPr>
              <p14:xfrm>
                <a:off x="2998440" y="4410260"/>
                <a:ext cx="149760" cy="112680"/>
              </p14:xfrm>
            </p:contentPart>
          </mc:Choice>
          <mc:Fallback>
            <p:pic>
              <p:nvPicPr>
                <p:cNvPr id="472" name="Ink 471">
                  <a:extLst>
                    <a:ext uri="{FF2B5EF4-FFF2-40B4-BE49-F238E27FC236}">
                      <a16:creationId xmlns:a16="http://schemas.microsoft.com/office/drawing/2014/main" xmlns="" xmlns:p14="http://schemas.microsoft.com/office/powerpoint/2010/main" id="{C7D94444-64E3-474D-AD82-E9E4DE90B7B4}"/>
                    </a:ext>
                  </a:extLst>
                </p:cNvPr>
                <p:cNvPicPr/>
                <p:nvPr/>
              </p:nvPicPr>
              <p:blipFill>
                <a:blip r:embed="rId431"/>
                <a:stretch>
                  <a:fillRect/>
                </a:stretch>
              </p:blipFill>
              <p:spPr>
                <a:xfrm>
                  <a:off x="2988360" y="4401289"/>
                  <a:ext cx="169200" cy="13134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473" name="Ink 472">
                  <a:extLst>
                    <a:ext uri="{FF2B5EF4-FFF2-40B4-BE49-F238E27FC236}">
                      <a16:creationId xmlns:a16="http://schemas.microsoft.com/office/drawing/2014/main" xmlns="" id="{07E6696D-E27D-934F-8610-75DCC569FDE8}"/>
                    </a:ext>
                  </a:extLst>
                </p14:cNvPr>
                <p14:cNvContentPartPr/>
                <p14:nvPr/>
              </p14:nvContentPartPr>
              <p14:xfrm>
                <a:off x="3178800" y="4416380"/>
                <a:ext cx="231480" cy="87840"/>
              </p14:xfrm>
            </p:contentPart>
          </mc:Choice>
          <mc:Fallback>
            <p:pic>
              <p:nvPicPr>
                <p:cNvPr id="473" name="Ink 472">
                  <a:extLst>
                    <a:ext uri="{FF2B5EF4-FFF2-40B4-BE49-F238E27FC236}">
                      <a16:creationId xmlns:a16="http://schemas.microsoft.com/office/drawing/2014/main" xmlns="" xmlns:p14="http://schemas.microsoft.com/office/powerpoint/2010/main" id="{07E6696D-E27D-934F-8610-75DCC569FDE8}"/>
                    </a:ext>
                  </a:extLst>
                </p:cNvPr>
                <p:cNvPicPr/>
                <p:nvPr/>
              </p:nvPicPr>
              <p:blipFill>
                <a:blip r:embed="rId433"/>
                <a:stretch>
                  <a:fillRect/>
                </a:stretch>
              </p:blipFill>
              <p:spPr>
                <a:xfrm>
                  <a:off x="3169440" y="4406660"/>
                  <a:ext cx="25092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474" name="Ink 473">
                  <a:extLst>
                    <a:ext uri="{FF2B5EF4-FFF2-40B4-BE49-F238E27FC236}">
                      <a16:creationId xmlns:a16="http://schemas.microsoft.com/office/drawing/2014/main" xmlns="" id="{4B449590-3236-A84C-9EE5-276650985C6F}"/>
                    </a:ext>
                  </a:extLst>
                </p14:cNvPr>
                <p14:cNvContentPartPr/>
                <p14:nvPr/>
              </p14:nvContentPartPr>
              <p14:xfrm>
                <a:off x="3490920" y="4428980"/>
                <a:ext cx="156600" cy="93960"/>
              </p14:xfrm>
            </p:contentPart>
          </mc:Choice>
          <mc:Fallback>
            <p:pic>
              <p:nvPicPr>
                <p:cNvPr id="474" name="Ink 473">
                  <a:extLst>
                    <a:ext uri="{FF2B5EF4-FFF2-40B4-BE49-F238E27FC236}">
                      <a16:creationId xmlns:a16="http://schemas.microsoft.com/office/drawing/2014/main" xmlns="" xmlns:p14="http://schemas.microsoft.com/office/powerpoint/2010/main" id="{4B449590-3236-A84C-9EE5-276650985C6F}"/>
                    </a:ext>
                  </a:extLst>
                </p:cNvPr>
                <p:cNvPicPr/>
                <p:nvPr/>
              </p:nvPicPr>
              <p:blipFill>
                <a:blip r:embed="rId435"/>
                <a:stretch>
                  <a:fillRect/>
                </a:stretch>
              </p:blipFill>
              <p:spPr>
                <a:xfrm>
                  <a:off x="3481560" y="4419656"/>
                  <a:ext cx="175680" cy="113684"/>
                </a:xfrm>
                <a:prstGeom prst="rect">
                  <a:avLst/>
                </a:prstGeom>
              </p:spPr>
            </p:pic>
          </mc:Fallback>
        </mc:AlternateContent>
      </p:grpSp>
      <p:grpSp>
        <p:nvGrpSpPr>
          <p:cNvPr id="494" name="Group 493">
            <a:extLst>
              <a:ext uri="{FF2B5EF4-FFF2-40B4-BE49-F238E27FC236}">
                <a16:creationId xmlns:a16="http://schemas.microsoft.com/office/drawing/2014/main" xmlns="" id="{136BEAE3-AF70-0349-9BF4-6DDE90791DF0}"/>
              </a:ext>
            </a:extLst>
          </p:cNvPr>
          <p:cNvGrpSpPr/>
          <p:nvPr/>
        </p:nvGrpSpPr>
        <p:grpSpPr>
          <a:xfrm>
            <a:off x="5702160" y="4297580"/>
            <a:ext cx="375120" cy="318960"/>
            <a:chOff x="4178160" y="4297580"/>
            <a:chExt cx="375120" cy="318960"/>
          </a:xfrm>
        </p:grpSpPr>
        <mc:AlternateContent xmlns:mc="http://schemas.openxmlformats.org/markup-compatibility/2006">
          <mc:Choice xmlns:p14="http://schemas.microsoft.com/office/powerpoint/2010/main" Requires="p14">
            <p:contentPart p14:bwMode="auto" r:id="rId436">
              <p14:nvContentPartPr>
                <p14:cNvPr id="475" name="Ink 474">
                  <a:extLst>
                    <a:ext uri="{FF2B5EF4-FFF2-40B4-BE49-F238E27FC236}">
                      <a16:creationId xmlns:a16="http://schemas.microsoft.com/office/drawing/2014/main" xmlns="" id="{47949AE9-228E-5F46-8C03-CE9D280139E9}"/>
                    </a:ext>
                  </a:extLst>
                </p14:cNvPr>
                <p14:cNvContentPartPr/>
                <p14:nvPr/>
              </p14:nvContentPartPr>
              <p14:xfrm>
                <a:off x="4178160" y="4422860"/>
                <a:ext cx="131400" cy="87840"/>
              </p14:xfrm>
            </p:contentPart>
          </mc:Choice>
          <mc:Fallback>
            <p:pic>
              <p:nvPicPr>
                <p:cNvPr id="475" name="Ink 474">
                  <a:extLst>
                    <a:ext uri="{FF2B5EF4-FFF2-40B4-BE49-F238E27FC236}">
                      <a16:creationId xmlns:a16="http://schemas.microsoft.com/office/drawing/2014/main" xmlns="" xmlns:p14="http://schemas.microsoft.com/office/powerpoint/2010/main" id="{47949AE9-228E-5F46-8C03-CE9D280139E9}"/>
                    </a:ext>
                  </a:extLst>
                </p:cNvPr>
                <p:cNvPicPr/>
                <p:nvPr/>
              </p:nvPicPr>
              <p:blipFill>
                <a:blip r:embed="rId437"/>
                <a:stretch>
                  <a:fillRect/>
                </a:stretch>
              </p:blipFill>
              <p:spPr>
                <a:xfrm>
                  <a:off x="4168440" y="4414220"/>
                  <a:ext cx="15012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438">
              <p14:nvContentPartPr>
                <p14:cNvPr id="476" name="Ink 475">
                  <a:extLst>
                    <a:ext uri="{FF2B5EF4-FFF2-40B4-BE49-F238E27FC236}">
                      <a16:creationId xmlns:a16="http://schemas.microsoft.com/office/drawing/2014/main" xmlns="" id="{124E339B-1B96-D045-9F21-C59594C4D7D0}"/>
                    </a:ext>
                  </a:extLst>
                </p14:cNvPr>
                <p14:cNvContentPartPr/>
                <p14:nvPr/>
              </p14:nvContentPartPr>
              <p14:xfrm>
                <a:off x="4390560" y="4297580"/>
                <a:ext cx="162000" cy="318960"/>
              </p14:xfrm>
            </p:contentPart>
          </mc:Choice>
          <mc:Fallback>
            <p:pic>
              <p:nvPicPr>
                <p:cNvPr id="476" name="Ink 475">
                  <a:extLst>
                    <a:ext uri="{FF2B5EF4-FFF2-40B4-BE49-F238E27FC236}">
                      <a16:creationId xmlns:a16="http://schemas.microsoft.com/office/drawing/2014/main" xmlns="" xmlns:p14="http://schemas.microsoft.com/office/powerpoint/2010/main" id="{124E339B-1B96-D045-9F21-C59594C4D7D0}"/>
                    </a:ext>
                  </a:extLst>
                </p:cNvPr>
                <p:cNvPicPr/>
                <p:nvPr/>
              </p:nvPicPr>
              <p:blipFill>
                <a:blip r:embed="rId439"/>
                <a:stretch>
                  <a:fillRect/>
                </a:stretch>
              </p:blipFill>
              <p:spPr>
                <a:xfrm>
                  <a:off x="4382280" y="4287860"/>
                  <a:ext cx="179280" cy="338760"/>
                </a:xfrm>
                <a:prstGeom prst="rect">
                  <a:avLst/>
                </a:prstGeom>
              </p:spPr>
            </p:pic>
          </mc:Fallback>
        </mc:AlternateContent>
        <mc:AlternateContent xmlns:mc="http://schemas.openxmlformats.org/markup-compatibility/2006">
          <mc:Choice xmlns:p14="http://schemas.microsoft.com/office/powerpoint/2010/main" Requires="p14">
            <p:contentPart p14:bwMode="auto" r:id="rId440">
              <p14:nvContentPartPr>
                <p14:cNvPr id="477" name="Ink 476">
                  <a:extLst>
                    <a:ext uri="{FF2B5EF4-FFF2-40B4-BE49-F238E27FC236}">
                      <a16:creationId xmlns:a16="http://schemas.microsoft.com/office/drawing/2014/main" xmlns="" id="{3BA28C42-DB96-F343-90A0-81EE7F7695FD}"/>
                    </a:ext>
                  </a:extLst>
                </p14:cNvPr>
                <p14:cNvContentPartPr/>
                <p14:nvPr/>
              </p14:nvContentPartPr>
              <p14:xfrm>
                <a:off x="4428000" y="4447700"/>
                <a:ext cx="125280" cy="25200"/>
              </p14:xfrm>
            </p:contentPart>
          </mc:Choice>
          <mc:Fallback>
            <p:pic>
              <p:nvPicPr>
                <p:cNvPr id="477" name="Ink 476">
                  <a:extLst>
                    <a:ext uri="{FF2B5EF4-FFF2-40B4-BE49-F238E27FC236}">
                      <a16:creationId xmlns:a16="http://schemas.microsoft.com/office/drawing/2014/main" xmlns="" xmlns:p14="http://schemas.microsoft.com/office/powerpoint/2010/main" id="{3BA28C42-DB96-F343-90A0-81EE7F7695FD}"/>
                    </a:ext>
                  </a:extLst>
                </p:cNvPr>
                <p:cNvPicPr/>
                <p:nvPr/>
              </p:nvPicPr>
              <p:blipFill>
                <a:blip r:embed="rId441"/>
                <a:stretch>
                  <a:fillRect/>
                </a:stretch>
              </p:blipFill>
              <p:spPr>
                <a:xfrm>
                  <a:off x="4419000" y="4438117"/>
                  <a:ext cx="142920" cy="43656"/>
                </a:xfrm>
                <a:prstGeom prst="rect">
                  <a:avLst/>
                </a:prstGeom>
              </p:spPr>
            </p:pic>
          </mc:Fallback>
        </mc:AlternateContent>
      </p:grpSp>
      <p:grpSp>
        <p:nvGrpSpPr>
          <p:cNvPr id="493" name="Group 492">
            <a:extLst>
              <a:ext uri="{FF2B5EF4-FFF2-40B4-BE49-F238E27FC236}">
                <a16:creationId xmlns:a16="http://schemas.microsoft.com/office/drawing/2014/main" xmlns="" id="{C71256BA-60DD-0D4C-B2F4-D61F657EC24C}"/>
              </a:ext>
            </a:extLst>
          </p:cNvPr>
          <p:cNvGrpSpPr/>
          <p:nvPr/>
        </p:nvGrpSpPr>
        <p:grpSpPr>
          <a:xfrm>
            <a:off x="6520440" y="4347620"/>
            <a:ext cx="469080" cy="187920"/>
            <a:chOff x="4996440" y="4347620"/>
            <a:chExt cx="469080" cy="187920"/>
          </a:xfrm>
        </p:grpSpPr>
        <mc:AlternateContent xmlns:mc="http://schemas.openxmlformats.org/markup-compatibility/2006">
          <mc:Choice xmlns:p14="http://schemas.microsoft.com/office/powerpoint/2010/main" Requires="p14">
            <p:contentPart p14:bwMode="auto" r:id="rId442">
              <p14:nvContentPartPr>
                <p14:cNvPr id="478" name="Ink 477">
                  <a:extLst>
                    <a:ext uri="{FF2B5EF4-FFF2-40B4-BE49-F238E27FC236}">
                      <a16:creationId xmlns:a16="http://schemas.microsoft.com/office/drawing/2014/main" xmlns="" id="{4486E49B-B330-7948-A0F0-D9C71295ECF6}"/>
                    </a:ext>
                  </a:extLst>
                </p14:cNvPr>
                <p14:cNvContentPartPr/>
                <p14:nvPr/>
              </p14:nvContentPartPr>
              <p14:xfrm>
                <a:off x="4996440" y="4347620"/>
                <a:ext cx="300240" cy="175320"/>
              </p14:xfrm>
            </p:contentPart>
          </mc:Choice>
          <mc:Fallback>
            <p:pic>
              <p:nvPicPr>
                <p:cNvPr id="478" name="Ink 477">
                  <a:extLst>
                    <a:ext uri="{FF2B5EF4-FFF2-40B4-BE49-F238E27FC236}">
                      <a16:creationId xmlns:a16="http://schemas.microsoft.com/office/drawing/2014/main" xmlns="" xmlns:p14="http://schemas.microsoft.com/office/powerpoint/2010/main" id="{4486E49B-B330-7948-A0F0-D9C71295ECF6}"/>
                    </a:ext>
                  </a:extLst>
                </p:cNvPr>
                <p:cNvPicPr/>
                <p:nvPr/>
              </p:nvPicPr>
              <p:blipFill>
                <a:blip r:embed="rId443"/>
                <a:stretch>
                  <a:fillRect/>
                </a:stretch>
              </p:blipFill>
              <p:spPr>
                <a:xfrm>
                  <a:off x="4985280" y="4337180"/>
                  <a:ext cx="32112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444">
              <p14:nvContentPartPr>
                <p14:cNvPr id="479" name="Ink 478">
                  <a:extLst>
                    <a:ext uri="{FF2B5EF4-FFF2-40B4-BE49-F238E27FC236}">
                      <a16:creationId xmlns:a16="http://schemas.microsoft.com/office/drawing/2014/main" xmlns="" id="{0C154C0A-03E9-FD49-9067-058FAF044BB1}"/>
                    </a:ext>
                  </a:extLst>
                </p14:cNvPr>
                <p14:cNvContentPartPr/>
                <p14:nvPr/>
              </p14:nvContentPartPr>
              <p14:xfrm>
                <a:off x="5358960" y="4448420"/>
                <a:ext cx="106560" cy="87120"/>
              </p14:xfrm>
            </p:contentPart>
          </mc:Choice>
          <mc:Fallback>
            <p:pic>
              <p:nvPicPr>
                <p:cNvPr id="479" name="Ink 478">
                  <a:extLst>
                    <a:ext uri="{FF2B5EF4-FFF2-40B4-BE49-F238E27FC236}">
                      <a16:creationId xmlns:a16="http://schemas.microsoft.com/office/drawing/2014/main" xmlns="" xmlns:p14="http://schemas.microsoft.com/office/powerpoint/2010/main" id="{0C154C0A-03E9-FD49-9067-058FAF044BB1}"/>
                    </a:ext>
                  </a:extLst>
                </p:cNvPr>
                <p:cNvPicPr/>
                <p:nvPr/>
              </p:nvPicPr>
              <p:blipFill>
                <a:blip r:embed="rId445"/>
                <a:stretch>
                  <a:fillRect/>
                </a:stretch>
              </p:blipFill>
              <p:spPr>
                <a:xfrm>
                  <a:off x="5349240" y="4439060"/>
                  <a:ext cx="12456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446">
              <p14:nvContentPartPr>
                <p14:cNvPr id="480" name="Ink 479">
                  <a:extLst>
                    <a:ext uri="{FF2B5EF4-FFF2-40B4-BE49-F238E27FC236}">
                      <a16:creationId xmlns:a16="http://schemas.microsoft.com/office/drawing/2014/main" xmlns="" id="{B67FE7BF-74A2-974B-8934-249C167DA2DC}"/>
                    </a:ext>
                  </a:extLst>
                </p14:cNvPr>
                <p14:cNvContentPartPr/>
                <p14:nvPr/>
              </p14:nvContentPartPr>
              <p14:xfrm>
                <a:off x="5227920" y="4372820"/>
                <a:ext cx="200160" cy="25200"/>
              </p14:xfrm>
            </p:contentPart>
          </mc:Choice>
          <mc:Fallback>
            <p:pic>
              <p:nvPicPr>
                <p:cNvPr id="480" name="Ink 479">
                  <a:extLst>
                    <a:ext uri="{FF2B5EF4-FFF2-40B4-BE49-F238E27FC236}">
                      <a16:creationId xmlns:a16="http://schemas.microsoft.com/office/drawing/2014/main" xmlns="" xmlns:p14="http://schemas.microsoft.com/office/powerpoint/2010/main" id="{B67FE7BF-74A2-974B-8934-249C167DA2DC}"/>
                    </a:ext>
                  </a:extLst>
                </p:cNvPr>
                <p:cNvPicPr/>
                <p:nvPr/>
              </p:nvPicPr>
              <p:blipFill>
                <a:blip r:embed="rId447"/>
                <a:stretch>
                  <a:fillRect/>
                </a:stretch>
              </p:blipFill>
              <p:spPr>
                <a:xfrm>
                  <a:off x="5218560" y="4363592"/>
                  <a:ext cx="219240" cy="44011"/>
                </a:xfrm>
                <a:prstGeom prst="rect">
                  <a:avLst/>
                </a:prstGeom>
              </p:spPr>
            </p:pic>
          </mc:Fallback>
        </mc:AlternateContent>
      </p:grpSp>
      <p:grpSp>
        <p:nvGrpSpPr>
          <p:cNvPr id="492" name="Group 491">
            <a:extLst>
              <a:ext uri="{FF2B5EF4-FFF2-40B4-BE49-F238E27FC236}">
                <a16:creationId xmlns:a16="http://schemas.microsoft.com/office/drawing/2014/main" xmlns="" id="{573841F9-7851-1A43-ADB7-2CC6C75B97C2}"/>
              </a:ext>
            </a:extLst>
          </p:cNvPr>
          <p:cNvGrpSpPr/>
          <p:nvPr/>
        </p:nvGrpSpPr>
        <p:grpSpPr>
          <a:xfrm>
            <a:off x="7420080" y="4229900"/>
            <a:ext cx="1917360" cy="293040"/>
            <a:chOff x="5896080" y="4229900"/>
            <a:chExt cx="1917360" cy="293040"/>
          </a:xfrm>
        </p:grpSpPr>
        <mc:AlternateContent xmlns:mc="http://schemas.openxmlformats.org/markup-compatibility/2006">
          <mc:Choice xmlns:p14="http://schemas.microsoft.com/office/powerpoint/2010/main" Requires="p14">
            <p:contentPart p14:bwMode="auto" r:id="rId448">
              <p14:nvContentPartPr>
                <p14:cNvPr id="481" name="Ink 480">
                  <a:extLst>
                    <a:ext uri="{FF2B5EF4-FFF2-40B4-BE49-F238E27FC236}">
                      <a16:creationId xmlns:a16="http://schemas.microsoft.com/office/drawing/2014/main" xmlns="" id="{3C42806D-3E73-3E44-9546-494F94324C78}"/>
                    </a:ext>
                  </a:extLst>
                </p14:cNvPr>
                <p14:cNvContentPartPr/>
                <p14:nvPr/>
              </p14:nvContentPartPr>
              <p14:xfrm>
                <a:off x="5896080" y="4379660"/>
                <a:ext cx="112680" cy="124560"/>
              </p14:xfrm>
            </p:contentPart>
          </mc:Choice>
          <mc:Fallback>
            <p:pic>
              <p:nvPicPr>
                <p:cNvPr id="481" name="Ink 480">
                  <a:extLst>
                    <a:ext uri="{FF2B5EF4-FFF2-40B4-BE49-F238E27FC236}">
                      <a16:creationId xmlns:a16="http://schemas.microsoft.com/office/drawing/2014/main" xmlns="" xmlns:p14="http://schemas.microsoft.com/office/powerpoint/2010/main" id="{3C42806D-3E73-3E44-9546-494F94324C78}"/>
                    </a:ext>
                  </a:extLst>
                </p:cNvPr>
                <p:cNvPicPr/>
                <p:nvPr/>
              </p:nvPicPr>
              <p:blipFill>
                <a:blip r:embed="rId449"/>
                <a:stretch>
                  <a:fillRect/>
                </a:stretch>
              </p:blipFill>
              <p:spPr>
                <a:xfrm>
                  <a:off x="5886720" y="4371045"/>
                  <a:ext cx="130320" cy="141431"/>
                </a:xfrm>
                <a:prstGeom prst="rect">
                  <a:avLst/>
                </a:prstGeom>
              </p:spPr>
            </p:pic>
          </mc:Fallback>
        </mc:AlternateContent>
        <mc:AlternateContent xmlns:mc="http://schemas.openxmlformats.org/markup-compatibility/2006">
          <mc:Choice xmlns:p14="http://schemas.microsoft.com/office/powerpoint/2010/main" Requires="p14">
            <p:contentPart p14:bwMode="auto" r:id="rId450">
              <p14:nvContentPartPr>
                <p14:cNvPr id="482" name="Ink 481">
                  <a:extLst>
                    <a:ext uri="{FF2B5EF4-FFF2-40B4-BE49-F238E27FC236}">
                      <a16:creationId xmlns:a16="http://schemas.microsoft.com/office/drawing/2014/main" xmlns="" id="{CB58ED22-7829-934B-ADFB-B82A0CF0EE9E}"/>
                    </a:ext>
                  </a:extLst>
                </p14:cNvPr>
                <p14:cNvContentPartPr/>
                <p14:nvPr/>
              </p14:nvContentPartPr>
              <p14:xfrm>
                <a:off x="6046200" y="4379660"/>
                <a:ext cx="31680" cy="118440"/>
              </p14:xfrm>
            </p:contentPart>
          </mc:Choice>
          <mc:Fallback>
            <p:pic>
              <p:nvPicPr>
                <p:cNvPr id="482" name="Ink 481">
                  <a:extLst>
                    <a:ext uri="{FF2B5EF4-FFF2-40B4-BE49-F238E27FC236}">
                      <a16:creationId xmlns:a16="http://schemas.microsoft.com/office/drawing/2014/main" xmlns="" xmlns:p14="http://schemas.microsoft.com/office/powerpoint/2010/main" id="{CB58ED22-7829-934B-ADFB-B82A0CF0EE9E}"/>
                    </a:ext>
                  </a:extLst>
                </p:cNvPr>
                <p:cNvPicPr/>
                <p:nvPr/>
              </p:nvPicPr>
              <p:blipFill>
                <a:blip r:embed="rId451"/>
                <a:stretch>
                  <a:fillRect/>
                </a:stretch>
              </p:blipFill>
              <p:spPr>
                <a:xfrm>
                  <a:off x="6037200" y="4369940"/>
                  <a:ext cx="5076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452">
              <p14:nvContentPartPr>
                <p14:cNvPr id="483" name="Ink 482">
                  <a:extLst>
                    <a:ext uri="{FF2B5EF4-FFF2-40B4-BE49-F238E27FC236}">
                      <a16:creationId xmlns:a16="http://schemas.microsoft.com/office/drawing/2014/main" xmlns="" id="{8153904B-8F30-C44F-BA16-1782C47823E7}"/>
                    </a:ext>
                  </a:extLst>
                </p14:cNvPr>
                <p14:cNvContentPartPr/>
                <p14:nvPr/>
              </p14:nvContentPartPr>
              <p14:xfrm>
                <a:off x="6202440" y="4410260"/>
                <a:ext cx="156600" cy="81720"/>
              </p14:xfrm>
            </p:contentPart>
          </mc:Choice>
          <mc:Fallback>
            <p:pic>
              <p:nvPicPr>
                <p:cNvPr id="483" name="Ink 482">
                  <a:extLst>
                    <a:ext uri="{FF2B5EF4-FFF2-40B4-BE49-F238E27FC236}">
                      <a16:creationId xmlns:a16="http://schemas.microsoft.com/office/drawing/2014/main" xmlns="" xmlns:p14="http://schemas.microsoft.com/office/powerpoint/2010/main" id="{8153904B-8F30-C44F-BA16-1782C47823E7}"/>
                    </a:ext>
                  </a:extLst>
                </p:cNvPr>
                <p:cNvPicPr/>
                <p:nvPr/>
              </p:nvPicPr>
              <p:blipFill>
                <a:blip r:embed="rId453"/>
                <a:stretch>
                  <a:fillRect/>
                </a:stretch>
              </p:blipFill>
              <p:spPr>
                <a:xfrm>
                  <a:off x="6192000" y="4400540"/>
                  <a:ext cx="17568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454">
              <p14:nvContentPartPr>
                <p14:cNvPr id="484" name="Ink 483">
                  <a:extLst>
                    <a:ext uri="{FF2B5EF4-FFF2-40B4-BE49-F238E27FC236}">
                      <a16:creationId xmlns:a16="http://schemas.microsoft.com/office/drawing/2014/main" xmlns="" id="{919DAA31-90E4-C343-9136-BE85D27D6AA2}"/>
                    </a:ext>
                  </a:extLst>
                </p14:cNvPr>
                <p14:cNvContentPartPr/>
                <p14:nvPr/>
              </p14:nvContentPartPr>
              <p14:xfrm>
                <a:off x="6421680" y="4372820"/>
                <a:ext cx="349560" cy="119160"/>
              </p14:xfrm>
            </p:contentPart>
          </mc:Choice>
          <mc:Fallback>
            <p:pic>
              <p:nvPicPr>
                <p:cNvPr id="484" name="Ink 483">
                  <a:extLst>
                    <a:ext uri="{FF2B5EF4-FFF2-40B4-BE49-F238E27FC236}">
                      <a16:creationId xmlns:a16="http://schemas.microsoft.com/office/drawing/2014/main" xmlns="" xmlns:p14="http://schemas.microsoft.com/office/powerpoint/2010/main" id="{919DAA31-90E4-C343-9136-BE85D27D6AA2}"/>
                    </a:ext>
                  </a:extLst>
                </p:cNvPr>
                <p:cNvPicPr/>
                <p:nvPr/>
              </p:nvPicPr>
              <p:blipFill>
                <a:blip r:embed="rId455"/>
                <a:stretch>
                  <a:fillRect/>
                </a:stretch>
              </p:blipFill>
              <p:spPr>
                <a:xfrm>
                  <a:off x="6412320" y="4363460"/>
                  <a:ext cx="36756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456">
              <p14:nvContentPartPr>
                <p14:cNvPr id="485" name="Ink 484">
                  <a:extLst>
                    <a:ext uri="{FF2B5EF4-FFF2-40B4-BE49-F238E27FC236}">
                      <a16:creationId xmlns:a16="http://schemas.microsoft.com/office/drawing/2014/main" xmlns="" id="{4996D5DB-7FBA-4542-9A07-9713670209E1}"/>
                    </a:ext>
                  </a:extLst>
                </p14:cNvPr>
                <p14:cNvContentPartPr/>
                <p14:nvPr/>
              </p14:nvContentPartPr>
              <p14:xfrm>
                <a:off x="6745680" y="4316660"/>
                <a:ext cx="12960" cy="19080"/>
              </p14:xfrm>
            </p:contentPart>
          </mc:Choice>
          <mc:Fallback>
            <p:pic>
              <p:nvPicPr>
                <p:cNvPr id="485" name="Ink 484">
                  <a:extLst>
                    <a:ext uri="{FF2B5EF4-FFF2-40B4-BE49-F238E27FC236}">
                      <a16:creationId xmlns:a16="http://schemas.microsoft.com/office/drawing/2014/main" xmlns="" xmlns:p14="http://schemas.microsoft.com/office/powerpoint/2010/main" id="{4996D5DB-7FBA-4542-9A07-9713670209E1}"/>
                    </a:ext>
                  </a:extLst>
                </p:cNvPr>
                <p:cNvPicPr/>
                <p:nvPr/>
              </p:nvPicPr>
              <p:blipFill>
                <a:blip r:embed="rId457"/>
                <a:stretch>
                  <a:fillRect/>
                </a:stretch>
              </p:blipFill>
              <p:spPr>
                <a:xfrm>
                  <a:off x="6736793" y="4307660"/>
                  <a:ext cx="31474"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458">
              <p14:nvContentPartPr>
                <p14:cNvPr id="486" name="Ink 485">
                  <a:extLst>
                    <a:ext uri="{FF2B5EF4-FFF2-40B4-BE49-F238E27FC236}">
                      <a16:creationId xmlns:a16="http://schemas.microsoft.com/office/drawing/2014/main" xmlns="" id="{156484C7-8AF0-3546-AE29-B064A24D1351}"/>
                    </a:ext>
                  </a:extLst>
                </p14:cNvPr>
                <p14:cNvContentPartPr/>
                <p14:nvPr/>
              </p14:nvContentPartPr>
              <p14:xfrm>
                <a:off x="6920640" y="4391540"/>
                <a:ext cx="162720" cy="93960"/>
              </p14:xfrm>
            </p:contentPart>
          </mc:Choice>
          <mc:Fallback>
            <p:pic>
              <p:nvPicPr>
                <p:cNvPr id="486" name="Ink 485">
                  <a:extLst>
                    <a:ext uri="{FF2B5EF4-FFF2-40B4-BE49-F238E27FC236}">
                      <a16:creationId xmlns:a16="http://schemas.microsoft.com/office/drawing/2014/main" xmlns="" xmlns:p14="http://schemas.microsoft.com/office/powerpoint/2010/main" id="{156484C7-8AF0-3546-AE29-B064A24D1351}"/>
                    </a:ext>
                  </a:extLst>
                </p:cNvPr>
                <p:cNvPicPr/>
                <p:nvPr/>
              </p:nvPicPr>
              <p:blipFill>
                <a:blip r:embed="rId459"/>
                <a:stretch>
                  <a:fillRect/>
                </a:stretch>
              </p:blipFill>
              <p:spPr>
                <a:xfrm>
                  <a:off x="6910920" y="4381857"/>
                  <a:ext cx="180720" cy="113326"/>
                </a:xfrm>
                <a:prstGeom prst="rect">
                  <a:avLst/>
                </a:prstGeom>
              </p:spPr>
            </p:pic>
          </mc:Fallback>
        </mc:AlternateContent>
        <mc:AlternateContent xmlns:mc="http://schemas.openxmlformats.org/markup-compatibility/2006">
          <mc:Choice xmlns:p14="http://schemas.microsoft.com/office/powerpoint/2010/main" Requires="p14">
            <p:contentPart p14:bwMode="auto" r:id="rId460">
              <p14:nvContentPartPr>
                <p14:cNvPr id="487" name="Ink 486">
                  <a:extLst>
                    <a:ext uri="{FF2B5EF4-FFF2-40B4-BE49-F238E27FC236}">
                      <a16:creationId xmlns:a16="http://schemas.microsoft.com/office/drawing/2014/main" xmlns="" id="{1C02887C-7DE4-8143-8597-D2D1550364B8}"/>
                    </a:ext>
                  </a:extLst>
                </p14:cNvPr>
                <p14:cNvContentPartPr/>
                <p14:nvPr/>
              </p14:nvContentPartPr>
              <p14:xfrm>
                <a:off x="7133040" y="4229900"/>
                <a:ext cx="169200" cy="274680"/>
              </p14:xfrm>
            </p:contentPart>
          </mc:Choice>
          <mc:Fallback>
            <p:pic>
              <p:nvPicPr>
                <p:cNvPr id="487" name="Ink 486">
                  <a:extLst>
                    <a:ext uri="{FF2B5EF4-FFF2-40B4-BE49-F238E27FC236}">
                      <a16:creationId xmlns:a16="http://schemas.microsoft.com/office/drawing/2014/main" xmlns="" xmlns:p14="http://schemas.microsoft.com/office/powerpoint/2010/main" id="{1C02887C-7DE4-8143-8597-D2D1550364B8}"/>
                    </a:ext>
                  </a:extLst>
                </p:cNvPr>
                <p:cNvPicPr/>
                <p:nvPr/>
              </p:nvPicPr>
              <p:blipFill>
                <a:blip r:embed="rId461"/>
                <a:stretch>
                  <a:fillRect/>
                </a:stretch>
              </p:blipFill>
              <p:spPr>
                <a:xfrm>
                  <a:off x="7124021" y="4220900"/>
                  <a:ext cx="187960" cy="293400"/>
                </a:xfrm>
                <a:prstGeom prst="rect">
                  <a:avLst/>
                </a:prstGeom>
              </p:spPr>
            </p:pic>
          </mc:Fallback>
        </mc:AlternateContent>
        <mc:AlternateContent xmlns:mc="http://schemas.openxmlformats.org/markup-compatibility/2006">
          <mc:Choice xmlns:p14="http://schemas.microsoft.com/office/powerpoint/2010/main" Requires="p14">
            <p:contentPart p14:bwMode="auto" r:id="rId462">
              <p14:nvContentPartPr>
                <p14:cNvPr id="488" name="Ink 487">
                  <a:extLst>
                    <a:ext uri="{FF2B5EF4-FFF2-40B4-BE49-F238E27FC236}">
                      <a16:creationId xmlns:a16="http://schemas.microsoft.com/office/drawing/2014/main" xmlns="" id="{542595B4-3220-FD4F-851D-1FF7CB88726E}"/>
                    </a:ext>
                  </a:extLst>
                </p14:cNvPr>
                <p14:cNvContentPartPr/>
                <p14:nvPr/>
              </p14:nvContentPartPr>
              <p14:xfrm>
                <a:off x="7345440" y="4235300"/>
                <a:ext cx="56520" cy="250200"/>
              </p14:xfrm>
            </p:contentPart>
          </mc:Choice>
          <mc:Fallback>
            <p:pic>
              <p:nvPicPr>
                <p:cNvPr id="488" name="Ink 487">
                  <a:extLst>
                    <a:ext uri="{FF2B5EF4-FFF2-40B4-BE49-F238E27FC236}">
                      <a16:creationId xmlns:a16="http://schemas.microsoft.com/office/drawing/2014/main" xmlns="" xmlns:p14="http://schemas.microsoft.com/office/powerpoint/2010/main" id="{542595B4-3220-FD4F-851D-1FF7CB88726E}"/>
                    </a:ext>
                  </a:extLst>
                </p:cNvPr>
                <p:cNvPicPr/>
                <p:nvPr/>
              </p:nvPicPr>
              <p:blipFill>
                <a:blip r:embed="rId463"/>
                <a:stretch>
                  <a:fillRect/>
                </a:stretch>
              </p:blipFill>
              <p:spPr>
                <a:xfrm>
                  <a:off x="7336080" y="4225953"/>
                  <a:ext cx="74520" cy="268174"/>
                </a:xfrm>
                <a:prstGeom prst="rect">
                  <a:avLst/>
                </a:prstGeom>
              </p:spPr>
            </p:pic>
          </mc:Fallback>
        </mc:AlternateContent>
        <mc:AlternateContent xmlns:mc="http://schemas.openxmlformats.org/markup-compatibility/2006">
          <mc:Choice xmlns:p14="http://schemas.microsoft.com/office/powerpoint/2010/main" Requires="p14">
            <p:contentPart p14:bwMode="auto" r:id="rId464">
              <p14:nvContentPartPr>
                <p14:cNvPr id="489" name="Ink 488">
                  <a:extLst>
                    <a:ext uri="{FF2B5EF4-FFF2-40B4-BE49-F238E27FC236}">
                      <a16:creationId xmlns:a16="http://schemas.microsoft.com/office/drawing/2014/main" xmlns="" id="{E7EF489D-7253-194A-99ED-457665A32890}"/>
                    </a:ext>
                  </a:extLst>
                </p14:cNvPr>
                <p14:cNvContentPartPr/>
                <p14:nvPr/>
              </p14:nvContentPartPr>
              <p14:xfrm>
                <a:off x="7489080" y="4372820"/>
                <a:ext cx="81720" cy="119160"/>
              </p14:xfrm>
            </p:contentPart>
          </mc:Choice>
          <mc:Fallback>
            <p:pic>
              <p:nvPicPr>
                <p:cNvPr id="489" name="Ink 488">
                  <a:extLst>
                    <a:ext uri="{FF2B5EF4-FFF2-40B4-BE49-F238E27FC236}">
                      <a16:creationId xmlns:a16="http://schemas.microsoft.com/office/drawing/2014/main" xmlns="" xmlns:p14="http://schemas.microsoft.com/office/powerpoint/2010/main" id="{E7EF489D-7253-194A-99ED-457665A32890}"/>
                    </a:ext>
                  </a:extLst>
                </p:cNvPr>
                <p:cNvPicPr/>
                <p:nvPr/>
              </p:nvPicPr>
              <p:blipFill>
                <a:blip r:embed="rId465"/>
                <a:stretch>
                  <a:fillRect/>
                </a:stretch>
              </p:blipFill>
              <p:spPr>
                <a:xfrm>
                  <a:off x="7479317" y="4363820"/>
                  <a:ext cx="9980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466">
              <p14:nvContentPartPr>
                <p14:cNvPr id="490" name="Ink 489">
                  <a:extLst>
                    <a:ext uri="{FF2B5EF4-FFF2-40B4-BE49-F238E27FC236}">
                      <a16:creationId xmlns:a16="http://schemas.microsoft.com/office/drawing/2014/main" xmlns="" id="{126E8FCE-8108-9648-98A6-4038662A426E}"/>
                    </a:ext>
                  </a:extLst>
                </p14:cNvPr>
                <p14:cNvContentPartPr/>
                <p14:nvPr/>
              </p14:nvContentPartPr>
              <p14:xfrm>
                <a:off x="7720200" y="4341500"/>
                <a:ext cx="93240" cy="131400"/>
              </p14:xfrm>
            </p:contentPart>
          </mc:Choice>
          <mc:Fallback>
            <p:pic>
              <p:nvPicPr>
                <p:cNvPr id="490" name="Ink 489">
                  <a:extLst>
                    <a:ext uri="{FF2B5EF4-FFF2-40B4-BE49-F238E27FC236}">
                      <a16:creationId xmlns:a16="http://schemas.microsoft.com/office/drawing/2014/main" xmlns="" xmlns:p14="http://schemas.microsoft.com/office/powerpoint/2010/main" id="{126E8FCE-8108-9648-98A6-4038662A426E}"/>
                    </a:ext>
                  </a:extLst>
                </p:cNvPr>
                <p:cNvPicPr/>
                <p:nvPr/>
              </p:nvPicPr>
              <p:blipFill>
                <a:blip r:embed="rId467"/>
                <a:stretch>
                  <a:fillRect/>
                </a:stretch>
              </p:blipFill>
              <p:spPr>
                <a:xfrm>
                  <a:off x="7711200" y="4332884"/>
                  <a:ext cx="110880" cy="147915"/>
                </a:xfrm>
                <a:prstGeom prst="rect">
                  <a:avLst/>
                </a:prstGeom>
              </p:spPr>
            </p:pic>
          </mc:Fallback>
        </mc:AlternateContent>
        <mc:AlternateContent xmlns:mc="http://schemas.openxmlformats.org/markup-compatibility/2006">
          <mc:Choice xmlns:p14="http://schemas.microsoft.com/office/powerpoint/2010/main" Requires="p14">
            <p:contentPart p14:bwMode="auto" r:id="rId468">
              <p14:nvContentPartPr>
                <p14:cNvPr id="491" name="Ink 490">
                  <a:extLst>
                    <a:ext uri="{FF2B5EF4-FFF2-40B4-BE49-F238E27FC236}">
                      <a16:creationId xmlns:a16="http://schemas.microsoft.com/office/drawing/2014/main" xmlns="" id="{D17BC4E4-1BCB-BA4B-B34C-FC05A5BB8B83}"/>
                    </a:ext>
                  </a:extLst>
                </p14:cNvPr>
                <p14:cNvContentPartPr/>
                <p14:nvPr/>
              </p14:nvContentPartPr>
              <p14:xfrm>
                <a:off x="7682760" y="4372820"/>
                <a:ext cx="125280" cy="150120"/>
              </p14:xfrm>
            </p:contentPart>
          </mc:Choice>
          <mc:Fallback>
            <p:pic>
              <p:nvPicPr>
                <p:cNvPr id="491" name="Ink 490">
                  <a:extLst>
                    <a:ext uri="{FF2B5EF4-FFF2-40B4-BE49-F238E27FC236}">
                      <a16:creationId xmlns:a16="http://schemas.microsoft.com/office/drawing/2014/main" xmlns="" xmlns:p14="http://schemas.microsoft.com/office/powerpoint/2010/main" id="{D17BC4E4-1BCB-BA4B-B34C-FC05A5BB8B83}"/>
                    </a:ext>
                  </a:extLst>
                </p:cNvPr>
                <p:cNvPicPr/>
                <p:nvPr/>
              </p:nvPicPr>
              <p:blipFill>
                <a:blip r:embed="rId469"/>
                <a:stretch>
                  <a:fillRect/>
                </a:stretch>
              </p:blipFill>
              <p:spPr>
                <a:xfrm>
                  <a:off x="7674120" y="4364560"/>
                  <a:ext cx="142200" cy="167359"/>
                </a:xfrm>
                <a:prstGeom prst="rect">
                  <a:avLst/>
                </a:prstGeom>
              </p:spPr>
            </p:pic>
          </mc:Fallback>
        </mc:AlternateContent>
      </p:grpSp>
      <p:grpSp>
        <p:nvGrpSpPr>
          <p:cNvPr id="501" name="Group 500">
            <a:extLst>
              <a:ext uri="{FF2B5EF4-FFF2-40B4-BE49-F238E27FC236}">
                <a16:creationId xmlns:a16="http://schemas.microsoft.com/office/drawing/2014/main" xmlns="" id="{B1796E42-AE8C-A64B-B71A-40444E9DABD2}"/>
              </a:ext>
            </a:extLst>
          </p:cNvPr>
          <p:cNvGrpSpPr/>
          <p:nvPr/>
        </p:nvGrpSpPr>
        <p:grpSpPr>
          <a:xfrm>
            <a:off x="9662880" y="4129100"/>
            <a:ext cx="781200" cy="375120"/>
            <a:chOff x="8138880" y="4129100"/>
            <a:chExt cx="781200" cy="375120"/>
          </a:xfrm>
        </p:grpSpPr>
        <mc:AlternateContent xmlns:mc="http://schemas.openxmlformats.org/markup-compatibility/2006">
          <mc:Choice xmlns:p14="http://schemas.microsoft.com/office/powerpoint/2010/main" Requires="p14">
            <p:contentPart p14:bwMode="auto" r:id="rId470">
              <p14:nvContentPartPr>
                <p14:cNvPr id="497" name="Ink 496">
                  <a:extLst>
                    <a:ext uri="{FF2B5EF4-FFF2-40B4-BE49-F238E27FC236}">
                      <a16:creationId xmlns:a16="http://schemas.microsoft.com/office/drawing/2014/main" xmlns="" id="{490C2C95-E1C9-8344-9F2B-FF30386F68DC}"/>
                    </a:ext>
                  </a:extLst>
                </p14:cNvPr>
                <p14:cNvContentPartPr/>
                <p14:nvPr/>
              </p14:nvContentPartPr>
              <p14:xfrm>
                <a:off x="8245080" y="4129100"/>
                <a:ext cx="106560" cy="375120"/>
              </p14:xfrm>
            </p:contentPart>
          </mc:Choice>
          <mc:Fallback>
            <p:pic>
              <p:nvPicPr>
                <p:cNvPr id="497" name="Ink 496">
                  <a:extLst>
                    <a:ext uri="{FF2B5EF4-FFF2-40B4-BE49-F238E27FC236}">
                      <a16:creationId xmlns:a16="http://schemas.microsoft.com/office/drawing/2014/main" xmlns="" xmlns:p14="http://schemas.microsoft.com/office/powerpoint/2010/main" id="{490C2C95-E1C9-8344-9F2B-FF30386F68DC}"/>
                    </a:ext>
                  </a:extLst>
                </p:cNvPr>
                <p:cNvPicPr/>
                <p:nvPr/>
              </p:nvPicPr>
              <p:blipFill>
                <a:blip r:embed="rId471"/>
                <a:stretch>
                  <a:fillRect/>
                </a:stretch>
              </p:blipFill>
              <p:spPr>
                <a:xfrm>
                  <a:off x="8236800" y="4119389"/>
                  <a:ext cx="124560" cy="393103"/>
                </a:xfrm>
                <a:prstGeom prst="rect">
                  <a:avLst/>
                </a:prstGeom>
              </p:spPr>
            </p:pic>
          </mc:Fallback>
        </mc:AlternateContent>
        <mc:AlternateContent xmlns:mc="http://schemas.openxmlformats.org/markup-compatibility/2006">
          <mc:Choice xmlns:p14="http://schemas.microsoft.com/office/powerpoint/2010/main" Requires="p14">
            <p:contentPart p14:bwMode="auto" r:id="rId472">
              <p14:nvContentPartPr>
                <p14:cNvPr id="498" name="Ink 497">
                  <a:extLst>
                    <a:ext uri="{FF2B5EF4-FFF2-40B4-BE49-F238E27FC236}">
                      <a16:creationId xmlns:a16="http://schemas.microsoft.com/office/drawing/2014/main" xmlns="" id="{F2A858E4-5101-EE4B-A053-3436666625A6}"/>
                    </a:ext>
                  </a:extLst>
                </p14:cNvPr>
                <p14:cNvContentPartPr/>
                <p14:nvPr/>
              </p14:nvContentPartPr>
              <p14:xfrm>
                <a:off x="8138880" y="4354100"/>
                <a:ext cx="300240" cy="100440"/>
              </p14:xfrm>
            </p:contentPart>
          </mc:Choice>
          <mc:Fallback>
            <p:pic>
              <p:nvPicPr>
                <p:cNvPr id="498" name="Ink 497">
                  <a:extLst>
                    <a:ext uri="{FF2B5EF4-FFF2-40B4-BE49-F238E27FC236}">
                      <a16:creationId xmlns:a16="http://schemas.microsoft.com/office/drawing/2014/main" xmlns="" xmlns:p14="http://schemas.microsoft.com/office/powerpoint/2010/main" id="{F2A858E4-5101-EE4B-A053-3436666625A6}"/>
                    </a:ext>
                  </a:extLst>
                </p:cNvPr>
                <p:cNvPicPr/>
                <p:nvPr/>
              </p:nvPicPr>
              <p:blipFill>
                <a:blip r:embed="rId473"/>
                <a:stretch>
                  <a:fillRect/>
                </a:stretch>
              </p:blipFill>
              <p:spPr>
                <a:xfrm>
                  <a:off x="8129520" y="4345100"/>
                  <a:ext cx="31788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474">
              <p14:nvContentPartPr>
                <p14:cNvPr id="499" name="Ink 498">
                  <a:extLst>
                    <a:ext uri="{FF2B5EF4-FFF2-40B4-BE49-F238E27FC236}">
                      <a16:creationId xmlns:a16="http://schemas.microsoft.com/office/drawing/2014/main" xmlns="" id="{40490C80-3B1E-5748-81BD-63606F368242}"/>
                    </a:ext>
                  </a:extLst>
                </p14:cNvPr>
                <p14:cNvContentPartPr/>
                <p14:nvPr/>
              </p14:nvContentPartPr>
              <p14:xfrm>
                <a:off x="8501040" y="4366340"/>
                <a:ext cx="93960" cy="93240"/>
              </p14:xfrm>
            </p:contentPart>
          </mc:Choice>
          <mc:Fallback>
            <p:pic>
              <p:nvPicPr>
                <p:cNvPr id="499" name="Ink 498">
                  <a:extLst>
                    <a:ext uri="{FF2B5EF4-FFF2-40B4-BE49-F238E27FC236}">
                      <a16:creationId xmlns:a16="http://schemas.microsoft.com/office/drawing/2014/main" xmlns="" xmlns:p14="http://schemas.microsoft.com/office/powerpoint/2010/main" id="{40490C80-3B1E-5748-81BD-63606F368242}"/>
                    </a:ext>
                  </a:extLst>
                </p:cNvPr>
                <p:cNvPicPr/>
                <p:nvPr/>
              </p:nvPicPr>
              <p:blipFill>
                <a:blip r:embed="rId475"/>
                <a:stretch>
                  <a:fillRect/>
                </a:stretch>
              </p:blipFill>
              <p:spPr>
                <a:xfrm>
                  <a:off x="8491320" y="4356980"/>
                  <a:ext cx="11304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476">
              <p14:nvContentPartPr>
                <p14:cNvPr id="500" name="Ink 499">
                  <a:extLst>
                    <a:ext uri="{FF2B5EF4-FFF2-40B4-BE49-F238E27FC236}">
                      <a16:creationId xmlns:a16="http://schemas.microsoft.com/office/drawing/2014/main" xmlns="" id="{3CA3C46F-33FC-9740-9D0D-3E0F66326D35}"/>
                    </a:ext>
                  </a:extLst>
                </p14:cNvPr>
                <p14:cNvContentPartPr/>
                <p14:nvPr/>
              </p14:nvContentPartPr>
              <p14:xfrm>
                <a:off x="8644680" y="4372820"/>
                <a:ext cx="275400" cy="125280"/>
              </p14:xfrm>
            </p:contentPart>
          </mc:Choice>
          <mc:Fallback>
            <p:pic>
              <p:nvPicPr>
                <p:cNvPr id="500" name="Ink 499">
                  <a:extLst>
                    <a:ext uri="{FF2B5EF4-FFF2-40B4-BE49-F238E27FC236}">
                      <a16:creationId xmlns:a16="http://schemas.microsoft.com/office/drawing/2014/main" xmlns="" xmlns:p14="http://schemas.microsoft.com/office/powerpoint/2010/main" id="{3CA3C46F-33FC-9740-9D0D-3E0F66326D35}"/>
                    </a:ext>
                  </a:extLst>
                </p:cNvPr>
                <p:cNvPicPr/>
                <p:nvPr/>
              </p:nvPicPr>
              <p:blipFill>
                <a:blip r:embed="rId477"/>
                <a:stretch>
                  <a:fillRect/>
                </a:stretch>
              </p:blipFill>
              <p:spPr>
                <a:xfrm>
                  <a:off x="8635308" y="4363460"/>
                  <a:ext cx="294865" cy="142920"/>
                </a:xfrm>
                <a:prstGeom prst="rect">
                  <a:avLst/>
                </a:prstGeom>
              </p:spPr>
            </p:pic>
          </mc:Fallback>
        </mc:AlternateContent>
      </p:grpSp>
      <p:grpSp>
        <p:nvGrpSpPr>
          <p:cNvPr id="523" name="Group 522">
            <a:extLst>
              <a:ext uri="{FF2B5EF4-FFF2-40B4-BE49-F238E27FC236}">
                <a16:creationId xmlns:a16="http://schemas.microsoft.com/office/drawing/2014/main" xmlns="" id="{5C7DBC90-C62F-9448-8B1A-252BBD45B14B}"/>
              </a:ext>
            </a:extLst>
          </p:cNvPr>
          <p:cNvGrpSpPr/>
          <p:nvPr/>
        </p:nvGrpSpPr>
        <p:grpSpPr>
          <a:xfrm>
            <a:off x="2922240" y="4978700"/>
            <a:ext cx="519120" cy="156600"/>
            <a:chOff x="1398240" y="4978700"/>
            <a:chExt cx="519120" cy="156600"/>
          </a:xfrm>
        </p:grpSpPr>
        <mc:AlternateContent xmlns:mc="http://schemas.openxmlformats.org/markup-compatibility/2006">
          <mc:Choice xmlns:p14="http://schemas.microsoft.com/office/powerpoint/2010/main" Requires="p14">
            <p:contentPart p14:bwMode="auto" r:id="rId478">
              <p14:nvContentPartPr>
                <p14:cNvPr id="502" name="Ink 501">
                  <a:extLst>
                    <a:ext uri="{FF2B5EF4-FFF2-40B4-BE49-F238E27FC236}">
                      <a16:creationId xmlns:a16="http://schemas.microsoft.com/office/drawing/2014/main" xmlns="" id="{1C0ABDAD-B4A4-E14B-8392-A5CF2AA4DC05}"/>
                    </a:ext>
                  </a:extLst>
                </p14:cNvPr>
                <p14:cNvContentPartPr/>
                <p14:nvPr/>
              </p14:nvContentPartPr>
              <p14:xfrm>
                <a:off x="1398240" y="4978700"/>
                <a:ext cx="506520" cy="156600"/>
              </p14:xfrm>
            </p:contentPart>
          </mc:Choice>
          <mc:Fallback>
            <p:pic>
              <p:nvPicPr>
                <p:cNvPr id="502" name="Ink 501">
                  <a:extLst>
                    <a:ext uri="{FF2B5EF4-FFF2-40B4-BE49-F238E27FC236}">
                      <a16:creationId xmlns:a16="http://schemas.microsoft.com/office/drawing/2014/main" xmlns="" xmlns:p14="http://schemas.microsoft.com/office/powerpoint/2010/main" id="{1C0ABDAD-B4A4-E14B-8392-A5CF2AA4DC05}"/>
                    </a:ext>
                  </a:extLst>
                </p:cNvPr>
                <p:cNvPicPr/>
                <p:nvPr/>
              </p:nvPicPr>
              <p:blipFill>
                <a:blip r:embed="rId479"/>
                <a:stretch>
                  <a:fillRect/>
                </a:stretch>
              </p:blipFill>
              <p:spPr>
                <a:xfrm>
                  <a:off x="1388153" y="4968980"/>
                  <a:ext cx="524533"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480">
              <p14:nvContentPartPr>
                <p14:cNvPr id="503" name="Ink 502">
                  <a:extLst>
                    <a:ext uri="{FF2B5EF4-FFF2-40B4-BE49-F238E27FC236}">
                      <a16:creationId xmlns:a16="http://schemas.microsoft.com/office/drawing/2014/main" xmlns="" id="{3D5E64D0-BCC3-B245-9C5B-B65CB7EC4571}"/>
                    </a:ext>
                  </a:extLst>
                </p14:cNvPr>
                <p14:cNvContentPartPr/>
                <p14:nvPr/>
              </p14:nvContentPartPr>
              <p14:xfrm>
                <a:off x="1692000" y="4978700"/>
                <a:ext cx="225360" cy="19080"/>
              </p14:xfrm>
            </p:contentPart>
          </mc:Choice>
          <mc:Fallback>
            <p:pic>
              <p:nvPicPr>
                <p:cNvPr id="503" name="Ink 502">
                  <a:extLst>
                    <a:ext uri="{FF2B5EF4-FFF2-40B4-BE49-F238E27FC236}">
                      <a16:creationId xmlns:a16="http://schemas.microsoft.com/office/drawing/2014/main" xmlns="" xmlns:p14="http://schemas.microsoft.com/office/powerpoint/2010/main" id="{3D5E64D0-BCC3-B245-9C5B-B65CB7EC4571}"/>
                    </a:ext>
                  </a:extLst>
                </p:cNvPr>
                <p:cNvPicPr/>
                <p:nvPr/>
              </p:nvPicPr>
              <p:blipFill>
                <a:blip r:embed="rId481"/>
                <a:stretch>
                  <a:fillRect/>
                </a:stretch>
              </p:blipFill>
              <p:spPr>
                <a:xfrm>
                  <a:off x="1683360" y="4967900"/>
                  <a:ext cx="243360" cy="39600"/>
                </a:xfrm>
                <a:prstGeom prst="rect">
                  <a:avLst/>
                </a:prstGeom>
              </p:spPr>
            </p:pic>
          </mc:Fallback>
        </mc:AlternateContent>
      </p:grpSp>
      <p:grpSp>
        <p:nvGrpSpPr>
          <p:cNvPr id="522" name="Group 521">
            <a:extLst>
              <a:ext uri="{FF2B5EF4-FFF2-40B4-BE49-F238E27FC236}">
                <a16:creationId xmlns:a16="http://schemas.microsoft.com/office/drawing/2014/main" xmlns="" id="{80E451AB-53A0-9349-AD71-8AC1286181EC}"/>
              </a:ext>
            </a:extLst>
          </p:cNvPr>
          <p:cNvGrpSpPr/>
          <p:nvPr/>
        </p:nvGrpSpPr>
        <p:grpSpPr>
          <a:xfrm>
            <a:off x="3828000" y="4887620"/>
            <a:ext cx="1106280" cy="278640"/>
            <a:chOff x="2304000" y="4887620"/>
            <a:chExt cx="1106280" cy="278640"/>
          </a:xfrm>
        </p:grpSpPr>
        <mc:AlternateContent xmlns:mc="http://schemas.openxmlformats.org/markup-compatibility/2006">
          <mc:Choice xmlns:p14="http://schemas.microsoft.com/office/powerpoint/2010/main" Requires="p14">
            <p:contentPart p14:bwMode="auto" r:id="rId482">
              <p14:nvContentPartPr>
                <p14:cNvPr id="504" name="Ink 503">
                  <a:extLst>
                    <a:ext uri="{FF2B5EF4-FFF2-40B4-BE49-F238E27FC236}">
                      <a16:creationId xmlns:a16="http://schemas.microsoft.com/office/drawing/2014/main" xmlns="" id="{BF6D454C-218B-B842-9747-3109603DD2AC}"/>
                    </a:ext>
                  </a:extLst>
                </p14:cNvPr>
                <p14:cNvContentPartPr/>
                <p14:nvPr/>
              </p14:nvContentPartPr>
              <p14:xfrm>
                <a:off x="2304000" y="5047460"/>
                <a:ext cx="381600" cy="112680"/>
              </p14:xfrm>
            </p:contentPart>
          </mc:Choice>
          <mc:Fallback>
            <p:pic>
              <p:nvPicPr>
                <p:cNvPr id="504" name="Ink 503">
                  <a:extLst>
                    <a:ext uri="{FF2B5EF4-FFF2-40B4-BE49-F238E27FC236}">
                      <a16:creationId xmlns:a16="http://schemas.microsoft.com/office/drawing/2014/main" xmlns="" xmlns:p14="http://schemas.microsoft.com/office/powerpoint/2010/main" id="{BF6D454C-218B-B842-9747-3109603DD2AC}"/>
                    </a:ext>
                  </a:extLst>
                </p:cNvPr>
                <p:cNvPicPr/>
                <p:nvPr/>
              </p:nvPicPr>
              <p:blipFill>
                <a:blip r:embed="rId483"/>
                <a:stretch>
                  <a:fillRect/>
                </a:stretch>
              </p:blipFill>
              <p:spPr>
                <a:xfrm>
                  <a:off x="2294631" y="5037771"/>
                  <a:ext cx="398896" cy="130264"/>
                </a:xfrm>
                <a:prstGeom prst="rect">
                  <a:avLst/>
                </a:prstGeom>
              </p:spPr>
            </p:pic>
          </mc:Fallback>
        </mc:AlternateContent>
        <mc:AlternateContent xmlns:mc="http://schemas.openxmlformats.org/markup-compatibility/2006">
          <mc:Choice xmlns:p14="http://schemas.microsoft.com/office/powerpoint/2010/main" Requires="p14">
            <p:contentPart p14:bwMode="auto" r:id="rId484">
              <p14:nvContentPartPr>
                <p14:cNvPr id="505" name="Ink 504">
                  <a:extLst>
                    <a:ext uri="{FF2B5EF4-FFF2-40B4-BE49-F238E27FC236}">
                      <a16:creationId xmlns:a16="http://schemas.microsoft.com/office/drawing/2014/main" xmlns="" id="{3BAEA8F8-5421-2D40-987D-56C7A7342885}"/>
                    </a:ext>
                  </a:extLst>
                </p14:cNvPr>
                <p14:cNvContentPartPr/>
                <p14:nvPr/>
              </p14:nvContentPartPr>
              <p14:xfrm>
                <a:off x="2772720" y="5072300"/>
                <a:ext cx="112680" cy="93960"/>
              </p14:xfrm>
            </p:contentPart>
          </mc:Choice>
          <mc:Fallback>
            <p:pic>
              <p:nvPicPr>
                <p:cNvPr id="505" name="Ink 504">
                  <a:extLst>
                    <a:ext uri="{FF2B5EF4-FFF2-40B4-BE49-F238E27FC236}">
                      <a16:creationId xmlns:a16="http://schemas.microsoft.com/office/drawing/2014/main" xmlns="" xmlns:p14="http://schemas.microsoft.com/office/powerpoint/2010/main" id="{3BAEA8F8-5421-2D40-987D-56C7A7342885}"/>
                    </a:ext>
                  </a:extLst>
                </p:cNvPr>
                <p:cNvPicPr/>
                <p:nvPr/>
              </p:nvPicPr>
              <p:blipFill>
                <a:blip r:embed="rId485"/>
                <a:stretch>
                  <a:fillRect/>
                </a:stretch>
              </p:blipFill>
              <p:spPr>
                <a:xfrm>
                  <a:off x="2763031" y="5062580"/>
                  <a:ext cx="132058"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486">
              <p14:nvContentPartPr>
                <p14:cNvPr id="506" name="Ink 505">
                  <a:extLst>
                    <a:ext uri="{FF2B5EF4-FFF2-40B4-BE49-F238E27FC236}">
                      <a16:creationId xmlns:a16="http://schemas.microsoft.com/office/drawing/2014/main" xmlns="" id="{67390E6A-8352-114B-BD57-43B83689F846}"/>
                    </a:ext>
                  </a:extLst>
                </p14:cNvPr>
                <p14:cNvContentPartPr/>
                <p14:nvPr/>
              </p14:nvContentPartPr>
              <p14:xfrm>
                <a:off x="2979000" y="5066180"/>
                <a:ext cx="162720" cy="81720"/>
              </p14:xfrm>
            </p:contentPart>
          </mc:Choice>
          <mc:Fallback>
            <p:pic>
              <p:nvPicPr>
                <p:cNvPr id="506" name="Ink 505">
                  <a:extLst>
                    <a:ext uri="{FF2B5EF4-FFF2-40B4-BE49-F238E27FC236}">
                      <a16:creationId xmlns:a16="http://schemas.microsoft.com/office/drawing/2014/main" xmlns="" xmlns:p14="http://schemas.microsoft.com/office/powerpoint/2010/main" id="{67390E6A-8352-114B-BD57-43B83689F846}"/>
                    </a:ext>
                  </a:extLst>
                </p:cNvPr>
                <p:cNvPicPr/>
                <p:nvPr/>
              </p:nvPicPr>
              <p:blipFill>
                <a:blip r:embed="rId487"/>
                <a:stretch>
                  <a:fillRect/>
                </a:stretch>
              </p:blipFill>
              <p:spPr>
                <a:xfrm>
                  <a:off x="2969280" y="5056460"/>
                  <a:ext cx="18072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488">
              <p14:nvContentPartPr>
                <p14:cNvPr id="507" name="Ink 506">
                  <a:extLst>
                    <a:ext uri="{FF2B5EF4-FFF2-40B4-BE49-F238E27FC236}">
                      <a16:creationId xmlns:a16="http://schemas.microsoft.com/office/drawing/2014/main" xmlns="" id="{84271B12-0272-3545-AEC6-552FF85BE3F2}"/>
                    </a:ext>
                  </a:extLst>
                </p14:cNvPr>
                <p14:cNvContentPartPr/>
                <p14:nvPr/>
              </p14:nvContentPartPr>
              <p14:xfrm>
                <a:off x="3085200" y="4887620"/>
                <a:ext cx="56520" cy="228600"/>
              </p14:xfrm>
            </p:contentPart>
          </mc:Choice>
          <mc:Fallback>
            <p:pic>
              <p:nvPicPr>
                <p:cNvPr id="507" name="Ink 506">
                  <a:extLst>
                    <a:ext uri="{FF2B5EF4-FFF2-40B4-BE49-F238E27FC236}">
                      <a16:creationId xmlns:a16="http://schemas.microsoft.com/office/drawing/2014/main" xmlns="" xmlns:p14="http://schemas.microsoft.com/office/powerpoint/2010/main" id="{84271B12-0272-3545-AEC6-552FF85BE3F2}"/>
                    </a:ext>
                  </a:extLst>
                </p:cNvPr>
                <p:cNvPicPr/>
                <p:nvPr/>
              </p:nvPicPr>
              <p:blipFill>
                <a:blip r:embed="rId489"/>
                <a:stretch>
                  <a:fillRect/>
                </a:stretch>
              </p:blipFill>
              <p:spPr>
                <a:xfrm>
                  <a:off x="3075480" y="4878260"/>
                  <a:ext cx="74520" cy="246240"/>
                </a:xfrm>
                <a:prstGeom prst="rect">
                  <a:avLst/>
                </a:prstGeom>
              </p:spPr>
            </p:pic>
          </mc:Fallback>
        </mc:AlternateContent>
        <mc:AlternateContent xmlns:mc="http://schemas.openxmlformats.org/markup-compatibility/2006">
          <mc:Choice xmlns:p14="http://schemas.microsoft.com/office/powerpoint/2010/main" Requires="p14">
            <p:contentPart p14:bwMode="auto" r:id="rId490">
              <p14:nvContentPartPr>
                <p14:cNvPr id="508" name="Ink 507">
                  <a:extLst>
                    <a:ext uri="{FF2B5EF4-FFF2-40B4-BE49-F238E27FC236}">
                      <a16:creationId xmlns:a16="http://schemas.microsoft.com/office/drawing/2014/main" xmlns="" id="{18475007-C466-DB40-B1E3-69FDB739DF3D}"/>
                    </a:ext>
                  </a:extLst>
                </p14:cNvPr>
                <p14:cNvContentPartPr/>
                <p14:nvPr/>
              </p14:nvContentPartPr>
              <p14:xfrm>
                <a:off x="3210120" y="5084900"/>
                <a:ext cx="144000" cy="75240"/>
              </p14:xfrm>
            </p:contentPart>
          </mc:Choice>
          <mc:Fallback>
            <p:pic>
              <p:nvPicPr>
                <p:cNvPr id="508" name="Ink 507">
                  <a:extLst>
                    <a:ext uri="{FF2B5EF4-FFF2-40B4-BE49-F238E27FC236}">
                      <a16:creationId xmlns:a16="http://schemas.microsoft.com/office/drawing/2014/main" xmlns="" xmlns:p14="http://schemas.microsoft.com/office/powerpoint/2010/main" id="{18475007-C466-DB40-B1E3-69FDB739DF3D}"/>
                    </a:ext>
                  </a:extLst>
                </p:cNvPr>
                <p:cNvPicPr/>
                <p:nvPr/>
              </p:nvPicPr>
              <p:blipFill>
                <a:blip r:embed="rId491"/>
                <a:stretch>
                  <a:fillRect/>
                </a:stretch>
              </p:blipFill>
              <p:spPr>
                <a:xfrm>
                  <a:off x="3200400" y="5075585"/>
                  <a:ext cx="161640" cy="94587"/>
                </a:xfrm>
                <a:prstGeom prst="rect">
                  <a:avLst/>
                </a:prstGeom>
              </p:spPr>
            </p:pic>
          </mc:Fallback>
        </mc:AlternateContent>
        <mc:AlternateContent xmlns:mc="http://schemas.openxmlformats.org/markup-compatibility/2006">
          <mc:Choice xmlns:p14="http://schemas.microsoft.com/office/powerpoint/2010/main" Requires="p14">
            <p:contentPart p14:bwMode="auto" r:id="rId492">
              <p14:nvContentPartPr>
                <p14:cNvPr id="509" name="Ink 508">
                  <a:extLst>
                    <a:ext uri="{FF2B5EF4-FFF2-40B4-BE49-F238E27FC236}">
                      <a16:creationId xmlns:a16="http://schemas.microsoft.com/office/drawing/2014/main" xmlns="" id="{055A705D-9162-0242-AA8F-213FA9AA0D8B}"/>
                    </a:ext>
                  </a:extLst>
                </p14:cNvPr>
                <p14:cNvContentPartPr/>
                <p14:nvPr/>
              </p14:nvContentPartPr>
              <p14:xfrm>
                <a:off x="3347280" y="4897340"/>
                <a:ext cx="63000" cy="244080"/>
              </p14:xfrm>
            </p:contentPart>
          </mc:Choice>
          <mc:Fallback>
            <p:pic>
              <p:nvPicPr>
                <p:cNvPr id="509" name="Ink 508">
                  <a:extLst>
                    <a:ext uri="{FF2B5EF4-FFF2-40B4-BE49-F238E27FC236}">
                      <a16:creationId xmlns:a16="http://schemas.microsoft.com/office/drawing/2014/main" xmlns="" xmlns:p14="http://schemas.microsoft.com/office/powerpoint/2010/main" id="{055A705D-9162-0242-AA8F-213FA9AA0D8B}"/>
                    </a:ext>
                  </a:extLst>
                </p:cNvPr>
                <p:cNvPicPr/>
                <p:nvPr/>
              </p:nvPicPr>
              <p:blipFill>
                <a:blip r:embed="rId493"/>
                <a:stretch>
                  <a:fillRect/>
                </a:stretch>
              </p:blipFill>
              <p:spPr>
                <a:xfrm>
                  <a:off x="3338228" y="4887620"/>
                  <a:ext cx="81828" cy="262800"/>
                </a:xfrm>
                <a:prstGeom prst="rect">
                  <a:avLst/>
                </a:prstGeom>
              </p:spPr>
            </p:pic>
          </mc:Fallback>
        </mc:AlternateContent>
      </p:grpSp>
      <p:grpSp>
        <p:nvGrpSpPr>
          <p:cNvPr id="521" name="Group 520">
            <a:extLst>
              <a:ext uri="{FF2B5EF4-FFF2-40B4-BE49-F238E27FC236}">
                <a16:creationId xmlns:a16="http://schemas.microsoft.com/office/drawing/2014/main" xmlns="" id="{6CB03185-8E84-6646-AD33-766B3AFACA9B}"/>
              </a:ext>
            </a:extLst>
          </p:cNvPr>
          <p:cNvGrpSpPr/>
          <p:nvPr/>
        </p:nvGrpSpPr>
        <p:grpSpPr>
          <a:xfrm>
            <a:off x="5464920" y="4847660"/>
            <a:ext cx="1812240" cy="618840"/>
            <a:chOff x="3940920" y="4847660"/>
            <a:chExt cx="1812240" cy="618840"/>
          </a:xfrm>
        </p:grpSpPr>
        <mc:AlternateContent xmlns:mc="http://schemas.openxmlformats.org/markup-compatibility/2006">
          <mc:Choice xmlns:p14="http://schemas.microsoft.com/office/powerpoint/2010/main" Requires="p14">
            <p:contentPart p14:bwMode="auto" r:id="rId494">
              <p14:nvContentPartPr>
                <p14:cNvPr id="510" name="Ink 509">
                  <a:extLst>
                    <a:ext uri="{FF2B5EF4-FFF2-40B4-BE49-F238E27FC236}">
                      <a16:creationId xmlns:a16="http://schemas.microsoft.com/office/drawing/2014/main" xmlns="" id="{E94E1395-8485-8D4E-BD33-5786B3D4438C}"/>
                    </a:ext>
                  </a:extLst>
                </p14:cNvPr>
                <p14:cNvContentPartPr/>
                <p14:nvPr/>
              </p14:nvContentPartPr>
              <p14:xfrm>
                <a:off x="3940920" y="4925780"/>
                <a:ext cx="194040" cy="221040"/>
              </p14:xfrm>
            </p:contentPart>
          </mc:Choice>
          <mc:Fallback>
            <p:pic>
              <p:nvPicPr>
                <p:cNvPr id="510" name="Ink 509">
                  <a:extLst>
                    <a:ext uri="{FF2B5EF4-FFF2-40B4-BE49-F238E27FC236}">
                      <a16:creationId xmlns:a16="http://schemas.microsoft.com/office/drawing/2014/main" xmlns="" xmlns:p14="http://schemas.microsoft.com/office/powerpoint/2010/main" id="{E94E1395-8485-8D4E-BD33-5786B3D4438C}"/>
                    </a:ext>
                  </a:extLst>
                </p:cNvPr>
                <p:cNvPicPr/>
                <p:nvPr/>
              </p:nvPicPr>
              <p:blipFill>
                <a:blip r:embed="rId495"/>
                <a:stretch>
                  <a:fillRect/>
                </a:stretch>
              </p:blipFill>
              <p:spPr>
                <a:xfrm>
                  <a:off x="3930480" y="4915340"/>
                  <a:ext cx="21456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496">
              <p14:nvContentPartPr>
                <p14:cNvPr id="511" name="Ink 510">
                  <a:extLst>
                    <a:ext uri="{FF2B5EF4-FFF2-40B4-BE49-F238E27FC236}">
                      <a16:creationId xmlns:a16="http://schemas.microsoft.com/office/drawing/2014/main" xmlns="" id="{64948733-6241-6641-9CF6-ED39B56D8221}"/>
                    </a:ext>
                  </a:extLst>
                </p14:cNvPr>
                <p14:cNvContentPartPr/>
                <p14:nvPr/>
              </p14:nvContentPartPr>
              <p14:xfrm>
                <a:off x="4209480" y="5048180"/>
                <a:ext cx="312840" cy="87120"/>
              </p14:xfrm>
            </p:contentPart>
          </mc:Choice>
          <mc:Fallback>
            <p:pic>
              <p:nvPicPr>
                <p:cNvPr id="511" name="Ink 510">
                  <a:extLst>
                    <a:ext uri="{FF2B5EF4-FFF2-40B4-BE49-F238E27FC236}">
                      <a16:creationId xmlns:a16="http://schemas.microsoft.com/office/drawing/2014/main" xmlns="" xmlns:p14="http://schemas.microsoft.com/office/powerpoint/2010/main" id="{64948733-6241-6641-9CF6-ED39B56D8221}"/>
                    </a:ext>
                  </a:extLst>
                </p:cNvPr>
                <p:cNvPicPr/>
                <p:nvPr/>
              </p:nvPicPr>
              <p:blipFill>
                <a:blip r:embed="rId497"/>
                <a:stretch>
                  <a:fillRect/>
                </a:stretch>
              </p:blipFill>
              <p:spPr>
                <a:xfrm>
                  <a:off x="4200109" y="5038100"/>
                  <a:ext cx="33050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498">
              <p14:nvContentPartPr>
                <p14:cNvPr id="512" name="Ink 511">
                  <a:extLst>
                    <a:ext uri="{FF2B5EF4-FFF2-40B4-BE49-F238E27FC236}">
                      <a16:creationId xmlns:a16="http://schemas.microsoft.com/office/drawing/2014/main" xmlns="" id="{29BB07E8-F29B-1D4F-936F-60966B5D2184}"/>
                    </a:ext>
                  </a:extLst>
                </p14:cNvPr>
                <p14:cNvContentPartPr/>
                <p14:nvPr/>
              </p14:nvContentPartPr>
              <p14:xfrm>
                <a:off x="4459320" y="4962140"/>
                <a:ext cx="19080" cy="29520"/>
              </p14:xfrm>
            </p:contentPart>
          </mc:Choice>
          <mc:Fallback>
            <p:pic>
              <p:nvPicPr>
                <p:cNvPr id="512" name="Ink 511">
                  <a:extLst>
                    <a:ext uri="{FF2B5EF4-FFF2-40B4-BE49-F238E27FC236}">
                      <a16:creationId xmlns:a16="http://schemas.microsoft.com/office/drawing/2014/main" xmlns="" xmlns:p14="http://schemas.microsoft.com/office/powerpoint/2010/main" id="{29BB07E8-F29B-1D4F-936F-60966B5D2184}"/>
                    </a:ext>
                  </a:extLst>
                </p:cNvPr>
                <p:cNvPicPr/>
                <p:nvPr/>
              </p:nvPicPr>
              <p:blipFill>
                <a:blip r:embed="rId499"/>
                <a:stretch>
                  <a:fillRect/>
                </a:stretch>
              </p:blipFill>
              <p:spPr>
                <a:xfrm>
                  <a:off x="4450680" y="4953500"/>
                  <a:ext cx="3600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500">
              <p14:nvContentPartPr>
                <p14:cNvPr id="513" name="Ink 512">
                  <a:extLst>
                    <a:ext uri="{FF2B5EF4-FFF2-40B4-BE49-F238E27FC236}">
                      <a16:creationId xmlns:a16="http://schemas.microsoft.com/office/drawing/2014/main" xmlns="" id="{FD0BD6AC-EAD5-9349-A16D-AAB205FF9D9B}"/>
                    </a:ext>
                  </a:extLst>
                </p14:cNvPr>
                <p14:cNvContentPartPr/>
                <p14:nvPr/>
              </p14:nvContentPartPr>
              <p14:xfrm>
                <a:off x="4602960" y="4866380"/>
                <a:ext cx="69120" cy="275400"/>
              </p14:xfrm>
            </p:contentPart>
          </mc:Choice>
          <mc:Fallback>
            <p:pic>
              <p:nvPicPr>
                <p:cNvPr id="513" name="Ink 512">
                  <a:extLst>
                    <a:ext uri="{FF2B5EF4-FFF2-40B4-BE49-F238E27FC236}">
                      <a16:creationId xmlns:a16="http://schemas.microsoft.com/office/drawing/2014/main" xmlns="" xmlns:p14="http://schemas.microsoft.com/office/powerpoint/2010/main" id="{FD0BD6AC-EAD5-9349-A16D-AAB205FF9D9B}"/>
                    </a:ext>
                  </a:extLst>
                </p:cNvPr>
                <p:cNvPicPr/>
                <p:nvPr/>
              </p:nvPicPr>
              <p:blipFill>
                <a:blip r:embed="rId501"/>
                <a:stretch>
                  <a:fillRect/>
                </a:stretch>
              </p:blipFill>
              <p:spPr>
                <a:xfrm>
                  <a:off x="4593600" y="4857020"/>
                  <a:ext cx="87120" cy="293400"/>
                </a:xfrm>
                <a:prstGeom prst="rect">
                  <a:avLst/>
                </a:prstGeom>
              </p:spPr>
            </p:pic>
          </mc:Fallback>
        </mc:AlternateContent>
        <mc:AlternateContent xmlns:mc="http://schemas.openxmlformats.org/markup-compatibility/2006">
          <mc:Choice xmlns:p14="http://schemas.microsoft.com/office/powerpoint/2010/main" Requires="p14">
            <p:contentPart p14:bwMode="auto" r:id="rId502">
              <p14:nvContentPartPr>
                <p14:cNvPr id="514" name="Ink 513">
                  <a:extLst>
                    <a:ext uri="{FF2B5EF4-FFF2-40B4-BE49-F238E27FC236}">
                      <a16:creationId xmlns:a16="http://schemas.microsoft.com/office/drawing/2014/main" xmlns="" id="{3E91DB3A-143B-A148-855B-47145A50708A}"/>
                    </a:ext>
                  </a:extLst>
                </p14:cNvPr>
                <p14:cNvContentPartPr/>
                <p14:nvPr/>
              </p14:nvContentPartPr>
              <p14:xfrm>
                <a:off x="4765320" y="5060060"/>
                <a:ext cx="150120" cy="75240"/>
              </p14:xfrm>
            </p:contentPart>
          </mc:Choice>
          <mc:Fallback>
            <p:pic>
              <p:nvPicPr>
                <p:cNvPr id="514" name="Ink 513">
                  <a:extLst>
                    <a:ext uri="{FF2B5EF4-FFF2-40B4-BE49-F238E27FC236}">
                      <a16:creationId xmlns:a16="http://schemas.microsoft.com/office/drawing/2014/main" xmlns="" xmlns:p14="http://schemas.microsoft.com/office/powerpoint/2010/main" id="{3E91DB3A-143B-A148-855B-47145A50708A}"/>
                    </a:ext>
                  </a:extLst>
                </p:cNvPr>
                <p:cNvPicPr/>
                <p:nvPr/>
              </p:nvPicPr>
              <p:blipFill>
                <a:blip r:embed="rId503"/>
                <a:stretch>
                  <a:fillRect/>
                </a:stretch>
              </p:blipFill>
              <p:spPr>
                <a:xfrm>
                  <a:off x="4755240" y="5050340"/>
                  <a:ext cx="16884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504">
              <p14:nvContentPartPr>
                <p14:cNvPr id="515" name="Ink 514">
                  <a:extLst>
                    <a:ext uri="{FF2B5EF4-FFF2-40B4-BE49-F238E27FC236}">
                      <a16:creationId xmlns:a16="http://schemas.microsoft.com/office/drawing/2014/main" xmlns="" id="{9CD5C1AB-170E-6544-8A04-E89D33183172}"/>
                    </a:ext>
                  </a:extLst>
                </p14:cNvPr>
                <p14:cNvContentPartPr/>
                <p14:nvPr/>
              </p14:nvContentPartPr>
              <p14:xfrm>
                <a:off x="4878000" y="4847660"/>
                <a:ext cx="87840" cy="312120"/>
              </p14:xfrm>
            </p:contentPart>
          </mc:Choice>
          <mc:Fallback>
            <p:pic>
              <p:nvPicPr>
                <p:cNvPr id="515" name="Ink 514">
                  <a:extLst>
                    <a:ext uri="{FF2B5EF4-FFF2-40B4-BE49-F238E27FC236}">
                      <a16:creationId xmlns:a16="http://schemas.microsoft.com/office/drawing/2014/main" xmlns="" xmlns:p14="http://schemas.microsoft.com/office/powerpoint/2010/main" id="{9CD5C1AB-170E-6544-8A04-E89D33183172}"/>
                    </a:ext>
                  </a:extLst>
                </p:cNvPr>
                <p:cNvPicPr/>
                <p:nvPr/>
              </p:nvPicPr>
              <p:blipFill>
                <a:blip r:embed="rId505"/>
                <a:stretch>
                  <a:fillRect/>
                </a:stretch>
              </p:blipFill>
              <p:spPr>
                <a:xfrm>
                  <a:off x="4868640" y="4838300"/>
                  <a:ext cx="106200" cy="330480"/>
                </a:xfrm>
                <a:prstGeom prst="rect">
                  <a:avLst/>
                </a:prstGeom>
              </p:spPr>
            </p:pic>
          </mc:Fallback>
        </mc:AlternateContent>
        <mc:AlternateContent xmlns:mc="http://schemas.openxmlformats.org/markup-compatibility/2006">
          <mc:Choice xmlns:p14="http://schemas.microsoft.com/office/powerpoint/2010/main" Requires="p14">
            <p:contentPart p14:bwMode="auto" r:id="rId506">
              <p14:nvContentPartPr>
                <p14:cNvPr id="516" name="Ink 515">
                  <a:extLst>
                    <a:ext uri="{FF2B5EF4-FFF2-40B4-BE49-F238E27FC236}">
                      <a16:creationId xmlns:a16="http://schemas.microsoft.com/office/drawing/2014/main" xmlns="" id="{272E9E0D-A295-1949-A475-2A8A25F2ECB9}"/>
                    </a:ext>
                  </a:extLst>
                </p14:cNvPr>
                <p14:cNvContentPartPr/>
                <p14:nvPr/>
              </p14:nvContentPartPr>
              <p14:xfrm>
                <a:off x="5059080" y="5084900"/>
                <a:ext cx="12960" cy="56520"/>
              </p14:xfrm>
            </p:contentPart>
          </mc:Choice>
          <mc:Fallback>
            <p:pic>
              <p:nvPicPr>
                <p:cNvPr id="516" name="Ink 515">
                  <a:extLst>
                    <a:ext uri="{FF2B5EF4-FFF2-40B4-BE49-F238E27FC236}">
                      <a16:creationId xmlns:a16="http://schemas.microsoft.com/office/drawing/2014/main" xmlns="" xmlns:p14="http://schemas.microsoft.com/office/powerpoint/2010/main" id="{272E9E0D-A295-1949-A475-2A8A25F2ECB9}"/>
                    </a:ext>
                  </a:extLst>
                </p:cNvPr>
                <p:cNvPicPr/>
                <p:nvPr/>
              </p:nvPicPr>
              <p:blipFill>
                <a:blip r:embed="rId507"/>
                <a:stretch>
                  <a:fillRect/>
                </a:stretch>
              </p:blipFill>
              <p:spPr>
                <a:xfrm>
                  <a:off x="5048712" y="5075599"/>
                  <a:ext cx="32955" cy="75122"/>
                </a:xfrm>
                <a:prstGeom prst="rect">
                  <a:avLst/>
                </a:prstGeom>
              </p:spPr>
            </p:pic>
          </mc:Fallback>
        </mc:AlternateContent>
        <mc:AlternateContent xmlns:mc="http://schemas.openxmlformats.org/markup-compatibility/2006">
          <mc:Choice xmlns:p14="http://schemas.microsoft.com/office/powerpoint/2010/main" Requires="p14">
            <p:contentPart p14:bwMode="auto" r:id="rId508">
              <p14:nvContentPartPr>
                <p14:cNvPr id="517" name="Ink 516">
                  <a:extLst>
                    <a:ext uri="{FF2B5EF4-FFF2-40B4-BE49-F238E27FC236}">
                      <a16:creationId xmlns:a16="http://schemas.microsoft.com/office/drawing/2014/main" xmlns="" id="{BD9F859B-6B74-E540-BCC8-DCF03D5668B3}"/>
                    </a:ext>
                  </a:extLst>
                </p14:cNvPr>
                <p14:cNvContentPartPr/>
                <p14:nvPr/>
              </p14:nvContentPartPr>
              <p14:xfrm>
                <a:off x="5090400" y="4985540"/>
                <a:ext cx="6480" cy="18360"/>
              </p14:xfrm>
            </p:contentPart>
          </mc:Choice>
          <mc:Fallback>
            <p:pic>
              <p:nvPicPr>
                <p:cNvPr id="517" name="Ink 516">
                  <a:extLst>
                    <a:ext uri="{FF2B5EF4-FFF2-40B4-BE49-F238E27FC236}">
                      <a16:creationId xmlns:a16="http://schemas.microsoft.com/office/drawing/2014/main" xmlns="" xmlns:p14="http://schemas.microsoft.com/office/powerpoint/2010/main" id="{BD9F859B-6B74-E540-BCC8-DCF03D5668B3}"/>
                    </a:ext>
                  </a:extLst>
                </p:cNvPr>
                <p:cNvPicPr/>
                <p:nvPr/>
              </p:nvPicPr>
              <p:blipFill>
                <a:blip r:embed="rId509"/>
                <a:stretch>
                  <a:fillRect/>
                </a:stretch>
              </p:blipFill>
              <p:spPr>
                <a:xfrm>
                  <a:off x="5082897" y="4977260"/>
                  <a:ext cx="22851"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510">
              <p14:nvContentPartPr>
                <p14:cNvPr id="518" name="Ink 517">
                  <a:extLst>
                    <a:ext uri="{FF2B5EF4-FFF2-40B4-BE49-F238E27FC236}">
                      <a16:creationId xmlns:a16="http://schemas.microsoft.com/office/drawing/2014/main" xmlns="" id="{311849CC-1E45-DC4C-871D-9F314C61971A}"/>
                    </a:ext>
                  </a:extLst>
                </p14:cNvPr>
                <p14:cNvContentPartPr/>
                <p14:nvPr/>
              </p14:nvContentPartPr>
              <p14:xfrm>
                <a:off x="5196600" y="5084900"/>
                <a:ext cx="169200" cy="81720"/>
              </p14:xfrm>
            </p:contentPart>
          </mc:Choice>
          <mc:Fallback>
            <p:pic>
              <p:nvPicPr>
                <p:cNvPr id="518" name="Ink 517">
                  <a:extLst>
                    <a:ext uri="{FF2B5EF4-FFF2-40B4-BE49-F238E27FC236}">
                      <a16:creationId xmlns:a16="http://schemas.microsoft.com/office/drawing/2014/main" xmlns="" xmlns:p14="http://schemas.microsoft.com/office/powerpoint/2010/main" id="{311849CC-1E45-DC4C-871D-9F314C61971A}"/>
                    </a:ext>
                  </a:extLst>
                </p:cNvPr>
                <p:cNvPicPr/>
                <p:nvPr/>
              </p:nvPicPr>
              <p:blipFill>
                <a:blip r:embed="rId511"/>
                <a:stretch>
                  <a:fillRect/>
                </a:stretch>
              </p:blipFill>
              <p:spPr>
                <a:xfrm>
                  <a:off x="5187240" y="5075180"/>
                  <a:ext cx="18864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512">
              <p14:nvContentPartPr>
                <p14:cNvPr id="519" name="Ink 518">
                  <a:extLst>
                    <a:ext uri="{FF2B5EF4-FFF2-40B4-BE49-F238E27FC236}">
                      <a16:creationId xmlns:a16="http://schemas.microsoft.com/office/drawing/2014/main" xmlns="" id="{6A96302C-E629-D540-987C-C9A375BF016A}"/>
                    </a:ext>
                  </a:extLst>
                </p14:cNvPr>
                <p14:cNvContentPartPr/>
                <p14:nvPr/>
              </p14:nvContentPartPr>
              <p14:xfrm>
                <a:off x="5459040" y="5048180"/>
                <a:ext cx="294120" cy="418320"/>
              </p14:xfrm>
            </p:contentPart>
          </mc:Choice>
          <mc:Fallback>
            <p:pic>
              <p:nvPicPr>
                <p:cNvPr id="519" name="Ink 518">
                  <a:extLst>
                    <a:ext uri="{FF2B5EF4-FFF2-40B4-BE49-F238E27FC236}">
                      <a16:creationId xmlns:a16="http://schemas.microsoft.com/office/drawing/2014/main" xmlns="" xmlns:p14="http://schemas.microsoft.com/office/powerpoint/2010/main" id="{6A96302C-E629-D540-987C-C9A375BF016A}"/>
                    </a:ext>
                  </a:extLst>
                </p:cNvPr>
                <p:cNvPicPr/>
                <p:nvPr/>
              </p:nvPicPr>
              <p:blipFill>
                <a:blip r:embed="rId513"/>
                <a:stretch>
                  <a:fillRect/>
                </a:stretch>
              </p:blipFill>
              <p:spPr>
                <a:xfrm>
                  <a:off x="5448960" y="5038100"/>
                  <a:ext cx="313200" cy="438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14">
            <p14:nvContentPartPr>
              <p14:cNvPr id="520" name="Ink 519">
                <a:extLst>
                  <a:ext uri="{FF2B5EF4-FFF2-40B4-BE49-F238E27FC236}">
                    <a16:creationId xmlns:a16="http://schemas.microsoft.com/office/drawing/2014/main" xmlns="" id="{28B90247-4366-8A4A-8E7E-8B9AD9156E65}"/>
                  </a:ext>
                </a:extLst>
              </p14:cNvPr>
              <p14:cNvContentPartPr/>
              <p14:nvPr/>
            </p14:nvContentPartPr>
            <p14:xfrm>
              <a:off x="7482720" y="5197220"/>
              <a:ext cx="12960" cy="19080"/>
            </p14:xfrm>
          </p:contentPart>
        </mc:Choice>
        <mc:Fallback>
          <p:pic>
            <p:nvPicPr>
              <p:cNvPr id="520" name="Ink 519">
                <a:extLst>
                  <a:ext uri="{FF2B5EF4-FFF2-40B4-BE49-F238E27FC236}">
                    <a16:creationId xmlns:a16="http://schemas.microsoft.com/office/drawing/2014/main" xmlns="" xmlns:p14="http://schemas.microsoft.com/office/powerpoint/2010/main" id="{28B90247-4366-8A4A-8E7E-8B9AD9156E65}"/>
                  </a:ext>
                </a:extLst>
              </p:cNvPr>
              <p:cNvPicPr/>
              <p:nvPr/>
            </p:nvPicPr>
            <p:blipFill>
              <a:blip r:embed="rId515"/>
              <a:stretch>
                <a:fillRect/>
              </a:stretch>
            </p:blipFill>
            <p:spPr>
              <a:xfrm>
                <a:off x="7474440" y="5187860"/>
                <a:ext cx="30600" cy="36720"/>
              </a:xfrm>
              <a:prstGeom prst="rect">
                <a:avLst/>
              </a:prstGeom>
            </p:spPr>
          </p:pic>
        </mc:Fallback>
      </mc:AlternateContent>
    </p:spTree>
    <p:extLst>
      <p:ext uri="{BB962C8B-B14F-4D97-AF65-F5344CB8AC3E}">
        <p14:creationId xmlns:p14="http://schemas.microsoft.com/office/powerpoint/2010/main" val="25592143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796811F6-A691-4C4C-AE83-ABB998290DC9}"/>
              </a:ext>
            </a:extLst>
          </p:cNvPr>
          <p:cNvSpPr>
            <a:spLocks noGrp="1"/>
          </p:cNvSpPr>
          <p:nvPr>
            <p:ph type="body" sz="quarter" idx="13"/>
          </p:nvPr>
        </p:nvSpPr>
        <p:spPr/>
        <p:txBody>
          <a:bodyPr/>
          <a:lstStyle/>
          <a:p>
            <a:pPr marL="571500">
              <a:lnSpc>
                <a:spcPct val="150000"/>
              </a:lnSpc>
              <a:spcBef>
                <a:spcPts val="0"/>
              </a:spcBef>
              <a:buFont typeface="Wingdings" panose="05000000000000000000" pitchFamily="2" charset="2"/>
              <a:buChar char="Ø"/>
            </a:pPr>
            <a:endParaRPr lang="en-US" dirty="0">
              <a:latin typeface="+mn-lt"/>
            </a:endParaRPr>
          </a:p>
          <a:p>
            <a:pPr marL="571500">
              <a:lnSpc>
                <a:spcPct val="150000"/>
              </a:lnSpc>
              <a:spcBef>
                <a:spcPts val="0"/>
              </a:spcBef>
              <a:buFont typeface="Wingdings" panose="05000000000000000000" pitchFamily="2" charset="2"/>
              <a:buChar char="Ø"/>
            </a:pPr>
            <a:r>
              <a:rPr lang="en-US" dirty="0">
                <a:latin typeface="+mn-lt"/>
              </a:rPr>
              <a:t>Errors / residuals follow normal distribution</a:t>
            </a:r>
          </a:p>
          <a:p>
            <a:pPr marL="571500">
              <a:lnSpc>
                <a:spcPct val="150000"/>
              </a:lnSpc>
              <a:spcBef>
                <a:spcPts val="0"/>
              </a:spcBef>
              <a:buFont typeface="Wingdings" panose="05000000000000000000" pitchFamily="2" charset="2"/>
              <a:buChar char="Ø"/>
            </a:pPr>
            <a:r>
              <a:rPr lang="en-US" dirty="0">
                <a:latin typeface="+mn-lt"/>
              </a:rPr>
              <a:t>Homoscedasticity_ variance of error is constant </a:t>
            </a:r>
          </a:p>
          <a:p>
            <a:pPr marL="571500">
              <a:lnSpc>
                <a:spcPct val="150000"/>
              </a:lnSpc>
              <a:spcBef>
                <a:spcPts val="0"/>
              </a:spcBef>
              <a:buFont typeface="Wingdings" panose="05000000000000000000" pitchFamily="2" charset="2"/>
              <a:buChar char="Ø"/>
            </a:pPr>
            <a:r>
              <a:rPr lang="en-US" dirty="0">
                <a:latin typeface="+mn-lt"/>
              </a:rPr>
              <a:t>The error and independent variable are uncorrelated</a:t>
            </a:r>
          </a:p>
          <a:p>
            <a:pPr marL="571500">
              <a:lnSpc>
                <a:spcPct val="150000"/>
              </a:lnSpc>
              <a:spcBef>
                <a:spcPts val="0"/>
              </a:spcBef>
              <a:buFont typeface="Wingdings" panose="05000000000000000000" pitchFamily="2" charset="2"/>
              <a:buChar char="Ø"/>
            </a:pPr>
            <a:r>
              <a:rPr lang="en-US" dirty="0">
                <a:latin typeface="+mn-lt"/>
              </a:rPr>
              <a:t>Functional relationship between the outcome variable and feature is incorrectly defined</a:t>
            </a:r>
            <a:endParaRPr lang="aa-ET" dirty="0">
              <a:latin typeface="+mn-lt"/>
            </a:endParaRPr>
          </a:p>
        </p:txBody>
      </p:sp>
      <p:sp>
        <p:nvSpPr>
          <p:cNvPr id="3" name="Text Placeholder 2">
            <a:extLst>
              <a:ext uri="{FF2B5EF4-FFF2-40B4-BE49-F238E27FC236}">
                <a16:creationId xmlns:a16="http://schemas.microsoft.com/office/drawing/2014/main" xmlns="" id="{E390D6EA-468C-4C7E-92A6-0B2CD6225882}"/>
              </a:ext>
            </a:extLst>
          </p:cNvPr>
          <p:cNvSpPr>
            <a:spLocks noGrp="1"/>
          </p:cNvSpPr>
          <p:nvPr>
            <p:ph type="body" sz="quarter" idx="14"/>
          </p:nvPr>
        </p:nvSpPr>
        <p:spPr>
          <a:prstGeom prst="rect">
            <a:avLst/>
          </a:prstGeom>
        </p:spPr>
        <p:txBody>
          <a:bodyPr/>
          <a:lstStyle/>
          <a:p>
            <a:r>
              <a:rPr lang="en-US" dirty="0"/>
              <a:t>Assumptions</a:t>
            </a:r>
            <a:endParaRPr lang="aa-ET" dirty="0"/>
          </a:p>
        </p:txBody>
      </p:sp>
    </p:spTree>
    <p:extLst>
      <p:ext uri="{BB962C8B-B14F-4D97-AF65-F5344CB8AC3E}">
        <p14:creationId xmlns:p14="http://schemas.microsoft.com/office/powerpoint/2010/main" val="14301078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4838700" y="2366000"/>
              <a:ext cx="2356560" cy="1946700"/>
            </p14:xfrm>
          </p:contentPart>
        </mc:Choice>
        <mc:Fallback>
          <p:pic>
            <p:nvPicPr>
              <p:cNvPr id="5" name="Ink 4"/>
              <p:cNvPicPr/>
              <p:nvPr/>
            </p:nvPicPr>
            <p:blipFill>
              <a:blip r:embed="rId3"/>
              <a:stretch>
                <a:fillRect/>
              </a:stretch>
            </p:blipFill>
            <p:spPr>
              <a:xfrm>
                <a:off x="4825020" y="2350521"/>
                <a:ext cx="2384280" cy="1976577"/>
              </a:xfrm>
              <a:prstGeom prst="rect">
                <a:avLst/>
              </a:prstGeom>
            </p:spPr>
          </p:pic>
        </mc:Fallback>
      </mc:AlternateContent>
      <p:graphicFrame>
        <p:nvGraphicFramePr>
          <p:cNvPr id="6" name="Table 5"/>
          <p:cNvGraphicFramePr>
            <a:graphicFrameLocks noGrp="1"/>
          </p:cNvGraphicFramePr>
          <p:nvPr/>
        </p:nvGraphicFramePr>
        <p:xfrm>
          <a:off x="7867650" y="1714500"/>
          <a:ext cx="2343150" cy="2400300"/>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xmlns="" val="20000"/>
                    </a:ext>
                  </a:extLst>
                </a:gridCol>
                <a:gridCol w="1200150">
                  <a:extLst>
                    <a:ext uri="{9D8B030D-6E8A-4147-A177-3AD203B41FA5}">
                      <a16:colId xmlns:a16="http://schemas.microsoft.com/office/drawing/2014/main" xmlns="" val="20001"/>
                    </a:ext>
                  </a:extLst>
                </a:gridCol>
              </a:tblGrid>
              <a:tr h="685800">
                <a:tc>
                  <a:txBody>
                    <a:bodyPr/>
                    <a:lstStyle/>
                    <a:p>
                      <a:r>
                        <a:rPr lang="en-US" sz="1400" dirty="0"/>
                        <a:t>Advertising</a:t>
                      </a:r>
                    </a:p>
                    <a:p>
                      <a:r>
                        <a:rPr lang="en-US" sz="1400" dirty="0"/>
                        <a:t>(in</a:t>
                      </a:r>
                      <a:r>
                        <a:rPr lang="en-US" sz="1400" baseline="0" dirty="0"/>
                        <a:t> lakhs of rupees)</a:t>
                      </a:r>
                      <a:endParaRPr lang="en-US" sz="1400" dirty="0"/>
                    </a:p>
                  </a:txBody>
                  <a:tcPr marL="68580" marR="68580" marT="34290" marB="34290"/>
                </a:tc>
                <a:tc>
                  <a:txBody>
                    <a:bodyPr/>
                    <a:lstStyle/>
                    <a:p>
                      <a:r>
                        <a:rPr lang="en-US" sz="1400" dirty="0"/>
                        <a:t>Sales</a:t>
                      </a:r>
                    </a:p>
                    <a:p>
                      <a:r>
                        <a:rPr lang="en-US" sz="1400" dirty="0"/>
                        <a:t>(in lakhs of</a:t>
                      </a:r>
                      <a:r>
                        <a:rPr lang="en-US" sz="1400" baseline="0" dirty="0"/>
                        <a:t> rupees)</a:t>
                      </a:r>
                      <a:endParaRPr lang="en-US" sz="1400" dirty="0"/>
                    </a:p>
                  </a:txBody>
                  <a:tcPr marL="68580" marR="68580" marT="34290" marB="34290"/>
                </a:tc>
                <a:extLst>
                  <a:ext uri="{0D108BD9-81ED-4DB2-BD59-A6C34878D82A}">
                    <a16:rowId xmlns:a16="http://schemas.microsoft.com/office/drawing/2014/main" xmlns="" val="10000"/>
                  </a:ext>
                </a:extLst>
              </a:tr>
              <a:tr h="278130">
                <a:tc>
                  <a:txBody>
                    <a:bodyPr/>
                    <a:lstStyle/>
                    <a:p>
                      <a:r>
                        <a:rPr lang="en-US" sz="1400" dirty="0"/>
                        <a:t>10</a:t>
                      </a:r>
                    </a:p>
                  </a:txBody>
                  <a:tcPr marL="68580" marR="68580" marT="34290" marB="34290"/>
                </a:tc>
                <a:tc>
                  <a:txBody>
                    <a:bodyPr/>
                    <a:lstStyle/>
                    <a:p>
                      <a:r>
                        <a:rPr lang="en-US" sz="1400" dirty="0"/>
                        <a:t>520</a:t>
                      </a:r>
                    </a:p>
                  </a:txBody>
                  <a:tcPr marL="68580" marR="68580" marT="34290" marB="34290"/>
                </a:tc>
                <a:extLst>
                  <a:ext uri="{0D108BD9-81ED-4DB2-BD59-A6C34878D82A}">
                    <a16:rowId xmlns:a16="http://schemas.microsoft.com/office/drawing/2014/main" xmlns="" val="10001"/>
                  </a:ext>
                </a:extLst>
              </a:tr>
              <a:tr h="278130">
                <a:tc>
                  <a:txBody>
                    <a:bodyPr/>
                    <a:lstStyle/>
                    <a:p>
                      <a:r>
                        <a:rPr lang="en-US" sz="1400" dirty="0"/>
                        <a:t>20</a:t>
                      </a:r>
                    </a:p>
                  </a:txBody>
                  <a:tcPr marL="68580" marR="68580" marT="34290" marB="34290"/>
                </a:tc>
                <a:tc>
                  <a:txBody>
                    <a:bodyPr/>
                    <a:lstStyle/>
                    <a:p>
                      <a:r>
                        <a:rPr lang="en-US" sz="1400" dirty="0"/>
                        <a:t>625</a:t>
                      </a:r>
                    </a:p>
                  </a:txBody>
                  <a:tcPr marL="68580" marR="68580" marT="34290" marB="34290"/>
                </a:tc>
                <a:extLst>
                  <a:ext uri="{0D108BD9-81ED-4DB2-BD59-A6C34878D82A}">
                    <a16:rowId xmlns:a16="http://schemas.microsoft.com/office/drawing/2014/main" xmlns="" val="10002"/>
                  </a:ext>
                </a:extLst>
              </a:tr>
              <a:tr h="278130">
                <a:tc>
                  <a:txBody>
                    <a:bodyPr/>
                    <a:lstStyle/>
                    <a:p>
                      <a:r>
                        <a:rPr lang="en-US" sz="1400" dirty="0"/>
                        <a:t>35</a:t>
                      </a:r>
                    </a:p>
                  </a:txBody>
                  <a:tcPr marL="68580" marR="68580" marT="34290" marB="34290"/>
                </a:tc>
                <a:tc>
                  <a:txBody>
                    <a:bodyPr/>
                    <a:lstStyle/>
                    <a:p>
                      <a:r>
                        <a:rPr lang="en-US" sz="1400" dirty="0"/>
                        <a:t>700</a:t>
                      </a:r>
                    </a:p>
                  </a:txBody>
                  <a:tcPr marL="68580" marR="68580" marT="34290" marB="34290"/>
                </a:tc>
                <a:extLst>
                  <a:ext uri="{0D108BD9-81ED-4DB2-BD59-A6C34878D82A}">
                    <a16:rowId xmlns:a16="http://schemas.microsoft.com/office/drawing/2014/main" xmlns="" val="10003"/>
                  </a:ext>
                </a:extLst>
              </a:tr>
              <a:tr h="278130">
                <a:tc>
                  <a:txBody>
                    <a:bodyPr/>
                    <a:lstStyle/>
                    <a:p>
                      <a:r>
                        <a:rPr lang="en-US" sz="1400" dirty="0"/>
                        <a:t>50</a:t>
                      </a:r>
                    </a:p>
                  </a:txBody>
                  <a:tcPr marL="68580" marR="68580" marT="34290" marB="34290"/>
                </a:tc>
                <a:tc>
                  <a:txBody>
                    <a:bodyPr/>
                    <a:lstStyle/>
                    <a:p>
                      <a:r>
                        <a:rPr lang="en-US" sz="1400" dirty="0"/>
                        <a:t>780</a:t>
                      </a:r>
                    </a:p>
                  </a:txBody>
                  <a:tcPr marL="68580" marR="68580" marT="34290" marB="34290"/>
                </a:tc>
                <a:extLst>
                  <a:ext uri="{0D108BD9-81ED-4DB2-BD59-A6C34878D82A}">
                    <a16:rowId xmlns:a16="http://schemas.microsoft.com/office/drawing/2014/main" xmlns="" val="10004"/>
                  </a:ext>
                </a:extLst>
              </a:tr>
              <a:tr h="278130">
                <a:tc>
                  <a:txBody>
                    <a:bodyPr/>
                    <a:lstStyle/>
                    <a:p>
                      <a:r>
                        <a:rPr lang="en-US" sz="1400" dirty="0"/>
                        <a:t>20</a:t>
                      </a:r>
                    </a:p>
                  </a:txBody>
                  <a:tcPr marL="68580" marR="68580" marT="34290" marB="34290"/>
                </a:tc>
                <a:tc>
                  <a:txBody>
                    <a:bodyPr/>
                    <a:lstStyle/>
                    <a:p>
                      <a:r>
                        <a:rPr lang="en-US" sz="1400" dirty="0"/>
                        <a:t>605</a:t>
                      </a:r>
                    </a:p>
                  </a:txBody>
                  <a:tcPr marL="68580" marR="68580" marT="34290" marB="34290"/>
                </a:tc>
                <a:extLst>
                  <a:ext uri="{0D108BD9-81ED-4DB2-BD59-A6C34878D82A}">
                    <a16:rowId xmlns:a16="http://schemas.microsoft.com/office/drawing/2014/main" xmlns="" val="10005"/>
                  </a:ext>
                </a:extLst>
              </a:tr>
              <a:tr h="278130">
                <a:tc>
                  <a:txBody>
                    <a:bodyPr/>
                    <a:lstStyle/>
                    <a:p>
                      <a:endParaRPr lang="en-US" sz="1400" dirty="0"/>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xmlns="" val="10006"/>
                  </a:ext>
                </a:extLst>
              </a:tr>
            </a:tbl>
          </a:graphicData>
        </a:graphic>
      </p:graphicFrame>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5952810" y="2211840"/>
              <a:ext cx="1856250" cy="1897290"/>
            </p14:xfrm>
          </p:contentPart>
        </mc:Choice>
        <mc:Fallback>
          <p:pic>
            <p:nvPicPr>
              <p:cNvPr id="3" name="Ink 2"/>
              <p:cNvPicPr/>
              <p:nvPr/>
            </p:nvPicPr>
            <p:blipFill>
              <a:blip r:embed="rId5"/>
              <a:stretch>
                <a:fillRect/>
              </a:stretch>
            </p:blipFill>
            <p:spPr>
              <a:xfrm>
                <a:off x="5943090" y="2200319"/>
                <a:ext cx="1873531" cy="1915651"/>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p14:cNvContentPartPr/>
              <p14:nvPr/>
            </p14:nvContentPartPr>
            <p14:xfrm>
              <a:off x="5339100" y="1631610"/>
              <a:ext cx="3017790" cy="2465100"/>
            </p14:xfrm>
          </p:contentPart>
        </mc:Choice>
        <mc:Fallback>
          <p:pic>
            <p:nvPicPr>
              <p:cNvPr id="7" name="Ink 6"/>
              <p:cNvPicPr/>
              <p:nvPr/>
            </p:nvPicPr>
            <p:blipFill>
              <a:blip r:embed="rId7"/>
              <a:stretch>
                <a:fillRect/>
              </a:stretch>
            </p:blipFill>
            <p:spPr>
              <a:xfrm>
                <a:off x="5328300" y="1626930"/>
                <a:ext cx="3038309" cy="2475539"/>
              </a:xfrm>
              <a:prstGeom prst="rect">
                <a:avLst/>
              </a:prstGeom>
            </p:spPr>
          </p:pic>
        </mc:Fallback>
      </mc:AlternateContent>
      <p:sp>
        <p:nvSpPr>
          <p:cNvPr id="10" name="Title 1"/>
          <p:cNvSpPr txBox="1">
            <a:spLocks/>
          </p:cNvSpPr>
          <p:nvPr/>
        </p:nvSpPr>
        <p:spPr>
          <a:xfrm>
            <a:off x="2133600" y="304801"/>
            <a:ext cx="8382000" cy="765175"/>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a:solidFill>
                  <a:prstClr val="black"/>
                </a:solidFill>
              </a:rPr>
              <a:t>R Squared Error </a:t>
            </a:r>
          </a:p>
        </p:txBody>
      </p:sp>
      <p:grpSp>
        <p:nvGrpSpPr>
          <p:cNvPr id="13" name="Group 12">
            <a:extLst>
              <a:ext uri="{FF2B5EF4-FFF2-40B4-BE49-F238E27FC236}">
                <a16:creationId xmlns:a16="http://schemas.microsoft.com/office/drawing/2014/main" xmlns="" id="{D0DE5D4C-947B-B849-9D95-3554A810176C}"/>
              </a:ext>
            </a:extLst>
          </p:cNvPr>
          <p:cNvGrpSpPr/>
          <p:nvPr/>
        </p:nvGrpSpPr>
        <p:grpSpPr>
          <a:xfrm>
            <a:off x="7492955" y="4302903"/>
            <a:ext cx="207720" cy="308160"/>
            <a:chOff x="5968955" y="4302903"/>
            <a:chExt cx="207720" cy="308160"/>
          </a:xfrm>
        </p:grpSpPr>
        <mc:AlternateContent xmlns:mc="http://schemas.openxmlformats.org/markup-compatibility/2006">
          <mc:Choice xmlns:p14="http://schemas.microsoft.com/office/powerpoint/2010/main" Requires="p14">
            <p:contentPart p14:bwMode="auto" r:id="rId8">
              <p14:nvContentPartPr>
                <p14:cNvPr id="11" name="Ink 10">
                  <a:extLst>
                    <a:ext uri="{FF2B5EF4-FFF2-40B4-BE49-F238E27FC236}">
                      <a16:creationId xmlns:a16="http://schemas.microsoft.com/office/drawing/2014/main" xmlns="" id="{B1504DC8-F22C-4149-9919-C368FD8E53CA}"/>
                    </a:ext>
                  </a:extLst>
                </p14:cNvPr>
                <p14:cNvContentPartPr/>
                <p14:nvPr/>
              </p14:nvContentPartPr>
              <p14:xfrm>
                <a:off x="6019355" y="4390743"/>
                <a:ext cx="138600" cy="220320"/>
              </p14:xfrm>
            </p:contentPart>
          </mc:Choice>
          <mc:Fallback>
            <p:pic>
              <p:nvPicPr>
                <p:cNvPr id="11" name="Ink 10">
                  <a:extLst>
                    <a:ext uri="{FF2B5EF4-FFF2-40B4-BE49-F238E27FC236}">
                      <a16:creationId xmlns:a16="http://schemas.microsoft.com/office/drawing/2014/main" xmlns="" xmlns:p14="http://schemas.microsoft.com/office/powerpoint/2010/main" id="{B1504DC8-F22C-4149-9919-C368FD8E53CA}"/>
                    </a:ext>
                  </a:extLst>
                </p:cNvPr>
                <p:cNvPicPr/>
                <p:nvPr/>
              </p:nvPicPr>
              <p:blipFill>
                <a:blip r:embed="rId9"/>
                <a:stretch>
                  <a:fillRect/>
                </a:stretch>
              </p:blipFill>
              <p:spPr>
                <a:xfrm>
                  <a:off x="6009995" y="4380303"/>
                  <a:ext cx="159120" cy="2419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2" name="Ink 11">
                  <a:extLst>
                    <a:ext uri="{FF2B5EF4-FFF2-40B4-BE49-F238E27FC236}">
                      <a16:creationId xmlns:a16="http://schemas.microsoft.com/office/drawing/2014/main" xmlns="" id="{F1226A8D-030B-3640-ABF0-CD3F1FB37229}"/>
                    </a:ext>
                  </a:extLst>
                </p14:cNvPr>
                <p14:cNvContentPartPr/>
                <p14:nvPr/>
              </p14:nvContentPartPr>
              <p14:xfrm>
                <a:off x="5968955" y="4302903"/>
                <a:ext cx="207720" cy="12960"/>
              </p14:xfrm>
            </p:contentPart>
          </mc:Choice>
          <mc:Fallback>
            <p:pic>
              <p:nvPicPr>
                <p:cNvPr id="12" name="Ink 11">
                  <a:extLst>
                    <a:ext uri="{FF2B5EF4-FFF2-40B4-BE49-F238E27FC236}">
                      <a16:creationId xmlns:a16="http://schemas.microsoft.com/office/drawing/2014/main" xmlns="" xmlns:p14="http://schemas.microsoft.com/office/powerpoint/2010/main" id="{F1226A8D-030B-3640-ABF0-CD3F1FB37229}"/>
                    </a:ext>
                  </a:extLst>
                </p:cNvPr>
                <p:cNvPicPr/>
                <p:nvPr/>
              </p:nvPicPr>
              <p:blipFill>
                <a:blip r:embed="rId11"/>
                <a:stretch>
                  <a:fillRect/>
                </a:stretch>
              </p:blipFill>
              <p:spPr>
                <a:xfrm>
                  <a:off x="5959235" y="4292103"/>
                  <a:ext cx="225720" cy="32040"/>
                </a:xfrm>
                <a:prstGeom prst="rect">
                  <a:avLst/>
                </a:prstGeom>
              </p:spPr>
            </p:pic>
          </mc:Fallback>
        </mc:AlternateContent>
      </p:grpSp>
      <p:grpSp>
        <p:nvGrpSpPr>
          <p:cNvPr id="16" name="Group 15">
            <a:extLst>
              <a:ext uri="{FF2B5EF4-FFF2-40B4-BE49-F238E27FC236}">
                <a16:creationId xmlns:a16="http://schemas.microsoft.com/office/drawing/2014/main" xmlns="" id="{D74BEEC3-96EE-CB4C-B000-C4FE0D1C7F9A}"/>
              </a:ext>
            </a:extLst>
          </p:cNvPr>
          <p:cNvGrpSpPr/>
          <p:nvPr/>
        </p:nvGrpSpPr>
        <p:grpSpPr>
          <a:xfrm>
            <a:off x="7882835" y="4428543"/>
            <a:ext cx="101160" cy="44280"/>
            <a:chOff x="6358835" y="4428543"/>
            <a:chExt cx="101160" cy="44280"/>
          </a:xfrm>
        </p:grpSpPr>
        <mc:AlternateContent xmlns:mc="http://schemas.openxmlformats.org/markup-compatibility/2006">
          <mc:Choice xmlns:p14="http://schemas.microsoft.com/office/powerpoint/2010/main" Requires="p14">
            <p:contentPart p14:bwMode="auto" r:id="rId12">
              <p14:nvContentPartPr>
                <p14:cNvPr id="14" name="Ink 13">
                  <a:extLst>
                    <a:ext uri="{FF2B5EF4-FFF2-40B4-BE49-F238E27FC236}">
                      <a16:creationId xmlns:a16="http://schemas.microsoft.com/office/drawing/2014/main" xmlns="" id="{ABBE6078-F1D4-D94C-BF2B-78965A503827}"/>
                    </a:ext>
                  </a:extLst>
                </p14:cNvPr>
                <p14:cNvContentPartPr/>
                <p14:nvPr/>
              </p14:nvContentPartPr>
              <p14:xfrm>
                <a:off x="6358835" y="4428543"/>
                <a:ext cx="75960" cy="360"/>
              </p14:xfrm>
            </p:contentPart>
          </mc:Choice>
          <mc:Fallback>
            <p:pic>
              <p:nvPicPr>
                <p:cNvPr id="14" name="Ink 13">
                  <a:extLst>
                    <a:ext uri="{FF2B5EF4-FFF2-40B4-BE49-F238E27FC236}">
                      <a16:creationId xmlns:a16="http://schemas.microsoft.com/office/drawing/2014/main" xmlns="" xmlns:p14="http://schemas.microsoft.com/office/powerpoint/2010/main" id="{ABBE6078-F1D4-D94C-BF2B-78965A503827}"/>
                    </a:ext>
                  </a:extLst>
                </p:cNvPr>
                <p:cNvPicPr/>
                <p:nvPr/>
              </p:nvPicPr>
              <p:blipFill>
                <a:blip r:embed="rId13"/>
                <a:stretch>
                  <a:fillRect/>
                </a:stretch>
              </p:blipFill>
              <p:spPr>
                <a:xfrm>
                  <a:off x="6349430" y="4418823"/>
                  <a:ext cx="93322"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5" name="Ink 14">
                  <a:extLst>
                    <a:ext uri="{FF2B5EF4-FFF2-40B4-BE49-F238E27FC236}">
                      <a16:creationId xmlns:a16="http://schemas.microsoft.com/office/drawing/2014/main" xmlns="" id="{98A40D74-55DD-DB40-9F22-DB097712035E}"/>
                    </a:ext>
                  </a:extLst>
                </p14:cNvPr>
                <p14:cNvContentPartPr/>
                <p14:nvPr/>
              </p14:nvContentPartPr>
              <p14:xfrm>
                <a:off x="6365315" y="4472463"/>
                <a:ext cx="94680" cy="360"/>
              </p14:xfrm>
            </p:contentPart>
          </mc:Choice>
          <mc:Fallback>
            <p:pic>
              <p:nvPicPr>
                <p:cNvPr id="15" name="Ink 14">
                  <a:extLst>
                    <a:ext uri="{FF2B5EF4-FFF2-40B4-BE49-F238E27FC236}">
                      <a16:creationId xmlns:a16="http://schemas.microsoft.com/office/drawing/2014/main" xmlns="" xmlns:p14="http://schemas.microsoft.com/office/powerpoint/2010/main" id="{98A40D74-55DD-DB40-9F22-DB097712035E}"/>
                    </a:ext>
                  </a:extLst>
                </p:cNvPr>
                <p:cNvPicPr/>
                <p:nvPr/>
              </p:nvPicPr>
              <p:blipFill>
                <a:blip r:embed="rId15"/>
                <a:stretch>
                  <a:fillRect/>
                </a:stretch>
              </p:blipFill>
              <p:spPr>
                <a:xfrm>
                  <a:off x="6356315" y="4462743"/>
                  <a:ext cx="111960" cy="19800"/>
                </a:xfrm>
                <a:prstGeom prst="rect">
                  <a:avLst/>
                </a:prstGeom>
              </p:spPr>
            </p:pic>
          </mc:Fallback>
        </mc:AlternateContent>
      </p:grpSp>
      <p:grpSp>
        <p:nvGrpSpPr>
          <p:cNvPr id="31" name="Group 30">
            <a:extLst>
              <a:ext uri="{FF2B5EF4-FFF2-40B4-BE49-F238E27FC236}">
                <a16:creationId xmlns:a16="http://schemas.microsoft.com/office/drawing/2014/main" xmlns="" id="{8463D38B-6789-7847-9EE2-F8B470C791A2}"/>
              </a:ext>
            </a:extLst>
          </p:cNvPr>
          <p:cNvGrpSpPr/>
          <p:nvPr/>
        </p:nvGrpSpPr>
        <p:grpSpPr>
          <a:xfrm>
            <a:off x="8335715" y="4246023"/>
            <a:ext cx="1823400" cy="220320"/>
            <a:chOff x="6811715" y="4246023"/>
            <a:chExt cx="1823400" cy="220320"/>
          </a:xfrm>
        </p:grpSpPr>
        <mc:AlternateContent xmlns:mc="http://schemas.openxmlformats.org/markup-compatibility/2006">
          <mc:Choice xmlns:p14="http://schemas.microsoft.com/office/powerpoint/2010/main" Requires="p14">
            <p:contentPart p14:bwMode="auto" r:id="rId16">
              <p14:nvContentPartPr>
                <p14:cNvPr id="17" name="Ink 16">
                  <a:extLst>
                    <a:ext uri="{FF2B5EF4-FFF2-40B4-BE49-F238E27FC236}">
                      <a16:creationId xmlns:a16="http://schemas.microsoft.com/office/drawing/2014/main" xmlns="" id="{0CFA5E86-D84F-314E-AEFF-0458FB7D4F70}"/>
                    </a:ext>
                  </a:extLst>
                </p14:cNvPr>
                <p14:cNvContentPartPr/>
                <p14:nvPr/>
              </p14:nvContentPartPr>
              <p14:xfrm>
                <a:off x="6811715" y="4271223"/>
                <a:ext cx="100800" cy="132480"/>
              </p14:xfrm>
            </p:contentPart>
          </mc:Choice>
          <mc:Fallback>
            <p:pic>
              <p:nvPicPr>
                <p:cNvPr id="17" name="Ink 16">
                  <a:extLst>
                    <a:ext uri="{FF2B5EF4-FFF2-40B4-BE49-F238E27FC236}">
                      <a16:creationId xmlns:a16="http://schemas.microsoft.com/office/drawing/2014/main" xmlns="" xmlns:p14="http://schemas.microsoft.com/office/powerpoint/2010/main" id="{0CFA5E86-D84F-314E-AEFF-0458FB7D4F70}"/>
                    </a:ext>
                  </a:extLst>
                </p:cNvPr>
                <p:cNvPicPr/>
                <p:nvPr/>
              </p:nvPicPr>
              <p:blipFill>
                <a:blip r:embed="rId17"/>
                <a:stretch>
                  <a:fillRect/>
                </a:stretch>
              </p:blipFill>
              <p:spPr>
                <a:xfrm>
                  <a:off x="6801995" y="4261837"/>
                  <a:ext cx="120240" cy="151251"/>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8" name="Ink 17">
                  <a:extLst>
                    <a:ext uri="{FF2B5EF4-FFF2-40B4-BE49-F238E27FC236}">
                      <a16:creationId xmlns:a16="http://schemas.microsoft.com/office/drawing/2014/main" xmlns="" id="{9275E776-B86E-4A44-A252-EA3EE80D57EA}"/>
                    </a:ext>
                  </a:extLst>
                </p14:cNvPr>
                <p14:cNvContentPartPr/>
                <p14:nvPr/>
              </p14:nvContentPartPr>
              <p14:xfrm>
                <a:off x="6999995" y="4378143"/>
                <a:ext cx="6480" cy="88200"/>
              </p14:xfrm>
            </p:contentPart>
          </mc:Choice>
          <mc:Fallback>
            <p:pic>
              <p:nvPicPr>
                <p:cNvPr id="18" name="Ink 17">
                  <a:extLst>
                    <a:ext uri="{FF2B5EF4-FFF2-40B4-BE49-F238E27FC236}">
                      <a16:creationId xmlns:a16="http://schemas.microsoft.com/office/drawing/2014/main" xmlns="" xmlns:p14="http://schemas.microsoft.com/office/powerpoint/2010/main" id="{9275E776-B86E-4A44-A252-EA3EE80D57EA}"/>
                    </a:ext>
                  </a:extLst>
                </p:cNvPr>
                <p:cNvPicPr/>
                <p:nvPr/>
              </p:nvPicPr>
              <p:blipFill>
                <a:blip r:embed="rId19"/>
                <a:stretch>
                  <a:fillRect/>
                </a:stretch>
              </p:blipFill>
              <p:spPr>
                <a:xfrm>
                  <a:off x="6990635" y="4369503"/>
                  <a:ext cx="2448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9" name="Ink 18">
                  <a:extLst>
                    <a:ext uri="{FF2B5EF4-FFF2-40B4-BE49-F238E27FC236}">
                      <a16:creationId xmlns:a16="http://schemas.microsoft.com/office/drawing/2014/main" xmlns="" id="{75801C70-F010-B045-B36C-44F3BD86258B}"/>
                    </a:ext>
                  </a:extLst>
                </p14:cNvPr>
                <p14:cNvContentPartPr/>
                <p14:nvPr/>
              </p14:nvContentPartPr>
              <p14:xfrm>
                <a:off x="7151195" y="4334223"/>
                <a:ext cx="126000" cy="6480"/>
              </p14:xfrm>
            </p:contentPart>
          </mc:Choice>
          <mc:Fallback>
            <p:pic>
              <p:nvPicPr>
                <p:cNvPr id="19" name="Ink 18">
                  <a:extLst>
                    <a:ext uri="{FF2B5EF4-FFF2-40B4-BE49-F238E27FC236}">
                      <a16:creationId xmlns:a16="http://schemas.microsoft.com/office/drawing/2014/main" xmlns="" xmlns:p14="http://schemas.microsoft.com/office/powerpoint/2010/main" id="{75801C70-F010-B045-B36C-44F3BD86258B}"/>
                    </a:ext>
                  </a:extLst>
                </p:cNvPr>
                <p:cNvPicPr/>
                <p:nvPr/>
              </p:nvPicPr>
              <p:blipFill>
                <a:blip r:embed="rId21"/>
                <a:stretch>
                  <a:fillRect/>
                </a:stretch>
              </p:blipFill>
              <p:spPr>
                <a:xfrm>
                  <a:off x="7142195" y="4324674"/>
                  <a:ext cx="142920" cy="25579"/>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0" name="Ink 19">
                  <a:extLst>
                    <a:ext uri="{FF2B5EF4-FFF2-40B4-BE49-F238E27FC236}">
                      <a16:creationId xmlns:a16="http://schemas.microsoft.com/office/drawing/2014/main" xmlns="" id="{226806C3-88AA-1440-8195-8883A0BD71F3}"/>
                    </a:ext>
                  </a:extLst>
                </p14:cNvPr>
                <p14:cNvContentPartPr/>
                <p14:nvPr/>
              </p14:nvContentPartPr>
              <p14:xfrm>
                <a:off x="7213835" y="4296423"/>
                <a:ext cx="6480" cy="100800"/>
              </p14:xfrm>
            </p:contentPart>
          </mc:Choice>
          <mc:Fallback>
            <p:pic>
              <p:nvPicPr>
                <p:cNvPr id="20" name="Ink 19">
                  <a:extLst>
                    <a:ext uri="{FF2B5EF4-FFF2-40B4-BE49-F238E27FC236}">
                      <a16:creationId xmlns:a16="http://schemas.microsoft.com/office/drawing/2014/main" xmlns="" xmlns:p14="http://schemas.microsoft.com/office/powerpoint/2010/main" id="{226806C3-88AA-1440-8195-8883A0BD71F3}"/>
                    </a:ext>
                  </a:extLst>
                </p:cNvPr>
                <p:cNvPicPr/>
                <p:nvPr/>
              </p:nvPicPr>
              <p:blipFill>
                <a:blip r:embed="rId23"/>
                <a:stretch>
                  <a:fillRect/>
                </a:stretch>
              </p:blipFill>
              <p:spPr>
                <a:xfrm>
                  <a:off x="7203755" y="4286703"/>
                  <a:ext cx="2664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1" name="Ink 20">
                  <a:extLst>
                    <a:ext uri="{FF2B5EF4-FFF2-40B4-BE49-F238E27FC236}">
                      <a16:creationId xmlns:a16="http://schemas.microsoft.com/office/drawing/2014/main" xmlns="" id="{9CD1B8C8-E9A2-DF4B-92F1-17D04E9A1DD6}"/>
                    </a:ext>
                  </a:extLst>
                </p14:cNvPr>
                <p14:cNvContentPartPr/>
                <p14:nvPr/>
              </p14:nvContentPartPr>
              <p14:xfrm>
                <a:off x="7371155" y="4277703"/>
                <a:ext cx="100800" cy="126000"/>
              </p14:xfrm>
            </p:contentPart>
          </mc:Choice>
          <mc:Fallback>
            <p:pic>
              <p:nvPicPr>
                <p:cNvPr id="21" name="Ink 20">
                  <a:extLst>
                    <a:ext uri="{FF2B5EF4-FFF2-40B4-BE49-F238E27FC236}">
                      <a16:creationId xmlns:a16="http://schemas.microsoft.com/office/drawing/2014/main" xmlns="" xmlns:p14="http://schemas.microsoft.com/office/powerpoint/2010/main" id="{9CD1B8C8-E9A2-DF4B-92F1-17D04E9A1DD6}"/>
                    </a:ext>
                  </a:extLst>
                </p:cNvPr>
                <p:cNvPicPr/>
                <p:nvPr/>
              </p:nvPicPr>
              <p:blipFill>
                <a:blip r:embed="rId25"/>
                <a:stretch>
                  <a:fillRect/>
                </a:stretch>
              </p:blipFill>
              <p:spPr>
                <a:xfrm>
                  <a:off x="7361828" y="4268343"/>
                  <a:ext cx="119453"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2" name="Ink 21">
                  <a:extLst>
                    <a:ext uri="{FF2B5EF4-FFF2-40B4-BE49-F238E27FC236}">
                      <a16:creationId xmlns:a16="http://schemas.microsoft.com/office/drawing/2014/main" xmlns="" id="{1A5ACABE-62B7-7D4B-8C3B-10A4ACDE8D3B}"/>
                    </a:ext>
                  </a:extLst>
                </p14:cNvPr>
                <p14:cNvContentPartPr/>
                <p14:nvPr/>
              </p14:nvContentPartPr>
              <p14:xfrm>
                <a:off x="7490675" y="4378143"/>
                <a:ext cx="94680" cy="75960"/>
              </p14:xfrm>
            </p:contentPart>
          </mc:Choice>
          <mc:Fallback>
            <p:pic>
              <p:nvPicPr>
                <p:cNvPr id="22" name="Ink 21">
                  <a:extLst>
                    <a:ext uri="{FF2B5EF4-FFF2-40B4-BE49-F238E27FC236}">
                      <a16:creationId xmlns:a16="http://schemas.microsoft.com/office/drawing/2014/main" xmlns="" xmlns:p14="http://schemas.microsoft.com/office/powerpoint/2010/main" id="{1A5ACABE-62B7-7D4B-8C3B-10A4ACDE8D3B}"/>
                    </a:ext>
                  </a:extLst>
                </p:cNvPr>
                <p:cNvPicPr/>
                <p:nvPr/>
              </p:nvPicPr>
              <p:blipFill>
                <a:blip r:embed="rId27"/>
                <a:stretch>
                  <a:fillRect/>
                </a:stretch>
              </p:blipFill>
              <p:spPr>
                <a:xfrm>
                  <a:off x="7481315" y="4368738"/>
                  <a:ext cx="113040" cy="95131"/>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3" name="Ink 22">
                  <a:extLst>
                    <a:ext uri="{FF2B5EF4-FFF2-40B4-BE49-F238E27FC236}">
                      <a16:creationId xmlns:a16="http://schemas.microsoft.com/office/drawing/2014/main" xmlns="" id="{0C418143-F345-8C42-AA33-7328437512B5}"/>
                    </a:ext>
                  </a:extLst>
                </p14:cNvPr>
                <p14:cNvContentPartPr/>
                <p14:nvPr/>
              </p14:nvContentPartPr>
              <p14:xfrm>
                <a:off x="7698035" y="4359423"/>
                <a:ext cx="113400" cy="6480"/>
              </p14:xfrm>
            </p:contentPart>
          </mc:Choice>
          <mc:Fallback>
            <p:pic>
              <p:nvPicPr>
                <p:cNvPr id="23" name="Ink 22">
                  <a:extLst>
                    <a:ext uri="{FF2B5EF4-FFF2-40B4-BE49-F238E27FC236}">
                      <a16:creationId xmlns:a16="http://schemas.microsoft.com/office/drawing/2014/main" xmlns="" xmlns:p14="http://schemas.microsoft.com/office/powerpoint/2010/main" id="{0C418143-F345-8C42-AA33-7328437512B5}"/>
                    </a:ext>
                  </a:extLst>
                </p:cNvPr>
                <p:cNvPicPr/>
                <p:nvPr/>
              </p:nvPicPr>
              <p:blipFill>
                <a:blip r:embed="rId29"/>
                <a:stretch>
                  <a:fillRect/>
                </a:stretch>
              </p:blipFill>
              <p:spPr>
                <a:xfrm>
                  <a:off x="7689422" y="4351579"/>
                  <a:ext cx="130266" cy="22851"/>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4" name="Ink 23">
                  <a:extLst>
                    <a:ext uri="{FF2B5EF4-FFF2-40B4-BE49-F238E27FC236}">
                      <a16:creationId xmlns:a16="http://schemas.microsoft.com/office/drawing/2014/main" xmlns="" id="{20EB24C6-AEA8-FE48-8BBE-FAA3B3FCB6FF}"/>
                    </a:ext>
                  </a:extLst>
                </p14:cNvPr>
                <p14:cNvContentPartPr/>
                <p14:nvPr/>
              </p14:nvContentPartPr>
              <p14:xfrm>
                <a:off x="7767155" y="4327743"/>
                <a:ext cx="6480" cy="63360"/>
              </p14:xfrm>
            </p:contentPart>
          </mc:Choice>
          <mc:Fallback>
            <p:pic>
              <p:nvPicPr>
                <p:cNvPr id="24" name="Ink 23">
                  <a:extLst>
                    <a:ext uri="{FF2B5EF4-FFF2-40B4-BE49-F238E27FC236}">
                      <a16:creationId xmlns:a16="http://schemas.microsoft.com/office/drawing/2014/main" xmlns="" xmlns:p14="http://schemas.microsoft.com/office/powerpoint/2010/main" id="{20EB24C6-AEA8-FE48-8BBE-FAA3B3FCB6FF}"/>
                    </a:ext>
                  </a:extLst>
                </p:cNvPr>
                <p:cNvPicPr/>
                <p:nvPr/>
              </p:nvPicPr>
              <p:blipFill>
                <a:blip r:embed="rId31"/>
                <a:stretch>
                  <a:fillRect/>
                </a:stretch>
              </p:blipFill>
              <p:spPr>
                <a:xfrm>
                  <a:off x="7757795" y="4318743"/>
                  <a:ext cx="2412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5" name="Ink 24">
                  <a:extLst>
                    <a:ext uri="{FF2B5EF4-FFF2-40B4-BE49-F238E27FC236}">
                      <a16:creationId xmlns:a16="http://schemas.microsoft.com/office/drawing/2014/main" xmlns="" id="{E444D6FA-9055-8945-837C-F793CEB2E0CC}"/>
                    </a:ext>
                  </a:extLst>
                </p14:cNvPr>
                <p14:cNvContentPartPr/>
                <p14:nvPr/>
              </p14:nvContentPartPr>
              <p14:xfrm>
                <a:off x="7968395" y="4346823"/>
                <a:ext cx="31680" cy="6480"/>
              </p14:xfrm>
            </p:contentPart>
          </mc:Choice>
          <mc:Fallback>
            <p:pic>
              <p:nvPicPr>
                <p:cNvPr id="25" name="Ink 24">
                  <a:extLst>
                    <a:ext uri="{FF2B5EF4-FFF2-40B4-BE49-F238E27FC236}">
                      <a16:creationId xmlns:a16="http://schemas.microsoft.com/office/drawing/2014/main" xmlns="" xmlns:p14="http://schemas.microsoft.com/office/powerpoint/2010/main" id="{E444D6FA-9055-8945-837C-F793CEB2E0CC}"/>
                    </a:ext>
                  </a:extLst>
                </p:cNvPr>
                <p:cNvPicPr/>
                <p:nvPr/>
              </p:nvPicPr>
              <p:blipFill>
                <a:blip r:embed="rId33"/>
                <a:stretch>
                  <a:fillRect/>
                </a:stretch>
              </p:blipFill>
              <p:spPr>
                <a:xfrm>
                  <a:off x="7959140" y="4337956"/>
                  <a:ext cx="49122" cy="23192"/>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6" name="Ink 25">
                  <a:extLst>
                    <a:ext uri="{FF2B5EF4-FFF2-40B4-BE49-F238E27FC236}">
                      <a16:creationId xmlns:a16="http://schemas.microsoft.com/office/drawing/2014/main" xmlns="" id="{7D728752-ED6B-E24D-B1B7-4A6C5C57D3C0}"/>
                    </a:ext>
                  </a:extLst>
                </p14:cNvPr>
                <p14:cNvContentPartPr/>
                <p14:nvPr/>
              </p14:nvContentPartPr>
              <p14:xfrm>
                <a:off x="8137955" y="4352943"/>
                <a:ext cx="44280" cy="360"/>
              </p14:xfrm>
            </p:contentPart>
          </mc:Choice>
          <mc:Fallback>
            <p:pic>
              <p:nvPicPr>
                <p:cNvPr id="26" name="Ink 25">
                  <a:extLst>
                    <a:ext uri="{FF2B5EF4-FFF2-40B4-BE49-F238E27FC236}">
                      <a16:creationId xmlns:a16="http://schemas.microsoft.com/office/drawing/2014/main" xmlns="" xmlns:p14="http://schemas.microsoft.com/office/powerpoint/2010/main" id="{7D728752-ED6B-E24D-B1B7-4A6C5C57D3C0}"/>
                    </a:ext>
                  </a:extLst>
                </p:cNvPr>
                <p:cNvPicPr/>
                <p:nvPr/>
              </p:nvPicPr>
              <p:blipFill>
                <a:blip r:embed="rId35"/>
                <a:stretch>
                  <a:fillRect/>
                </a:stretch>
              </p:blipFill>
              <p:spPr>
                <a:xfrm>
                  <a:off x="8128955" y="4343943"/>
                  <a:ext cx="61200" cy="183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7" name="Ink 26">
                  <a:extLst>
                    <a:ext uri="{FF2B5EF4-FFF2-40B4-BE49-F238E27FC236}">
                      <a16:creationId xmlns:a16="http://schemas.microsoft.com/office/drawing/2014/main" xmlns="" id="{A8B5CCD0-F9CC-4D40-A601-AFEC9446EDC5}"/>
                    </a:ext>
                  </a:extLst>
                </p14:cNvPr>
                <p14:cNvContentPartPr/>
                <p14:nvPr/>
              </p14:nvContentPartPr>
              <p14:xfrm>
                <a:off x="8282675" y="4246023"/>
                <a:ext cx="119880" cy="138600"/>
              </p14:xfrm>
            </p:contentPart>
          </mc:Choice>
          <mc:Fallback>
            <p:pic>
              <p:nvPicPr>
                <p:cNvPr id="27" name="Ink 26">
                  <a:extLst>
                    <a:ext uri="{FF2B5EF4-FFF2-40B4-BE49-F238E27FC236}">
                      <a16:creationId xmlns:a16="http://schemas.microsoft.com/office/drawing/2014/main" xmlns="" xmlns:p14="http://schemas.microsoft.com/office/powerpoint/2010/main" id="{A8B5CCD0-F9CC-4D40-A601-AFEC9446EDC5}"/>
                    </a:ext>
                  </a:extLst>
                </p:cNvPr>
                <p:cNvPicPr/>
                <p:nvPr/>
              </p:nvPicPr>
              <p:blipFill>
                <a:blip r:embed="rId37"/>
                <a:stretch>
                  <a:fillRect/>
                </a:stretch>
              </p:blipFill>
              <p:spPr>
                <a:xfrm>
                  <a:off x="8273287" y="4237023"/>
                  <a:ext cx="138656"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8" name="Ink 27">
                  <a:extLst>
                    <a:ext uri="{FF2B5EF4-FFF2-40B4-BE49-F238E27FC236}">
                      <a16:creationId xmlns:a16="http://schemas.microsoft.com/office/drawing/2014/main" xmlns="" id="{DD84768E-425E-8241-9C5B-B16C9A43DA08}"/>
                    </a:ext>
                  </a:extLst>
                </p14:cNvPr>
                <p14:cNvContentPartPr/>
                <p14:nvPr/>
              </p14:nvContentPartPr>
              <p14:xfrm>
                <a:off x="8446115" y="4340343"/>
                <a:ext cx="189000" cy="119880"/>
              </p14:xfrm>
            </p:contentPart>
          </mc:Choice>
          <mc:Fallback>
            <p:pic>
              <p:nvPicPr>
                <p:cNvPr id="28" name="Ink 27">
                  <a:extLst>
                    <a:ext uri="{FF2B5EF4-FFF2-40B4-BE49-F238E27FC236}">
                      <a16:creationId xmlns:a16="http://schemas.microsoft.com/office/drawing/2014/main" xmlns="" xmlns:p14="http://schemas.microsoft.com/office/powerpoint/2010/main" id="{DD84768E-425E-8241-9C5B-B16C9A43DA08}"/>
                    </a:ext>
                  </a:extLst>
                </p:cNvPr>
                <p:cNvPicPr/>
                <p:nvPr/>
              </p:nvPicPr>
              <p:blipFill>
                <a:blip r:embed="rId39"/>
                <a:stretch>
                  <a:fillRect/>
                </a:stretch>
              </p:blipFill>
              <p:spPr>
                <a:xfrm>
                  <a:off x="8437115" y="4330263"/>
                  <a:ext cx="208440" cy="137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0">
            <p14:nvContentPartPr>
              <p14:cNvPr id="29" name="Ink 28">
                <a:extLst>
                  <a:ext uri="{FF2B5EF4-FFF2-40B4-BE49-F238E27FC236}">
                    <a16:creationId xmlns:a16="http://schemas.microsoft.com/office/drawing/2014/main" xmlns="" id="{6731F7C7-E812-0441-BFA2-36041638F5BF}"/>
                  </a:ext>
                </a:extLst>
              </p14:cNvPr>
              <p14:cNvContentPartPr/>
              <p14:nvPr/>
            </p14:nvContentPartPr>
            <p14:xfrm>
              <a:off x="8209715" y="4554183"/>
              <a:ext cx="1892880" cy="25560"/>
            </p14:xfrm>
          </p:contentPart>
        </mc:Choice>
        <mc:Fallback>
          <p:pic>
            <p:nvPicPr>
              <p:cNvPr id="29" name="Ink 28">
                <a:extLst>
                  <a:ext uri="{FF2B5EF4-FFF2-40B4-BE49-F238E27FC236}">
                    <a16:creationId xmlns:a16="http://schemas.microsoft.com/office/drawing/2014/main" xmlns="" xmlns:p14="http://schemas.microsoft.com/office/powerpoint/2010/main" id="{6731F7C7-E812-0441-BFA2-36041638F5BF}"/>
                  </a:ext>
                </a:extLst>
              </p:cNvPr>
              <p:cNvPicPr/>
              <p:nvPr/>
            </p:nvPicPr>
            <p:blipFill>
              <a:blip r:embed="rId41"/>
              <a:stretch>
                <a:fillRect/>
              </a:stretch>
            </p:blipFill>
            <p:spPr>
              <a:xfrm>
                <a:off x="8200713" y="4543229"/>
                <a:ext cx="1911243" cy="45278"/>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0" name="Ink 29">
                <a:extLst>
                  <a:ext uri="{FF2B5EF4-FFF2-40B4-BE49-F238E27FC236}">
                    <a16:creationId xmlns:a16="http://schemas.microsoft.com/office/drawing/2014/main" xmlns="" id="{EEC81032-00F8-494A-97BD-4005A02CEE30}"/>
                  </a:ext>
                </a:extLst>
              </p14:cNvPr>
              <p14:cNvContentPartPr/>
              <p14:nvPr/>
            </p14:nvContentPartPr>
            <p14:xfrm>
              <a:off x="8888675" y="4692423"/>
              <a:ext cx="239400" cy="132480"/>
            </p14:xfrm>
          </p:contentPart>
        </mc:Choice>
        <mc:Fallback>
          <p:pic>
            <p:nvPicPr>
              <p:cNvPr id="30" name="Ink 29">
                <a:extLst>
                  <a:ext uri="{FF2B5EF4-FFF2-40B4-BE49-F238E27FC236}">
                    <a16:creationId xmlns:a16="http://schemas.microsoft.com/office/drawing/2014/main" xmlns="" xmlns:p14="http://schemas.microsoft.com/office/powerpoint/2010/main" id="{EEC81032-00F8-494A-97BD-4005A02CEE30}"/>
                  </a:ext>
                </a:extLst>
              </p:cNvPr>
              <p:cNvPicPr/>
              <p:nvPr/>
            </p:nvPicPr>
            <p:blipFill>
              <a:blip r:embed="rId43"/>
              <a:stretch>
                <a:fillRect/>
              </a:stretch>
            </p:blipFill>
            <p:spPr>
              <a:xfrm>
                <a:off x="8879315" y="4682343"/>
                <a:ext cx="25884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8" name="Ink 37">
                <a:extLst>
                  <a:ext uri="{FF2B5EF4-FFF2-40B4-BE49-F238E27FC236}">
                    <a16:creationId xmlns:a16="http://schemas.microsoft.com/office/drawing/2014/main" xmlns="" id="{C3B7ECC8-10A6-664A-9C6B-AA9008724F3A}"/>
                  </a:ext>
                </a:extLst>
              </p14:cNvPr>
              <p14:cNvContentPartPr/>
              <p14:nvPr/>
            </p14:nvContentPartPr>
            <p14:xfrm>
              <a:off x="5295990" y="1509660"/>
              <a:ext cx="3169800" cy="2477880"/>
            </p14:xfrm>
          </p:contentPart>
        </mc:Choice>
        <mc:Fallback>
          <p:pic>
            <p:nvPicPr>
              <p:cNvPr id="38" name="Ink 37">
                <a:extLst>
                  <a:ext uri="{FF2B5EF4-FFF2-40B4-BE49-F238E27FC236}">
                    <a16:creationId xmlns:a16="http://schemas.microsoft.com/office/drawing/2014/main" xmlns="" xmlns:p14="http://schemas.microsoft.com/office/powerpoint/2010/main" id="{C3B7ECC8-10A6-664A-9C6B-AA9008724F3A}"/>
                  </a:ext>
                </a:extLst>
              </p:cNvPr>
              <p:cNvPicPr/>
              <p:nvPr/>
            </p:nvPicPr>
            <p:blipFill>
              <a:blip r:embed="rId45"/>
              <a:stretch>
                <a:fillRect/>
              </a:stretch>
            </p:blipFill>
            <p:spPr>
              <a:xfrm>
                <a:off x="5288070" y="1494540"/>
                <a:ext cx="3185280" cy="25052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9" name="Ink 38">
                <a:extLst>
                  <a:ext uri="{FF2B5EF4-FFF2-40B4-BE49-F238E27FC236}">
                    <a16:creationId xmlns:a16="http://schemas.microsoft.com/office/drawing/2014/main" xmlns="" id="{29DAFE94-FC8B-594F-B0C1-E25E0AD1A6A9}"/>
                  </a:ext>
                </a:extLst>
              </p14:cNvPr>
              <p14:cNvContentPartPr/>
              <p14:nvPr/>
            </p14:nvContentPartPr>
            <p14:xfrm>
              <a:off x="5274480" y="2839680"/>
              <a:ext cx="1518480" cy="830880"/>
            </p14:xfrm>
          </p:contentPart>
        </mc:Choice>
        <mc:Fallback>
          <p:pic>
            <p:nvPicPr>
              <p:cNvPr id="39" name="Ink 38">
                <a:extLst>
                  <a:ext uri="{FF2B5EF4-FFF2-40B4-BE49-F238E27FC236}">
                    <a16:creationId xmlns:a16="http://schemas.microsoft.com/office/drawing/2014/main" xmlns="" xmlns:p14="http://schemas.microsoft.com/office/powerpoint/2010/main" id="{29DAFE94-FC8B-594F-B0C1-E25E0AD1A6A9}"/>
                  </a:ext>
                </a:extLst>
              </p:cNvPr>
              <p:cNvPicPr/>
              <p:nvPr/>
            </p:nvPicPr>
            <p:blipFill>
              <a:blip r:embed="rId47"/>
              <a:stretch>
                <a:fillRect/>
              </a:stretch>
            </p:blipFill>
            <p:spPr>
              <a:xfrm>
                <a:off x="5265120" y="2830320"/>
                <a:ext cx="1537200" cy="849600"/>
              </a:xfrm>
              <a:prstGeom prst="rect">
                <a:avLst/>
              </a:prstGeom>
            </p:spPr>
          </p:pic>
        </mc:Fallback>
      </mc:AlternateContent>
      <p:grpSp>
        <p:nvGrpSpPr>
          <p:cNvPr id="46" name="Group 45">
            <a:extLst>
              <a:ext uri="{FF2B5EF4-FFF2-40B4-BE49-F238E27FC236}">
                <a16:creationId xmlns:a16="http://schemas.microsoft.com/office/drawing/2014/main" xmlns="" id="{DA80884B-6B06-7847-A582-D09A5CF3E870}"/>
              </a:ext>
            </a:extLst>
          </p:cNvPr>
          <p:cNvGrpSpPr/>
          <p:nvPr/>
        </p:nvGrpSpPr>
        <p:grpSpPr>
          <a:xfrm>
            <a:off x="1897475" y="1310223"/>
            <a:ext cx="754560" cy="188640"/>
            <a:chOff x="373475" y="1310223"/>
            <a:chExt cx="754560" cy="188640"/>
          </a:xfrm>
        </p:grpSpPr>
        <mc:AlternateContent xmlns:mc="http://schemas.openxmlformats.org/markup-compatibility/2006">
          <mc:Choice xmlns:p14="http://schemas.microsoft.com/office/powerpoint/2010/main" Requires="p14">
            <p:contentPart p14:bwMode="auto" r:id="rId48">
              <p14:nvContentPartPr>
                <p14:cNvPr id="40" name="Ink 39">
                  <a:extLst>
                    <a:ext uri="{FF2B5EF4-FFF2-40B4-BE49-F238E27FC236}">
                      <a16:creationId xmlns:a16="http://schemas.microsoft.com/office/drawing/2014/main" xmlns="" id="{0910BA24-597D-224F-9288-F118C0FC029C}"/>
                    </a:ext>
                  </a:extLst>
                </p14:cNvPr>
                <p14:cNvContentPartPr/>
                <p14:nvPr/>
              </p14:nvContentPartPr>
              <p14:xfrm>
                <a:off x="492995" y="1322463"/>
                <a:ext cx="19080" cy="176400"/>
              </p14:xfrm>
            </p:contentPart>
          </mc:Choice>
          <mc:Fallback>
            <p:pic>
              <p:nvPicPr>
                <p:cNvPr id="40" name="Ink 39">
                  <a:extLst>
                    <a:ext uri="{FF2B5EF4-FFF2-40B4-BE49-F238E27FC236}">
                      <a16:creationId xmlns:a16="http://schemas.microsoft.com/office/drawing/2014/main" xmlns="" xmlns:p14="http://schemas.microsoft.com/office/powerpoint/2010/main" id="{0910BA24-597D-224F-9288-F118C0FC029C}"/>
                    </a:ext>
                  </a:extLst>
                </p:cNvPr>
                <p:cNvPicPr/>
                <p:nvPr/>
              </p:nvPicPr>
              <p:blipFill>
                <a:blip r:embed="rId49"/>
                <a:stretch>
                  <a:fillRect/>
                </a:stretch>
              </p:blipFill>
              <p:spPr>
                <a:xfrm>
                  <a:off x="475328" y="1302303"/>
                  <a:ext cx="5512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41" name="Ink 40">
                  <a:extLst>
                    <a:ext uri="{FF2B5EF4-FFF2-40B4-BE49-F238E27FC236}">
                      <a16:creationId xmlns:a16="http://schemas.microsoft.com/office/drawing/2014/main" xmlns="" id="{A868A766-C3F5-A743-B804-A523D5C897FD}"/>
                    </a:ext>
                  </a:extLst>
                </p14:cNvPr>
                <p14:cNvContentPartPr/>
                <p14:nvPr/>
              </p14:nvContentPartPr>
              <p14:xfrm>
                <a:off x="373475" y="1310223"/>
                <a:ext cx="201600" cy="31680"/>
              </p14:xfrm>
            </p:contentPart>
          </mc:Choice>
          <mc:Fallback>
            <p:pic>
              <p:nvPicPr>
                <p:cNvPr id="41" name="Ink 40">
                  <a:extLst>
                    <a:ext uri="{FF2B5EF4-FFF2-40B4-BE49-F238E27FC236}">
                      <a16:creationId xmlns:a16="http://schemas.microsoft.com/office/drawing/2014/main" xmlns="" xmlns:p14="http://schemas.microsoft.com/office/powerpoint/2010/main" id="{A868A766-C3F5-A743-B804-A523D5C897FD}"/>
                    </a:ext>
                  </a:extLst>
                </p:cNvPr>
                <p:cNvPicPr/>
                <p:nvPr/>
              </p:nvPicPr>
              <p:blipFill>
                <a:blip r:embed="rId51"/>
                <a:stretch>
                  <a:fillRect/>
                </a:stretch>
              </p:blipFill>
              <p:spPr>
                <a:xfrm>
                  <a:off x="355475" y="1290783"/>
                  <a:ext cx="23652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42" name="Ink 41">
                  <a:extLst>
                    <a:ext uri="{FF2B5EF4-FFF2-40B4-BE49-F238E27FC236}">
                      <a16:creationId xmlns:a16="http://schemas.microsoft.com/office/drawing/2014/main" xmlns="" id="{7565AC3C-7F68-1B4E-ABEE-A21503157042}"/>
                    </a:ext>
                  </a:extLst>
                </p14:cNvPr>
                <p14:cNvContentPartPr/>
                <p14:nvPr/>
              </p14:nvContentPartPr>
              <p14:xfrm>
                <a:off x="637715" y="1341543"/>
                <a:ext cx="132480" cy="156960"/>
              </p14:xfrm>
            </p:contentPart>
          </mc:Choice>
          <mc:Fallback>
            <p:pic>
              <p:nvPicPr>
                <p:cNvPr id="42" name="Ink 41">
                  <a:extLst>
                    <a:ext uri="{FF2B5EF4-FFF2-40B4-BE49-F238E27FC236}">
                      <a16:creationId xmlns:a16="http://schemas.microsoft.com/office/drawing/2014/main" xmlns="" xmlns:p14="http://schemas.microsoft.com/office/powerpoint/2010/main" id="{7565AC3C-7F68-1B4E-ABEE-A21503157042}"/>
                    </a:ext>
                  </a:extLst>
                </p:cNvPr>
                <p:cNvPicPr/>
                <p:nvPr/>
              </p:nvPicPr>
              <p:blipFill>
                <a:blip r:embed="rId53"/>
                <a:stretch>
                  <a:fillRect/>
                </a:stretch>
              </p:blipFill>
              <p:spPr>
                <a:xfrm>
                  <a:off x="619355" y="1323183"/>
                  <a:ext cx="16920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3" name="Ink 42">
                  <a:extLst>
                    <a:ext uri="{FF2B5EF4-FFF2-40B4-BE49-F238E27FC236}">
                      <a16:creationId xmlns:a16="http://schemas.microsoft.com/office/drawing/2014/main" xmlns="" id="{946BA9AF-F2CC-E44F-A369-338C9D2F58A7}"/>
                    </a:ext>
                  </a:extLst>
                </p14:cNvPr>
                <p14:cNvContentPartPr/>
                <p14:nvPr/>
              </p14:nvContentPartPr>
              <p14:xfrm>
                <a:off x="857675" y="1322463"/>
                <a:ext cx="126000" cy="163800"/>
              </p14:xfrm>
            </p:contentPart>
          </mc:Choice>
          <mc:Fallback>
            <p:pic>
              <p:nvPicPr>
                <p:cNvPr id="43" name="Ink 42">
                  <a:extLst>
                    <a:ext uri="{FF2B5EF4-FFF2-40B4-BE49-F238E27FC236}">
                      <a16:creationId xmlns:a16="http://schemas.microsoft.com/office/drawing/2014/main" xmlns="" xmlns:p14="http://schemas.microsoft.com/office/powerpoint/2010/main" id="{946BA9AF-F2CC-E44F-A369-338C9D2F58A7}"/>
                    </a:ext>
                  </a:extLst>
                </p:cNvPr>
                <p:cNvPicPr/>
                <p:nvPr/>
              </p:nvPicPr>
              <p:blipFill>
                <a:blip r:embed="rId55"/>
                <a:stretch>
                  <a:fillRect/>
                </a:stretch>
              </p:blipFill>
              <p:spPr>
                <a:xfrm>
                  <a:off x="839367" y="1303743"/>
                  <a:ext cx="162615"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4" name="Ink 43">
                  <a:extLst>
                    <a:ext uri="{FF2B5EF4-FFF2-40B4-BE49-F238E27FC236}">
                      <a16:creationId xmlns:a16="http://schemas.microsoft.com/office/drawing/2014/main" xmlns="" id="{4F705334-F190-1343-BF0E-537958425BF2}"/>
                    </a:ext>
                  </a:extLst>
                </p14:cNvPr>
                <p14:cNvContentPartPr/>
                <p14:nvPr/>
              </p14:nvContentPartPr>
              <p14:xfrm>
                <a:off x="1121555" y="1347663"/>
                <a:ext cx="6480" cy="12960"/>
              </p14:xfrm>
            </p:contentPart>
          </mc:Choice>
          <mc:Fallback>
            <p:pic>
              <p:nvPicPr>
                <p:cNvPr id="44" name="Ink 43">
                  <a:extLst>
                    <a:ext uri="{FF2B5EF4-FFF2-40B4-BE49-F238E27FC236}">
                      <a16:creationId xmlns:a16="http://schemas.microsoft.com/office/drawing/2014/main" xmlns="" xmlns:p14="http://schemas.microsoft.com/office/powerpoint/2010/main" id="{4F705334-F190-1343-BF0E-537958425BF2}"/>
                    </a:ext>
                  </a:extLst>
                </p:cNvPr>
                <p:cNvPicPr/>
                <p:nvPr/>
              </p:nvPicPr>
              <p:blipFill>
                <a:blip r:embed="rId57"/>
                <a:stretch>
                  <a:fillRect/>
                </a:stretch>
              </p:blipFill>
              <p:spPr>
                <a:xfrm>
                  <a:off x="1103915" y="1330023"/>
                  <a:ext cx="4032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5" name="Ink 44">
                  <a:extLst>
                    <a:ext uri="{FF2B5EF4-FFF2-40B4-BE49-F238E27FC236}">
                      <a16:creationId xmlns:a16="http://schemas.microsoft.com/office/drawing/2014/main" xmlns="" id="{D38804E4-27AE-3643-B228-FBD0626A701F}"/>
                    </a:ext>
                  </a:extLst>
                </p14:cNvPr>
                <p14:cNvContentPartPr/>
                <p14:nvPr/>
              </p14:nvContentPartPr>
              <p14:xfrm>
                <a:off x="1108955" y="1461063"/>
                <a:ext cx="6480" cy="360"/>
              </p14:xfrm>
            </p:contentPart>
          </mc:Choice>
          <mc:Fallback>
            <p:pic>
              <p:nvPicPr>
                <p:cNvPr id="45" name="Ink 44">
                  <a:extLst>
                    <a:ext uri="{FF2B5EF4-FFF2-40B4-BE49-F238E27FC236}">
                      <a16:creationId xmlns:a16="http://schemas.microsoft.com/office/drawing/2014/main" xmlns="" xmlns:p14="http://schemas.microsoft.com/office/powerpoint/2010/main" id="{D38804E4-27AE-3643-B228-FBD0626A701F}"/>
                    </a:ext>
                  </a:extLst>
                </p:cNvPr>
                <p:cNvPicPr/>
                <p:nvPr/>
              </p:nvPicPr>
              <p:blipFill>
                <a:blip r:embed="rId59"/>
                <a:stretch>
                  <a:fillRect/>
                </a:stretch>
              </p:blipFill>
              <p:spPr>
                <a:xfrm>
                  <a:off x="1090235" y="1442343"/>
                  <a:ext cx="42840" cy="37800"/>
                </a:xfrm>
                <a:prstGeom prst="rect">
                  <a:avLst/>
                </a:prstGeom>
              </p:spPr>
            </p:pic>
          </mc:Fallback>
        </mc:AlternateContent>
      </p:grpSp>
      <p:grpSp>
        <p:nvGrpSpPr>
          <p:cNvPr id="62" name="Group 61">
            <a:extLst>
              <a:ext uri="{FF2B5EF4-FFF2-40B4-BE49-F238E27FC236}">
                <a16:creationId xmlns:a16="http://schemas.microsoft.com/office/drawing/2014/main" xmlns="" id="{6C4CFA0E-915A-A34D-8A8F-8DE208DE7CF8}"/>
              </a:ext>
            </a:extLst>
          </p:cNvPr>
          <p:cNvGrpSpPr/>
          <p:nvPr/>
        </p:nvGrpSpPr>
        <p:grpSpPr>
          <a:xfrm>
            <a:off x="2878475" y="1209423"/>
            <a:ext cx="723240" cy="220320"/>
            <a:chOff x="1354475" y="1209423"/>
            <a:chExt cx="723240" cy="220320"/>
          </a:xfrm>
        </p:grpSpPr>
        <mc:AlternateContent xmlns:mc="http://schemas.openxmlformats.org/markup-compatibility/2006">
          <mc:Choice xmlns:p14="http://schemas.microsoft.com/office/powerpoint/2010/main" Requires="p14">
            <p:contentPart p14:bwMode="auto" r:id="rId60">
              <p14:nvContentPartPr>
                <p14:cNvPr id="47" name="Ink 46">
                  <a:extLst>
                    <a:ext uri="{FF2B5EF4-FFF2-40B4-BE49-F238E27FC236}">
                      <a16:creationId xmlns:a16="http://schemas.microsoft.com/office/drawing/2014/main" xmlns="" id="{CCA4651A-4877-0543-AC04-E5954FE0BE83}"/>
                    </a:ext>
                  </a:extLst>
                </p14:cNvPr>
                <p14:cNvContentPartPr/>
                <p14:nvPr/>
              </p14:nvContentPartPr>
              <p14:xfrm>
                <a:off x="1442315" y="1310223"/>
                <a:ext cx="12960" cy="100800"/>
              </p14:xfrm>
            </p:contentPart>
          </mc:Choice>
          <mc:Fallback>
            <p:pic>
              <p:nvPicPr>
                <p:cNvPr id="47" name="Ink 46">
                  <a:extLst>
                    <a:ext uri="{FF2B5EF4-FFF2-40B4-BE49-F238E27FC236}">
                      <a16:creationId xmlns:a16="http://schemas.microsoft.com/office/drawing/2014/main" xmlns="" xmlns:p14="http://schemas.microsoft.com/office/powerpoint/2010/main" id="{CCA4651A-4877-0543-AC04-E5954FE0BE83}"/>
                    </a:ext>
                  </a:extLst>
                </p:cNvPr>
                <p:cNvPicPr/>
                <p:nvPr/>
              </p:nvPicPr>
              <p:blipFill>
                <a:blip r:embed="rId61"/>
                <a:stretch>
                  <a:fillRect/>
                </a:stretch>
              </p:blipFill>
              <p:spPr>
                <a:xfrm>
                  <a:off x="1431206" y="1301223"/>
                  <a:ext cx="32215"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8" name="Ink 47">
                  <a:extLst>
                    <a:ext uri="{FF2B5EF4-FFF2-40B4-BE49-F238E27FC236}">
                      <a16:creationId xmlns:a16="http://schemas.microsoft.com/office/drawing/2014/main" xmlns="" id="{7A6890E7-2503-2345-B925-0B716E1E9F54}"/>
                    </a:ext>
                  </a:extLst>
                </p14:cNvPr>
                <p14:cNvContentPartPr/>
                <p14:nvPr/>
              </p14:nvContentPartPr>
              <p14:xfrm>
                <a:off x="1354475" y="1303743"/>
                <a:ext cx="163800" cy="25560"/>
              </p14:xfrm>
            </p:contentPart>
          </mc:Choice>
          <mc:Fallback>
            <p:pic>
              <p:nvPicPr>
                <p:cNvPr id="48" name="Ink 47">
                  <a:extLst>
                    <a:ext uri="{FF2B5EF4-FFF2-40B4-BE49-F238E27FC236}">
                      <a16:creationId xmlns:a16="http://schemas.microsoft.com/office/drawing/2014/main" xmlns="" xmlns:p14="http://schemas.microsoft.com/office/powerpoint/2010/main" id="{7A6890E7-2503-2345-B925-0B716E1E9F54}"/>
                    </a:ext>
                  </a:extLst>
                </p:cNvPr>
                <p:cNvPicPr/>
                <p:nvPr/>
              </p:nvPicPr>
              <p:blipFill>
                <a:blip r:embed="rId63"/>
                <a:stretch>
                  <a:fillRect/>
                </a:stretch>
              </p:blipFill>
              <p:spPr>
                <a:xfrm>
                  <a:off x="1345115" y="1292789"/>
                  <a:ext cx="181440" cy="46008"/>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9" name="Ink 48">
                  <a:extLst>
                    <a:ext uri="{FF2B5EF4-FFF2-40B4-BE49-F238E27FC236}">
                      <a16:creationId xmlns:a16="http://schemas.microsoft.com/office/drawing/2014/main" xmlns="" id="{C5902160-FFA3-1540-A52E-9C006F43BA46}"/>
                    </a:ext>
                  </a:extLst>
                </p14:cNvPr>
                <p14:cNvContentPartPr/>
                <p14:nvPr/>
              </p14:nvContentPartPr>
              <p14:xfrm>
                <a:off x="1549235" y="1347663"/>
                <a:ext cx="107280" cy="82080"/>
              </p14:xfrm>
            </p:contentPart>
          </mc:Choice>
          <mc:Fallback>
            <p:pic>
              <p:nvPicPr>
                <p:cNvPr id="49" name="Ink 48">
                  <a:extLst>
                    <a:ext uri="{FF2B5EF4-FFF2-40B4-BE49-F238E27FC236}">
                      <a16:creationId xmlns:a16="http://schemas.microsoft.com/office/drawing/2014/main" xmlns="" xmlns:p14="http://schemas.microsoft.com/office/powerpoint/2010/main" id="{C5902160-FFA3-1540-A52E-9C006F43BA46}"/>
                    </a:ext>
                  </a:extLst>
                </p:cNvPr>
                <p:cNvPicPr/>
                <p:nvPr/>
              </p:nvPicPr>
              <p:blipFill>
                <a:blip r:embed="rId65"/>
                <a:stretch>
                  <a:fillRect/>
                </a:stretch>
              </p:blipFill>
              <p:spPr>
                <a:xfrm>
                  <a:off x="1539875" y="1338663"/>
                  <a:ext cx="12600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50" name="Ink 49">
                  <a:extLst>
                    <a:ext uri="{FF2B5EF4-FFF2-40B4-BE49-F238E27FC236}">
                      <a16:creationId xmlns:a16="http://schemas.microsoft.com/office/drawing/2014/main" xmlns="" id="{6E9EC586-A7A5-F242-AB5B-73598E549CC9}"/>
                    </a:ext>
                  </a:extLst>
                </p14:cNvPr>
                <p14:cNvContentPartPr/>
                <p14:nvPr/>
              </p14:nvContentPartPr>
              <p14:xfrm>
                <a:off x="1756595" y="1278543"/>
                <a:ext cx="360" cy="145080"/>
              </p14:xfrm>
            </p:contentPart>
          </mc:Choice>
          <mc:Fallback>
            <p:pic>
              <p:nvPicPr>
                <p:cNvPr id="50" name="Ink 49">
                  <a:extLst>
                    <a:ext uri="{FF2B5EF4-FFF2-40B4-BE49-F238E27FC236}">
                      <a16:creationId xmlns:a16="http://schemas.microsoft.com/office/drawing/2014/main" xmlns="" xmlns:p14="http://schemas.microsoft.com/office/powerpoint/2010/main" id="{6E9EC586-A7A5-F242-AB5B-73598E549CC9}"/>
                    </a:ext>
                  </a:extLst>
                </p:cNvPr>
                <p:cNvPicPr/>
                <p:nvPr/>
              </p:nvPicPr>
              <p:blipFill>
                <a:blip r:embed="rId67"/>
                <a:stretch>
                  <a:fillRect/>
                </a:stretch>
              </p:blipFill>
              <p:spPr>
                <a:xfrm>
                  <a:off x="1746875" y="1269160"/>
                  <a:ext cx="19800" cy="162764"/>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51" name="Ink 50">
                  <a:extLst>
                    <a:ext uri="{FF2B5EF4-FFF2-40B4-BE49-F238E27FC236}">
                      <a16:creationId xmlns:a16="http://schemas.microsoft.com/office/drawing/2014/main" xmlns="" id="{9A108FE1-93BC-AC4F-81A9-82E1EB55BE36}"/>
                    </a:ext>
                  </a:extLst>
                </p14:cNvPr>
                <p14:cNvContentPartPr/>
                <p14:nvPr/>
              </p14:nvContentPartPr>
              <p14:xfrm>
                <a:off x="1706555" y="1366743"/>
                <a:ext cx="94680" cy="12960"/>
              </p14:xfrm>
            </p:contentPart>
          </mc:Choice>
          <mc:Fallback>
            <p:pic>
              <p:nvPicPr>
                <p:cNvPr id="51" name="Ink 50">
                  <a:extLst>
                    <a:ext uri="{FF2B5EF4-FFF2-40B4-BE49-F238E27FC236}">
                      <a16:creationId xmlns:a16="http://schemas.microsoft.com/office/drawing/2014/main" xmlns="" xmlns:p14="http://schemas.microsoft.com/office/powerpoint/2010/main" id="{9A108FE1-93BC-AC4F-81A9-82E1EB55BE36}"/>
                    </a:ext>
                  </a:extLst>
                </p:cNvPr>
                <p:cNvPicPr/>
                <p:nvPr/>
              </p:nvPicPr>
              <p:blipFill>
                <a:blip r:embed="rId69"/>
                <a:stretch>
                  <a:fillRect/>
                </a:stretch>
              </p:blipFill>
              <p:spPr>
                <a:xfrm>
                  <a:off x="1697195" y="1357383"/>
                  <a:ext cx="11232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52" name="Ink 51">
                  <a:extLst>
                    <a:ext uri="{FF2B5EF4-FFF2-40B4-BE49-F238E27FC236}">
                      <a16:creationId xmlns:a16="http://schemas.microsoft.com/office/drawing/2014/main" xmlns="" id="{8381812D-1ACA-C248-A6E6-ABD1BB66EA9B}"/>
                    </a:ext>
                  </a:extLst>
                </p14:cNvPr>
                <p14:cNvContentPartPr/>
                <p14:nvPr/>
              </p14:nvContentPartPr>
              <p14:xfrm>
                <a:off x="1869995" y="1360263"/>
                <a:ext cx="151200" cy="63360"/>
              </p14:xfrm>
            </p:contentPart>
          </mc:Choice>
          <mc:Fallback>
            <p:pic>
              <p:nvPicPr>
                <p:cNvPr id="52" name="Ink 51">
                  <a:extLst>
                    <a:ext uri="{FF2B5EF4-FFF2-40B4-BE49-F238E27FC236}">
                      <a16:creationId xmlns:a16="http://schemas.microsoft.com/office/drawing/2014/main" xmlns="" xmlns:p14="http://schemas.microsoft.com/office/powerpoint/2010/main" id="{8381812D-1ACA-C248-A6E6-ABD1BB66EA9B}"/>
                    </a:ext>
                  </a:extLst>
                </p:cNvPr>
                <p:cNvPicPr/>
                <p:nvPr/>
              </p:nvPicPr>
              <p:blipFill>
                <a:blip r:embed="rId71"/>
                <a:stretch>
                  <a:fillRect/>
                </a:stretch>
              </p:blipFill>
              <p:spPr>
                <a:xfrm>
                  <a:off x="1859915" y="1350125"/>
                  <a:ext cx="169560" cy="83273"/>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53" name="Ink 52">
                  <a:extLst>
                    <a:ext uri="{FF2B5EF4-FFF2-40B4-BE49-F238E27FC236}">
                      <a16:creationId xmlns:a16="http://schemas.microsoft.com/office/drawing/2014/main" xmlns="" id="{BF271671-6930-C349-8E9B-EE94B646BAD9}"/>
                    </a:ext>
                  </a:extLst>
                </p14:cNvPr>
                <p14:cNvContentPartPr/>
                <p14:nvPr/>
              </p14:nvContentPartPr>
              <p14:xfrm>
                <a:off x="2039555" y="1209423"/>
                <a:ext cx="38160" cy="214200"/>
              </p14:xfrm>
            </p:contentPart>
          </mc:Choice>
          <mc:Fallback>
            <p:pic>
              <p:nvPicPr>
                <p:cNvPr id="53" name="Ink 52">
                  <a:extLst>
                    <a:ext uri="{FF2B5EF4-FFF2-40B4-BE49-F238E27FC236}">
                      <a16:creationId xmlns:a16="http://schemas.microsoft.com/office/drawing/2014/main" xmlns="" xmlns:p14="http://schemas.microsoft.com/office/powerpoint/2010/main" id="{BF271671-6930-C349-8E9B-EE94B646BAD9}"/>
                    </a:ext>
                  </a:extLst>
                </p:cNvPr>
                <p:cNvPicPr/>
                <p:nvPr/>
              </p:nvPicPr>
              <p:blipFill>
                <a:blip r:embed="rId73"/>
                <a:stretch>
                  <a:fillRect/>
                </a:stretch>
              </p:blipFill>
              <p:spPr>
                <a:xfrm>
                  <a:off x="2029379" y="1200047"/>
                  <a:ext cx="58149" cy="234033"/>
                </a:xfrm>
                <a:prstGeom prst="rect">
                  <a:avLst/>
                </a:prstGeom>
              </p:spPr>
            </p:pic>
          </mc:Fallback>
        </mc:AlternateContent>
      </p:grpSp>
      <p:grpSp>
        <p:nvGrpSpPr>
          <p:cNvPr id="61" name="Group 60">
            <a:extLst>
              <a:ext uri="{FF2B5EF4-FFF2-40B4-BE49-F238E27FC236}">
                <a16:creationId xmlns:a16="http://schemas.microsoft.com/office/drawing/2014/main" xmlns="" id="{4E644A6F-EB95-2A4A-8C9B-1E9DB307FB6F}"/>
              </a:ext>
            </a:extLst>
          </p:cNvPr>
          <p:cNvGrpSpPr/>
          <p:nvPr/>
        </p:nvGrpSpPr>
        <p:grpSpPr>
          <a:xfrm>
            <a:off x="3884315" y="1297623"/>
            <a:ext cx="616680" cy="138240"/>
            <a:chOff x="2360315" y="1297623"/>
            <a:chExt cx="616680" cy="138240"/>
          </a:xfrm>
        </p:grpSpPr>
        <mc:AlternateContent xmlns:mc="http://schemas.openxmlformats.org/markup-compatibility/2006">
          <mc:Choice xmlns:p14="http://schemas.microsoft.com/office/powerpoint/2010/main" Requires="p14">
            <p:contentPart p14:bwMode="auto" r:id="rId74">
              <p14:nvContentPartPr>
                <p14:cNvPr id="54" name="Ink 53">
                  <a:extLst>
                    <a:ext uri="{FF2B5EF4-FFF2-40B4-BE49-F238E27FC236}">
                      <a16:creationId xmlns:a16="http://schemas.microsoft.com/office/drawing/2014/main" xmlns="" id="{7CB52D57-8A9A-5247-8590-9DD72DD8C58C}"/>
                    </a:ext>
                  </a:extLst>
                </p14:cNvPr>
                <p14:cNvContentPartPr/>
                <p14:nvPr/>
              </p14:nvContentPartPr>
              <p14:xfrm>
                <a:off x="2360315" y="1297623"/>
                <a:ext cx="107280" cy="132480"/>
              </p14:xfrm>
            </p:contentPart>
          </mc:Choice>
          <mc:Fallback>
            <p:pic>
              <p:nvPicPr>
                <p:cNvPr id="54" name="Ink 53">
                  <a:extLst>
                    <a:ext uri="{FF2B5EF4-FFF2-40B4-BE49-F238E27FC236}">
                      <a16:creationId xmlns:a16="http://schemas.microsoft.com/office/drawing/2014/main" xmlns="" xmlns:p14="http://schemas.microsoft.com/office/powerpoint/2010/main" id="{7CB52D57-8A9A-5247-8590-9DD72DD8C58C}"/>
                    </a:ext>
                  </a:extLst>
                </p:cNvPr>
                <p:cNvPicPr/>
                <p:nvPr/>
              </p:nvPicPr>
              <p:blipFill>
                <a:blip r:embed="rId75"/>
                <a:stretch>
                  <a:fillRect/>
                </a:stretch>
              </p:blipFill>
              <p:spPr>
                <a:xfrm>
                  <a:off x="2350955" y="1288623"/>
                  <a:ext cx="12636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5" name="Ink 54">
                  <a:extLst>
                    <a:ext uri="{FF2B5EF4-FFF2-40B4-BE49-F238E27FC236}">
                      <a16:creationId xmlns:a16="http://schemas.microsoft.com/office/drawing/2014/main" xmlns="" id="{02E574CA-F497-0743-8578-41B170F357B7}"/>
                    </a:ext>
                  </a:extLst>
                </p14:cNvPr>
                <p14:cNvContentPartPr/>
                <p14:nvPr/>
              </p14:nvContentPartPr>
              <p14:xfrm>
                <a:off x="2523755" y="1341543"/>
                <a:ext cx="145080" cy="75960"/>
              </p14:xfrm>
            </p:contentPart>
          </mc:Choice>
          <mc:Fallback>
            <p:pic>
              <p:nvPicPr>
                <p:cNvPr id="55" name="Ink 54">
                  <a:extLst>
                    <a:ext uri="{FF2B5EF4-FFF2-40B4-BE49-F238E27FC236}">
                      <a16:creationId xmlns:a16="http://schemas.microsoft.com/office/drawing/2014/main" xmlns="" xmlns:p14="http://schemas.microsoft.com/office/powerpoint/2010/main" id="{02E574CA-F497-0743-8578-41B170F357B7}"/>
                    </a:ext>
                  </a:extLst>
                </p:cNvPr>
                <p:cNvPicPr/>
                <p:nvPr/>
              </p:nvPicPr>
              <p:blipFill>
                <a:blip r:embed="rId77"/>
                <a:stretch>
                  <a:fillRect/>
                </a:stretch>
              </p:blipFill>
              <p:spPr>
                <a:xfrm>
                  <a:off x="2513675" y="1331463"/>
                  <a:ext cx="16380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6" name="Ink 55">
                  <a:extLst>
                    <a:ext uri="{FF2B5EF4-FFF2-40B4-BE49-F238E27FC236}">
                      <a16:creationId xmlns:a16="http://schemas.microsoft.com/office/drawing/2014/main" xmlns="" id="{6F6E7552-9EA1-AB46-B7B0-08EFCBE51869}"/>
                    </a:ext>
                  </a:extLst>
                </p14:cNvPr>
                <p14:cNvContentPartPr/>
                <p14:nvPr/>
              </p14:nvContentPartPr>
              <p14:xfrm>
                <a:off x="2724995" y="1335063"/>
                <a:ext cx="252000" cy="100800"/>
              </p14:xfrm>
            </p:contentPart>
          </mc:Choice>
          <mc:Fallback>
            <p:pic>
              <p:nvPicPr>
                <p:cNvPr id="56" name="Ink 55">
                  <a:extLst>
                    <a:ext uri="{FF2B5EF4-FFF2-40B4-BE49-F238E27FC236}">
                      <a16:creationId xmlns:a16="http://schemas.microsoft.com/office/drawing/2014/main" xmlns="" xmlns:p14="http://schemas.microsoft.com/office/powerpoint/2010/main" id="{6F6E7552-9EA1-AB46-B7B0-08EFCBE51869}"/>
                    </a:ext>
                  </a:extLst>
                </p:cNvPr>
                <p:cNvPicPr/>
                <p:nvPr/>
              </p:nvPicPr>
              <p:blipFill>
                <a:blip r:embed="rId79"/>
                <a:stretch>
                  <a:fillRect/>
                </a:stretch>
              </p:blipFill>
              <p:spPr>
                <a:xfrm>
                  <a:off x="2715635" y="1324623"/>
                  <a:ext cx="271800" cy="120240"/>
                </a:xfrm>
                <a:prstGeom prst="rect">
                  <a:avLst/>
                </a:prstGeom>
              </p:spPr>
            </p:pic>
          </mc:Fallback>
        </mc:AlternateContent>
      </p:grpSp>
      <p:grpSp>
        <p:nvGrpSpPr>
          <p:cNvPr id="60" name="Group 59">
            <a:extLst>
              <a:ext uri="{FF2B5EF4-FFF2-40B4-BE49-F238E27FC236}">
                <a16:creationId xmlns:a16="http://schemas.microsoft.com/office/drawing/2014/main" xmlns="" id="{7A10ADB2-DA24-364C-9DEE-436C958FBF24}"/>
              </a:ext>
            </a:extLst>
          </p:cNvPr>
          <p:cNvGrpSpPr/>
          <p:nvPr/>
        </p:nvGrpSpPr>
        <p:grpSpPr>
          <a:xfrm>
            <a:off x="4852355" y="1247223"/>
            <a:ext cx="233280" cy="239400"/>
            <a:chOff x="3328355" y="1247223"/>
            <a:chExt cx="233280" cy="239400"/>
          </a:xfrm>
        </p:grpSpPr>
        <mc:AlternateContent xmlns:mc="http://schemas.openxmlformats.org/markup-compatibility/2006">
          <mc:Choice xmlns:p14="http://schemas.microsoft.com/office/powerpoint/2010/main" Requires="p14">
            <p:contentPart p14:bwMode="auto" r:id="rId80">
              <p14:nvContentPartPr>
                <p14:cNvPr id="57" name="Ink 56">
                  <a:extLst>
                    <a:ext uri="{FF2B5EF4-FFF2-40B4-BE49-F238E27FC236}">
                      <a16:creationId xmlns:a16="http://schemas.microsoft.com/office/drawing/2014/main" xmlns="" id="{951FF4F1-0A4B-A14F-917D-406C6F1B3B41}"/>
                    </a:ext>
                  </a:extLst>
                </p14:cNvPr>
                <p14:cNvContentPartPr/>
                <p14:nvPr/>
              </p14:nvContentPartPr>
              <p14:xfrm>
                <a:off x="3328355" y="1347663"/>
                <a:ext cx="94680" cy="75960"/>
              </p14:xfrm>
            </p:contentPart>
          </mc:Choice>
          <mc:Fallback>
            <p:pic>
              <p:nvPicPr>
                <p:cNvPr id="57" name="Ink 56">
                  <a:extLst>
                    <a:ext uri="{FF2B5EF4-FFF2-40B4-BE49-F238E27FC236}">
                      <a16:creationId xmlns:a16="http://schemas.microsoft.com/office/drawing/2014/main" xmlns="" xmlns:p14="http://schemas.microsoft.com/office/powerpoint/2010/main" id="{951FF4F1-0A4B-A14F-917D-406C6F1B3B41}"/>
                    </a:ext>
                  </a:extLst>
                </p:cNvPr>
                <p:cNvPicPr/>
                <p:nvPr/>
              </p:nvPicPr>
              <p:blipFill>
                <a:blip r:embed="rId81"/>
                <a:stretch>
                  <a:fillRect/>
                </a:stretch>
              </p:blipFill>
              <p:spPr>
                <a:xfrm>
                  <a:off x="3318635" y="1337897"/>
                  <a:ext cx="114480" cy="95493"/>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8" name="Ink 57">
                  <a:extLst>
                    <a:ext uri="{FF2B5EF4-FFF2-40B4-BE49-F238E27FC236}">
                      <a16:creationId xmlns:a16="http://schemas.microsoft.com/office/drawing/2014/main" xmlns="" id="{777CA669-98BA-8942-93B5-D9B89A2A12CC}"/>
                    </a:ext>
                  </a:extLst>
                </p14:cNvPr>
                <p14:cNvContentPartPr/>
                <p14:nvPr/>
              </p14:nvContentPartPr>
              <p14:xfrm>
                <a:off x="3441755" y="1247223"/>
                <a:ext cx="119880" cy="239400"/>
              </p14:xfrm>
            </p:contentPart>
          </mc:Choice>
          <mc:Fallback>
            <p:pic>
              <p:nvPicPr>
                <p:cNvPr id="58" name="Ink 57">
                  <a:extLst>
                    <a:ext uri="{FF2B5EF4-FFF2-40B4-BE49-F238E27FC236}">
                      <a16:creationId xmlns:a16="http://schemas.microsoft.com/office/drawing/2014/main" xmlns="" xmlns:p14="http://schemas.microsoft.com/office/powerpoint/2010/main" id="{777CA669-98BA-8942-93B5-D9B89A2A12CC}"/>
                    </a:ext>
                  </a:extLst>
                </p:cNvPr>
                <p:cNvPicPr/>
                <p:nvPr/>
              </p:nvPicPr>
              <p:blipFill>
                <a:blip r:embed="rId83"/>
                <a:stretch>
                  <a:fillRect/>
                </a:stretch>
              </p:blipFill>
              <p:spPr>
                <a:xfrm>
                  <a:off x="3433475" y="1237863"/>
                  <a:ext cx="137160" cy="2584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9" name="Ink 58">
                  <a:extLst>
                    <a:ext uri="{FF2B5EF4-FFF2-40B4-BE49-F238E27FC236}">
                      <a16:creationId xmlns:a16="http://schemas.microsoft.com/office/drawing/2014/main" xmlns="" id="{E3C0C2B1-C6CE-5F43-B527-916AFB3CC67E}"/>
                    </a:ext>
                  </a:extLst>
                </p14:cNvPr>
                <p14:cNvContentPartPr/>
                <p14:nvPr/>
              </p14:nvContentPartPr>
              <p14:xfrm>
                <a:off x="3466955" y="1372863"/>
                <a:ext cx="88560" cy="6480"/>
              </p14:xfrm>
            </p:contentPart>
          </mc:Choice>
          <mc:Fallback>
            <p:pic>
              <p:nvPicPr>
                <p:cNvPr id="59" name="Ink 58">
                  <a:extLst>
                    <a:ext uri="{FF2B5EF4-FFF2-40B4-BE49-F238E27FC236}">
                      <a16:creationId xmlns:a16="http://schemas.microsoft.com/office/drawing/2014/main" xmlns="" xmlns:p14="http://schemas.microsoft.com/office/powerpoint/2010/main" id="{E3C0C2B1-C6CE-5F43-B527-916AFB3CC67E}"/>
                    </a:ext>
                  </a:extLst>
                </p:cNvPr>
                <p:cNvPicPr/>
                <p:nvPr/>
              </p:nvPicPr>
              <p:blipFill>
                <a:blip r:embed="rId85"/>
                <a:stretch>
                  <a:fillRect/>
                </a:stretch>
              </p:blipFill>
              <p:spPr>
                <a:xfrm>
                  <a:off x="3457595" y="1362063"/>
                  <a:ext cx="108360" cy="26640"/>
                </a:xfrm>
                <a:prstGeom prst="rect">
                  <a:avLst/>
                </a:prstGeom>
              </p:spPr>
            </p:pic>
          </mc:Fallback>
        </mc:AlternateContent>
      </p:grpSp>
      <p:grpSp>
        <p:nvGrpSpPr>
          <p:cNvPr id="71" name="Group 70">
            <a:extLst>
              <a:ext uri="{FF2B5EF4-FFF2-40B4-BE49-F238E27FC236}">
                <a16:creationId xmlns:a16="http://schemas.microsoft.com/office/drawing/2014/main" xmlns="" id="{9310E4A9-8D7F-284F-82DD-B2190697C01F}"/>
              </a:ext>
            </a:extLst>
          </p:cNvPr>
          <p:cNvGrpSpPr/>
          <p:nvPr/>
        </p:nvGrpSpPr>
        <p:grpSpPr>
          <a:xfrm>
            <a:off x="5367875" y="1222023"/>
            <a:ext cx="1170000" cy="264600"/>
            <a:chOff x="3843875" y="1222023"/>
            <a:chExt cx="1170000" cy="264600"/>
          </a:xfrm>
        </p:grpSpPr>
        <mc:AlternateContent xmlns:mc="http://schemas.openxmlformats.org/markup-compatibility/2006">
          <mc:Choice xmlns:p14="http://schemas.microsoft.com/office/powerpoint/2010/main" Requires="p14">
            <p:contentPart p14:bwMode="auto" r:id="rId86">
              <p14:nvContentPartPr>
                <p14:cNvPr id="63" name="Ink 62">
                  <a:extLst>
                    <a:ext uri="{FF2B5EF4-FFF2-40B4-BE49-F238E27FC236}">
                      <a16:creationId xmlns:a16="http://schemas.microsoft.com/office/drawing/2014/main" xmlns="" id="{0A7662AE-83DA-AF4D-ACB3-57FB04B56C95}"/>
                    </a:ext>
                  </a:extLst>
                </p14:cNvPr>
                <p14:cNvContentPartPr/>
                <p14:nvPr/>
              </p14:nvContentPartPr>
              <p14:xfrm>
                <a:off x="3843875" y="1272423"/>
                <a:ext cx="119880" cy="126000"/>
              </p14:xfrm>
            </p:contentPart>
          </mc:Choice>
          <mc:Fallback>
            <p:pic>
              <p:nvPicPr>
                <p:cNvPr id="63" name="Ink 62">
                  <a:extLst>
                    <a:ext uri="{FF2B5EF4-FFF2-40B4-BE49-F238E27FC236}">
                      <a16:creationId xmlns:a16="http://schemas.microsoft.com/office/drawing/2014/main" xmlns="" xmlns:p14="http://schemas.microsoft.com/office/powerpoint/2010/main" id="{0A7662AE-83DA-AF4D-ACB3-57FB04B56C95}"/>
                    </a:ext>
                  </a:extLst>
                </p:cNvPr>
                <p:cNvPicPr/>
                <p:nvPr/>
              </p:nvPicPr>
              <p:blipFill>
                <a:blip r:embed="rId87"/>
                <a:stretch>
                  <a:fillRect/>
                </a:stretch>
              </p:blipFill>
              <p:spPr>
                <a:xfrm>
                  <a:off x="3834515" y="1263449"/>
                  <a:ext cx="138600" cy="144667"/>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64" name="Ink 63">
                  <a:extLst>
                    <a:ext uri="{FF2B5EF4-FFF2-40B4-BE49-F238E27FC236}">
                      <a16:creationId xmlns:a16="http://schemas.microsoft.com/office/drawing/2014/main" xmlns="" id="{900597F5-D121-2A46-A06F-0363AF9890F1}"/>
                    </a:ext>
                  </a:extLst>
                </p14:cNvPr>
                <p14:cNvContentPartPr/>
                <p14:nvPr/>
              </p14:nvContentPartPr>
              <p14:xfrm>
                <a:off x="4045115" y="1285023"/>
                <a:ext cx="100800" cy="201600"/>
              </p14:xfrm>
            </p:contentPart>
          </mc:Choice>
          <mc:Fallback>
            <p:pic>
              <p:nvPicPr>
                <p:cNvPr id="64" name="Ink 63">
                  <a:extLst>
                    <a:ext uri="{FF2B5EF4-FFF2-40B4-BE49-F238E27FC236}">
                      <a16:creationId xmlns:a16="http://schemas.microsoft.com/office/drawing/2014/main" xmlns="" xmlns:p14="http://schemas.microsoft.com/office/powerpoint/2010/main" id="{900597F5-D121-2A46-A06F-0363AF9890F1}"/>
                    </a:ext>
                  </a:extLst>
                </p:cNvPr>
                <p:cNvPicPr/>
                <p:nvPr/>
              </p:nvPicPr>
              <p:blipFill>
                <a:blip r:embed="rId89"/>
                <a:stretch>
                  <a:fillRect/>
                </a:stretch>
              </p:blipFill>
              <p:spPr>
                <a:xfrm>
                  <a:off x="4035755" y="1276023"/>
                  <a:ext cx="11844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65" name="Ink 64">
                  <a:extLst>
                    <a:ext uri="{FF2B5EF4-FFF2-40B4-BE49-F238E27FC236}">
                      <a16:creationId xmlns:a16="http://schemas.microsoft.com/office/drawing/2014/main" xmlns="" id="{36E037AD-67F7-804A-84D5-B4E1341DF2CE}"/>
                    </a:ext>
                  </a:extLst>
                </p14:cNvPr>
                <p14:cNvContentPartPr/>
                <p14:nvPr/>
              </p14:nvContentPartPr>
              <p14:xfrm>
                <a:off x="4215035" y="1285023"/>
                <a:ext cx="119880" cy="88200"/>
              </p14:xfrm>
            </p:contentPart>
          </mc:Choice>
          <mc:Fallback>
            <p:pic>
              <p:nvPicPr>
                <p:cNvPr id="65" name="Ink 64">
                  <a:extLst>
                    <a:ext uri="{FF2B5EF4-FFF2-40B4-BE49-F238E27FC236}">
                      <a16:creationId xmlns:a16="http://schemas.microsoft.com/office/drawing/2014/main" xmlns="" xmlns:p14="http://schemas.microsoft.com/office/powerpoint/2010/main" id="{36E037AD-67F7-804A-84D5-B4E1341DF2CE}"/>
                    </a:ext>
                  </a:extLst>
                </p:cNvPr>
                <p:cNvPicPr/>
                <p:nvPr/>
              </p:nvPicPr>
              <p:blipFill>
                <a:blip r:embed="rId91"/>
                <a:stretch>
                  <a:fillRect/>
                </a:stretch>
              </p:blipFill>
              <p:spPr>
                <a:xfrm>
                  <a:off x="4205675" y="1276060"/>
                  <a:ext cx="137520" cy="10541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6" name="Ink 65">
                  <a:extLst>
                    <a:ext uri="{FF2B5EF4-FFF2-40B4-BE49-F238E27FC236}">
                      <a16:creationId xmlns:a16="http://schemas.microsoft.com/office/drawing/2014/main" xmlns="" id="{C54C5DE7-CC2D-F240-8E74-6ADB4344B5D7}"/>
                    </a:ext>
                  </a:extLst>
                </p14:cNvPr>
                <p14:cNvContentPartPr/>
                <p14:nvPr/>
              </p14:nvContentPartPr>
              <p14:xfrm>
                <a:off x="4397195" y="1272423"/>
                <a:ext cx="138600" cy="100800"/>
              </p14:xfrm>
            </p:contentPart>
          </mc:Choice>
          <mc:Fallback>
            <p:pic>
              <p:nvPicPr>
                <p:cNvPr id="66" name="Ink 65">
                  <a:extLst>
                    <a:ext uri="{FF2B5EF4-FFF2-40B4-BE49-F238E27FC236}">
                      <a16:creationId xmlns:a16="http://schemas.microsoft.com/office/drawing/2014/main" xmlns="" xmlns:p14="http://schemas.microsoft.com/office/powerpoint/2010/main" id="{C54C5DE7-CC2D-F240-8E74-6ADB4344B5D7}"/>
                    </a:ext>
                  </a:extLst>
                </p:cNvPr>
                <p:cNvPicPr/>
                <p:nvPr/>
              </p:nvPicPr>
              <p:blipFill>
                <a:blip r:embed="rId93"/>
                <a:stretch>
                  <a:fillRect/>
                </a:stretch>
              </p:blipFill>
              <p:spPr>
                <a:xfrm>
                  <a:off x="4387475" y="1263096"/>
                  <a:ext cx="156600" cy="119095"/>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7" name="Ink 66">
                  <a:extLst>
                    <a:ext uri="{FF2B5EF4-FFF2-40B4-BE49-F238E27FC236}">
                      <a16:creationId xmlns:a16="http://schemas.microsoft.com/office/drawing/2014/main" xmlns="" id="{E6C119C3-599A-CD42-AF22-B7BA34433D49}"/>
                    </a:ext>
                  </a:extLst>
                </p14:cNvPr>
                <p14:cNvContentPartPr/>
                <p14:nvPr/>
              </p14:nvContentPartPr>
              <p14:xfrm>
                <a:off x="4560635" y="1253343"/>
                <a:ext cx="119880" cy="94680"/>
              </p14:xfrm>
            </p:contentPart>
          </mc:Choice>
          <mc:Fallback>
            <p:pic>
              <p:nvPicPr>
                <p:cNvPr id="67" name="Ink 66">
                  <a:extLst>
                    <a:ext uri="{FF2B5EF4-FFF2-40B4-BE49-F238E27FC236}">
                      <a16:creationId xmlns:a16="http://schemas.microsoft.com/office/drawing/2014/main" xmlns="" xmlns:p14="http://schemas.microsoft.com/office/powerpoint/2010/main" id="{E6C119C3-599A-CD42-AF22-B7BA34433D49}"/>
                    </a:ext>
                  </a:extLst>
                </p:cNvPr>
                <p:cNvPicPr/>
                <p:nvPr/>
              </p:nvPicPr>
              <p:blipFill>
                <a:blip r:embed="rId95"/>
                <a:stretch>
                  <a:fillRect/>
                </a:stretch>
              </p:blipFill>
              <p:spPr>
                <a:xfrm>
                  <a:off x="4551275" y="1244703"/>
                  <a:ext cx="13788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8" name="Ink 67">
                  <a:extLst>
                    <a:ext uri="{FF2B5EF4-FFF2-40B4-BE49-F238E27FC236}">
                      <a16:creationId xmlns:a16="http://schemas.microsoft.com/office/drawing/2014/main" xmlns="" id="{3D6C7770-D923-A74D-833A-9961FC226528}"/>
                    </a:ext>
                  </a:extLst>
                </p14:cNvPr>
                <p14:cNvContentPartPr/>
                <p14:nvPr/>
              </p14:nvContentPartPr>
              <p14:xfrm>
                <a:off x="4705355" y="1253343"/>
                <a:ext cx="94680" cy="100800"/>
              </p14:xfrm>
            </p:contentPart>
          </mc:Choice>
          <mc:Fallback>
            <p:pic>
              <p:nvPicPr>
                <p:cNvPr id="68" name="Ink 67">
                  <a:extLst>
                    <a:ext uri="{FF2B5EF4-FFF2-40B4-BE49-F238E27FC236}">
                      <a16:creationId xmlns:a16="http://schemas.microsoft.com/office/drawing/2014/main" xmlns="" xmlns:p14="http://schemas.microsoft.com/office/powerpoint/2010/main" id="{3D6C7770-D923-A74D-833A-9961FC226528}"/>
                    </a:ext>
                  </a:extLst>
                </p:cNvPr>
                <p:cNvPicPr/>
                <p:nvPr/>
              </p:nvPicPr>
              <p:blipFill>
                <a:blip r:embed="rId97"/>
                <a:stretch>
                  <a:fillRect/>
                </a:stretch>
              </p:blipFill>
              <p:spPr>
                <a:xfrm>
                  <a:off x="4694875" y="1243623"/>
                  <a:ext cx="114917"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9" name="Ink 68">
                  <a:extLst>
                    <a:ext uri="{FF2B5EF4-FFF2-40B4-BE49-F238E27FC236}">
                      <a16:creationId xmlns:a16="http://schemas.microsoft.com/office/drawing/2014/main" xmlns="" id="{11366462-3CF7-2A41-8207-319862FD1398}"/>
                    </a:ext>
                  </a:extLst>
                </p14:cNvPr>
                <p14:cNvContentPartPr/>
                <p14:nvPr/>
              </p14:nvContentPartPr>
              <p14:xfrm>
                <a:off x="4906595" y="1222023"/>
                <a:ext cx="107280" cy="145080"/>
              </p14:xfrm>
            </p:contentPart>
          </mc:Choice>
          <mc:Fallback>
            <p:pic>
              <p:nvPicPr>
                <p:cNvPr id="69" name="Ink 68">
                  <a:extLst>
                    <a:ext uri="{FF2B5EF4-FFF2-40B4-BE49-F238E27FC236}">
                      <a16:creationId xmlns:a16="http://schemas.microsoft.com/office/drawing/2014/main" xmlns="" xmlns:p14="http://schemas.microsoft.com/office/powerpoint/2010/main" id="{11366462-3CF7-2A41-8207-319862FD1398}"/>
                    </a:ext>
                  </a:extLst>
                </p:cNvPr>
                <p:cNvPicPr/>
                <p:nvPr/>
              </p:nvPicPr>
              <p:blipFill>
                <a:blip r:embed="rId99"/>
                <a:stretch>
                  <a:fillRect/>
                </a:stretch>
              </p:blipFill>
              <p:spPr>
                <a:xfrm>
                  <a:off x="4897235" y="1212640"/>
                  <a:ext cx="126360" cy="162764"/>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70" name="Ink 69">
                  <a:extLst>
                    <a:ext uri="{FF2B5EF4-FFF2-40B4-BE49-F238E27FC236}">
                      <a16:creationId xmlns:a16="http://schemas.microsoft.com/office/drawing/2014/main" xmlns="" id="{088E6662-AF41-B747-BCE5-7518BE3EAE2E}"/>
                    </a:ext>
                  </a:extLst>
                </p14:cNvPr>
                <p14:cNvContentPartPr/>
                <p14:nvPr/>
              </p14:nvContentPartPr>
              <p14:xfrm>
                <a:off x="4893995" y="1265943"/>
                <a:ext cx="82080" cy="107280"/>
              </p14:xfrm>
            </p:contentPart>
          </mc:Choice>
          <mc:Fallback>
            <p:pic>
              <p:nvPicPr>
                <p:cNvPr id="70" name="Ink 69">
                  <a:extLst>
                    <a:ext uri="{FF2B5EF4-FFF2-40B4-BE49-F238E27FC236}">
                      <a16:creationId xmlns:a16="http://schemas.microsoft.com/office/drawing/2014/main" xmlns="" xmlns:p14="http://schemas.microsoft.com/office/powerpoint/2010/main" id="{088E6662-AF41-B747-BCE5-7518BE3EAE2E}"/>
                    </a:ext>
                  </a:extLst>
                </p:cNvPr>
                <p:cNvPicPr/>
                <p:nvPr/>
              </p:nvPicPr>
              <p:blipFill>
                <a:blip r:embed="rId101"/>
                <a:stretch>
                  <a:fillRect/>
                </a:stretch>
              </p:blipFill>
              <p:spPr>
                <a:xfrm>
                  <a:off x="4884635" y="1256223"/>
                  <a:ext cx="101160" cy="126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2">
            <p14:nvContentPartPr>
              <p14:cNvPr id="72" name="Ink 71">
                <a:extLst>
                  <a:ext uri="{FF2B5EF4-FFF2-40B4-BE49-F238E27FC236}">
                    <a16:creationId xmlns:a16="http://schemas.microsoft.com/office/drawing/2014/main" xmlns="" id="{614B6B1E-9CD1-CB40-8D31-6253E4DAF170}"/>
                  </a:ext>
                </a:extLst>
              </p14:cNvPr>
              <p14:cNvContentPartPr/>
              <p14:nvPr/>
            </p14:nvContentPartPr>
            <p14:xfrm>
              <a:off x="2664635" y="1750143"/>
              <a:ext cx="211320" cy="182520"/>
            </p14:xfrm>
          </p:contentPart>
        </mc:Choice>
        <mc:Fallback>
          <p:pic>
            <p:nvPicPr>
              <p:cNvPr id="72" name="Ink 71">
                <a:extLst>
                  <a:ext uri="{FF2B5EF4-FFF2-40B4-BE49-F238E27FC236}">
                    <a16:creationId xmlns:a16="http://schemas.microsoft.com/office/drawing/2014/main" xmlns="" xmlns:p14="http://schemas.microsoft.com/office/powerpoint/2010/main" id="{614B6B1E-9CD1-CB40-8D31-6253E4DAF170}"/>
                  </a:ext>
                </a:extLst>
              </p:cNvPr>
              <p:cNvPicPr/>
              <p:nvPr/>
            </p:nvPicPr>
            <p:blipFill>
              <a:blip r:embed="rId103"/>
              <a:stretch>
                <a:fillRect/>
              </a:stretch>
            </p:blipFill>
            <p:spPr>
              <a:xfrm>
                <a:off x="2655275" y="1740423"/>
                <a:ext cx="229680" cy="202320"/>
              </a:xfrm>
              <a:prstGeom prst="rect">
                <a:avLst/>
              </a:prstGeom>
            </p:spPr>
          </p:pic>
        </mc:Fallback>
      </mc:AlternateContent>
      <p:grpSp>
        <p:nvGrpSpPr>
          <p:cNvPr id="81" name="Group 80">
            <a:extLst>
              <a:ext uri="{FF2B5EF4-FFF2-40B4-BE49-F238E27FC236}">
                <a16:creationId xmlns:a16="http://schemas.microsoft.com/office/drawing/2014/main" xmlns="" id="{30F230CA-5024-F447-AF1E-6C2D19F3E2CA}"/>
              </a:ext>
            </a:extLst>
          </p:cNvPr>
          <p:cNvGrpSpPr/>
          <p:nvPr/>
        </p:nvGrpSpPr>
        <p:grpSpPr>
          <a:xfrm>
            <a:off x="2507315" y="2077023"/>
            <a:ext cx="339840" cy="151560"/>
            <a:chOff x="983315" y="2077023"/>
            <a:chExt cx="339840" cy="151560"/>
          </a:xfrm>
        </p:grpSpPr>
        <mc:AlternateContent xmlns:mc="http://schemas.openxmlformats.org/markup-compatibility/2006">
          <mc:Choice xmlns:p14="http://schemas.microsoft.com/office/powerpoint/2010/main" Requires="p14">
            <p:contentPart p14:bwMode="auto" r:id="rId104">
              <p14:nvContentPartPr>
                <p14:cNvPr id="76" name="Ink 75">
                  <a:extLst>
                    <a:ext uri="{FF2B5EF4-FFF2-40B4-BE49-F238E27FC236}">
                      <a16:creationId xmlns:a16="http://schemas.microsoft.com/office/drawing/2014/main" xmlns="" id="{63CDB124-80AE-F94C-BFFF-6CEE66258B36}"/>
                    </a:ext>
                  </a:extLst>
                </p14:cNvPr>
                <p14:cNvContentPartPr/>
                <p14:nvPr/>
              </p14:nvContentPartPr>
              <p14:xfrm>
                <a:off x="983315" y="2140023"/>
                <a:ext cx="113400" cy="88560"/>
              </p14:xfrm>
            </p:contentPart>
          </mc:Choice>
          <mc:Fallback>
            <p:pic>
              <p:nvPicPr>
                <p:cNvPr id="76" name="Ink 75">
                  <a:extLst>
                    <a:ext uri="{FF2B5EF4-FFF2-40B4-BE49-F238E27FC236}">
                      <a16:creationId xmlns:a16="http://schemas.microsoft.com/office/drawing/2014/main" xmlns="" xmlns:p14="http://schemas.microsoft.com/office/powerpoint/2010/main" id="{63CDB124-80AE-F94C-BFFF-6CEE66258B36}"/>
                    </a:ext>
                  </a:extLst>
                </p:cNvPr>
                <p:cNvPicPr/>
                <p:nvPr/>
              </p:nvPicPr>
              <p:blipFill>
                <a:blip r:embed="rId105"/>
                <a:stretch>
                  <a:fillRect/>
                </a:stretch>
              </p:blipFill>
              <p:spPr>
                <a:xfrm>
                  <a:off x="974675" y="2131023"/>
                  <a:ext cx="13068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77" name="Ink 76">
                  <a:extLst>
                    <a:ext uri="{FF2B5EF4-FFF2-40B4-BE49-F238E27FC236}">
                      <a16:creationId xmlns:a16="http://schemas.microsoft.com/office/drawing/2014/main" xmlns="" id="{DAC2FE0F-8DB3-674F-97F2-8B836A0F2E44}"/>
                    </a:ext>
                  </a:extLst>
                </p14:cNvPr>
                <p14:cNvContentPartPr/>
                <p14:nvPr/>
              </p14:nvContentPartPr>
              <p14:xfrm>
                <a:off x="1027235" y="2077023"/>
                <a:ext cx="12960" cy="6480"/>
              </p14:xfrm>
            </p:contentPart>
          </mc:Choice>
          <mc:Fallback>
            <p:pic>
              <p:nvPicPr>
                <p:cNvPr id="77" name="Ink 76">
                  <a:extLst>
                    <a:ext uri="{FF2B5EF4-FFF2-40B4-BE49-F238E27FC236}">
                      <a16:creationId xmlns:a16="http://schemas.microsoft.com/office/drawing/2014/main" xmlns="" xmlns:p14="http://schemas.microsoft.com/office/powerpoint/2010/main" id="{DAC2FE0F-8DB3-674F-97F2-8B836A0F2E44}"/>
                    </a:ext>
                  </a:extLst>
                </p:cNvPr>
                <p:cNvPicPr/>
                <p:nvPr/>
              </p:nvPicPr>
              <p:blipFill>
                <a:blip r:embed="rId107"/>
                <a:stretch>
                  <a:fillRect/>
                </a:stretch>
              </p:blipFill>
              <p:spPr>
                <a:xfrm>
                  <a:off x="1018955" y="2068743"/>
                  <a:ext cx="2952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78" name="Ink 77">
                  <a:extLst>
                    <a:ext uri="{FF2B5EF4-FFF2-40B4-BE49-F238E27FC236}">
                      <a16:creationId xmlns:a16="http://schemas.microsoft.com/office/drawing/2014/main" xmlns="" id="{FF7E8B45-FE07-074B-B05A-D5BF13FF95CC}"/>
                    </a:ext>
                  </a:extLst>
                </p14:cNvPr>
                <p14:cNvContentPartPr/>
                <p14:nvPr/>
              </p14:nvContentPartPr>
              <p14:xfrm>
                <a:off x="1165835" y="2127423"/>
                <a:ext cx="50760" cy="360"/>
              </p14:xfrm>
            </p:contentPart>
          </mc:Choice>
          <mc:Fallback>
            <p:pic>
              <p:nvPicPr>
                <p:cNvPr id="78" name="Ink 77">
                  <a:extLst>
                    <a:ext uri="{FF2B5EF4-FFF2-40B4-BE49-F238E27FC236}">
                      <a16:creationId xmlns:a16="http://schemas.microsoft.com/office/drawing/2014/main" xmlns="" xmlns:p14="http://schemas.microsoft.com/office/powerpoint/2010/main" id="{FF7E8B45-FE07-074B-B05A-D5BF13FF95CC}"/>
                    </a:ext>
                  </a:extLst>
                </p:cNvPr>
                <p:cNvPicPr/>
                <p:nvPr/>
              </p:nvPicPr>
              <p:blipFill>
                <a:blip r:embed="rId109"/>
                <a:stretch>
                  <a:fillRect/>
                </a:stretch>
              </p:blipFill>
              <p:spPr>
                <a:xfrm>
                  <a:off x="1156835" y="2118063"/>
                  <a:ext cx="6768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9" name="Ink 78">
                  <a:extLst>
                    <a:ext uri="{FF2B5EF4-FFF2-40B4-BE49-F238E27FC236}">
                      <a16:creationId xmlns:a16="http://schemas.microsoft.com/office/drawing/2014/main" xmlns="" id="{6A4C0ADB-751C-EF40-BA4B-9E5D124C4403}"/>
                    </a:ext>
                  </a:extLst>
                </p14:cNvPr>
                <p14:cNvContentPartPr/>
                <p14:nvPr/>
              </p14:nvContentPartPr>
              <p14:xfrm>
                <a:off x="1184555" y="2165223"/>
                <a:ext cx="63360" cy="6480"/>
              </p14:xfrm>
            </p:contentPart>
          </mc:Choice>
          <mc:Fallback>
            <p:pic>
              <p:nvPicPr>
                <p:cNvPr id="79" name="Ink 78">
                  <a:extLst>
                    <a:ext uri="{FF2B5EF4-FFF2-40B4-BE49-F238E27FC236}">
                      <a16:creationId xmlns:a16="http://schemas.microsoft.com/office/drawing/2014/main" xmlns="" xmlns:p14="http://schemas.microsoft.com/office/powerpoint/2010/main" id="{6A4C0ADB-751C-EF40-BA4B-9E5D124C4403}"/>
                    </a:ext>
                  </a:extLst>
                </p:cNvPr>
                <p:cNvPicPr/>
                <p:nvPr/>
              </p:nvPicPr>
              <p:blipFill>
                <a:blip r:embed="rId111"/>
                <a:stretch>
                  <a:fillRect/>
                </a:stretch>
              </p:blipFill>
              <p:spPr>
                <a:xfrm>
                  <a:off x="1175142" y="2156356"/>
                  <a:ext cx="80739" cy="24556"/>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80" name="Ink 79">
                  <a:extLst>
                    <a:ext uri="{FF2B5EF4-FFF2-40B4-BE49-F238E27FC236}">
                      <a16:creationId xmlns:a16="http://schemas.microsoft.com/office/drawing/2014/main" xmlns="" id="{C7648805-2657-754C-999D-CC9CEA86AE2F}"/>
                    </a:ext>
                  </a:extLst>
                </p14:cNvPr>
                <p14:cNvContentPartPr/>
                <p14:nvPr/>
              </p14:nvContentPartPr>
              <p14:xfrm>
                <a:off x="1322795" y="2102223"/>
                <a:ext cx="360" cy="107280"/>
              </p14:xfrm>
            </p:contentPart>
          </mc:Choice>
          <mc:Fallback>
            <p:pic>
              <p:nvPicPr>
                <p:cNvPr id="80" name="Ink 79">
                  <a:extLst>
                    <a:ext uri="{FF2B5EF4-FFF2-40B4-BE49-F238E27FC236}">
                      <a16:creationId xmlns:a16="http://schemas.microsoft.com/office/drawing/2014/main" xmlns="" xmlns:p14="http://schemas.microsoft.com/office/powerpoint/2010/main" id="{C7648805-2657-754C-999D-CC9CEA86AE2F}"/>
                    </a:ext>
                  </a:extLst>
                </p:cNvPr>
                <p:cNvPicPr/>
                <p:nvPr/>
              </p:nvPicPr>
              <p:blipFill>
                <a:blip r:embed="rId113"/>
                <a:stretch>
                  <a:fillRect/>
                </a:stretch>
              </p:blipFill>
              <p:spPr>
                <a:xfrm>
                  <a:off x="1311995" y="2092470"/>
                  <a:ext cx="21960" cy="126424"/>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4">
            <p14:nvContentPartPr>
              <p14:cNvPr id="82" name="Ink 81">
                <a:extLst>
                  <a:ext uri="{FF2B5EF4-FFF2-40B4-BE49-F238E27FC236}">
                    <a16:creationId xmlns:a16="http://schemas.microsoft.com/office/drawing/2014/main" xmlns="" id="{F19F5CE3-6A89-6A48-BDD8-DDAFC1CB5590}"/>
                  </a:ext>
                </a:extLst>
              </p14:cNvPr>
              <p14:cNvContentPartPr/>
              <p14:nvPr/>
            </p14:nvContentPartPr>
            <p14:xfrm>
              <a:off x="2626835" y="1611903"/>
              <a:ext cx="163800" cy="100800"/>
            </p14:xfrm>
          </p:contentPart>
        </mc:Choice>
        <mc:Fallback>
          <p:pic>
            <p:nvPicPr>
              <p:cNvPr id="82" name="Ink 81">
                <a:extLst>
                  <a:ext uri="{FF2B5EF4-FFF2-40B4-BE49-F238E27FC236}">
                    <a16:creationId xmlns:a16="http://schemas.microsoft.com/office/drawing/2014/main" xmlns="" xmlns:p14="http://schemas.microsoft.com/office/powerpoint/2010/main" id="{F19F5CE3-6A89-6A48-BDD8-DDAFC1CB5590}"/>
                  </a:ext>
                </a:extLst>
              </p:cNvPr>
              <p:cNvPicPr/>
              <p:nvPr/>
            </p:nvPicPr>
            <p:blipFill>
              <a:blip r:embed="rId115"/>
              <a:stretch>
                <a:fillRect/>
              </a:stretch>
            </p:blipFill>
            <p:spPr>
              <a:xfrm>
                <a:off x="2617855" y="1602576"/>
                <a:ext cx="182120" cy="118019"/>
              </a:xfrm>
              <a:prstGeom prst="rect">
                <a:avLst/>
              </a:prstGeom>
            </p:spPr>
          </p:pic>
        </mc:Fallback>
      </mc:AlternateContent>
      <p:grpSp>
        <p:nvGrpSpPr>
          <p:cNvPr id="92" name="Group 91">
            <a:extLst>
              <a:ext uri="{FF2B5EF4-FFF2-40B4-BE49-F238E27FC236}">
                <a16:creationId xmlns:a16="http://schemas.microsoft.com/office/drawing/2014/main" xmlns="" id="{0471B3B3-338D-5540-B374-61DDC478E122}"/>
              </a:ext>
            </a:extLst>
          </p:cNvPr>
          <p:cNvGrpSpPr/>
          <p:nvPr/>
        </p:nvGrpSpPr>
        <p:grpSpPr>
          <a:xfrm>
            <a:off x="3010235" y="1655823"/>
            <a:ext cx="855720" cy="351720"/>
            <a:chOff x="1486235" y="1655823"/>
            <a:chExt cx="855720" cy="351720"/>
          </a:xfrm>
        </p:grpSpPr>
        <mc:AlternateContent xmlns:mc="http://schemas.openxmlformats.org/markup-compatibility/2006">
          <mc:Choice xmlns:p14="http://schemas.microsoft.com/office/powerpoint/2010/main" Requires="p14">
            <p:contentPart p14:bwMode="auto" r:id="rId116">
              <p14:nvContentPartPr>
                <p14:cNvPr id="83" name="Ink 82">
                  <a:extLst>
                    <a:ext uri="{FF2B5EF4-FFF2-40B4-BE49-F238E27FC236}">
                      <a16:creationId xmlns:a16="http://schemas.microsoft.com/office/drawing/2014/main" xmlns="" id="{056984CE-3286-A64A-8F54-AFE1BDC196FD}"/>
                    </a:ext>
                  </a:extLst>
                </p14:cNvPr>
                <p14:cNvContentPartPr/>
                <p14:nvPr/>
              </p14:nvContentPartPr>
              <p14:xfrm>
                <a:off x="1486235" y="1655823"/>
                <a:ext cx="151200" cy="321120"/>
              </p14:xfrm>
            </p:contentPart>
          </mc:Choice>
          <mc:Fallback>
            <p:pic>
              <p:nvPicPr>
                <p:cNvPr id="83" name="Ink 82">
                  <a:extLst>
                    <a:ext uri="{FF2B5EF4-FFF2-40B4-BE49-F238E27FC236}">
                      <a16:creationId xmlns:a16="http://schemas.microsoft.com/office/drawing/2014/main" xmlns="" xmlns:p14="http://schemas.microsoft.com/office/powerpoint/2010/main" id="{056984CE-3286-A64A-8F54-AFE1BDC196FD}"/>
                    </a:ext>
                  </a:extLst>
                </p:cNvPr>
                <p:cNvPicPr/>
                <p:nvPr/>
              </p:nvPicPr>
              <p:blipFill>
                <a:blip r:embed="rId117"/>
                <a:stretch>
                  <a:fillRect/>
                </a:stretch>
              </p:blipFill>
              <p:spPr>
                <a:xfrm>
                  <a:off x="1476515" y="1646813"/>
                  <a:ext cx="169560" cy="3391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84" name="Ink 83">
                  <a:extLst>
                    <a:ext uri="{FF2B5EF4-FFF2-40B4-BE49-F238E27FC236}">
                      <a16:creationId xmlns:a16="http://schemas.microsoft.com/office/drawing/2014/main" xmlns="" id="{96B09E20-671F-BF49-BA61-2E59FA99D8F7}"/>
                    </a:ext>
                  </a:extLst>
                </p14:cNvPr>
                <p14:cNvContentPartPr/>
                <p14:nvPr/>
              </p14:nvContentPartPr>
              <p14:xfrm>
                <a:off x="1750475" y="1776063"/>
                <a:ext cx="113400" cy="137880"/>
              </p14:xfrm>
            </p:contentPart>
          </mc:Choice>
          <mc:Fallback>
            <p:pic>
              <p:nvPicPr>
                <p:cNvPr id="84" name="Ink 83">
                  <a:extLst>
                    <a:ext uri="{FF2B5EF4-FFF2-40B4-BE49-F238E27FC236}">
                      <a16:creationId xmlns:a16="http://schemas.microsoft.com/office/drawing/2014/main" xmlns="" xmlns:p14="http://schemas.microsoft.com/office/powerpoint/2010/main" id="{96B09E20-671F-BF49-BA61-2E59FA99D8F7}"/>
                    </a:ext>
                  </a:extLst>
                </p:cNvPr>
                <p:cNvPicPr/>
                <p:nvPr/>
              </p:nvPicPr>
              <p:blipFill>
                <a:blip r:embed="rId119"/>
                <a:stretch>
                  <a:fillRect/>
                </a:stretch>
              </p:blipFill>
              <p:spPr>
                <a:xfrm>
                  <a:off x="1741145" y="1766727"/>
                  <a:ext cx="132061" cy="157269"/>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85" name="Ink 84">
                  <a:extLst>
                    <a:ext uri="{FF2B5EF4-FFF2-40B4-BE49-F238E27FC236}">
                      <a16:creationId xmlns:a16="http://schemas.microsoft.com/office/drawing/2014/main" xmlns="" id="{2BD57C31-A750-FE4F-90D9-3A2288A9898F}"/>
                    </a:ext>
                  </a:extLst>
                </p14:cNvPr>
                <p14:cNvContentPartPr/>
                <p14:nvPr/>
              </p14:nvContentPartPr>
              <p14:xfrm>
                <a:off x="1888715" y="1907463"/>
                <a:ext cx="182520" cy="100080"/>
              </p14:xfrm>
            </p:contentPart>
          </mc:Choice>
          <mc:Fallback>
            <p:pic>
              <p:nvPicPr>
                <p:cNvPr id="85" name="Ink 84">
                  <a:extLst>
                    <a:ext uri="{FF2B5EF4-FFF2-40B4-BE49-F238E27FC236}">
                      <a16:creationId xmlns:a16="http://schemas.microsoft.com/office/drawing/2014/main" xmlns="" xmlns:p14="http://schemas.microsoft.com/office/powerpoint/2010/main" id="{2BD57C31-A750-FE4F-90D9-3A2288A9898F}"/>
                    </a:ext>
                  </a:extLst>
                </p:cNvPr>
                <p:cNvPicPr/>
                <p:nvPr/>
              </p:nvPicPr>
              <p:blipFill>
                <a:blip r:embed="rId121"/>
                <a:stretch>
                  <a:fillRect/>
                </a:stretch>
              </p:blipFill>
              <p:spPr>
                <a:xfrm>
                  <a:off x="1879715" y="1897778"/>
                  <a:ext cx="201240" cy="118733"/>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86" name="Ink 85">
                  <a:extLst>
                    <a:ext uri="{FF2B5EF4-FFF2-40B4-BE49-F238E27FC236}">
                      <a16:creationId xmlns:a16="http://schemas.microsoft.com/office/drawing/2014/main" xmlns="" id="{F2EE398B-114A-C14E-9F93-5335D3F165DA}"/>
                    </a:ext>
                  </a:extLst>
                </p14:cNvPr>
                <p14:cNvContentPartPr/>
                <p14:nvPr/>
              </p14:nvContentPartPr>
              <p14:xfrm>
                <a:off x="2209475" y="1857063"/>
                <a:ext cx="132480" cy="12960"/>
              </p14:xfrm>
            </p:contentPart>
          </mc:Choice>
          <mc:Fallback>
            <p:pic>
              <p:nvPicPr>
                <p:cNvPr id="86" name="Ink 85">
                  <a:extLst>
                    <a:ext uri="{FF2B5EF4-FFF2-40B4-BE49-F238E27FC236}">
                      <a16:creationId xmlns:a16="http://schemas.microsoft.com/office/drawing/2014/main" xmlns="" xmlns:p14="http://schemas.microsoft.com/office/powerpoint/2010/main" id="{F2EE398B-114A-C14E-9F93-5335D3F165DA}"/>
                    </a:ext>
                  </a:extLst>
                </p:cNvPr>
                <p:cNvPicPr/>
                <p:nvPr/>
              </p:nvPicPr>
              <p:blipFill>
                <a:blip r:embed="rId123"/>
                <a:stretch>
                  <a:fillRect/>
                </a:stretch>
              </p:blipFill>
              <p:spPr>
                <a:xfrm>
                  <a:off x="2200115" y="1846983"/>
                  <a:ext cx="150480" cy="32760"/>
                </a:xfrm>
                <a:prstGeom prst="rect">
                  <a:avLst/>
                </a:prstGeom>
              </p:spPr>
            </p:pic>
          </mc:Fallback>
        </mc:AlternateContent>
      </p:grpSp>
      <p:grpSp>
        <p:nvGrpSpPr>
          <p:cNvPr id="91" name="Group 90">
            <a:extLst>
              <a:ext uri="{FF2B5EF4-FFF2-40B4-BE49-F238E27FC236}">
                <a16:creationId xmlns:a16="http://schemas.microsoft.com/office/drawing/2014/main" xmlns="" id="{71B073D5-04AD-FF4F-ABF4-AB7497680607}"/>
              </a:ext>
            </a:extLst>
          </p:cNvPr>
          <p:cNvGrpSpPr/>
          <p:nvPr/>
        </p:nvGrpSpPr>
        <p:grpSpPr>
          <a:xfrm>
            <a:off x="4035155" y="1605423"/>
            <a:ext cx="572760" cy="471960"/>
            <a:chOff x="2511155" y="1605423"/>
            <a:chExt cx="572760" cy="471960"/>
          </a:xfrm>
        </p:grpSpPr>
        <mc:AlternateContent xmlns:mc="http://schemas.openxmlformats.org/markup-compatibility/2006">
          <mc:Choice xmlns:p14="http://schemas.microsoft.com/office/powerpoint/2010/main" Requires="p14">
            <p:contentPart p14:bwMode="auto" r:id="rId124">
              <p14:nvContentPartPr>
                <p14:cNvPr id="87" name="Ink 86">
                  <a:extLst>
                    <a:ext uri="{FF2B5EF4-FFF2-40B4-BE49-F238E27FC236}">
                      <a16:creationId xmlns:a16="http://schemas.microsoft.com/office/drawing/2014/main" xmlns="" id="{6057DD7E-A8CA-9544-83F9-C8B6910E8098}"/>
                    </a:ext>
                  </a:extLst>
                </p14:cNvPr>
                <p14:cNvContentPartPr/>
                <p14:nvPr/>
              </p14:nvContentPartPr>
              <p14:xfrm>
                <a:off x="2536355" y="1794063"/>
                <a:ext cx="132480" cy="182520"/>
              </p14:xfrm>
            </p:contentPart>
          </mc:Choice>
          <mc:Fallback>
            <p:pic>
              <p:nvPicPr>
                <p:cNvPr id="87" name="Ink 86">
                  <a:extLst>
                    <a:ext uri="{FF2B5EF4-FFF2-40B4-BE49-F238E27FC236}">
                      <a16:creationId xmlns:a16="http://schemas.microsoft.com/office/drawing/2014/main" xmlns="" xmlns:p14="http://schemas.microsoft.com/office/powerpoint/2010/main" id="{6057DD7E-A8CA-9544-83F9-C8B6910E8098}"/>
                    </a:ext>
                  </a:extLst>
                </p:cNvPr>
                <p:cNvPicPr/>
                <p:nvPr/>
              </p:nvPicPr>
              <p:blipFill>
                <a:blip r:embed="rId125"/>
                <a:stretch>
                  <a:fillRect/>
                </a:stretch>
              </p:blipFill>
              <p:spPr>
                <a:xfrm>
                  <a:off x="2526635" y="1784703"/>
                  <a:ext cx="15228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88" name="Ink 87">
                  <a:extLst>
                    <a:ext uri="{FF2B5EF4-FFF2-40B4-BE49-F238E27FC236}">
                      <a16:creationId xmlns:a16="http://schemas.microsoft.com/office/drawing/2014/main" xmlns="" id="{1D5AA89A-6137-1C42-B826-A93E0EE952AE}"/>
                    </a:ext>
                  </a:extLst>
                </p14:cNvPr>
                <p14:cNvContentPartPr/>
                <p14:nvPr/>
              </p14:nvContentPartPr>
              <p14:xfrm>
                <a:off x="2511155" y="1699743"/>
                <a:ext cx="157680" cy="12960"/>
              </p14:xfrm>
            </p:contentPart>
          </mc:Choice>
          <mc:Fallback>
            <p:pic>
              <p:nvPicPr>
                <p:cNvPr id="88" name="Ink 87">
                  <a:extLst>
                    <a:ext uri="{FF2B5EF4-FFF2-40B4-BE49-F238E27FC236}">
                      <a16:creationId xmlns:a16="http://schemas.microsoft.com/office/drawing/2014/main" xmlns="" xmlns:p14="http://schemas.microsoft.com/office/powerpoint/2010/main" id="{1D5AA89A-6137-1C42-B826-A93E0EE952AE}"/>
                    </a:ext>
                  </a:extLst>
                </p:cNvPr>
                <p:cNvPicPr/>
                <p:nvPr/>
              </p:nvPicPr>
              <p:blipFill>
                <a:blip r:embed="rId127"/>
                <a:stretch>
                  <a:fillRect/>
                </a:stretch>
              </p:blipFill>
              <p:spPr>
                <a:xfrm>
                  <a:off x="2502155" y="1689663"/>
                  <a:ext cx="17568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89" name="Ink 88">
                  <a:extLst>
                    <a:ext uri="{FF2B5EF4-FFF2-40B4-BE49-F238E27FC236}">
                      <a16:creationId xmlns:a16="http://schemas.microsoft.com/office/drawing/2014/main" xmlns="" id="{4CDA157E-DE7F-084F-808F-0054201A1333}"/>
                    </a:ext>
                  </a:extLst>
                </p14:cNvPr>
                <p14:cNvContentPartPr/>
                <p14:nvPr/>
              </p14:nvContentPartPr>
              <p14:xfrm>
                <a:off x="2750195" y="1630623"/>
                <a:ext cx="138600" cy="446760"/>
              </p14:xfrm>
            </p:contentPart>
          </mc:Choice>
          <mc:Fallback>
            <p:pic>
              <p:nvPicPr>
                <p:cNvPr id="89" name="Ink 88">
                  <a:extLst>
                    <a:ext uri="{FF2B5EF4-FFF2-40B4-BE49-F238E27FC236}">
                      <a16:creationId xmlns:a16="http://schemas.microsoft.com/office/drawing/2014/main" xmlns="" xmlns:p14="http://schemas.microsoft.com/office/powerpoint/2010/main" id="{4CDA157E-DE7F-084F-808F-0054201A1333}"/>
                    </a:ext>
                  </a:extLst>
                </p:cNvPr>
                <p:cNvPicPr/>
                <p:nvPr/>
              </p:nvPicPr>
              <p:blipFill>
                <a:blip r:embed="rId129"/>
                <a:stretch>
                  <a:fillRect/>
                </a:stretch>
              </p:blipFill>
              <p:spPr>
                <a:xfrm>
                  <a:off x="2741555" y="1621623"/>
                  <a:ext cx="157320" cy="46548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90" name="Ink 89">
                  <a:extLst>
                    <a:ext uri="{FF2B5EF4-FFF2-40B4-BE49-F238E27FC236}">
                      <a16:creationId xmlns:a16="http://schemas.microsoft.com/office/drawing/2014/main" xmlns="" id="{3C1D5D2C-C060-824F-8C81-5DF162C4CDB1}"/>
                    </a:ext>
                  </a:extLst>
                </p14:cNvPr>
                <p14:cNvContentPartPr/>
                <p14:nvPr/>
              </p14:nvContentPartPr>
              <p14:xfrm>
                <a:off x="2926235" y="1605423"/>
                <a:ext cx="157680" cy="145080"/>
              </p14:xfrm>
            </p:contentPart>
          </mc:Choice>
          <mc:Fallback>
            <p:pic>
              <p:nvPicPr>
                <p:cNvPr id="90" name="Ink 89">
                  <a:extLst>
                    <a:ext uri="{FF2B5EF4-FFF2-40B4-BE49-F238E27FC236}">
                      <a16:creationId xmlns:a16="http://schemas.microsoft.com/office/drawing/2014/main" xmlns="" xmlns:p14="http://schemas.microsoft.com/office/powerpoint/2010/main" id="{3C1D5D2C-C060-824F-8C81-5DF162C4CDB1}"/>
                    </a:ext>
                  </a:extLst>
                </p:cNvPr>
                <p:cNvPicPr/>
                <p:nvPr/>
              </p:nvPicPr>
              <p:blipFill>
                <a:blip r:embed="rId131"/>
                <a:stretch>
                  <a:fillRect/>
                </a:stretch>
              </p:blipFill>
              <p:spPr>
                <a:xfrm>
                  <a:off x="2917235" y="1596063"/>
                  <a:ext cx="175320" cy="163080"/>
                </a:xfrm>
                <a:prstGeom prst="rect">
                  <a:avLst/>
                </a:prstGeom>
              </p:spPr>
            </p:pic>
          </mc:Fallback>
        </mc:AlternateContent>
      </p:grpSp>
      <p:grpSp>
        <p:nvGrpSpPr>
          <p:cNvPr id="129" name="Group 128">
            <a:extLst>
              <a:ext uri="{FF2B5EF4-FFF2-40B4-BE49-F238E27FC236}">
                <a16:creationId xmlns:a16="http://schemas.microsoft.com/office/drawing/2014/main" xmlns="" id="{8B6CB37C-1E19-824D-A52B-91E5740B9477}"/>
              </a:ext>
            </a:extLst>
          </p:cNvPr>
          <p:cNvGrpSpPr/>
          <p:nvPr/>
        </p:nvGrpSpPr>
        <p:grpSpPr>
          <a:xfrm>
            <a:off x="1803155" y="2479503"/>
            <a:ext cx="2880000" cy="836640"/>
            <a:chOff x="279155" y="2479503"/>
            <a:chExt cx="2880000" cy="836640"/>
          </a:xfrm>
        </p:grpSpPr>
        <mc:AlternateContent xmlns:mc="http://schemas.openxmlformats.org/markup-compatibility/2006">
          <mc:Choice xmlns:p14="http://schemas.microsoft.com/office/powerpoint/2010/main" Requires="p14">
            <p:contentPart p14:bwMode="auto" r:id="rId132">
              <p14:nvContentPartPr>
                <p14:cNvPr id="93" name="Ink 92">
                  <a:extLst>
                    <a:ext uri="{FF2B5EF4-FFF2-40B4-BE49-F238E27FC236}">
                      <a16:creationId xmlns:a16="http://schemas.microsoft.com/office/drawing/2014/main" xmlns="" id="{5B0C0D9E-BF4F-7141-89C6-3F1CBC899F95}"/>
                    </a:ext>
                  </a:extLst>
                </p14:cNvPr>
                <p14:cNvContentPartPr/>
                <p14:nvPr/>
              </p14:nvContentPartPr>
              <p14:xfrm>
                <a:off x="342155" y="2504703"/>
                <a:ext cx="6480" cy="132480"/>
              </p14:xfrm>
            </p:contentPart>
          </mc:Choice>
          <mc:Fallback>
            <p:pic>
              <p:nvPicPr>
                <p:cNvPr id="93" name="Ink 92">
                  <a:extLst>
                    <a:ext uri="{FF2B5EF4-FFF2-40B4-BE49-F238E27FC236}">
                      <a16:creationId xmlns:a16="http://schemas.microsoft.com/office/drawing/2014/main" xmlns="" xmlns:p14="http://schemas.microsoft.com/office/powerpoint/2010/main" id="{5B0C0D9E-BF4F-7141-89C6-3F1CBC899F95}"/>
                    </a:ext>
                  </a:extLst>
                </p:cNvPr>
                <p:cNvPicPr/>
                <p:nvPr/>
              </p:nvPicPr>
              <p:blipFill>
                <a:blip r:embed="rId133"/>
                <a:stretch>
                  <a:fillRect/>
                </a:stretch>
              </p:blipFill>
              <p:spPr>
                <a:xfrm>
                  <a:off x="323056" y="2485263"/>
                  <a:ext cx="43314"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94" name="Ink 93">
                  <a:extLst>
                    <a:ext uri="{FF2B5EF4-FFF2-40B4-BE49-F238E27FC236}">
                      <a16:creationId xmlns:a16="http://schemas.microsoft.com/office/drawing/2014/main" xmlns="" id="{8A496E06-600E-2A4B-8E0E-42D7E08D3878}"/>
                    </a:ext>
                  </a:extLst>
                </p14:cNvPr>
                <p14:cNvContentPartPr/>
                <p14:nvPr/>
              </p14:nvContentPartPr>
              <p14:xfrm>
                <a:off x="342155" y="2485623"/>
                <a:ext cx="176400" cy="145080"/>
              </p14:xfrm>
            </p:contentPart>
          </mc:Choice>
          <mc:Fallback>
            <p:pic>
              <p:nvPicPr>
                <p:cNvPr id="94" name="Ink 93">
                  <a:extLst>
                    <a:ext uri="{FF2B5EF4-FFF2-40B4-BE49-F238E27FC236}">
                      <a16:creationId xmlns:a16="http://schemas.microsoft.com/office/drawing/2014/main" xmlns="" xmlns:p14="http://schemas.microsoft.com/office/powerpoint/2010/main" id="{8A496E06-600E-2A4B-8E0E-42D7E08D3878}"/>
                    </a:ext>
                  </a:extLst>
                </p:cNvPr>
                <p:cNvPicPr/>
                <p:nvPr/>
              </p:nvPicPr>
              <p:blipFill>
                <a:blip r:embed="rId135"/>
                <a:stretch>
                  <a:fillRect/>
                </a:stretch>
              </p:blipFill>
              <p:spPr>
                <a:xfrm>
                  <a:off x="324515" y="2465823"/>
                  <a:ext cx="21132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95" name="Ink 94">
                  <a:extLst>
                    <a:ext uri="{FF2B5EF4-FFF2-40B4-BE49-F238E27FC236}">
                      <a16:creationId xmlns:a16="http://schemas.microsoft.com/office/drawing/2014/main" xmlns="" id="{91881826-6582-EA44-9519-BDFDB0CE2206}"/>
                    </a:ext>
                  </a:extLst>
                </p14:cNvPr>
                <p14:cNvContentPartPr/>
                <p14:nvPr/>
              </p14:nvContentPartPr>
              <p14:xfrm>
                <a:off x="612515" y="2492103"/>
                <a:ext cx="151200" cy="145080"/>
              </p14:xfrm>
            </p:contentPart>
          </mc:Choice>
          <mc:Fallback>
            <p:pic>
              <p:nvPicPr>
                <p:cNvPr id="95" name="Ink 94">
                  <a:extLst>
                    <a:ext uri="{FF2B5EF4-FFF2-40B4-BE49-F238E27FC236}">
                      <a16:creationId xmlns:a16="http://schemas.microsoft.com/office/drawing/2014/main" xmlns="" xmlns:p14="http://schemas.microsoft.com/office/powerpoint/2010/main" id="{91881826-6582-EA44-9519-BDFDB0CE2206}"/>
                    </a:ext>
                  </a:extLst>
                </p:cNvPr>
                <p:cNvPicPr/>
                <p:nvPr/>
              </p:nvPicPr>
              <p:blipFill>
                <a:blip r:embed="rId137"/>
                <a:stretch>
                  <a:fillRect/>
                </a:stretch>
              </p:blipFill>
              <p:spPr>
                <a:xfrm>
                  <a:off x="594515" y="2474103"/>
                  <a:ext cx="18684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96" name="Ink 95">
                  <a:extLst>
                    <a:ext uri="{FF2B5EF4-FFF2-40B4-BE49-F238E27FC236}">
                      <a16:creationId xmlns:a16="http://schemas.microsoft.com/office/drawing/2014/main" xmlns="" id="{76BC31EF-0D7F-3141-8349-2984488FC2F5}"/>
                    </a:ext>
                  </a:extLst>
                </p14:cNvPr>
                <p14:cNvContentPartPr/>
                <p14:nvPr/>
              </p14:nvContentPartPr>
              <p14:xfrm>
                <a:off x="851195" y="2479503"/>
                <a:ext cx="157680" cy="151200"/>
              </p14:xfrm>
            </p:contentPart>
          </mc:Choice>
          <mc:Fallback>
            <p:pic>
              <p:nvPicPr>
                <p:cNvPr id="96" name="Ink 95">
                  <a:extLst>
                    <a:ext uri="{FF2B5EF4-FFF2-40B4-BE49-F238E27FC236}">
                      <a16:creationId xmlns:a16="http://schemas.microsoft.com/office/drawing/2014/main" xmlns="" xmlns:p14="http://schemas.microsoft.com/office/powerpoint/2010/main" id="{76BC31EF-0D7F-3141-8349-2984488FC2F5}"/>
                    </a:ext>
                  </a:extLst>
                </p:cNvPr>
                <p:cNvPicPr/>
                <p:nvPr/>
              </p:nvPicPr>
              <p:blipFill>
                <a:blip r:embed="rId139"/>
                <a:stretch>
                  <a:fillRect/>
                </a:stretch>
              </p:blipFill>
              <p:spPr>
                <a:xfrm>
                  <a:off x="833555" y="2461187"/>
                  <a:ext cx="192960" cy="188192"/>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97" name="Ink 96">
                  <a:extLst>
                    <a:ext uri="{FF2B5EF4-FFF2-40B4-BE49-F238E27FC236}">
                      <a16:creationId xmlns:a16="http://schemas.microsoft.com/office/drawing/2014/main" xmlns="" id="{255E7EEC-4C01-7F4F-9045-3206A73501DE}"/>
                    </a:ext>
                  </a:extLst>
                </p14:cNvPr>
                <p14:cNvContentPartPr/>
                <p14:nvPr/>
              </p14:nvContentPartPr>
              <p14:xfrm>
                <a:off x="1165835" y="2517303"/>
                <a:ext cx="360" cy="6480"/>
              </p14:xfrm>
            </p:contentPart>
          </mc:Choice>
          <mc:Fallback>
            <p:pic>
              <p:nvPicPr>
                <p:cNvPr id="97" name="Ink 96">
                  <a:extLst>
                    <a:ext uri="{FF2B5EF4-FFF2-40B4-BE49-F238E27FC236}">
                      <a16:creationId xmlns:a16="http://schemas.microsoft.com/office/drawing/2014/main" xmlns="" xmlns:p14="http://schemas.microsoft.com/office/powerpoint/2010/main" id="{255E7EEC-4C01-7F4F-9045-3206A73501DE}"/>
                    </a:ext>
                  </a:extLst>
                </p:cNvPr>
                <p:cNvPicPr/>
                <p:nvPr/>
              </p:nvPicPr>
              <p:blipFill>
                <a:blip r:embed="rId141"/>
                <a:stretch>
                  <a:fillRect/>
                </a:stretch>
              </p:blipFill>
              <p:spPr>
                <a:xfrm>
                  <a:off x="1148555" y="2500932"/>
                  <a:ext cx="3492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98" name="Ink 97">
                  <a:extLst>
                    <a:ext uri="{FF2B5EF4-FFF2-40B4-BE49-F238E27FC236}">
                      <a16:creationId xmlns:a16="http://schemas.microsoft.com/office/drawing/2014/main" xmlns="" id="{F079D6E2-3D48-714D-B8DD-F44E41E5D215}"/>
                    </a:ext>
                  </a:extLst>
                </p14:cNvPr>
                <p14:cNvContentPartPr/>
                <p14:nvPr/>
              </p14:nvContentPartPr>
              <p14:xfrm>
                <a:off x="1159355" y="2611623"/>
                <a:ext cx="25560" cy="6480"/>
              </p14:xfrm>
            </p:contentPart>
          </mc:Choice>
          <mc:Fallback>
            <p:pic>
              <p:nvPicPr>
                <p:cNvPr id="98" name="Ink 97">
                  <a:extLst>
                    <a:ext uri="{FF2B5EF4-FFF2-40B4-BE49-F238E27FC236}">
                      <a16:creationId xmlns:a16="http://schemas.microsoft.com/office/drawing/2014/main" xmlns="" xmlns:p14="http://schemas.microsoft.com/office/powerpoint/2010/main" id="{F079D6E2-3D48-714D-B8DD-F44E41E5D215}"/>
                    </a:ext>
                  </a:extLst>
                </p:cNvPr>
                <p:cNvPicPr/>
                <p:nvPr/>
              </p:nvPicPr>
              <p:blipFill>
                <a:blip r:embed="rId143"/>
                <a:stretch>
                  <a:fillRect/>
                </a:stretch>
              </p:blipFill>
              <p:spPr>
                <a:xfrm>
                  <a:off x="1141355" y="2593547"/>
                  <a:ext cx="62640" cy="42632"/>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03" name="Ink 102">
                  <a:extLst>
                    <a:ext uri="{FF2B5EF4-FFF2-40B4-BE49-F238E27FC236}">
                      <a16:creationId xmlns:a16="http://schemas.microsoft.com/office/drawing/2014/main" xmlns="" id="{88290F93-6B1D-064F-8062-9369CF29E4A0}"/>
                    </a:ext>
                  </a:extLst>
                </p14:cNvPr>
                <p14:cNvContentPartPr/>
                <p14:nvPr/>
              </p14:nvContentPartPr>
              <p14:xfrm>
                <a:off x="279155" y="3246663"/>
                <a:ext cx="119880" cy="69480"/>
              </p14:xfrm>
            </p:contentPart>
          </mc:Choice>
          <mc:Fallback>
            <p:pic>
              <p:nvPicPr>
                <p:cNvPr id="103" name="Ink 102">
                  <a:extLst>
                    <a:ext uri="{FF2B5EF4-FFF2-40B4-BE49-F238E27FC236}">
                      <a16:creationId xmlns:a16="http://schemas.microsoft.com/office/drawing/2014/main" xmlns="" xmlns:p14="http://schemas.microsoft.com/office/powerpoint/2010/main" id="{88290F93-6B1D-064F-8062-9369CF29E4A0}"/>
                    </a:ext>
                  </a:extLst>
                </p:cNvPr>
                <p:cNvPicPr/>
                <p:nvPr/>
              </p:nvPicPr>
              <p:blipFill>
                <a:blip r:embed="rId145"/>
                <a:stretch>
                  <a:fillRect/>
                </a:stretch>
              </p:blipFill>
              <p:spPr>
                <a:xfrm>
                  <a:off x="269435" y="3236943"/>
                  <a:ext cx="13788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04" name="Ink 103">
                  <a:extLst>
                    <a:ext uri="{FF2B5EF4-FFF2-40B4-BE49-F238E27FC236}">
                      <a16:creationId xmlns:a16="http://schemas.microsoft.com/office/drawing/2014/main" xmlns="" id="{CB52BE3D-2C90-F743-8DC2-6E03F95A3B7E}"/>
                    </a:ext>
                  </a:extLst>
                </p14:cNvPr>
                <p14:cNvContentPartPr/>
                <p14:nvPr/>
              </p14:nvContentPartPr>
              <p14:xfrm>
                <a:off x="360875" y="3189783"/>
                <a:ext cx="360" cy="12960"/>
              </p14:xfrm>
            </p:contentPart>
          </mc:Choice>
          <mc:Fallback>
            <p:pic>
              <p:nvPicPr>
                <p:cNvPr id="104" name="Ink 103">
                  <a:extLst>
                    <a:ext uri="{FF2B5EF4-FFF2-40B4-BE49-F238E27FC236}">
                      <a16:creationId xmlns:a16="http://schemas.microsoft.com/office/drawing/2014/main" xmlns="" xmlns:p14="http://schemas.microsoft.com/office/powerpoint/2010/main" id="{CB52BE3D-2C90-F743-8DC2-6E03F95A3B7E}"/>
                    </a:ext>
                  </a:extLst>
                </p:cNvPr>
                <p:cNvPicPr/>
                <p:nvPr/>
              </p:nvPicPr>
              <p:blipFill>
                <a:blip r:embed="rId147"/>
                <a:stretch>
                  <a:fillRect/>
                </a:stretch>
              </p:blipFill>
              <p:spPr>
                <a:xfrm>
                  <a:off x="352235" y="3181503"/>
                  <a:ext cx="1764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05" name="Ink 104">
                  <a:extLst>
                    <a:ext uri="{FF2B5EF4-FFF2-40B4-BE49-F238E27FC236}">
                      <a16:creationId xmlns:a16="http://schemas.microsoft.com/office/drawing/2014/main" xmlns="" id="{FD26A7D5-7135-D44D-8D6A-E77564DF5153}"/>
                    </a:ext>
                  </a:extLst>
                </p14:cNvPr>
                <p14:cNvContentPartPr/>
                <p14:nvPr/>
              </p14:nvContentPartPr>
              <p14:xfrm>
                <a:off x="455195" y="3246663"/>
                <a:ext cx="63360" cy="360"/>
              </p14:xfrm>
            </p:contentPart>
          </mc:Choice>
          <mc:Fallback>
            <p:pic>
              <p:nvPicPr>
                <p:cNvPr id="105" name="Ink 104">
                  <a:extLst>
                    <a:ext uri="{FF2B5EF4-FFF2-40B4-BE49-F238E27FC236}">
                      <a16:creationId xmlns:a16="http://schemas.microsoft.com/office/drawing/2014/main" xmlns="" xmlns:p14="http://schemas.microsoft.com/office/powerpoint/2010/main" id="{FD26A7D5-7135-D44D-8D6A-E77564DF5153}"/>
                    </a:ext>
                  </a:extLst>
                </p:cNvPr>
                <p:cNvPicPr/>
                <p:nvPr/>
              </p:nvPicPr>
              <p:blipFill>
                <a:blip r:embed="rId149"/>
                <a:stretch>
                  <a:fillRect/>
                </a:stretch>
              </p:blipFill>
              <p:spPr>
                <a:xfrm>
                  <a:off x="446144" y="3237303"/>
                  <a:ext cx="80377"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06" name="Ink 105">
                  <a:extLst>
                    <a:ext uri="{FF2B5EF4-FFF2-40B4-BE49-F238E27FC236}">
                      <a16:creationId xmlns:a16="http://schemas.microsoft.com/office/drawing/2014/main" xmlns="" id="{CAFCF561-1913-9E44-96AA-6A00B3CD6922}"/>
                    </a:ext>
                  </a:extLst>
                </p14:cNvPr>
                <p14:cNvContentPartPr/>
                <p14:nvPr/>
              </p14:nvContentPartPr>
              <p14:xfrm>
                <a:off x="486875" y="3303183"/>
                <a:ext cx="50760" cy="6480"/>
              </p14:xfrm>
            </p:contentPart>
          </mc:Choice>
          <mc:Fallback>
            <p:pic>
              <p:nvPicPr>
                <p:cNvPr id="106" name="Ink 105">
                  <a:extLst>
                    <a:ext uri="{FF2B5EF4-FFF2-40B4-BE49-F238E27FC236}">
                      <a16:creationId xmlns:a16="http://schemas.microsoft.com/office/drawing/2014/main" xmlns="" xmlns:p14="http://schemas.microsoft.com/office/powerpoint/2010/main" id="{CAFCF561-1913-9E44-96AA-6A00B3CD6922}"/>
                    </a:ext>
                  </a:extLst>
                </p:cNvPr>
                <p:cNvPicPr/>
                <p:nvPr/>
              </p:nvPicPr>
              <p:blipFill>
                <a:blip r:embed="rId151"/>
                <a:stretch>
                  <a:fillRect/>
                </a:stretch>
              </p:blipFill>
              <p:spPr>
                <a:xfrm>
                  <a:off x="477875" y="3294657"/>
                  <a:ext cx="68040" cy="23533"/>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07" name="Ink 106">
                  <a:extLst>
                    <a:ext uri="{FF2B5EF4-FFF2-40B4-BE49-F238E27FC236}">
                      <a16:creationId xmlns:a16="http://schemas.microsoft.com/office/drawing/2014/main" xmlns="" id="{1E45CB06-19F4-B645-91ED-E449AE7E5610}"/>
                    </a:ext>
                  </a:extLst>
                </p14:cNvPr>
                <p14:cNvContentPartPr/>
                <p14:nvPr/>
              </p14:nvContentPartPr>
              <p14:xfrm>
                <a:off x="643835" y="3234063"/>
                <a:ext cx="6480" cy="75960"/>
              </p14:xfrm>
            </p:contentPart>
          </mc:Choice>
          <mc:Fallback>
            <p:pic>
              <p:nvPicPr>
                <p:cNvPr id="107" name="Ink 106">
                  <a:extLst>
                    <a:ext uri="{FF2B5EF4-FFF2-40B4-BE49-F238E27FC236}">
                      <a16:creationId xmlns:a16="http://schemas.microsoft.com/office/drawing/2014/main" xmlns="" xmlns:p14="http://schemas.microsoft.com/office/powerpoint/2010/main" id="{1E45CB06-19F4-B645-91ED-E449AE7E5610}"/>
                    </a:ext>
                  </a:extLst>
                </p:cNvPr>
                <p:cNvPicPr/>
                <p:nvPr/>
              </p:nvPicPr>
              <p:blipFill>
                <a:blip r:embed="rId153"/>
                <a:stretch>
                  <a:fillRect/>
                </a:stretch>
              </p:blipFill>
              <p:spPr>
                <a:xfrm>
                  <a:off x="634115" y="3224343"/>
                  <a:ext cx="2664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00" name="Ink 99">
                  <a:extLst>
                    <a:ext uri="{FF2B5EF4-FFF2-40B4-BE49-F238E27FC236}">
                      <a16:creationId xmlns:a16="http://schemas.microsoft.com/office/drawing/2014/main" xmlns="" id="{F1971D30-24EF-E049-9763-A3A94DCF96DE}"/>
                    </a:ext>
                  </a:extLst>
                </p14:cNvPr>
                <p14:cNvContentPartPr/>
                <p14:nvPr/>
              </p14:nvContentPartPr>
              <p14:xfrm>
                <a:off x="712955" y="2919423"/>
                <a:ext cx="6480" cy="360"/>
              </p14:xfrm>
            </p:contentPart>
          </mc:Choice>
          <mc:Fallback>
            <p:pic>
              <p:nvPicPr>
                <p:cNvPr id="100" name="Ink 99">
                  <a:extLst>
                    <a:ext uri="{FF2B5EF4-FFF2-40B4-BE49-F238E27FC236}">
                      <a16:creationId xmlns:a16="http://schemas.microsoft.com/office/drawing/2014/main" xmlns="" xmlns:p14="http://schemas.microsoft.com/office/powerpoint/2010/main" id="{F1971D30-24EF-E049-9763-A3A94DCF96DE}"/>
                    </a:ext>
                  </a:extLst>
                </p:cNvPr>
                <p:cNvPicPr/>
                <p:nvPr/>
              </p:nvPicPr>
              <p:blipFill>
                <a:blip r:embed="rId155"/>
                <a:stretch>
                  <a:fillRect/>
                </a:stretch>
              </p:blipFill>
              <p:spPr>
                <a:xfrm>
                  <a:off x="703595" y="2910063"/>
                  <a:ext cx="2412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01" name="Ink 100">
                  <a:extLst>
                    <a:ext uri="{FF2B5EF4-FFF2-40B4-BE49-F238E27FC236}">
                      <a16:creationId xmlns:a16="http://schemas.microsoft.com/office/drawing/2014/main" xmlns="" id="{955B0ADF-7CB0-CD43-A9F4-30F8CF74BB99}"/>
                    </a:ext>
                  </a:extLst>
                </p14:cNvPr>
                <p14:cNvContentPartPr/>
                <p14:nvPr/>
              </p14:nvContentPartPr>
              <p14:xfrm>
                <a:off x="481835" y="2900703"/>
                <a:ext cx="187560" cy="157680"/>
              </p14:xfrm>
            </p:contentPart>
          </mc:Choice>
          <mc:Fallback>
            <p:pic>
              <p:nvPicPr>
                <p:cNvPr id="101" name="Ink 100">
                  <a:extLst>
                    <a:ext uri="{FF2B5EF4-FFF2-40B4-BE49-F238E27FC236}">
                      <a16:creationId xmlns:a16="http://schemas.microsoft.com/office/drawing/2014/main" xmlns="" xmlns:p14="http://schemas.microsoft.com/office/powerpoint/2010/main" id="{955B0ADF-7CB0-CD43-A9F4-30F8CF74BB99}"/>
                    </a:ext>
                  </a:extLst>
                </p:cNvPr>
                <p:cNvPicPr/>
                <p:nvPr/>
              </p:nvPicPr>
              <p:blipFill>
                <a:blip r:embed="rId157"/>
                <a:stretch>
                  <a:fillRect/>
                </a:stretch>
              </p:blipFill>
              <p:spPr>
                <a:xfrm>
                  <a:off x="472115" y="2890623"/>
                  <a:ext cx="20592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09" name="Ink 108">
                  <a:extLst>
                    <a:ext uri="{FF2B5EF4-FFF2-40B4-BE49-F238E27FC236}">
                      <a16:creationId xmlns:a16="http://schemas.microsoft.com/office/drawing/2014/main" xmlns="" id="{5D3FF3C2-9A0E-7E4A-A81C-00BE6C956A0C}"/>
                    </a:ext>
                  </a:extLst>
                </p14:cNvPr>
                <p14:cNvContentPartPr/>
                <p14:nvPr/>
              </p14:nvContentPartPr>
              <p14:xfrm>
                <a:off x="436475" y="2768583"/>
                <a:ext cx="201600" cy="94680"/>
              </p14:xfrm>
            </p:contentPart>
          </mc:Choice>
          <mc:Fallback>
            <p:pic>
              <p:nvPicPr>
                <p:cNvPr id="109" name="Ink 108">
                  <a:extLst>
                    <a:ext uri="{FF2B5EF4-FFF2-40B4-BE49-F238E27FC236}">
                      <a16:creationId xmlns:a16="http://schemas.microsoft.com/office/drawing/2014/main" xmlns="" xmlns:p14="http://schemas.microsoft.com/office/powerpoint/2010/main" id="{5D3FF3C2-9A0E-7E4A-A81C-00BE6C956A0C}"/>
                    </a:ext>
                  </a:extLst>
                </p:cNvPr>
                <p:cNvPicPr/>
                <p:nvPr/>
              </p:nvPicPr>
              <p:blipFill>
                <a:blip r:embed="rId159"/>
                <a:stretch>
                  <a:fillRect/>
                </a:stretch>
              </p:blipFill>
              <p:spPr>
                <a:xfrm>
                  <a:off x="427835" y="2759223"/>
                  <a:ext cx="21960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11" name="Ink 110">
                  <a:extLst>
                    <a:ext uri="{FF2B5EF4-FFF2-40B4-BE49-F238E27FC236}">
                      <a16:creationId xmlns:a16="http://schemas.microsoft.com/office/drawing/2014/main" xmlns="" id="{F8D858B6-C9CB-914F-B948-66F79C99BFF1}"/>
                    </a:ext>
                  </a:extLst>
                </p14:cNvPr>
                <p14:cNvContentPartPr/>
                <p14:nvPr/>
              </p14:nvContentPartPr>
              <p14:xfrm>
                <a:off x="977195" y="2800263"/>
                <a:ext cx="88200" cy="289440"/>
              </p14:xfrm>
            </p:contentPart>
          </mc:Choice>
          <mc:Fallback>
            <p:pic>
              <p:nvPicPr>
                <p:cNvPr id="111" name="Ink 110">
                  <a:extLst>
                    <a:ext uri="{FF2B5EF4-FFF2-40B4-BE49-F238E27FC236}">
                      <a16:creationId xmlns:a16="http://schemas.microsoft.com/office/drawing/2014/main" xmlns="" xmlns:p14="http://schemas.microsoft.com/office/powerpoint/2010/main" id="{F8D858B6-C9CB-914F-B948-66F79C99BFF1}"/>
                    </a:ext>
                  </a:extLst>
                </p:cNvPr>
                <p:cNvPicPr/>
                <p:nvPr/>
              </p:nvPicPr>
              <p:blipFill>
                <a:blip r:embed="rId161"/>
                <a:stretch>
                  <a:fillRect/>
                </a:stretch>
              </p:blipFill>
              <p:spPr>
                <a:xfrm>
                  <a:off x="967873" y="2790903"/>
                  <a:ext cx="106844" cy="30708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12" name="Ink 111">
                  <a:extLst>
                    <a:ext uri="{FF2B5EF4-FFF2-40B4-BE49-F238E27FC236}">
                      <a16:creationId xmlns:a16="http://schemas.microsoft.com/office/drawing/2014/main" xmlns="" id="{EB7E3ADE-C539-4F4E-9058-4E3CB501918D}"/>
                    </a:ext>
                  </a:extLst>
                </p14:cNvPr>
                <p14:cNvContentPartPr/>
                <p14:nvPr/>
              </p14:nvContentPartPr>
              <p14:xfrm>
                <a:off x="1140635" y="2906823"/>
                <a:ext cx="119880" cy="145080"/>
              </p14:xfrm>
            </p:contentPart>
          </mc:Choice>
          <mc:Fallback>
            <p:pic>
              <p:nvPicPr>
                <p:cNvPr id="112" name="Ink 111">
                  <a:extLst>
                    <a:ext uri="{FF2B5EF4-FFF2-40B4-BE49-F238E27FC236}">
                      <a16:creationId xmlns:a16="http://schemas.microsoft.com/office/drawing/2014/main" xmlns="" xmlns:p14="http://schemas.microsoft.com/office/powerpoint/2010/main" id="{EB7E3ADE-C539-4F4E-9058-4E3CB501918D}"/>
                    </a:ext>
                  </a:extLst>
                </p:cNvPr>
                <p:cNvPicPr/>
                <p:nvPr/>
              </p:nvPicPr>
              <p:blipFill>
                <a:blip r:embed="rId163"/>
                <a:stretch>
                  <a:fillRect/>
                </a:stretch>
              </p:blipFill>
              <p:spPr>
                <a:xfrm>
                  <a:off x="1131635" y="2897103"/>
                  <a:ext cx="13860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13" name="Ink 112">
                  <a:extLst>
                    <a:ext uri="{FF2B5EF4-FFF2-40B4-BE49-F238E27FC236}">
                      <a16:creationId xmlns:a16="http://schemas.microsoft.com/office/drawing/2014/main" xmlns="" id="{DD031626-4AF0-474F-8A2B-069BA1687FB9}"/>
                    </a:ext>
                  </a:extLst>
                </p14:cNvPr>
                <p14:cNvContentPartPr/>
                <p14:nvPr/>
              </p14:nvContentPartPr>
              <p14:xfrm>
                <a:off x="1272755" y="3051543"/>
                <a:ext cx="50760" cy="82080"/>
              </p14:xfrm>
            </p:contentPart>
          </mc:Choice>
          <mc:Fallback>
            <p:pic>
              <p:nvPicPr>
                <p:cNvPr id="113" name="Ink 112">
                  <a:extLst>
                    <a:ext uri="{FF2B5EF4-FFF2-40B4-BE49-F238E27FC236}">
                      <a16:creationId xmlns:a16="http://schemas.microsoft.com/office/drawing/2014/main" xmlns="" xmlns:p14="http://schemas.microsoft.com/office/powerpoint/2010/main" id="{DD031626-4AF0-474F-8A2B-069BA1687FB9}"/>
                    </a:ext>
                  </a:extLst>
                </p:cNvPr>
                <p:cNvPicPr/>
                <p:nvPr/>
              </p:nvPicPr>
              <p:blipFill>
                <a:blip r:embed="rId165"/>
                <a:stretch>
                  <a:fillRect/>
                </a:stretch>
              </p:blipFill>
              <p:spPr>
                <a:xfrm>
                  <a:off x="1263755" y="3042183"/>
                  <a:ext cx="6912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14" name="Ink 113">
                  <a:extLst>
                    <a:ext uri="{FF2B5EF4-FFF2-40B4-BE49-F238E27FC236}">
                      <a16:creationId xmlns:a16="http://schemas.microsoft.com/office/drawing/2014/main" xmlns="" id="{48AAB92C-E50A-3347-AD92-6100C6B510A4}"/>
                    </a:ext>
                  </a:extLst>
                </p14:cNvPr>
                <p14:cNvContentPartPr/>
                <p14:nvPr/>
              </p14:nvContentPartPr>
              <p14:xfrm>
                <a:off x="1429715" y="2982423"/>
                <a:ext cx="100800" cy="12960"/>
              </p14:xfrm>
            </p:contentPart>
          </mc:Choice>
          <mc:Fallback>
            <p:pic>
              <p:nvPicPr>
                <p:cNvPr id="114" name="Ink 113">
                  <a:extLst>
                    <a:ext uri="{FF2B5EF4-FFF2-40B4-BE49-F238E27FC236}">
                      <a16:creationId xmlns:a16="http://schemas.microsoft.com/office/drawing/2014/main" xmlns="" xmlns:p14="http://schemas.microsoft.com/office/powerpoint/2010/main" id="{48AAB92C-E50A-3347-AD92-6100C6B510A4}"/>
                    </a:ext>
                  </a:extLst>
                </p:cNvPr>
                <p:cNvPicPr/>
                <p:nvPr/>
              </p:nvPicPr>
              <p:blipFill>
                <a:blip r:embed="rId167"/>
                <a:stretch>
                  <a:fillRect/>
                </a:stretch>
              </p:blipFill>
              <p:spPr>
                <a:xfrm>
                  <a:off x="1421075" y="2973906"/>
                  <a:ext cx="117720" cy="31104"/>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15" name="Ink 114">
                  <a:extLst>
                    <a:ext uri="{FF2B5EF4-FFF2-40B4-BE49-F238E27FC236}">
                      <a16:creationId xmlns:a16="http://schemas.microsoft.com/office/drawing/2014/main" xmlns="" id="{2F260100-9DDC-6645-9430-2B82BDBCC1DA}"/>
                    </a:ext>
                  </a:extLst>
                </p14:cNvPr>
                <p14:cNvContentPartPr/>
                <p14:nvPr/>
              </p14:nvContentPartPr>
              <p14:xfrm>
                <a:off x="1467515" y="2957223"/>
                <a:ext cx="19080" cy="94680"/>
              </p14:xfrm>
            </p:contentPart>
          </mc:Choice>
          <mc:Fallback>
            <p:pic>
              <p:nvPicPr>
                <p:cNvPr id="115" name="Ink 114">
                  <a:extLst>
                    <a:ext uri="{FF2B5EF4-FFF2-40B4-BE49-F238E27FC236}">
                      <a16:creationId xmlns:a16="http://schemas.microsoft.com/office/drawing/2014/main" xmlns="" xmlns:p14="http://schemas.microsoft.com/office/powerpoint/2010/main" id="{2F260100-9DDC-6645-9430-2B82BDBCC1DA}"/>
                    </a:ext>
                  </a:extLst>
                </p:cNvPr>
                <p:cNvPicPr/>
                <p:nvPr/>
              </p:nvPicPr>
              <p:blipFill>
                <a:blip r:embed="rId169"/>
                <a:stretch>
                  <a:fillRect/>
                </a:stretch>
              </p:blipFill>
              <p:spPr>
                <a:xfrm>
                  <a:off x="1459035" y="2948223"/>
                  <a:ext cx="35333"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16" name="Ink 115">
                  <a:extLst>
                    <a:ext uri="{FF2B5EF4-FFF2-40B4-BE49-F238E27FC236}">
                      <a16:creationId xmlns:a16="http://schemas.microsoft.com/office/drawing/2014/main" xmlns="" id="{6500B50F-5B7C-F141-B0B8-28701CB12BE1}"/>
                    </a:ext>
                  </a:extLst>
                </p14:cNvPr>
                <p14:cNvContentPartPr/>
                <p14:nvPr/>
              </p14:nvContentPartPr>
              <p14:xfrm>
                <a:off x="1656155" y="2869383"/>
                <a:ext cx="113400" cy="157680"/>
              </p14:xfrm>
            </p:contentPart>
          </mc:Choice>
          <mc:Fallback>
            <p:pic>
              <p:nvPicPr>
                <p:cNvPr id="116" name="Ink 115">
                  <a:extLst>
                    <a:ext uri="{FF2B5EF4-FFF2-40B4-BE49-F238E27FC236}">
                      <a16:creationId xmlns:a16="http://schemas.microsoft.com/office/drawing/2014/main" xmlns="" xmlns:p14="http://schemas.microsoft.com/office/powerpoint/2010/main" id="{6500B50F-5B7C-F141-B0B8-28701CB12BE1}"/>
                    </a:ext>
                  </a:extLst>
                </p:cNvPr>
                <p:cNvPicPr/>
                <p:nvPr/>
              </p:nvPicPr>
              <p:blipFill>
                <a:blip r:embed="rId171"/>
                <a:stretch>
                  <a:fillRect/>
                </a:stretch>
              </p:blipFill>
              <p:spPr>
                <a:xfrm>
                  <a:off x="1646466" y="2859663"/>
                  <a:ext cx="133137"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17" name="Ink 116">
                  <a:extLst>
                    <a:ext uri="{FF2B5EF4-FFF2-40B4-BE49-F238E27FC236}">
                      <a16:creationId xmlns:a16="http://schemas.microsoft.com/office/drawing/2014/main" xmlns="" id="{760937FA-AFBC-544A-968D-3602C6AF81B2}"/>
                    </a:ext>
                  </a:extLst>
                </p14:cNvPr>
                <p14:cNvContentPartPr/>
                <p14:nvPr/>
              </p14:nvContentPartPr>
              <p14:xfrm>
                <a:off x="1800875" y="3045423"/>
                <a:ext cx="6480" cy="88560"/>
              </p14:xfrm>
            </p:contentPart>
          </mc:Choice>
          <mc:Fallback>
            <p:pic>
              <p:nvPicPr>
                <p:cNvPr id="117" name="Ink 116">
                  <a:extLst>
                    <a:ext uri="{FF2B5EF4-FFF2-40B4-BE49-F238E27FC236}">
                      <a16:creationId xmlns:a16="http://schemas.microsoft.com/office/drawing/2014/main" xmlns="" xmlns:p14="http://schemas.microsoft.com/office/powerpoint/2010/main" id="{760937FA-AFBC-544A-968D-3602C6AF81B2}"/>
                    </a:ext>
                  </a:extLst>
                </p:cNvPr>
                <p:cNvPicPr/>
                <p:nvPr/>
              </p:nvPicPr>
              <p:blipFill>
                <a:blip r:embed="rId173"/>
                <a:stretch>
                  <a:fillRect/>
                </a:stretch>
              </p:blipFill>
              <p:spPr>
                <a:xfrm>
                  <a:off x="1792595" y="3036783"/>
                  <a:ext cx="2484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18" name="Ink 117">
                  <a:extLst>
                    <a:ext uri="{FF2B5EF4-FFF2-40B4-BE49-F238E27FC236}">
                      <a16:creationId xmlns:a16="http://schemas.microsoft.com/office/drawing/2014/main" xmlns="" id="{0085BAB2-F444-9547-B27C-5C0C50B7EA89}"/>
                    </a:ext>
                  </a:extLst>
                </p14:cNvPr>
                <p14:cNvContentPartPr/>
                <p14:nvPr/>
              </p14:nvContentPartPr>
              <p14:xfrm>
                <a:off x="1901315" y="2919423"/>
                <a:ext cx="113400" cy="82080"/>
              </p14:xfrm>
            </p:contentPart>
          </mc:Choice>
          <mc:Fallback>
            <p:pic>
              <p:nvPicPr>
                <p:cNvPr id="118" name="Ink 117">
                  <a:extLst>
                    <a:ext uri="{FF2B5EF4-FFF2-40B4-BE49-F238E27FC236}">
                      <a16:creationId xmlns:a16="http://schemas.microsoft.com/office/drawing/2014/main" xmlns="" xmlns:p14="http://schemas.microsoft.com/office/powerpoint/2010/main" id="{0085BAB2-F444-9547-B27C-5C0C50B7EA89}"/>
                    </a:ext>
                  </a:extLst>
                </p:cNvPr>
                <p:cNvPicPr/>
                <p:nvPr/>
              </p:nvPicPr>
              <p:blipFill>
                <a:blip r:embed="rId175"/>
                <a:stretch>
                  <a:fillRect/>
                </a:stretch>
              </p:blipFill>
              <p:spPr>
                <a:xfrm>
                  <a:off x="1892343" y="2909343"/>
                  <a:ext cx="13242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19" name="Ink 118">
                  <a:extLst>
                    <a:ext uri="{FF2B5EF4-FFF2-40B4-BE49-F238E27FC236}">
                      <a16:creationId xmlns:a16="http://schemas.microsoft.com/office/drawing/2014/main" xmlns="" id="{9F577593-B590-A649-B48D-904E3365CEDA}"/>
                    </a:ext>
                  </a:extLst>
                </p14:cNvPr>
                <p14:cNvContentPartPr/>
                <p14:nvPr/>
              </p14:nvContentPartPr>
              <p14:xfrm>
                <a:off x="2020835" y="2888103"/>
                <a:ext cx="63360" cy="119880"/>
              </p14:xfrm>
            </p:contentPart>
          </mc:Choice>
          <mc:Fallback>
            <p:pic>
              <p:nvPicPr>
                <p:cNvPr id="119" name="Ink 118">
                  <a:extLst>
                    <a:ext uri="{FF2B5EF4-FFF2-40B4-BE49-F238E27FC236}">
                      <a16:creationId xmlns:a16="http://schemas.microsoft.com/office/drawing/2014/main" xmlns="" xmlns:p14="http://schemas.microsoft.com/office/powerpoint/2010/main" id="{9F577593-B590-A649-B48D-904E3365CEDA}"/>
                    </a:ext>
                  </a:extLst>
                </p:cNvPr>
                <p:cNvPicPr/>
                <p:nvPr/>
              </p:nvPicPr>
              <p:blipFill>
                <a:blip r:embed="rId177"/>
                <a:stretch>
                  <a:fillRect/>
                </a:stretch>
              </p:blipFill>
              <p:spPr>
                <a:xfrm>
                  <a:off x="2010755" y="2878354"/>
                  <a:ext cx="82080" cy="138295"/>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20" name="Ink 119">
                  <a:extLst>
                    <a:ext uri="{FF2B5EF4-FFF2-40B4-BE49-F238E27FC236}">
                      <a16:creationId xmlns:a16="http://schemas.microsoft.com/office/drawing/2014/main" xmlns="" id="{48BAB398-1B67-D949-9225-A9C94155F532}"/>
                    </a:ext>
                  </a:extLst>
                </p14:cNvPr>
                <p14:cNvContentPartPr/>
                <p14:nvPr/>
              </p14:nvContentPartPr>
              <p14:xfrm>
                <a:off x="2127755" y="3001143"/>
                <a:ext cx="189000" cy="107280"/>
              </p14:xfrm>
            </p:contentPart>
          </mc:Choice>
          <mc:Fallback>
            <p:pic>
              <p:nvPicPr>
                <p:cNvPr id="120" name="Ink 119">
                  <a:extLst>
                    <a:ext uri="{FF2B5EF4-FFF2-40B4-BE49-F238E27FC236}">
                      <a16:creationId xmlns:a16="http://schemas.microsoft.com/office/drawing/2014/main" xmlns="" xmlns:p14="http://schemas.microsoft.com/office/powerpoint/2010/main" id="{48BAB398-1B67-D949-9225-A9C94155F532}"/>
                    </a:ext>
                  </a:extLst>
                </p:cNvPr>
                <p:cNvPicPr/>
                <p:nvPr/>
              </p:nvPicPr>
              <p:blipFill>
                <a:blip r:embed="rId179"/>
                <a:stretch>
                  <a:fillRect/>
                </a:stretch>
              </p:blipFill>
              <p:spPr>
                <a:xfrm>
                  <a:off x="2118755" y="2991783"/>
                  <a:ext cx="20736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22" name="Ink 121">
                  <a:extLst>
                    <a:ext uri="{FF2B5EF4-FFF2-40B4-BE49-F238E27FC236}">
                      <a16:creationId xmlns:a16="http://schemas.microsoft.com/office/drawing/2014/main" xmlns="" id="{5733D8C8-3C6E-A34F-BA14-FA8F78EC030B}"/>
                    </a:ext>
                  </a:extLst>
                </p14:cNvPr>
                <p14:cNvContentPartPr/>
                <p14:nvPr/>
              </p14:nvContentPartPr>
              <p14:xfrm>
                <a:off x="2259515" y="2793783"/>
                <a:ext cx="157680" cy="371160"/>
              </p14:xfrm>
            </p:contentPart>
          </mc:Choice>
          <mc:Fallback>
            <p:pic>
              <p:nvPicPr>
                <p:cNvPr id="122" name="Ink 121">
                  <a:extLst>
                    <a:ext uri="{FF2B5EF4-FFF2-40B4-BE49-F238E27FC236}">
                      <a16:creationId xmlns:a16="http://schemas.microsoft.com/office/drawing/2014/main" xmlns="" xmlns:p14="http://schemas.microsoft.com/office/powerpoint/2010/main" id="{5733D8C8-3C6E-A34F-BA14-FA8F78EC030B}"/>
                    </a:ext>
                  </a:extLst>
                </p:cNvPr>
                <p:cNvPicPr/>
                <p:nvPr/>
              </p:nvPicPr>
              <p:blipFill>
                <a:blip r:embed="rId181"/>
                <a:stretch>
                  <a:fillRect/>
                </a:stretch>
              </p:blipFill>
              <p:spPr>
                <a:xfrm>
                  <a:off x="2250515" y="2784783"/>
                  <a:ext cx="176040" cy="38880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23" name="Ink 122">
                  <a:extLst>
                    <a:ext uri="{FF2B5EF4-FFF2-40B4-BE49-F238E27FC236}">
                      <a16:creationId xmlns:a16="http://schemas.microsoft.com/office/drawing/2014/main" xmlns="" id="{BF875864-FDBF-5349-B0CB-45C22940FEB4}"/>
                    </a:ext>
                  </a:extLst>
                </p14:cNvPr>
                <p14:cNvContentPartPr/>
                <p14:nvPr/>
              </p14:nvContentPartPr>
              <p14:xfrm>
                <a:off x="2517275" y="2944623"/>
                <a:ext cx="88200" cy="6480"/>
              </p14:xfrm>
            </p:contentPart>
          </mc:Choice>
          <mc:Fallback>
            <p:pic>
              <p:nvPicPr>
                <p:cNvPr id="123" name="Ink 122">
                  <a:extLst>
                    <a:ext uri="{FF2B5EF4-FFF2-40B4-BE49-F238E27FC236}">
                      <a16:creationId xmlns:a16="http://schemas.microsoft.com/office/drawing/2014/main" xmlns="" xmlns:p14="http://schemas.microsoft.com/office/powerpoint/2010/main" id="{BF875864-FDBF-5349-B0CB-45C22940FEB4}"/>
                    </a:ext>
                  </a:extLst>
                </p:cNvPr>
                <p:cNvPicPr/>
                <p:nvPr/>
              </p:nvPicPr>
              <p:blipFill>
                <a:blip r:embed="rId183"/>
                <a:stretch>
                  <a:fillRect/>
                </a:stretch>
              </p:blipFill>
              <p:spPr>
                <a:xfrm>
                  <a:off x="2508635" y="2936343"/>
                  <a:ext cx="10512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24" name="Ink 123">
                  <a:extLst>
                    <a:ext uri="{FF2B5EF4-FFF2-40B4-BE49-F238E27FC236}">
                      <a16:creationId xmlns:a16="http://schemas.microsoft.com/office/drawing/2014/main" xmlns="" id="{44F21C67-8C74-A842-8515-D73D77F5F2EB}"/>
                    </a:ext>
                  </a:extLst>
                </p14:cNvPr>
                <p14:cNvContentPartPr/>
                <p14:nvPr/>
              </p14:nvContentPartPr>
              <p14:xfrm>
                <a:off x="2693315" y="2850303"/>
                <a:ext cx="119880" cy="157680"/>
              </p14:xfrm>
            </p:contentPart>
          </mc:Choice>
          <mc:Fallback>
            <p:pic>
              <p:nvPicPr>
                <p:cNvPr id="124" name="Ink 123">
                  <a:extLst>
                    <a:ext uri="{FF2B5EF4-FFF2-40B4-BE49-F238E27FC236}">
                      <a16:creationId xmlns:a16="http://schemas.microsoft.com/office/drawing/2014/main" xmlns="" xmlns:p14="http://schemas.microsoft.com/office/powerpoint/2010/main" id="{44F21C67-8C74-A842-8515-D73D77F5F2EB}"/>
                    </a:ext>
                  </a:extLst>
                </p:cNvPr>
                <p:cNvPicPr/>
                <p:nvPr/>
              </p:nvPicPr>
              <p:blipFill>
                <a:blip r:embed="rId185"/>
                <a:stretch>
                  <a:fillRect/>
                </a:stretch>
              </p:blipFill>
              <p:spPr>
                <a:xfrm>
                  <a:off x="2683955" y="2840922"/>
                  <a:ext cx="138600" cy="176804"/>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25" name="Ink 124">
                  <a:extLst>
                    <a:ext uri="{FF2B5EF4-FFF2-40B4-BE49-F238E27FC236}">
                      <a16:creationId xmlns:a16="http://schemas.microsoft.com/office/drawing/2014/main" xmlns="" id="{33071D12-1ECE-0B45-94C5-13B6FAB1D3B2}"/>
                    </a:ext>
                  </a:extLst>
                </p14:cNvPr>
                <p14:cNvContentPartPr/>
                <p14:nvPr/>
              </p14:nvContentPartPr>
              <p14:xfrm>
                <a:off x="2825435" y="3038943"/>
                <a:ext cx="176400" cy="69480"/>
              </p14:xfrm>
            </p:contentPart>
          </mc:Choice>
          <mc:Fallback>
            <p:pic>
              <p:nvPicPr>
                <p:cNvPr id="125" name="Ink 124">
                  <a:extLst>
                    <a:ext uri="{FF2B5EF4-FFF2-40B4-BE49-F238E27FC236}">
                      <a16:creationId xmlns:a16="http://schemas.microsoft.com/office/drawing/2014/main" xmlns="" xmlns:p14="http://schemas.microsoft.com/office/powerpoint/2010/main" id="{33071D12-1ECE-0B45-94C5-13B6FAB1D3B2}"/>
                    </a:ext>
                  </a:extLst>
                </p:cNvPr>
                <p:cNvPicPr/>
                <p:nvPr/>
              </p:nvPicPr>
              <p:blipFill>
                <a:blip r:embed="rId187"/>
                <a:stretch>
                  <a:fillRect/>
                </a:stretch>
              </p:blipFill>
              <p:spPr>
                <a:xfrm>
                  <a:off x="2816075" y="3029583"/>
                  <a:ext cx="19548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26" name="Ink 125">
                  <a:extLst>
                    <a:ext uri="{FF2B5EF4-FFF2-40B4-BE49-F238E27FC236}">
                      <a16:creationId xmlns:a16="http://schemas.microsoft.com/office/drawing/2014/main" xmlns="" id="{C50A2612-61CE-824B-9DFE-B25B2AE467C4}"/>
                    </a:ext>
                  </a:extLst>
                </p14:cNvPr>
                <p14:cNvContentPartPr/>
                <p14:nvPr/>
              </p14:nvContentPartPr>
              <p14:xfrm>
                <a:off x="870275" y="2737263"/>
                <a:ext cx="170280" cy="534600"/>
              </p14:xfrm>
            </p:contentPart>
          </mc:Choice>
          <mc:Fallback>
            <p:pic>
              <p:nvPicPr>
                <p:cNvPr id="126" name="Ink 125">
                  <a:extLst>
                    <a:ext uri="{FF2B5EF4-FFF2-40B4-BE49-F238E27FC236}">
                      <a16:creationId xmlns:a16="http://schemas.microsoft.com/office/drawing/2014/main" xmlns="" xmlns:p14="http://schemas.microsoft.com/office/powerpoint/2010/main" id="{C50A2612-61CE-824B-9DFE-B25B2AE467C4}"/>
                    </a:ext>
                  </a:extLst>
                </p:cNvPr>
                <p:cNvPicPr/>
                <p:nvPr/>
              </p:nvPicPr>
              <p:blipFill>
                <a:blip r:embed="rId189"/>
                <a:stretch>
                  <a:fillRect/>
                </a:stretch>
              </p:blipFill>
              <p:spPr>
                <a:xfrm>
                  <a:off x="860915" y="2728629"/>
                  <a:ext cx="189360" cy="552948"/>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27" name="Ink 126">
                  <a:extLst>
                    <a:ext uri="{FF2B5EF4-FFF2-40B4-BE49-F238E27FC236}">
                      <a16:creationId xmlns:a16="http://schemas.microsoft.com/office/drawing/2014/main" xmlns="" id="{33E249C0-2869-774A-AE20-C33DDCA5C98C}"/>
                    </a:ext>
                  </a:extLst>
                </p14:cNvPr>
                <p14:cNvContentPartPr/>
                <p14:nvPr/>
              </p14:nvContentPartPr>
              <p14:xfrm>
                <a:off x="2850635" y="2755983"/>
                <a:ext cx="207720" cy="515880"/>
              </p14:xfrm>
            </p:contentPart>
          </mc:Choice>
          <mc:Fallback>
            <p:pic>
              <p:nvPicPr>
                <p:cNvPr id="127" name="Ink 126">
                  <a:extLst>
                    <a:ext uri="{FF2B5EF4-FFF2-40B4-BE49-F238E27FC236}">
                      <a16:creationId xmlns:a16="http://schemas.microsoft.com/office/drawing/2014/main" xmlns="" xmlns:p14="http://schemas.microsoft.com/office/powerpoint/2010/main" id="{33E249C0-2869-774A-AE20-C33DDCA5C98C}"/>
                    </a:ext>
                  </a:extLst>
                </p:cNvPr>
                <p:cNvPicPr/>
                <p:nvPr/>
              </p:nvPicPr>
              <p:blipFill>
                <a:blip r:embed="rId191"/>
                <a:stretch>
                  <a:fillRect/>
                </a:stretch>
              </p:blipFill>
              <p:spPr>
                <a:xfrm>
                  <a:off x="2841275" y="2746623"/>
                  <a:ext cx="226800" cy="53352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28" name="Ink 127">
                  <a:extLst>
                    <a:ext uri="{FF2B5EF4-FFF2-40B4-BE49-F238E27FC236}">
                      <a16:creationId xmlns:a16="http://schemas.microsoft.com/office/drawing/2014/main" xmlns="" id="{223BBBE4-D019-DB4B-B90C-477E777068E8}"/>
                    </a:ext>
                  </a:extLst>
                </p14:cNvPr>
                <p14:cNvContentPartPr/>
                <p14:nvPr/>
              </p14:nvContentPartPr>
              <p14:xfrm>
                <a:off x="2988875" y="2567343"/>
                <a:ext cx="170280" cy="195120"/>
              </p14:xfrm>
            </p:contentPart>
          </mc:Choice>
          <mc:Fallback>
            <p:pic>
              <p:nvPicPr>
                <p:cNvPr id="128" name="Ink 127">
                  <a:extLst>
                    <a:ext uri="{FF2B5EF4-FFF2-40B4-BE49-F238E27FC236}">
                      <a16:creationId xmlns:a16="http://schemas.microsoft.com/office/drawing/2014/main" xmlns="" xmlns:p14="http://schemas.microsoft.com/office/powerpoint/2010/main" id="{223BBBE4-D019-DB4B-B90C-477E777068E8}"/>
                    </a:ext>
                  </a:extLst>
                </p:cNvPr>
                <p:cNvPicPr/>
                <p:nvPr/>
              </p:nvPicPr>
              <p:blipFill>
                <a:blip r:embed="rId193"/>
                <a:stretch>
                  <a:fillRect/>
                </a:stretch>
              </p:blipFill>
              <p:spPr>
                <a:xfrm>
                  <a:off x="2979495" y="2558343"/>
                  <a:ext cx="188318" cy="212760"/>
                </a:xfrm>
                <a:prstGeom prst="rect">
                  <a:avLst/>
                </a:prstGeom>
              </p:spPr>
            </p:pic>
          </mc:Fallback>
        </mc:AlternateContent>
      </p:grpSp>
      <p:grpSp>
        <p:nvGrpSpPr>
          <p:cNvPr id="136" name="Group 135">
            <a:extLst>
              <a:ext uri="{FF2B5EF4-FFF2-40B4-BE49-F238E27FC236}">
                <a16:creationId xmlns:a16="http://schemas.microsoft.com/office/drawing/2014/main" xmlns="" id="{077C4A64-B490-054F-AA43-EDF17374C5F7}"/>
              </a:ext>
            </a:extLst>
          </p:cNvPr>
          <p:cNvGrpSpPr/>
          <p:nvPr/>
        </p:nvGrpSpPr>
        <p:grpSpPr>
          <a:xfrm>
            <a:off x="1847075" y="3755703"/>
            <a:ext cx="358920" cy="362160"/>
            <a:chOff x="323075" y="3755703"/>
            <a:chExt cx="358920" cy="362160"/>
          </a:xfrm>
        </p:grpSpPr>
        <mc:AlternateContent xmlns:mc="http://schemas.openxmlformats.org/markup-compatibility/2006">
          <mc:Choice xmlns:p14="http://schemas.microsoft.com/office/powerpoint/2010/main" Requires="p14">
            <p:contentPart p14:bwMode="auto" r:id="rId194">
              <p14:nvContentPartPr>
                <p14:cNvPr id="130" name="Ink 129">
                  <a:extLst>
                    <a:ext uri="{FF2B5EF4-FFF2-40B4-BE49-F238E27FC236}">
                      <a16:creationId xmlns:a16="http://schemas.microsoft.com/office/drawing/2014/main" xmlns="" id="{1069096D-C140-2640-A3C1-F4E3976A4F5C}"/>
                    </a:ext>
                  </a:extLst>
                </p14:cNvPr>
                <p14:cNvContentPartPr/>
                <p14:nvPr/>
              </p14:nvContentPartPr>
              <p14:xfrm>
                <a:off x="354755" y="3931743"/>
                <a:ext cx="19080" cy="186120"/>
              </p14:xfrm>
            </p:contentPart>
          </mc:Choice>
          <mc:Fallback>
            <p:pic>
              <p:nvPicPr>
                <p:cNvPr id="130" name="Ink 129">
                  <a:extLst>
                    <a:ext uri="{FF2B5EF4-FFF2-40B4-BE49-F238E27FC236}">
                      <a16:creationId xmlns:a16="http://schemas.microsoft.com/office/drawing/2014/main" xmlns="" xmlns:p14="http://schemas.microsoft.com/office/powerpoint/2010/main" id="{1069096D-C140-2640-A3C1-F4E3976A4F5C}"/>
                    </a:ext>
                  </a:extLst>
                </p:cNvPr>
                <p:cNvPicPr/>
                <p:nvPr/>
              </p:nvPicPr>
              <p:blipFill>
                <a:blip r:embed="rId195"/>
                <a:stretch>
                  <a:fillRect/>
                </a:stretch>
              </p:blipFill>
              <p:spPr>
                <a:xfrm>
                  <a:off x="343448" y="3920583"/>
                  <a:ext cx="39573"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31" name="Ink 130">
                  <a:extLst>
                    <a:ext uri="{FF2B5EF4-FFF2-40B4-BE49-F238E27FC236}">
                      <a16:creationId xmlns:a16="http://schemas.microsoft.com/office/drawing/2014/main" xmlns="" id="{CD8E8423-FE54-EE47-9CA4-8B084A619A70}"/>
                    </a:ext>
                  </a:extLst>
                </p14:cNvPr>
                <p14:cNvContentPartPr/>
                <p14:nvPr/>
              </p14:nvContentPartPr>
              <p14:xfrm>
                <a:off x="323075" y="3919143"/>
                <a:ext cx="239400" cy="182520"/>
              </p14:xfrm>
            </p:contentPart>
          </mc:Choice>
          <mc:Fallback>
            <p:pic>
              <p:nvPicPr>
                <p:cNvPr id="131" name="Ink 130">
                  <a:extLst>
                    <a:ext uri="{FF2B5EF4-FFF2-40B4-BE49-F238E27FC236}">
                      <a16:creationId xmlns:a16="http://schemas.microsoft.com/office/drawing/2014/main" xmlns="" xmlns:p14="http://schemas.microsoft.com/office/powerpoint/2010/main" id="{CD8E8423-FE54-EE47-9CA4-8B084A619A70}"/>
                    </a:ext>
                  </a:extLst>
                </p:cNvPr>
                <p:cNvPicPr/>
                <p:nvPr/>
              </p:nvPicPr>
              <p:blipFill>
                <a:blip r:embed="rId197"/>
                <a:stretch>
                  <a:fillRect/>
                </a:stretch>
              </p:blipFill>
              <p:spPr>
                <a:xfrm>
                  <a:off x="314075" y="3907983"/>
                  <a:ext cx="25704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32" name="Ink 131">
                  <a:extLst>
                    <a:ext uri="{FF2B5EF4-FFF2-40B4-BE49-F238E27FC236}">
                      <a16:creationId xmlns:a16="http://schemas.microsoft.com/office/drawing/2014/main" xmlns="" id="{304FC4FA-C856-DE42-A18C-ABE77B960B52}"/>
                    </a:ext>
                  </a:extLst>
                </p14:cNvPr>
                <p14:cNvContentPartPr/>
                <p14:nvPr/>
              </p14:nvContentPartPr>
              <p14:xfrm>
                <a:off x="574715" y="3755703"/>
                <a:ext cx="107280" cy="132480"/>
              </p14:xfrm>
            </p:contentPart>
          </mc:Choice>
          <mc:Fallback>
            <p:pic>
              <p:nvPicPr>
                <p:cNvPr id="132" name="Ink 131">
                  <a:extLst>
                    <a:ext uri="{FF2B5EF4-FFF2-40B4-BE49-F238E27FC236}">
                      <a16:creationId xmlns:a16="http://schemas.microsoft.com/office/drawing/2014/main" xmlns="" xmlns:p14="http://schemas.microsoft.com/office/powerpoint/2010/main" id="{304FC4FA-C856-DE42-A18C-ABE77B960B52}"/>
                    </a:ext>
                  </a:extLst>
                </p:cNvPr>
                <p:cNvPicPr/>
                <p:nvPr/>
              </p:nvPicPr>
              <p:blipFill>
                <a:blip r:embed="rId199"/>
                <a:stretch>
                  <a:fillRect/>
                </a:stretch>
              </p:blipFill>
              <p:spPr>
                <a:xfrm>
                  <a:off x="565323" y="3745235"/>
                  <a:ext cx="125341" cy="151612"/>
                </a:xfrm>
                <a:prstGeom prst="rect">
                  <a:avLst/>
                </a:prstGeom>
              </p:spPr>
            </p:pic>
          </mc:Fallback>
        </mc:AlternateContent>
      </p:grpSp>
      <p:grpSp>
        <p:nvGrpSpPr>
          <p:cNvPr id="135" name="Group 134">
            <a:extLst>
              <a:ext uri="{FF2B5EF4-FFF2-40B4-BE49-F238E27FC236}">
                <a16:creationId xmlns:a16="http://schemas.microsoft.com/office/drawing/2014/main" xmlns="" id="{4D01DDB1-1285-814D-8032-68B098D3D313}"/>
              </a:ext>
            </a:extLst>
          </p:cNvPr>
          <p:cNvGrpSpPr/>
          <p:nvPr/>
        </p:nvGrpSpPr>
        <p:grpSpPr>
          <a:xfrm>
            <a:off x="2356475" y="4000863"/>
            <a:ext cx="94680" cy="69480"/>
            <a:chOff x="832475" y="4000863"/>
            <a:chExt cx="94680" cy="69480"/>
          </a:xfrm>
        </p:grpSpPr>
        <mc:AlternateContent xmlns:mc="http://schemas.openxmlformats.org/markup-compatibility/2006">
          <mc:Choice xmlns:p14="http://schemas.microsoft.com/office/powerpoint/2010/main" Requires="p14">
            <p:contentPart p14:bwMode="auto" r:id="rId200">
              <p14:nvContentPartPr>
                <p14:cNvPr id="133" name="Ink 132">
                  <a:extLst>
                    <a:ext uri="{FF2B5EF4-FFF2-40B4-BE49-F238E27FC236}">
                      <a16:creationId xmlns:a16="http://schemas.microsoft.com/office/drawing/2014/main" xmlns="" id="{B76550DB-81D4-9A40-8DCF-1DEE78AAE8C6}"/>
                    </a:ext>
                  </a:extLst>
                </p14:cNvPr>
                <p14:cNvContentPartPr/>
                <p14:nvPr/>
              </p14:nvContentPartPr>
              <p14:xfrm>
                <a:off x="832475" y="4000863"/>
                <a:ext cx="91800" cy="6480"/>
              </p14:xfrm>
            </p:contentPart>
          </mc:Choice>
          <mc:Fallback>
            <p:pic>
              <p:nvPicPr>
                <p:cNvPr id="133" name="Ink 132">
                  <a:extLst>
                    <a:ext uri="{FF2B5EF4-FFF2-40B4-BE49-F238E27FC236}">
                      <a16:creationId xmlns:a16="http://schemas.microsoft.com/office/drawing/2014/main" xmlns="" xmlns:p14="http://schemas.microsoft.com/office/powerpoint/2010/main" id="{B76550DB-81D4-9A40-8DCF-1DEE78AAE8C6}"/>
                    </a:ext>
                  </a:extLst>
                </p:cNvPr>
                <p:cNvPicPr/>
                <p:nvPr/>
              </p:nvPicPr>
              <p:blipFill>
                <a:blip r:embed="rId201"/>
                <a:stretch>
                  <a:fillRect/>
                </a:stretch>
              </p:blipFill>
              <p:spPr>
                <a:xfrm>
                  <a:off x="823475" y="3990783"/>
                  <a:ext cx="10872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34" name="Ink 133">
                  <a:extLst>
                    <a:ext uri="{FF2B5EF4-FFF2-40B4-BE49-F238E27FC236}">
                      <a16:creationId xmlns:a16="http://schemas.microsoft.com/office/drawing/2014/main" xmlns="" id="{426A8C0F-0226-9848-8BB9-EBC212BBA9C2}"/>
                    </a:ext>
                  </a:extLst>
                </p14:cNvPr>
                <p14:cNvContentPartPr/>
                <p14:nvPr/>
              </p14:nvContentPartPr>
              <p14:xfrm>
                <a:off x="845075" y="4069983"/>
                <a:ext cx="82080" cy="360"/>
              </p14:xfrm>
            </p:contentPart>
          </mc:Choice>
          <mc:Fallback>
            <p:pic>
              <p:nvPicPr>
                <p:cNvPr id="134" name="Ink 133">
                  <a:extLst>
                    <a:ext uri="{FF2B5EF4-FFF2-40B4-BE49-F238E27FC236}">
                      <a16:creationId xmlns:a16="http://schemas.microsoft.com/office/drawing/2014/main" xmlns="" xmlns:p14="http://schemas.microsoft.com/office/powerpoint/2010/main" id="{426A8C0F-0226-9848-8BB9-EBC212BBA9C2}"/>
                    </a:ext>
                  </a:extLst>
                </p:cNvPr>
                <p:cNvPicPr/>
                <p:nvPr/>
              </p:nvPicPr>
              <p:blipFill>
                <a:blip r:embed="rId203"/>
                <a:stretch>
                  <a:fillRect/>
                </a:stretch>
              </p:blipFill>
              <p:spPr>
                <a:xfrm>
                  <a:off x="835715" y="4059183"/>
                  <a:ext cx="100440" cy="21960"/>
                </a:xfrm>
                <a:prstGeom prst="rect">
                  <a:avLst/>
                </a:prstGeom>
              </p:spPr>
            </p:pic>
          </mc:Fallback>
        </mc:AlternateContent>
      </p:grpSp>
      <p:grpSp>
        <p:nvGrpSpPr>
          <p:cNvPr id="147" name="Group 146">
            <a:extLst>
              <a:ext uri="{FF2B5EF4-FFF2-40B4-BE49-F238E27FC236}">
                <a16:creationId xmlns:a16="http://schemas.microsoft.com/office/drawing/2014/main" xmlns="" id="{DDF18BBB-7283-6042-9F75-CAA463A2E27B}"/>
              </a:ext>
            </a:extLst>
          </p:cNvPr>
          <p:cNvGrpSpPr/>
          <p:nvPr/>
        </p:nvGrpSpPr>
        <p:grpSpPr>
          <a:xfrm>
            <a:off x="2834195" y="3793503"/>
            <a:ext cx="1609920" cy="207720"/>
            <a:chOff x="1310195" y="3793503"/>
            <a:chExt cx="1609920" cy="207720"/>
          </a:xfrm>
        </p:grpSpPr>
        <mc:AlternateContent xmlns:mc="http://schemas.openxmlformats.org/markup-compatibility/2006">
          <mc:Choice xmlns:p14="http://schemas.microsoft.com/office/powerpoint/2010/main" Requires="p14">
            <p:contentPart p14:bwMode="auto" r:id="rId204">
              <p14:nvContentPartPr>
                <p14:cNvPr id="137" name="Ink 136">
                  <a:extLst>
                    <a:ext uri="{FF2B5EF4-FFF2-40B4-BE49-F238E27FC236}">
                      <a16:creationId xmlns:a16="http://schemas.microsoft.com/office/drawing/2014/main" xmlns="" id="{276A650D-C9FE-C34E-86D7-8DF028048063}"/>
                    </a:ext>
                  </a:extLst>
                </p14:cNvPr>
                <p14:cNvContentPartPr/>
                <p14:nvPr/>
              </p14:nvContentPartPr>
              <p14:xfrm>
                <a:off x="1454915" y="3862623"/>
                <a:ext cx="19080" cy="119880"/>
              </p14:xfrm>
            </p:contentPart>
          </mc:Choice>
          <mc:Fallback>
            <p:pic>
              <p:nvPicPr>
                <p:cNvPr id="137" name="Ink 136">
                  <a:extLst>
                    <a:ext uri="{FF2B5EF4-FFF2-40B4-BE49-F238E27FC236}">
                      <a16:creationId xmlns:a16="http://schemas.microsoft.com/office/drawing/2014/main" xmlns="" xmlns:p14="http://schemas.microsoft.com/office/powerpoint/2010/main" id="{276A650D-C9FE-C34E-86D7-8DF028048063}"/>
                    </a:ext>
                  </a:extLst>
                </p:cNvPr>
                <p:cNvPicPr/>
                <p:nvPr/>
              </p:nvPicPr>
              <p:blipFill>
                <a:blip r:embed="rId205"/>
                <a:stretch>
                  <a:fillRect/>
                </a:stretch>
              </p:blipFill>
              <p:spPr>
                <a:xfrm>
                  <a:off x="1445728" y="3852152"/>
                  <a:ext cx="38513" cy="139017"/>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38" name="Ink 137">
                  <a:extLst>
                    <a:ext uri="{FF2B5EF4-FFF2-40B4-BE49-F238E27FC236}">
                      <a16:creationId xmlns:a16="http://schemas.microsoft.com/office/drawing/2014/main" xmlns="" id="{6F1C4BFA-7950-F440-9A20-CD1306B00764}"/>
                    </a:ext>
                  </a:extLst>
                </p14:cNvPr>
                <p14:cNvContentPartPr/>
                <p14:nvPr/>
              </p14:nvContentPartPr>
              <p14:xfrm>
                <a:off x="1310195" y="3856503"/>
                <a:ext cx="252000" cy="12960"/>
              </p14:xfrm>
            </p:contentPart>
          </mc:Choice>
          <mc:Fallback>
            <p:pic>
              <p:nvPicPr>
                <p:cNvPr id="138" name="Ink 137">
                  <a:extLst>
                    <a:ext uri="{FF2B5EF4-FFF2-40B4-BE49-F238E27FC236}">
                      <a16:creationId xmlns:a16="http://schemas.microsoft.com/office/drawing/2014/main" xmlns="" xmlns:p14="http://schemas.microsoft.com/office/powerpoint/2010/main" id="{6F1C4BFA-7950-F440-9A20-CD1306B00764}"/>
                    </a:ext>
                  </a:extLst>
                </p:cNvPr>
                <p:cNvPicPr/>
                <p:nvPr/>
              </p:nvPicPr>
              <p:blipFill>
                <a:blip r:embed="rId207"/>
                <a:stretch>
                  <a:fillRect/>
                </a:stretch>
              </p:blipFill>
              <p:spPr>
                <a:xfrm>
                  <a:off x="1301903" y="3846423"/>
                  <a:ext cx="268584"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39" name="Ink 138">
                  <a:extLst>
                    <a:ext uri="{FF2B5EF4-FFF2-40B4-BE49-F238E27FC236}">
                      <a16:creationId xmlns:a16="http://schemas.microsoft.com/office/drawing/2014/main" xmlns="" id="{B9A64207-25FF-2A42-A8CA-DE8199F7B8B1}"/>
                    </a:ext>
                  </a:extLst>
                </p14:cNvPr>
                <p14:cNvContentPartPr/>
                <p14:nvPr/>
              </p14:nvContentPartPr>
              <p14:xfrm>
                <a:off x="1602875" y="3862623"/>
                <a:ext cx="116280" cy="138600"/>
              </p14:xfrm>
            </p:contentPart>
          </mc:Choice>
          <mc:Fallback>
            <p:pic>
              <p:nvPicPr>
                <p:cNvPr id="139" name="Ink 138">
                  <a:extLst>
                    <a:ext uri="{FF2B5EF4-FFF2-40B4-BE49-F238E27FC236}">
                      <a16:creationId xmlns:a16="http://schemas.microsoft.com/office/drawing/2014/main" xmlns="" xmlns:p14="http://schemas.microsoft.com/office/powerpoint/2010/main" id="{B9A64207-25FF-2A42-A8CA-DE8199F7B8B1}"/>
                    </a:ext>
                  </a:extLst>
                </p:cNvPr>
                <p:cNvPicPr/>
                <p:nvPr/>
              </p:nvPicPr>
              <p:blipFill>
                <a:blip r:embed="rId209"/>
                <a:stretch>
                  <a:fillRect/>
                </a:stretch>
              </p:blipFill>
              <p:spPr>
                <a:xfrm>
                  <a:off x="1593875" y="3853983"/>
                  <a:ext cx="13464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40" name="Ink 139">
                  <a:extLst>
                    <a:ext uri="{FF2B5EF4-FFF2-40B4-BE49-F238E27FC236}">
                      <a16:creationId xmlns:a16="http://schemas.microsoft.com/office/drawing/2014/main" xmlns="" id="{8244C7B8-757A-5E44-9879-D0D8EE6F7CBD}"/>
                    </a:ext>
                  </a:extLst>
                </p14:cNvPr>
                <p14:cNvContentPartPr/>
                <p14:nvPr/>
              </p14:nvContentPartPr>
              <p14:xfrm>
                <a:off x="1800875" y="3850023"/>
                <a:ext cx="126000" cy="151200"/>
              </p14:xfrm>
            </p:contentPart>
          </mc:Choice>
          <mc:Fallback>
            <p:pic>
              <p:nvPicPr>
                <p:cNvPr id="140" name="Ink 139">
                  <a:extLst>
                    <a:ext uri="{FF2B5EF4-FFF2-40B4-BE49-F238E27FC236}">
                      <a16:creationId xmlns:a16="http://schemas.microsoft.com/office/drawing/2014/main" xmlns="" xmlns:p14="http://schemas.microsoft.com/office/powerpoint/2010/main" id="{8244C7B8-757A-5E44-9879-D0D8EE6F7CBD}"/>
                    </a:ext>
                  </a:extLst>
                </p:cNvPr>
                <p:cNvPicPr/>
                <p:nvPr/>
              </p:nvPicPr>
              <p:blipFill>
                <a:blip r:embed="rId211"/>
                <a:stretch>
                  <a:fillRect/>
                </a:stretch>
              </p:blipFill>
              <p:spPr>
                <a:xfrm>
                  <a:off x="1791875" y="3841023"/>
                  <a:ext cx="14400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41" name="Ink 140">
                  <a:extLst>
                    <a:ext uri="{FF2B5EF4-FFF2-40B4-BE49-F238E27FC236}">
                      <a16:creationId xmlns:a16="http://schemas.microsoft.com/office/drawing/2014/main" xmlns="" id="{9EDA48DE-3D99-E94C-AAE6-DB940466922E}"/>
                    </a:ext>
                  </a:extLst>
                </p14:cNvPr>
                <p14:cNvContentPartPr/>
                <p14:nvPr/>
              </p14:nvContentPartPr>
              <p14:xfrm>
                <a:off x="2064755" y="3938223"/>
                <a:ext cx="132480" cy="12960"/>
              </p14:xfrm>
            </p:contentPart>
          </mc:Choice>
          <mc:Fallback>
            <p:pic>
              <p:nvPicPr>
                <p:cNvPr id="141" name="Ink 140">
                  <a:extLst>
                    <a:ext uri="{FF2B5EF4-FFF2-40B4-BE49-F238E27FC236}">
                      <a16:creationId xmlns:a16="http://schemas.microsoft.com/office/drawing/2014/main" xmlns="" xmlns:p14="http://schemas.microsoft.com/office/powerpoint/2010/main" id="{9EDA48DE-3D99-E94C-AAE6-DB940466922E}"/>
                    </a:ext>
                  </a:extLst>
                </p:cNvPr>
                <p:cNvPicPr/>
                <p:nvPr/>
              </p:nvPicPr>
              <p:blipFill>
                <a:blip r:embed="rId213"/>
                <a:stretch>
                  <a:fillRect/>
                </a:stretch>
              </p:blipFill>
              <p:spPr>
                <a:xfrm>
                  <a:off x="2055730" y="3929223"/>
                  <a:ext cx="149807"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42" name="Ink 141">
                  <a:extLst>
                    <a:ext uri="{FF2B5EF4-FFF2-40B4-BE49-F238E27FC236}">
                      <a16:creationId xmlns:a16="http://schemas.microsoft.com/office/drawing/2014/main" xmlns="" id="{8011AF15-5B32-A04C-9178-B642C12E7A28}"/>
                    </a:ext>
                  </a:extLst>
                </p14:cNvPr>
                <p14:cNvContentPartPr/>
                <p14:nvPr/>
              </p14:nvContentPartPr>
              <p14:xfrm>
                <a:off x="2309915" y="3831303"/>
                <a:ext cx="12960" cy="126000"/>
              </p14:xfrm>
            </p:contentPart>
          </mc:Choice>
          <mc:Fallback>
            <p:pic>
              <p:nvPicPr>
                <p:cNvPr id="142" name="Ink 141">
                  <a:extLst>
                    <a:ext uri="{FF2B5EF4-FFF2-40B4-BE49-F238E27FC236}">
                      <a16:creationId xmlns:a16="http://schemas.microsoft.com/office/drawing/2014/main" xmlns="" xmlns:p14="http://schemas.microsoft.com/office/powerpoint/2010/main" id="{8011AF15-5B32-A04C-9178-B642C12E7A28}"/>
                    </a:ext>
                  </a:extLst>
                </p:cNvPr>
                <p:cNvPicPr/>
                <p:nvPr/>
              </p:nvPicPr>
              <p:blipFill>
                <a:blip r:embed="rId215"/>
                <a:stretch>
                  <a:fillRect/>
                </a:stretch>
              </p:blipFill>
              <p:spPr>
                <a:xfrm>
                  <a:off x="2300195" y="3821583"/>
                  <a:ext cx="3348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43" name="Ink 142">
                  <a:extLst>
                    <a:ext uri="{FF2B5EF4-FFF2-40B4-BE49-F238E27FC236}">
                      <a16:creationId xmlns:a16="http://schemas.microsoft.com/office/drawing/2014/main" xmlns="" id="{66C53A79-B8B7-214F-BC11-CF18B1EB45AD}"/>
                    </a:ext>
                  </a:extLst>
                </p14:cNvPr>
                <p14:cNvContentPartPr/>
                <p14:nvPr/>
              </p14:nvContentPartPr>
              <p14:xfrm>
                <a:off x="2278595" y="3818703"/>
                <a:ext cx="198000" cy="145080"/>
              </p14:xfrm>
            </p:contentPart>
          </mc:Choice>
          <mc:Fallback>
            <p:pic>
              <p:nvPicPr>
                <p:cNvPr id="143" name="Ink 142">
                  <a:extLst>
                    <a:ext uri="{FF2B5EF4-FFF2-40B4-BE49-F238E27FC236}">
                      <a16:creationId xmlns:a16="http://schemas.microsoft.com/office/drawing/2014/main" xmlns="" xmlns:p14="http://schemas.microsoft.com/office/powerpoint/2010/main" id="{66C53A79-B8B7-214F-BC11-CF18B1EB45AD}"/>
                    </a:ext>
                  </a:extLst>
                </p:cNvPr>
                <p:cNvPicPr/>
                <p:nvPr/>
              </p:nvPicPr>
              <p:blipFill>
                <a:blip r:embed="rId217"/>
                <a:stretch>
                  <a:fillRect/>
                </a:stretch>
              </p:blipFill>
              <p:spPr>
                <a:xfrm>
                  <a:off x="2269235" y="3808263"/>
                  <a:ext cx="21672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44" name="Ink 143">
                  <a:extLst>
                    <a:ext uri="{FF2B5EF4-FFF2-40B4-BE49-F238E27FC236}">
                      <a16:creationId xmlns:a16="http://schemas.microsoft.com/office/drawing/2014/main" xmlns="" id="{FA31B29C-2253-A54C-9B7B-E9B480C4AC7C}"/>
                    </a:ext>
                  </a:extLst>
                </p14:cNvPr>
                <p14:cNvContentPartPr/>
                <p14:nvPr/>
              </p14:nvContentPartPr>
              <p14:xfrm>
                <a:off x="2592875" y="3806103"/>
                <a:ext cx="137880" cy="126000"/>
              </p14:xfrm>
            </p:contentPart>
          </mc:Choice>
          <mc:Fallback>
            <p:pic>
              <p:nvPicPr>
                <p:cNvPr id="144" name="Ink 143">
                  <a:extLst>
                    <a:ext uri="{FF2B5EF4-FFF2-40B4-BE49-F238E27FC236}">
                      <a16:creationId xmlns:a16="http://schemas.microsoft.com/office/drawing/2014/main" xmlns="" xmlns:p14="http://schemas.microsoft.com/office/powerpoint/2010/main" id="{FA31B29C-2253-A54C-9B7B-E9B480C4AC7C}"/>
                    </a:ext>
                  </a:extLst>
                </p:cNvPr>
                <p:cNvPicPr/>
                <p:nvPr/>
              </p:nvPicPr>
              <p:blipFill>
                <a:blip r:embed="rId219"/>
                <a:stretch>
                  <a:fillRect/>
                </a:stretch>
              </p:blipFill>
              <p:spPr>
                <a:xfrm>
                  <a:off x="2583515" y="3796770"/>
                  <a:ext cx="157320" cy="145385"/>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45" name="Ink 144">
                  <a:extLst>
                    <a:ext uri="{FF2B5EF4-FFF2-40B4-BE49-F238E27FC236}">
                      <a16:creationId xmlns:a16="http://schemas.microsoft.com/office/drawing/2014/main" xmlns="" id="{5E0C434C-BB69-4E42-BB4D-1A789AECB396}"/>
                    </a:ext>
                  </a:extLst>
                </p14:cNvPr>
                <p14:cNvContentPartPr/>
                <p14:nvPr/>
              </p14:nvContentPartPr>
              <p14:xfrm>
                <a:off x="2819315" y="3793503"/>
                <a:ext cx="100800" cy="145080"/>
              </p14:xfrm>
            </p:contentPart>
          </mc:Choice>
          <mc:Fallback>
            <p:pic>
              <p:nvPicPr>
                <p:cNvPr id="145" name="Ink 144">
                  <a:extLst>
                    <a:ext uri="{FF2B5EF4-FFF2-40B4-BE49-F238E27FC236}">
                      <a16:creationId xmlns:a16="http://schemas.microsoft.com/office/drawing/2014/main" xmlns="" xmlns:p14="http://schemas.microsoft.com/office/powerpoint/2010/main" id="{5E0C434C-BB69-4E42-BB4D-1A789AECB396}"/>
                    </a:ext>
                  </a:extLst>
                </p:cNvPr>
                <p:cNvPicPr/>
                <p:nvPr/>
              </p:nvPicPr>
              <p:blipFill>
                <a:blip r:embed="rId221"/>
                <a:stretch>
                  <a:fillRect/>
                </a:stretch>
              </p:blipFill>
              <p:spPr>
                <a:xfrm>
                  <a:off x="2809271" y="3783783"/>
                  <a:ext cx="120530" cy="166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22">
            <p14:nvContentPartPr>
              <p14:cNvPr id="146" name="Ink 145">
                <a:extLst>
                  <a:ext uri="{FF2B5EF4-FFF2-40B4-BE49-F238E27FC236}">
                    <a16:creationId xmlns:a16="http://schemas.microsoft.com/office/drawing/2014/main" xmlns="" id="{6AD85DD6-71AF-A641-B196-31314DB9634A}"/>
                  </a:ext>
                </a:extLst>
              </p14:cNvPr>
              <p14:cNvContentPartPr/>
              <p14:nvPr/>
            </p14:nvContentPartPr>
            <p14:xfrm>
              <a:off x="2846795" y="4126863"/>
              <a:ext cx="1628640" cy="44280"/>
            </p14:xfrm>
          </p:contentPart>
        </mc:Choice>
        <mc:Fallback>
          <p:pic>
            <p:nvPicPr>
              <p:cNvPr id="146" name="Ink 145">
                <a:extLst>
                  <a:ext uri="{FF2B5EF4-FFF2-40B4-BE49-F238E27FC236}">
                    <a16:creationId xmlns:a16="http://schemas.microsoft.com/office/drawing/2014/main" xmlns="" xmlns:p14="http://schemas.microsoft.com/office/powerpoint/2010/main" id="{6AD85DD6-71AF-A641-B196-31314DB9634A}"/>
                  </a:ext>
                </a:extLst>
              </p:cNvPr>
              <p:cNvPicPr/>
              <p:nvPr/>
            </p:nvPicPr>
            <p:blipFill>
              <a:blip r:embed="rId223"/>
              <a:stretch>
                <a:fillRect/>
              </a:stretch>
            </p:blipFill>
            <p:spPr>
              <a:xfrm>
                <a:off x="2838515" y="4114623"/>
                <a:ext cx="1647720" cy="66960"/>
              </a:xfrm>
              <a:prstGeom prst="rect">
                <a:avLst/>
              </a:prstGeom>
            </p:spPr>
          </p:pic>
        </mc:Fallback>
      </mc:AlternateContent>
      <p:grpSp>
        <p:nvGrpSpPr>
          <p:cNvPr id="152" name="Group 151">
            <a:extLst>
              <a:ext uri="{FF2B5EF4-FFF2-40B4-BE49-F238E27FC236}">
                <a16:creationId xmlns:a16="http://schemas.microsoft.com/office/drawing/2014/main" xmlns="" id="{8ACED898-562D-2743-83BE-03833A053583}"/>
              </a:ext>
            </a:extLst>
          </p:cNvPr>
          <p:cNvGrpSpPr/>
          <p:nvPr/>
        </p:nvGrpSpPr>
        <p:grpSpPr>
          <a:xfrm>
            <a:off x="3469235" y="4327743"/>
            <a:ext cx="754920" cy="189360"/>
            <a:chOff x="1945235" y="4327743"/>
            <a:chExt cx="754920" cy="189360"/>
          </a:xfrm>
        </p:grpSpPr>
        <mc:AlternateContent xmlns:mc="http://schemas.openxmlformats.org/markup-compatibility/2006">
          <mc:Choice xmlns:p14="http://schemas.microsoft.com/office/powerpoint/2010/main" Requires="p14">
            <p:contentPart p14:bwMode="auto" r:id="rId224">
              <p14:nvContentPartPr>
                <p14:cNvPr id="148" name="Ink 147">
                  <a:extLst>
                    <a:ext uri="{FF2B5EF4-FFF2-40B4-BE49-F238E27FC236}">
                      <a16:creationId xmlns:a16="http://schemas.microsoft.com/office/drawing/2014/main" xmlns="" id="{79A3E00B-5FA0-064A-867A-74BDD7721D16}"/>
                    </a:ext>
                  </a:extLst>
                </p14:cNvPr>
                <p14:cNvContentPartPr/>
                <p14:nvPr/>
              </p14:nvContentPartPr>
              <p14:xfrm>
                <a:off x="2083475" y="4346823"/>
                <a:ext cx="12960" cy="138600"/>
              </p14:xfrm>
            </p:contentPart>
          </mc:Choice>
          <mc:Fallback>
            <p:pic>
              <p:nvPicPr>
                <p:cNvPr id="148" name="Ink 147">
                  <a:extLst>
                    <a:ext uri="{FF2B5EF4-FFF2-40B4-BE49-F238E27FC236}">
                      <a16:creationId xmlns:a16="http://schemas.microsoft.com/office/drawing/2014/main" xmlns="" xmlns:p14="http://schemas.microsoft.com/office/powerpoint/2010/main" id="{79A3E00B-5FA0-064A-867A-74BDD7721D16}"/>
                    </a:ext>
                  </a:extLst>
                </p:cNvPr>
                <p:cNvPicPr/>
                <p:nvPr/>
              </p:nvPicPr>
              <p:blipFill>
                <a:blip r:embed="rId225"/>
                <a:stretch>
                  <a:fillRect/>
                </a:stretch>
              </p:blipFill>
              <p:spPr>
                <a:xfrm>
                  <a:off x="2073755" y="4337463"/>
                  <a:ext cx="3204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49" name="Ink 148">
                  <a:extLst>
                    <a:ext uri="{FF2B5EF4-FFF2-40B4-BE49-F238E27FC236}">
                      <a16:creationId xmlns:a16="http://schemas.microsoft.com/office/drawing/2014/main" xmlns="" id="{785AE6D8-BD9A-8D4A-8B99-B130DDFD21F2}"/>
                    </a:ext>
                  </a:extLst>
                </p14:cNvPr>
                <p14:cNvContentPartPr/>
                <p14:nvPr/>
              </p14:nvContentPartPr>
              <p14:xfrm>
                <a:off x="1945235" y="4327743"/>
                <a:ext cx="264240" cy="12960"/>
              </p14:xfrm>
            </p:contentPart>
          </mc:Choice>
          <mc:Fallback>
            <p:pic>
              <p:nvPicPr>
                <p:cNvPr id="149" name="Ink 148">
                  <a:extLst>
                    <a:ext uri="{FF2B5EF4-FFF2-40B4-BE49-F238E27FC236}">
                      <a16:creationId xmlns:a16="http://schemas.microsoft.com/office/drawing/2014/main" xmlns="" xmlns:p14="http://schemas.microsoft.com/office/powerpoint/2010/main" id="{785AE6D8-BD9A-8D4A-8B99-B130DDFD21F2}"/>
                    </a:ext>
                  </a:extLst>
                </p:cNvPr>
                <p:cNvPicPr/>
                <p:nvPr/>
              </p:nvPicPr>
              <p:blipFill>
                <a:blip r:embed="rId227"/>
                <a:stretch>
                  <a:fillRect/>
                </a:stretch>
              </p:blipFill>
              <p:spPr>
                <a:xfrm>
                  <a:off x="1935875" y="4317303"/>
                  <a:ext cx="28260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50" name="Ink 149">
                  <a:extLst>
                    <a:ext uri="{FF2B5EF4-FFF2-40B4-BE49-F238E27FC236}">
                      <a16:creationId xmlns:a16="http://schemas.microsoft.com/office/drawing/2014/main" xmlns="" id="{C4C4FCA0-D7DC-244B-95D2-9D437184ECCA}"/>
                    </a:ext>
                  </a:extLst>
                </p14:cNvPr>
                <p14:cNvContentPartPr/>
                <p14:nvPr/>
              </p14:nvContentPartPr>
              <p14:xfrm>
                <a:off x="2272115" y="4352943"/>
                <a:ext cx="151200" cy="126000"/>
              </p14:xfrm>
            </p:contentPart>
          </mc:Choice>
          <mc:Fallback>
            <p:pic>
              <p:nvPicPr>
                <p:cNvPr id="150" name="Ink 149">
                  <a:extLst>
                    <a:ext uri="{FF2B5EF4-FFF2-40B4-BE49-F238E27FC236}">
                      <a16:creationId xmlns:a16="http://schemas.microsoft.com/office/drawing/2014/main" xmlns="" xmlns:p14="http://schemas.microsoft.com/office/powerpoint/2010/main" id="{C4C4FCA0-D7DC-244B-95D2-9D437184ECCA}"/>
                    </a:ext>
                  </a:extLst>
                </p:cNvPr>
                <p:cNvPicPr/>
                <p:nvPr/>
              </p:nvPicPr>
              <p:blipFill>
                <a:blip r:embed="rId229"/>
                <a:stretch>
                  <a:fillRect/>
                </a:stretch>
              </p:blipFill>
              <p:spPr>
                <a:xfrm>
                  <a:off x="2262755" y="4343583"/>
                  <a:ext cx="16992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51" name="Ink 150">
                  <a:extLst>
                    <a:ext uri="{FF2B5EF4-FFF2-40B4-BE49-F238E27FC236}">
                      <a16:creationId xmlns:a16="http://schemas.microsoft.com/office/drawing/2014/main" xmlns="" id="{426DDC2F-CDA0-6B40-AC33-6594C35A606C}"/>
                    </a:ext>
                  </a:extLst>
                </p14:cNvPr>
                <p14:cNvContentPartPr/>
                <p14:nvPr/>
              </p14:nvContentPartPr>
              <p14:xfrm>
                <a:off x="2492435" y="4346823"/>
                <a:ext cx="207720" cy="170280"/>
              </p14:xfrm>
            </p:contentPart>
          </mc:Choice>
          <mc:Fallback>
            <p:pic>
              <p:nvPicPr>
                <p:cNvPr id="151" name="Ink 150">
                  <a:extLst>
                    <a:ext uri="{FF2B5EF4-FFF2-40B4-BE49-F238E27FC236}">
                      <a16:creationId xmlns:a16="http://schemas.microsoft.com/office/drawing/2014/main" xmlns="" xmlns:p14="http://schemas.microsoft.com/office/powerpoint/2010/main" id="{426DDC2F-CDA0-6B40-AC33-6594C35A606C}"/>
                    </a:ext>
                  </a:extLst>
                </p:cNvPr>
                <p:cNvPicPr/>
                <p:nvPr/>
              </p:nvPicPr>
              <p:blipFill>
                <a:blip r:embed="rId231"/>
                <a:stretch>
                  <a:fillRect/>
                </a:stretch>
              </p:blipFill>
              <p:spPr>
                <a:xfrm>
                  <a:off x="2484155" y="4336743"/>
                  <a:ext cx="226080" cy="191160"/>
                </a:xfrm>
                <a:prstGeom prst="rect">
                  <a:avLst/>
                </a:prstGeom>
              </p:spPr>
            </p:pic>
          </mc:Fallback>
        </mc:AlternateContent>
      </p:grpSp>
    </p:spTree>
    <p:extLst>
      <p:ext uri="{BB962C8B-B14F-4D97-AF65-F5344CB8AC3E}">
        <p14:creationId xmlns:p14="http://schemas.microsoft.com/office/powerpoint/2010/main" val="18249038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
        <p:nvSpPr>
          <p:cNvPr id="3" name="Text Placeholder 2"/>
          <p:cNvSpPr>
            <a:spLocks noGrp="1"/>
          </p:cNvSpPr>
          <p:nvPr>
            <p:ph type="body" idx="1"/>
          </p:nvPr>
        </p:nvSpPr>
        <p:spPr>
          <a:xfrm>
            <a:off x="831850" y="5205413"/>
            <a:ext cx="10515600" cy="1500187"/>
          </a:xfrm>
        </p:spPr>
        <p:txBody>
          <a:bodyPr/>
          <a:lstStyle/>
          <a:p>
            <a:r>
              <a:rPr lang="en-US" dirty="0"/>
              <a:t>In our next session: Classification Models</a:t>
            </a:r>
          </a:p>
        </p:txBody>
      </p:sp>
    </p:spTree>
    <p:extLst>
      <p:ext uri="{BB962C8B-B14F-4D97-AF65-F5344CB8AC3E}">
        <p14:creationId xmlns:p14="http://schemas.microsoft.com/office/powerpoint/2010/main" val="1983593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rotWithShape="1">
          <a:blip r:embed="rId3"/>
          <a:srcRect t="16378"/>
          <a:stretch/>
        </p:blipFill>
        <p:spPr>
          <a:xfrm>
            <a:off x="914400" y="1132764"/>
            <a:ext cx="9144000" cy="5304654"/>
          </a:xfrm>
          <a:prstGeom prst="rect">
            <a:avLst/>
          </a:prstGeom>
        </p:spPr>
      </p:pic>
      <p:sp>
        <p:nvSpPr>
          <p:cNvPr id="3" name="Title 2"/>
          <p:cNvSpPr>
            <a:spLocks noGrp="1"/>
          </p:cNvSpPr>
          <p:nvPr>
            <p:ph type="title"/>
          </p:nvPr>
        </p:nvSpPr>
        <p:spPr/>
        <p:txBody>
          <a:bodyPr/>
          <a:lstStyle/>
          <a:p>
            <a:r>
              <a:rPr lang="en-IN" dirty="0"/>
              <a:t>Least Squares Based Solution</a:t>
            </a:r>
          </a:p>
        </p:txBody>
      </p:sp>
      <p:sp>
        <p:nvSpPr>
          <p:cNvPr id="6" name="Rectangle 5"/>
          <p:cNvSpPr/>
          <p:nvPr/>
        </p:nvSpPr>
        <p:spPr>
          <a:xfrm>
            <a:off x="9829800" y="61722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5842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rotWithShape="1">
          <a:blip r:embed="rId3"/>
          <a:srcRect t="16179"/>
          <a:stretch/>
        </p:blipFill>
        <p:spPr>
          <a:xfrm>
            <a:off x="1143000" y="1066800"/>
            <a:ext cx="9372600" cy="5556795"/>
          </a:xfrm>
          <a:prstGeom prst="rect">
            <a:avLst/>
          </a:prstGeom>
        </p:spPr>
      </p:pic>
      <p:sp>
        <p:nvSpPr>
          <p:cNvPr id="3" name="Title 2"/>
          <p:cNvSpPr>
            <a:spLocks noGrp="1"/>
          </p:cNvSpPr>
          <p:nvPr>
            <p:ph type="title"/>
          </p:nvPr>
        </p:nvSpPr>
        <p:spPr/>
        <p:txBody>
          <a:bodyPr/>
          <a:lstStyle/>
          <a:p>
            <a:r>
              <a:rPr lang="en-IN" dirty="0"/>
              <a:t>Least Squares Based Solution</a:t>
            </a:r>
          </a:p>
        </p:txBody>
      </p:sp>
      <p:sp>
        <p:nvSpPr>
          <p:cNvPr id="6" name="Rectangle 5"/>
          <p:cNvSpPr/>
          <p:nvPr/>
        </p:nvSpPr>
        <p:spPr>
          <a:xfrm>
            <a:off x="10287000" y="63246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p:cNvSpPr txBox="1"/>
          <p:nvPr/>
        </p:nvSpPr>
        <p:spPr>
          <a:xfrm>
            <a:off x="1600200" y="1066800"/>
            <a:ext cx="8077200" cy="492443"/>
          </a:xfrm>
          <a:prstGeom prst="rect">
            <a:avLst/>
          </a:prstGeom>
          <a:solidFill>
            <a:schemeClr val="bg1"/>
          </a:solidFill>
        </p:spPr>
        <p:txBody>
          <a:bodyPr wrap="square" rtlCol="0">
            <a:spAutoFit/>
          </a:bodyPr>
          <a:lstStyle/>
          <a:p>
            <a:pPr marL="457200" indent="-457200">
              <a:buFont typeface="Arial" panose="020B0604020202020204" pitchFamily="34" charset="0"/>
              <a:buChar char="•"/>
            </a:pPr>
            <a:r>
              <a:rPr lang="en-IN" sz="2600" dirty="0"/>
              <a:t>Solve for optimal </a:t>
            </a:r>
            <a:r>
              <a:rPr lang="el-GR" sz="2600" dirty="0"/>
              <a:t>θ</a:t>
            </a:r>
            <a:r>
              <a:rPr lang="en-IN" sz="2600" dirty="0"/>
              <a:t> analytically </a:t>
            </a:r>
          </a:p>
        </p:txBody>
      </p:sp>
      <p:sp>
        <p:nvSpPr>
          <p:cNvPr id="5" name="Rectangle 4"/>
          <p:cNvSpPr/>
          <p:nvPr/>
        </p:nvSpPr>
        <p:spPr>
          <a:xfrm>
            <a:off x="8534400" y="1143000"/>
            <a:ext cx="2133600" cy="152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51661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rotWithShape="1">
          <a:blip r:embed="rId3"/>
          <a:srcRect t="16378"/>
          <a:stretch/>
        </p:blipFill>
        <p:spPr>
          <a:xfrm>
            <a:off x="1447800" y="990600"/>
            <a:ext cx="9144000" cy="5734761"/>
          </a:xfrm>
          <a:prstGeom prst="rect">
            <a:avLst/>
          </a:prstGeom>
        </p:spPr>
      </p:pic>
      <p:sp>
        <p:nvSpPr>
          <p:cNvPr id="3" name="Title 2"/>
          <p:cNvSpPr>
            <a:spLocks noGrp="1"/>
          </p:cNvSpPr>
          <p:nvPr>
            <p:ph type="title"/>
          </p:nvPr>
        </p:nvSpPr>
        <p:spPr/>
        <p:txBody>
          <a:bodyPr/>
          <a:lstStyle/>
          <a:p>
            <a:r>
              <a:rPr lang="en-IN" dirty="0"/>
              <a:t>Least Squares Based Solution</a:t>
            </a:r>
          </a:p>
        </p:txBody>
      </p:sp>
      <p:sp>
        <p:nvSpPr>
          <p:cNvPr id="6" name="Rectangle 5"/>
          <p:cNvSpPr/>
          <p:nvPr/>
        </p:nvSpPr>
        <p:spPr>
          <a:xfrm>
            <a:off x="10363200" y="64008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340928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93BB9DCE8645E4D85AE066637E9DA4B" ma:contentTypeVersion="5" ma:contentTypeDescription="Create a new document." ma:contentTypeScope="" ma:versionID="3b0ad083c9fce93758d7c1cd03ef0ba8">
  <xsd:schema xmlns:xsd="http://www.w3.org/2001/XMLSchema" xmlns:xs="http://www.w3.org/2001/XMLSchema" xmlns:p="http://schemas.microsoft.com/office/2006/metadata/properties" xmlns:ns2="8a1544a5-6ec8-4bbc-8101-c341ae766efb" targetNamespace="http://schemas.microsoft.com/office/2006/metadata/properties" ma:root="true" ma:fieldsID="e5875d53c4ed6633c8e7937ece795cb4" ns2:_="">
    <xsd:import namespace="8a1544a5-6ec8-4bbc-8101-c341ae766ef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1544a5-6ec8-4bbc-8101-c341ae766e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A97C89E-1B9B-4E3C-8048-6829675F5695}">
  <ds:schemaRefs>
    <ds:schemaRef ds:uri="http://schemas.microsoft.com/sharepoint/v3/contenttype/forms"/>
  </ds:schemaRefs>
</ds:datastoreItem>
</file>

<file path=customXml/itemProps2.xml><?xml version="1.0" encoding="utf-8"?>
<ds:datastoreItem xmlns:ds="http://schemas.openxmlformats.org/officeDocument/2006/customXml" ds:itemID="{2BF0D5FB-8540-4779-B4C1-3FE8F55A9F90}"/>
</file>

<file path=customXml/itemProps3.xml><?xml version="1.0" encoding="utf-8"?>
<ds:datastoreItem xmlns:ds="http://schemas.openxmlformats.org/officeDocument/2006/customXml" ds:itemID="{426B842A-40AA-49B8-8666-D7FE387725AC}">
  <ds:schemaRefs>
    <ds:schemaRef ds:uri="http://schemas.microsoft.com/office/2006/metadata/properties"/>
    <ds:schemaRef ds:uri="http://schemas.microsoft.com/office/infopath/2007/PartnerControls"/>
    <ds:schemaRef ds:uri="74b486a2-e692-43f8-8749-c3aa65fb85b9"/>
    <ds:schemaRef ds:uri="424312df-fb55-4ed5-a29a-7c5d7d1f5f6a"/>
  </ds:schemaRefs>
</ds:datastoreItem>
</file>

<file path=docProps/app.xml><?xml version="1.0" encoding="utf-8"?>
<Properties xmlns="http://schemas.openxmlformats.org/officeDocument/2006/extended-properties" xmlns:vt="http://schemas.openxmlformats.org/officeDocument/2006/docPropsVTypes">
  <Template>Office Theme</Template>
  <TotalTime>3823</TotalTime>
  <Words>949</Words>
  <Application>Microsoft Office PowerPoint</Application>
  <PresentationFormat>Widescreen</PresentationFormat>
  <Paragraphs>199</Paragraphs>
  <Slides>63</Slides>
  <Notes>36</Notes>
  <HiddenSlides>2</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63</vt:i4>
      </vt:variant>
    </vt:vector>
  </HeadingPairs>
  <TitlesOfParts>
    <vt:vector size="75" baseType="lpstr">
      <vt:lpstr>Arial</vt:lpstr>
      <vt:lpstr>Calibri</vt:lpstr>
      <vt:lpstr>Calibri Light</vt:lpstr>
      <vt:lpstr>Cambria Math</vt:lpstr>
      <vt:lpstr>Courier New</vt:lpstr>
      <vt:lpstr>Helvetica</vt:lpstr>
      <vt:lpstr>Helvetica Light</vt:lpstr>
      <vt:lpstr>Helvetica Neue</vt:lpstr>
      <vt:lpstr>Times</vt:lpstr>
      <vt:lpstr>Times New Roman</vt:lpstr>
      <vt:lpstr>Wingdings</vt:lpstr>
      <vt:lpstr>Office Theme</vt:lpstr>
      <vt:lpstr>Applied Machine Learning SEZG568/SSZG568 </vt:lpstr>
      <vt:lpstr>PowerPoint Presentation</vt:lpstr>
      <vt:lpstr>PowerPoint Presentation</vt:lpstr>
      <vt:lpstr>Regression</vt:lpstr>
      <vt:lpstr>Least Squares Based Solution</vt:lpstr>
      <vt:lpstr>Least Squares Based Solution</vt:lpstr>
      <vt:lpstr>Least Squares Based Solution</vt:lpstr>
      <vt:lpstr>Least Squares Based Solution</vt:lpstr>
      <vt:lpstr>Least Squares Based Solution</vt:lpstr>
      <vt:lpstr>Linear regression </vt:lpstr>
      <vt:lpstr>Linear regression </vt:lpstr>
      <vt:lpstr>Linear regression </vt:lpstr>
      <vt:lpstr>PowerPoint Presentation</vt:lpstr>
      <vt:lpstr>Gradient Descent</vt:lpstr>
      <vt:lpstr>Gradient Descent- Hyper parameter</vt:lpstr>
      <vt:lpstr>Gradient Descent- Pitfalls</vt:lpstr>
      <vt:lpstr>Intuition Behind Cost Function</vt:lpstr>
      <vt:lpstr>Gradient Descent</vt:lpstr>
      <vt:lpstr>Gradient Descent for Linear Regression</vt:lpstr>
      <vt:lpstr>PowerPoint Presentation</vt:lpstr>
      <vt:lpstr>PowerPoint Presentation</vt:lpstr>
      <vt:lpstr>PowerPoint Presentation</vt:lpstr>
      <vt:lpstr>PowerPoint Presentation</vt:lpstr>
      <vt:lpstr>Running Gradient Descent</vt:lpstr>
      <vt:lpstr>Choosing Step Size</vt:lpstr>
      <vt:lpstr>Impact of  Learning Rate</vt:lpstr>
      <vt:lpstr>Mini-batch Gradient Descent Algorithm</vt:lpstr>
      <vt:lpstr> SGD </vt:lpstr>
      <vt:lpstr>Stochastic Gradient Descent Algorithm</vt:lpstr>
      <vt:lpstr>Mini Batch Stochastic Gradient Descent Algorithm(MBSGD)</vt:lpstr>
      <vt:lpstr>PowerPoint Presentation</vt:lpstr>
      <vt:lpstr>PowerPoint Presentation</vt:lpstr>
      <vt:lpstr>PowerPoint Presentation</vt:lpstr>
      <vt:lpstr>Summary</vt:lpstr>
      <vt:lpstr>Feature Normalization</vt:lpstr>
      <vt:lpstr>Extending to More Complex Model</vt:lpstr>
      <vt:lpstr>Fitting a Polynomial Curve</vt:lpstr>
      <vt:lpstr>Quality of Fit</vt:lpstr>
      <vt:lpstr>Addressing overfitting </vt:lpstr>
      <vt:lpstr>Addressing overfitting</vt:lpstr>
      <vt:lpstr>Effect of Training Size on Overfitting</vt:lpstr>
      <vt:lpstr>Polynomial Fitting can lead to Overfitting</vt:lpstr>
      <vt:lpstr>Regularization</vt:lpstr>
      <vt:lpstr>Ridge Regularization</vt:lpstr>
      <vt:lpstr>Understanding Regularization</vt:lpstr>
      <vt:lpstr>Understanding Regularization</vt:lpstr>
      <vt:lpstr>Understanding Regularization</vt:lpstr>
      <vt:lpstr>Ridge regression</vt:lpstr>
      <vt:lpstr>Ridge Regression</vt:lpstr>
      <vt:lpstr>Ridge Vs Lasso Regularization</vt:lpstr>
      <vt:lpstr>Early Stopping</vt:lpstr>
      <vt:lpstr>Bias Variance Tradeoff </vt:lpstr>
      <vt:lpstr>Bias and Variance</vt:lpstr>
      <vt:lpstr>Bias and Variance</vt:lpstr>
      <vt:lpstr>Bias and Variance</vt:lpstr>
      <vt:lpstr>Bias and Variance</vt:lpstr>
      <vt:lpstr>Bias and Variance</vt:lpstr>
      <vt:lpstr>Bias and Variance</vt:lpstr>
      <vt:lpstr> Multi Collinearity </vt:lpstr>
      <vt:lpstr>PowerPoint Presentation</vt:lpstr>
      <vt:lpstr>PowerPoint Presentation</vt:lpstr>
      <vt:lpstr>PowerPoint Presentation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Microsoft account</cp:lastModifiedBy>
  <cp:revision>362</cp:revision>
  <dcterms:created xsi:type="dcterms:W3CDTF">2018-10-16T06:13:57Z</dcterms:created>
  <dcterms:modified xsi:type="dcterms:W3CDTF">2023-08-25T06:31:44Z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0x010100D93BB9DCE8645E4D85AE066637E9DA4B</vt:lpwstr>
  </property>
</Properties>
</file>